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78" r:id="rId6"/>
    <p:sldId id="291" r:id="rId7"/>
    <p:sldId id="292" r:id="rId8"/>
    <p:sldId id="297" r:id="rId9"/>
    <p:sldId id="300" r:id="rId10"/>
    <p:sldId id="298" r:id="rId11"/>
    <p:sldId id="296" r:id="rId12"/>
    <p:sldId id="281" r:id="rId13"/>
    <p:sldId id="299" r:id="rId14"/>
    <p:sldId id="282" r:id="rId15"/>
  </p:sldIdLst>
  <p:sldSz cx="12190413" cy="6859588"/>
  <p:notesSz cx="6858000" cy="9144000"/>
  <p:defaultTextStyle>
    <a:defPPr>
      <a:defRPr lang="ru-RU"/>
    </a:defPPr>
    <a:lvl1pPr marL="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43">
          <p15:clr>
            <a:srgbClr val="A4A3A4"/>
          </p15:clr>
        </p15:guide>
        <p15:guide id="2" orient="horz" pos="176">
          <p15:clr>
            <a:srgbClr val="A4A3A4"/>
          </p15:clr>
        </p15:guide>
        <p15:guide id="3" pos="7482">
          <p15:clr>
            <a:srgbClr val="A4A3A4"/>
          </p15:clr>
        </p15:guide>
        <p15:guide id="4" pos="1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5D5C"/>
    <a:srgbClr val="E63538"/>
    <a:srgbClr val="FF6600"/>
    <a:srgbClr val="008000"/>
    <a:srgbClr val="FF33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B9C9CA-3806-4536-8494-E41C394B85D9}" v="13" dt="2022-07-28T09:23:15.352"/>
    <p1510:client id="{ABA417B3-DDDE-48A5-A57C-4556164230B3}" v="6" dt="2022-07-28T11:30:28.1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282" autoAdjust="0"/>
    <p:restoredTop sz="88673" autoAdjust="0"/>
  </p:normalViewPr>
  <p:slideViewPr>
    <p:cSldViewPr snapToGrid="0" snapToObjects="1" showGuides="1">
      <p:cViewPr varScale="1">
        <p:scale>
          <a:sx n="119" d="100"/>
          <a:sy n="119" d="100"/>
        </p:scale>
        <p:origin x="198" y="132"/>
      </p:cViewPr>
      <p:guideLst>
        <p:guide orient="horz" pos="4143"/>
        <p:guide orient="horz" pos="176"/>
        <p:guide pos="7482"/>
        <p:guide pos="1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7" d="100"/>
          <a:sy n="87" d="100"/>
        </p:scale>
        <p:origin x="-354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лександра Бочарова" userId="23990a4ced122c3d" providerId="LiveId" clId="{9BB9C9CA-3806-4536-8494-E41C394B85D9}"/>
    <pc:docChg chg="undo custSel addSld delSld modSld sldOrd">
      <pc:chgData name="Александра Бочарова" userId="23990a4ced122c3d" providerId="LiveId" clId="{9BB9C9CA-3806-4536-8494-E41C394B85D9}" dt="2022-07-28T09:32:51.859" v="661" actId="2696"/>
      <pc:docMkLst>
        <pc:docMk/>
      </pc:docMkLst>
      <pc:sldChg chg="modSp mod">
        <pc:chgData name="Александра Бочарова" userId="23990a4ced122c3d" providerId="LiveId" clId="{9BB9C9CA-3806-4536-8494-E41C394B85D9}" dt="2022-07-28T08:07:57.743" v="178" actId="1036"/>
        <pc:sldMkLst>
          <pc:docMk/>
          <pc:sldMk cId="0" sldId="256"/>
        </pc:sldMkLst>
        <pc:spChg chg="mod">
          <ac:chgData name="Александра Бочарова" userId="23990a4ced122c3d" providerId="LiveId" clId="{9BB9C9CA-3806-4536-8494-E41C394B85D9}" dt="2022-07-28T08:07:57.743" v="178" actId="1036"/>
          <ac:spMkLst>
            <pc:docMk/>
            <pc:sldMk cId="0" sldId="256"/>
            <ac:spMk id="3" creationId="{00000000-0000-0000-0000-000000000000}"/>
          </ac:spMkLst>
        </pc:spChg>
      </pc:sldChg>
      <pc:sldChg chg="del">
        <pc:chgData name="Александра Бочарова" userId="23990a4ced122c3d" providerId="LiveId" clId="{9BB9C9CA-3806-4536-8494-E41C394B85D9}" dt="2022-07-28T09:05:44.882" v="432" actId="2696"/>
        <pc:sldMkLst>
          <pc:docMk/>
          <pc:sldMk cId="0" sldId="257"/>
        </pc:sldMkLst>
      </pc:sldChg>
      <pc:sldChg chg="addSp delSp modSp mod">
        <pc:chgData name="Александра Бочарова" userId="23990a4ced122c3d" providerId="LiveId" clId="{9BB9C9CA-3806-4536-8494-E41C394B85D9}" dt="2022-07-28T09:04:09.279" v="428"/>
        <pc:sldMkLst>
          <pc:docMk/>
          <pc:sldMk cId="0" sldId="258"/>
        </pc:sldMkLst>
        <pc:spChg chg="del">
          <ac:chgData name="Александра Бочарова" userId="23990a4ced122c3d" providerId="LiveId" clId="{9BB9C9CA-3806-4536-8494-E41C394B85D9}" dt="2022-07-28T08:04:26.509" v="148" actId="478"/>
          <ac:spMkLst>
            <pc:docMk/>
            <pc:sldMk cId="0" sldId="258"/>
            <ac:spMk id="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7:44:23.358" v="58" actId="1035"/>
          <ac:spMkLst>
            <pc:docMk/>
            <pc:sldMk cId="0" sldId="258"/>
            <ac:spMk id="3" creationId="{27DF0AD1-B3FE-4AAE-5275-6A1A36C4E072}"/>
          </ac:spMkLst>
        </pc:spChg>
        <pc:spChg chg="mod">
          <ac:chgData name="Александра Бочарова" userId="23990a4ced122c3d" providerId="LiveId" clId="{9BB9C9CA-3806-4536-8494-E41C394B85D9}" dt="2022-07-28T07:50:55.955" v="120" actId="313"/>
          <ac:spMkLst>
            <pc:docMk/>
            <pc:sldMk cId="0" sldId="258"/>
            <ac:spMk id="6" creationId="{00000000-0000-0000-0000-000000000000}"/>
          </ac:spMkLst>
        </pc:spChg>
        <pc:graphicFrameChg chg="mod modGraphic">
          <ac:chgData name="Александра Бочарова" userId="23990a4ced122c3d" providerId="LiveId" clId="{9BB9C9CA-3806-4536-8494-E41C394B85D9}" dt="2022-07-28T09:04:09.279" v="428"/>
          <ac:graphicFrameMkLst>
            <pc:docMk/>
            <pc:sldMk cId="0" sldId="258"/>
            <ac:graphicFrameMk id="7" creationId="{00000000-0000-0000-0000-000000000000}"/>
          </ac:graphicFrameMkLst>
        </pc:graphicFrameChg>
      </pc:sldChg>
      <pc:sldChg chg="delSp modSp mod">
        <pc:chgData name="Александра Бочарова" userId="23990a4ced122c3d" providerId="LiveId" clId="{9BB9C9CA-3806-4536-8494-E41C394B85D9}" dt="2022-07-28T09:32:14.062" v="659" actId="478"/>
        <pc:sldMkLst>
          <pc:docMk/>
          <pc:sldMk cId="0" sldId="260"/>
        </pc:sldMkLst>
        <pc:spChg chg="del">
          <ac:chgData name="Александра Бочарова" userId="23990a4ced122c3d" providerId="LiveId" clId="{9BB9C9CA-3806-4536-8494-E41C394B85D9}" dt="2022-07-28T09:32:14.062" v="659" actId="478"/>
          <ac:spMkLst>
            <pc:docMk/>
            <pc:sldMk cId="0" sldId="260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32:02.461" v="658"/>
          <ac:spMkLst>
            <pc:docMk/>
            <pc:sldMk cId="0" sldId="260"/>
            <ac:spMk id="3" creationId="{00000000-0000-0000-0000-000000000000}"/>
          </ac:spMkLst>
        </pc:spChg>
      </pc:sldChg>
      <pc:sldChg chg="addSp delSp modSp mod">
        <pc:chgData name="Александра Бочарова" userId="23990a4ced122c3d" providerId="LiveId" clId="{9BB9C9CA-3806-4536-8494-E41C394B85D9}" dt="2022-07-28T09:24:55.331" v="563" actId="1076"/>
        <pc:sldMkLst>
          <pc:docMk/>
          <pc:sldMk cId="0" sldId="262"/>
        </pc:sldMkLst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3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4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5" creationId="{00000000-0000-0000-0000-000000000000}"/>
          </ac:spMkLst>
        </pc:spChg>
        <pc:spChg chg="del">
          <ac:chgData name="Александра Бочарова" userId="23990a4ced122c3d" providerId="LiveId" clId="{9BB9C9CA-3806-4536-8494-E41C394B85D9}" dt="2022-07-28T09:23:42.528" v="535" actId="478"/>
          <ac:spMkLst>
            <pc:docMk/>
            <pc:sldMk cId="0" sldId="262"/>
            <ac:spMk id="6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1:01.272" v="518" actId="20577"/>
          <ac:spMkLst>
            <pc:docMk/>
            <pc:sldMk cId="0" sldId="262"/>
            <ac:spMk id="8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9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0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1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9:24:55.331" v="563" actId="1076"/>
          <ac:spMkLst>
            <pc:docMk/>
            <pc:sldMk cId="0" sldId="262"/>
            <ac:spMk id="14" creationId="{D7BD6152-9E61-01F2-60D4-AF5F99611CEC}"/>
          </ac:spMkLst>
        </pc:spChg>
      </pc:sldChg>
      <pc:sldChg chg="del">
        <pc:chgData name="Александра Бочарова" userId="23990a4ced122c3d" providerId="LiveId" clId="{9BB9C9CA-3806-4536-8494-E41C394B85D9}" dt="2022-07-28T09:05:26.137" v="429" actId="2696"/>
        <pc:sldMkLst>
          <pc:docMk/>
          <pc:sldMk cId="870201542" sldId="263"/>
        </pc:sldMkLst>
      </pc:sldChg>
      <pc:sldChg chg="del">
        <pc:chgData name="Александра Бочарова" userId="23990a4ced122c3d" providerId="LiveId" clId="{9BB9C9CA-3806-4536-8494-E41C394B85D9}" dt="2022-07-28T09:05:37.324" v="431" actId="2696"/>
        <pc:sldMkLst>
          <pc:docMk/>
          <pc:sldMk cId="140661025" sldId="264"/>
        </pc:sldMkLst>
      </pc:sldChg>
      <pc:sldChg chg="del">
        <pc:chgData name="Александра Бочарова" userId="23990a4ced122c3d" providerId="LiveId" clId="{9BB9C9CA-3806-4536-8494-E41C394B85D9}" dt="2022-07-28T09:05:30.753" v="430" actId="2696"/>
        <pc:sldMkLst>
          <pc:docMk/>
          <pc:sldMk cId="49048764" sldId="265"/>
        </pc:sldMkLst>
      </pc:sldChg>
      <pc:sldChg chg="del">
        <pc:chgData name="Александра Бочарова" userId="23990a4ced122c3d" providerId="LiveId" clId="{9BB9C9CA-3806-4536-8494-E41C394B85D9}" dt="2022-07-28T09:32:46.221" v="660" actId="2696"/>
        <pc:sldMkLst>
          <pc:docMk/>
          <pc:sldMk cId="1920711521" sldId="266"/>
        </pc:sldMkLst>
      </pc:sldChg>
      <pc:sldChg chg="addSp delSp modSp new mod ord">
        <pc:chgData name="Александра Бочарова" userId="23990a4ced122c3d" providerId="LiveId" clId="{9BB9C9CA-3806-4536-8494-E41C394B85D9}" dt="2022-07-28T09:23:17.711" v="534" actId="1076"/>
        <pc:sldMkLst>
          <pc:docMk/>
          <pc:sldMk cId="1646028645" sldId="267"/>
        </pc:sldMkLst>
        <pc:spChg chg="del">
          <ac:chgData name="Александра Бочарова" userId="23990a4ced122c3d" providerId="LiveId" clId="{9BB9C9CA-3806-4536-8494-E41C394B85D9}" dt="2022-07-28T09:23:08.460" v="532" actId="478"/>
          <ac:spMkLst>
            <pc:docMk/>
            <pc:sldMk cId="1646028645" sldId="267"/>
            <ac:spMk id="2" creationId="{215A3BDC-70CA-B910-D083-6FB99CEEE9F3}"/>
          </ac:spMkLst>
        </pc:spChg>
        <pc:spChg chg="mod">
          <ac:chgData name="Александра Бочарова" userId="23990a4ced122c3d" providerId="LiveId" clId="{9BB9C9CA-3806-4536-8494-E41C394B85D9}" dt="2022-07-28T09:20:36.277" v="497" actId="20577"/>
          <ac:spMkLst>
            <pc:docMk/>
            <pc:sldMk cId="1646028645" sldId="267"/>
            <ac:spMk id="3" creationId="{2085E452-0531-1587-3613-5F04397AA416}"/>
          </ac:spMkLst>
        </pc:spChg>
        <pc:spChg chg="del">
          <ac:chgData name="Александра Бочарова" userId="23990a4ced122c3d" providerId="LiveId" clId="{9BB9C9CA-3806-4536-8494-E41C394B85D9}" dt="2022-07-28T09:21:38.787" v="519" actId="22"/>
          <ac:spMkLst>
            <pc:docMk/>
            <pc:sldMk cId="1646028645" sldId="267"/>
            <ac:spMk id="4" creationId="{A2AFCDCB-398B-A9C4-BA0A-93026E0E447B}"/>
          </ac:spMkLst>
        </pc:spChg>
        <pc:spChg chg="add mod">
          <ac:chgData name="Александра Бочарова" userId="23990a4ced122c3d" providerId="LiveId" clId="{9BB9C9CA-3806-4536-8494-E41C394B85D9}" dt="2022-07-28T09:23:06.028" v="531" actId="1076"/>
          <ac:spMkLst>
            <pc:docMk/>
            <pc:sldMk cId="1646028645" sldId="267"/>
            <ac:spMk id="13" creationId="{D52FDBE1-A387-6088-C104-2EB87AF0C335}"/>
          </ac:spMkLst>
        </pc:spChg>
        <pc:spChg chg="add mod">
          <ac:chgData name="Александра Бочарова" userId="23990a4ced122c3d" providerId="LiveId" clId="{9BB9C9CA-3806-4536-8494-E41C394B85D9}" dt="2022-07-28T09:23:17.711" v="534" actId="1076"/>
          <ac:spMkLst>
            <pc:docMk/>
            <pc:sldMk cId="1646028645" sldId="267"/>
            <ac:spMk id="14" creationId="{152EF6DD-B825-26E4-AF9C-985461D20C7F}"/>
          </ac:spMkLst>
        </pc:spChg>
        <pc:picChg chg="add mod ord">
          <ac:chgData name="Александра Бочарова" userId="23990a4ced122c3d" providerId="LiveId" clId="{9BB9C9CA-3806-4536-8494-E41C394B85D9}" dt="2022-07-28T09:21:49.301" v="520" actId="1076"/>
          <ac:picMkLst>
            <pc:docMk/>
            <pc:sldMk cId="1646028645" sldId="267"/>
            <ac:picMk id="7" creationId="{28A3F70B-5354-D5FE-DB0D-A07991E66727}"/>
          </ac:picMkLst>
        </pc:picChg>
        <pc:picChg chg="add mod">
          <ac:chgData name="Александра Бочарова" userId="23990a4ced122c3d" providerId="LiveId" clId="{9BB9C9CA-3806-4536-8494-E41C394B85D9}" dt="2022-07-28T09:22:42.718" v="529" actId="1035"/>
          <ac:picMkLst>
            <pc:docMk/>
            <pc:sldMk cId="1646028645" sldId="267"/>
            <ac:picMk id="8" creationId="{77DF58D4-AD52-C09D-2900-03F371FAA6A8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9" creationId="{06042BFD-582F-7787-6FB3-E1E698B46CE3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0" creationId="{4A43F381-9846-99A7-8D87-75523E0F01DF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1" creationId="{3BF87D1F-0E63-7407-84FD-A98DA533A5D7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2" creationId="{7E6EA5CE-0FF2-2E68-CDF1-9C1039C68D0D}"/>
          </ac:picMkLst>
        </pc:picChg>
      </pc:sldChg>
      <pc:sldChg chg="delSp new del mod">
        <pc:chgData name="Александра Бочарова" userId="23990a4ced122c3d" providerId="LiveId" clId="{9BB9C9CA-3806-4536-8494-E41C394B85D9}" dt="2022-07-28T09:30:01.890" v="655" actId="2696"/>
        <pc:sldMkLst>
          <pc:docMk/>
          <pc:sldMk cId="332317205" sldId="268"/>
        </pc:sldMkLst>
        <pc:spChg chg="del">
          <ac:chgData name="Александра Бочарова" userId="23990a4ced122c3d" providerId="LiveId" clId="{9BB9C9CA-3806-4536-8494-E41C394B85D9}" dt="2022-07-28T09:25:38.942" v="565" actId="478"/>
          <ac:spMkLst>
            <pc:docMk/>
            <pc:sldMk cId="332317205" sldId="268"/>
            <ac:spMk id="2" creationId="{DD36BE12-3984-C8B1-1E87-1AED4D33A6AE}"/>
          </ac:spMkLst>
        </pc:spChg>
      </pc:sldChg>
      <pc:sldChg chg="delSp new del mod ord">
        <pc:chgData name="Александра Бочарова" userId="23990a4ced122c3d" providerId="LiveId" clId="{9BB9C9CA-3806-4536-8494-E41C394B85D9}" dt="2022-07-28T09:32:51.859" v="661" actId="2696"/>
        <pc:sldMkLst>
          <pc:docMk/>
          <pc:sldMk cId="1248147895" sldId="269"/>
        </pc:sldMkLst>
        <pc:spChg chg="del">
          <ac:chgData name="Александра Бочарова" userId="23990a4ced122c3d" providerId="LiveId" clId="{9BB9C9CA-3806-4536-8494-E41C394B85D9}" dt="2022-07-28T09:26:49.029" v="569" actId="478"/>
          <ac:spMkLst>
            <pc:docMk/>
            <pc:sldMk cId="1248147895" sldId="269"/>
            <ac:spMk id="6" creationId="{4E3897F8-BBC1-5A9E-A07A-6629D5105BE7}"/>
          </ac:spMkLst>
        </pc:spChg>
      </pc:sldChg>
      <pc:sldChg chg="delSp modSp new mod">
        <pc:chgData name="Александра Бочарова" userId="23990a4ced122c3d" providerId="LiveId" clId="{9BB9C9CA-3806-4536-8494-E41C394B85D9}" dt="2022-07-28T09:29:46.932" v="654" actId="478"/>
        <pc:sldMkLst>
          <pc:docMk/>
          <pc:sldMk cId="2492239102" sldId="270"/>
        </pc:sldMkLst>
        <pc:spChg chg="del">
          <ac:chgData name="Александра Бочарова" userId="23990a4ced122c3d" providerId="LiveId" clId="{9BB9C9CA-3806-4536-8494-E41C394B85D9}" dt="2022-07-28T09:29:46.932" v="654" actId="478"/>
          <ac:spMkLst>
            <pc:docMk/>
            <pc:sldMk cId="2492239102" sldId="270"/>
            <ac:spMk id="2" creationId="{63484D49-531E-3DDE-5D9C-B185927B1294}"/>
          </ac:spMkLst>
        </pc:spChg>
        <pc:spChg chg="mod">
          <ac:chgData name="Александра Бочарова" userId="23990a4ced122c3d" providerId="LiveId" clId="{9BB9C9CA-3806-4536-8494-E41C394B85D9}" dt="2022-07-28T09:29:39.184" v="653" actId="20577"/>
          <ac:spMkLst>
            <pc:docMk/>
            <pc:sldMk cId="2492239102" sldId="270"/>
            <ac:spMk id="4" creationId="{F747CC28-D76C-BF2E-E6C2-001EA2525CAD}"/>
          </ac:spMkLst>
        </pc:spChg>
      </pc:sldChg>
      <pc:sldChg chg="add">
        <pc:chgData name="Александра Бочарова" userId="23990a4ced122c3d" providerId="LiveId" clId="{9BB9C9CA-3806-4536-8494-E41C394B85D9}" dt="2022-07-28T09:31:46.190" v="656" actId="2890"/>
        <pc:sldMkLst>
          <pc:docMk/>
          <pc:sldMk cId="3742280270" sldId="271"/>
        </pc:sldMkLst>
      </pc:sldChg>
    </pc:docChg>
  </pc:docChgLst>
  <pc:docChgLst>
    <pc:chgData name="Александра Бочарова" userId="23990a4ced122c3d" providerId="LiveId" clId="{ABA417B3-DDDE-48A5-A57C-4556164230B3}"/>
    <pc:docChg chg="custSel addSld delSld modSld">
      <pc:chgData name="Александра Бочарова" userId="23990a4ced122c3d" providerId="LiveId" clId="{ABA417B3-DDDE-48A5-A57C-4556164230B3}" dt="2022-07-28T11:30:36.952" v="69" actId="1076"/>
      <pc:docMkLst>
        <pc:docMk/>
      </pc:docMkLst>
      <pc:sldChg chg="del">
        <pc:chgData name="Александра Бочарова" userId="23990a4ced122c3d" providerId="LiveId" clId="{ABA417B3-DDDE-48A5-A57C-4556164230B3}" dt="2022-07-28T11:04:38.874" v="0" actId="2696"/>
        <pc:sldMkLst>
          <pc:docMk/>
          <pc:sldMk cId="0" sldId="260"/>
        </pc:sldMkLst>
      </pc:sldChg>
      <pc:sldChg chg="del">
        <pc:chgData name="Александра Бочарова" userId="23990a4ced122c3d" providerId="LiveId" clId="{ABA417B3-DDDE-48A5-A57C-4556164230B3}" dt="2022-07-28T11:27:03.241" v="53" actId="2696"/>
        <pc:sldMkLst>
          <pc:docMk/>
          <pc:sldMk cId="0" sldId="262"/>
        </pc:sldMkLst>
      </pc:sldChg>
      <pc:sldChg chg="del">
        <pc:chgData name="Александра Бочарова" userId="23990a4ced122c3d" providerId="LiveId" clId="{ABA417B3-DDDE-48A5-A57C-4556164230B3}" dt="2022-07-28T11:13:01.930" v="2" actId="2696"/>
        <pc:sldMkLst>
          <pc:docMk/>
          <pc:sldMk cId="1646028645" sldId="267"/>
        </pc:sldMkLst>
      </pc:sldChg>
      <pc:sldChg chg="new del">
        <pc:chgData name="Александра Бочарова" userId="23990a4ced122c3d" providerId="LiveId" clId="{ABA417B3-DDDE-48A5-A57C-4556164230B3}" dt="2022-07-28T11:13:22.556" v="4" actId="2696"/>
        <pc:sldMkLst>
          <pc:docMk/>
          <pc:sldMk cId="2010728395" sldId="271"/>
        </pc:sldMkLst>
      </pc:sldChg>
      <pc:sldChg chg="del">
        <pc:chgData name="Александра Бочарова" userId="23990a4ced122c3d" providerId="LiveId" clId="{ABA417B3-DDDE-48A5-A57C-4556164230B3}" dt="2022-07-28T11:04:42.545" v="1" actId="2696"/>
        <pc:sldMkLst>
          <pc:docMk/>
          <pc:sldMk cId="3742280270" sldId="271"/>
        </pc:sldMkLst>
      </pc:sldChg>
      <pc:sldChg chg="delSp modSp new mod">
        <pc:chgData name="Александра Бочарова" userId="23990a4ced122c3d" providerId="LiveId" clId="{ABA417B3-DDDE-48A5-A57C-4556164230B3}" dt="2022-07-28T11:29:52.561" v="63" actId="27636"/>
        <pc:sldMkLst>
          <pc:docMk/>
          <pc:sldMk cId="4118535931" sldId="271"/>
        </pc:sldMkLst>
        <pc:spChg chg="del">
          <ac:chgData name="Александра Бочарова" userId="23990a4ced122c3d" providerId="LiveId" clId="{ABA417B3-DDDE-48A5-A57C-4556164230B3}" dt="2022-07-28T11:18:22.702" v="11" actId="478"/>
          <ac:spMkLst>
            <pc:docMk/>
            <pc:sldMk cId="4118535931" sldId="271"/>
            <ac:spMk id="2" creationId="{37109A43-ACCE-87B4-26AD-CF2783D88B9C}"/>
          </ac:spMkLst>
        </pc:spChg>
        <pc:spChg chg="mod">
          <ac:chgData name="Александра Бочарова" userId="23990a4ced122c3d" providerId="LiveId" clId="{ABA417B3-DDDE-48A5-A57C-4556164230B3}" dt="2022-07-28T11:29:52.561" v="63" actId="27636"/>
          <ac:spMkLst>
            <pc:docMk/>
            <pc:sldMk cId="4118535931" sldId="271"/>
            <ac:spMk id="3" creationId="{0F11CC26-0F22-F413-835D-79D4BA71D243}"/>
          </ac:spMkLst>
        </pc:spChg>
        <pc:spChg chg="mod">
          <ac:chgData name="Александра Бочарова" userId="23990a4ced122c3d" providerId="LiveId" clId="{ABA417B3-DDDE-48A5-A57C-4556164230B3}" dt="2022-07-28T11:18:37.867" v="13" actId="12"/>
          <ac:spMkLst>
            <pc:docMk/>
            <pc:sldMk cId="4118535931" sldId="271"/>
            <ac:spMk id="4" creationId="{6DB7400C-647B-FB6B-23A6-EEC81F34E7C8}"/>
          </ac:spMkLst>
        </pc:spChg>
      </pc:sldChg>
      <pc:sldChg chg="delSp modSp new mod">
        <pc:chgData name="Александра Бочарова" userId="23990a4ced122c3d" providerId="LiveId" clId="{ABA417B3-DDDE-48A5-A57C-4556164230B3}" dt="2022-07-28T11:27:46.653" v="54"/>
        <pc:sldMkLst>
          <pc:docMk/>
          <pc:sldMk cId="3194052570" sldId="272"/>
        </pc:sldMkLst>
        <pc:spChg chg="del">
          <ac:chgData name="Александра Бочарова" userId="23990a4ced122c3d" providerId="LiveId" clId="{ABA417B3-DDDE-48A5-A57C-4556164230B3}" dt="2022-07-28T11:19:21.772" v="15" actId="478"/>
          <ac:spMkLst>
            <pc:docMk/>
            <pc:sldMk cId="3194052570" sldId="272"/>
            <ac:spMk id="2" creationId="{2D17BC04-D9C5-891E-FEC4-8699249DC2C6}"/>
          </ac:spMkLst>
        </pc:spChg>
        <pc:spChg chg="mod">
          <ac:chgData name="Александра Бочарова" userId="23990a4ced122c3d" providerId="LiveId" clId="{ABA417B3-DDDE-48A5-A57C-4556164230B3}" dt="2022-07-28T11:21:10.377" v="40" actId="20577"/>
          <ac:spMkLst>
            <pc:docMk/>
            <pc:sldMk cId="3194052570" sldId="272"/>
            <ac:spMk id="3" creationId="{0936C1B7-E3FC-8D4E-F423-12E84BFBA201}"/>
          </ac:spMkLst>
        </pc:spChg>
        <pc:spChg chg="mod">
          <ac:chgData name="Александра Бочарова" userId="23990a4ced122c3d" providerId="LiveId" clId="{ABA417B3-DDDE-48A5-A57C-4556164230B3}" dt="2022-07-28T11:27:46.653" v="54"/>
          <ac:spMkLst>
            <pc:docMk/>
            <pc:sldMk cId="3194052570" sldId="272"/>
            <ac:spMk id="4" creationId="{5CD780F4-EC2E-24C0-DDEA-6DE98F1FAF14}"/>
          </ac:spMkLst>
        </pc:spChg>
      </pc:sldChg>
      <pc:sldChg chg="addSp delSp modSp add mod">
        <pc:chgData name="Александра Бочарова" userId="23990a4ced122c3d" providerId="LiveId" clId="{ABA417B3-DDDE-48A5-A57C-4556164230B3}" dt="2022-07-28T11:28:36.256" v="58" actId="1076"/>
        <pc:sldMkLst>
          <pc:docMk/>
          <pc:sldMk cId="3178500109" sldId="273"/>
        </pc:sldMkLst>
        <pc:spChg chg="mod">
          <ac:chgData name="Александра Бочарова" userId="23990a4ced122c3d" providerId="LiveId" clId="{ABA417B3-DDDE-48A5-A57C-4556164230B3}" dt="2022-07-28T11:21:27.109" v="52" actId="20577"/>
          <ac:spMkLst>
            <pc:docMk/>
            <pc:sldMk cId="3178500109" sldId="273"/>
            <ac:spMk id="3" creationId="{0936C1B7-E3FC-8D4E-F423-12E84BFBA201}"/>
          </ac:spMkLst>
        </pc:spChg>
        <pc:spChg chg="del">
          <ac:chgData name="Александра Бочарова" userId="23990a4ced122c3d" providerId="LiveId" clId="{ABA417B3-DDDE-48A5-A57C-4556164230B3}" dt="2022-07-28T11:28:25.010" v="55"/>
          <ac:spMkLst>
            <pc:docMk/>
            <pc:sldMk cId="3178500109" sldId="273"/>
            <ac:spMk id="4" creationId="{5CD780F4-EC2E-24C0-DDEA-6DE98F1FAF14}"/>
          </ac:spMkLst>
        </pc:spChg>
        <pc:spChg chg="add mod">
          <ac:chgData name="Александра Бочарова" userId="23990a4ced122c3d" providerId="LiveId" clId="{ABA417B3-DDDE-48A5-A57C-4556164230B3}" dt="2022-07-28T11:28:36.256" v="58" actId="1076"/>
          <ac:spMkLst>
            <pc:docMk/>
            <pc:sldMk cId="3178500109" sldId="273"/>
            <ac:spMk id="6" creationId="{E6FABA27-B068-D6B3-FDC5-85425FD7C822}"/>
          </ac:spMkLst>
        </pc:spChg>
        <pc:picChg chg="add mod">
          <ac:chgData name="Александра Бочарова" userId="23990a4ced122c3d" providerId="LiveId" clId="{ABA417B3-DDDE-48A5-A57C-4556164230B3}" dt="2022-07-28T11:28:27.639" v="56" actId="1076"/>
          <ac:picMkLst>
            <pc:docMk/>
            <pc:sldMk cId="3178500109" sldId="273"/>
            <ac:picMk id="2" creationId="{67736C41-9DD4-7C3A-EBCE-5A498A972604}"/>
          </ac:picMkLst>
        </pc:picChg>
      </pc:sldChg>
      <pc:sldChg chg="addSp delSp modSp new mod">
        <pc:chgData name="Александра Бочарова" userId="23990a4ced122c3d" providerId="LiveId" clId="{ABA417B3-DDDE-48A5-A57C-4556164230B3}" dt="2022-07-28T11:30:36.952" v="69" actId="1076"/>
        <pc:sldMkLst>
          <pc:docMk/>
          <pc:sldMk cId="40583889" sldId="274"/>
        </pc:sldMkLst>
        <pc:spChg chg="del">
          <ac:chgData name="Александра Бочарова" userId="23990a4ced122c3d" providerId="LiveId" clId="{ABA417B3-DDDE-48A5-A57C-4556164230B3}" dt="2022-07-28T11:29:13.337" v="60" actId="478"/>
          <ac:spMkLst>
            <pc:docMk/>
            <pc:sldMk cId="40583889" sldId="274"/>
            <ac:spMk id="2" creationId="{DD2EDADD-E81E-C749-0F14-C76478B2C306}"/>
          </ac:spMkLst>
        </pc:spChg>
        <pc:spChg chg="mod">
          <ac:chgData name="Александра Бочарова" userId="23990a4ced122c3d" providerId="LiveId" clId="{ABA417B3-DDDE-48A5-A57C-4556164230B3}" dt="2022-07-28T11:30:06.882" v="64"/>
          <ac:spMkLst>
            <pc:docMk/>
            <pc:sldMk cId="40583889" sldId="274"/>
            <ac:spMk id="3" creationId="{BC7A1EAF-E809-2AA4-077A-DF27BDE06A4B}"/>
          </ac:spMkLst>
        </pc:spChg>
        <pc:spChg chg="del">
          <ac:chgData name="Александра Бочарова" userId="23990a4ced122c3d" providerId="LiveId" clId="{ABA417B3-DDDE-48A5-A57C-4556164230B3}" dt="2022-07-28T11:30:21.690" v="65"/>
          <ac:spMkLst>
            <pc:docMk/>
            <pc:sldMk cId="40583889" sldId="274"/>
            <ac:spMk id="4" creationId="{0D32BC46-B14D-888D-F4FC-3F86A1A612CB}"/>
          </ac:spMkLst>
        </pc:spChg>
        <pc:spChg chg="add mod">
          <ac:chgData name="Александра Бочарова" userId="23990a4ced122c3d" providerId="LiveId" clId="{ABA417B3-DDDE-48A5-A57C-4556164230B3}" dt="2022-07-28T11:30:34.640" v="68" actId="14100"/>
          <ac:spMkLst>
            <pc:docMk/>
            <pc:sldMk cId="40583889" sldId="274"/>
            <ac:spMk id="6" creationId="{7B0EFD4C-0D56-46A9-3D1A-350188F9BB61}"/>
          </ac:spMkLst>
        </pc:spChg>
        <pc:spChg chg="add mod">
          <ac:chgData name="Александра Бочарова" userId="23990a4ced122c3d" providerId="LiveId" clId="{ABA417B3-DDDE-48A5-A57C-4556164230B3}" dt="2022-07-28T11:30:36.952" v="69" actId="1076"/>
          <ac:spMkLst>
            <pc:docMk/>
            <pc:sldMk cId="40583889" sldId="274"/>
            <ac:spMk id="7" creationId="{FBCD1DB0-C866-367C-D89F-40C689F86EB9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plosion val="7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explosion val="1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explosion val="9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explosion val="9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Реклама</c:v>
                </c:pt>
                <c:pt idx="1">
                  <c:v>Непредвиденные расходы</c:v>
                </c:pt>
                <c:pt idx="2">
                  <c:v>Услуги оформления документов</c:v>
                </c:pt>
                <c:pt idx="3">
                  <c:v>Аренда помещния 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50000</c:v>
                </c:pt>
                <c:pt idx="1">
                  <c:v>20000</c:v>
                </c:pt>
                <c:pt idx="2">
                  <c:v>5000</c:v>
                </c:pt>
                <c:pt idx="3">
                  <c:v>18000</c:v>
                </c:pt>
              </c:numCache>
            </c:numRef>
          </c:val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  <a:pPr/>
              <a:t>19.11.2023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1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  <a:pPr/>
              <a:t>19.11.2023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 dirty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7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8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9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dt="0"/>
  <p:txStyles>
    <p:titleStyle>
      <a:lvl1pPr algn="l" defTabSz="1172261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36" indent="-2036" algn="l" defTabSz="1172261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85" indent="-4070" algn="l" defTabSz="1172261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744" indent="2036" algn="l" defTabSz="1172261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456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587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717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84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597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10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2139274"/>
            <a:ext cx="5753344" cy="176814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Реконструкция систем отоплений, вентиляции и кондиционирования воздуха машины огневой зачистки стали КП </a:t>
            </a:r>
            <a:r>
              <a:rPr lang="ru-RU" dirty="0" err="1" smtClean="0"/>
              <a:t>ЧерМК</a:t>
            </a:r>
            <a:r>
              <a:rPr lang="ru-RU" dirty="0" smtClean="0"/>
              <a:t> ОАО «Северсталь»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771" y="5106389"/>
            <a:ext cx="1529004" cy="14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657" y="5813806"/>
            <a:ext cx="2505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168" y="5813806"/>
            <a:ext cx="155257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890" y="5777723"/>
            <a:ext cx="774596" cy="767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13" y="5793054"/>
            <a:ext cx="758535" cy="76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Актуальность проекта и проблема клиента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11110" y="1068446"/>
            <a:ext cx="11399599" cy="1577311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Основной проблемой являются значительные </a:t>
            </a:r>
            <a:r>
              <a:rPr lang="ru-RU" sz="2800" dirty="0" err="1" smtClean="0"/>
              <a:t>энергозатраты</a:t>
            </a:r>
            <a:r>
              <a:rPr lang="ru-RU" sz="2800" dirty="0" smtClean="0"/>
              <a:t> на обеспечение внутреннего микроклимата промышленного помещения. </a:t>
            </a:r>
          </a:p>
          <a:p>
            <a:endParaRPr lang="ru-RU" dirty="0"/>
          </a:p>
        </p:txBody>
      </p:sp>
      <p:pic>
        <p:nvPicPr>
          <p:cNvPr id="2050" name="Picture 2" descr="https://mbdou53.edummr.ru/wp-content/uploads/2017/12/obr_sv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579" y="2505074"/>
            <a:ext cx="4134467" cy="4035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908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Решением данной проблемы будет </a:t>
            </a:r>
            <a:r>
              <a:rPr lang="ru-RU" dirty="0"/>
              <a:t>разработка </a:t>
            </a:r>
            <a:r>
              <a:rPr lang="ru-RU" dirty="0" smtClean="0"/>
              <a:t>проекта модернизации системы отопления, вентиляции и кондиционирования воздуха.</a:t>
            </a:r>
            <a:endParaRPr lang="ru-RU" dirty="0"/>
          </a:p>
          <a:p>
            <a:endParaRPr lang="ru-RU" dirty="0" smtClean="0"/>
          </a:p>
          <a:p>
            <a:r>
              <a:rPr lang="ru-RU" dirty="0" smtClean="0"/>
              <a:t>Суть предлагаемой услуги – расчет системы отопления с системой вентиляции, включающая в себя составление теплового баланса, гидравлический и поверочный расчет с последующим </a:t>
            </a:r>
            <a:r>
              <a:rPr lang="ru-RU" dirty="0"/>
              <a:t>предложением по </a:t>
            </a:r>
            <a:r>
              <a:rPr lang="ru-RU" dirty="0" smtClean="0"/>
              <a:t>модернизации </a:t>
            </a:r>
            <a:r>
              <a:rPr lang="ru-RU" dirty="0"/>
              <a:t>системы вентиляции промышленного помещения. </a:t>
            </a:r>
          </a:p>
          <a:p>
            <a:endParaRPr lang="ru-RU" dirty="0" smtClean="0"/>
          </a:p>
          <a:p>
            <a:r>
              <a:rPr lang="ru-RU" dirty="0" smtClean="0"/>
              <a:t>Уникальность проекта заключается в максимально эффективном использовании энергоресурса предприятия.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345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Целевая аудитория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Основные потребители – производства, на которых есть производственные помещения с постоянным циклом работы.</a:t>
            </a:r>
            <a:endParaRPr lang="en-US" dirty="0" smtClean="0"/>
          </a:p>
          <a:p>
            <a:r>
              <a:rPr lang="ru-RU" dirty="0" smtClean="0"/>
              <a:t>Такие как: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ПАО</a:t>
            </a:r>
            <a:r>
              <a:rPr lang="en-US" dirty="0"/>
              <a:t> </a:t>
            </a:r>
            <a:r>
              <a:rPr lang="en-US" dirty="0" smtClean="0"/>
              <a:t>“</a:t>
            </a:r>
            <a:r>
              <a:rPr lang="ru-RU" dirty="0" smtClean="0"/>
              <a:t>Северсталь</a:t>
            </a:r>
            <a:r>
              <a:rPr lang="en-US" dirty="0" smtClean="0"/>
              <a:t>”</a:t>
            </a:r>
            <a:endParaRPr lang="ru-RU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АО </a:t>
            </a:r>
            <a:r>
              <a:rPr lang="en-US" dirty="0" smtClean="0"/>
              <a:t>“</a:t>
            </a:r>
            <a:r>
              <a:rPr lang="ru-RU" dirty="0" smtClean="0"/>
              <a:t>Апатит</a:t>
            </a:r>
            <a:r>
              <a:rPr lang="en-US" dirty="0" smtClean="0"/>
              <a:t>”</a:t>
            </a:r>
            <a:endParaRPr lang="ru-RU" dirty="0" smtClean="0"/>
          </a:p>
          <a:p>
            <a:pPr marL="0" indent="0"/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Клиентом является  </a:t>
            </a:r>
            <a:r>
              <a:rPr lang="ru-RU" dirty="0"/>
              <a:t>- </a:t>
            </a:r>
            <a:r>
              <a:rPr lang="ru-RU" dirty="0" smtClean="0"/>
              <a:t>КП </a:t>
            </a:r>
            <a:r>
              <a:rPr lang="ru-RU" dirty="0" err="1"/>
              <a:t>ЧерМК</a:t>
            </a:r>
            <a:r>
              <a:rPr lang="ru-RU" dirty="0"/>
              <a:t> ОАО «Северсталь</a:t>
            </a:r>
            <a:r>
              <a:rPr lang="ru-RU" dirty="0" smtClean="0"/>
              <a:t>»</a:t>
            </a:r>
          </a:p>
          <a:p>
            <a:endParaRPr lang="ru-RU" dirty="0" smtClean="0"/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90398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Бизнес-модель</a:t>
            </a:r>
          </a:p>
        </p:txBody>
      </p:sp>
      <p:pic>
        <p:nvPicPr>
          <p:cNvPr id="3074" name="Picture 2" descr="skhem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77014"/>
            <a:ext cx="12120236" cy="6082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40395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Рынок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19CB6B06-AE50-4F85-8EAD-135CF8BE1A65}"/>
              </a:ext>
            </a:extLst>
          </p:cNvPr>
          <p:cNvSpPr txBox="1"/>
          <p:nvPr/>
        </p:nvSpPr>
        <p:spPr>
          <a:xfrm>
            <a:off x="209550" y="1141706"/>
            <a:ext cx="6553200" cy="2805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/>
              <a:t>Объем российского рынка проектных работ в промышленном и гражданском строительстве составляет более 150 млрд. руб. в </a:t>
            </a:r>
            <a:r>
              <a:rPr lang="ru-RU" sz="2000" dirty="0" smtClean="0"/>
              <a:t>год.</a:t>
            </a:r>
          </a:p>
          <a:p>
            <a:pPr>
              <a:lnSpc>
                <a:spcPct val="150000"/>
              </a:lnSpc>
            </a:pPr>
            <a:r>
              <a:rPr lang="ru-RU" sz="2000" dirty="0" smtClean="0"/>
              <a:t>И с каждым днем продолжает развиваться , тем самым являться перспективной нишей на коммерческом поле.</a:t>
            </a:r>
            <a:endParaRPr lang="ru-RU" sz="20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7279" y="1801330"/>
            <a:ext cx="5079908" cy="3782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646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Конкуренты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Главные конкуренты – это организации и компании, предоставляющие услуги по проектировании вентиляции и систем кондиционирования воздуха.</a:t>
            </a:r>
          </a:p>
          <a:p>
            <a:endParaRPr lang="ru-RU" dirty="0"/>
          </a:p>
          <a:p>
            <a:r>
              <a:rPr lang="ru-RU" dirty="0" smtClean="0"/>
              <a:t>Основные конкурентные преимущества:</a:t>
            </a:r>
          </a:p>
          <a:p>
            <a:pPr marL="473075" indent="-457200">
              <a:lnSpc>
                <a:spcPct val="150000"/>
              </a:lnSpc>
              <a:buFont typeface="Arial" pitchFamily="34" charset="0"/>
              <a:buAutoNum type="arabicParenR"/>
            </a:pPr>
            <a:r>
              <a:rPr lang="ru-RU" sz="2000" dirty="0" smtClean="0"/>
              <a:t>Обследование существующей системы вентиляции</a:t>
            </a:r>
            <a:r>
              <a:rPr lang="ru-RU" sz="2000" dirty="0"/>
              <a:t>.</a:t>
            </a:r>
          </a:p>
          <a:p>
            <a:pPr marL="473075" indent="-457200">
              <a:lnSpc>
                <a:spcPct val="150000"/>
              </a:lnSpc>
              <a:buFont typeface="Arial" pitchFamily="34" charset="0"/>
              <a:buAutoNum type="arabicParenR"/>
            </a:pPr>
            <a:r>
              <a:rPr lang="ru-RU" sz="2000" dirty="0" smtClean="0"/>
              <a:t>Составление таблиц воздухообменов и внесения изменения в рабочие чертежи.</a:t>
            </a:r>
            <a:endParaRPr lang="ru-RU" sz="2000" dirty="0"/>
          </a:p>
          <a:p>
            <a:pPr marL="473075" indent="-457200">
              <a:lnSpc>
                <a:spcPct val="150000"/>
              </a:lnSpc>
              <a:buFont typeface="Arial" pitchFamily="34" charset="0"/>
              <a:buAutoNum type="arabicParenR"/>
            </a:pPr>
            <a:r>
              <a:rPr lang="ru-RU" sz="2000" dirty="0" smtClean="0"/>
              <a:t>Постоянный контакт с заказчиком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872" y="3696569"/>
            <a:ext cx="5630022" cy="3153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301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Текущие результаты команды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 сегодняшний день разработана теоретическая база проекта, сформирована команда, создана бизнес модель.</a:t>
            </a:r>
          </a:p>
          <a:p>
            <a:endParaRPr lang="ru-RU" dirty="0" smtClean="0"/>
          </a:p>
          <a:p>
            <a:r>
              <a:rPr lang="ru-RU" dirty="0" smtClean="0"/>
              <a:t>Следующими шагами реализации станут: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Повышение квалификации участников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Создание сайта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Создание базы заказов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6456" y="2042164"/>
            <a:ext cx="4843844" cy="4315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14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BC7A1EAF-E809-2AA4-077A-DF27BDE06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План развития стартап-проекта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D21F8FD9-CB3D-06A6-9460-0E8706C9B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9</a:t>
            </a:fld>
            <a:endParaRPr lang="ru-RU"/>
          </a:p>
        </p:txBody>
      </p:sp>
      <p:pic>
        <p:nvPicPr>
          <p:cNvPr id="1026" name="Picture 2" descr="https://sun9-24.userapi.com/impg/ZD96h2TbpbVhjiznaP-SLK0-MPBQ8XwgdZt4Cg/LdwMR2gT8nU.jpg?size=1346x375&amp;quality=96&amp;sign=6b5a0bb12602a8eaa2ec165603db8229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798" y="1997242"/>
            <a:ext cx="10215646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675568" y="2005263"/>
            <a:ext cx="1844842" cy="7700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Успех</a:t>
            </a:r>
            <a:endParaRPr lang="ru-RU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flipH="1">
            <a:off x="1965158" y="2775285"/>
            <a:ext cx="2502568" cy="9705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 flipV="1">
            <a:off x="6706965" y="2812632"/>
            <a:ext cx="2895600" cy="9705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 flipH="1">
            <a:off x="879907" y="5135360"/>
            <a:ext cx="183922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IV</a:t>
            </a:r>
            <a:r>
              <a:rPr lang="ru-RU" dirty="0" smtClean="0"/>
              <a:t> квартал</a:t>
            </a:r>
            <a:r>
              <a:rPr lang="en-US" dirty="0" smtClean="0"/>
              <a:t> 2023</a:t>
            </a:r>
            <a:r>
              <a:rPr lang="ru-RU" dirty="0"/>
              <a:t>г</a:t>
            </a:r>
          </a:p>
        </p:txBody>
      </p:sp>
      <p:sp>
        <p:nvSpPr>
          <p:cNvPr id="9" name="TextBox 8"/>
          <p:cNvSpPr txBox="1"/>
          <p:nvPr/>
        </p:nvSpPr>
        <p:spPr>
          <a:xfrm flipH="1">
            <a:off x="2868422" y="5169007"/>
            <a:ext cx="183922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</a:t>
            </a:r>
            <a:r>
              <a:rPr lang="ru-RU" dirty="0" smtClean="0"/>
              <a:t> квартал</a:t>
            </a:r>
            <a:r>
              <a:rPr lang="en-US" dirty="0" smtClean="0"/>
              <a:t> 202</a:t>
            </a:r>
            <a:r>
              <a:rPr lang="ru-RU" dirty="0" smtClean="0"/>
              <a:t>4г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 flipH="1">
            <a:off x="4808810" y="5169005"/>
            <a:ext cx="183922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II</a:t>
            </a:r>
            <a:r>
              <a:rPr lang="ru-RU" dirty="0" smtClean="0"/>
              <a:t> квартал</a:t>
            </a:r>
            <a:r>
              <a:rPr lang="en-US" dirty="0" smtClean="0"/>
              <a:t> 2024</a:t>
            </a:r>
            <a:r>
              <a:rPr lang="ru-RU" dirty="0" smtClean="0"/>
              <a:t>г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 flipH="1">
            <a:off x="6876442" y="5169007"/>
            <a:ext cx="183922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IV</a:t>
            </a:r>
            <a:r>
              <a:rPr lang="ru-RU" dirty="0" smtClean="0"/>
              <a:t> квартал</a:t>
            </a:r>
            <a:r>
              <a:rPr lang="en-US" dirty="0" smtClean="0"/>
              <a:t> 2024</a:t>
            </a:r>
            <a:r>
              <a:rPr lang="ru-RU" dirty="0" smtClean="0"/>
              <a:t>г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 flipH="1">
            <a:off x="8944074" y="5169006"/>
            <a:ext cx="183922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</a:t>
            </a:r>
            <a:r>
              <a:rPr lang="ru-RU" dirty="0" smtClean="0"/>
              <a:t> квартал</a:t>
            </a:r>
            <a:r>
              <a:rPr lang="en-US" dirty="0" smtClean="0"/>
              <a:t> 2025</a:t>
            </a:r>
            <a:r>
              <a:rPr lang="ru-RU" dirty="0" smtClean="0"/>
              <a:t>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100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Предложение для инвестора</a:t>
            </a:r>
          </a:p>
        </p:txBody>
      </p:sp>
      <p:sp>
        <p:nvSpPr>
          <p:cNvPr id="10" name="Объект 9">
            <a:extLst>
              <a:ext uri="{FF2B5EF4-FFF2-40B4-BE49-F238E27FC236}">
                <a16:creationId xmlns="" xmlns:a16="http://schemas.microsoft.com/office/drawing/2014/main" id="{82147455-EE4B-4239-B245-F91862EB19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99" y="1799894"/>
            <a:ext cx="10971372" cy="707832"/>
          </a:xfrm>
        </p:spPr>
        <p:txBody>
          <a:bodyPr/>
          <a:lstStyle/>
          <a:p>
            <a:r>
              <a:rPr lang="ru-RU" dirty="0"/>
              <a:t>Необходимые </a:t>
            </a:r>
            <a:r>
              <a:rPr lang="ru-RU" dirty="0" smtClean="0"/>
              <a:t>инвестиции: 93 000р</a:t>
            </a:r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21A53FC3-F067-4E64-8AD9-30BC5637DD1A}"/>
              </a:ext>
            </a:extLst>
          </p:cNvPr>
          <p:cNvSpPr txBox="1"/>
          <p:nvPr/>
        </p:nvSpPr>
        <p:spPr>
          <a:xfrm>
            <a:off x="85099" y="2901634"/>
            <a:ext cx="59106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/>
              <a:t>Реклама – </a:t>
            </a:r>
            <a:r>
              <a:rPr lang="ru-RU" sz="2000" dirty="0" smtClean="0"/>
              <a:t>40 000р</a:t>
            </a:r>
            <a:endParaRPr lang="ru-RU" sz="2000" dirty="0"/>
          </a:p>
          <a:p>
            <a:pPr>
              <a:lnSpc>
                <a:spcPct val="150000"/>
              </a:lnSpc>
            </a:pPr>
            <a:r>
              <a:rPr lang="ru-RU" sz="2000" dirty="0" smtClean="0"/>
              <a:t>Аренда помещения – 18 000р</a:t>
            </a:r>
            <a:endParaRPr lang="ru-RU" sz="2000" dirty="0"/>
          </a:p>
          <a:p>
            <a:pPr>
              <a:lnSpc>
                <a:spcPct val="150000"/>
              </a:lnSpc>
            </a:pPr>
            <a:r>
              <a:rPr lang="ru-RU" sz="2000" dirty="0" smtClean="0"/>
              <a:t>Услуги оформления документов – 5 </a:t>
            </a:r>
            <a:r>
              <a:rPr lang="ru-RU" sz="2000" dirty="0"/>
              <a:t>000р</a:t>
            </a:r>
          </a:p>
          <a:p>
            <a:pPr>
              <a:lnSpc>
                <a:spcPct val="150000"/>
              </a:lnSpc>
            </a:pPr>
            <a:r>
              <a:rPr lang="ru-RU" sz="2000" dirty="0" smtClean="0"/>
              <a:t>Непредвиденные расходы </a:t>
            </a:r>
            <a:r>
              <a:rPr lang="ru-RU" sz="2000" dirty="0"/>
              <a:t>– </a:t>
            </a:r>
            <a:r>
              <a:rPr lang="ru-RU" sz="2000" dirty="0" smtClean="0"/>
              <a:t>20 </a:t>
            </a:r>
            <a:r>
              <a:rPr lang="ru-RU" sz="2000" dirty="0"/>
              <a:t>000р</a:t>
            </a: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3820195416"/>
              </p:ext>
            </p:extLst>
          </p:nvPr>
        </p:nvGraphicFramePr>
        <p:xfrm>
          <a:off x="4366374" y="857000"/>
          <a:ext cx="8126942" cy="54179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118502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Команда</a:t>
            </a:r>
            <a:endParaRPr lang="ru-RU" dirty="0"/>
          </a:p>
        </p:txBody>
      </p:sp>
      <p:sp>
        <p:nvSpPr>
          <p:cNvPr id="43" name="Объект 1"/>
          <p:cNvSpPr txBox="1">
            <a:spLocks/>
          </p:cNvSpPr>
          <p:nvPr/>
        </p:nvSpPr>
        <p:spPr>
          <a:xfrm>
            <a:off x="550144" y="962542"/>
            <a:ext cx="10971372" cy="5740024"/>
          </a:xfrm>
          <a:prstGeom prst="rect">
            <a:avLst/>
          </a:prstGeom>
        </p:spPr>
        <p:txBody>
          <a:bodyPr>
            <a:normAutofit/>
          </a:bodyPr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Боев Илья – лидер </a:t>
            </a:r>
          </a:p>
          <a:p>
            <a:r>
              <a:rPr lang="ru-RU" dirty="0" smtClean="0"/>
              <a:t>Сорокин Даниил – интегратор</a:t>
            </a:r>
            <a:endParaRPr lang="en-US" dirty="0" smtClean="0"/>
          </a:p>
          <a:p>
            <a:endParaRPr lang="en-US" dirty="0"/>
          </a:p>
          <a:p>
            <a:endParaRPr lang="ru-RU" dirty="0"/>
          </a:p>
          <a:p>
            <a:r>
              <a:rPr lang="ru-RU" dirty="0" smtClean="0"/>
              <a:t>Электронная почта: </a:t>
            </a:r>
            <a:r>
              <a:rPr lang="en-US" dirty="0" smtClean="0"/>
              <a:t>boev.ilia02@mail.ru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Ментор команды – Никонова Елена Леонидовна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9170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b9d9955-93fb-4bd4-bcdb-8e7ddc259c20">
      <Terms xmlns="http://schemas.microsoft.com/office/infopath/2007/PartnerControls"/>
    </lcf76f155ced4ddcb4097134ff3c332f>
    <TaxCatchAll xmlns="4c612441-9502-4d03-96ef-459065c861af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C87649E7524794AA35A456EA0EAADF8" ma:contentTypeVersion="15" ma:contentTypeDescription="Создание документа." ma:contentTypeScope="" ma:versionID="2dab7c0eba4859789521ec233c299425">
  <xsd:schema xmlns:xsd="http://www.w3.org/2001/XMLSchema" xmlns:xs="http://www.w3.org/2001/XMLSchema" xmlns:p="http://schemas.microsoft.com/office/2006/metadata/properties" xmlns:ns2="2b9d9955-93fb-4bd4-bcdb-8e7ddc259c20" xmlns:ns3="4c612441-9502-4d03-96ef-459065c861af" targetNamespace="http://schemas.microsoft.com/office/2006/metadata/properties" ma:root="true" ma:fieldsID="4956f9d603baee2021465d12568e22ee" ns2:_="" ns3:_="">
    <xsd:import namespace="2b9d9955-93fb-4bd4-bcdb-8e7ddc259c20"/>
    <xsd:import namespace="4c612441-9502-4d03-96ef-459065c861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9d9955-93fb-4bd4-bcdb-8e7ddc259c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18b14e38-c1c0-4c10-a034-9890b75499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12441-9502-4d03-96ef-459065c861a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4f5d557-526c-428f-9913-5aeff0506f6f}" ma:internalName="TaxCatchAll" ma:showField="CatchAllData" ma:web="4c612441-9502-4d03-96ef-459065c861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6200D7A-E42F-473E-ABEB-7993CB9305DC}">
  <ds:schemaRefs>
    <ds:schemaRef ds:uri="http://schemas.microsoft.com/office/2006/metadata/properties"/>
    <ds:schemaRef ds:uri="http://purl.org/dc/elements/1.1/"/>
    <ds:schemaRef ds:uri="http://purl.org/dc/dcmitype/"/>
    <ds:schemaRef ds:uri="http://purl.org/dc/terms/"/>
    <ds:schemaRef ds:uri="http://schemas.microsoft.com/office/2006/documentManagement/types"/>
    <ds:schemaRef ds:uri="2b9d9955-93fb-4bd4-bcdb-8e7ddc259c20"/>
    <ds:schemaRef ds:uri="http://schemas.openxmlformats.org/package/2006/metadata/core-properties"/>
    <ds:schemaRef ds:uri="4c612441-9502-4d03-96ef-459065c861af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A6CA5F9-3E3A-4EF6-9E87-40B7E5B523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b9d9955-93fb-4bd4-bcdb-8e7ddc259c20"/>
    <ds:schemaRef ds:uri="4c612441-9502-4d03-96ef-459065c861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DA8685B-D433-4A50-82AE-0EE899E309F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3500</TotalTime>
  <Words>327</Words>
  <Application>Microsoft Office PowerPoint</Application>
  <PresentationFormat>Произвольный</PresentationFormat>
  <Paragraphs>71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Arial</vt:lpstr>
      <vt:lpstr>Calibri</vt:lpstr>
      <vt:lpstr>Презентация</vt:lpstr>
      <vt:lpstr>Реконструкция систем отоплений, вентиляции и кондиционирования воздуха машины огневой зачистки стали КП ЧерМК ОАО «Северсталь»</vt:lpstr>
      <vt:lpstr>Актуальность проекта и проблема клиента</vt:lpstr>
      <vt:lpstr>Решение</vt:lpstr>
      <vt:lpstr>Целевая аудитория</vt:lpstr>
      <vt:lpstr>Бизнес-модель</vt:lpstr>
      <vt:lpstr>Рынок</vt:lpstr>
      <vt:lpstr>Конкуренты</vt:lpstr>
      <vt:lpstr>Текущие результаты команды</vt:lpstr>
      <vt:lpstr>План развития стартап-проекта</vt:lpstr>
      <vt:lpstr>Предложение для инвестора</vt:lpstr>
      <vt:lpstr>Команда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lastModifiedBy>admin</cp:lastModifiedBy>
  <cp:revision>328</cp:revision>
  <dcterms:created xsi:type="dcterms:W3CDTF">2022-04-04T12:37:27Z</dcterms:created>
  <dcterms:modified xsi:type="dcterms:W3CDTF">2023-11-19T14:18:15Z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0x0101003C87649E7524794AA35A456EA0EAADF8</vt:lpwstr>
  </property>
</Properties>
</file>