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9906000"/>
  <p:notesSz cx="6797675" cy="9926625"/>
  <p:embeddedFontLst>
    <p:embeddedFont>
      <p:font typeface="Lato"/>
      <p:regular r:id="rId28"/>
      <p:bold r:id="rId29"/>
      <p:italic r:id="rId30"/>
      <p:boldItalic r:id="rId31"/>
    </p:embeddedFont>
    <p:embeddedFont>
      <p:font typeface="Lato Black"/>
      <p:bold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BAB7362-8A8C-4851-A6ED-4A4DC5875B60}">
  <a:tblStyle styleId="{CBAB7362-8A8C-4851-A6ED-4A4DC5875B6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DEBEE"/>
          </a:solidFill>
        </a:fill>
      </a:tcStyle>
    </a:wholeTbl>
    <a:band1H>
      <a:tcTxStyle/>
      <a:tcStyle>
        <a:fill>
          <a:solidFill>
            <a:srgbClr val="DAD4DB"/>
          </a:solidFill>
        </a:fill>
      </a:tcStyle>
    </a:band1H>
    <a:band2H>
      <a:tcTxStyle/>
    </a:band2H>
    <a:band1V>
      <a:tcTxStyle/>
      <a:tcStyle>
        <a:fill>
          <a:solidFill>
            <a:srgbClr val="DAD4DB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98FDC88C-20E6-4012-8AA0-8267572AE32C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12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7" orient="horz"/>
        <p:guide pos="214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ato-boldItalic.fntdata"/><Relationship Id="rId30" Type="http://schemas.openxmlformats.org/officeDocument/2006/relationships/font" Target="fonts/Lato-italic.fntdata"/><Relationship Id="rId33" Type="http://schemas.openxmlformats.org/officeDocument/2006/relationships/font" Target="fonts/LatoBlack-boldItalic.fntdata"/><Relationship Id="rId32" Type="http://schemas.openxmlformats.org/officeDocument/2006/relationships/font" Target="fonts/LatoBlack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Lato-regular.fntdata"/><Relationship Id="rId27" Type="http://schemas.openxmlformats.org/officeDocument/2006/relationships/slide" Target="slides/slide21.xml"/><Relationship Id="rId29" Type="http://schemas.openxmlformats.org/officeDocument/2006/relationships/font" Target="fonts/Lato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2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0aef7777f1_3_14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0aef7777f1_3_14:notes"/>
          <p:cNvSpPr/>
          <p:nvPr>
            <p:ph idx="2" type="sldImg"/>
          </p:nvPr>
        </p:nvSpPr>
        <p:spPr>
          <a:xfrm>
            <a:off x="981075" y="1241425"/>
            <a:ext cx="48354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0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2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4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1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6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p1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7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9" name="Google Shape;529;p1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1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8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7" name="Google Shape;597;p1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9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5" name="Google Shape;665;p1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1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20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3" name="Google Shape;733;p2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2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21:notes"/>
          <p:cNvSpPr/>
          <p:nvPr>
            <p:ph idx="2" type="sldImg"/>
          </p:nvPr>
        </p:nvSpPr>
        <p:spPr>
          <a:xfrm>
            <a:off x="981075" y="1241425"/>
            <a:ext cx="48355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1" name="Google Shape;801;p2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2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Заголовок и объект">
  <p:cSld name="4_Заголовок и объект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ctrTitle"/>
          </p:nvPr>
        </p:nvSpPr>
        <p:spPr>
          <a:xfrm>
            <a:off x="581690" y="2847059"/>
            <a:ext cx="8641984" cy="1456767"/>
          </a:xfrm>
          <a:prstGeom prst="rect">
            <a:avLst/>
          </a:prstGeom>
          <a:noFill/>
          <a:ln>
            <a:noFill/>
          </a:ln>
        </p:spPr>
        <p:txBody>
          <a:bodyPr anchorCtr="0" anchor="t" bIns="41975" lIns="83975" spcFirstLastPara="1" rIns="83975" wrap="square" tIns="419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b="0" i="0" sz="3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581690" y="4429134"/>
            <a:ext cx="8641984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1975" lIns="83975" spcFirstLastPara="1" rIns="83975" wrap="square" tIns="41975">
            <a:normAutofit/>
          </a:bodyPr>
          <a:lstStyle>
            <a:lvl1pPr lvl="0" algn="l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0" i="0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lvl="3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 flipH="1" rot="10800000">
            <a:off x="682331" y="4303841"/>
            <a:ext cx="2709080" cy="1"/>
          </a:xfrm>
          <a:prstGeom prst="straightConnector1">
            <a:avLst/>
          </a:prstGeom>
          <a:noFill/>
          <a:ln cap="flat" cmpd="sng" w="9525">
            <a:solidFill>
              <a:schemeClr val="dk1">
                <a:alpha val="2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" name="Google Shape;20;p3"/>
          <p:cNvCxnSpPr/>
          <p:nvPr/>
        </p:nvCxnSpPr>
        <p:spPr>
          <a:xfrm>
            <a:off x="682328" y="4303832"/>
            <a:ext cx="526666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32673" l="0" r="0" t="0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3"/>
          <p:cNvGrpSpPr/>
          <p:nvPr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23" name="Google Shape;23;p3"/>
            <p:cNvCxnSpPr/>
            <p:nvPr/>
          </p:nvCxnSpPr>
          <p:spPr>
            <a:xfrm>
              <a:off x="839789" y="214474"/>
              <a:ext cx="648203" cy="0"/>
            </a:xfrm>
            <a:prstGeom prst="straightConnector1">
              <a:avLst/>
            </a:prstGeom>
            <a:noFill/>
            <a:ln cap="flat" cmpd="sng" w="9525">
              <a:solidFill>
                <a:schemeClr val="dk1">
                  <a:alpha val="2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4" name="Google Shape;24;p3"/>
            <p:cNvCxnSpPr/>
            <p:nvPr/>
          </p:nvCxnSpPr>
          <p:spPr>
            <a:xfrm>
              <a:off x="839788" y="214466"/>
              <a:ext cx="265112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extLst>
    <p:ext uri="{DCECCB84-F9BA-43D5-87BE-67443E8EF086}">
      <p15:sldGuideLst>
        <p15:guide id="1" pos="529">
          <p15:clr>
            <a:srgbClr val="FBAE40"/>
          </p15:clr>
        </p15:guide>
        <p15:guide id="2" pos="7151">
          <p15:clr>
            <a:srgbClr val="FBAE40"/>
          </p15:clr>
        </p15:guide>
        <p15:guide id="3" orient="horz" pos="40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596395" y="1156156"/>
            <a:ext cx="8721437" cy="5041446"/>
          </a:xfrm>
          <a:prstGeom prst="rect">
            <a:avLst/>
          </a:prstGeom>
          <a:noFill/>
          <a:ln>
            <a:noFill/>
          </a:ln>
        </p:spPr>
        <p:txBody>
          <a:bodyPr anchorCtr="0" anchor="t" bIns="41975" lIns="83975" spcFirstLastPara="1" rIns="83975" wrap="square" tIns="419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>
                <a:latin typeface="Calibri"/>
                <a:ea typeface="Calibri"/>
                <a:cs typeface="Calibri"/>
                <a:sym typeface="Calibri"/>
              </a:defRPr>
            </a:lvl1pPr>
            <a:lvl2pPr indent="-336550" lvl="1" marL="914400" algn="l">
              <a:lnSpc>
                <a:spcPct val="100000"/>
              </a:lnSpc>
              <a:spcBef>
                <a:spcPts val="110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-"/>
              <a:defRPr b="0" i="0" sz="1700">
                <a:latin typeface="Calibri"/>
                <a:ea typeface="Calibri"/>
                <a:cs typeface="Calibri"/>
                <a:sym typeface="Calibri"/>
              </a:defRPr>
            </a:lvl2pPr>
            <a:lvl3pPr indent="-309562" lvl="2" marL="1371600" algn="l">
              <a:lnSpc>
                <a:spcPct val="90000"/>
              </a:lnSpc>
              <a:spcBef>
                <a:spcPts val="924"/>
              </a:spcBef>
              <a:spcAft>
                <a:spcPts val="0"/>
              </a:spcAft>
              <a:buClr>
                <a:schemeClr val="dk1"/>
              </a:buClr>
              <a:buSzPts val="1275"/>
              <a:buFont typeface="Noto Sans Symbols"/>
              <a:buChar char="▪"/>
              <a:defRPr b="0" i="0" sz="1500"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algn="l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✔"/>
              <a:defRPr b="0" i="0" sz="1300"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281363" y="6412485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7091220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1" name="Google Shape;31;p4"/>
          <p:cNvGrpSpPr/>
          <p:nvPr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32" name="Google Shape;32;p4"/>
            <p:cNvCxnSpPr/>
            <p:nvPr/>
          </p:nvCxnSpPr>
          <p:spPr>
            <a:xfrm flipH="1" rot="10800000">
              <a:off x="658814" y="800103"/>
              <a:ext cx="10511465" cy="1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" name="Google Shape;33;p4"/>
            <p:cNvCxnSpPr/>
            <p:nvPr/>
          </p:nvCxnSpPr>
          <p:spPr>
            <a:xfrm rot="10800000">
              <a:off x="1357457" y="101459"/>
              <a:ext cx="0" cy="13972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" name="Google Shape;34;p4"/>
          <p:cNvGrpSpPr/>
          <p:nvPr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35" name="Google Shape;35;p4"/>
            <p:cNvCxnSpPr/>
            <p:nvPr/>
          </p:nvCxnSpPr>
          <p:spPr>
            <a:xfrm flipH="1" rot="10800000">
              <a:off x="658814" y="800105"/>
              <a:ext cx="618251" cy="1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" name="Google Shape;36;p4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7" name="Google Shape;37;p4"/>
          <p:cNvGrpSpPr/>
          <p:nvPr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38" name="Google Shape;38;p4"/>
            <p:cNvCxnSpPr/>
            <p:nvPr/>
          </p:nvCxnSpPr>
          <p:spPr>
            <a:xfrm flipH="1" rot="10800000">
              <a:off x="658814" y="800106"/>
              <a:ext cx="833945" cy="1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" name="Google Shape;39;p4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40" name="Google Shape;40;p4"/>
          <p:cNvPicPr preferRelativeResize="0"/>
          <p:nvPr/>
        </p:nvPicPr>
        <p:blipFill rotWithShape="1">
          <a:blip r:embed="rId2">
            <a:alphaModFix/>
          </a:blip>
          <a:srcRect b="34975" l="0" r="0" t="0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3" pos="715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ацентный подзаголовок">
  <p:cSld name="Заголовок и ацентный подзаголовок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596395" y="1736727"/>
            <a:ext cx="872143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1975" lIns="83975" spcFirstLastPara="1" rIns="83975" wrap="square" tIns="419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>
                <a:latin typeface="Calibri"/>
                <a:ea typeface="Calibri"/>
                <a:cs typeface="Calibri"/>
                <a:sym typeface="Calibri"/>
              </a:defRPr>
            </a:lvl1pPr>
            <a:lvl2pPr indent="-336550" lvl="1" marL="914400" algn="l">
              <a:lnSpc>
                <a:spcPct val="100000"/>
              </a:lnSpc>
              <a:spcBef>
                <a:spcPts val="110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-"/>
              <a:defRPr b="0" i="0" sz="1700">
                <a:latin typeface="Calibri"/>
                <a:ea typeface="Calibri"/>
                <a:cs typeface="Calibri"/>
                <a:sym typeface="Calibri"/>
              </a:defRPr>
            </a:lvl2pPr>
            <a:lvl3pPr indent="-309562" lvl="2" marL="1371600" algn="l">
              <a:lnSpc>
                <a:spcPct val="90000"/>
              </a:lnSpc>
              <a:spcBef>
                <a:spcPts val="924"/>
              </a:spcBef>
              <a:spcAft>
                <a:spcPts val="0"/>
              </a:spcAft>
              <a:buClr>
                <a:schemeClr val="dk1"/>
              </a:buClr>
              <a:buSzPts val="1275"/>
              <a:buFont typeface="Noto Sans Symbols"/>
              <a:buChar char="▪"/>
              <a:defRPr b="0" i="0" sz="1500"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algn="l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✔"/>
              <a:defRPr b="0" i="0" sz="1300"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b="0" i="0" sz="13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3281363" y="6412485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7091220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47" name="Google Shape;47;p5"/>
          <p:cNvGrpSpPr/>
          <p:nvPr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48" name="Google Shape;48;p5"/>
            <p:cNvCxnSpPr/>
            <p:nvPr/>
          </p:nvCxnSpPr>
          <p:spPr>
            <a:xfrm flipH="1" rot="10800000">
              <a:off x="658814" y="800103"/>
              <a:ext cx="10511465" cy="1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9" name="Google Shape;49;p5"/>
            <p:cNvCxnSpPr/>
            <p:nvPr/>
          </p:nvCxnSpPr>
          <p:spPr>
            <a:xfrm rot="10800000">
              <a:off x="1357457" y="101459"/>
              <a:ext cx="0" cy="13972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50" name="Google Shape;50;p5"/>
          <p:cNvPicPr preferRelativeResize="0"/>
          <p:nvPr/>
        </p:nvPicPr>
        <p:blipFill rotWithShape="1">
          <a:blip r:embed="rId2">
            <a:alphaModFix/>
          </a:blip>
          <a:srcRect b="34975" l="0" r="0" t="0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5"/>
          <p:cNvGrpSpPr/>
          <p:nvPr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52" name="Google Shape;52;p5"/>
            <p:cNvCxnSpPr/>
            <p:nvPr/>
          </p:nvCxnSpPr>
          <p:spPr>
            <a:xfrm flipH="1" rot="10800000">
              <a:off x="658814" y="800105"/>
              <a:ext cx="618251" cy="1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3" name="Google Shape;53;p5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4" name="Google Shape;54;p5"/>
          <p:cNvGrpSpPr/>
          <p:nvPr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55" name="Google Shape;55;p5"/>
            <p:cNvCxnSpPr/>
            <p:nvPr/>
          </p:nvCxnSpPr>
          <p:spPr>
            <a:xfrm flipH="1" rot="10800000">
              <a:off x="658814" y="800106"/>
              <a:ext cx="833945" cy="1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6" name="Google Shape;56;p5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7" name="Google Shape;57;p5"/>
          <p:cNvSpPr txBox="1"/>
          <p:nvPr>
            <p:ph idx="2" type="body"/>
          </p:nvPr>
        </p:nvSpPr>
        <p:spPr>
          <a:xfrm>
            <a:off x="577851" y="1192099"/>
            <a:ext cx="4789309" cy="437244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3" pos="715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1975" lIns="83975" spcFirstLastPara="1" rIns="83975" wrap="square" tIns="41975">
            <a:normAutofit/>
          </a:bodyPr>
          <a:lstStyle>
            <a:lvl1pPr indent="-393700" lvl="0" marL="457200" marR="0" rtl="0" algn="l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8.gif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jpg"/><Relationship Id="rId10" Type="http://schemas.openxmlformats.org/officeDocument/2006/relationships/image" Target="../media/image13.jpg"/><Relationship Id="rId13" Type="http://schemas.openxmlformats.org/officeDocument/2006/relationships/image" Target="../media/image12.jpg"/><Relationship Id="rId1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52.jpg"/><Relationship Id="rId14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9.png"/><Relationship Id="rId8" Type="http://schemas.openxmlformats.org/officeDocument/2006/relationships/image" Target="../media/image3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vk.com/away.php?to=http%3A%2F%2FFactCheck.org&amp;cc_key=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8.gif"/></Relationships>
</file>

<file path=ppt/slides/_rels/slide13.xml.rels><?xml version="1.0" encoding="UTF-8" standalone="yes"?><Relationships xmlns="http://schemas.openxmlformats.org/package/2006/relationships"><Relationship Id="rId40" Type="http://schemas.openxmlformats.org/officeDocument/2006/relationships/image" Target="../media/image98.png"/><Relationship Id="rId42" Type="http://schemas.openxmlformats.org/officeDocument/2006/relationships/image" Target="../media/image59.png"/><Relationship Id="rId41" Type="http://schemas.openxmlformats.org/officeDocument/2006/relationships/image" Target="../media/image51.png"/><Relationship Id="rId44" Type="http://schemas.openxmlformats.org/officeDocument/2006/relationships/image" Target="../media/image53.png"/><Relationship Id="rId43" Type="http://schemas.openxmlformats.org/officeDocument/2006/relationships/image" Target="../media/image49.png"/><Relationship Id="rId46" Type="http://schemas.openxmlformats.org/officeDocument/2006/relationships/image" Target="../media/image63.png"/><Relationship Id="rId45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9.png"/><Relationship Id="rId9" Type="http://schemas.openxmlformats.org/officeDocument/2006/relationships/image" Target="../media/image4.png"/><Relationship Id="rId48" Type="http://schemas.openxmlformats.org/officeDocument/2006/relationships/image" Target="../media/image55.png"/><Relationship Id="rId47" Type="http://schemas.openxmlformats.org/officeDocument/2006/relationships/image" Target="../media/image73.png"/><Relationship Id="rId49" Type="http://schemas.openxmlformats.org/officeDocument/2006/relationships/image" Target="../media/image71.png"/><Relationship Id="rId5" Type="http://schemas.openxmlformats.org/officeDocument/2006/relationships/image" Target="../media/image33.png"/><Relationship Id="rId6" Type="http://schemas.openxmlformats.org/officeDocument/2006/relationships/image" Target="../media/image26.png"/><Relationship Id="rId7" Type="http://schemas.openxmlformats.org/officeDocument/2006/relationships/image" Target="../media/image18.png"/><Relationship Id="rId8" Type="http://schemas.openxmlformats.org/officeDocument/2006/relationships/image" Target="../media/image20.png"/><Relationship Id="rId31" Type="http://schemas.openxmlformats.org/officeDocument/2006/relationships/image" Target="../media/image42.png"/><Relationship Id="rId30" Type="http://schemas.openxmlformats.org/officeDocument/2006/relationships/image" Target="../media/image57.png"/><Relationship Id="rId33" Type="http://schemas.openxmlformats.org/officeDocument/2006/relationships/image" Target="../media/image39.png"/><Relationship Id="rId32" Type="http://schemas.openxmlformats.org/officeDocument/2006/relationships/image" Target="../media/image58.png"/><Relationship Id="rId35" Type="http://schemas.openxmlformats.org/officeDocument/2006/relationships/image" Target="../media/image19.png"/><Relationship Id="rId34" Type="http://schemas.openxmlformats.org/officeDocument/2006/relationships/image" Target="../media/image76.png"/><Relationship Id="rId37" Type="http://schemas.openxmlformats.org/officeDocument/2006/relationships/image" Target="../media/image46.png"/><Relationship Id="rId36" Type="http://schemas.openxmlformats.org/officeDocument/2006/relationships/image" Target="../media/image44.png"/><Relationship Id="rId39" Type="http://schemas.openxmlformats.org/officeDocument/2006/relationships/image" Target="../media/image45.png"/><Relationship Id="rId38" Type="http://schemas.openxmlformats.org/officeDocument/2006/relationships/image" Target="../media/image50.png"/><Relationship Id="rId62" Type="http://schemas.openxmlformats.org/officeDocument/2006/relationships/image" Target="../media/image90.png"/><Relationship Id="rId61" Type="http://schemas.openxmlformats.org/officeDocument/2006/relationships/image" Target="../media/image72.png"/><Relationship Id="rId20" Type="http://schemas.openxmlformats.org/officeDocument/2006/relationships/image" Target="../media/image36.png"/><Relationship Id="rId22" Type="http://schemas.openxmlformats.org/officeDocument/2006/relationships/image" Target="../media/image43.png"/><Relationship Id="rId21" Type="http://schemas.openxmlformats.org/officeDocument/2006/relationships/image" Target="../media/image34.png"/><Relationship Id="rId24" Type="http://schemas.openxmlformats.org/officeDocument/2006/relationships/image" Target="../media/image32.png"/><Relationship Id="rId23" Type="http://schemas.openxmlformats.org/officeDocument/2006/relationships/image" Target="../media/image48.png"/><Relationship Id="rId60" Type="http://schemas.openxmlformats.org/officeDocument/2006/relationships/image" Target="../media/image70.png"/><Relationship Id="rId26" Type="http://schemas.openxmlformats.org/officeDocument/2006/relationships/image" Target="../media/image84.png"/><Relationship Id="rId25" Type="http://schemas.openxmlformats.org/officeDocument/2006/relationships/image" Target="../media/image47.png"/><Relationship Id="rId28" Type="http://schemas.openxmlformats.org/officeDocument/2006/relationships/image" Target="../media/image38.png"/><Relationship Id="rId27" Type="http://schemas.openxmlformats.org/officeDocument/2006/relationships/image" Target="../media/image41.png"/><Relationship Id="rId29" Type="http://schemas.openxmlformats.org/officeDocument/2006/relationships/image" Target="../media/image56.png"/><Relationship Id="rId51" Type="http://schemas.openxmlformats.org/officeDocument/2006/relationships/image" Target="../media/image75.png"/><Relationship Id="rId50" Type="http://schemas.openxmlformats.org/officeDocument/2006/relationships/image" Target="../media/image78.png"/><Relationship Id="rId53" Type="http://schemas.openxmlformats.org/officeDocument/2006/relationships/image" Target="../media/image67.png"/><Relationship Id="rId52" Type="http://schemas.openxmlformats.org/officeDocument/2006/relationships/image" Target="../media/image68.png"/><Relationship Id="rId11" Type="http://schemas.openxmlformats.org/officeDocument/2006/relationships/image" Target="../media/image28.png"/><Relationship Id="rId55" Type="http://schemas.openxmlformats.org/officeDocument/2006/relationships/image" Target="../media/image62.png"/><Relationship Id="rId10" Type="http://schemas.openxmlformats.org/officeDocument/2006/relationships/image" Target="../media/image27.png"/><Relationship Id="rId54" Type="http://schemas.openxmlformats.org/officeDocument/2006/relationships/image" Target="../media/image60.png"/><Relationship Id="rId13" Type="http://schemas.openxmlformats.org/officeDocument/2006/relationships/image" Target="../media/image21.png"/><Relationship Id="rId57" Type="http://schemas.openxmlformats.org/officeDocument/2006/relationships/image" Target="../media/image64.png"/><Relationship Id="rId12" Type="http://schemas.openxmlformats.org/officeDocument/2006/relationships/image" Target="../media/image24.png"/><Relationship Id="rId56" Type="http://schemas.openxmlformats.org/officeDocument/2006/relationships/image" Target="../media/image69.png"/><Relationship Id="rId15" Type="http://schemas.openxmlformats.org/officeDocument/2006/relationships/image" Target="../media/image25.png"/><Relationship Id="rId59" Type="http://schemas.openxmlformats.org/officeDocument/2006/relationships/image" Target="../media/image2.png"/><Relationship Id="rId14" Type="http://schemas.openxmlformats.org/officeDocument/2006/relationships/image" Target="../media/image35.png"/><Relationship Id="rId58" Type="http://schemas.openxmlformats.org/officeDocument/2006/relationships/image" Target="../media/image79.png"/><Relationship Id="rId17" Type="http://schemas.openxmlformats.org/officeDocument/2006/relationships/image" Target="../media/image61.png"/><Relationship Id="rId16" Type="http://schemas.openxmlformats.org/officeDocument/2006/relationships/image" Target="../media/image31.png"/><Relationship Id="rId19" Type="http://schemas.openxmlformats.org/officeDocument/2006/relationships/image" Target="../media/image54.png"/><Relationship Id="rId18" Type="http://schemas.openxmlformats.org/officeDocument/2006/relationships/image" Target="../media/image37.png"/></Relationships>
</file>

<file path=ppt/slides/_rels/slide14.xml.rels><?xml version="1.0" encoding="UTF-8" standalone="yes"?><Relationships xmlns="http://schemas.openxmlformats.org/package/2006/relationships"><Relationship Id="rId40" Type="http://schemas.openxmlformats.org/officeDocument/2006/relationships/image" Target="../media/image118.png"/><Relationship Id="rId42" Type="http://schemas.openxmlformats.org/officeDocument/2006/relationships/image" Target="../media/image115.png"/><Relationship Id="rId41" Type="http://schemas.openxmlformats.org/officeDocument/2006/relationships/image" Target="../media/image104.png"/><Relationship Id="rId44" Type="http://schemas.openxmlformats.org/officeDocument/2006/relationships/image" Target="../media/image146.png"/><Relationship Id="rId43" Type="http://schemas.openxmlformats.org/officeDocument/2006/relationships/image" Target="../media/image125.png"/><Relationship Id="rId46" Type="http://schemas.openxmlformats.org/officeDocument/2006/relationships/image" Target="../media/image119.png"/><Relationship Id="rId45" Type="http://schemas.openxmlformats.org/officeDocument/2006/relationships/image" Target="../media/image12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6.png"/><Relationship Id="rId4" Type="http://schemas.openxmlformats.org/officeDocument/2006/relationships/image" Target="../media/image15.png"/><Relationship Id="rId9" Type="http://schemas.openxmlformats.org/officeDocument/2006/relationships/image" Target="../media/image74.png"/><Relationship Id="rId48" Type="http://schemas.openxmlformats.org/officeDocument/2006/relationships/image" Target="../media/image113.png"/><Relationship Id="rId47" Type="http://schemas.openxmlformats.org/officeDocument/2006/relationships/image" Target="../media/image116.png"/><Relationship Id="rId49" Type="http://schemas.openxmlformats.org/officeDocument/2006/relationships/image" Target="../media/image126.png"/><Relationship Id="rId5" Type="http://schemas.openxmlformats.org/officeDocument/2006/relationships/image" Target="../media/image97.png"/><Relationship Id="rId6" Type="http://schemas.openxmlformats.org/officeDocument/2006/relationships/image" Target="../media/image93.png"/><Relationship Id="rId7" Type="http://schemas.openxmlformats.org/officeDocument/2006/relationships/image" Target="../media/image80.png"/><Relationship Id="rId8" Type="http://schemas.openxmlformats.org/officeDocument/2006/relationships/image" Target="../media/image81.png"/><Relationship Id="rId31" Type="http://schemas.openxmlformats.org/officeDocument/2006/relationships/image" Target="../media/image108.png"/><Relationship Id="rId30" Type="http://schemas.openxmlformats.org/officeDocument/2006/relationships/image" Target="../media/image103.png"/><Relationship Id="rId33" Type="http://schemas.openxmlformats.org/officeDocument/2006/relationships/image" Target="../media/image131.png"/><Relationship Id="rId32" Type="http://schemas.openxmlformats.org/officeDocument/2006/relationships/image" Target="../media/image99.png"/><Relationship Id="rId35" Type="http://schemas.openxmlformats.org/officeDocument/2006/relationships/image" Target="../media/image120.png"/><Relationship Id="rId34" Type="http://schemas.openxmlformats.org/officeDocument/2006/relationships/image" Target="../media/image111.png"/><Relationship Id="rId37" Type="http://schemas.openxmlformats.org/officeDocument/2006/relationships/image" Target="../media/image117.png"/><Relationship Id="rId36" Type="http://schemas.openxmlformats.org/officeDocument/2006/relationships/image" Target="../media/image109.png"/><Relationship Id="rId39" Type="http://schemas.openxmlformats.org/officeDocument/2006/relationships/image" Target="../media/image110.png"/><Relationship Id="rId38" Type="http://schemas.openxmlformats.org/officeDocument/2006/relationships/image" Target="../media/image112.png"/><Relationship Id="rId62" Type="http://schemas.openxmlformats.org/officeDocument/2006/relationships/image" Target="../media/image137.png"/><Relationship Id="rId61" Type="http://schemas.openxmlformats.org/officeDocument/2006/relationships/image" Target="../media/image142.png"/><Relationship Id="rId20" Type="http://schemas.openxmlformats.org/officeDocument/2006/relationships/image" Target="../media/image100.png"/><Relationship Id="rId22" Type="http://schemas.openxmlformats.org/officeDocument/2006/relationships/image" Target="../media/image86.png"/><Relationship Id="rId21" Type="http://schemas.openxmlformats.org/officeDocument/2006/relationships/image" Target="../media/image95.png"/><Relationship Id="rId24" Type="http://schemas.openxmlformats.org/officeDocument/2006/relationships/image" Target="../media/image96.png"/><Relationship Id="rId23" Type="http://schemas.openxmlformats.org/officeDocument/2006/relationships/image" Target="../media/image101.png"/><Relationship Id="rId60" Type="http://schemas.openxmlformats.org/officeDocument/2006/relationships/image" Target="../media/image139.png"/><Relationship Id="rId26" Type="http://schemas.openxmlformats.org/officeDocument/2006/relationships/image" Target="../media/image107.png"/><Relationship Id="rId25" Type="http://schemas.openxmlformats.org/officeDocument/2006/relationships/image" Target="../media/image114.png"/><Relationship Id="rId28" Type="http://schemas.openxmlformats.org/officeDocument/2006/relationships/image" Target="../media/image102.png"/><Relationship Id="rId27" Type="http://schemas.openxmlformats.org/officeDocument/2006/relationships/image" Target="../media/image106.png"/><Relationship Id="rId29" Type="http://schemas.openxmlformats.org/officeDocument/2006/relationships/image" Target="../media/image105.png"/><Relationship Id="rId51" Type="http://schemas.openxmlformats.org/officeDocument/2006/relationships/image" Target="../media/image122.png"/><Relationship Id="rId50" Type="http://schemas.openxmlformats.org/officeDocument/2006/relationships/image" Target="../media/image127.png"/><Relationship Id="rId53" Type="http://schemas.openxmlformats.org/officeDocument/2006/relationships/image" Target="../media/image129.png"/><Relationship Id="rId52" Type="http://schemas.openxmlformats.org/officeDocument/2006/relationships/image" Target="../media/image130.png"/><Relationship Id="rId11" Type="http://schemas.openxmlformats.org/officeDocument/2006/relationships/image" Target="../media/image92.png"/><Relationship Id="rId55" Type="http://schemas.openxmlformats.org/officeDocument/2006/relationships/image" Target="../media/image123.png"/><Relationship Id="rId10" Type="http://schemas.openxmlformats.org/officeDocument/2006/relationships/image" Target="../media/image82.png"/><Relationship Id="rId54" Type="http://schemas.openxmlformats.org/officeDocument/2006/relationships/image" Target="../media/image134.png"/><Relationship Id="rId13" Type="http://schemas.openxmlformats.org/officeDocument/2006/relationships/image" Target="../media/image14.png"/><Relationship Id="rId57" Type="http://schemas.openxmlformats.org/officeDocument/2006/relationships/image" Target="../media/image124.png"/><Relationship Id="rId12" Type="http://schemas.openxmlformats.org/officeDocument/2006/relationships/image" Target="../media/image85.png"/><Relationship Id="rId56" Type="http://schemas.openxmlformats.org/officeDocument/2006/relationships/image" Target="../media/image138.png"/><Relationship Id="rId15" Type="http://schemas.openxmlformats.org/officeDocument/2006/relationships/image" Target="../media/image83.png"/><Relationship Id="rId59" Type="http://schemas.openxmlformats.org/officeDocument/2006/relationships/image" Target="../media/image140.png"/><Relationship Id="rId14" Type="http://schemas.openxmlformats.org/officeDocument/2006/relationships/image" Target="../media/image89.png"/><Relationship Id="rId58" Type="http://schemas.openxmlformats.org/officeDocument/2006/relationships/image" Target="../media/image128.png"/><Relationship Id="rId17" Type="http://schemas.openxmlformats.org/officeDocument/2006/relationships/image" Target="../media/image94.png"/><Relationship Id="rId16" Type="http://schemas.openxmlformats.org/officeDocument/2006/relationships/image" Target="../media/image87.png"/><Relationship Id="rId19" Type="http://schemas.openxmlformats.org/officeDocument/2006/relationships/image" Target="../media/image91.png"/><Relationship Id="rId18" Type="http://schemas.openxmlformats.org/officeDocument/2006/relationships/image" Target="../media/image88.png"/></Relationships>
</file>

<file path=ppt/slides/_rels/slide15.xml.rels><?xml version="1.0" encoding="UTF-8" standalone="yes"?><Relationships xmlns="http://schemas.openxmlformats.org/package/2006/relationships"><Relationship Id="rId40" Type="http://schemas.openxmlformats.org/officeDocument/2006/relationships/image" Target="../media/image174.png"/><Relationship Id="rId42" Type="http://schemas.openxmlformats.org/officeDocument/2006/relationships/image" Target="../media/image175.png"/><Relationship Id="rId41" Type="http://schemas.openxmlformats.org/officeDocument/2006/relationships/image" Target="../media/image173.png"/><Relationship Id="rId44" Type="http://schemas.openxmlformats.org/officeDocument/2006/relationships/image" Target="../media/image184.png"/><Relationship Id="rId43" Type="http://schemas.openxmlformats.org/officeDocument/2006/relationships/image" Target="../media/image187.png"/><Relationship Id="rId46" Type="http://schemas.openxmlformats.org/officeDocument/2006/relationships/image" Target="../media/image186.png"/><Relationship Id="rId45" Type="http://schemas.openxmlformats.org/officeDocument/2006/relationships/image" Target="../media/image17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3.png"/><Relationship Id="rId4" Type="http://schemas.openxmlformats.org/officeDocument/2006/relationships/image" Target="../media/image135.png"/><Relationship Id="rId9" Type="http://schemas.openxmlformats.org/officeDocument/2006/relationships/image" Target="../media/image144.png"/><Relationship Id="rId48" Type="http://schemas.openxmlformats.org/officeDocument/2006/relationships/image" Target="../media/image181.png"/><Relationship Id="rId47" Type="http://schemas.openxmlformats.org/officeDocument/2006/relationships/image" Target="../media/image179.png"/><Relationship Id="rId49" Type="http://schemas.openxmlformats.org/officeDocument/2006/relationships/image" Target="../media/image176.png"/><Relationship Id="rId5" Type="http://schemas.openxmlformats.org/officeDocument/2006/relationships/image" Target="../media/image145.png"/><Relationship Id="rId6" Type="http://schemas.openxmlformats.org/officeDocument/2006/relationships/image" Target="../media/image136.png"/><Relationship Id="rId7" Type="http://schemas.openxmlformats.org/officeDocument/2006/relationships/image" Target="../media/image133.png"/><Relationship Id="rId8" Type="http://schemas.openxmlformats.org/officeDocument/2006/relationships/image" Target="../media/image132.png"/><Relationship Id="rId31" Type="http://schemas.openxmlformats.org/officeDocument/2006/relationships/image" Target="../media/image163.png"/><Relationship Id="rId30" Type="http://schemas.openxmlformats.org/officeDocument/2006/relationships/image" Target="../media/image169.png"/><Relationship Id="rId33" Type="http://schemas.openxmlformats.org/officeDocument/2006/relationships/image" Target="../media/image156.png"/><Relationship Id="rId32" Type="http://schemas.openxmlformats.org/officeDocument/2006/relationships/image" Target="../media/image164.png"/><Relationship Id="rId35" Type="http://schemas.openxmlformats.org/officeDocument/2006/relationships/image" Target="../media/image168.png"/><Relationship Id="rId34" Type="http://schemas.openxmlformats.org/officeDocument/2006/relationships/image" Target="../media/image190.png"/><Relationship Id="rId37" Type="http://schemas.openxmlformats.org/officeDocument/2006/relationships/image" Target="../media/image170.png"/><Relationship Id="rId36" Type="http://schemas.openxmlformats.org/officeDocument/2006/relationships/image" Target="../media/image165.png"/><Relationship Id="rId39" Type="http://schemas.openxmlformats.org/officeDocument/2006/relationships/image" Target="../media/image185.png"/><Relationship Id="rId38" Type="http://schemas.openxmlformats.org/officeDocument/2006/relationships/image" Target="../media/image172.png"/><Relationship Id="rId62" Type="http://schemas.openxmlformats.org/officeDocument/2006/relationships/image" Target="../media/image192.png"/><Relationship Id="rId61" Type="http://schemas.openxmlformats.org/officeDocument/2006/relationships/image" Target="../media/image191.png"/><Relationship Id="rId20" Type="http://schemas.openxmlformats.org/officeDocument/2006/relationships/image" Target="../media/image158.png"/><Relationship Id="rId22" Type="http://schemas.openxmlformats.org/officeDocument/2006/relationships/image" Target="../media/image148.png"/><Relationship Id="rId21" Type="http://schemas.openxmlformats.org/officeDocument/2006/relationships/image" Target="../media/image159.png"/><Relationship Id="rId24" Type="http://schemas.openxmlformats.org/officeDocument/2006/relationships/image" Target="../media/image162.png"/><Relationship Id="rId23" Type="http://schemas.openxmlformats.org/officeDocument/2006/relationships/image" Target="../media/image167.png"/><Relationship Id="rId60" Type="http://schemas.openxmlformats.org/officeDocument/2006/relationships/image" Target="../media/image216.png"/><Relationship Id="rId26" Type="http://schemas.openxmlformats.org/officeDocument/2006/relationships/image" Target="../media/image171.png"/><Relationship Id="rId25" Type="http://schemas.openxmlformats.org/officeDocument/2006/relationships/image" Target="../media/image166.png"/><Relationship Id="rId28" Type="http://schemas.openxmlformats.org/officeDocument/2006/relationships/image" Target="../media/image160.png"/><Relationship Id="rId27" Type="http://schemas.openxmlformats.org/officeDocument/2006/relationships/image" Target="../media/image182.png"/><Relationship Id="rId29" Type="http://schemas.openxmlformats.org/officeDocument/2006/relationships/image" Target="../media/image161.png"/><Relationship Id="rId51" Type="http://schemas.openxmlformats.org/officeDocument/2006/relationships/image" Target="../media/image189.png"/><Relationship Id="rId50" Type="http://schemas.openxmlformats.org/officeDocument/2006/relationships/image" Target="../media/image178.png"/><Relationship Id="rId53" Type="http://schemas.openxmlformats.org/officeDocument/2006/relationships/image" Target="../media/image183.png"/><Relationship Id="rId52" Type="http://schemas.openxmlformats.org/officeDocument/2006/relationships/image" Target="../media/image180.png"/><Relationship Id="rId11" Type="http://schemas.openxmlformats.org/officeDocument/2006/relationships/image" Target="../media/image141.png"/><Relationship Id="rId55" Type="http://schemas.openxmlformats.org/officeDocument/2006/relationships/image" Target="../media/image195.png"/><Relationship Id="rId10" Type="http://schemas.openxmlformats.org/officeDocument/2006/relationships/image" Target="../media/image147.png"/><Relationship Id="rId54" Type="http://schemas.openxmlformats.org/officeDocument/2006/relationships/image" Target="../media/image202.png"/><Relationship Id="rId13" Type="http://schemas.openxmlformats.org/officeDocument/2006/relationships/image" Target="../media/image152.png"/><Relationship Id="rId57" Type="http://schemas.openxmlformats.org/officeDocument/2006/relationships/image" Target="../media/image193.png"/><Relationship Id="rId12" Type="http://schemas.openxmlformats.org/officeDocument/2006/relationships/image" Target="../media/image154.png"/><Relationship Id="rId56" Type="http://schemas.openxmlformats.org/officeDocument/2006/relationships/image" Target="../media/image188.png"/><Relationship Id="rId15" Type="http://schemas.openxmlformats.org/officeDocument/2006/relationships/image" Target="../media/image151.png"/><Relationship Id="rId59" Type="http://schemas.openxmlformats.org/officeDocument/2006/relationships/image" Target="../media/image197.png"/><Relationship Id="rId14" Type="http://schemas.openxmlformats.org/officeDocument/2006/relationships/image" Target="../media/image150.png"/><Relationship Id="rId58" Type="http://schemas.openxmlformats.org/officeDocument/2006/relationships/image" Target="../media/image204.png"/><Relationship Id="rId17" Type="http://schemas.openxmlformats.org/officeDocument/2006/relationships/image" Target="../media/image149.png"/><Relationship Id="rId16" Type="http://schemas.openxmlformats.org/officeDocument/2006/relationships/image" Target="../media/image157.png"/><Relationship Id="rId19" Type="http://schemas.openxmlformats.org/officeDocument/2006/relationships/image" Target="../media/image153.png"/><Relationship Id="rId18" Type="http://schemas.openxmlformats.org/officeDocument/2006/relationships/image" Target="../media/image155.png"/></Relationships>
</file>

<file path=ppt/slides/_rels/slide16.xml.rels><?xml version="1.0" encoding="UTF-8" standalone="yes"?><Relationships xmlns="http://schemas.openxmlformats.org/package/2006/relationships"><Relationship Id="rId40" Type="http://schemas.openxmlformats.org/officeDocument/2006/relationships/image" Target="../media/image232.png"/><Relationship Id="rId42" Type="http://schemas.openxmlformats.org/officeDocument/2006/relationships/image" Target="../media/image235.png"/><Relationship Id="rId41" Type="http://schemas.openxmlformats.org/officeDocument/2006/relationships/image" Target="../media/image242.png"/><Relationship Id="rId44" Type="http://schemas.openxmlformats.org/officeDocument/2006/relationships/image" Target="../media/image243.png"/><Relationship Id="rId43" Type="http://schemas.openxmlformats.org/officeDocument/2006/relationships/image" Target="../media/image230.png"/><Relationship Id="rId46" Type="http://schemas.openxmlformats.org/officeDocument/2006/relationships/image" Target="../media/image252.png"/><Relationship Id="rId45" Type="http://schemas.openxmlformats.org/officeDocument/2006/relationships/image" Target="../media/image23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4.png"/><Relationship Id="rId4" Type="http://schemas.openxmlformats.org/officeDocument/2006/relationships/image" Target="../media/image205.png"/><Relationship Id="rId9" Type="http://schemas.openxmlformats.org/officeDocument/2006/relationships/image" Target="../media/image201.png"/><Relationship Id="rId48" Type="http://schemas.openxmlformats.org/officeDocument/2006/relationships/image" Target="../media/image244.png"/><Relationship Id="rId47" Type="http://schemas.openxmlformats.org/officeDocument/2006/relationships/image" Target="../media/image250.png"/><Relationship Id="rId49" Type="http://schemas.openxmlformats.org/officeDocument/2006/relationships/image" Target="../media/image241.png"/><Relationship Id="rId5" Type="http://schemas.openxmlformats.org/officeDocument/2006/relationships/image" Target="../media/image203.png"/><Relationship Id="rId6" Type="http://schemas.openxmlformats.org/officeDocument/2006/relationships/image" Target="../media/image199.png"/><Relationship Id="rId7" Type="http://schemas.openxmlformats.org/officeDocument/2006/relationships/image" Target="../media/image198.png"/><Relationship Id="rId8" Type="http://schemas.openxmlformats.org/officeDocument/2006/relationships/image" Target="../media/image200.png"/><Relationship Id="rId31" Type="http://schemas.openxmlformats.org/officeDocument/2006/relationships/image" Target="../media/image225.png"/><Relationship Id="rId30" Type="http://schemas.openxmlformats.org/officeDocument/2006/relationships/image" Target="../media/image222.png"/><Relationship Id="rId33" Type="http://schemas.openxmlformats.org/officeDocument/2006/relationships/image" Target="../media/image233.png"/><Relationship Id="rId32" Type="http://schemas.openxmlformats.org/officeDocument/2006/relationships/image" Target="../media/image229.png"/><Relationship Id="rId35" Type="http://schemas.openxmlformats.org/officeDocument/2006/relationships/image" Target="../media/image231.png"/><Relationship Id="rId34" Type="http://schemas.openxmlformats.org/officeDocument/2006/relationships/image" Target="../media/image236.png"/><Relationship Id="rId37" Type="http://schemas.openxmlformats.org/officeDocument/2006/relationships/image" Target="../media/image234.png"/><Relationship Id="rId36" Type="http://schemas.openxmlformats.org/officeDocument/2006/relationships/image" Target="../media/image240.png"/><Relationship Id="rId39" Type="http://schemas.openxmlformats.org/officeDocument/2006/relationships/image" Target="../media/image227.png"/><Relationship Id="rId38" Type="http://schemas.openxmlformats.org/officeDocument/2006/relationships/image" Target="../media/image247.png"/><Relationship Id="rId62" Type="http://schemas.openxmlformats.org/officeDocument/2006/relationships/image" Target="../media/image257.png"/><Relationship Id="rId61" Type="http://schemas.openxmlformats.org/officeDocument/2006/relationships/image" Target="../media/image246.png"/><Relationship Id="rId20" Type="http://schemas.openxmlformats.org/officeDocument/2006/relationships/image" Target="../media/image213.png"/><Relationship Id="rId22" Type="http://schemas.openxmlformats.org/officeDocument/2006/relationships/image" Target="../media/image218.png"/><Relationship Id="rId21" Type="http://schemas.openxmlformats.org/officeDocument/2006/relationships/image" Target="../media/image217.png"/><Relationship Id="rId24" Type="http://schemas.openxmlformats.org/officeDocument/2006/relationships/image" Target="../media/image226.png"/><Relationship Id="rId23" Type="http://schemas.openxmlformats.org/officeDocument/2006/relationships/image" Target="../media/image221.png"/><Relationship Id="rId60" Type="http://schemas.openxmlformats.org/officeDocument/2006/relationships/image" Target="../media/image253.png"/><Relationship Id="rId26" Type="http://schemas.openxmlformats.org/officeDocument/2006/relationships/image" Target="../media/image223.png"/><Relationship Id="rId25" Type="http://schemas.openxmlformats.org/officeDocument/2006/relationships/image" Target="../media/image220.png"/><Relationship Id="rId28" Type="http://schemas.openxmlformats.org/officeDocument/2006/relationships/image" Target="../media/image228.png"/><Relationship Id="rId27" Type="http://schemas.openxmlformats.org/officeDocument/2006/relationships/image" Target="../media/image211.png"/><Relationship Id="rId29" Type="http://schemas.openxmlformats.org/officeDocument/2006/relationships/image" Target="../media/image212.png"/><Relationship Id="rId51" Type="http://schemas.openxmlformats.org/officeDocument/2006/relationships/image" Target="../media/image254.png"/><Relationship Id="rId50" Type="http://schemas.openxmlformats.org/officeDocument/2006/relationships/image" Target="../media/image239.png"/><Relationship Id="rId53" Type="http://schemas.openxmlformats.org/officeDocument/2006/relationships/image" Target="../media/image255.png"/><Relationship Id="rId52" Type="http://schemas.openxmlformats.org/officeDocument/2006/relationships/image" Target="../media/image245.png"/><Relationship Id="rId11" Type="http://schemas.openxmlformats.org/officeDocument/2006/relationships/image" Target="../media/image206.png"/><Relationship Id="rId55" Type="http://schemas.openxmlformats.org/officeDocument/2006/relationships/image" Target="../media/image249.png"/><Relationship Id="rId10" Type="http://schemas.openxmlformats.org/officeDocument/2006/relationships/image" Target="../media/image194.png"/><Relationship Id="rId54" Type="http://schemas.openxmlformats.org/officeDocument/2006/relationships/image" Target="../media/image251.png"/><Relationship Id="rId13" Type="http://schemas.openxmlformats.org/officeDocument/2006/relationships/image" Target="../media/image215.png"/><Relationship Id="rId57" Type="http://schemas.openxmlformats.org/officeDocument/2006/relationships/image" Target="../media/image238.png"/><Relationship Id="rId12" Type="http://schemas.openxmlformats.org/officeDocument/2006/relationships/image" Target="../media/image209.png"/><Relationship Id="rId56" Type="http://schemas.openxmlformats.org/officeDocument/2006/relationships/image" Target="../media/image256.png"/><Relationship Id="rId15" Type="http://schemas.openxmlformats.org/officeDocument/2006/relationships/image" Target="../media/image210.png"/><Relationship Id="rId59" Type="http://schemas.openxmlformats.org/officeDocument/2006/relationships/image" Target="../media/image248.png"/><Relationship Id="rId14" Type="http://schemas.openxmlformats.org/officeDocument/2006/relationships/image" Target="../media/image196.png"/><Relationship Id="rId58" Type="http://schemas.openxmlformats.org/officeDocument/2006/relationships/image" Target="../media/image261.png"/><Relationship Id="rId17" Type="http://schemas.openxmlformats.org/officeDocument/2006/relationships/image" Target="../media/image219.png"/><Relationship Id="rId16" Type="http://schemas.openxmlformats.org/officeDocument/2006/relationships/image" Target="../media/image214.png"/><Relationship Id="rId19" Type="http://schemas.openxmlformats.org/officeDocument/2006/relationships/image" Target="../media/image208.png"/><Relationship Id="rId18" Type="http://schemas.openxmlformats.org/officeDocument/2006/relationships/image" Target="../media/image207.png"/></Relationships>
</file>

<file path=ppt/slides/_rels/slide17.xml.rels><?xml version="1.0" encoding="UTF-8" standalone="yes"?><Relationships xmlns="http://schemas.openxmlformats.org/package/2006/relationships"><Relationship Id="rId40" Type="http://schemas.openxmlformats.org/officeDocument/2006/relationships/image" Target="../media/image286.png"/><Relationship Id="rId42" Type="http://schemas.openxmlformats.org/officeDocument/2006/relationships/image" Target="../media/image297.png"/><Relationship Id="rId41" Type="http://schemas.openxmlformats.org/officeDocument/2006/relationships/image" Target="../media/image298.png"/><Relationship Id="rId44" Type="http://schemas.openxmlformats.org/officeDocument/2006/relationships/image" Target="../media/image300.png"/><Relationship Id="rId43" Type="http://schemas.openxmlformats.org/officeDocument/2006/relationships/image" Target="../media/image294.png"/><Relationship Id="rId46" Type="http://schemas.openxmlformats.org/officeDocument/2006/relationships/image" Target="../media/image304.png"/><Relationship Id="rId45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4.png"/><Relationship Id="rId4" Type="http://schemas.openxmlformats.org/officeDocument/2006/relationships/image" Target="../media/image267.png"/><Relationship Id="rId9" Type="http://schemas.openxmlformats.org/officeDocument/2006/relationships/image" Target="../media/image262.png"/><Relationship Id="rId48" Type="http://schemas.openxmlformats.org/officeDocument/2006/relationships/image" Target="../media/image310.png"/><Relationship Id="rId47" Type="http://schemas.openxmlformats.org/officeDocument/2006/relationships/image" Target="../media/image309.png"/><Relationship Id="rId49" Type="http://schemas.openxmlformats.org/officeDocument/2006/relationships/image" Target="../media/image299.png"/><Relationship Id="rId5" Type="http://schemas.openxmlformats.org/officeDocument/2006/relationships/image" Target="../media/image271.png"/><Relationship Id="rId6" Type="http://schemas.openxmlformats.org/officeDocument/2006/relationships/image" Target="../media/image259.png"/><Relationship Id="rId7" Type="http://schemas.openxmlformats.org/officeDocument/2006/relationships/image" Target="../media/image260.png"/><Relationship Id="rId8" Type="http://schemas.openxmlformats.org/officeDocument/2006/relationships/image" Target="../media/image273.png"/><Relationship Id="rId31" Type="http://schemas.openxmlformats.org/officeDocument/2006/relationships/image" Target="../media/image313.png"/><Relationship Id="rId30" Type="http://schemas.openxmlformats.org/officeDocument/2006/relationships/image" Target="../media/image290.png"/><Relationship Id="rId33" Type="http://schemas.openxmlformats.org/officeDocument/2006/relationships/image" Target="../media/image295.png"/><Relationship Id="rId32" Type="http://schemas.openxmlformats.org/officeDocument/2006/relationships/image" Target="../media/image303.png"/><Relationship Id="rId35" Type="http://schemas.openxmlformats.org/officeDocument/2006/relationships/image" Target="../media/image283.png"/><Relationship Id="rId34" Type="http://schemas.openxmlformats.org/officeDocument/2006/relationships/image" Target="../media/image287.png"/><Relationship Id="rId37" Type="http://schemas.openxmlformats.org/officeDocument/2006/relationships/image" Target="../media/image292.png"/><Relationship Id="rId36" Type="http://schemas.openxmlformats.org/officeDocument/2006/relationships/image" Target="../media/image306.png"/><Relationship Id="rId39" Type="http://schemas.openxmlformats.org/officeDocument/2006/relationships/image" Target="../media/image279.png"/><Relationship Id="rId38" Type="http://schemas.openxmlformats.org/officeDocument/2006/relationships/image" Target="../media/image291.png"/><Relationship Id="rId62" Type="http://schemas.openxmlformats.org/officeDocument/2006/relationships/image" Target="../media/image331.png"/><Relationship Id="rId61" Type="http://schemas.openxmlformats.org/officeDocument/2006/relationships/image" Target="../media/image302.png"/><Relationship Id="rId20" Type="http://schemas.openxmlformats.org/officeDocument/2006/relationships/image" Target="../media/image280.png"/><Relationship Id="rId22" Type="http://schemas.openxmlformats.org/officeDocument/2006/relationships/image" Target="../media/image285.png"/><Relationship Id="rId21" Type="http://schemas.openxmlformats.org/officeDocument/2006/relationships/image" Target="../media/image270.png"/><Relationship Id="rId24" Type="http://schemas.openxmlformats.org/officeDocument/2006/relationships/image" Target="../media/image266.png"/><Relationship Id="rId23" Type="http://schemas.openxmlformats.org/officeDocument/2006/relationships/image" Target="../media/image274.png"/><Relationship Id="rId60" Type="http://schemas.openxmlformats.org/officeDocument/2006/relationships/image" Target="../media/image325.png"/><Relationship Id="rId26" Type="http://schemas.openxmlformats.org/officeDocument/2006/relationships/image" Target="../media/image293.png"/><Relationship Id="rId25" Type="http://schemas.openxmlformats.org/officeDocument/2006/relationships/image" Target="../media/image281.png"/><Relationship Id="rId28" Type="http://schemas.openxmlformats.org/officeDocument/2006/relationships/image" Target="../media/image284.png"/><Relationship Id="rId27" Type="http://schemas.openxmlformats.org/officeDocument/2006/relationships/image" Target="../media/image288.png"/><Relationship Id="rId29" Type="http://schemas.openxmlformats.org/officeDocument/2006/relationships/image" Target="../media/image282.png"/><Relationship Id="rId51" Type="http://schemas.openxmlformats.org/officeDocument/2006/relationships/image" Target="../media/image301.png"/><Relationship Id="rId50" Type="http://schemas.openxmlformats.org/officeDocument/2006/relationships/image" Target="../media/image289.png"/><Relationship Id="rId53" Type="http://schemas.openxmlformats.org/officeDocument/2006/relationships/image" Target="../media/image317.png"/><Relationship Id="rId52" Type="http://schemas.openxmlformats.org/officeDocument/2006/relationships/image" Target="../media/image308.png"/><Relationship Id="rId11" Type="http://schemas.openxmlformats.org/officeDocument/2006/relationships/image" Target="../media/image265.png"/><Relationship Id="rId55" Type="http://schemas.openxmlformats.org/officeDocument/2006/relationships/image" Target="../media/image307.png"/><Relationship Id="rId10" Type="http://schemas.openxmlformats.org/officeDocument/2006/relationships/image" Target="../media/image263.png"/><Relationship Id="rId54" Type="http://schemas.openxmlformats.org/officeDocument/2006/relationships/image" Target="../media/image319.png"/><Relationship Id="rId13" Type="http://schemas.openxmlformats.org/officeDocument/2006/relationships/image" Target="../media/image258.png"/><Relationship Id="rId57" Type="http://schemas.openxmlformats.org/officeDocument/2006/relationships/image" Target="../media/image312.png"/><Relationship Id="rId12" Type="http://schemas.openxmlformats.org/officeDocument/2006/relationships/image" Target="../media/image275.png"/><Relationship Id="rId56" Type="http://schemas.openxmlformats.org/officeDocument/2006/relationships/image" Target="../media/image296.png"/><Relationship Id="rId15" Type="http://schemas.openxmlformats.org/officeDocument/2006/relationships/image" Target="../media/image268.png"/><Relationship Id="rId59" Type="http://schemas.openxmlformats.org/officeDocument/2006/relationships/image" Target="../media/image327.png"/><Relationship Id="rId14" Type="http://schemas.openxmlformats.org/officeDocument/2006/relationships/image" Target="../media/image272.png"/><Relationship Id="rId58" Type="http://schemas.openxmlformats.org/officeDocument/2006/relationships/image" Target="../media/image305.png"/><Relationship Id="rId17" Type="http://schemas.openxmlformats.org/officeDocument/2006/relationships/image" Target="../media/image276.png"/><Relationship Id="rId16" Type="http://schemas.openxmlformats.org/officeDocument/2006/relationships/image" Target="../media/image277.png"/><Relationship Id="rId19" Type="http://schemas.openxmlformats.org/officeDocument/2006/relationships/image" Target="../media/image269.png"/><Relationship Id="rId18" Type="http://schemas.openxmlformats.org/officeDocument/2006/relationships/image" Target="../media/image278.png"/></Relationships>
</file>

<file path=ppt/slides/_rels/slide18.xml.rels><?xml version="1.0" encoding="UTF-8" standalone="yes"?><Relationships xmlns="http://schemas.openxmlformats.org/package/2006/relationships"><Relationship Id="rId40" Type="http://schemas.openxmlformats.org/officeDocument/2006/relationships/image" Target="../media/image351.png"/><Relationship Id="rId42" Type="http://schemas.openxmlformats.org/officeDocument/2006/relationships/image" Target="../media/image363.png"/><Relationship Id="rId41" Type="http://schemas.openxmlformats.org/officeDocument/2006/relationships/image" Target="../media/image358.png"/><Relationship Id="rId44" Type="http://schemas.openxmlformats.org/officeDocument/2006/relationships/image" Target="../media/image349.png"/><Relationship Id="rId43" Type="http://schemas.openxmlformats.org/officeDocument/2006/relationships/image" Target="../media/image353.png"/><Relationship Id="rId46" Type="http://schemas.openxmlformats.org/officeDocument/2006/relationships/image" Target="../media/image365.png"/><Relationship Id="rId45" Type="http://schemas.openxmlformats.org/officeDocument/2006/relationships/image" Target="../media/image38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5.png"/><Relationship Id="rId4" Type="http://schemas.openxmlformats.org/officeDocument/2006/relationships/image" Target="../media/image324.png"/><Relationship Id="rId9" Type="http://schemas.openxmlformats.org/officeDocument/2006/relationships/image" Target="../media/image316.png"/><Relationship Id="rId48" Type="http://schemas.openxmlformats.org/officeDocument/2006/relationships/image" Target="../media/image360.png"/><Relationship Id="rId47" Type="http://schemas.openxmlformats.org/officeDocument/2006/relationships/image" Target="../media/image352.png"/><Relationship Id="rId49" Type="http://schemas.openxmlformats.org/officeDocument/2006/relationships/image" Target="../media/image366.png"/><Relationship Id="rId5" Type="http://schemas.openxmlformats.org/officeDocument/2006/relationships/image" Target="../media/image322.png"/><Relationship Id="rId6" Type="http://schemas.openxmlformats.org/officeDocument/2006/relationships/image" Target="../media/image311.png"/><Relationship Id="rId7" Type="http://schemas.openxmlformats.org/officeDocument/2006/relationships/image" Target="../media/image332.png"/><Relationship Id="rId8" Type="http://schemas.openxmlformats.org/officeDocument/2006/relationships/image" Target="../media/image314.png"/><Relationship Id="rId31" Type="http://schemas.openxmlformats.org/officeDocument/2006/relationships/image" Target="../media/image355.png"/><Relationship Id="rId30" Type="http://schemas.openxmlformats.org/officeDocument/2006/relationships/image" Target="../media/image344.png"/><Relationship Id="rId33" Type="http://schemas.openxmlformats.org/officeDocument/2006/relationships/image" Target="../media/image346.png"/><Relationship Id="rId32" Type="http://schemas.openxmlformats.org/officeDocument/2006/relationships/image" Target="../media/image350.png"/><Relationship Id="rId35" Type="http://schemas.openxmlformats.org/officeDocument/2006/relationships/image" Target="../media/image347.png"/><Relationship Id="rId34" Type="http://schemas.openxmlformats.org/officeDocument/2006/relationships/image" Target="../media/image340.png"/><Relationship Id="rId37" Type="http://schemas.openxmlformats.org/officeDocument/2006/relationships/image" Target="../media/image361.png"/><Relationship Id="rId36" Type="http://schemas.openxmlformats.org/officeDocument/2006/relationships/image" Target="../media/image354.png"/><Relationship Id="rId39" Type="http://schemas.openxmlformats.org/officeDocument/2006/relationships/image" Target="../media/image348.png"/><Relationship Id="rId38" Type="http://schemas.openxmlformats.org/officeDocument/2006/relationships/image" Target="../media/image359.png"/><Relationship Id="rId62" Type="http://schemas.openxmlformats.org/officeDocument/2006/relationships/image" Target="../media/image372.png"/><Relationship Id="rId61" Type="http://schemas.openxmlformats.org/officeDocument/2006/relationships/image" Target="../media/image377.png"/><Relationship Id="rId20" Type="http://schemas.openxmlformats.org/officeDocument/2006/relationships/image" Target="../media/image333.png"/><Relationship Id="rId22" Type="http://schemas.openxmlformats.org/officeDocument/2006/relationships/image" Target="../media/image330.png"/><Relationship Id="rId21" Type="http://schemas.openxmlformats.org/officeDocument/2006/relationships/image" Target="../media/image342.png"/><Relationship Id="rId24" Type="http://schemas.openxmlformats.org/officeDocument/2006/relationships/image" Target="../media/image336.png"/><Relationship Id="rId23" Type="http://schemas.openxmlformats.org/officeDocument/2006/relationships/image" Target="../media/image337.png"/><Relationship Id="rId60" Type="http://schemas.openxmlformats.org/officeDocument/2006/relationships/image" Target="../media/image388.png"/><Relationship Id="rId26" Type="http://schemas.openxmlformats.org/officeDocument/2006/relationships/image" Target="../media/image345.png"/><Relationship Id="rId25" Type="http://schemas.openxmlformats.org/officeDocument/2006/relationships/image" Target="../media/image343.png"/><Relationship Id="rId28" Type="http://schemas.openxmlformats.org/officeDocument/2006/relationships/image" Target="../media/image338.png"/><Relationship Id="rId27" Type="http://schemas.openxmlformats.org/officeDocument/2006/relationships/image" Target="../media/image339.png"/><Relationship Id="rId29" Type="http://schemas.openxmlformats.org/officeDocument/2006/relationships/image" Target="../media/image357.png"/><Relationship Id="rId51" Type="http://schemas.openxmlformats.org/officeDocument/2006/relationships/image" Target="../media/image370.png"/><Relationship Id="rId50" Type="http://schemas.openxmlformats.org/officeDocument/2006/relationships/image" Target="../media/image362.png"/><Relationship Id="rId53" Type="http://schemas.openxmlformats.org/officeDocument/2006/relationships/image" Target="../media/image369.png"/><Relationship Id="rId52" Type="http://schemas.openxmlformats.org/officeDocument/2006/relationships/image" Target="../media/image367.png"/><Relationship Id="rId11" Type="http://schemas.openxmlformats.org/officeDocument/2006/relationships/image" Target="../media/image318.png"/><Relationship Id="rId55" Type="http://schemas.openxmlformats.org/officeDocument/2006/relationships/image" Target="../media/image385.png"/><Relationship Id="rId10" Type="http://schemas.openxmlformats.org/officeDocument/2006/relationships/image" Target="../media/image321.png"/><Relationship Id="rId54" Type="http://schemas.openxmlformats.org/officeDocument/2006/relationships/image" Target="../media/image356.png"/><Relationship Id="rId13" Type="http://schemas.openxmlformats.org/officeDocument/2006/relationships/image" Target="../media/image341.png"/><Relationship Id="rId57" Type="http://schemas.openxmlformats.org/officeDocument/2006/relationships/image" Target="../media/image375.png"/><Relationship Id="rId12" Type="http://schemas.openxmlformats.org/officeDocument/2006/relationships/image" Target="../media/image334.png"/><Relationship Id="rId56" Type="http://schemas.openxmlformats.org/officeDocument/2006/relationships/image" Target="../media/image364.png"/><Relationship Id="rId15" Type="http://schemas.openxmlformats.org/officeDocument/2006/relationships/image" Target="../media/image320.png"/><Relationship Id="rId59" Type="http://schemas.openxmlformats.org/officeDocument/2006/relationships/image" Target="../media/image379.png"/><Relationship Id="rId14" Type="http://schemas.openxmlformats.org/officeDocument/2006/relationships/image" Target="../media/image323.png"/><Relationship Id="rId58" Type="http://schemas.openxmlformats.org/officeDocument/2006/relationships/image" Target="../media/image381.png"/><Relationship Id="rId17" Type="http://schemas.openxmlformats.org/officeDocument/2006/relationships/image" Target="../media/image328.png"/><Relationship Id="rId16" Type="http://schemas.openxmlformats.org/officeDocument/2006/relationships/image" Target="../media/image326.png"/><Relationship Id="rId19" Type="http://schemas.openxmlformats.org/officeDocument/2006/relationships/image" Target="../media/image335.png"/><Relationship Id="rId18" Type="http://schemas.openxmlformats.org/officeDocument/2006/relationships/image" Target="../media/image329.png"/></Relationships>
</file>

<file path=ppt/slides/_rels/slide19.xml.rels><?xml version="1.0" encoding="UTF-8" standalone="yes"?><Relationships xmlns="http://schemas.openxmlformats.org/package/2006/relationships"><Relationship Id="rId40" Type="http://schemas.openxmlformats.org/officeDocument/2006/relationships/image" Target="../media/image421.png"/><Relationship Id="rId42" Type="http://schemas.openxmlformats.org/officeDocument/2006/relationships/image" Target="../media/image411.png"/><Relationship Id="rId41" Type="http://schemas.openxmlformats.org/officeDocument/2006/relationships/image" Target="../media/image415.png"/><Relationship Id="rId44" Type="http://schemas.openxmlformats.org/officeDocument/2006/relationships/image" Target="../media/image432.png"/><Relationship Id="rId43" Type="http://schemas.openxmlformats.org/officeDocument/2006/relationships/image" Target="../media/image436.png"/><Relationship Id="rId46" Type="http://schemas.openxmlformats.org/officeDocument/2006/relationships/image" Target="../media/image438.png"/><Relationship Id="rId45" Type="http://schemas.openxmlformats.org/officeDocument/2006/relationships/image" Target="../media/image41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1.png"/><Relationship Id="rId4" Type="http://schemas.openxmlformats.org/officeDocument/2006/relationships/image" Target="../media/image384.png"/><Relationship Id="rId9" Type="http://schemas.openxmlformats.org/officeDocument/2006/relationships/image" Target="../media/image393.png"/><Relationship Id="rId48" Type="http://schemas.openxmlformats.org/officeDocument/2006/relationships/image" Target="../media/image430.png"/><Relationship Id="rId47" Type="http://schemas.openxmlformats.org/officeDocument/2006/relationships/image" Target="../media/image446.png"/><Relationship Id="rId49" Type="http://schemas.openxmlformats.org/officeDocument/2006/relationships/image" Target="../media/image413.png"/><Relationship Id="rId5" Type="http://schemas.openxmlformats.org/officeDocument/2006/relationships/image" Target="../media/image368.png"/><Relationship Id="rId6" Type="http://schemas.openxmlformats.org/officeDocument/2006/relationships/image" Target="../media/image374.png"/><Relationship Id="rId7" Type="http://schemas.openxmlformats.org/officeDocument/2006/relationships/image" Target="../media/image378.png"/><Relationship Id="rId8" Type="http://schemas.openxmlformats.org/officeDocument/2006/relationships/image" Target="../media/image373.png"/><Relationship Id="rId31" Type="http://schemas.openxmlformats.org/officeDocument/2006/relationships/image" Target="../media/image409.png"/><Relationship Id="rId30" Type="http://schemas.openxmlformats.org/officeDocument/2006/relationships/image" Target="../media/image397.png"/><Relationship Id="rId33" Type="http://schemas.openxmlformats.org/officeDocument/2006/relationships/image" Target="../media/image410.png"/><Relationship Id="rId32" Type="http://schemas.openxmlformats.org/officeDocument/2006/relationships/image" Target="../media/image407.png"/><Relationship Id="rId35" Type="http://schemas.openxmlformats.org/officeDocument/2006/relationships/image" Target="../media/image417.png"/><Relationship Id="rId34" Type="http://schemas.openxmlformats.org/officeDocument/2006/relationships/image" Target="../media/image412.png"/><Relationship Id="rId37" Type="http://schemas.openxmlformats.org/officeDocument/2006/relationships/image" Target="../media/image406.png"/><Relationship Id="rId36" Type="http://schemas.openxmlformats.org/officeDocument/2006/relationships/image" Target="../media/image404.png"/><Relationship Id="rId39" Type="http://schemas.openxmlformats.org/officeDocument/2006/relationships/image" Target="../media/image419.png"/><Relationship Id="rId38" Type="http://schemas.openxmlformats.org/officeDocument/2006/relationships/image" Target="../media/image408.png"/><Relationship Id="rId62" Type="http://schemas.openxmlformats.org/officeDocument/2006/relationships/image" Target="../media/image439.png"/><Relationship Id="rId61" Type="http://schemas.openxmlformats.org/officeDocument/2006/relationships/image" Target="../media/image428.png"/><Relationship Id="rId20" Type="http://schemas.openxmlformats.org/officeDocument/2006/relationships/image" Target="../media/image396.png"/><Relationship Id="rId22" Type="http://schemas.openxmlformats.org/officeDocument/2006/relationships/image" Target="../media/image402.png"/><Relationship Id="rId21" Type="http://schemas.openxmlformats.org/officeDocument/2006/relationships/image" Target="../media/image401.png"/><Relationship Id="rId24" Type="http://schemas.openxmlformats.org/officeDocument/2006/relationships/image" Target="../media/image405.png"/><Relationship Id="rId23" Type="http://schemas.openxmlformats.org/officeDocument/2006/relationships/image" Target="../media/image391.png"/><Relationship Id="rId60" Type="http://schemas.openxmlformats.org/officeDocument/2006/relationships/image" Target="../media/image433.png"/><Relationship Id="rId26" Type="http://schemas.openxmlformats.org/officeDocument/2006/relationships/image" Target="../media/image398.png"/><Relationship Id="rId25" Type="http://schemas.openxmlformats.org/officeDocument/2006/relationships/image" Target="../media/image403.png"/><Relationship Id="rId28" Type="http://schemas.openxmlformats.org/officeDocument/2006/relationships/image" Target="../media/image394.png"/><Relationship Id="rId27" Type="http://schemas.openxmlformats.org/officeDocument/2006/relationships/image" Target="../media/image395.png"/><Relationship Id="rId29" Type="http://schemas.openxmlformats.org/officeDocument/2006/relationships/image" Target="../media/image416.png"/><Relationship Id="rId51" Type="http://schemas.openxmlformats.org/officeDocument/2006/relationships/image" Target="../media/image423.png"/><Relationship Id="rId50" Type="http://schemas.openxmlformats.org/officeDocument/2006/relationships/image" Target="../media/image429.png"/><Relationship Id="rId53" Type="http://schemas.openxmlformats.org/officeDocument/2006/relationships/image" Target="../media/image422.png"/><Relationship Id="rId52" Type="http://schemas.openxmlformats.org/officeDocument/2006/relationships/image" Target="../media/image420.png"/><Relationship Id="rId11" Type="http://schemas.openxmlformats.org/officeDocument/2006/relationships/image" Target="../media/image383.png"/><Relationship Id="rId55" Type="http://schemas.openxmlformats.org/officeDocument/2006/relationships/image" Target="../media/image426.png"/><Relationship Id="rId10" Type="http://schemas.openxmlformats.org/officeDocument/2006/relationships/image" Target="../media/image387.png"/><Relationship Id="rId54" Type="http://schemas.openxmlformats.org/officeDocument/2006/relationships/image" Target="../media/image418.png"/><Relationship Id="rId13" Type="http://schemas.openxmlformats.org/officeDocument/2006/relationships/image" Target="../media/image392.png"/><Relationship Id="rId57" Type="http://schemas.openxmlformats.org/officeDocument/2006/relationships/image" Target="../media/image425.png"/><Relationship Id="rId12" Type="http://schemas.openxmlformats.org/officeDocument/2006/relationships/image" Target="../media/image376.png"/><Relationship Id="rId56" Type="http://schemas.openxmlformats.org/officeDocument/2006/relationships/image" Target="../media/image424.png"/><Relationship Id="rId15" Type="http://schemas.openxmlformats.org/officeDocument/2006/relationships/image" Target="../media/image399.png"/><Relationship Id="rId59" Type="http://schemas.openxmlformats.org/officeDocument/2006/relationships/image" Target="../media/image431.png"/><Relationship Id="rId14" Type="http://schemas.openxmlformats.org/officeDocument/2006/relationships/image" Target="../media/image390.png"/><Relationship Id="rId58" Type="http://schemas.openxmlformats.org/officeDocument/2006/relationships/image" Target="../media/image427.png"/><Relationship Id="rId17" Type="http://schemas.openxmlformats.org/officeDocument/2006/relationships/image" Target="../media/image389.png"/><Relationship Id="rId16" Type="http://schemas.openxmlformats.org/officeDocument/2006/relationships/image" Target="../media/image400.png"/><Relationship Id="rId19" Type="http://schemas.openxmlformats.org/officeDocument/2006/relationships/image" Target="../media/image386.png"/><Relationship Id="rId18" Type="http://schemas.openxmlformats.org/officeDocument/2006/relationships/image" Target="../media/image380.png"/></Relationships>
</file>

<file path=ppt/slides/_rels/slide20.xml.rels><?xml version="1.0" encoding="UTF-8" standalone="yes"?><Relationships xmlns="http://schemas.openxmlformats.org/package/2006/relationships"><Relationship Id="rId40" Type="http://schemas.openxmlformats.org/officeDocument/2006/relationships/image" Target="../media/image469.png"/><Relationship Id="rId42" Type="http://schemas.openxmlformats.org/officeDocument/2006/relationships/image" Target="../media/image478.png"/><Relationship Id="rId41" Type="http://schemas.openxmlformats.org/officeDocument/2006/relationships/image" Target="../media/image474.png"/><Relationship Id="rId44" Type="http://schemas.openxmlformats.org/officeDocument/2006/relationships/image" Target="../media/image481.png"/><Relationship Id="rId43" Type="http://schemas.openxmlformats.org/officeDocument/2006/relationships/image" Target="../media/image471.png"/><Relationship Id="rId46" Type="http://schemas.openxmlformats.org/officeDocument/2006/relationships/image" Target="../media/image476.png"/><Relationship Id="rId45" Type="http://schemas.openxmlformats.org/officeDocument/2006/relationships/image" Target="../media/image48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40.png"/><Relationship Id="rId4" Type="http://schemas.openxmlformats.org/officeDocument/2006/relationships/image" Target="../media/image434.png"/><Relationship Id="rId9" Type="http://schemas.openxmlformats.org/officeDocument/2006/relationships/image" Target="../media/image437.png"/><Relationship Id="rId48" Type="http://schemas.openxmlformats.org/officeDocument/2006/relationships/image" Target="../media/image488.png"/><Relationship Id="rId47" Type="http://schemas.openxmlformats.org/officeDocument/2006/relationships/image" Target="../media/image482.png"/><Relationship Id="rId49" Type="http://schemas.openxmlformats.org/officeDocument/2006/relationships/image" Target="../media/image501.png"/><Relationship Id="rId5" Type="http://schemas.openxmlformats.org/officeDocument/2006/relationships/image" Target="../media/image447.png"/><Relationship Id="rId6" Type="http://schemas.openxmlformats.org/officeDocument/2006/relationships/image" Target="../media/image455.png"/><Relationship Id="rId7" Type="http://schemas.openxmlformats.org/officeDocument/2006/relationships/image" Target="../media/image442.png"/><Relationship Id="rId8" Type="http://schemas.openxmlformats.org/officeDocument/2006/relationships/image" Target="../media/image435.png"/><Relationship Id="rId31" Type="http://schemas.openxmlformats.org/officeDocument/2006/relationships/image" Target="../media/image458.png"/><Relationship Id="rId30" Type="http://schemas.openxmlformats.org/officeDocument/2006/relationships/image" Target="../media/image465.png"/><Relationship Id="rId33" Type="http://schemas.openxmlformats.org/officeDocument/2006/relationships/image" Target="../media/image462.png"/><Relationship Id="rId32" Type="http://schemas.openxmlformats.org/officeDocument/2006/relationships/image" Target="../media/image457.png"/><Relationship Id="rId35" Type="http://schemas.openxmlformats.org/officeDocument/2006/relationships/image" Target="../media/image464.png"/><Relationship Id="rId34" Type="http://schemas.openxmlformats.org/officeDocument/2006/relationships/image" Target="../media/image472.png"/><Relationship Id="rId37" Type="http://schemas.openxmlformats.org/officeDocument/2006/relationships/image" Target="../media/image480.png"/><Relationship Id="rId36" Type="http://schemas.openxmlformats.org/officeDocument/2006/relationships/image" Target="../media/image477.png"/><Relationship Id="rId39" Type="http://schemas.openxmlformats.org/officeDocument/2006/relationships/image" Target="../media/image483.png"/><Relationship Id="rId38" Type="http://schemas.openxmlformats.org/officeDocument/2006/relationships/image" Target="../media/image467.png"/><Relationship Id="rId62" Type="http://schemas.openxmlformats.org/officeDocument/2006/relationships/image" Target="../media/image510.png"/><Relationship Id="rId61" Type="http://schemas.openxmlformats.org/officeDocument/2006/relationships/image" Target="../media/image502.png"/><Relationship Id="rId20" Type="http://schemas.openxmlformats.org/officeDocument/2006/relationships/image" Target="../media/image452.png"/><Relationship Id="rId22" Type="http://schemas.openxmlformats.org/officeDocument/2006/relationships/image" Target="../media/image449.png"/><Relationship Id="rId21" Type="http://schemas.openxmlformats.org/officeDocument/2006/relationships/image" Target="../media/image453.png"/><Relationship Id="rId24" Type="http://schemas.openxmlformats.org/officeDocument/2006/relationships/image" Target="../media/image450.png"/><Relationship Id="rId23" Type="http://schemas.openxmlformats.org/officeDocument/2006/relationships/image" Target="../media/image468.png"/><Relationship Id="rId60" Type="http://schemas.openxmlformats.org/officeDocument/2006/relationships/image" Target="../media/image498.png"/><Relationship Id="rId26" Type="http://schemas.openxmlformats.org/officeDocument/2006/relationships/image" Target="../media/image460.png"/><Relationship Id="rId25" Type="http://schemas.openxmlformats.org/officeDocument/2006/relationships/image" Target="../media/image466.png"/><Relationship Id="rId28" Type="http://schemas.openxmlformats.org/officeDocument/2006/relationships/image" Target="../media/image473.png"/><Relationship Id="rId27" Type="http://schemas.openxmlformats.org/officeDocument/2006/relationships/image" Target="../media/image463.png"/><Relationship Id="rId29" Type="http://schemas.openxmlformats.org/officeDocument/2006/relationships/image" Target="../media/image470.png"/><Relationship Id="rId51" Type="http://schemas.openxmlformats.org/officeDocument/2006/relationships/image" Target="../media/image490.png"/><Relationship Id="rId50" Type="http://schemas.openxmlformats.org/officeDocument/2006/relationships/image" Target="../media/image479.png"/><Relationship Id="rId53" Type="http://schemas.openxmlformats.org/officeDocument/2006/relationships/image" Target="../media/image491.png"/><Relationship Id="rId52" Type="http://schemas.openxmlformats.org/officeDocument/2006/relationships/image" Target="../media/image475.png"/><Relationship Id="rId11" Type="http://schemas.openxmlformats.org/officeDocument/2006/relationships/image" Target="../media/image454.png"/><Relationship Id="rId55" Type="http://schemas.openxmlformats.org/officeDocument/2006/relationships/image" Target="../media/image484.png"/><Relationship Id="rId10" Type="http://schemas.openxmlformats.org/officeDocument/2006/relationships/image" Target="../media/image443.png"/><Relationship Id="rId54" Type="http://schemas.openxmlformats.org/officeDocument/2006/relationships/image" Target="../media/image492.png"/><Relationship Id="rId13" Type="http://schemas.openxmlformats.org/officeDocument/2006/relationships/image" Target="../media/image456.png"/><Relationship Id="rId57" Type="http://schemas.openxmlformats.org/officeDocument/2006/relationships/image" Target="../media/image493.png"/><Relationship Id="rId12" Type="http://schemas.openxmlformats.org/officeDocument/2006/relationships/image" Target="../media/image448.png"/><Relationship Id="rId56" Type="http://schemas.openxmlformats.org/officeDocument/2006/relationships/image" Target="../media/image487.png"/><Relationship Id="rId15" Type="http://schemas.openxmlformats.org/officeDocument/2006/relationships/image" Target="../media/image441.png"/><Relationship Id="rId59" Type="http://schemas.openxmlformats.org/officeDocument/2006/relationships/image" Target="../media/image503.png"/><Relationship Id="rId14" Type="http://schemas.openxmlformats.org/officeDocument/2006/relationships/image" Target="../media/image451.png"/><Relationship Id="rId58" Type="http://schemas.openxmlformats.org/officeDocument/2006/relationships/image" Target="../media/image494.png"/><Relationship Id="rId17" Type="http://schemas.openxmlformats.org/officeDocument/2006/relationships/image" Target="../media/image444.png"/><Relationship Id="rId16" Type="http://schemas.openxmlformats.org/officeDocument/2006/relationships/image" Target="../media/image459.png"/><Relationship Id="rId19" Type="http://schemas.openxmlformats.org/officeDocument/2006/relationships/image" Target="../media/image461.png"/><Relationship Id="rId18" Type="http://schemas.openxmlformats.org/officeDocument/2006/relationships/image" Target="../media/image445.png"/></Relationships>
</file>

<file path=ppt/slides/_rels/slide2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40.png"/><Relationship Id="rId42" Type="http://schemas.openxmlformats.org/officeDocument/2006/relationships/image" Target="../media/image541.png"/><Relationship Id="rId41" Type="http://schemas.openxmlformats.org/officeDocument/2006/relationships/image" Target="../media/image535.png"/><Relationship Id="rId44" Type="http://schemas.openxmlformats.org/officeDocument/2006/relationships/image" Target="../media/image536.png"/><Relationship Id="rId43" Type="http://schemas.openxmlformats.org/officeDocument/2006/relationships/image" Target="../media/image531.png"/><Relationship Id="rId46" Type="http://schemas.openxmlformats.org/officeDocument/2006/relationships/image" Target="../media/image542.png"/><Relationship Id="rId45" Type="http://schemas.openxmlformats.org/officeDocument/2006/relationships/image" Target="../media/image5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12.png"/><Relationship Id="rId4" Type="http://schemas.openxmlformats.org/officeDocument/2006/relationships/image" Target="../media/image489.png"/><Relationship Id="rId9" Type="http://schemas.openxmlformats.org/officeDocument/2006/relationships/image" Target="../media/image495.png"/><Relationship Id="rId47" Type="http://schemas.openxmlformats.org/officeDocument/2006/relationships/image" Target="../media/image539.png"/><Relationship Id="rId5" Type="http://schemas.openxmlformats.org/officeDocument/2006/relationships/image" Target="../media/image486.png"/><Relationship Id="rId6" Type="http://schemas.openxmlformats.org/officeDocument/2006/relationships/image" Target="../media/image504.png"/><Relationship Id="rId7" Type="http://schemas.openxmlformats.org/officeDocument/2006/relationships/image" Target="../media/image496.png"/><Relationship Id="rId8" Type="http://schemas.openxmlformats.org/officeDocument/2006/relationships/image" Target="../media/image511.png"/><Relationship Id="rId31" Type="http://schemas.openxmlformats.org/officeDocument/2006/relationships/image" Target="../media/image525.png"/><Relationship Id="rId30" Type="http://schemas.openxmlformats.org/officeDocument/2006/relationships/image" Target="../media/image529.png"/><Relationship Id="rId33" Type="http://schemas.openxmlformats.org/officeDocument/2006/relationships/image" Target="../media/image528.png"/><Relationship Id="rId32" Type="http://schemas.openxmlformats.org/officeDocument/2006/relationships/image" Target="../media/image524.png"/><Relationship Id="rId35" Type="http://schemas.openxmlformats.org/officeDocument/2006/relationships/image" Target="../media/image519.png"/><Relationship Id="rId34" Type="http://schemas.openxmlformats.org/officeDocument/2006/relationships/image" Target="../media/image523.png"/><Relationship Id="rId37" Type="http://schemas.openxmlformats.org/officeDocument/2006/relationships/image" Target="../media/image526.png"/><Relationship Id="rId36" Type="http://schemas.openxmlformats.org/officeDocument/2006/relationships/image" Target="../media/image517.png"/><Relationship Id="rId39" Type="http://schemas.openxmlformats.org/officeDocument/2006/relationships/image" Target="../media/image537.png"/><Relationship Id="rId38" Type="http://schemas.openxmlformats.org/officeDocument/2006/relationships/image" Target="../media/image538.png"/><Relationship Id="rId20" Type="http://schemas.openxmlformats.org/officeDocument/2006/relationships/image" Target="../media/image515.png"/><Relationship Id="rId22" Type="http://schemas.openxmlformats.org/officeDocument/2006/relationships/image" Target="../media/image509.png"/><Relationship Id="rId21" Type="http://schemas.openxmlformats.org/officeDocument/2006/relationships/image" Target="../media/image508.png"/><Relationship Id="rId24" Type="http://schemas.openxmlformats.org/officeDocument/2006/relationships/image" Target="../media/image534.png"/><Relationship Id="rId23" Type="http://schemas.openxmlformats.org/officeDocument/2006/relationships/image" Target="../media/image520.png"/><Relationship Id="rId26" Type="http://schemas.openxmlformats.org/officeDocument/2006/relationships/image" Target="../media/image532.png"/><Relationship Id="rId25" Type="http://schemas.openxmlformats.org/officeDocument/2006/relationships/image" Target="../media/image522.png"/><Relationship Id="rId28" Type="http://schemas.openxmlformats.org/officeDocument/2006/relationships/image" Target="../media/image527.png"/><Relationship Id="rId27" Type="http://schemas.openxmlformats.org/officeDocument/2006/relationships/image" Target="../media/image533.png"/><Relationship Id="rId29" Type="http://schemas.openxmlformats.org/officeDocument/2006/relationships/image" Target="../media/image516.png"/><Relationship Id="rId11" Type="http://schemas.openxmlformats.org/officeDocument/2006/relationships/image" Target="../media/image505.png"/><Relationship Id="rId10" Type="http://schemas.openxmlformats.org/officeDocument/2006/relationships/image" Target="../media/image506.png"/><Relationship Id="rId13" Type="http://schemas.openxmlformats.org/officeDocument/2006/relationships/image" Target="../media/image500.png"/><Relationship Id="rId12" Type="http://schemas.openxmlformats.org/officeDocument/2006/relationships/image" Target="../media/image513.png"/><Relationship Id="rId15" Type="http://schemas.openxmlformats.org/officeDocument/2006/relationships/image" Target="../media/image518.png"/><Relationship Id="rId14" Type="http://schemas.openxmlformats.org/officeDocument/2006/relationships/image" Target="../media/image497.png"/><Relationship Id="rId17" Type="http://schemas.openxmlformats.org/officeDocument/2006/relationships/image" Target="../media/image507.png"/><Relationship Id="rId16" Type="http://schemas.openxmlformats.org/officeDocument/2006/relationships/image" Target="../media/image514.png"/><Relationship Id="rId19" Type="http://schemas.openxmlformats.org/officeDocument/2006/relationships/image" Target="../media/image521.png"/><Relationship Id="rId18" Type="http://schemas.openxmlformats.org/officeDocument/2006/relationships/image" Target="../media/image49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/>
          <p:nvPr/>
        </p:nvSpPr>
        <p:spPr>
          <a:xfrm>
            <a:off x="553850" y="1561750"/>
            <a:ext cx="9072300" cy="22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9108" marR="18145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D536C"/>
              </a:buClr>
              <a:buSzPts val="4000"/>
              <a:buFont typeface="Lato Black"/>
              <a:buNone/>
            </a:pPr>
            <a:r>
              <a:rPr lang="ru-RU" sz="3900">
                <a:solidFill>
                  <a:srgbClr val="2D536C"/>
                </a:solidFill>
                <a:latin typeface="Lato Black"/>
                <a:ea typeface="Lato Black"/>
                <a:cs typeface="Lato Black"/>
                <a:sym typeface="Lato Black"/>
              </a:rPr>
              <a:t>Приложение по определению </a:t>
            </a:r>
            <a:endParaRPr sz="3900">
              <a:solidFill>
                <a:srgbClr val="2D536C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39108" marR="18145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D536C"/>
              </a:buClr>
              <a:buSzPts val="4000"/>
              <a:buFont typeface="Lato Black"/>
              <a:buNone/>
            </a:pPr>
            <a:r>
              <a:rPr lang="ru-RU" sz="3900">
                <a:solidFill>
                  <a:srgbClr val="2D536C"/>
                </a:solidFill>
                <a:latin typeface="Lato Black"/>
                <a:ea typeface="Lato Black"/>
                <a:cs typeface="Lato Black"/>
                <a:sym typeface="Lato Black"/>
              </a:rPr>
              <a:t>недоброкачественного новостного материала</a:t>
            </a:r>
            <a:r>
              <a:rPr lang="ru-RU" sz="3900">
                <a:solidFill>
                  <a:srgbClr val="2D536C"/>
                </a:solidFill>
                <a:latin typeface="Lato Black"/>
                <a:ea typeface="Lato Black"/>
                <a:cs typeface="Lato Black"/>
                <a:sym typeface="Lato Black"/>
              </a:rPr>
              <a:t> «FakeDetector»</a:t>
            </a:r>
            <a:br>
              <a:rPr b="1" i="0" lang="ru-RU" sz="3900" u="none" cap="none" strike="noStrike">
                <a:solidFill>
                  <a:srgbClr val="2D536C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900" u="none" cap="none" strike="noStrike">
              <a:solidFill>
                <a:srgbClr val="2D536C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" name="Google Shape;63;p6"/>
          <p:cNvSpPr txBox="1"/>
          <p:nvPr/>
        </p:nvSpPr>
        <p:spPr>
          <a:xfrm>
            <a:off x="636487" y="6137714"/>
            <a:ext cx="2788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ru-RU" sz="1600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ru-RU" sz="1600" u="none" cap="none" strike="noStrike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, РГРТУ</a:t>
            </a:r>
            <a:endParaRPr b="0" i="0" sz="1600" u="none" cap="none" strike="noStrike">
              <a:solidFill>
                <a:srgbClr val="3B465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6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6257" marR="2503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2D536C"/>
                </a:solidFill>
                <a:latin typeface="Lato Black"/>
                <a:ea typeface="Lato Black"/>
                <a:cs typeface="Lato Black"/>
                <a:sym typeface="Lato Black"/>
              </a:rPr>
              <a:t>Акселерационная программа: </a:t>
            </a:r>
            <a:endParaRPr/>
          </a:p>
          <a:p>
            <a:pPr indent="0" lvl="0" marL="6257" marR="2503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2D536C"/>
                </a:solidFill>
                <a:latin typeface="Lato Black"/>
                <a:ea typeface="Lato Black"/>
                <a:cs typeface="Lato Black"/>
                <a:sym typeface="Lato Black"/>
              </a:rPr>
              <a:t>Школа студенческого технологического предпринимательства «Мой стартап» </a:t>
            </a:r>
            <a:endParaRPr/>
          </a:p>
        </p:txBody>
      </p:sp>
      <p:pic>
        <p:nvPicPr>
          <p:cNvPr id="65" name="Google Shape;6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4463" y="5845148"/>
            <a:ext cx="1661692" cy="9502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6"/>
          <p:cNvGrpSpPr/>
          <p:nvPr/>
        </p:nvGrpSpPr>
        <p:grpSpPr>
          <a:xfrm>
            <a:off x="7634528" y="55734"/>
            <a:ext cx="2262505" cy="2884690"/>
            <a:chOff x="5709356" y="1168998"/>
            <a:chExt cx="4196797" cy="4530173"/>
          </a:xfrm>
        </p:grpSpPr>
        <p:grpSp>
          <p:nvGrpSpPr>
            <p:cNvPr id="67" name="Google Shape;67;p6"/>
            <p:cNvGrpSpPr/>
            <p:nvPr/>
          </p:nvGrpSpPr>
          <p:grpSpPr>
            <a:xfrm>
              <a:off x="5709356" y="1168998"/>
              <a:ext cx="4196698" cy="3603394"/>
              <a:chOff x="11587065" y="1068029"/>
              <a:chExt cx="8517143" cy="7313043"/>
            </a:xfrm>
          </p:grpSpPr>
          <p:sp>
            <p:nvSpPr>
              <p:cNvPr id="68" name="Google Shape;68;p6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rect b="b" l="l" r="r" t="t"/>
                <a:pathLst>
                  <a:path extrusionOk="0" h="7272655" w="727392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8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6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rect b="b" l="l" r="r" t="t"/>
                <a:pathLst>
                  <a:path extrusionOk="0" h="3185795" w="645033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cap="flat" cmpd="sng" w="41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8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0" name="Google Shape;70;p6"/>
            <p:cNvSpPr/>
            <p:nvPr/>
          </p:nvSpPr>
          <p:spPr>
            <a:xfrm>
              <a:off x="8208116" y="4991108"/>
              <a:ext cx="1698037" cy="708063"/>
            </a:xfrm>
            <a:custGeom>
              <a:rect b="b" l="l" r="r" t="t"/>
              <a:pathLst>
                <a:path extrusionOk="0" h="1437004" w="344614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8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oogle Shape;71;p6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72" name="Google Shape;72;p6"/>
            <p:cNvCxnSpPr/>
            <p:nvPr/>
          </p:nvCxnSpPr>
          <p:spPr>
            <a:xfrm flipH="1" rot="10800000">
              <a:off x="717176" y="5971994"/>
              <a:ext cx="4545105" cy="19160"/>
            </a:xfrm>
            <a:prstGeom prst="straightConnector1">
              <a:avLst/>
            </a:prstGeom>
            <a:noFill/>
            <a:ln cap="flat" cmpd="sng" w="9525">
              <a:solidFill>
                <a:srgbClr val="2D536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3" name="Google Shape;73;p6"/>
            <p:cNvCxnSpPr/>
            <p:nvPr/>
          </p:nvCxnSpPr>
          <p:spPr>
            <a:xfrm>
              <a:off x="730620" y="5991154"/>
              <a:ext cx="1645026" cy="0"/>
            </a:xfrm>
            <a:prstGeom prst="straightConnector1">
              <a:avLst/>
            </a:prstGeom>
            <a:noFill/>
            <a:ln cap="flat" cmpd="sng" w="28575">
              <a:solidFill>
                <a:srgbClr val="2D536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4" name="Google Shape;74;p6"/>
          <p:cNvGrpSpPr/>
          <p:nvPr/>
        </p:nvGrpSpPr>
        <p:grpSpPr>
          <a:xfrm>
            <a:off x="699140" y="4971781"/>
            <a:ext cx="4950074" cy="19150"/>
            <a:chOff x="717176" y="5971994"/>
            <a:chExt cx="4545105" cy="19160"/>
          </a:xfrm>
        </p:grpSpPr>
        <p:cxnSp>
          <p:nvCxnSpPr>
            <p:cNvPr id="75" name="Google Shape;75;p6"/>
            <p:cNvCxnSpPr/>
            <p:nvPr/>
          </p:nvCxnSpPr>
          <p:spPr>
            <a:xfrm flipH="1" rot="10800000">
              <a:off x="717176" y="5971994"/>
              <a:ext cx="4545105" cy="19160"/>
            </a:xfrm>
            <a:prstGeom prst="straightConnector1">
              <a:avLst/>
            </a:prstGeom>
            <a:noFill/>
            <a:ln cap="flat" cmpd="sng" w="9525">
              <a:solidFill>
                <a:srgbClr val="2D536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6" name="Google Shape;76;p6"/>
            <p:cNvCxnSpPr/>
            <p:nvPr/>
          </p:nvCxnSpPr>
          <p:spPr>
            <a:xfrm>
              <a:off x="730620" y="5991154"/>
              <a:ext cx="1645026" cy="0"/>
            </a:xfrm>
            <a:prstGeom prst="straightConnector1">
              <a:avLst/>
            </a:prstGeom>
            <a:noFill/>
            <a:ln cap="flat" cmpd="sng" w="28575">
              <a:solidFill>
                <a:srgbClr val="2D536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7" name="Google Shape;77;p6"/>
          <p:cNvSpPr/>
          <p:nvPr/>
        </p:nvSpPr>
        <p:spPr>
          <a:xfrm>
            <a:off x="618575" y="4201050"/>
            <a:ext cx="60081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9108" marR="18146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2D536C"/>
                </a:solidFill>
                <a:latin typeface="Lato"/>
                <a:ea typeface="Lato"/>
                <a:cs typeface="Lato"/>
                <a:sym typeface="Lato"/>
              </a:rPr>
              <a:t>Рынок НТИ: «</a:t>
            </a:r>
            <a:r>
              <a:rPr lang="ru-RU" sz="1800">
                <a:solidFill>
                  <a:srgbClr val="2D536C"/>
                </a:solidFill>
                <a:latin typeface="Lato"/>
                <a:ea typeface="Lato"/>
                <a:cs typeface="Lato"/>
                <a:sym typeface="Lato"/>
              </a:rPr>
              <a:t>HomeNet</a:t>
            </a:r>
            <a:r>
              <a:rPr lang="ru-RU" sz="1800">
                <a:solidFill>
                  <a:srgbClr val="2D536C"/>
                </a:solidFill>
                <a:latin typeface="Lato"/>
                <a:ea typeface="Lato"/>
                <a:cs typeface="Lato"/>
                <a:sym typeface="Lato"/>
              </a:rPr>
              <a:t>»</a:t>
            </a:r>
            <a:br>
              <a:rPr lang="ru-RU" sz="1800">
                <a:solidFill>
                  <a:srgbClr val="2D536C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ru-RU" sz="1800">
                <a:solidFill>
                  <a:srgbClr val="2D536C"/>
                </a:solidFill>
                <a:latin typeface="Lato"/>
                <a:ea typeface="Lato"/>
                <a:cs typeface="Lato"/>
                <a:sym typeface="Lato"/>
              </a:rPr>
              <a:t>Сквозная технология: «Искусственный интеллект»</a:t>
            </a:r>
            <a:endParaRPr/>
          </a:p>
        </p:txBody>
      </p:sp>
      <p:pic>
        <p:nvPicPr>
          <p:cNvPr id="78" name="Google Shape;7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295" y="29364"/>
            <a:ext cx="3576917" cy="1532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 txBox="1"/>
          <p:nvPr/>
        </p:nvSpPr>
        <p:spPr>
          <a:xfrm>
            <a:off x="375352" y="449250"/>
            <a:ext cx="215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Профиль проекта</a:t>
            </a:r>
            <a:endParaRPr sz="2000"/>
          </a:p>
        </p:txBody>
      </p:sp>
      <p:cxnSp>
        <p:nvCxnSpPr>
          <p:cNvPr id="84" name="Google Shape;84;p7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C:\Users\pankratov.in\YandexDisk\!NTI\DOCS\ProjectPresentation\icons\PNG\256\19.png" id="85" name="Google Shape;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7"/>
          <p:cNvSpPr txBox="1"/>
          <p:nvPr/>
        </p:nvSpPr>
        <p:spPr>
          <a:xfrm>
            <a:off x="974728" y="860125"/>
            <a:ext cx="1827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Цель проекта</a:t>
            </a:r>
            <a:endParaRPr b="1"/>
          </a:p>
        </p:txBody>
      </p:sp>
      <p:cxnSp>
        <p:nvCxnSpPr>
          <p:cNvPr id="87" name="Google Shape;87;p7"/>
          <p:cNvCxnSpPr/>
          <p:nvPr/>
        </p:nvCxnSpPr>
        <p:spPr>
          <a:xfrm rot="10800000">
            <a:off x="3924875" y="3007450"/>
            <a:ext cx="63186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88" name="Google Shape;88;p7"/>
          <p:cNvSpPr txBox="1"/>
          <p:nvPr/>
        </p:nvSpPr>
        <p:spPr>
          <a:xfrm>
            <a:off x="4406136" y="3308522"/>
            <a:ext cx="1989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Результаты проекта</a:t>
            </a:r>
            <a:endParaRPr b="1"/>
          </a:p>
        </p:txBody>
      </p:sp>
      <p:cxnSp>
        <p:nvCxnSpPr>
          <p:cNvPr id="89" name="Google Shape;89;p7"/>
          <p:cNvCxnSpPr/>
          <p:nvPr/>
        </p:nvCxnSpPr>
        <p:spPr>
          <a:xfrm rot="10800000">
            <a:off x="375349" y="5229200"/>
            <a:ext cx="9149651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C:\Users\pankratov.in\YandexDisk\!NTI\DOCS\ProjectPresentation\icons\PNG\256\246.png" id="90" name="Google Shape;9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7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Общая стоимость проекта (тыс. рублей)  500 тыс.рублей </a:t>
            </a:r>
            <a:endParaRPr sz="12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43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b="1" lang="ru-RU" sz="1143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-RU" sz="1143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1143">
              <a:solidFill>
                <a:srgbClr val="4848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b="1"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500.000</a:t>
            </a:r>
            <a:endParaRPr b="1" sz="1143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70395" y="5753834"/>
            <a:ext cx="965142" cy="91552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7"/>
          <p:cNvSpPr/>
          <p:nvPr/>
        </p:nvSpPr>
        <p:spPr>
          <a:xfrm>
            <a:off x="104550" y="1246250"/>
            <a:ext cx="3845100" cy="20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 направлен на разработку интеллектуальной системы, которая сможет автоматически определять «фейковые» новости, используя современные технологии искусственного интеллекта. Система будет анализировать текстовые материалы, выделяя ключевые слова и фразы, а также проводить сравнительный анализ новостей из различных источников с учетом их рейтинга доверия.</a:t>
            </a: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3924875" y="3786050"/>
            <a:ext cx="3483300" cy="1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Создание масштабируемого программного продукта, обеспечивающего “фильтрацию” новостного материала с различных источников на базе технологий искусственного интеллекта и машинного обучения.</a:t>
            </a:r>
            <a:endParaRPr/>
          </a:p>
        </p:txBody>
      </p:sp>
      <p:pic>
        <p:nvPicPr>
          <p:cNvPr descr="C:\Users\pankratov.in\YandexDisk\!NTI\DOCS\ProjectPresentation\icons\PNG\256\330.png" id="98" name="Google Shape;9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18750" y="3294904"/>
            <a:ext cx="411832" cy="41790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7"/>
          <p:cNvSpPr txBox="1"/>
          <p:nvPr/>
        </p:nvSpPr>
        <p:spPr>
          <a:xfrm>
            <a:off x="6036698" y="775450"/>
            <a:ext cx="179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Команда проекта</a:t>
            </a:r>
            <a:endParaRPr b="1"/>
          </a:p>
        </p:txBody>
      </p:sp>
      <p:sp>
        <p:nvSpPr>
          <p:cNvPr id="100" name="Google Shape;100;p7"/>
          <p:cNvSpPr/>
          <p:nvPr/>
        </p:nvSpPr>
        <p:spPr>
          <a:xfrm>
            <a:off x="6336884" y="1086876"/>
            <a:ext cx="15624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Алексей Сидоров</a:t>
            </a:r>
            <a:b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Fullstack разработчик</a:t>
            </a:r>
            <a:endParaRPr sz="9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6345857" y="1463426"/>
            <a:ext cx="1399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Студент РГРТУ </a:t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курс</a:t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4537418" y="1086876"/>
            <a:ext cx="15858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Алексей Тихонов</a:t>
            </a:r>
            <a:endParaRPr sz="12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4535516" y="1458651"/>
            <a:ext cx="1309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latin typeface="Calibri"/>
                <a:ea typeface="Calibri"/>
                <a:cs typeface="Calibri"/>
                <a:sym typeface="Calibri"/>
              </a:rPr>
              <a:t>Студент РГРТУ </a:t>
            </a:r>
            <a:endParaRPr sz="786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latin typeface="Calibri"/>
                <a:ea typeface="Calibri"/>
                <a:cs typeface="Calibri"/>
                <a:sym typeface="Calibri"/>
              </a:rPr>
              <a:t>3 курс</a:t>
            </a:r>
            <a:endParaRPr sz="786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6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4537418" y="1848278"/>
            <a:ext cx="15858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Артём Маркин</a:t>
            </a:r>
            <a:b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Тестировщик</a:t>
            </a:r>
            <a:endParaRPr sz="9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4538841" y="2193709"/>
            <a:ext cx="13098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latin typeface="Calibri"/>
                <a:ea typeface="Calibri"/>
                <a:cs typeface="Calibri"/>
                <a:sym typeface="Calibri"/>
              </a:rPr>
              <a:t>Студент РГРТУ </a:t>
            </a:r>
            <a:endParaRPr sz="786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latin typeface="Calibri"/>
                <a:ea typeface="Calibri"/>
                <a:cs typeface="Calibri"/>
                <a:sym typeface="Calibri"/>
              </a:rPr>
              <a:t>3 курс</a:t>
            </a:r>
            <a:endParaRPr sz="786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6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6336884" y="1832567"/>
            <a:ext cx="14946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Руслана </a:t>
            </a:r>
            <a: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Черкасова </a:t>
            </a:r>
            <a:b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9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7"/>
          <p:cNvSpPr/>
          <p:nvPr/>
        </p:nvSpPr>
        <p:spPr>
          <a:xfrm>
            <a:off x="6335832" y="2194743"/>
            <a:ext cx="13461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Студент РГРТУ </a:t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курс</a:t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4544297" y="1273324"/>
            <a:ext cx="1197900" cy="227100"/>
          </a:xfrm>
          <a:prstGeom prst="roundRect">
            <a:avLst>
              <a:gd fmla="val 25436" name="adj"/>
            </a:avLst>
          </a:prstGeom>
          <a:solidFill>
            <a:srgbClr val="D1E2EB">
              <a:alpha val="70588"/>
            </a:srgbClr>
          </a:solidFill>
          <a:ln cap="flat" cmpd="sng" w="9525">
            <a:solidFill>
              <a:srgbClr val="447C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5700" lIns="0" spcFirstLastPara="1" rIns="0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Руководитель проекта</a:t>
            </a:r>
            <a:endParaRPr b="1"/>
          </a:p>
        </p:txBody>
      </p:sp>
      <p:sp>
        <p:nvSpPr>
          <p:cNvPr id="109" name="Google Shape;109;p7"/>
          <p:cNvSpPr/>
          <p:nvPr/>
        </p:nvSpPr>
        <p:spPr>
          <a:xfrm>
            <a:off x="7405233" y="3852978"/>
            <a:ext cx="2343300" cy="10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Этап 1. Пилот: 2024-2025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29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Этап 2. Развитие: 2025-2026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29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Этап 3. Тираж: 2026-2030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pankratov.in\YandexDisk\!NTI\DOCS\ProjectPresentation\icons\PNG\256\372.png" id="110" name="Google Shape;11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44301" y="3339733"/>
            <a:ext cx="243295" cy="3747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7"/>
          <p:cNvGrpSpPr/>
          <p:nvPr/>
        </p:nvGrpSpPr>
        <p:grpSpPr>
          <a:xfrm>
            <a:off x="7405217" y="3274904"/>
            <a:ext cx="148818" cy="273577"/>
            <a:chOff x="8202534" y="1348519"/>
            <a:chExt cx="301800" cy="369300"/>
          </a:xfrm>
        </p:grpSpPr>
        <p:sp>
          <p:nvSpPr>
            <p:cNvPr id="112" name="Google Shape;112;p7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fmla="val 50000" name="adj"/>
              </a:avLst>
            </a:prstGeom>
            <a:solidFill>
              <a:srgbClr val="FFD05B"/>
            </a:solidFill>
            <a:ln>
              <a:noFill/>
            </a:ln>
          </p:spPr>
          <p:txBody>
            <a:bodyPr anchorCtr="0" anchor="ctr" bIns="32625" lIns="65300" spcFirstLastPara="1" rIns="65300" wrap="square" tIns="326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7"/>
            <p:cNvSpPr txBox="1"/>
            <p:nvPr/>
          </p:nvSpPr>
          <p:spPr>
            <a:xfrm>
              <a:off x="8202534" y="1348519"/>
              <a:ext cx="301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2625" lIns="65300" spcFirstLastPara="1" rIns="65300" wrap="square" tIns="326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8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p7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cap="rnd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5" name="Google Shape;115;p7"/>
          <p:cNvSpPr/>
          <p:nvPr/>
        </p:nvSpPr>
        <p:spPr>
          <a:xfrm>
            <a:off x="7738850" y="3344275"/>
            <a:ext cx="15573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Сроки проекта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" name="Google Shape;116;p7"/>
          <p:cNvCxnSpPr/>
          <p:nvPr/>
        </p:nvCxnSpPr>
        <p:spPr>
          <a:xfrm flipH="1">
            <a:off x="3885075" y="780142"/>
            <a:ext cx="600" cy="4451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17" name="Google Shape;117;p7"/>
          <p:cNvSpPr txBox="1"/>
          <p:nvPr/>
        </p:nvSpPr>
        <p:spPr>
          <a:xfrm>
            <a:off x="-250" y="0"/>
            <a:ext cx="99060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недоброкачественного новостного материала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«FakeDetector»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br>
              <a:rPr b="1"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470.000</a:t>
            </a:r>
            <a:endParaRPr b="1" sz="1143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-RU" sz="1143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30.000</a:t>
            </a:r>
            <a:endParaRPr b="1" sz="1143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" name="Google Shape;120;p7"/>
          <p:cNvCxnSpPr/>
          <p:nvPr/>
        </p:nvCxnSpPr>
        <p:spPr>
          <a:xfrm flipH="1" rot="10800000">
            <a:off x="5855019" y="5671603"/>
            <a:ext cx="840114" cy="48765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21" name="Google Shape;121;p7"/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22" name="Google Shape;122;p7"/>
          <p:cNvSpPr/>
          <p:nvPr/>
        </p:nvSpPr>
        <p:spPr>
          <a:xfrm>
            <a:off x="8319709" y="1086876"/>
            <a:ext cx="15624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Ирина Курганова</a:t>
            </a:r>
            <a:b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Front-End разработчик</a:t>
            </a:r>
            <a:endParaRPr sz="9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8308857" y="1463413"/>
            <a:ext cx="1399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Студент РГРТУ </a:t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курс</a:t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8319709" y="1832567"/>
            <a:ext cx="14946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Екатерина Клюева</a:t>
            </a:r>
            <a:br>
              <a:rPr b="1" lang="ru-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Финансист</a:t>
            </a:r>
            <a:endParaRPr sz="9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8344345" y="2194743"/>
            <a:ext cx="13461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25" lIns="65300" spcFirstLastPara="1" rIns="65300" wrap="square" tIns="32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Студент РГРТУ </a:t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курс</a:t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72200" y="1167200"/>
            <a:ext cx="380520" cy="54360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2700000" dist="38100">
              <a:srgbClr val="000000">
                <a:alpha val="40000"/>
              </a:srgbClr>
            </a:outerShdw>
          </a:effectLst>
        </p:spPr>
      </p:pic>
      <p:pic>
        <p:nvPicPr>
          <p:cNvPr id="127" name="Google Shape;127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74139" y="1906514"/>
            <a:ext cx="376637" cy="54360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2700000" dist="38100">
              <a:srgbClr val="000000">
                <a:alpha val="40000"/>
              </a:srgbClr>
            </a:outerShdw>
          </a:effectLst>
        </p:spPr>
      </p:pic>
      <p:pic>
        <p:nvPicPr>
          <p:cNvPr id="128" name="Google Shape;128;p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55037" y="1167200"/>
            <a:ext cx="378000" cy="54360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2700000" dist="38100">
              <a:srgbClr val="000000">
                <a:alpha val="40000"/>
              </a:srgbClr>
            </a:outerShdw>
          </a:effectLst>
        </p:spPr>
      </p:pic>
      <p:pic>
        <p:nvPicPr>
          <p:cNvPr id="129" name="Google Shape;129;p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837938" y="1167200"/>
            <a:ext cx="378000" cy="54360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2700000" dist="38100">
              <a:srgbClr val="000000">
                <a:alpha val="40000"/>
              </a:srgbClr>
            </a:outerShdw>
          </a:effectLst>
        </p:spPr>
      </p:pic>
      <p:pic>
        <p:nvPicPr>
          <p:cNvPr id="130" name="Google Shape;130;p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862225" y="1906513"/>
            <a:ext cx="363600" cy="54360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2700000" dist="38100">
              <a:srgbClr val="000000">
                <a:alpha val="40000"/>
              </a:srgbClr>
            </a:outerShdw>
          </a:effectLst>
        </p:spPr>
      </p:pic>
      <p:pic>
        <p:nvPicPr>
          <p:cNvPr id="131" name="Google Shape;131;p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37938" y="1906513"/>
            <a:ext cx="378000" cy="54360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2700000" dist="38100">
              <a:srgbClr val="000000">
                <a:alpha val="40000"/>
              </a:srgbClr>
            </a:outerShdw>
          </a:effectLst>
        </p:spPr>
      </p:pic>
      <p:sp>
        <p:nvSpPr>
          <p:cNvPr id="132" name="Google Shape;132;p7"/>
          <p:cNvSpPr txBox="1"/>
          <p:nvPr/>
        </p:nvSpPr>
        <p:spPr>
          <a:xfrm>
            <a:off x="974719" y="3394263"/>
            <a:ext cx="2343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Актуальность проекта</a:t>
            </a:r>
            <a:endParaRPr b="1"/>
          </a:p>
        </p:txBody>
      </p:sp>
      <p:pic>
        <p:nvPicPr>
          <p:cNvPr descr="C:\Users\pankratov.in\YandexDisk\!NTI\DOCS\ProjectPresentation\icons\PNG\256\201.png" id="133" name="Google Shape;133;p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78224" y="3312101"/>
            <a:ext cx="430050" cy="4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7"/>
          <p:cNvSpPr/>
          <p:nvPr/>
        </p:nvSpPr>
        <p:spPr>
          <a:xfrm>
            <a:off x="104550" y="3986250"/>
            <a:ext cx="3483300" cy="1172100"/>
          </a:xfrm>
          <a:prstGeom prst="roundRect">
            <a:avLst>
              <a:gd fmla="val 2129" name="adj"/>
            </a:avLst>
          </a:prstGeom>
          <a:noFill/>
          <a:ln cap="flat" cmpd="sng" w="9525">
            <a:solidFill>
              <a:srgbClr val="7F7F7F"/>
            </a:solidFill>
            <a:prstDash val="dot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7299" lvl="0" marL="280799" rtl="0" algn="l">
              <a:spcBef>
                <a:spcPts val="0"/>
              </a:spcBef>
              <a:spcAft>
                <a:spcPts val="0"/>
              </a:spcAft>
              <a:buClr>
                <a:srgbClr val="463747"/>
              </a:buClr>
              <a:buSzPts val="1400"/>
              <a:buFont typeface="Calibri"/>
              <a:buAutoNum type="arabicPeriod"/>
            </a:pPr>
            <a:r>
              <a:rPr lang="ru-RU">
                <a:solidFill>
                  <a:srgbClr val="463747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Рост количества дезинформации</a:t>
            </a:r>
            <a:endParaRPr>
              <a:solidFill>
                <a:srgbClr val="463747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47299" lvl="0" marL="280799" rtl="0" algn="l">
              <a:spcBef>
                <a:spcPts val="0"/>
              </a:spcBef>
              <a:spcAft>
                <a:spcPts val="0"/>
              </a:spcAft>
              <a:buClr>
                <a:srgbClr val="463747"/>
              </a:buClr>
              <a:buSzPts val="1400"/>
              <a:buFont typeface="Calibri"/>
              <a:buAutoNum type="arabicPeriod"/>
            </a:pPr>
            <a:r>
              <a:rPr lang="ru-RU">
                <a:solidFill>
                  <a:srgbClr val="463747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Увеличение потребления информации</a:t>
            </a:r>
            <a:endParaRPr>
              <a:solidFill>
                <a:srgbClr val="463747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47299" lvl="0" marL="280799" rtl="0" algn="l">
              <a:spcBef>
                <a:spcPts val="0"/>
              </a:spcBef>
              <a:spcAft>
                <a:spcPts val="0"/>
              </a:spcAft>
              <a:buClr>
                <a:srgbClr val="463747"/>
              </a:buClr>
              <a:buSzPts val="1400"/>
              <a:buFont typeface="Calibri"/>
              <a:buAutoNum type="arabicPeriod"/>
            </a:pPr>
            <a:r>
              <a:rPr lang="ru-RU">
                <a:solidFill>
                  <a:srgbClr val="463747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Информационные войны</a:t>
            </a:r>
            <a:endParaRPr>
              <a:solidFill>
                <a:srgbClr val="463747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 txBox="1"/>
          <p:nvPr/>
        </p:nvSpPr>
        <p:spPr>
          <a:xfrm>
            <a:off x="1059425" y="464225"/>
            <a:ext cx="21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8"/>
          <p:cNvSpPr txBox="1"/>
          <p:nvPr/>
        </p:nvSpPr>
        <p:spPr>
          <a:xfrm>
            <a:off x="381950" y="1058550"/>
            <a:ext cx="9065700" cy="14439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18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Продукт решает проблему трудозатратной проверки недостоверной информации и фейковых новостей, которые дезинформируют общественность и могут привести к серьёзным негативным последствиям.</a:t>
            </a:r>
            <a:endParaRPr sz="1800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 txBox="1"/>
          <p:nvPr/>
        </p:nvSpPr>
        <p:spPr>
          <a:xfrm>
            <a:off x="381950" y="3343475"/>
            <a:ext cx="9065700" cy="309300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63747"/>
              </a:buClr>
              <a:buSzPts val="1286"/>
              <a:buFont typeface="Arial"/>
              <a:buNone/>
            </a:pPr>
            <a:r>
              <a:rPr lang="ru-RU" sz="18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-RU" sz="18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одходящих для русскоязычного Интернета а</a:t>
            </a:r>
            <a:r>
              <a:rPr lang="ru-RU" sz="18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налогов  нашего продукта не существует. Существующие похожие приложения работают исключительно для англоязычной части интернета. В основном они могут проверять политические новости США. Главным преимуществом нашего приложения будет возможность проверки русскоязычных </a:t>
            </a:r>
            <a:r>
              <a:rPr lang="ru-RU" sz="18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новостей и </a:t>
            </a:r>
            <a:r>
              <a:rPr lang="ru-RU" sz="18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информации.</a:t>
            </a:r>
            <a:endParaRPr sz="1800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 txBox="1"/>
          <p:nvPr/>
        </p:nvSpPr>
        <p:spPr>
          <a:xfrm>
            <a:off x="0" y="-41600"/>
            <a:ext cx="99060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недоброкачественного новостного материала «FakeDetector»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pankratov.in\YandexDisk\!NTI\DOCS\ProjectPresentation\icons\PNG\256\396.png" id="143" name="Google Shape;14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948" y="367173"/>
            <a:ext cx="563382" cy="56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8.png" id="144" name="Google Shape;14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939" y="2670686"/>
            <a:ext cx="563375" cy="5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8"/>
          <p:cNvSpPr txBox="1"/>
          <p:nvPr/>
        </p:nvSpPr>
        <p:spPr>
          <a:xfrm>
            <a:off x="1059425" y="2781525"/>
            <a:ext cx="790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63747"/>
              </a:buClr>
              <a:buSzPts val="1286"/>
              <a:buFont typeface="Arial"/>
              <a:buNone/>
            </a:pPr>
            <a:r>
              <a:rPr b="1" lang="ru-RU" sz="20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Почему существующих вариантов решения не достаточно?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 txBox="1"/>
          <p:nvPr/>
        </p:nvSpPr>
        <p:spPr>
          <a:xfrm>
            <a:off x="380999" y="484400"/>
            <a:ext cx="452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Описание продукта и технологии</a:t>
            </a:r>
            <a:endParaRPr sz="2000"/>
          </a:p>
        </p:txBody>
      </p:sp>
      <p:cxnSp>
        <p:nvCxnSpPr>
          <p:cNvPr id="151" name="Google Shape;151;p9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52" name="Google Shape;152;p9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Описание продукта</a:t>
            </a:r>
            <a:endParaRPr/>
          </a:p>
        </p:txBody>
      </p:sp>
      <p:cxnSp>
        <p:nvCxnSpPr>
          <p:cNvPr id="153" name="Google Shape;153;p9"/>
          <p:cNvCxnSpPr/>
          <p:nvPr/>
        </p:nvCxnSpPr>
        <p:spPr>
          <a:xfrm>
            <a:off x="4901566" y="754417"/>
            <a:ext cx="0" cy="6103583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54" name="Google Shape;154;p9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Технология проекта</a:t>
            </a:r>
            <a:endParaRPr/>
          </a:p>
        </p:txBody>
      </p:sp>
      <p:sp>
        <p:nvSpPr>
          <p:cNvPr id="155" name="Google Shape;155;p9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fmla="val 2129" name="adj"/>
            </a:avLst>
          </a:prstGeom>
          <a:noFill/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Описание технологий, применяемых в проекте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В основе приложения будут лежать технологии искусственного интеллекта, а именно: 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0261" lvl="0" marL="457200" rtl="0" algn="l">
              <a:spcBef>
                <a:spcPts val="0"/>
              </a:spcBef>
              <a:spcAft>
                <a:spcPts val="0"/>
              </a:spcAft>
              <a:buClr>
                <a:srgbClr val="463747"/>
              </a:buClr>
              <a:buSzPts val="1286"/>
              <a:buFont typeface="Calibri"/>
              <a:buChar char="●"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Обработка естественного языка (NLP) для извлечения ключевых элементов из текстов и анализа их контекста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0261" lvl="0" marL="457200" rtl="0" algn="l">
              <a:spcBef>
                <a:spcPts val="0"/>
              </a:spcBef>
              <a:spcAft>
                <a:spcPts val="0"/>
              </a:spcAft>
              <a:buClr>
                <a:srgbClr val="463747"/>
              </a:buClr>
              <a:buSzPts val="1286"/>
              <a:buFont typeface="Calibri"/>
              <a:buChar char="●"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Машинное обучение, включающее в себя использование нейронных сетей для создания и обучения моделей, которые будут определять степень достоверности информации.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Также наше приложение будет обладать системой ранжирования, оценивающей авторитетность источников информации на основе их прошлой репутации, частоты упоминаний и прочих факторов.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Для получения, обработки и анализа данных из различных новостных ресурсов будет использоваться API внешних источников новостей.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Для удобного представления результатов интерфейс будет разрабатываться в зависимости от необходимости: от расширений для веб-браузеров до веб-приложений.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530017" y="1165891"/>
            <a:ext cx="4225200" cy="5378400"/>
          </a:xfrm>
          <a:prstGeom prst="roundRect">
            <a:avLst>
              <a:gd fmla="val 2129" name="adj"/>
            </a:avLst>
          </a:prstGeom>
          <a:noFill/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Характеристика продукта, что вы предлагаете, уникальные преимущества и выгоды для клиента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Наша система предлагает комплексный подход к выявлению и оценке достоверности новостей на основе искусственного интеллекта. 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ользователи продукта получат </a:t>
            </a: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возможность быстро, удобно и надежно оценивать информацию, что повысит уровень их информированности и снизит риски, связанные с дезинформацией.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Система будет активно обновлять свои алгоритмы на основе новых данных, поэтому пользователи будут иметь адаптивный и всегда актуальный инструмент.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9"/>
          <p:cNvSpPr txBox="1"/>
          <p:nvPr/>
        </p:nvSpPr>
        <p:spPr>
          <a:xfrm>
            <a:off x="0" y="-17175"/>
            <a:ext cx="99060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недоброкачественного новостного материала «FakeDetector»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 txBox="1"/>
          <p:nvPr/>
        </p:nvSpPr>
        <p:spPr>
          <a:xfrm>
            <a:off x="536625" y="464225"/>
            <a:ext cx="219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 проекта</a:t>
            </a:r>
            <a:endParaRPr sz="1800"/>
          </a:p>
        </p:txBody>
      </p:sp>
      <p:cxnSp>
        <p:nvCxnSpPr>
          <p:cNvPr id="163" name="Google Shape;163;p10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64" name="Google Shape;164;p10"/>
          <p:cNvSpPr txBox="1"/>
          <p:nvPr/>
        </p:nvSpPr>
        <p:spPr>
          <a:xfrm>
            <a:off x="915386" y="1301318"/>
            <a:ext cx="439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4932" lvl="0" marL="24493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Char char="-"/>
            </a:pPr>
            <a:r>
              <a:t/>
            </a:r>
            <a:endParaRPr/>
          </a:p>
        </p:txBody>
      </p:sp>
      <p:sp>
        <p:nvSpPr>
          <p:cNvPr id="165" name="Google Shape;165;p10"/>
          <p:cNvSpPr txBox="1"/>
          <p:nvPr/>
        </p:nvSpPr>
        <p:spPr>
          <a:xfrm>
            <a:off x="100400" y="913875"/>
            <a:ext cx="95250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Рынок приложений для мобильных устройств и платформ, которые помогают пользователям анализировать и фильтровать контент, активно растет. Приложения для проверки фактов, включая "Fake Detector", входят в сегмент технологий, связанных с дезинформацией и борьбой с фейковыми новостями. Основными потребителями являются пользователи мобильных устройств, журналисты, студенты, а также организации, стремящиеся обеспечить достоверность получаемой информации.</a:t>
            </a:r>
            <a:endParaRPr sz="16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Рынок медиаплатформ: Крупнейшие новостные платформы и социальные сети (такие как Facebook и Instagram) являются важными игроками в этом рынке. С увеличением объема дезинформации возрастает потребность в инструментах, которые могут помочь пользователям различать правдивые и ложные новости.</a:t>
            </a:r>
            <a:endParaRPr sz="16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Динамика рынков</a:t>
            </a:r>
            <a:endParaRPr b="1" sz="18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Динамика рынка приложений по проверке фактов показывает стабильный рост, особенно на фоне участившихся случаев дезинформации и манипуляций с новостями. Исследования показывают, что пользователи СМИ все чаще жалуются на недостоверные источники информации. В 2023 году рынок приложений, направленных на борьбу с фейковыми новостями, оценивается в нескольких миллиардах долларов, и прогнозируется его дальнейший рост на 15-20% ежегодно в ближайшие 5 лет.</a:t>
            </a:r>
            <a:endParaRPr sz="16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0" y="0"/>
            <a:ext cx="99060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недоброкачественного новостного материала «FakeDetector»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Google Shape;171;p11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72" name="Google Shape;172;p11"/>
          <p:cNvSpPr txBox="1"/>
          <p:nvPr/>
        </p:nvSpPr>
        <p:spPr>
          <a:xfrm>
            <a:off x="190500" y="754425"/>
            <a:ext cx="9525000" cy="53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Целевая доля рынков, которую планирует занять проект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Планируемая целевая доля для приложения "Fake Detector" составит около 5% от общего рынка приложений проверки фактов в течение первых трех лет после запуска. Это будет достигнуто за счет активного маркетинга, партнерств с медиаплатформами, а также постоянных обновлений и улучшений функционала приложения. Наша цель — привлечь 1-2 миллиона активных пользователей к концу второго года.</a:t>
            </a:r>
            <a:endParaRPr sz="16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Барьеры для выхода на целевые рынки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Конкуренция: Существуют уже установленные приложения и сервисы, такие как Snopes, </a:t>
            </a:r>
            <a:r>
              <a:rPr lang="ru-RU" sz="16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/>
              </a:rPr>
              <a:t>FactCheck.org</a:t>
            </a: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, которые имеют солидную базу пользователей и высокую степень доверия.</a:t>
            </a:r>
            <a:endParaRPr sz="16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Технологические сложности: Разработка алгоритмов для точной оценки достоверности информации требует значительных ресурсов и знаний в области машинного обучения и обработки естественного языка.</a:t>
            </a:r>
            <a:endParaRPr sz="16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Кооперация с СМИ: Для повышения доверия к приложению необходимо наладить сотрудничество с прессой и авторитетными новостными источниками, что может потребовать времени и усилий.</a:t>
            </a:r>
            <a:endParaRPr sz="16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Обеспечение пользовательского доверия: Необходимо убедить пользователей в том, что приложение действительно эффективно и будет полезным инструментом в проверке новостей, что требует активной работы на этапе маркетинга и образования потребителей.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 txBox="1"/>
          <p:nvPr/>
        </p:nvSpPr>
        <p:spPr>
          <a:xfrm>
            <a:off x="0" y="0"/>
            <a:ext cx="99060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недоброкачественного новостного материала «FakeDetector»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"/>
          <p:cNvSpPr txBox="1"/>
          <p:nvPr/>
        </p:nvSpPr>
        <p:spPr>
          <a:xfrm>
            <a:off x="1173197" y="464225"/>
            <a:ext cx="307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Конкуренты</a:t>
            </a:r>
            <a:endParaRPr sz="2000"/>
          </a:p>
        </p:txBody>
      </p:sp>
      <p:graphicFrame>
        <p:nvGraphicFramePr>
          <p:cNvPr id="179" name="Google Shape;179;p12"/>
          <p:cNvGraphicFramePr/>
          <p:nvPr/>
        </p:nvGraphicFramePr>
        <p:xfrm>
          <a:off x="510839" y="11144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1275200"/>
                <a:gridCol w="927475"/>
                <a:gridCol w="1130075"/>
                <a:gridCol w="987525"/>
                <a:gridCol w="1095675"/>
              </a:tblGrid>
              <a:tr h="953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Fakebox</a:t>
                      </a:r>
                      <a:endParaRPr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FakeDetector</a:t>
                      </a:r>
                      <a:endParaRPr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Factcheck</a:t>
                      </a:r>
                      <a:endParaRPr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FakeBananas</a:t>
                      </a:r>
                      <a:endParaRPr>
                        <a:solidFill>
                          <a:srgbClr val="000000"/>
                        </a:solidFill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43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/>
                        <a:t>Автоматизация использованием ИИ</a:t>
                      </a:r>
                      <a:endParaRPr b="1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43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/>
                        <a:t>Универсальность</a:t>
                      </a:r>
                      <a:endParaRPr b="1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43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/>
                        <a:t>Доступность</a:t>
                      </a:r>
                      <a:endParaRPr b="1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бесплатно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бесплатно/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платно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бесплатно/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платно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бесплатно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43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/>
                        <a:t>Адаптивность</a:t>
                      </a:r>
                      <a:endParaRPr b="1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72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/>
                        <a:t>Постоянная актуальность</a:t>
                      </a:r>
                      <a:endParaRPr b="1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+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625" marB="29625" marR="60525" marL="60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80" name="Google Shape;180;p12"/>
          <p:cNvSpPr/>
          <p:nvPr/>
        </p:nvSpPr>
        <p:spPr>
          <a:xfrm>
            <a:off x="6290300" y="1525925"/>
            <a:ext cx="3234600" cy="4731900"/>
          </a:xfrm>
          <a:prstGeom prst="roundRect">
            <a:avLst>
              <a:gd fmla="val 6236" name="adj"/>
            </a:avLst>
          </a:prstGeom>
          <a:solidFill>
            <a:schemeClr val="lt1"/>
          </a:solidFill>
          <a:ln cap="flat" cmpd="sng" w="952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2650" lIns="65300" spcFirstLastPara="1" rIns="65300" wrap="square" tIns="326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43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Конкурентные преимущества продукта</a:t>
            </a:r>
            <a:r>
              <a:rPr lang="ru-RU" sz="1143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224000" lvl="0" marL="244800" rtl="0" algn="l">
              <a:spcBef>
                <a:spcPts val="857"/>
              </a:spcBef>
              <a:spcAft>
                <a:spcPts val="0"/>
              </a:spcAft>
              <a:buSzPts val="1600"/>
              <a:buChar char="●"/>
            </a:pPr>
            <a:r>
              <a:rPr lang="ru-RU" sz="1600"/>
              <a:t>Работа с информацией на русском и английском языках</a:t>
            </a:r>
            <a:endParaRPr sz="1600"/>
          </a:p>
          <a:p>
            <a:pPr indent="-224000" lvl="0" marL="2448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600"/>
              <a:t>Адаптивность к появлению новых видов фейковой информации</a:t>
            </a:r>
            <a:endParaRPr sz="1600"/>
          </a:p>
        </p:txBody>
      </p:sp>
      <p:sp>
        <p:nvSpPr>
          <p:cNvPr id="181" name="Google Shape;181;p12"/>
          <p:cNvSpPr txBox="1"/>
          <p:nvPr/>
        </p:nvSpPr>
        <p:spPr>
          <a:xfrm>
            <a:off x="0" y="-17175"/>
            <a:ext cx="99060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недоброкачественного новостного материала «FakeDetector»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pankratov.in\YandexDisk\!NTI\DOCS\ProjectPresentation\icons\PNG\256\321.png" id="182" name="Google Shape;18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901" y="362998"/>
            <a:ext cx="571775" cy="57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"/>
          <p:cNvSpPr txBox="1"/>
          <p:nvPr/>
        </p:nvSpPr>
        <p:spPr>
          <a:xfrm>
            <a:off x="380999" y="464225"/>
            <a:ext cx="260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8" name="Google Shape;188;p13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89" name="Google Shape;189;p13"/>
          <p:cNvSpPr/>
          <p:nvPr/>
        </p:nvSpPr>
        <p:spPr>
          <a:xfrm>
            <a:off x="520567" y="1118629"/>
            <a:ext cx="8676600" cy="5378400"/>
          </a:xfrm>
          <a:prstGeom prst="roundRect">
            <a:avLst>
              <a:gd fmla="val 2129" name="adj"/>
            </a:avLst>
          </a:prstGeom>
          <a:noFill/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Бизнес-модель – как вы зарабатываете или планируете</a:t>
            </a:r>
            <a:endParaRPr sz="1286">
              <a:solidFill>
                <a:srgbClr val="4637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3"/>
          <p:cNvSpPr txBox="1"/>
          <p:nvPr/>
        </p:nvSpPr>
        <p:spPr>
          <a:xfrm>
            <a:off x="188987" y="843325"/>
            <a:ext cx="1782900" cy="4586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ru-RU" u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Ключевые партнеры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1. Государственные учреждения;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2. Аналитические и новостные агентства;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3. Социальные медиа и платформы;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ru-RU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Организации по защите прав потребителей;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ru-RU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Эксперты в области медиапедагогики.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3"/>
          <p:cNvSpPr txBox="1"/>
          <p:nvPr/>
        </p:nvSpPr>
        <p:spPr>
          <a:xfrm>
            <a:off x="1971750" y="843325"/>
            <a:ext cx="1819200" cy="2093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ru-RU" u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Ключевые процессы</a:t>
            </a:r>
            <a:endParaRPr b="1" i="0" u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Разработка приложения;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Разработка веб-сайта;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Продвижение приложения в медиа - сфере.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 txBox="1"/>
          <p:nvPr/>
        </p:nvSpPr>
        <p:spPr>
          <a:xfrm>
            <a:off x="1971750" y="2936726"/>
            <a:ext cx="1819200" cy="2427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ru-RU" u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Ключевые ресурсы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Трудовые: IT специалисты;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Материальные: помещение для работы и компьютер; 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Интеллектуальные: лицензия, разрешение, аренда серверов и баз данных.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3"/>
          <p:cNvSpPr txBox="1"/>
          <p:nvPr/>
        </p:nvSpPr>
        <p:spPr>
          <a:xfrm>
            <a:off x="3791025" y="843312"/>
            <a:ext cx="1767000" cy="45213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Ценностные предложения</a:t>
            </a:r>
            <a:endParaRPr b="0" i="0" u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ыстрая, удобная и надёжная проверка информации на подлинность;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Повышение уровня информированности и снижение рисков, связанных с дезинформацией общества.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3"/>
          <p:cNvSpPr txBox="1"/>
          <p:nvPr/>
        </p:nvSpPr>
        <p:spPr>
          <a:xfrm>
            <a:off x="5557900" y="843312"/>
            <a:ext cx="1805100" cy="2427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Взаимоотношения </a:t>
            </a:r>
            <a:r>
              <a:rPr b="1" i="0" lang="ru-RU" u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с клиентами</a:t>
            </a:r>
            <a:endParaRPr b="1" i="0" u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Группы в социальных сетях: данное приложение будет высвечивать в актуальных при входе на страничку;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Реклама: размещение баннеров.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t/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 txBox="1"/>
          <p:nvPr/>
        </p:nvSpPr>
        <p:spPr>
          <a:xfrm>
            <a:off x="5557900" y="3271113"/>
            <a:ext cx="1805100" cy="2093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ru-RU" u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Каналы </a:t>
            </a:r>
            <a:r>
              <a:rPr b="1"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сбыта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Веб-сайт, социальные сети, партнерства.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3"/>
          <p:cNvSpPr txBox="1"/>
          <p:nvPr/>
        </p:nvSpPr>
        <p:spPr>
          <a:xfrm>
            <a:off x="7362900" y="843325"/>
            <a:ext cx="2208300" cy="4586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ru-RU" u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Потребител</a:t>
            </a:r>
            <a:r>
              <a:rPr b="1"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и</a:t>
            </a:r>
            <a:endParaRPr b="0" i="0" u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t/>
            </a:r>
            <a:endParaRPr b="0" i="0" u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Обычные пользователи всех возрастов;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Журналисты и блогеры;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Образовательные и государственные учреждения;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Корпорации.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 txBox="1"/>
          <p:nvPr/>
        </p:nvSpPr>
        <p:spPr>
          <a:xfrm>
            <a:off x="188975" y="5364513"/>
            <a:ext cx="4680000" cy="14463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ru-RU" u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Структура издержек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Р</a:t>
            </a: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азработка программного обеспечения: 25% от общего бюджета; 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Данные и обучение моделей: 15% от общего бюджета;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Маркетинг и продвижение: 30% от общего бюджета;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- Юридические расходы: 5% от общего бюджета.</a:t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t/>
            </a:r>
            <a:endParaRPr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 txBox="1"/>
          <p:nvPr/>
        </p:nvSpPr>
        <p:spPr>
          <a:xfrm>
            <a:off x="4868925" y="5364513"/>
            <a:ext cx="4702200" cy="14463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71A2C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lang="ru-RU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Потоки </a:t>
            </a:r>
            <a:r>
              <a:rPr b="1" i="0" lang="ru-RU" u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доходов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Выручка от продажи токенов;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Выручка от оказания услуг;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Выручка от партнерства со СМИ и государством.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3"/>
          <p:cNvSpPr txBox="1"/>
          <p:nvPr/>
        </p:nvSpPr>
        <p:spPr>
          <a:xfrm>
            <a:off x="0" y="-17175"/>
            <a:ext cx="99060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недоброкачественного новостного материала «FakeDetector»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 showMasterSp="0">
  <p:cSld>
    <p:bg>
      <p:bgPr>
        <a:solidFill>
          <a:schemeClr val="lt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"/>
          <p:cNvSpPr txBox="1"/>
          <p:nvPr/>
        </p:nvSpPr>
        <p:spPr>
          <a:xfrm>
            <a:off x="380995" y="471452"/>
            <a:ext cx="1943100" cy="2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Финансовые показатели</a:t>
            </a:r>
            <a:endParaRPr/>
          </a:p>
        </p:txBody>
      </p:sp>
      <p:cxnSp>
        <p:nvCxnSpPr>
          <p:cNvPr id="205" name="Google Shape;205;p14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graphicFrame>
        <p:nvGraphicFramePr>
          <p:cNvPr id="206" name="Google Shape;206;p14"/>
          <p:cNvGraphicFramePr/>
          <p:nvPr/>
        </p:nvGraphicFramePr>
        <p:xfrm>
          <a:off x="683954" y="5648167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{98FDC88C-20E6-4012-8AA0-8267572AE32C}</a:tableStyleId>
              </a:tblPr>
              <a:tblGrid>
                <a:gridCol w="2109850"/>
                <a:gridCol w="1796400"/>
                <a:gridCol w="917150"/>
                <a:gridCol w="917150"/>
                <a:gridCol w="917150"/>
                <a:gridCol w="917150"/>
                <a:gridCol w="917150"/>
              </a:tblGrid>
              <a:tr h="238050">
                <a:tc rowSpan="2">
                  <a:txBody>
                    <a:bodyPr/>
                    <a:lstStyle/>
                    <a:p>
                      <a:pPr indent="-9525" lvl="0" marL="95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Целевые показатели проекта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Единицы измерения</a:t>
                      </a:r>
                      <a:endParaRPr/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7938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Плановое значение по периодам</a:t>
                      </a:r>
                      <a:endParaRPr/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 hMerge="1"/>
                <a:tc hMerge="1"/>
                <a:tc hMerge="1"/>
                <a:tc hMerge="1"/>
              </a:tr>
              <a:tr h="15982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20__г.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20__г.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20__ г.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20__ г.</a:t>
                      </a:r>
                      <a:endParaRPr/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20__г.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CF2"/>
                    </a:solidFill>
                  </a:tcPr>
                </a:tc>
              </a:tr>
              <a:tr h="263250">
                <a:tc>
                  <a:txBody>
                    <a:bodyPr/>
                    <a:lstStyle/>
                    <a:p>
                      <a:pPr indent="-7938" lvl="0" marL="7938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Объем выручки</a:t>
                      </a:r>
                      <a:endParaRPr b="1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млн. руб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/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/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/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/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484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58585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7" name="Google Shape;207;p14"/>
          <p:cNvSpPr/>
          <p:nvPr/>
        </p:nvSpPr>
        <p:spPr>
          <a:xfrm>
            <a:off x="7324337" y="1572978"/>
            <a:ext cx="1851634" cy="2029930"/>
          </a:xfrm>
          <a:prstGeom prst="roundRect">
            <a:avLst>
              <a:gd fmla="val 3557" name="adj"/>
            </a:avLst>
          </a:prstGeom>
          <a:solidFill>
            <a:schemeClr val="lt1"/>
          </a:solidFill>
          <a:ln cap="flat" cmpd="sng" w="952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2650" lIns="65300" spcFirstLastPara="1" rIns="65300" wrap="square" tIns="326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43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Стратегия выхода </a:t>
            </a:r>
            <a:br>
              <a:rPr lang="ru-RU" sz="1143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из проекта для инвесторов: </a:t>
            </a:r>
            <a:endParaRPr/>
          </a:p>
          <a:p>
            <a:pPr indent="0" lvl="0" marL="0" marR="0" rtl="0" algn="l">
              <a:spcBef>
                <a:spcPts val="857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6A536B"/>
                </a:solidFill>
                <a:latin typeface="Calibri"/>
                <a:ea typeface="Calibri"/>
                <a:cs typeface="Calibri"/>
                <a:sym typeface="Calibri"/>
              </a:rPr>
              <a:t>Заполняется только для проектов с желаемой формой финансирования «взнос в уставной капитал» рекомендуется указать стратегии выхода из проекта для инвесторов</a:t>
            </a:r>
            <a:endParaRPr/>
          </a:p>
          <a:p>
            <a:pPr indent="0" lvl="0" marL="0" marR="0" rtl="0" algn="l">
              <a:spcBef>
                <a:spcPts val="429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536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683954" y="4614528"/>
            <a:ext cx="8492016" cy="525964"/>
          </a:xfrm>
          <a:prstGeom prst="roundRect">
            <a:avLst>
              <a:gd fmla="val 6236" name="adj"/>
            </a:avLst>
          </a:prstGeom>
          <a:solidFill>
            <a:schemeClr val="lt1"/>
          </a:solidFill>
          <a:ln cap="flat" cmpd="sng" w="952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2650" lIns="65300" spcFirstLastPara="1" rIns="65300" wrap="square" tIns="326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43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Бюджетные деньги, ранее привлекавшиеся для финансирования проекта:</a:t>
            </a:r>
            <a:endParaRPr/>
          </a:p>
          <a:p>
            <a:pPr indent="0" lvl="0" marL="0" marR="0" rtl="0" algn="l">
              <a:spcBef>
                <a:spcPts val="857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6A536B"/>
                </a:solidFill>
                <a:latin typeface="Calibri"/>
                <a:ea typeface="Calibri"/>
                <a:cs typeface="Calibri"/>
                <a:sym typeface="Calibri"/>
              </a:rPr>
              <a:t>Перечисляются источники получения, размеры и сроки.</a:t>
            </a:r>
            <a:endParaRPr/>
          </a:p>
        </p:txBody>
      </p:sp>
      <p:sp>
        <p:nvSpPr>
          <p:cNvPr id="209" name="Google Shape;209;p14"/>
          <p:cNvSpPr txBox="1"/>
          <p:nvPr/>
        </p:nvSpPr>
        <p:spPr>
          <a:xfrm>
            <a:off x="750097" y="1185179"/>
            <a:ext cx="6405279" cy="29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Модель коммерциализации проекта:</a:t>
            </a:r>
            <a:endParaRPr/>
          </a:p>
        </p:txBody>
      </p:sp>
      <p:sp>
        <p:nvSpPr>
          <p:cNvPr id="210" name="Google Shape;210;p14"/>
          <p:cNvSpPr/>
          <p:nvPr/>
        </p:nvSpPr>
        <p:spPr>
          <a:xfrm>
            <a:off x="690395" y="1124216"/>
            <a:ext cx="6480720" cy="3127733"/>
          </a:xfrm>
          <a:prstGeom prst="roundRect">
            <a:avLst>
              <a:gd fmla="val 2129" name="adj"/>
            </a:avLst>
          </a:prstGeom>
          <a:noFill/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4"/>
          <p:cNvSpPr txBox="1"/>
          <p:nvPr/>
        </p:nvSpPr>
        <p:spPr>
          <a:xfrm>
            <a:off x="381007" y="0"/>
            <a:ext cx="95250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</a:t>
            </a: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недоброкачественного новостного материала</a:t>
            </a: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«FakeDetector»</a:t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 showMasterSp="0">
  <p:cSld>
    <p:bg>
      <p:bgPr>
        <a:solidFill>
          <a:schemeClr val="l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"/>
          <p:cNvSpPr txBox="1"/>
          <p:nvPr/>
        </p:nvSpPr>
        <p:spPr>
          <a:xfrm>
            <a:off x="392658" y="464227"/>
            <a:ext cx="1487400" cy="2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 по расходам</a:t>
            </a:r>
            <a:endParaRPr/>
          </a:p>
        </p:txBody>
      </p:sp>
      <p:cxnSp>
        <p:nvCxnSpPr>
          <p:cNvPr id="217" name="Google Shape;217;p15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  <p:graphicFrame>
        <p:nvGraphicFramePr>
          <p:cNvPr id="218" name="Google Shape;218;p15"/>
          <p:cNvGraphicFramePr/>
          <p:nvPr/>
        </p:nvGraphicFramePr>
        <p:xfrm>
          <a:off x="581086" y="857287"/>
          <a:ext cx="3000000" cy="3000000"/>
        </p:xfrm>
        <a:graphic>
          <a:graphicData uri="http://schemas.openxmlformats.org/drawingml/2006/table">
            <a:tbl>
              <a:tblPr bandCol="1" bandRow="1" firstCol="1" firstRow="1">
                <a:noFill/>
                <a:tableStyleId>{CBAB7362-8A8C-4851-A6ED-4A4DC5875B60}</a:tableStyleId>
              </a:tblPr>
              <a:tblGrid>
                <a:gridCol w="617200"/>
                <a:gridCol w="3857575"/>
                <a:gridCol w="2160250"/>
                <a:gridCol w="2057375"/>
              </a:tblGrid>
              <a:tr h="160725">
                <a:tc rowSpan="2"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№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 rowSpan="2"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Вид расходов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 gridSpan="2"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Объем финансового обеспечения реализации проекта (рублей)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11600" marL="0" anchor="ctr"/>
                </a:tc>
                <a:tc hMerge="1"/>
              </a:tr>
              <a:tr h="321425">
                <a:tc vMerge="1"/>
                <a:tc vMerge="1"/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за счет средств федерального бюджета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за счет внебюджетных источников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28935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расходы на оплату труда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860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2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материально-технические расходы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465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3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технологические работы и услуги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465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4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заказ исследований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16525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5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расходы на патентование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860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6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расходы на сертификацию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860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7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патенты и ноу-хау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860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8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лицензионные платежи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465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9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программное обеспечение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12575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10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консультационные услуги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42725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11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капитальное строительство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25925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12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приобретение недвижимого имущества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8080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13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аренда имущества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39275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14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организационные расходы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860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15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командировочные расходы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308600"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16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прочие расходы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  <a:tr h="190400">
                <a:tc gridSpan="2">
                  <a:txBody>
                    <a:bodyPr/>
                    <a:lstStyle/>
                    <a:p>
                      <a:pPr indent="450215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Всего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  <a:tc hMerge="1"/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450215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/>
                        <a:t> </a:t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219" name="Google Shape;219;p15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5"/>
          <p:cNvSpPr txBox="1"/>
          <p:nvPr/>
        </p:nvSpPr>
        <p:spPr>
          <a:xfrm>
            <a:off x="392650" y="-17175"/>
            <a:ext cx="95133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</a:t>
            </a: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недоброкачественного новостного материала</a:t>
            </a: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«FakeDetector»</a:t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" name="Google Shape;225;p16"/>
          <p:cNvGraphicFramePr/>
          <p:nvPr/>
        </p:nvGraphicFramePr>
        <p:xfrm>
          <a:off x="425452" y="88126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750025"/>
                <a:gridCol w="1406425"/>
              </a:tblGrid>
              <a:tr h="1931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cap="none" strike="noStrike">
                          <a:solidFill>
                            <a:schemeClr val="lt1"/>
                          </a:solidFill>
                        </a:rPr>
                        <a:t>УЧАСТНИКИ</a:t>
                      </a: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</a:tr>
              <a:tr h="267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Руководитель</a:t>
                      </a: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 проекта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21600" marB="252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ФИО и организация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1600" marB="252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67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Получатель поддержки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21600" marB="252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Организация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21600" marB="252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38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Соисполнитель 1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21600" marB="252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Организация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21600" marB="252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93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Соисполнитель 2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21600" marB="252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Организация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21600" marB="252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6" name="Google Shape;226;p16"/>
          <p:cNvGraphicFramePr/>
          <p:nvPr/>
        </p:nvGraphicFramePr>
        <p:xfrm>
          <a:off x="2682240" y="87756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1115825"/>
                <a:gridCol w="1091625"/>
              </a:tblGrid>
              <a:tr h="18922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БЮДЖЕТ ( тыс.</a:t>
                      </a: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руб. с учетом</a:t>
                      </a: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 налогов</a:t>
                      </a: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)</a:t>
                      </a: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</a:tr>
              <a:tr h="212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Форма</a:t>
                      </a: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 поддержки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2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Затраты всего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2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Бюджетная поддержка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Внебюджетная</a:t>
                      </a: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 поддержка/источники</a:t>
                      </a:r>
                      <a:endParaRPr/>
                    </a:p>
                  </a:txBody>
                  <a:tcPr marT="32400" marB="324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% бюджетной поддержки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32400" marB="324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7" name="Google Shape;227;p16"/>
          <p:cNvGraphicFramePr/>
          <p:nvPr/>
        </p:nvGraphicFramePr>
        <p:xfrm>
          <a:off x="377192" y="250824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4480550"/>
              </a:tblGrid>
              <a:tr h="2703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8" name="Google Shape;228;p16"/>
          <p:cNvGraphicFramePr/>
          <p:nvPr/>
        </p:nvGraphicFramePr>
        <p:xfrm>
          <a:off x="381002" y="23647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4473575"/>
              </a:tblGrid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ЦЕЛЬ ПРОЕКТА И ОПИСАНИЕ ПРОДУКТА</a:t>
                      </a: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9" name="Google Shape;229;p16"/>
          <p:cNvGraphicFramePr/>
          <p:nvPr/>
        </p:nvGraphicFramePr>
        <p:xfrm>
          <a:off x="5038054" y="87756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4486950"/>
              </a:tblGrid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ПЛАН РАБОТ</a:t>
                      </a: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0" name="Google Shape;230;p16"/>
          <p:cNvGraphicFramePr/>
          <p:nvPr/>
        </p:nvGraphicFramePr>
        <p:xfrm>
          <a:off x="5038054" y="10459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2211125"/>
                <a:gridCol w="451500"/>
                <a:gridCol w="101275"/>
                <a:gridCol w="552775"/>
                <a:gridCol w="552775"/>
                <a:gridCol w="584100"/>
              </a:tblGrid>
              <a:tr h="3091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Этап</a:t>
                      </a: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ы / Основные мероприятия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Ответст-венный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Срок реализации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rowSpan="2"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 (тыс. руб. с учетом</a:t>
                      </a: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налогов</a:t>
                      </a: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hMerge="1"/>
              </a:tr>
              <a:tr h="423100">
                <a:tc vMerge="1"/>
                <a:tc vMerge="1"/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Бюджетная </a:t>
                      </a: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поддержка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Внебюджет.</a:t>
                      </a: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lang="ru-RU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поддержка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141525">
                <a:tc gridSpan="6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9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Этап</a:t>
                      </a:r>
                      <a:r>
                        <a:rPr b="1" i="0" lang="ru-RU" sz="9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</a:t>
                      </a:r>
                      <a:endParaRPr b="1" i="0" sz="9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FDE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 gridSpan="6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9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Этап 2</a:t>
                      </a:r>
                      <a:endParaRPr b="1" i="0" sz="9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FDE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3625">
                <a:tc gridSpan="6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9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Этап 3</a:t>
                      </a:r>
                      <a:endParaRPr b="1" i="0" sz="9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FDE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 gridSpan="6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ru-RU" sz="9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Этап 4</a:t>
                      </a:r>
                      <a:endParaRPr b="1" i="0" sz="9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FDE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5675">
                <a:tc gridSpan="6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90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Завершение</a:t>
                      </a:r>
                      <a:endParaRPr b="1" i="0" sz="90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3CFDE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17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7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Итоговый</a:t>
                      </a:r>
                      <a:r>
                        <a:rPr b="0" i="0" lang="ru-RU" sz="7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отчет о результатах проекта</a:t>
                      </a:r>
                      <a:endParaRPr b="0" i="0" sz="7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1" name="Google Shape;231;p16"/>
          <p:cNvGraphicFramePr/>
          <p:nvPr/>
        </p:nvGraphicFramePr>
        <p:xfrm>
          <a:off x="381003" y="531535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4483100"/>
              </a:tblGrid>
              <a:tr h="141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ЦЕЛЕВЫЕ</a:t>
                      </a:r>
                      <a:r>
                        <a:rPr lang="ru-RU" sz="900">
                          <a:solidFill>
                            <a:schemeClr val="lt1"/>
                          </a:solidFill>
                        </a:rPr>
                        <a:t> ПОКАЗАТЕЛИ</a:t>
                      </a: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2" name="Google Shape;232;p16"/>
          <p:cNvGraphicFramePr/>
          <p:nvPr/>
        </p:nvGraphicFramePr>
        <p:xfrm>
          <a:off x="381000" y="548481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{CBAB7362-8A8C-4851-A6ED-4A4DC5875B60}</a:tableStyleId>
              </a:tblPr>
              <a:tblGrid>
                <a:gridCol w="1637850"/>
                <a:gridCol w="586700"/>
                <a:gridCol w="529650"/>
                <a:gridCol w="431875"/>
                <a:gridCol w="464475"/>
                <a:gridCol w="415575"/>
                <a:gridCol w="417000"/>
              </a:tblGrid>
              <a:tr h="29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ЦЕЛЕВОЙ ПОКАЗАТЕЛЬ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ЕДИНИЦЫ</a:t>
                      </a: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 ИЗМЕРЕНИЯ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ИСХОДНОЕ</a:t>
                      </a: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 ЗНАЧЕНИЕ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20__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20__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20__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lang="ru-RU" sz="700">
                          <a:solidFill>
                            <a:schemeClr val="dk1"/>
                          </a:solidFill>
                        </a:rPr>
                        <a:t>20__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48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4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33" name="Google Shape;233;p16"/>
          <p:cNvCxnSpPr/>
          <p:nvPr/>
        </p:nvCxnSpPr>
        <p:spPr>
          <a:xfrm>
            <a:off x="2617472" y="877568"/>
            <a:ext cx="0" cy="1381125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p16"/>
          <p:cNvCxnSpPr/>
          <p:nvPr/>
        </p:nvCxnSpPr>
        <p:spPr>
          <a:xfrm>
            <a:off x="4951512" y="882698"/>
            <a:ext cx="0" cy="5723842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5" name="Google Shape;235;p16"/>
          <p:cNvSpPr txBox="1"/>
          <p:nvPr/>
        </p:nvSpPr>
        <p:spPr>
          <a:xfrm>
            <a:off x="7237646" y="641249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3625" lIns="87250" spcFirstLastPara="1" rIns="87250" wrap="square" tIns="436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857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857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3567086" y="368538"/>
            <a:ext cx="5552100" cy="2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(заполняется опционально при желании получения бюджетной поддержки)</a:t>
            </a:r>
            <a:endParaRPr sz="1286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6"/>
          <p:cNvSpPr txBox="1"/>
          <p:nvPr/>
        </p:nvSpPr>
        <p:spPr>
          <a:xfrm>
            <a:off x="377195" y="368452"/>
            <a:ext cx="2045700" cy="2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Резюме (модель) проекта</a:t>
            </a:r>
            <a:endParaRPr b="1" sz="12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6"/>
          <p:cNvSpPr txBox="1"/>
          <p:nvPr/>
        </p:nvSpPr>
        <p:spPr>
          <a:xfrm>
            <a:off x="377200" y="0"/>
            <a:ext cx="95289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Приложение по определению </a:t>
            </a: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недоброкачественного новостного материала</a:t>
            </a:r>
            <a:r>
              <a:rPr lang="ru-RU" sz="157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«FakeDetector»</a:t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"/>
          <p:cNvSpPr txBox="1"/>
          <p:nvPr/>
        </p:nvSpPr>
        <p:spPr>
          <a:xfrm>
            <a:off x="730620" y="2526127"/>
            <a:ext cx="9072282" cy="11217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9108" marR="18146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D536C"/>
              </a:buClr>
              <a:buSzPts val="4800"/>
              <a:buFont typeface="Lato Black"/>
              <a:buNone/>
            </a:pPr>
            <a:r>
              <a:rPr lang="ru-RU" sz="4800">
                <a:solidFill>
                  <a:srgbClr val="2D536C"/>
                </a:solidFill>
                <a:latin typeface="Lato Black"/>
                <a:ea typeface="Lato Black"/>
                <a:cs typeface="Lato Black"/>
                <a:sym typeface="Lato Black"/>
              </a:rPr>
              <a:t>Спасибо за внимание!</a:t>
            </a:r>
            <a:br>
              <a:rPr b="1" lang="ru-RU" sz="4000">
                <a:solidFill>
                  <a:srgbClr val="2D536C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>
              <a:solidFill>
                <a:srgbClr val="2D536C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4" name="Google Shape;244;p17"/>
          <p:cNvSpPr txBox="1"/>
          <p:nvPr/>
        </p:nvSpPr>
        <p:spPr>
          <a:xfrm>
            <a:off x="636487" y="6137714"/>
            <a:ext cx="2788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3B4658"/>
                </a:solidFill>
                <a:latin typeface="Calibri"/>
                <a:ea typeface="Calibri"/>
                <a:cs typeface="Calibri"/>
                <a:sym typeface="Calibri"/>
              </a:rPr>
              <a:t>2024, РГРТУ</a:t>
            </a:r>
            <a:endParaRPr sz="1600">
              <a:solidFill>
                <a:srgbClr val="3B465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4463" y="5845148"/>
            <a:ext cx="1661692" cy="9502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17"/>
          <p:cNvGrpSpPr/>
          <p:nvPr/>
        </p:nvGrpSpPr>
        <p:grpSpPr>
          <a:xfrm>
            <a:off x="7634528" y="55734"/>
            <a:ext cx="2262505" cy="2884690"/>
            <a:chOff x="5709356" y="1168998"/>
            <a:chExt cx="4196797" cy="4530173"/>
          </a:xfrm>
        </p:grpSpPr>
        <p:grpSp>
          <p:nvGrpSpPr>
            <p:cNvPr id="247" name="Google Shape;247;p17"/>
            <p:cNvGrpSpPr/>
            <p:nvPr/>
          </p:nvGrpSpPr>
          <p:grpSpPr>
            <a:xfrm>
              <a:off x="5709356" y="1168998"/>
              <a:ext cx="4196698" cy="3603394"/>
              <a:chOff x="11587065" y="1068029"/>
              <a:chExt cx="8517143" cy="7313043"/>
            </a:xfrm>
          </p:grpSpPr>
          <p:sp>
            <p:nvSpPr>
              <p:cNvPr id="248" name="Google Shape;248;p17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rect b="b" l="l" r="r" t="t"/>
                <a:pathLst>
                  <a:path extrusionOk="0" h="7272655" w="727392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8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17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rect b="b" l="l" r="r" t="t"/>
                <a:pathLst>
                  <a:path extrusionOk="0" h="3185795" w="645033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cap="flat" cmpd="sng" w="41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8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0" name="Google Shape;250;p17"/>
            <p:cNvSpPr/>
            <p:nvPr/>
          </p:nvSpPr>
          <p:spPr>
            <a:xfrm>
              <a:off x="8208116" y="4991108"/>
              <a:ext cx="1698037" cy="708063"/>
            </a:xfrm>
            <a:custGeom>
              <a:rect b="b" l="l" r="r" t="t"/>
              <a:pathLst>
                <a:path extrusionOk="0" h="1437004" w="344614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8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1" name="Google Shape;251;p17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252" name="Google Shape;252;p17"/>
            <p:cNvCxnSpPr/>
            <p:nvPr/>
          </p:nvCxnSpPr>
          <p:spPr>
            <a:xfrm flipH="1" rot="10800000">
              <a:off x="717176" y="5971994"/>
              <a:ext cx="4545105" cy="19160"/>
            </a:xfrm>
            <a:prstGeom prst="straightConnector1">
              <a:avLst/>
            </a:prstGeom>
            <a:noFill/>
            <a:ln cap="flat" cmpd="sng" w="9525">
              <a:solidFill>
                <a:srgbClr val="2D536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3" name="Google Shape;253;p17"/>
            <p:cNvCxnSpPr/>
            <p:nvPr/>
          </p:nvCxnSpPr>
          <p:spPr>
            <a:xfrm>
              <a:off x="730620" y="5991154"/>
              <a:ext cx="1645026" cy="0"/>
            </a:xfrm>
            <a:prstGeom prst="straightConnector1">
              <a:avLst/>
            </a:prstGeom>
            <a:noFill/>
            <a:ln cap="flat" cmpd="sng" w="28575">
              <a:solidFill>
                <a:srgbClr val="2D536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254" name="Google Shape;25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295" y="29364"/>
            <a:ext cx="3576917" cy="1532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261" name="Google Shape;261;p18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262" name="Google Shape;262;p18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320.png" id="263" name="Google Shape;26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190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1.png" id="264" name="Google Shape;26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6890" y="18723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2.png" id="265" name="Google Shape;26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4751" y="19227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3.png" id="266" name="Google Shape;266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2720" y="190807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4.png" id="267" name="Google Shape;267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5963" y="19227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5.png" id="268" name="Google Shape;268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19569" y="186311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6.png" id="269" name="Google Shape;269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23279" y="18723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7.png" id="270" name="Google Shape;270;p1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26989" y="186311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8.png" id="271" name="Google Shape;271;p1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508754" y="19227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9.png" id="272" name="Google Shape;272;p1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38245" y="275556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0.png" id="273" name="Google Shape;273;p1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60190" y="186311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1.png" id="274" name="Google Shape;274;p1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414302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2.png" id="275" name="Google Shape;275;p1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498835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3.png" id="276" name="Google Shape;276;p1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680600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4.png" id="277" name="Google Shape;277;p1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744254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5.png" id="278" name="Google Shape;278;p1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844485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6.png" id="279" name="Google Shape;279;p18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3919569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7.png" id="280" name="Google Shape;280;p18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3123279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8.png" id="281" name="Google Shape;281;p18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305044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9.png" id="282" name="Google Shape;282;p18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508754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0.png" id="283" name="Google Shape;283;p18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8397303" y="19227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1.png" id="284" name="Google Shape;284;p18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8397303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2.png" id="285" name="Google Shape;285;p18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7498835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3.png" id="286" name="Google Shape;286;p18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6702545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4.png" id="287" name="Google Shape;287;p18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5884310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5.png" id="288" name="Google Shape;288;p18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5078571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6.png" id="289" name="Google Shape;289;p18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4282281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7.png" id="290" name="Google Shape;290;p18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3379937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8.png" id="291" name="Google Shape;291;p18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455615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9.png" id="292" name="Google Shape;292;p18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456480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0.png" id="293" name="Google Shape;293;p18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530338" y="54852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1.png" id="294" name="Google Shape;294;p18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8397303" y="453077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2.png" id="295" name="Google Shape;295;p18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7498835" y="457167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3.png" id="296" name="Google Shape;296;p18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6639522" y="45361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4.png" id="297" name="Google Shape;297;p18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5843232" y="457167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5.png" id="298" name="Google Shape;298;p18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5078571" y="45708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6.png" id="299" name="Google Shape;299;p18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4122414" y="454886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7.png" id="300" name="Google Shape;300;p18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3251905" y="45708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8.png" id="301" name="Google Shape;301;p18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382463" y="45708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9.png" id="302" name="Google Shape;302;p18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456480" y="45708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0.png" id="303" name="Google Shape;303;p18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554653" y="45708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1.png" id="304" name="Google Shape;304;p18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8397303" y="361124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2.png" id="305" name="Google Shape;305;p18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7476890" y="361124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3.png" id="306" name="Google Shape;306;p18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6589381" y="36465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4.png" id="307" name="Google Shape;307;p18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78461" y="36465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5.png" id="308" name="Google Shape;308;p18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4926019" y="364457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6.png" id="309" name="Google Shape;309;p18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4048195" y="36417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7.png" id="310" name="Google Shape;310;p18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3178753" y="364457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8.png" id="311" name="Google Shape;311;p18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2326989" y="364370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9.png" id="312" name="Google Shape;312;p18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1484439" y="36417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0.png" id="313" name="Google Shape;313;p18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638245" y="36417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1.png" id="314" name="Google Shape;314;p18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8414302" y="278569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2.png" id="315" name="Google Shape;315;p18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7476890" y="2778378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3.png" id="316" name="Google Shape;316;p18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6574751" y="278569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4.png" id="317" name="Google Shape;317;p18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5722309" y="278569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5.png" id="318" name="Google Shape;318;p18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4829855" y="2778378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6.png" id="319" name="Google Shape;319;p18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3975043" y="276375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7.png" id="320" name="Google Shape;320;p18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3137909" y="276375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8.png" id="321" name="Google Shape;321;p18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2312359" y="276375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9.png" id="322" name="Google Shape;322;p18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1479494" y="2763750"/>
            <a:ext cx="796290" cy="79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9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329" name="Google Shape;329;p19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330" name="Google Shape;330;p19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400.png" id="331" name="Google Shape;33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257" y="354307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1.png" id="332" name="Google Shape;33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477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2.png" id="333" name="Google Shape;33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44782" y="360022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3.png" id="334" name="Google Shape;33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81817" y="360022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4.png" id="335" name="Google Shape;335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85527" y="352402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5.png" id="336" name="Google Shape;336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9702" y="358117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6.png" id="337" name="Google Shape;337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36239" y="354307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7.png" id="338" name="Google Shape;338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38127" y="354307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8.png" id="339" name="Google Shape;339;p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232619" y="354307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9.png" id="340" name="Google Shape;340;p1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44789" y="354307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0.png" id="341" name="Google Shape;341;p1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70477" y="354307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1.png" id="342" name="Google Shape;342;p1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475179" y="26833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2.png" id="343" name="Google Shape;343;p1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621739" y="26833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3.png" id="344" name="Google Shape;344;p19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768299" y="267383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4.png" id="345" name="Google Shape;345;p19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918752" y="26833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5.png" id="346" name="Google Shape;346;p19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994827" y="26833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6.png" id="347" name="Google Shape;347;p19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120899" y="26452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7.png" id="348" name="Google Shape;348;p19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3230797" y="26452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8.png" id="349" name="Google Shape;349;p19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367832" y="26452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9.png" id="350" name="Google Shape;350;p19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514392" y="26452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0.png" id="351" name="Google Shape;351;p19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670477" y="264526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1.png" id="352" name="Google Shape;352;p19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8444782" y="181086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2.png" id="353" name="Google Shape;353;p19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7600867" y="18203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3.png" id="354" name="Google Shape;354;p19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6785527" y="18203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4.png" id="355" name="Google Shape;355;p19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5918752" y="18203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5.png" id="356" name="Google Shape;356;p19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4994827" y="18203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6.png" id="357" name="Google Shape;357;p19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4138127" y="181411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7.png" id="358" name="Google Shape;358;p19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3230797" y="18203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8.png" id="359" name="Google Shape;359;p19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367832" y="18203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9.png" id="360" name="Google Shape;360;p19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542967" y="179506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0.png" id="361" name="Google Shape;361;p19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670477" y="181411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1.png" id="362" name="Google Shape;362;p19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8425732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2.png" id="363" name="Google Shape;363;p19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7600867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3.png" id="364" name="Google Shape;364;p19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6785527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4.png" id="365" name="Google Shape;365;p19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5918752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5.png" id="366" name="Google Shape;366;p19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4994827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6.png" id="367" name="Google Shape;367;p19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4138127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7.png" id="368" name="Google Shape;368;p19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3230797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8.png" id="369" name="Google Shape;369;p19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367832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9.png" id="370" name="Google Shape;370;p19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514392" y="9606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0.png" id="371" name="Google Shape;371;p19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670477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1.png" id="372" name="Google Shape;372;p19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8540501" y="537014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2.png" id="373" name="Google Shape;373;p19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7629442" y="537014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3.png" id="374" name="Google Shape;374;p19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6785527" y="537014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4.png" id="375" name="Google Shape;375;p19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884931" y="537014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5.png" id="376" name="Google Shape;376;p19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4994827" y="537014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6.png" id="377" name="Google Shape;377;p19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4152649" y="537014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7.png" id="378" name="Google Shape;378;p19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3261663" y="53341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8.png" id="379" name="Google Shape;379;p19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2465373" y="53341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9.png" id="380" name="Google Shape;380;p19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1571542" y="53341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0.png" id="381" name="Google Shape;381;p19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670477" y="533417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1.png" id="382" name="Google Shape;382;p19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8475179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2.png" id="383" name="Google Shape;383;p19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7629442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3.png" id="384" name="Google Shape;384;p19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6768299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4.png" id="385" name="Google Shape;385;p19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5829217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5.png" id="386" name="Google Shape;386;p19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4948939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6.png" id="387" name="Google Shape;387;p19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4152649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7.png" id="388" name="Google Shape;388;p19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3247141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8.png" id="389" name="Google Shape;389;p19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2410929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9.png" id="390" name="Google Shape;390;p19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1571542" y="4463825"/>
            <a:ext cx="796290" cy="79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0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397" name="Google Shape;397;p20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398" name="Google Shape;398;p20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481.png" id="399" name="Google Shape;3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66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2.png" id="400" name="Google Shape;40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95171" y="455226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3.png" id="401" name="Google Shape;40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66027" y="454932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4.png" id="402" name="Google Shape;40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69737" y="454932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5.png" id="403" name="Google Shape;403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3447" y="454932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6.png" id="404" name="Google Shape;404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23817" y="454932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7.png" id="405" name="Google Shape;405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141887" y="3623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8.png" id="406" name="Google Shape;406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315117" y="356253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9.png" id="407" name="Google Shape;407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518827" y="357522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0.png" id="408" name="Google Shape;408;p2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684437" y="357522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1.png" id="409" name="Google Shape;409;p2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857667" y="3623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2.png" id="410" name="Google Shape;410;p2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995171" y="3623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3.png" id="411" name="Google Shape;411;p2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204127" y="3623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4.png" id="412" name="Google Shape;412;p2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377357" y="3623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5.png" id="413" name="Google Shape;413;p2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525739" y="3623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6.png" id="414" name="Google Shape;414;p20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729449" y="3623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7.png" id="415" name="Google Shape;415;p20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814188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8.png" id="416" name="Google Shape;416;p20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731511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9.png" id="417" name="Google Shape;417;p20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648072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0.png" id="418" name="Google Shape;418;p20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568443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1.png" id="419" name="Google Shape;419;p20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485766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2.png" id="420" name="Google Shape;420;p20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400041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3.png" id="421" name="Google Shape;421;p20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16602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4.png" id="422" name="Google Shape;422;p20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37735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5.png" id="423" name="Google Shape;423;p20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52010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6.png" id="424" name="Google Shape;424;p20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666667" y="2695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7.png" id="425" name="Google Shape;425;p20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814188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8.png" id="426" name="Google Shape;426;p20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731511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9.png" id="427" name="Google Shape;427;p20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648072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0.png" id="428" name="Google Shape;428;p20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5653957" y="17629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1.png" id="429" name="Google Shape;429;p20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482718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2.png" id="430" name="Google Shape;430;p20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400041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3.png" id="431" name="Google Shape;431;p20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317364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4.png" id="432" name="Google Shape;432;p20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236973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5.png" id="433" name="Google Shape;433;p20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152010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6.png" id="434" name="Google Shape;434;p20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666667" y="181206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7.png" id="435" name="Google Shape;435;p20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814188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8.png" id="436" name="Google Shape;436;p20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731511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9.png" id="437" name="Google Shape;437;p20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648072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20.png" id="438" name="Google Shape;438;p20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565395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21.png" id="439" name="Google Shape;439;p20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482718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22.png" id="440" name="Google Shape;440;p20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400041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23.png" id="441" name="Google Shape;441;p20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317364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24.png" id="442" name="Google Shape;442;p20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236973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25.png" id="443" name="Google Shape;443;p20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1520107" y="9510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5.png" id="444" name="Google Shape;444;p20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4915369" y="455226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6.png" id="445" name="Google Shape;445;p20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8147353" y="537853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7.png" id="446" name="Google Shape;446;p20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7351063" y="540357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8.png" id="447" name="Google Shape;447;p20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6554773" y="540357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9.png" id="448" name="Google Shape;448;p20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5766269" y="540357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0.png" id="449" name="Google Shape;449;p20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4944579" y="539382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1.png" id="450" name="Google Shape;450;p20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4030897" y="539382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2.png" id="451" name="Google Shape;451;p20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3204127" y="540357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3.png" id="452" name="Google Shape;452;p20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2336551" y="539382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4.png" id="453" name="Google Shape;453;p20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1536534" y="539382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5.png" id="454" name="Google Shape;454;p20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743971" y="539382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6.png" id="455" name="Google Shape;455;p20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8111407" y="455226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7.png" id="456" name="Google Shape;456;p20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7351063" y="455226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8.png" id="457" name="Google Shape;457;p20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6554773" y="455226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9.png" id="458" name="Google Shape;458;p20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5766269" y="4552269"/>
            <a:ext cx="796290" cy="79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1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465" name="Google Shape;465;p21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466" name="Google Shape;466;p21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260.png" id="467" name="Google Shape;46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505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1.png" id="468" name="Google Shape;46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92279" y="55435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2.png" id="469" name="Google Shape;46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97801" y="552803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3.png" id="470" name="Google Shape;47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30383" y="549877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4.png" id="471" name="Google Shape;47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98983" y="54695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5.png" id="472" name="Google Shape;47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88775" y="552803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6.png" id="473" name="Google Shape;473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43734" y="54695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7.png" id="474" name="Google Shape;474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85799" y="54695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8.png" id="475" name="Google Shape;475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397771" y="552803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9.png" id="476" name="Google Shape;476;p2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601481" y="54695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0.png" id="477" name="Google Shape;477;p2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67505" y="54695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1.png" id="478" name="Google Shape;478;p2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692279" y="456242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2.png" id="479" name="Google Shape;479;p2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797801" y="456242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3.png" id="480" name="Google Shape;480;p2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870794" y="456974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4.png" id="481" name="Google Shape;481;p2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949835" y="456974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5.png" id="482" name="Google Shape;482;p2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5049310" y="456242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6.png" id="483" name="Google Shape;483;p2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146103" y="456242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7.png" id="484" name="Google Shape;484;p2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3271716" y="456974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8.png" id="485" name="Google Shape;485;p2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397771" y="456974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9.png" id="486" name="Google Shape;486;p2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589221" y="456974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0.png" id="487" name="Google Shape;487;p2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667505" y="456974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1.png" id="488" name="Google Shape;488;p2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8663019" y="36846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2.png" id="489" name="Google Shape;489;p2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7797801" y="36846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3.png" id="490" name="Google Shape;490;p2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6870794" y="37000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4.png" id="491" name="Google Shape;491;p2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463795" y="188679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5.png" id="492" name="Google Shape;492;p2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5949835" y="36846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6.png" id="493" name="Google Shape;493;p2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4176227" y="36846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7.png" id="494" name="Google Shape;494;p2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3285799" y="37000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8.png" id="495" name="Google Shape;495;p2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475426" y="36846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9.png" id="496" name="Google Shape;496;p2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601481" y="36846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0.png" id="497" name="Google Shape;497;p2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667505" y="36846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1.png" id="498" name="Google Shape;498;p2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8677649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2.png" id="499" name="Google Shape;499;p2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7797801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3.png" id="500" name="Google Shape;500;p2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6870794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4.png" id="501" name="Google Shape;501;p2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5998983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5.png" id="502" name="Google Shape;502;p2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5088775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6.png" id="503" name="Google Shape;503;p2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4176227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7.png" id="504" name="Google Shape;504;p2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3271716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8.png" id="505" name="Google Shape;505;p2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385511" y="274180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9.png" id="506" name="Google Shape;506;p2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463795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0.png" id="507" name="Google Shape;507;p2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667505" y="277020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1.png" id="508" name="Google Shape;508;p2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8663019" y="188679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2.png" id="509" name="Google Shape;509;p2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7753911" y="189237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3.png" id="510" name="Google Shape;510;p2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6783012" y="18639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4.png" id="511" name="Google Shape;511;p2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905189" y="18558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5.png" id="512" name="Google Shape;512;p21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5049310" y="185666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6.png" id="513" name="Google Shape;513;p21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4176227" y="184117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7.png" id="514" name="Google Shape;514;p21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3327868" y="184117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8.png" id="515" name="Google Shape;515;p21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2397771" y="1803527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9.png" id="516" name="Google Shape;516;p21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5049310" y="36846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0.png" id="517" name="Google Shape;517;p21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667505" y="185580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1.png" id="518" name="Google Shape;518;p21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8677649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2.png" id="519" name="Google Shape;519;p21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772667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3.png" id="520" name="Google Shape;520;p21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6804957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4.png" id="521" name="Google Shape;521;p21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5912504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5.png" id="522" name="Google Shape;522;p21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5049310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6.png" id="523" name="Google Shape;523;p21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4176227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7.png" id="524" name="Google Shape;524;p21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3271716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8.png" id="525" name="Google Shape;525;p21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2397771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9.png" id="526" name="Google Shape;526;p21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1589221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2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533" name="Google Shape;533;p22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534" name="Google Shape;534;p22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239.png" id="535" name="Google Shape;53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06453" y="190919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0.png" id="536" name="Google Shape;53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55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1.png" id="537" name="Google Shape;53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57551" y="550786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2.png" id="538" name="Google Shape;538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47299" y="549948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3.png" id="539" name="Google Shape;539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23711" y="550786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4.png" id="540" name="Google Shape;540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27421" y="550786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5.png" id="541" name="Google Shape;541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130463" y="549948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6.png" id="542" name="Google Shape;542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254163" y="549948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7.png" id="543" name="Google Shape;543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05337" y="549948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8.png" id="544" name="Google Shape;544;p2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463463" y="549948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9.png" id="545" name="Google Shape;545;p2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549063" y="549948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0.png" id="546" name="Google Shape;546;p2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43553" y="549948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1.png" id="547" name="Google Shape;547;p2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606453" y="46440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2.png" id="548" name="Google Shape;548;p2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717453" y="46440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3.png" id="549" name="Google Shape;549;p22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723043" y="46440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4.png" id="550" name="Google Shape;550;p22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5834043" y="458076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5.png" id="551" name="Google Shape;551;p22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5050453" y="461022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6.png" id="552" name="Google Shape;552;p22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4201627" y="460184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7.png" id="553" name="Google Shape;553;p22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354835" y="460184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8.png" id="554" name="Google Shape;554;p22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463463" y="458076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9.png" id="555" name="Google Shape;555;p22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600161" y="458076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0.png" id="556" name="Google Shape;556;p22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643553" y="455129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1.png" id="557" name="Google Shape;557;p22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8657551" y="378447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2.png" id="558" name="Google Shape;558;p22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7717453" y="378447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3.png" id="559" name="Google Shape;559;p22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6723043" y="378447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4.png" id="560" name="Google Shape;560;p22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5846743" y="375500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5.png" id="561" name="Google Shape;561;p22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5037753" y="375500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6.png" id="562" name="Google Shape;562;p22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4201627" y="375500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7.png" id="563" name="Google Shape;563;p22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3379937" y="373393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8.png" id="564" name="Google Shape;564;p22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463463" y="370420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9.png" id="565" name="Google Shape;565;p22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549063" y="372529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0.png" id="566" name="Google Shape;566;p22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643553" y="368719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1.png" id="567" name="Google Shape;567;p22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8619153" y="2899538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2.png" id="568" name="Google Shape;568;p22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7717453" y="292062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3.png" id="569" name="Google Shape;569;p22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6723043" y="292062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4.png" id="570" name="Google Shape;570;p22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5846743" y="2899538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5.png" id="571" name="Google Shape;571;p22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5050453" y="282384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6.png" id="572" name="Google Shape;572;p22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4241463" y="279006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7.png" id="573" name="Google Shape;573;p22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3379937" y="276466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8.png" id="574" name="Google Shape;574;p22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2463463" y="275196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9.png" id="575" name="Google Shape;575;p22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549063" y="27181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0.png" id="576" name="Google Shape;576;p22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643553" y="276466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1.png" id="577" name="Google Shape;577;p22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7717453" y="195567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2.png" id="578" name="Google Shape;578;p22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6723043" y="1959991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3.png" id="579" name="Google Shape;579;p22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846743" y="196837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4.png" id="580" name="Google Shape;580;p22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5050453" y="19218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5.png" id="581" name="Google Shape;581;p22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4176227" y="192189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6.png" id="582" name="Google Shape;582;p22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3354835" y="19008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7.png" id="583" name="Google Shape;583;p22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2463463" y="19008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8.png" id="584" name="Google Shape;584;p22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1523663" y="19008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9.png" id="585" name="Google Shape;585;p22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643553" y="19008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0.png" id="586" name="Google Shape;586;p22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861915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1.png" id="587" name="Google Shape;587;p22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771745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2.png" id="588" name="Google Shape;588;p22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6823711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3.png" id="589" name="Google Shape;589;p22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592675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4.png" id="590" name="Google Shape;590;p22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505045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5.png" id="591" name="Google Shape;591;p22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4176227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6.png" id="592" name="Google Shape;592;p22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325975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7.png" id="593" name="Google Shape;593;p22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234535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8.png" id="594" name="Google Shape;594;p22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1465243" y="1007240"/>
            <a:ext cx="796290" cy="79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3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601" name="Google Shape;601;p23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602" name="Google Shape;602;p23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160.png" id="603" name="Google Shape;60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253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9.png" id="604" name="Google Shape;60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30253" y="358089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0.png" id="605" name="Google Shape;60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53957" y="3589274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1.png" id="606" name="Google Shape;606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14153" y="3589274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2.png" id="607" name="Google Shape;607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09909" y="355549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3.png" id="608" name="Google Shape;608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86953" y="3513076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4.png" id="609" name="Google Shape;609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36055" y="350901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5.png" id="610" name="Google Shape;610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310553" y="355549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6.png" id="611" name="Google Shape;611;p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421553" y="355549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7.png" id="612" name="Google Shape;612;p2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9853" y="354711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8.png" id="613" name="Google Shape;613;p2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54653" y="354711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9.png" id="614" name="Google Shape;614;p2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504853" y="272593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0.png" id="615" name="Google Shape;615;p2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658101" y="274701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1.png" id="616" name="Google Shape;616;p2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714153" y="2738629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2.png" id="617" name="Google Shape;617;p2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863255" y="2713228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3.png" id="618" name="Google Shape;618;p23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986953" y="272593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4.png" id="619" name="Google Shape;619;p23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161456" y="2704847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5.png" id="620" name="Google Shape;620;p23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3310553" y="2704847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6.png" id="621" name="Google Shape;621;p23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421553" y="2704847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7.png" id="622" name="Google Shape;622;p23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469056" y="2704847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8.png" id="623" name="Google Shape;623;p23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554653" y="2704847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9.png" id="624" name="Google Shape;624;p23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8542953" y="191338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0.png" id="625" name="Google Shape;625;p23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7658101" y="1921764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1.png" id="626" name="Google Shape;626;p23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6714153" y="1921764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2.png" id="627" name="Google Shape;627;p23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5850553" y="191338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3.png" id="628" name="Google Shape;628;p23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4948853" y="191338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4.png" id="629" name="Google Shape;629;p23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4110653" y="1904746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5.png" id="630" name="Google Shape;630;p23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3259756" y="191338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6.png" id="631" name="Google Shape;631;p23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383453" y="189636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7.png" id="632" name="Google Shape;632;p23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519853" y="191338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8.png" id="633" name="Google Shape;633;p23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656253" y="191338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9.png" id="634" name="Google Shape;634;p23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8530253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0.png" id="635" name="Google Shape;635;p23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7658101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1.png" id="636" name="Google Shape;636;p23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6714153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2.png" id="637" name="Google Shape;637;p23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5850553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3.png" id="638" name="Google Shape;638;p23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4986953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4.png" id="639" name="Google Shape;639;p23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4110653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5.png" id="640" name="Google Shape;640;p23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3259756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6.png" id="641" name="Google Shape;641;p23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421553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7.png" id="642" name="Google Shape;642;p23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570656" y="10751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9.png" id="643" name="Google Shape;643;p23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546061" y="444881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0.png" id="644" name="Google Shape;644;p23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8542953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1.png" id="645" name="Google Shape;645;p23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7713307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2.png" id="646" name="Google Shape;646;p23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6857664" y="5379723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3.png" id="647" name="Google Shape;647;p23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926416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4.png" id="648" name="Google Shape;648;p23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5067261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5.png" id="649" name="Google Shape;649;p23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4152861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6.png" id="650" name="Google Shape;650;p23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3314363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7.png" id="651" name="Google Shape;651;p23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2434253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8.png" id="652" name="Google Shape;652;p23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1536363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9.png" id="653" name="Google Shape;653;p23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554653" y="54267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0.png" id="654" name="Google Shape;654;p23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8521363" y="450342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1.png" id="655" name="Google Shape;655;p23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7683163" y="444436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2.png" id="656" name="Google Shape;656;p23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6806864" y="444881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3.png" id="657" name="Google Shape;657;p23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5926416" y="450342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4.png" id="658" name="Google Shape;658;p23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4986953" y="444881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5.png" id="659" name="Google Shape;659;p23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4152563" y="444881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6.png" id="660" name="Google Shape;660;p23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3288924" y="444436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7.png" id="661" name="Google Shape;661;p23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1553508" y="4444366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8.png" id="662" name="Google Shape;662;p23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2404408" y="4448812"/>
            <a:ext cx="796290" cy="79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4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669" name="Google Shape;669;p24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670" name="Google Shape;670;p24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1.png" id="671" name="Google Shape;67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7406" y="55245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0.png" id="672" name="Google Shape;67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6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1.png" id="673" name="Google Shape;67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90456" y="55626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2.png" id="674" name="Google Shape;67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53201" y="553720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3.png" id="675" name="Google Shape;67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70209" y="55245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4.png" id="676" name="Google Shape;676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47153" y="55245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5.png" id="677" name="Google Shape;677;p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43380" y="5511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6.png" id="678" name="Google Shape;678;p2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290408" y="55245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7.png" id="679" name="Google Shape;679;p2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452209" y="55245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8.png" id="680" name="Google Shape;680;p2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54653" y="5511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9.png" id="681" name="Google Shape;681;p2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590456" y="462280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.png" id="682" name="Google Shape;682;p2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633806" y="46101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.png" id="683" name="Google Shape;683;p2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799754" y="46101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.png" id="684" name="Google Shape;684;p2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910753" y="46101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.png" id="685" name="Google Shape;685;p2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4047153" y="460578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.png" id="686" name="Google Shape;686;p2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143380" y="460578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5.png" id="687" name="Google Shape;687;p24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281853" y="460578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6.png" id="688" name="Google Shape;688;p24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430953" y="460578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7.png" id="689" name="Google Shape;689;p24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554653" y="46101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8.png" id="690" name="Google Shape;690;p24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7611707" y="37211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9.png" id="691" name="Google Shape;691;p24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6701715" y="370840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0.png" id="692" name="Google Shape;692;p24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5799754" y="370840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1.png" id="693" name="Google Shape;693;p24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4910753" y="370840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2.png" id="694" name="Google Shape;694;p24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4072554" y="3683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3.png" id="695" name="Google Shape;695;p24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3181480" y="37211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4.png" id="696" name="Google Shape;696;p24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2290408" y="36703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5.png" id="697" name="Google Shape;697;p24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430953" y="36957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6.png" id="698" name="Google Shape;698;p24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554653" y="36957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7.png" id="699" name="Google Shape;699;p24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7675208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8.png" id="700" name="Google Shape;700;p24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6633806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9.png" id="701" name="Google Shape;701;p24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5799754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0.png" id="702" name="Google Shape;702;p24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4910753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1.png" id="703" name="Google Shape;703;p24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4047153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2.png" id="704" name="Google Shape;704;p24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3181480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3.png" id="705" name="Google Shape;705;p24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2281853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4.png" id="706" name="Google Shape;706;p24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430953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5.png" id="707" name="Google Shape;707;p24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554653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6.png" id="708" name="Google Shape;708;p24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7590456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7.png" id="709" name="Google Shape;709;p24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6688756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8.png" id="710" name="Google Shape;710;p24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5799754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9.png" id="711" name="Google Shape;711;p24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4910753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0.png" id="712" name="Google Shape;712;p24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4047153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1.png" id="713" name="Google Shape;713;p24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3181480" y="191770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2.png" id="714" name="Google Shape;714;p24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2281853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3.png" id="715" name="Google Shape;715;p24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1430953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4.png" id="716" name="Google Shape;716;p24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554653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5.png" id="717" name="Google Shape;717;p24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7590456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6.png" id="718" name="Google Shape;718;p24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6688756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7.png" id="719" name="Google Shape;719;p24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5799754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8.png" id="720" name="Google Shape;720;p24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49107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9.png" id="721" name="Google Shape;721;p24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40471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0.png" id="722" name="Google Shape;722;p24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3181480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1.png" id="723" name="Google Shape;723;p24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22818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2.png" id="724" name="Google Shape;724;p24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14309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3.png" id="725" name="Google Shape;725;p24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8602309" y="55626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4.png" id="726" name="Google Shape;726;p24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8602309" y="460578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5.png" id="727" name="Google Shape;727;p24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8517812" y="36703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6.png" id="728" name="Google Shape;728;p24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8517812" y="28067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7.png" id="729" name="Google Shape;729;p24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8517812" y="188849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8.png" id="730" name="Google Shape;730;p24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8522218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25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737" name="Google Shape;737;p25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738" name="Google Shape;738;p25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2.png" id="739" name="Google Shape;7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4606" y="19431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3.png" id="740" name="Google Shape;74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6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.png" id="741" name="Google Shape;74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84606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5.png" id="742" name="Google Shape;74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48953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6.png" id="743" name="Google Shape;743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93906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7.png" id="744" name="Google Shape;744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47153" y="2946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8.png" id="745" name="Google Shape;745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83553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9.png" id="746" name="Google Shape;746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07255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0.png" id="747" name="Google Shape;747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443655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1.png" id="748" name="Google Shape;748;p2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54653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.png" id="749" name="Google Shape;749;p2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538809" y="191770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.png" id="750" name="Google Shape;750;p2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590456" y="19431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.png" id="751" name="Google Shape;751;p2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740659" y="19431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.png" id="752" name="Google Shape;752;p25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893906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6.png" id="753" name="Google Shape;753;p25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4034455" y="19431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7.png" id="754" name="Google Shape;754;p25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183553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8.png" id="755" name="Google Shape;755;p25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307255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9.png" id="756" name="Google Shape;756;p25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443655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0.png" id="757" name="Google Shape;757;p25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554653" y="19304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1.png" id="758" name="Google Shape;758;p25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85683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2.png" id="759" name="Google Shape;759;p25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7590456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3.png" id="760" name="Google Shape;760;p25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6663354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4.png" id="761" name="Google Shape;761;p25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57489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5.png" id="762" name="Google Shape;762;p25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4893906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6.png" id="763" name="Google Shape;763;p25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40471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7.png" id="764" name="Google Shape;764;p25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3183553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8.png" id="765" name="Google Shape;765;p25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2307255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29.png" id="766" name="Google Shape;766;p25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1443655" y="1016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8.png" id="767" name="Google Shape;767;p25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54653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29.png" id="768" name="Google Shape;768;p25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8538809" y="56769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0.png" id="769" name="Google Shape;769;p25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7599009" y="5689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1.png" id="770" name="Google Shape;770;p25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6663354" y="5702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2.png" id="771" name="Google Shape;771;p25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5740659" y="5702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3.png" id="772" name="Google Shape;772;p25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4893906" y="5702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4.png" id="773" name="Google Shape;773;p25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4064262" y="5702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5.png" id="774" name="Google Shape;774;p25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3183553" y="5702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6.png" id="775" name="Google Shape;775;p25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2379309" y="5702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7.png" id="776" name="Google Shape;776;p25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443655" y="5702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8.png" id="777" name="Google Shape;777;p25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554653" y="5702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39.png" id="778" name="Google Shape;778;p25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8538809" y="47498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0.png" id="779" name="Google Shape;779;p25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7599009" y="47625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1.png" id="780" name="Google Shape;780;p25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6663354" y="471170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2.png" id="781" name="Google Shape;781;p25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5740659" y="47752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3.png" id="782" name="Google Shape;782;p25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826262" y="47498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4.png" id="783" name="Google Shape;783;p25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945553" y="47752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5.png" id="784" name="Google Shape;784;p25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3183553" y="480060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6.png" id="785" name="Google Shape;785;p25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2307255" y="47752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7.png" id="786" name="Google Shape;786;p25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1443655" y="4711701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8.png" id="787" name="Google Shape;787;p25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554653" y="4800602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49.png" id="788" name="Google Shape;788;p25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8538809" y="3924303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0.png" id="789" name="Google Shape;789;p25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7599009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1.png" id="790" name="Google Shape;790;p25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6663354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2.png" id="791" name="Google Shape;791;p25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5748953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3.png" id="792" name="Google Shape;792;p25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4893906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4.png" id="793" name="Google Shape;793;p25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4034455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5.png" id="794" name="Google Shape;794;p25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3069256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6.png" id="795" name="Google Shape;795;p25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2307255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7.png" id="796" name="Google Shape;796;p25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1443655" y="38608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8.png" id="797" name="Google Shape;797;p25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8538809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159.png" id="798" name="Google Shape;798;p25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7590456" y="2895600"/>
            <a:ext cx="7620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26"/>
          <p:cNvSpPr txBox="1"/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/>
              <a:t>НАБОР ИКОНОК ДЛЯ ВИЗУАЛИЗАЦИИ МОДЕЛЕЙ</a:t>
            </a:r>
            <a:endParaRPr b="1"/>
          </a:p>
        </p:txBody>
      </p:sp>
      <p:sp>
        <p:nvSpPr>
          <p:cNvPr id="805" name="Google Shape;805;p26"/>
          <p:cNvSpPr txBox="1"/>
          <p:nvPr>
            <p:ph idx="10" type="dt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09.10.2022</a:t>
            </a:r>
            <a:endParaRPr/>
          </a:p>
        </p:txBody>
      </p:sp>
      <p:sp>
        <p:nvSpPr>
          <p:cNvPr id="806" name="Google Shape;806;p26"/>
          <p:cNvSpPr txBox="1"/>
          <p:nvPr>
            <p:ph idx="12" type="sldNum"/>
          </p:nvPr>
        </p:nvSpPr>
        <p:spPr>
          <a:xfrm>
            <a:off x="7091220" y="6426078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75" lIns="83975" spcFirstLastPara="1" rIns="83975" wrap="square" tIns="41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C:\Users\pankratov.in\YandexDisk\!NTI\DOCS\ProjectPresentation\icons\PNG\256\480.png" id="807" name="Google Shape;80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724" y="188798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1.png" id="808" name="Google Shape;80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4386" y="279869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2.png" id="809" name="Google Shape;80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55577" y="37214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3.png" id="810" name="Google Shape;81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6567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4.png" id="811" name="Google Shape;81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21139" y="45942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5.png" id="812" name="Google Shape;812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79937" y="45942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6.png" id="813" name="Google Shape;813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464567" y="45942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7.png" id="814" name="Google Shape;814;p2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655577" y="45942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8.png" id="815" name="Google Shape;815;p2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37367" y="459422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09.png" id="816" name="Google Shape;816;p2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662803" y="37343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0.png" id="817" name="Google Shape;817;p2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777613" y="3734310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1.png" id="818" name="Google Shape;818;p2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872833" y="37214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2.png" id="819" name="Google Shape;819;p2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017488" y="37214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3.png" id="820" name="Google Shape;820;p2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5114386" y="37214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4.png" id="821" name="Google Shape;821;p2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4279996" y="37214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5.png" id="822" name="Google Shape;822;p2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411748" y="37214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6.png" id="823" name="Google Shape;823;p2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503434" y="37214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7.png" id="824" name="Google Shape;824;p2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711967" y="3721484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8.png" id="825" name="Google Shape;825;p2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8573903" y="28277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19.png" id="826" name="Google Shape;826;p26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7797801" y="279869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0.png" id="827" name="Google Shape;827;p26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6872833" y="279869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1.png" id="828" name="Google Shape;828;p26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5982431" y="28277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2.png" id="829" name="Google Shape;829;p26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4214327" y="2798699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3.png" id="830" name="Google Shape;830;p26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3355736" y="28277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4.png" id="831" name="Google Shape;831;p26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2451867" y="28277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5.png" id="832" name="Google Shape;832;p26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1606179" y="28277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6.png" id="833" name="Google Shape;833;p26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686567" y="28277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7.png" id="834" name="Google Shape;834;p26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8636767" y="188798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8.png" id="835" name="Google Shape;835;p26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7669123" y="188798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29.png" id="836" name="Google Shape;836;p26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6854921" y="188798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0.png" id="837" name="Google Shape;837;p26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5982431" y="188798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1.png" id="838" name="Google Shape;838;p26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5117429" y="188798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2.png" id="839" name="Google Shape;839;p26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4214327" y="188798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3.png" id="840" name="Google Shape;840;p26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2464567" y="1887985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4.png" id="841" name="Google Shape;841;p26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1533657" y="1926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5.png" id="842" name="Google Shape;842;p26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686567" y="19260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6.png" id="843" name="Google Shape;843;p26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8636767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7.png" id="844" name="Google Shape;844;p26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7669123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8.png" id="845" name="Google Shape;845;p26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6854921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39.png" id="846" name="Google Shape;846;p26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5995131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0.png" id="847" name="Google Shape;847;p26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5117429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1.png" id="848" name="Google Shape;848;p26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4214327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2.png" id="849" name="Google Shape;849;p26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3367237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3.png" id="850" name="Google Shape;850;p26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2451867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ankratov.in\YandexDisk\!NTI\DOCS\ProjectPresentation\icons\PNG\256\444.png" id="851" name="Google Shape;851;p26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1533657" y="948182"/>
            <a:ext cx="796290" cy="79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