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77" r:id="rId2"/>
    <p:sldId id="258" r:id="rId3"/>
    <p:sldId id="278" r:id="rId4"/>
    <p:sldId id="279" r:id="rId5"/>
    <p:sldId id="280" r:id="rId6"/>
    <p:sldId id="281" r:id="rId7"/>
    <p:sldId id="282" r:id="rId8"/>
    <p:sldId id="287" r:id="rId9"/>
    <p:sldId id="285" r:id="rId10"/>
    <p:sldId id="286" r:id="rId11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902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90080848" name="Irina Samoilova" initials="I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4B39"/>
    <a:srgbClr val="FBA918"/>
    <a:srgbClr val="8317F5"/>
    <a:srgbClr val="4F81BD"/>
    <a:srgbClr val="FFFFD8"/>
    <a:srgbClr val="F88F84"/>
    <a:srgbClr val="FCCB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0" d="100"/>
          <a:sy n="80" d="100"/>
        </p:scale>
        <p:origin x="-754" y="-130"/>
      </p:cViewPr>
      <p:guideLst>
        <p:guide orient="horz" pos="2902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uri="{0b15fc19-7d7d-44ad-8c2d-2c3a37ce22c3}">
        <chartProps xmlns="https://web.wps.cn/et/2018/main" chartId="{f57a595f-8728-48f6-ba8c-196d47e0e626}"/>
      </c:ext>
    </c:extLst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 noEditPoints="1"/>
          </p:cNvSpPr>
          <p:nvPr>
            <p:ph type="dt" idx="1"/>
          </p:nvPr>
        </p:nvSpPr>
        <p:spPr>
          <a:xfrm>
            <a:off x="6905625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004A94-A9BE-418E-9B82-543CA8F109DD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 noEditPoints="1"/>
          </p:cNvSpPr>
          <p:nvPr>
            <p:ph type="body" sz="quarter" idx="3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 noEditPoints="1"/>
          </p:cNvSpPr>
          <p:nvPr>
            <p:ph type="ftr" sz="quarter" idx="4"/>
          </p:nvPr>
        </p:nvSpPr>
        <p:spPr>
          <a:xfrm>
            <a:off x="0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 noEditPoints="1"/>
          </p:cNvSpPr>
          <p:nvPr>
            <p:ph type="sldNum" sz="quarter" idx="5"/>
          </p:nvPr>
        </p:nvSpPr>
        <p:spPr>
          <a:xfrm>
            <a:off x="6905625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45E70-9011-42AD-B88F-3800AA56F8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19188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9E3D8D51-83A1-46F6-8DCA-DFB0BA1109EF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7A5791D6-DE89-422C-9C1A-A5DCA18DC788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FA21BBD9-0CF6-47C8-B999-5868577F4B7D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592060BF-0750-4760-8F0F-A0286DD43897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AC4EDE1C-4553-4A91-94D0-CC3F87064D0A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D878C8F4-EF94-4934-81C9-1BA43B384E98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E594F88E-0043-4A54-8782-AB56D188D7FD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BB038E69-4BE2-4CA1-AA50-56A36D574E42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9EC58BE2-7D90-410A-AE26-717E11E43336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 noEditPoints="1"/>
          </p:cNvSpPr>
          <p:nvPr>
            <p:ph type="ctrTitle"/>
          </p:nvPr>
        </p:nvSpPr>
        <p:spPr>
          <a:xfrm>
            <a:off x="512442" y="23222"/>
            <a:ext cx="2238375" cy="2235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FAA917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 noEditPoints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pPr lvl="0"/>
            <a:endParaRPr/>
          </a:p>
        </p:txBody>
      </p:sp>
      <p:sp>
        <p:nvSpPr>
          <p:cNvPr id="4" name="Holder 4"/>
          <p:cNvSpPr>
            <a:spLocks noGrp="1" noEditPoints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 noEditPoints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12/10/2024</a:t>
            </a:fld>
            <a:endParaRPr lang="en-US"/>
          </a:p>
        </p:txBody>
      </p:sp>
      <p:sp>
        <p:nvSpPr>
          <p:cNvPr id="6" name="Holder 6"/>
          <p:cNvSpPr>
            <a:spLocks noGrp="1" noEditPoints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 noEditPoints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AA917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 noEditPoints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pPr lvl="0"/>
            <a:endParaRPr/>
          </a:p>
        </p:txBody>
      </p:sp>
      <p:sp>
        <p:nvSpPr>
          <p:cNvPr id="4" name="Holder 4"/>
          <p:cNvSpPr>
            <a:spLocks noGrp="1" noEditPoints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 noEditPoints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12/10/2024</a:t>
            </a:fld>
            <a:endParaRPr lang="en-US"/>
          </a:p>
        </p:txBody>
      </p:sp>
      <p:sp>
        <p:nvSpPr>
          <p:cNvPr id="6" name="Holder 6"/>
          <p:cNvSpPr>
            <a:spLocks noGrp="1" noEditPoints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 noEditPoints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AA917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 noEditPoints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/>
            <a:endParaRPr/>
          </a:p>
        </p:txBody>
      </p:sp>
      <p:sp>
        <p:nvSpPr>
          <p:cNvPr id="4" name="Holder 4"/>
          <p:cNvSpPr>
            <a:spLocks noGrp="1" noEditPoints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/>
            <a:endParaRPr/>
          </a:p>
        </p:txBody>
      </p:sp>
      <p:sp>
        <p:nvSpPr>
          <p:cNvPr id="5" name="Holder 5"/>
          <p:cNvSpPr>
            <a:spLocks noGrp="1" noEditPoints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 noEditPoints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12/10/2024</a:t>
            </a:fld>
            <a:endParaRPr lang="en-US"/>
          </a:p>
        </p:txBody>
      </p:sp>
      <p:sp>
        <p:nvSpPr>
          <p:cNvPr id="7" name="Holder 7"/>
          <p:cNvSpPr>
            <a:spLocks noGrp="1" noEditPoints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0" y="3419856"/>
            <a:ext cx="12191999" cy="3438143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7342123" y="0"/>
            <a:ext cx="4850130" cy="1629410"/>
          </a:xfrm>
          <a:custGeom>
            <a:avLst/>
            <a:gdLst/>
            <a:ahLst/>
            <a:cxnLst/>
            <a:rect l="l" t="t" r="r" b="b"/>
            <a:pathLst>
              <a:path w="4850130" h="1629410">
                <a:moveTo>
                  <a:pt x="0" y="1628889"/>
                </a:moveTo>
                <a:lnTo>
                  <a:pt x="4849749" y="1628889"/>
                </a:lnTo>
                <a:lnTo>
                  <a:pt x="4849749" y="0"/>
                </a:lnTo>
                <a:lnTo>
                  <a:pt x="0" y="0"/>
                </a:lnTo>
                <a:lnTo>
                  <a:pt x="0" y="1628889"/>
                </a:lnTo>
                <a:close/>
              </a:path>
            </a:pathLst>
          </a:custGeom>
          <a:solidFill>
            <a:srgbClr val="FAAD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7342505" cy="1629410"/>
          </a:xfrm>
          <a:custGeom>
            <a:avLst/>
            <a:gdLst/>
            <a:ahLst/>
            <a:cxnLst/>
            <a:rect l="l" t="t" r="r" b="b"/>
            <a:pathLst>
              <a:path w="7342505" h="1629410">
                <a:moveTo>
                  <a:pt x="7342124" y="0"/>
                </a:moveTo>
                <a:lnTo>
                  <a:pt x="0" y="0"/>
                </a:lnTo>
                <a:lnTo>
                  <a:pt x="0" y="1628889"/>
                </a:lnTo>
                <a:lnTo>
                  <a:pt x="7342124" y="1628889"/>
                </a:lnTo>
                <a:lnTo>
                  <a:pt x="7342124" y="0"/>
                </a:lnTo>
                <a:close/>
              </a:path>
            </a:pathLst>
          </a:custGeom>
          <a:solidFill>
            <a:srgbClr val="8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4558284" y="193547"/>
            <a:ext cx="1394459" cy="1098803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408431" y="345947"/>
            <a:ext cx="3244595" cy="1008875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0" y="1629155"/>
            <a:ext cx="12192000" cy="1871345"/>
          </a:xfrm>
          <a:custGeom>
            <a:avLst/>
            <a:gdLst/>
            <a:ahLst/>
            <a:cxnLst/>
            <a:rect l="l" t="t" r="r" b="b"/>
            <a:pathLst>
              <a:path w="12192000" h="1871345">
                <a:moveTo>
                  <a:pt x="12192000" y="0"/>
                </a:moveTo>
                <a:lnTo>
                  <a:pt x="0" y="0"/>
                </a:lnTo>
                <a:lnTo>
                  <a:pt x="0" y="1870976"/>
                </a:lnTo>
                <a:lnTo>
                  <a:pt x="12192000" y="1870976"/>
                </a:lnTo>
                <a:lnTo>
                  <a:pt x="12192000" y="0"/>
                </a:lnTo>
                <a:close/>
              </a:path>
            </a:pathLst>
          </a:custGeom>
          <a:solidFill>
            <a:srgbClr val="FB47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 noEditPoints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AA917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 noEditPoints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 noEditPoints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12/10/2024</a:t>
            </a:fld>
            <a:endParaRPr lang="en-US"/>
          </a:p>
        </p:txBody>
      </p:sp>
      <p:sp>
        <p:nvSpPr>
          <p:cNvPr id="5" name="Holder 5"/>
          <p:cNvSpPr>
            <a:spLocks noGrp="1" noEditPoints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 noEditPoints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 noEditPoints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12/10/2024</a:t>
            </a:fld>
            <a:endParaRPr lang="en-US"/>
          </a:p>
        </p:txBody>
      </p:sp>
      <p:sp>
        <p:nvSpPr>
          <p:cNvPr id="4" name="Holder 4"/>
          <p:cNvSpPr>
            <a:spLocks noGrp="1" noEditPoints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 noEditPoints="1"/>
          </p:cNvSpPr>
          <p:nvPr>
            <p:ph type="title"/>
          </p:nvPr>
        </p:nvSpPr>
        <p:spPr>
          <a:xfrm>
            <a:off x="1506553" y="421669"/>
            <a:ext cx="10092055" cy="513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FAA917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 noEditPoints="1"/>
          </p:cNvSpPr>
          <p:nvPr>
            <p:ph type="body" idx="1"/>
          </p:nvPr>
        </p:nvSpPr>
        <p:spPr>
          <a:xfrm>
            <a:off x="2162813" y="1978151"/>
            <a:ext cx="9758045" cy="46568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pPr lvl="0"/>
            <a:endParaRPr/>
          </a:p>
        </p:txBody>
      </p:sp>
      <p:sp>
        <p:nvSpPr>
          <p:cNvPr id="4" name="Holder 4"/>
          <p:cNvSpPr>
            <a:spLocks noGrp="1" noEditPoints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 noEditPoints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12/10/2024</a:t>
            </a:fld>
            <a:endParaRPr lang="en-US"/>
          </a:p>
        </p:txBody>
      </p:sp>
      <p:sp>
        <p:nvSpPr>
          <p:cNvPr id="6" name="Holder 6"/>
          <p:cNvSpPr>
            <a:spLocks noGrp="1" noEditPoints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44B39"/>
          </a:solidFill>
        </p:spPr>
        <p:txBody>
          <a:bodyPr wrap="square" lIns="0" tIns="0" rIns="0" bIns="0" rtlCol="0"/>
          <a:lstStyle/>
          <a:p>
            <a:endParaRPr lang="ru-RU"/>
          </a:p>
        </p:txBody>
      </p:sp>
      <p:sp>
        <p:nvSpPr>
          <p:cNvPr id="10" name="Квадрат"/>
          <p:cNvSpPr/>
          <p:nvPr/>
        </p:nvSpPr>
        <p:spPr>
          <a:xfrm>
            <a:off x="0" y="0"/>
            <a:ext cx="4876799" cy="1828800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pic>
        <p:nvPicPr>
          <p:cNvPr id="4" name="object 2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4876800" y="-1"/>
            <a:ext cx="7315200" cy="1828800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10200" y="199034"/>
            <a:ext cx="1430729" cy="143072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31478" y="439824"/>
            <a:ext cx="2205844" cy="9681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134600" y="358721"/>
            <a:ext cx="1425205" cy="111135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/>
          <a:srcRect t="11935" r="34157" b="49222"/>
          <a:stretch>
            <a:fillRect/>
          </a:stretch>
        </p:blipFill>
        <p:spPr bwMode="auto">
          <a:xfrm>
            <a:off x="152400" y="114297"/>
            <a:ext cx="4314825" cy="1704976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1" name="Прямоугольник"/>
          <p:cNvSpPr/>
          <p:nvPr/>
        </p:nvSpPr>
        <p:spPr>
          <a:xfrm>
            <a:off x="2247900" y="3810000"/>
            <a:ext cx="2209800" cy="3048001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12" name="Квадрат"/>
          <p:cNvSpPr/>
          <p:nvPr/>
        </p:nvSpPr>
        <p:spPr>
          <a:xfrm>
            <a:off x="0" y="3810000"/>
            <a:ext cx="2257424" cy="3048001"/>
          </a:xfrm>
          <a:prstGeom prst="rect">
            <a:avLst/>
          </a:prstGeom>
          <a:solidFill>
            <a:schemeClr val="bg1"/>
          </a:solidFill>
          <a:ln w="12700">
            <a:noFill/>
            <a:miter lim="400000"/>
          </a:ln>
        </p:spPr>
        <p:txBody>
          <a:bodyPr lIns="45718" tIns="45718" rIns="45718" bIns="45718" anchor="ctr"/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13" name="Прямоугольник"/>
          <p:cNvSpPr/>
          <p:nvPr/>
        </p:nvSpPr>
        <p:spPr>
          <a:xfrm>
            <a:off x="4457700" y="3810000"/>
            <a:ext cx="2247900" cy="3048000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14" name="Квадрат"/>
          <p:cNvSpPr/>
          <p:nvPr/>
        </p:nvSpPr>
        <p:spPr>
          <a:xfrm>
            <a:off x="6705600" y="3810000"/>
            <a:ext cx="5486400" cy="3048000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 lang="ru-RU"/>
          </a:p>
        </p:txBody>
      </p:sp>
      <p:sp>
        <p:nvSpPr>
          <p:cNvPr id="15" name="object 2"/>
          <p:cNvSpPr txBox="1"/>
          <p:nvPr/>
        </p:nvSpPr>
        <p:spPr>
          <a:xfrm>
            <a:off x="228600" y="2185711"/>
            <a:ext cx="11552555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spcBef>
                <a:spcPts val="95"/>
              </a:spcBef>
            </a:pPr>
            <a:r>
              <a:rPr lang="ru-RU" sz="40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Цифровой помощник: проработка стандартных ситуаций для детей-аутистов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-304800" y="3886200"/>
            <a:ext cx="3068724" cy="3068724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9"/>
          <a:srcRect l="30124" r="17132"/>
          <a:stretch>
            <a:fillRect/>
          </a:stretch>
        </p:blipFill>
        <p:spPr bwMode="auto">
          <a:xfrm>
            <a:off x="2257423" y="3886199"/>
            <a:ext cx="2200277" cy="296227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r="27503"/>
          <a:stretch>
            <a:fillRect/>
          </a:stretch>
        </p:blipFill>
        <p:spPr bwMode="auto">
          <a:xfrm>
            <a:off x="4252985" y="3581400"/>
            <a:ext cx="2452616" cy="338304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2" name="object 2"/>
          <p:cNvSpPr txBox="1"/>
          <p:nvPr/>
        </p:nvSpPr>
        <p:spPr>
          <a:xfrm>
            <a:off x="6888634" y="3962400"/>
            <a:ext cx="5151755" cy="7636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marR="5080" algn="r">
              <a:spcBef>
                <a:spcPts val="95"/>
              </a:spcBef>
            </a:pPr>
            <a:r>
              <a:rPr lang="ru-RU" sz="24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Самойлова Ирина Максимовна</a:t>
            </a:r>
          </a:p>
          <a:p>
            <a:pPr marL="12700" marR="5080" algn="r">
              <a:spcBef>
                <a:spcPts val="95"/>
              </a:spcBef>
            </a:pPr>
            <a:r>
              <a:rPr lang="ru-RU" sz="24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Самошкина Полина Сергеевна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554723"/>
            <a:ext cx="12192000" cy="303530"/>
            <a:chOff x="0" y="6554723"/>
            <a:chExt cx="12192000" cy="303530"/>
          </a:xfrm>
        </p:grpSpPr>
        <p:pic>
          <p:nvPicPr>
            <p:cNvPr id="3" name="object 3"/>
            <p:cNvPicPr/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0" y="6554723"/>
              <a:ext cx="10424158" cy="3032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10235183" y="6554723"/>
              <a:ext cx="1956816" cy="303276"/>
            </a:xfrm>
            <a:prstGeom prst="rect">
              <a:avLst/>
            </a:prstGeom>
          </p:spPr>
        </p:pic>
      </p:grpSp>
      <p:sp>
        <p:nvSpPr>
          <p:cNvPr id="61" name="Прямоугольник 60"/>
          <p:cNvSpPr/>
          <p:nvPr/>
        </p:nvSpPr>
        <p:spPr>
          <a:xfrm>
            <a:off x="330162" y="136082"/>
            <a:ext cx="87604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620" algn="l" rtl="0">
              <a:buClr>
                <a:schemeClr val="accent1"/>
              </a:buClr>
              <a:buSzPts val="3200"/>
            </a:pPr>
            <a:r>
              <a:rPr lang="ru-RU" sz="5400" b="1" dirty="0">
                <a:solidFill>
                  <a:srgbClr val="F44B3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АКТУАЛЬНОСТЬ ПРОЕКТА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30163" y="914400"/>
            <a:ext cx="96523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600" b="1" spc="-10" dirty="0">
                <a:solidFill>
                  <a:srgbClr val="8317F5"/>
                </a:solidFill>
                <a:latin typeface="Century Gothic" panose="020B0502020202020204" pitchFamily="34" charset="0"/>
                <a:cs typeface="Microsoft Sans Serif" panose="020B0604020202020204"/>
              </a:rPr>
              <a:t>1</a:t>
            </a:r>
            <a:endParaRPr lang="ru-RU" sz="1200" dirty="0">
              <a:latin typeface="Century Gothic" panose="020B0502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30162" y="2367962"/>
            <a:ext cx="96523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600" b="1" spc="-10" dirty="0">
                <a:solidFill>
                  <a:srgbClr val="8317F5"/>
                </a:solidFill>
                <a:latin typeface="Century Gothic" panose="020B0502020202020204" pitchFamily="34" charset="0"/>
                <a:cs typeface="Microsoft Sans Serif" panose="020B0604020202020204"/>
              </a:rPr>
              <a:t>2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04762" y="4191094"/>
            <a:ext cx="96523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600" b="1" spc="-10" dirty="0">
                <a:solidFill>
                  <a:srgbClr val="8317F5"/>
                </a:solidFill>
                <a:latin typeface="Century Gothic" panose="020B0502020202020204" pitchFamily="34" charset="0"/>
                <a:cs typeface="Microsoft Sans Serif" panose="020B0604020202020204"/>
              </a:rPr>
              <a:t>3</a:t>
            </a: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1143000" y="1248332"/>
            <a:ext cx="1043368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Рост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распространенности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аутизма</a:t>
            </a:r>
            <a:r>
              <a:rPr lang="ru-RU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. </a:t>
            </a: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  <a:sym typeface="Arial" panose="020B0604020202020204"/>
              </a:rPr>
              <a:t>За последние несколько лет число детей до 14 лет с диагнозом «аутизм» выросло почти в два раза: 39 тысяч в 2020-м до 50 тысяч в 2023-м</a:t>
            </a:r>
            <a:endParaRPr lang="en-US" altLang="ru-RU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Century Gothic" panose="020B0502020202020204" pitchFamily="34" charset="0"/>
            </a:endParaRPr>
          </a:p>
          <a:p>
            <a:pPr algn="just"/>
            <a:endParaRPr lang="ru-RU" altLang="ru-RU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Century Gothic" panose="020B0502020202020204" pitchFamily="34" charset="0"/>
            </a:endParaRPr>
          </a:p>
          <a:p>
            <a:pPr algn="just"/>
            <a:endParaRPr lang="en-US" altLang="ru-RU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Century Gothic" panose="020B0502020202020204" pitchFamily="34" charset="0"/>
            </a:endParaRPr>
          </a:p>
          <a:p>
            <a:pPr algn="just"/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Проблемы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с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эмоциональным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интеллектом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у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детей</a:t>
            </a:r>
            <a:r>
              <a:rPr lang="en-US" altLang="ru-RU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-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аутистов</a:t>
            </a:r>
            <a:r>
              <a:rPr lang="ru-RU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.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Дети</a:t>
            </a:r>
            <a:r>
              <a:rPr lang="en-US" altLang="ru-RU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-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аутисты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часто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сталкиваются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с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трудностями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в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распознавании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и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выражении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эмоций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,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что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приводит</a:t>
            </a:r>
            <a:r>
              <a:rPr lang="ru-RU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к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развитию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страхов</a:t>
            </a:r>
            <a:r>
              <a:rPr lang="ru-RU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и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существенно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ограничива</a:t>
            </a:r>
            <a:r>
              <a:rPr lang="ru-RU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ет</a:t>
            </a:r>
            <a:r>
              <a:rPr lang="ru-RU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социальную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активность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,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обучение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и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развитие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детей</a:t>
            </a:r>
            <a:r>
              <a:rPr lang="en-US" altLang="ru-RU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-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аутистов</a:t>
            </a:r>
            <a:endParaRPr lang="en-US" altLang="ru-RU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Century Gothic" panose="020B0502020202020204" pitchFamily="34" charset="0"/>
            </a:endParaRPr>
          </a:p>
          <a:p>
            <a:pPr algn="just"/>
            <a:endParaRPr lang="ru-RU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Century Gothic" panose="020B0502020202020204" pitchFamily="34" charset="0"/>
            </a:endParaRPr>
          </a:p>
          <a:p>
            <a:pPr algn="just"/>
            <a:endParaRPr lang="ru-RU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Century Gothic" panose="020B0502020202020204" pitchFamily="34" charset="0"/>
            </a:endParaRPr>
          </a:p>
          <a:p>
            <a:pPr algn="just"/>
            <a:endParaRPr lang="en-US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Century Gothic" panose="020B0502020202020204" pitchFamily="34" charset="0"/>
            </a:endParaRPr>
          </a:p>
          <a:p>
            <a:pPr algn="just"/>
            <a:r>
              <a:rPr lang="en-US" altLang="en-US" b="1" u="none" strike="noStrik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Недостаток</a:t>
            </a:r>
            <a:r>
              <a:rPr lang="en-US" altLang="ru-RU" b="1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u="none" strike="noStrik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эффективных</a:t>
            </a:r>
            <a:r>
              <a:rPr lang="en-US" altLang="ru-RU" b="1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и</a:t>
            </a:r>
            <a:r>
              <a:rPr lang="en-US" altLang="ru-RU" b="1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u="none" strike="noStrik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доступных</a:t>
            </a:r>
            <a:r>
              <a:rPr lang="en-US" altLang="ru-RU" b="1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u="none" strike="noStrik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инструментов</a:t>
            </a:r>
            <a:r>
              <a:rPr lang="ru-RU" altLang="en-US" b="1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.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Цифровые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технологии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предоставляют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новые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возможности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для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решения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проблем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детей</a:t>
            </a:r>
            <a:r>
              <a:rPr lang="en-US" altLang="ru-RU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-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аутистов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,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но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на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рынке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пока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нет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универсального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решения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,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которое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было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бы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эффективным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,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доступным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и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удобным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для</a:t>
            </a:r>
            <a:r>
              <a:rPr lang="en-US" alt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en-US" alt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использования</a:t>
            </a:r>
            <a:endParaRPr lang="en-US" altLang="ru-RU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554723"/>
            <a:ext cx="12192000" cy="303530"/>
            <a:chOff x="0" y="6554723"/>
            <a:chExt cx="12192000" cy="303530"/>
          </a:xfrm>
        </p:grpSpPr>
        <p:pic>
          <p:nvPicPr>
            <p:cNvPr id="3" name="object 3"/>
            <p:cNvPicPr/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0" y="6554723"/>
              <a:ext cx="10424158" cy="3032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10235183" y="6554723"/>
              <a:ext cx="1956816" cy="303276"/>
            </a:xfrm>
            <a:prstGeom prst="rect">
              <a:avLst/>
            </a:prstGeom>
          </p:spPr>
        </p:pic>
      </p:grpSp>
      <p:sp>
        <p:nvSpPr>
          <p:cNvPr id="61" name="Прямоугольник 60"/>
          <p:cNvSpPr/>
          <p:nvPr/>
        </p:nvSpPr>
        <p:spPr>
          <a:xfrm>
            <a:off x="330162" y="134203"/>
            <a:ext cx="1091324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62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 panose="020B0604020202020204" pitchFamily="34" charset="0"/>
              <a:buNone/>
            </a:pPr>
            <a:r>
              <a:rPr lang="ru-RU" sz="4400" b="1" i="0" u="none" strike="noStrike" cap="none" dirty="0">
                <a:solidFill>
                  <a:srgbClr val="8317F5"/>
                </a:solidFill>
                <a:latin typeface="Century Gothic" panose="020B0502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ПРОБЛЕМА, КОТОРУЮ РЕШАЕТ ПРОЕКТ</a:t>
            </a:r>
            <a:endParaRPr lang="ru-RU" sz="2000" b="0" i="0" u="none" strike="noStrike" cap="none" dirty="0">
              <a:solidFill>
                <a:srgbClr val="8317F5"/>
              </a:solidFill>
              <a:latin typeface="Century Gothic" panose="020B0502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39589" y="1295400"/>
            <a:ext cx="10913244" cy="370268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/>
            <a:r>
              <a:rPr lang="ru-RU" sz="2400" b="1" u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Н</a:t>
            </a: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еспособность родителей понять, как грамотно помочь ребёнку с РАС в моменты проявления </a:t>
            </a:r>
            <a:r>
              <a:rPr lang="ru-RU" sz="2400" b="1" dirty="0">
                <a:solidFill>
                  <a:srgbClr val="8317F5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истерии</a:t>
            </a: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, </a:t>
            </a:r>
            <a:r>
              <a:rPr lang="ru-RU" sz="2400" b="1" dirty="0">
                <a:solidFill>
                  <a:srgbClr val="8317F5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агрессии</a:t>
            </a: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, </a:t>
            </a:r>
            <a:r>
              <a:rPr lang="ru-RU" sz="2400" b="1" dirty="0">
                <a:solidFill>
                  <a:srgbClr val="8317F5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паники</a:t>
            </a: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, как предупредить возникновение таких ситуаций. </a:t>
            </a:r>
          </a:p>
          <a:p>
            <a:pPr algn="just"/>
            <a:endParaRPr lang="ru-RU" sz="2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/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Кризисные моменты с такими детьми неизбежны, так как ребёнок не может выразить словами свои чувства и желания, не понимает причину неожиданных перемен и т.д.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object 39"/>
          <p:cNvPicPr/>
          <p:nvPr/>
        </p:nvPicPr>
        <p:blipFill>
          <a:blip r:embed="rId3"/>
          <a:srcRect t="5630" r="23017"/>
          <a:stretch>
            <a:fillRect/>
          </a:stretch>
        </p:blipFill>
        <p:spPr>
          <a:xfrm>
            <a:off x="4724400" y="-142504"/>
            <a:ext cx="7467599" cy="6387083"/>
          </a:xfrm>
          <a:prstGeom prst="rect">
            <a:avLst/>
          </a:prstGeom>
        </p:spPr>
      </p:pic>
      <p:grpSp>
        <p:nvGrpSpPr>
          <p:cNvPr id="2" name="object 2"/>
          <p:cNvGrpSpPr/>
          <p:nvPr/>
        </p:nvGrpSpPr>
        <p:grpSpPr>
          <a:xfrm>
            <a:off x="0" y="6554723"/>
            <a:ext cx="12192000" cy="303530"/>
            <a:chOff x="0" y="6554723"/>
            <a:chExt cx="12192000" cy="303530"/>
          </a:xfrm>
        </p:grpSpPr>
        <p:pic>
          <p:nvPicPr>
            <p:cNvPr id="3" name="object 3"/>
            <p:cNvPicPr/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0" y="6554723"/>
              <a:ext cx="10424158" cy="3032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0235183" y="6554723"/>
              <a:ext cx="1956816" cy="303276"/>
            </a:xfrm>
            <a:prstGeom prst="rect">
              <a:avLst/>
            </a:prstGeom>
          </p:spPr>
        </p:pic>
      </p:grpSp>
      <p:sp>
        <p:nvSpPr>
          <p:cNvPr id="61" name="Прямоугольник 60"/>
          <p:cNvSpPr/>
          <p:nvPr/>
        </p:nvSpPr>
        <p:spPr>
          <a:xfrm>
            <a:off x="330162" y="136082"/>
            <a:ext cx="1076897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62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 panose="020B0604020202020204" pitchFamily="34" charset="0"/>
              <a:buNone/>
            </a:pPr>
            <a:r>
              <a:rPr lang="ru-RU" sz="5400" b="1" i="0" u="none" strike="noStrike" cap="none" dirty="0">
                <a:solidFill>
                  <a:srgbClr val="FBA918"/>
                </a:solidFill>
                <a:latin typeface="Century Gothic" panose="020B0502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ЦЕЛЕВАЯ АУДИТОРИЯ ПРОЕКТА</a:t>
            </a:r>
            <a:endParaRPr lang="ru-RU" sz="2800" b="0" i="0" u="none" strike="noStrike" cap="none" dirty="0">
              <a:solidFill>
                <a:srgbClr val="FBA918"/>
              </a:solidFill>
              <a:latin typeface="Century Gothic" panose="020B0502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aphicFrame>
        <p:nvGraphicFramePr>
          <p:cNvPr id="15" name="Диаграмма 14"/>
          <p:cNvGraphicFramePr/>
          <p:nvPr/>
        </p:nvGraphicFramePr>
        <p:xfrm>
          <a:off x="368319" y="2098900"/>
          <a:ext cx="5638800" cy="3909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368319" y="1251338"/>
            <a:ext cx="877568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Родители детей с аутизмом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Специалисты (психологи, терапевты, педагоги), работающие с детьми с аутизмом и ищущие дополнительные ресурсы для помощи своим пациентам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Организации и фонды, работающие с семьями детей с аутизмом, стремящиеся предоставить своим подопечным наиболее эффективные инструменты и ресурсы</a:t>
            </a:r>
            <a:endParaRPr lang="ru-RU" sz="16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554723"/>
            <a:ext cx="12192000" cy="303530"/>
            <a:chOff x="0" y="6554723"/>
            <a:chExt cx="12192000" cy="303530"/>
          </a:xfrm>
        </p:grpSpPr>
        <p:pic>
          <p:nvPicPr>
            <p:cNvPr id="3" name="object 3"/>
            <p:cNvPicPr/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0" y="6554723"/>
              <a:ext cx="10424158" cy="3032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10235183" y="6554723"/>
              <a:ext cx="1956816" cy="303276"/>
            </a:xfrm>
            <a:prstGeom prst="rect">
              <a:avLst/>
            </a:prstGeom>
          </p:spPr>
        </p:pic>
      </p:grpSp>
      <p:sp>
        <p:nvSpPr>
          <p:cNvPr id="61" name="Прямоугольник 60"/>
          <p:cNvSpPr/>
          <p:nvPr/>
        </p:nvSpPr>
        <p:spPr>
          <a:xfrm>
            <a:off x="228600" y="136082"/>
            <a:ext cx="11734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" algn="l" rtl="0">
              <a:buClr>
                <a:schemeClr val="accent1"/>
              </a:buClr>
              <a:buSzPts val="3200"/>
            </a:pPr>
            <a:r>
              <a:rPr lang="ru-RU" sz="4200" b="1" dirty="0">
                <a:solidFill>
                  <a:srgbClr val="FBA918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МОБИЛЬНОЕ ПРИЛОЖЕНИЕ ДЛЯ РОДИТЕЛЕЙ ДЕТЕЙ С РАС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8600" y="1530504"/>
            <a:ext cx="11484767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В рамках создания приложения хотелось бы добиться следующих результатов:</a:t>
            </a:r>
            <a:r>
              <a:rPr lang="ru-RU" sz="2400" b="1" dirty="0">
                <a:solidFill>
                  <a:srgbClr val="FCCB74"/>
                </a:solidFill>
                <a:latin typeface="Century Gothic" panose="020B0502020202020204" pitchFamily="34" charset="0"/>
              </a:rPr>
              <a:t> 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2200" spc="-1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Повышение осведомлённости родителей о специфике страхов у детей с аутизмом.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Улучшение качества жизни детей с аутизмом  за счёт того, что родители смогут лучше понимать их потребности и помогать им справляться со страхами 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 Приложение также может стать источником знаний и вдохновения для других разработчиков, которые захотят создать аналогичные проекты или улучшить существующие</a:t>
            </a:r>
          </a:p>
          <a:p>
            <a:pPr algn="just"/>
            <a:endParaRPr lang="ru-RU" sz="2400" spc="-1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ru-RU" sz="2400" b="1" dirty="0">
                <a:solidFill>
                  <a:srgbClr val="F44B3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Рынок НТИ: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EduNet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>
                <a:solidFill>
                  <a:srgbClr val="F44B3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Сквозные технологии: 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искусственный интеллект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8801100" y="4473850"/>
            <a:ext cx="24003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800" dirty="0">
              <a:solidFill>
                <a:srgbClr val="8317F5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554723"/>
            <a:ext cx="12192000" cy="303530"/>
            <a:chOff x="0" y="6554723"/>
            <a:chExt cx="12192000" cy="303530"/>
          </a:xfrm>
        </p:grpSpPr>
        <p:pic>
          <p:nvPicPr>
            <p:cNvPr id="3" name="object 3"/>
            <p:cNvPicPr/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0" y="6554723"/>
              <a:ext cx="10424158" cy="3032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10235183" y="6554723"/>
              <a:ext cx="1956816" cy="303276"/>
            </a:xfrm>
            <a:prstGeom prst="rect">
              <a:avLst/>
            </a:prstGeom>
          </p:spPr>
        </p:pic>
      </p:grpSp>
      <p:sp>
        <p:nvSpPr>
          <p:cNvPr id="61" name="Прямоугольник 60"/>
          <p:cNvSpPr/>
          <p:nvPr/>
        </p:nvSpPr>
        <p:spPr>
          <a:xfrm>
            <a:off x="330162" y="136082"/>
            <a:ext cx="116332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 panose="020B0604020202020204" pitchFamily="34" charset="0"/>
              <a:buNone/>
            </a:pPr>
            <a:r>
              <a:rPr lang="ru-RU" sz="5400" b="1" dirty="0">
                <a:solidFill>
                  <a:srgbClr val="FBA918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ЦЕЛЬ ПРОЕКТА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93680" y="983101"/>
            <a:ext cx="114046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Создать удобное и доступное мобильное приложение, предоставляющее родителям детей-аутистов практические рекомендации и инструменты для помощи устранения истерик у детей</a:t>
            </a:r>
          </a:p>
        </p:txBody>
      </p:sp>
      <p:sp>
        <p:nvSpPr>
          <p:cNvPr id="10" name="Овал 9"/>
          <p:cNvSpPr/>
          <p:nvPr/>
        </p:nvSpPr>
        <p:spPr>
          <a:xfrm>
            <a:off x="1295400" y="2516393"/>
            <a:ext cx="940169" cy="912607"/>
          </a:xfrm>
          <a:prstGeom prst="ellipse">
            <a:avLst/>
          </a:prstGeom>
          <a:solidFill>
            <a:srgbClr val="F44B39"/>
          </a:solidFill>
          <a:ln>
            <a:solidFill>
              <a:srgbClr val="F44B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i="1" dirty="0"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17" name="Овал 16"/>
          <p:cNvSpPr/>
          <p:nvPr/>
        </p:nvSpPr>
        <p:spPr>
          <a:xfrm>
            <a:off x="5506569" y="2516392"/>
            <a:ext cx="927049" cy="912608"/>
          </a:xfrm>
          <a:prstGeom prst="ellipse">
            <a:avLst/>
          </a:prstGeom>
          <a:solidFill>
            <a:srgbClr val="F44B39"/>
          </a:solidFill>
          <a:ln>
            <a:solidFill>
              <a:srgbClr val="F44B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i="1" dirty="0">
                <a:latin typeface="Century Gothic" panose="020B0502020202020204" pitchFamily="34" charset="0"/>
              </a:rPr>
              <a:t>2</a:t>
            </a:r>
          </a:p>
        </p:txBody>
      </p:sp>
      <p:sp>
        <p:nvSpPr>
          <p:cNvPr id="18" name="Овал 17"/>
          <p:cNvSpPr/>
          <p:nvPr/>
        </p:nvSpPr>
        <p:spPr>
          <a:xfrm>
            <a:off x="9467672" y="2574144"/>
            <a:ext cx="940171" cy="912609"/>
          </a:xfrm>
          <a:prstGeom prst="ellipse">
            <a:avLst/>
          </a:prstGeom>
          <a:solidFill>
            <a:srgbClr val="F44B39"/>
          </a:solidFill>
          <a:ln>
            <a:solidFill>
              <a:srgbClr val="F44B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i="1" dirty="0"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33313" y="3567901"/>
            <a:ext cx="348995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Собрать и систематизировать проверенные методы и подходы по устранению истерик у детей с аутизмом, основанные на рекомендациях специалистов и исследованиях в этой области.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103194" y="3567901"/>
            <a:ext cx="3733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Предоставить родителям доступ к персонализированным рекомендациям и инструментам, которые помогут адаптировать методы под индивидуальные потребности и особенности их ребёнка.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8216917" y="3569900"/>
            <a:ext cx="3441683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/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Провести бета-тестирование приложения среди группы родителей детей-</a:t>
            </a:r>
            <a:r>
              <a:rPr lang="ru-RU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аутистистов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чтобы собрать отзывы и предложения по улучшению. Внести необходимые коррективы в контент и функционал приложения.</a:t>
            </a:r>
            <a:endParaRPr lang="ru-RU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51559" y="4488398"/>
            <a:ext cx="2667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object 2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9259311" y="998911"/>
            <a:ext cx="2685286" cy="1744519"/>
          </a:xfrm>
          <a:prstGeom prst="rect">
            <a:avLst/>
          </a:prstGeom>
        </p:spPr>
      </p:pic>
      <p:grpSp>
        <p:nvGrpSpPr>
          <p:cNvPr id="2" name="object 2"/>
          <p:cNvGrpSpPr/>
          <p:nvPr/>
        </p:nvGrpSpPr>
        <p:grpSpPr>
          <a:xfrm>
            <a:off x="0" y="6554723"/>
            <a:ext cx="12192000" cy="303530"/>
            <a:chOff x="0" y="6554723"/>
            <a:chExt cx="12192000" cy="303530"/>
          </a:xfrm>
        </p:grpSpPr>
        <p:pic>
          <p:nvPicPr>
            <p:cNvPr id="3" name="object 3"/>
            <p:cNvPicPr/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0" y="6554723"/>
              <a:ext cx="10424158" cy="3032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0235183" y="6554723"/>
              <a:ext cx="1956816" cy="303276"/>
            </a:xfrm>
            <a:prstGeom prst="rect">
              <a:avLst/>
            </a:prstGeom>
          </p:spPr>
        </p:pic>
      </p:grpSp>
      <p:sp>
        <p:nvSpPr>
          <p:cNvPr id="61" name="Прямоугольник 60"/>
          <p:cNvSpPr/>
          <p:nvPr/>
        </p:nvSpPr>
        <p:spPr>
          <a:xfrm>
            <a:off x="157899" y="1268960"/>
            <a:ext cx="7479030" cy="14744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pPr marL="293370" marR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A918"/>
              </a:buClr>
              <a:buSzPts val="3200"/>
              <a:buFont typeface="Arial" panose="020B0604020202020204" pitchFamily="34" charset="0"/>
              <a:buChar char="•"/>
            </a:pPr>
            <a:r>
              <a:rPr lang="en-US" alt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Приложение</a:t>
            </a:r>
            <a:r>
              <a:rPr lang="en-US" alt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для</a:t>
            </a:r>
            <a:r>
              <a:rPr lang="en-US" alt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адаптации</a:t>
            </a:r>
            <a:r>
              <a:rPr lang="en-US" alt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детей</a:t>
            </a:r>
            <a:r>
              <a:rPr lang="en-US" alt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с</a:t>
            </a:r>
            <a:r>
              <a:rPr lang="en-US" alt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аутизмом</a:t>
            </a:r>
            <a:r>
              <a:rPr lang="en-US" alt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"</a:t>
            </a:r>
            <a:r>
              <a:rPr lang="en-US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Когнитёок</a:t>
            </a:r>
            <a:r>
              <a:rPr lang="en-US" alt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"</a:t>
            </a:r>
            <a:r>
              <a:rPr lang="ru-RU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</a:p>
          <a:p>
            <a:pPr marL="293370" marR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A918"/>
              </a:buClr>
              <a:buSzPts val="3200"/>
              <a:buFont typeface="Arial" panose="020B0604020202020204" pitchFamily="34" charset="0"/>
              <a:buChar char="•"/>
            </a:pPr>
            <a:r>
              <a:rPr lang="en-US" alt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VR-</a:t>
            </a:r>
            <a:r>
              <a:rPr lang="en-US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приложение</a:t>
            </a:r>
            <a:r>
              <a:rPr lang="en-US" alt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для</a:t>
            </a:r>
            <a:r>
              <a:rPr lang="en-US" alt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адаптации</a:t>
            </a:r>
            <a:r>
              <a:rPr lang="en-US" alt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детей</a:t>
            </a:r>
            <a:r>
              <a:rPr lang="en-US" alt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с</a:t>
            </a:r>
            <a:r>
              <a:rPr lang="en-US" alt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аутизмом</a:t>
            </a:r>
            <a:r>
              <a:rPr lang="ru-RU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 </a:t>
            </a:r>
            <a:endParaRPr lang="en-US" altLang="ru-RU" sz="18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293370" marR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A918"/>
              </a:buClr>
              <a:buSzPts val="3200"/>
              <a:buFont typeface="Arial" panose="020B0604020202020204" pitchFamily="34" charset="0"/>
              <a:buChar char="•"/>
            </a:pPr>
            <a:r>
              <a:rPr lang="en-US" alt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Autism Tracker: </a:t>
            </a:r>
            <a:r>
              <a:rPr lang="en-US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Приложение</a:t>
            </a:r>
            <a:r>
              <a:rPr lang="en-US" alt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для</a:t>
            </a:r>
            <a:r>
              <a:rPr lang="en-US" alt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отслеживания</a:t>
            </a:r>
            <a:r>
              <a:rPr lang="en-US" alt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поведения</a:t>
            </a:r>
            <a:r>
              <a:rPr lang="en-US" alt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, </a:t>
            </a:r>
            <a:r>
              <a:rPr lang="en-US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симптомов</a:t>
            </a:r>
            <a:r>
              <a:rPr lang="en-US" alt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и</a:t>
            </a:r>
            <a:r>
              <a:rPr lang="en-US" alt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прогресса</a:t>
            </a:r>
            <a:r>
              <a:rPr lang="en-US" alt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ребенка</a:t>
            </a:r>
            <a:r>
              <a:rPr lang="en-US" alt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-</a:t>
            </a:r>
            <a:r>
              <a:rPr lang="en-US" alt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аутиста</a:t>
            </a:r>
            <a:r>
              <a:rPr lang="en-US" alt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157899" y="2769454"/>
            <a:ext cx="11729301" cy="340274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 sz="3200" b="1" i="1" dirty="0">
                <a:solidFill>
                  <a:srgbClr val="FBA918"/>
                </a:solidFill>
                <a:latin typeface="Century Gothic" panose="020B0502020202020204" pitchFamily="34" charset="0"/>
                <a:cs typeface="Century Gothic" panose="020B0502020202020204" pitchFamily="34" charset="0"/>
              </a:rPr>
              <a:t>Преимущества нашего продукта</a:t>
            </a:r>
          </a:p>
          <a:p>
            <a:endParaRPr lang="ru-RU" altLang="en-US" sz="1000" b="1" i="1" dirty="0">
              <a:solidFill>
                <a:srgbClr val="FBA918"/>
              </a:solidFill>
              <a:latin typeface="Century Gothic" panose="020B0502020202020204" pitchFamily="34" charset="0"/>
              <a:cs typeface="Century Gothic" panose="020B0502020202020204" pitchFamily="34" charset="0"/>
            </a:endParaRPr>
          </a:p>
          <a:p>
            <a:pPr marL="293370" indent="-285750" algn="just" rtl="0">
              <a:lnSpc>
                <a:spcPct val="120000"/>
              </a:lnSpc>
              <a:buClr>
                <a:srgbClr val="FBA918"/>
              </a:buClr>
              <a:buSzPts val="3200"/>
              <a:buFont typeface="Arial" panose="020B0604020202020204" pitchFamily="34" charset="0"/>
              <a:buChar char="•"/>
            </a:pPr>
            <a:r>
              <a:rPr lang="en-US" altLang="en-US" sz="2000" b="1" dirty="0" err="1">
                <a:solidFill>
                  <a:srgbClr val="F44B3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Использование</a:t>
            </a:r>
            <a:r>
              <a:rPr lang="en-US" altLang="ru-RU" sz="2000" b="1" dirty="0">
                <a:solidFill>
                  <a:srgbClr val="F44B3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1" dirty="0" err="1">
                <a:solidFill>
                  <a:srgbClr val="F44B3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искусственного</a:t>
            </a:r>
            <a:r>
              <a:rPr lang="en-US" altLang="ru-RU" sz="2000" b="1" dirty="0">
                <a:solidFill>
                  <a:srgbClr val="F44B3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1" dirty="0" err="1">
                <a:solidFill>
                  <a:srgbClr val="F44B3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интеллекта</a:t>
            </a:r>
            <a:r>
              <a:rPr lang="en-US" altLang="ru-RU" sz="2000" b="1" dirty="0">
                <a:solidFill>
                  <a:srgbClr val="F44B3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позволяет</a:t>
            </a:r>
            <a:r>
              <a:rPr lang="en-US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помощнику</a:t>
            </a:r>
            <a:r>
              <a:rPr lang="en-US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анализировать</a:t>
            </a:r>
            <a:r>
              <a:rPr lang="en-US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поведение</a:t>
            </a:r>
            <a:r>
              <a:rPr lang="en-US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ребенка</a:t>
            </a:r>
            <a:r>
              <a:rPr lang="en-US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выявлять</a:t>
            </a:r>
            <a:r>
              <a:rPr lang="en-US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его</a:t>
            </a:r>
            <a:r>
              <a:rPr lang="en-US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сильные</a:t>
            </a:r>
            <a:r>
              <a:rPr lang="en-US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и</a:t>
            </a:r>
            <a:r>
              <a:rPr lang="en-US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слабые</a:t>
            </a:r>
            <a:r>
              <a:rPr lang="en-US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стороны</a:t>
            </a:r>
            <a:r>
              <a:rPr lang="en-US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и</a:t>
            </a:r>
            <a:r>
              <a:rPr lang="en-US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динамически</a:t>
            </a:r>
            <a:r>
              <a:rPr lang="en-US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адаптировать</a:t>
            </a:r>
            <a:r>
              <a:rPr lang="en-US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задания</a:t>
            </a:r>
            <a:r>
              <a:rPr lang="en-US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под</a:t>
            </a:r>
            <a:r>
              <a:rPr lang="en-US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его</a:t>
            </a:r>
            <a:r>
              <a:rPr lang="en-US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уровень</a:t>
            </a:r>
            <a:r>
              <a:rPr lang="en-US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развития</a:t>
            </a:r>
            <a:r>
              <a:rPr lang="en-US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</a:p>
          <a:p>
            <a:pPr marL="293370" indent="-285750" algn="just" rtl="0">
              <a:lnSpc>
                <a:spcPct val="120000"/>
              </a:lnSpc>
              <a:buClr>
                <a:srgbClr val="FBA918"/>
              </a:buClr>
              <a:buSzPts val="3200"/>
              <a:buFont typeface="Arial" panose="020B0604020202020204" pitchFamily="34" charset="0"/>
              <a:buChar char="•"/>
            </a:pPr>
            <a:r>
              <a:rPr lang="en-US" alt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Родители</a:t>
            </a:r>
            <a:r>
              <a:rPr lang="en-US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и</a:t>
            </a:r>
            <a:r>
              <a:rPr lang="en-US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специалисты</a:t>
            </a:r>
            <a:r>
              <a:rPr lang="en-US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могут</a:t>
            </a:r>
            <a:r>
              <a:rPr lang="en-US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1" dirty="0" err="1">
                <a:solidFill>
                  <a:srgbClr val="F44B3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отслеживать</a:t>
            </a:r>
            <a:r>
              <a:rPr lang="en-US" altLang="ru-RU" sz="2000" b="1" dirty="0">
                <a:solidFill>
                  <a:srgbClr val="F44B3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1" dirty="0" err="1">
                <a:solidFill>
                  <a:srgbClr val="F44B3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прогресс</a:t>
            </a:r>
            <a:r>
              <a:rPr lang="en-US" altLang="ru-RU" sz="2000" b="1" dirty="0">
                <a:solidFill>
                  <a:srgbClr val="F44B3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ребенка</a:t>
            </a:r>
            <a:r>
              <a:rPr lang="en-US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анализировать</a:t>
            </a:r>
            <a:r>
              <a:rPr lang="en-US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его</a:t>
            </a:r>
            <a:r>
              <a:rPr lang="en-US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успехи</a:t>
            </a:r>
            <a:r>
              <a:rPr lang="en-US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и</a:t>
            </a:r>
            <a:r>
              <a:rPr lang="en-US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1" dirty="0" err="1">
                <a:solidFill>
                  <a:srgbClr val="F44B3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корректировать</a:t>
            </a:r>
            <a:r>
              <a:rPr lang="en-US" altLang="ru-RU" sz="2000" b="1" dirty="0">
                <a:solidFill>
                  <a:srgbClr val="F44B3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1" dirty="0" err="1">
                <a:solidFill>
                  <a:srgbClr val="F44B3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программу</a:t>
            </a:r>
            <a:r>
              <a:rPr lang="ru-RU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</a:p>
          <a:p>
            <a:pPr marL="293370" indent="-285750" algn="just" rtl="0">
              <a:lnSpc>
                <a:spcPct val="120000"/>
              </a:lnSpc>
              <a:buClr>
                <a:srgbClr val="FBA918"/>
              </a:buClr>
              <a:buSzPts val="3200"/>
              <a:buFont typeface="Arial" panose="020B0604020202020204" pitchFamily="34" charset="0"/>
              <a:buChar char="•"/>
            </a:pPr>
            <a:r>
              <a:rPr lang="en-US" altLang="en-US" sz="2000" b="1" dirty="0" err="1">
                <a:solidFill>
                  <a:srgbClr val="F44B3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Мы</a:t>
            </a:r>
            <a:r>
              <a:rPr lang="en-US" altLang="ru-RU" sz="2000" b="1" dirty="0">
                <a:solidFill>
                  <a:srgbClr val="F44B3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1" dirty="0" err="1">
                <a:solidFill>
                  <a:srgbClr val="F44B3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создаем</a:t>
            </a:r>
            <a:r>
              <a:rPr lang="en-US" altLang="ru-RU" sz="2000" b="1" dirty="0">
                <a:solidFill>
                  <a:srgbClr val="F44B3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1" dirty="0" err="1">
                <a:solidFill>
                  <a:srgbClr val="F44B3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онлайн</a:t>
            </a:r>
            <a:r>
              <a:rPr lang="en-US" altLang="ru-RU" sz="2000" b="1" dirty="0" err="1">
                <a:solidFill>
                  <a:srgbClr val="F44B3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-</a:t>
            </a:r>
            <a:r>
              <a:rPr lang="en-US" altLang="en-US" sz="2000" b="1" dirty="0" err="1">
                <a:solidFill>
                  <a:srgbClr val="F44B3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платформу</a:t>
            </a:r>
            <a:r>
              <a:rPr lang="en-US" altLang="ru-RU" sz="2000" b="1" dirty="0">
                <a:solidFill>
                  <a:srgbClr val="F44B3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для</a:t>
            </a:r>
            <a:r>
              <a:rPr lang="en-US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обмена</a:t>
            </a:r>
            <a:r>
              <a:rPr lang="en-US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опытом</a:t>
            </a:r>
            <a:r>
              <a:rPr lang="en-US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информацией</a:t>
            </a:r>
            <a:r>
              <a:rPr lang="en-US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и</a:t>
            </a:r>
            <a:r>
              <a:rPr lang="en-US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ресурсами</a:t>
            </a:r>
            <a:r>
              <a:rPr lang="en-US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между</a:t>
            </a:r>
            <a:r>
              <a:rPr lang="en-US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родителями</a:t>
            </a:r>
            <a:r>
              <a:rPr lang="en-US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педагогами</a:t>
            </a:r>
            <a:r>
              <a:rPr lang="en-US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и</a:t>
            </a:r>
            <a:r>
              <a:rPr lang="en-US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специалистами</a:t>
            </a:r>
            <a:r>
              <a:rPr lang="en-US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20A9237-B13A-4F14-BE0E-C142485FCC60}"/>
              </a:ext>
            </a:extLst>
          </p:cNvPr>
          <p:cNvSpPr txBox="1"/>
          <p:nvPr/>
        </p:nvSpPr>
        <p:spPr>
          <a:xfrm>
            <a:off x="0" y="48276"/>
            <a:ext cx="1106043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62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 panose="020B0604020202020204" pitchFamily="34" charset="0"/>
              <a:buNone/>
            </a:pPr>
            <a:r>
              <a:rPr lang="ru-RU" altLang="en-US" sz="1800" b="1" dirty="0">
                <a:solidFill>
                  <a:srgbClr val="8317F5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ru-RU" altLang="en-US" sz="5400" b="1" dirty="0">
                <a:solidFill>
                  <a:srgbClr val="FBA918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КОНКУРЕНТЫ И ПРЕИМУЩЕСТВА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xmlns="" id="{60DAEFFB-3676-4B0F-B7BB-EFF1D2427438}"/>
              </a:ext>
            </a:extLst>
          </p:cNvPr>
          <p:cNvGrpSpPr/>
          <p:nvPr/>
        </p:nvGrpSpPr>
        <p:grpSpPr>
          <a:xfrm>
            <a:off x="0" y="6554723"/>
            <a:ext cx="12192000" cy="303530"/>
            <a:chOff x="0" y="6554723"/>
            <a:chExt cx="12192000" cy="303530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xmlns="" id="{90392C91-AF8F-40F5-A54A-5E915FE499FD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554723"/>
              <a:ext cx="10424158" cy="303276"/>
            </a:xfrm>
            <a:prstGeom prst="rect">
              <a:avLst/>
            </a:prstGeom>
          </p:spPr>
        </p:pic>
        <p:pic>
          <p:nvPicPr>
            <p:cNvPr id="4" name="object 4">
              <a:extLst>
                <a:ext uri="{FF2B5EF4-FFF2-40B4-BE49-F238E27FC236}">
                  <a16:creationId xmlns:a16="http://schemas.microsoft.com/office/drawing/2014/main" xmlns="" id="{A8E1F57C-92E0-4DEF-B797-E8BE166A7D5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35183" y="6554723"/>
              <a:ext cx="1956816" cy="303276"/>
            </a:xfrm>
            <a:prstGeom prst="rect">
              <a:avLst/>
            </a:prstGeom>
          </p:spPr>
        </p:pic>
      </p:grp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xmlns="" id="{41F425C3-4AF7-430C-8ED3-2A002FDDC5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9649038"/>
              </p:ext>
            </p:extLst>
          </p:nvPr>
        </p:nvGraphicFramePr>
        <p:xfrm>
          <a:off x="152400" y="457200"/>
          <a:ext cx="11887200" cy="6062058"/>
        </p:xfrm>
        <a:graphic>
          <a:graphicData uri="http://schemas.openxmlformats.org/drawingml/2006/table">
            <a:tbl>
              <a:tblPr/>
              <a:tblGrid>
                <a:gridCol w="1905000">
                  <a:extLst>
                    <a:ext uri="{9D8B030D-6E8A-4147-A177-3AD203B41FA5}">
                      <a16:colId xmlns:a16="http://schemas.microsoft.com/office/drawing/2014/main" xmlns="" val="2196310177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xmlns="" val="188652598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xmlns="" val="191490318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xmlns="" val="2290161564"/>
                    </a:ext>
                  </a:extLst>
                </a:gridCol>
                <a:gridCol w="2988192">
                  <a:extLst>
                    <a:ext uri="{9D8B030D-6E8A-4147-A177-3AD203B41FA5}">
                      <a16:colId xmlns:a16="http://schemas.microsoft.com/office/drawing/2014/main" xmlns="" val="4010015701"/>
                    </a:ext>
                  </a:extLst>
                </a:gridCol>
                <a:gridCol w="2498208">
                  <a:extLst>
                    <a:ext uri="{9D8B030D-6E8A-4147-A177-3AD203B41FA5}">
                      <a16:colId xmlns:a16="http://schemas.microsoft.com/office/drawing/2014/main" xmlns="" val="3242445992"/>
                    </a:ext>
                  </a:extLst>
                </a:gridCol>
              </a:tblGrid>
              <a:tr h="2029770">
                <a:tc rowSpan="3"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50" b="1" i="0" u="none" strike="noStrik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Ключевые партнеры</a:t>
                      </a:r>
                      <a:endParaRPr lang="ru-RU" sz="125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indent="0"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Специалисты по работе с детьми с аутизмом (психологи, терапевты, педагоги)</a:t>
                      </a:r>
                    </a:p>
                    <a:p>
                      <a:pPr marL="0" indent="0"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indent="0"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Медицинские центры и клиники, специализирующиеся на изучения аутизма</a:t>
                      </a:r>
                    </a:p>
                    <a:p>
                      <a:pPr marL="0" indent="0"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indent="0"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Организации и фонды, работающие с детьми с аутизмом</a:t>
                      </a: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50" b="1" i="0" u="none" strike="noStrik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Ключевые активности</a:t>
                      </a:r>
                      <a:endParaRPr lang="ru-RU" sz="125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indent="0" algn="just">
                        <a:buFont typeface="+mj-lt"/>
                        <a:buNone/>
                      </a:pPr>
                      <a:r>
                        <a:rPr lang="ru-RU" sz="12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Разработка и тестирование приложения</a:t>
                      </a:r>
                    </a:p>
                    <a:p>
                      <a:pPr marL="0" indent="0" algn="just">
                        <a:buFont typeface="+mj-lt"/>
                        <a:buNone/>
                      </a:pPr>
                      <a:r>
                        <a:rPr lang="ru-RU" sz="12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Сотрудничество со специалистами в области аутизма</a:t>
                      </a:r>
                    </a:p>
                    <a:p>
                      <a:pPr marL="0" indent="0" algn="just">
                        <a:buFont typeface="+mj-lt"/>
                        <a:buNone/>
                      </a:pPr>
                      <a:r>
                        <a:rPr lang="ru-RU" sz="12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Маркетинг и продвижение приложении</a:t>
                      </a:r>
                    </a:p>
                    <a:p>
                      <a:pPr marL="0" indent="0" algn="just">
                        <a:buFont typeface="+mj-lt"/>
                        <a:buNone/>
                      </a:pPr>
                      <a:r>
                        <a:rPr lang="ru-RU" sz="12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Поддержка пользователей и сбор обратной связи</a:t>
                      </a:r>
                    </a:p>
                    <a:p>
                      <a:pPr marL="0" indent="0" algn="just">
                        <a:buFont typeface="+mj-lt"/>
                        <a:buNone/>
                      </a:pPr>
                      <a:r>
                        <a:rPr lang="ru-RU" sz="12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Улучшение приложении на основе полученных данных</a:t>
                      </a:r>
                      <a:endParaRPr lang="ru-RU" sz="125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50" b="1" i="0" u="none" strike="noStrik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Ценностные предложения</a:t>
                      </a:r>
                      <a:endParaRPr lang="ru-RU" sz="125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indent="0"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SzPct val="90000"/>
                        <a:buFont typeface="+mj-lt"/>
                        <a:buNone/>
                      </a:pPr>
                      <a:r>
                        <a:rPr lang="ru-RU" sz="12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Рекомендации по преодолению истерик и страхов у детей с аутизмом</a:t>
                      </a:r>
                    </a:p>
                    <a:p>
                      <a:pPr marL="0" indent="0"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Интерактивные упражнения и игры для снижения тревожности и стресса</a:t>
                      </a:r>
                    </a:p>
                    <a:p>
                      <a:pPr marL="0" indent="0"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Информация о методах и подходах, доказавших свою эффективность</a:t>
                      </a:r>
                    </a:p>
                    <a:p>
                      <a:pPr marL="0" indent="0"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Информация о различных терапиях для детей-аутистов</a:t>
                      </a: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50" b="1" i="0" u="none" strike="noStrik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Отношения с клиентами</a:t>
                      </a:r>
                      <a:endParaRPr lang="ru-RU" sz="125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indent="0"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Предоставление родителям детей с аутизмом инструментов и ресурсов для поддержки своих детей</a:t>
                      </a:r>
                    </a:p>
                    <a:p>
                      <a:pPr marL="0" indent="0"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indent="0"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Возможность общаться с другими родителями и обмениваться опытом</a:t>
                      </a:r>
                    </a:p>
                    <a:p>
                      <a:pPr marL="0" indent="0"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indent="0"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Доступ к информации о доступных ресурсах и услугах для детей с аутизмом.</a:t>
                      </a: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50" b="1" i="0" u="none" strike="noStrik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Сегменты потребителей</a:t>
                      </a:r>
                      <a:endParaRPr lang="ru-RU" sz="125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indent="0"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2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Родители детей с аутизмом</a:t>
                      </a:r>
                    </a:p>
                    <a:p>
                      <a:pPr marL="0" indent="0"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2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Специалисты (психологи, терапевты, педагоги), работающие с детьми с аутизмом и ищущие дополнительные ресурсы для помощи своим пациентам</a:t>
                      </a:r>
                    </a:p>
                    <a:p>
                      <a:pPr marL="0" indent="0"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2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Организации и фонды, работающие с семьями детей с аутизмом, стремящиеся предоставить своим подопечным наиболее эффективные инструменты и ресурсы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12699614"/>
                  </a:ext>
                </a:extLst>
              </a:tr>
              <a:tr h="2482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indent="0" algn="just">
                        <a:buFont typeface="+mj-lt"/>
                        <a:buNone/>
                      </a:pPr>
                      <a:endParaRPr lang="ru-RU" sz="12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50" b="1" i="0" u="none" strike="noStrik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Каналы поставки</a:t>
                      </a:r>
                      <a:endParaRPr lang="ru-RU" sz="125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indent="0"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2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Приложение может быть доступно через </a:t>
                      </a:r>
                      <a:r>
                        <a:rPr lang="ru-RU" sz="125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App</a:t>
                      </a:r>
                      <a:r>
                        <a:rPr lang="ru-RU" sz="12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Store или Google Play</a:t>
                      </a:r>
                    </a:p>
                    <a:p>
                      <a:pPr marL="0" indent="0"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2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Веб-сайт компании</a:t>
                      </a:r>
                    </a:p>
                    <a:p>
                      <a:pPr marL="0" indent="0"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2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Социальные сети и партнёрские каналы</a:t>
                      </a:r>
                    </a:p>
                    <a:p>
                      <a:pPr marL="0" indent="0"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2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Реклама в специализированных изданиях и на мероприятиях</a:t>
                      </a: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95051133"/>
                  </a:ext>
                </a:extLst>
              </a:tr>
              <a:tr h="18368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50" b="1" i="0" u="none" strike="noStrik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Ключевые ресурсы</a:t>
                      </a:r>
                    </a:p>
                    <a:p>
                      <a:pPr marL="0" indent="0"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Технические знания и опыт разработчиков.</a:t>
                      </a:r>
                    </a:p>
                    <a:p>
                      <a:pPr marL="0" indent="0"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Данные и исследования о детях с аутизмом и их потребностях.</a:t>
                      </a:r>
                    </a:p>
                    <a:p>
                      <a:pPr marL="0" indent="0"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Партнерские отношения со специалистами и организациям</a:t>
                      </a: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u="none" strike="noStrik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Каналы поставки</a:t>
                      </a:r>
                      <a:endParaRPr lang="ru-RU" sz="12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171450" indent="-171450"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Приложение может быть доступно через </a:t>
                      </a:r>
                      <a:r>
                        <a:rPr lang="ru-RU" sz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App</a:t>
                      </a:r>
                      <a:r>
                        <a:rPr lang="ru-RU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Store или Google Play</a:t>
                      </a:r>
                    </a:p>
                    <a:p>
                      <a:pPr marL="171450" indent="-171450"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Веб-сайт компании</a:t>
                      </a:r>
                    </a:p>
                    <a:p>
                      <a:pPr marL="171450" indent="-171450"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Социальные сети и партнёрские каналы</a:t>
                      </a:r>
                    </a:p>
                    <a:p>
                      <a:pPr marL="171450" indent="-171450"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Реклама в специализированных изданиях и на мероприятиях</a:t>
                      </a:r>
                      <a:endParaRPr lang="ru-RU" sz="28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46082518"/>
                  </a:ext>
                </a:extLst>
              </a:tr>
              <a:tr h="1070346">
                <a:tc gridSpan="3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50" b="1" i="0" u="none" strike="noStrik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Структура издержек</a:t>
                      </a:r>
                      <a:endParaRPr lang="ru-RU" sz="125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Затраты на разработку и тестирование приложении.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Расходы на маркетинг и продвижение.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Оплата труда специалистов, разрабатывающих информацию для приложения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Оплата труда сотрудников и партнёров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Прочие операционные расходы</a:t>
                      </a: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50" b="1" i="0" u="none" strike="noStrik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Источники доходов</a:t>
                      </a:r>
                      <a:endParaRPr lang="ru-RU" sz="125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Продажа приложении в </a:t>
                      </a:r>
                      <a:r>
                        <a:rPr lang="ru-RU" sz="125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App</a:t>
                      </a:r>
                      <a:r>
                        <a:rPr lang="ru-RU" sz="12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Store и Google Play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Реклама внутри приложении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Спонсорская поддержка от организаций и фондов</a:t>
                      </a: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67455130"/>
                  </a:ext>
                </a:extLst>
              </a:tr>
            </a:tbl>
          </a:graphicData>
        </a:graphic>
      </p:graphicFrame>
      <p:sp>
        <p:nvSpPr>
          <p:cNvPr id="9" name="Rectangle 1">
            <a:extLst>
              <a:ext uri="{FF2B5EF4-FFF2-40B4-BE49-F238E27FC236}">
                <a16:creationId xmlns:a16="http://schemas.microsoft.com/office/drawing/2014/main" xmlns="" id="{6C9A604A-AA41-4422-88CB-B0FE5B158F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3534" y="0"/>
            <a:ext cx="63049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2800" b="1" dirty="0">
                <a:solidFill>
                  <a:srgbClr val="F44B39"/>
                </a:solidFill>
                <a:latin typeface="Century Gothic" panose="020B0502020202020204" pitchFamily="34" charset="0"/>
                <a:cs typeface="Arial"/>
              </a:rPr>
              <a:t>БИЗНЕС-МОДЕЛЬ ОСТЕРВАЛЬДЕРА</a:t>
            </a:r>
          </a:p>
        </p:txBody>
      </p:sp>
    </p:spTree>
    <p:extLst>
      <p:ext uri="{BB962C8B-B14F-4D97-AF65-F5344CB8AC3E}">
        <p14:creationId xmlns:p14="http://schemas.microsoft.com/office/powerpoint/2010/main" val="3296914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554723"/>
            <a:ext cx="12192000" cy="303530"/>
            <a:chOff x="0" y="6554723"/>
            <a:chExt cx="12192000" cy="303530"/>
          </a:xfrm>
        </p:grpSpPr>
        <p:pic>
          <p:nvPicPr>
            <p:cNvPr id="3" name="object 3"/>
            <p:cNvPicPr/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0" y="6554723"/>
              <a:ext cx="10424158" cy="3032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10235183" y="6554723"/>
              <a:ext cx="1956816" cy="303276"/>
            </a:xfrm>
            <a:prstGeom prst="rect">
              <a:avLst/>
            </a:prstGeom>
          </p:spPr>
        </p:pic>
      </p:grpSp>
      <p:sp>
        <p:nvSpPr>
          <p:cNvPr id="61" name="Прямоугольник 60"/>
          <p:cNvSpPr/>
          <p:nvPr/>
        </p:nvSpPr>
        <p:spPr>
          <a:xfrm>
            <a:off x="330162" y="136082"/>
            <a:ext cx="1163323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 panose="020B0604020202020204" pitchFamily="34" charset="0"/>
              <a:buNone/>
            </a:pPr>
            <a:r>
              <a:rPr lang="en-US" sz="4400" b="1" dirty="0">
                <a:solidFill>
                  <a:srgbClr val="FBA918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SWOT-</a:t>
            </a:r>
            <a:r>
              <a:rPr lang="ru-RU" sz="4400" b="1" dirty="0">
                <a:solidFill>
                  <a:srgbClr val="FBA918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АНАЛИЗ И РИСКИ</a:t>
            </a:r>
            <a:endParaRPr lang="ru-RU" sz="4400" b="1" dirty="0">
              <a:solidFill>
                <a:srgbClr val="FBA918"/>
              </a:solidFill>
              <a:latin typeface="Century Gothic" panose="020B0502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3400" y="990600"/>
            <a:ext cx="5410200" cy="2438400"/>
          </a:xfrm>
          <a:prstGeom prst="rect">
            <a:avLst/>
          </a:prstGeom>
          <a:noFill/>
          <a:ln>
            <a:solidFill>
              <a:srgbClr val="8317F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248400" y="990600"/>
            <a:ext cx="5410200" cy="2438400"/>
          </a:xfrm>
          <a:prstGeom prst="rect">
            <a:avLst/>
          </a:prstGeom>
          <a:noFill/>
          <a:ln>
            <a:solidFill>
              <a:srgbClr val="8317F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28320" y="3810000"/>
            <a:ext cx="5410200" cy="2438400"/>
          </a:xfrm>
          <a:prstGeom prst="rect">
            <a:avLst/>
          </a:prstGeom>
          <a:noFill/>
          <a:ln>
            <a:solidFill>
              <a:srgbClr val="8317F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248400" y="3810641"/>
            <a:ext cx="5410200" cy="2438400"/>
          </a:xfrm>
          <a:prstGeom prst="rect">
            <a:avLst/>
          </a:prstGeom>
          <a:noFill/>
          <a:ln>
            <a:solidFill>
              <a:srgbClr val="8317F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09600" y="3846580"/>
            <a:ext cx="30700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rtl="0" fontAlgn="t">
              <a:spcBef>
                <a:spcPts val="0"/>
              </a:spcBef>
              <a:spcAft>
                <a:spcPts val="0"/>
              </a:spcAft>
            </a:pPr>
            <a:r>
              <a:rPr lang="ru-RU" sz="2800" b="1" dirty="0">
                <a:solidFill>
                  <a:srgbClr val="8317F5"/>
                </a:solidFill>
                <a:effectLst/>
                <a:latin typeface="Century Gothic" panose="020B0502020202020204" pitchFamily="34" charset="0"/>
              </a:rPr>
              <a:t>ВОЗМОЖНОСТИ</a:t>
            </a:r>
            <a:endParaRPr lang="ru-RU" sz="2800" dirty="0">
              <a:solidFill>
                <a:srgbClr val="8317F5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965439" y="3846580"/>
            <a:ext cx="16017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0" fontAlgn="t">
              <a:spcBef>
                <a:spcPts val="0"/>
              </a:spcBef>
              <a:spcAft>
                <a:spcPts val="0"/>
              </a:spcAft>
            </a:pPr>
            <a:r>
              <a:rPr lang="ru-RU" sz="2800" b="1" dirty="0">
                <a:solidFill>
                  <a:srgbClr val="8317F5"/>
                </a:solidFill>
                <a:effectLst/>
                <a:latin typeface="Century Gothic" panose="020B0502020202020204" pitchFamily="34" charset="0"/>
              </a:rPr>
              <a:t>УГРОЗЫ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09599" y="995680"/>
            <a:ext cx="12795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rtl="0" fontAlgn="t">
              <a:spcBef>
                <a:spcPts val="0"/>
              </a:spcBef>
              <a:spcAft>
                <a:spcPts val="0"/>
              </a:spcAft>
            </a:pPr>
            <a:r>
              <a:rPr lang="ru-RU" sz="2800" b="1" dirty="0">
                <a:solidFill>
                  <a:srgbClr val="8317F5"/>
                </a:solidFill>
                <a:effectLst/>
                <a:latin typeface="Century Gothic" panose="020B0502020202020204" pitchFamily="34" charset="0"/>
              </a:rPr>
              <a:t>СИЛЫ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9404388" y="936355"/>
            <a:ext cx="21627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0" fontAlgn="t">
              <a:spcBef>
                <a:spcPts val="0"/>
              </a:spcBef>
              <a:spcAft>
                <a:spcPts val="0"/>
              </a:spcAft>
            </a:pPr>
            <a:r>
              <a:rPr lang="ru-RU" sz="2800" b="1" dirty="0">
                <a:solidFill>
                  <a:srgbClr val="8317F5"/>
                </a:solidFill>
                <a:effectLst/>
                <a:latin typeface="Century Gothic" panose="020B0502020202020204" pitchFamily="34" charset="0"/>
              </a:rPr>
              <a:t>СЛАБОСТИ</a:t>
            </a:r>
            <a:endParaRPr lang="ru-RU" sz="2800" dirty="0">
              <a:solidFill>
                <a:srgbClr val="8317F5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09599" y="1459812"/>
            <a:ext cx="5161281" cy="169277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n-US" alt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Проект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направлен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на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решение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важной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социальной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проблемы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с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которой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сталкиваются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многие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дети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-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аутисты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и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их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семьи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n-US" alt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Приложение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использует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искусственный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интеллект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генерации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персонализированных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ответов</a:t>
            </a:r>
            <a:r>
              <a:rPr lang="ru-RU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n-US" alt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Родители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и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специалисты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могут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отслеживать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прогресс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ребенка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анализировать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его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эмоциональное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состояние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и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корректировать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стратегию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работы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324600" y="1383774"/>
            <a:ext cx="5266690" cy="189282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n-US" alt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Разработка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приложения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с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использованием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искусственного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интеллекта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требует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высокой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квалификации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разработчиков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и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значительных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финансовых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затрат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n-US" alt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Необходимо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провести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тестирование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приложения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на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разных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устройствах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с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разными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конфигурациями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а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также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провести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тестирование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с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участием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реальных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пользователей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(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детей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-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аутистов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и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их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родителей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).</a:t>
            </a:r>
          </a:p>
          <a:p>
            <a:pPr algn="just"/>
            <a:r>
              <a:rPr lang="en-US" alt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На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рынке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уже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существуют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приложения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предлагающие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помощь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детям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-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аутистам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что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создает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конкуренцию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09599" y="4298484"/>
            <a:ext cx="5161281" cy="149271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n-US" alt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Цифровые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технологии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все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чаще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используются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для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решения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медицинских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и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психологических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проблем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что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создает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благоприятную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среду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для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развития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проекта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ru-RU" altLang="en-US" sz="13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alt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Государство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и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общественные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организации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уделяют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большое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внимание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проблемам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детей с особыми возможностями здоровья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421119" y="4365248"/>
            <a:ext cx="5161281" cy="89255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n-US" alt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Риски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связанные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с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использованием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искусственного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интеллекта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такие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как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ошибки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распознавании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эмоций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или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неправильные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рекомендации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могут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повлиять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на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репутацию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приложения</a:t>
            </a:r>
            <a:r>
              <a:rPr lang="en-US" alt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554723"/>
            <a:ext cx="12192000" cy="303530"/>
            <a:chOff x="0" y="6554723"/>
            <a:chExt cx="12192000" cy="303530"/>
          </a:xfrm>
        </p:grpSpPr>
        <p:pic>
          <p:nvPicPr>
            <p:cNvPr id="3" name="object 3"/>
            <p:cNvPicPr/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0" y="6554723"/>
              <a:ext cx="10424158" cy="3032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10235183" y="6554723"/>
              <a:ext cx="1956816" cy="303276"/>
            </a:xfrm>
            <a:prstGeom prst="rect">
              <a:avLst/>
            </a:prstGeom>
          </p:spPr>
        </p:pic>
      </p:grpSp>
      <p:sp>
        <p:nvSpPr>
          <p:cNvPr id="61" name="Прямоугольник 60"/>
          <p:cNvSpPr/>
          <p:nvPr/>
        </p:nvSpPr>
        <p:spPr>
          <a:xfrm>
            <a:off x="330162" y="136082"/>
            <a:ext cx="116332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 panose="020B0604020202020204" pitchFamily="34" charset="0"/>
              <a:buNone/>
            </a:pPr>
            <a:r>
              <a:rPr lang="ru-RU" sz="5400" b="1" dirty="0">
                <a:solidFill>
                  <a:srgbClr val="8317F5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КОМАНДА ПРОЕКТА</a:t>
            </a:r>
            <a:endParaRPr lang="ru-RU" sz="5400" b="1" dirty="0">
              <a:solidFill>
                <a:srgbClr val="8317F5"/>
              </a:solidFill>
              <a:latin typeface="Century Gothic" panose="020B0502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276600" y="1697046"/>
            <a:ext cx="2474368" cy="3163633"/>
          </a:xfrm>
          <a:prstGeom prst="rect">
            <a:avLst/>
          </a:prstGeom>
          <a:noFill/>
          <a:ln>
            <a:solidFill>
              <a:srgbClr val="FBA918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BA918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564647" y="3078571"/>
            <a:ext cx="1898271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FBA918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ФОТО</a:t>
            </a:r>
            <a:endParaRPr lang="ru-RU" sz="1800" dirty="0">
              <a:solidFill>
                <a:srgbClr val="FBA918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40548" y="5105401"/>
            <a:ext cx="198483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F44B3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Самойлова</a:t>
            </a:r>
          </a:p>
          <a:p>
            <a:pPr algn="ctr"/>
            <a:r>
              <a:rPr lang="ru-RU" sz="2400" b="1" dirty="0">
                <a:solidFill>
                  <a:srgbClr val="F44B3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Ирина </a:t>
            </a:r>
            <a:endParaRPr lang="ru-RU" sz="24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473274" y="5105400"/>
            <a:ext cx="20810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F44B3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Самошкина</a:t>
            </a:r>
          </a:p>
          <a:p>
            <a:pPr algn="ctr"/>
            <a:r>
              <a:rPr lang="ru-RU" sz="2400" b="1" dirty="0">
                <a:solidFill>
                  <a:srgbClr val="F44B3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Полина </a:t>
            </a:r>
            <a:endParaRPr lang="ru-RU" sz="2400" dirty="0"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xmlns="" id="{805C3E20-F67D-41C6-A2C0-92B9E232AEBA}"/>
              </a:ext>
            </a:extLst>
          </p:cNvPr>
          <p:cNvSpPr txBox="1"/>
          <p:nvPr/>
        </p:nvSpPr>
        <p:spPr>
          <a:xfrm>
            <a:off x="6409615" y="813904"/>
            <a:ext cx="5259191" cy="452933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endParaRPr sz="2000" dirty="0"/>
          </a:p>
          <a:p>
            <a:pPr>
              <a:lnSpc>
                <a:spcPct val="150000"/>
              </a:lnSpc>
            </a:pPr>
            <a:r>
              <a:rPr sz="2800" b="1" dirty="0">
                <a:latin typeface="Century Gothic" panose="020B0502020202020204" pitchFamily="34" charset="0"/>
              </a:rPr>
              <a:t>КОНТАКТЫ</a:t>
            </a:r>
            <a:r>
              <a:rPr lang="ru-RU" sz="2800" b="1" dirty="0">
                <a:latin typeface="Century Gothic" panose="020B0502020202020204" pitchFamily="34" charset="0"/>
              </a:rPr>
              <a:t> ЛИДЕРА </a:t>
            </a:r>
            <a:r>
              <a:rPr lang="ru-RU" sz="2800" b="1" dirty="0" smtClean="0">
                <a:latin typeface="Century Gothic" panose="020B0502020202020204" pitchFamily="34" charset="0"/>
              </a:rPr>
              <a:t>ПРОЕКТА</a:t>
            </a:r>
            <a:r>
              <a:rPr lang="ru-RU" sz="2800" b="1" dirty="0" smtClean="0">
                <a:solidFill>
                  <a:srgbClr val="F44B39"/>
                </a:solidFill>
                <a:latin typeface="Century Gothic" panose="020B0502020202020204" pitchFamily="34" charset="0"/>
                <a:ea typeface="Gilroy-ExtraBold"/>
                <a:cs typeface="Gilroy-ExtraBold"/>
                <a:sym typeface="Gilroy-ExtraBold"/>
              </a:rPr>
              <a:t> Самошкина Полина Сергеевна</a:t>
            </a:r>
            <a:endParaRPr sz="2800" b="1" dirty="0">
              <a:solidFill>
                <a:srgbClr val="F44B39"/>
              </a:solidFill>
              <a:latin typeface="Century Gothic" panose="020B0502020202020204" pitchFamily="34" charset="0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</a:pPr>
            <a:r>
              <a:rPr sz="2800" dirty="0">
                <a:latin typeface="Century Gothic" panose="020B0502020202020204" pitchFamily="34" charset="0"/>
              </a:rPr>
              <a:t>8 </a:t>
            </a:r>
            <a:r>
              <a:rPr lang="ru-RU" sz="2800" dirty="0" smtClean="0">
                <a:latin typeface="Century Gothic" panose="020B0502020202020204" pitchFamily="34" charset="0"/>
              </a:rPr>
              <a:t>9509092818</a:t>
            </a: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Century Gothic" panose="020B0502020202020204" pitchFamily="34" charset="0"/>
              </a:rPr>
              <a:t>E</a:t>
            </a:r>
            <a:r>
              <a:rPr sz="2800" dirty="0" smtClean="0">
                <a:latin typeface="Century Gothic" panose="020B0502020202020204" pitchFamily="34" charset="0"/>
              </a:rPr>
              <a:t>mail</a:t>
            </a:r>
            <a:r>
              <a:rPr lang="ru-RU" sz="2800" dirty="0" smtClean="0">
                <a:latin typeface="Century Gothic" panose="020B0502020202020204" pitchFamily="34" charset="0"/>
              </a:rPr>
              <a:t>: </a:t>
            </a:r>
            <a:r>
              <a:rPr lang="en-US" sz="2800" dirty="0" err="1" smtClean="0">
                <a:latin typeface="Century Gothic" panose="020B0502020202020204" pitchFamily="34" charset="0"/>
              </a:rPr>
              <a:t>samoshkina</a:t>
            </a:r>
            <a:r>
              <a:rPr lang="ru-RU" sz="2800" dirty="0" smtClean="0">
                <a:latin typeface="Century Gothic" panose="020B0502020202020204" pitchFamily="34" charset="0"/>
              </a:rPr>
              <a:t>.24.06</a:t>
            </a:r>
            <a:r>
              <a:rPr lang="en-US" sz="2800" dirty="0" smtClean="0">
                <a:latin typeface="Century Gothic" panose="020B0502020202020204" pitchFamily="34" charset="0"/>
              </a:rPr>
              <a:t>@</a:t>
            </a:r>
            <a:r>
              <a:rPr lang="en-US" sz="2800" dirty="0" err="1" smtClean="0">
                <a:latin typeface="Century Gothic" panose="020B0502020202020204" pitchFamily="34" charset="0"/>
              </a:rPr>
              <a:t>gmail</a:t>
            </a:r>
            <a:r>
              <a:rPr lang="ru-RU" sz="2800" dirty="0" smtClean="0">
                <a:latin typeface="Century Gothic" panose="020B0502020202020204" pitchFamily="34" charset="0"/>
              </a:rPr>
              <a:t>.</a:t>
            </a:r>
            <a:r>
              <a:rPr lang="en-US" sz="2800" dirty="0" smtClean="0">
                <a:latin typeface="Century Gothic" panose="020B0502020202020204" pitchFamily="34" charset="0"/>
              </a:rPr>
              <a:t>com</a:t>
            </a:r>
            <a:endParaRPr sz="2800" dirty="0">
              <a:latin typeface="Century Gothic" panose="020B0502020202020204" pitchFamily="34" charset="0"/>
            </a:endParaRPr>
          </a:p>
        </p:txBody>
      </p:sp>
      <p:sp>
        <p:nvSpPr>
          <p:cNvPr id="6" name="AutoShape 2" descr="data:image/png;base64,iVBORw0KGgoAAAANSUhEUgAAAZ8AAAMgCAYAAAD84W8dAAAAAXNSR0IArs4c6QAAIABJREFUeF60vYeWZEmOLBapev6MPHy7O1qrJfn/H7AzqXhgAjBH3KyunuGrPbNVnRlxrws4DDAIf/jV7//6+fn5efv4+Li9v7/f6t/15+HhAf97vD3gv/2z/Pt2+7w9PH7cPj8/bg+fDzf8H79+q8fU/z4+PvnM+v3D4+3h6fH28Fj/e7rh0fUFf0n/2S/0ry/eX1+tV308fN4+4/v1Ls+h/n56fOQH409+5rHGorly3Pw+5v7wWCO4fb5/HPP382+PD7e3j4/b49PjrZ7j7/bvbzf8vNY2n5vvq9/VZ/w/j6F+7t/V55+envCZ+neO8+3trX/nfazv+R0P2M/Pfn59pva5/tT8tN347/f6j8cH/i/W5KPk4v0DsvDy9HR7eni8Pdbe3j5v7/XRJ869nltb8fL8DFmoh3stMWYIj/bt9on/riXmv/afz5a8mgOG5IdIuDj2Zzx0rwvWD88tGX3A/L1uluFHraX/rk+/3z5vHyWStTY9JK455rRk9Pn5mXOsL9U54Fuwfp+PD7fXj7fb++f77V178vT4AJl8wtBq5h84D58PN3wGc6pFwd5QDrWFt0f8X53JWjSubb3jau28WCU3XhvLVP3NPx+3p9rI28j358MD5l+zxTo88vu1RjWO9/c669QPNRbK1w1yUOtd57GW9aFkrmSs9o6vwv9KV+Cffu17fYb7V+uA8T5R/upF9bOP0k/17NJRn9xVfP7pEWtW6/lc46wteH+7fb6/32r3tONcw/pfjUrrXCegnlsf4oh49v0H61xz1HOPVYb81RfqnM2Z3M/g3tU+8Sz7+T7H9ezjO1w4Plrfg57Un5IjnHHJRY3p6aHOI7/0+fGO8UCX1Fy1bm/vb7cPrVutq3VVreXLyw/9Pp+D2px61ifWlu+vfcCeaGz1PPxbspRrlzrl8ZHj8B/rJcj2L3775wafVMo/DXw+sfGlzIwDBB2CDwfJA32CTx2+ErA5Pv6+DwxRjL/34vTvSoAe+Qz/SeD5Fvh4ERN87udP4PoUgG4FVqBj8NnKz/9df/vQpyKeGROgrsDHn++9CAW6AdRj87v8/jyAFjornwQfCioWucGn17QOzvsHQOe5FMQCn/qOga/277kUiMAnhe7fA596og+9LBscsDocAz59OGrMwL8SPCqrPOhY7wAf7FMBKCWSKKnfcw40rvCvwMpSlif46JcX4FPfLfB5eXwCeBN2/wXwqQMjmST4LPBulKZs5dk4DaEyzogCXB8qZ4NPrcPT03MbMnWWca4LgMogwnnn6cO61XexOFDz+N1zgQQUwQk+WOP66FuBj1a4wacUHVfn8enpm+BT86k94Fi+AJ+ST45I86t9PsHnOPsCVyt3nL88sNJp/lnqo61oeS4EGh8CZgFAgo8BtdbQckrZjf0rmLRxrTF9BT4DfJ+3BB+AiCWv9uf5paWn51hnp0AFRh8/XwZcjmWDz73+lc6WceR1ScP74T9/9QceA6HTVpC1qalAMJA+lLVLJVVlZdBTaMS1oEJPjOdTisooWhOC6Oo025rK98GKP45+KJIS0PJ81uE7BCks1pSfq8VIweE86RnYkyhl5U3lhjzCIsO41yE/AFJezH5+/fdYQQQgP99KIkEsBcpzhBKQV3QoXu0nrKIYY33Pnk9ZNTZKDD4Q/vB8SggLfHkQH+H5YK/LCv78uL3V2kvAsE6fpWBlDfqQWl7SspPuqS98n+cjBWCXmi7CAT7bADD44A1Lvq/Ap5VogM+hTCyJoeu97w84rPZ8IDy3j7Kybx+3t4+321t5hQAfWumyeeX5j0X+ledDVoHWOFgEn1nhZMp2glGeZ8vMyP7n7fmx5NeAW48mCNPme4ByssLY4FNyUPLVHqM8nw0+p+dDL2bA5/MAnwIb6gXhf3mF8MrpOaTnIxcLegcyBxwtL52ej8fBZ5VM0sOkkYFlpEdQaxieCdasjkHJeXk+WlysQ+J8sERb+VpPGnx4nkch09ikFMADqz/hxXKv6OXls31aLOvfAh8bme8f74fnUxMyiNV6t771PGFwz7nHvFsnGLxk2KWbs3CkfvUkVuSb4HO1ePWzHwOf2kaDhpVOWUYlqOWiiywRjaFtlItNA248Hz/nypKwMZdWSFpaV8BiISILckVPjDd1AHBsB3UdRaCUfH6OIMoPH4iud9nrsVewFUF+7wrAWiguaMEE2BLkHFu6+Ak+CWyYzwIfnF0oMwlbHXocZCo9ej5y88u4uH3eXn144d3q0MIqI+3mOfqZ28KDBZW06Ry1oN24T/Z8+LcUZHg+e48hHz54pqkE+Ak+uXdlwdvrKWVVtA7m4INpi13/bW8Syk7zh4xImRT4FPVW4FNjxho+PcEjID1HagkKtoyUWjMpStMr1sRmFwZ8QCecrtiij2w4HQrMtM0DwcdgNZ6BaB8p3zGKyrMgkHM/HuAJgxYT7VbzTfB5ASiUF4QPNBWU4NNshwxTrKmME8gsnCa+t8BHQkVDTYCOMQp8CkhoCMzcEnwIlqZ/g3ITwOH5Mpyg02SIju872mYb6195Plfgk5SaYWYMTIJty0Duq89oGb1l+5lyNGguhoSUG58FOhhHk/+dRjMfS9eXnk8zyAgtkIo/wedKq26KMecOcZU+A+1mhZrWYSvcH/F87sHn8fZR4PP+Tn7YnKjcerLB9Bq+BT5WJMNPCyhq/bT34G9BGST08N8tBKLt0oMY/cZDBF22ntHWn8GnlO8z+e9j40LB9qJmvCTiPQk22xJvJX0/lQPYUol4nvnetG7r36UcEJMLr81rSj7XvDT9D6wDJQQLbfCBxV4WZnm3EtADfEApyCKPf7eikOXEvZ/FpnUX9p09olb49Ko9rFbwBSY4H4zLXYG/PR9YfvI+/bkr8LGS417wsJk2TgCy8vfcPAqMTVPBu+t/jzd4Pq9vb/h4rZ/XcsCH7ksBFOQCRg1jPh4LY6rBImDOjqPN+qXyq+8iDhcHxL8noNxuT4UIYC/o8ZTOtSKsf5diMyUM+Ae2eK/p+fwY+GzPJ6m9h7eJ7TkeARpXcwUQXYAP5hRGnsGHRgDBp/5n2Yey0bPm/RPvMeCA6oq4sY1vxFL8vtxjrcU+lz7P9mAof0O7FZ3ZMRSBwf6O9cz5c619AbXOhT0oA2bHMCU/NPDk7eiMpw5rmYj5bfCpMwudHeBznAkBV87XwMyftc3Q8vjw6z/8DTGftM5TgH8s4SDBhyjKAL3Bx8ILxKXcUq0gCGz3mgtaf6BolqWf+tgeEE/lTwOfO+8HwVDROVK28FacgAFhoWWHoLWCt0ByeztEACkJ0m+HJa3gfgKPx+E1v8CbuxhFAow/byDM/zYgeU8NPinAG3z6OxbM8OQAPuVZFcWiQCZpfXL8RbthNT6U3FG/WgkaoFqlLOo7sw+mw0J5LomG1SxQa8sTXOhQQz4QdwaGaN33Crgu8IGnGcrLiiCJDu/9pBpopcMAAlXCuDXG5PgFvXII9O31/e329sEkD4NPkzmPtD4pC5+3AkrMRz/jcrSUDiApSL+TbbYS3GBkhWDwefyUD6BYD4wuUUHwcJ6euf9FtxYgLvABXeVEjQvabXs+WCYldWBdAdhjjCAmbOrPlngE4e0BtTy1F8dVqlwFg057QJC9e/Dh2oTh47OsBIH6FRKW7Pls2k1zuQL3KyAZY4J0ng08A23qAceJrGd8RvOs+1w0+MjQtlzXMxynsSHm5A3oB6+vHprg+j2ej48qvqezRDmmEeX/eVnt9fQcfvPHv3fCwRmMpEAkx3nvPdQEaFkhB8cDCPAphIeg24KBpUv3bYMPnuNgX0xmK+f2fLD5155Pf0cbYmE4nhXgA+AU3VT0Ryndt/LczIkqtlJjRFaS4yiwBidbKBMH6l2Or/j9G1jPDZqDsIHyyqtKAbdwJrBR2ZVnE9lMAlb8Tp6PvwvFE25xW58OLksebADQui+Fyef7oJbhkfNtIZfLj/dpIxgGPlXA/I4faqCw0m/wmeSALZsAZuich9tX4NMWvIGxg7kcD595usRN/2r8jvLA7CoQCqsYNMfTw+3t8/0OfPw52GHQmMwks8IY4FMijzwhy8vI0b3XQyV3Twek8sOalkFFNDmoGFPN8HyUnfoV+FR8xeDzVcKBPZ8CGYy/kxqU6Yb4EikhzwvJg9ZuqdhEv2F/g+GwJyvzdwBIXj+kzFb7MML34AOjRplppmiVN3dnvH4n+PB8OcNQXjUF+8huS91kBb5pnb2HsG+cERfgU58rQ6Z+l6xOeUGOn12BD+aIxS9mQak3JSug3Sazz3EqpBYl06OsxB5/TMoGQ+sqg08pyeTq+oHiPlN5p+VKdHJCgaiBd6VtlzVc4KOAON16ew1KT1YqLOXM9IqATxTXBp9jkzpTZxTVYe3toLe+DAuQhin5645DEVwqhfn17f329PLS3OjjswKE4uYdB0FwzunZylzD4Yjg/gafDToes5/jOXZAOw5mHgK/J5VSrk+CT4OMwaIymZyS6YC8DvyhzJFToL0Z91VxjYpVyKqXlWjw8dhbyE2nWKnYY7igPT0Hj8P0KCRDh8PpwPuzll2DTx0ElxHkQTnAR2qIFiEVYf1JThzDTq9HVJU9owKUzvbEU2A6397KkiZHON4jNqMy3ZgyTPCZUoc72k2pzvfgM0ptZKhX5M6DTjkt2WAKO/l/eiRmQQhq9f9L8SDrTfEuvwfJRZKlr1Kt68R8C3zgAcoK9xkxEQcyUCBjOU/PBx6a3g/vDJ65Rh20G58rKlMUV4SORr/bcJDljv2XoZz679Q/w9r4fKU8bs/z+J1p7hWnM/hhr1Yi07fAB5+X8W4PhKxDeJMCH4OHvW46EIrHKOEA58Pgomy3Nm415qLi/T2bQQVuZfDl3Gns0NujDH/cHn7+mz99emO9eBZQfCFiArlw/s7DE3nopsP0bwDZxw3ZMvYGYCHJpSV/eIIND75YuVXTkhueityexd4UH1LTeC3YkfVUA2QMwzEoKpzi3sm/Q/tAAKCEnNXl+pWljLjAkTceh2OvnceTgJ+AlPNFKmnUa2yBTjDKZ9TPnXBAYWS9gcdZCoVJIWeNgxX0VtQZULdiQp1EZHkZyHO+FnRHd9qirbRsFPoo3uTan6TDwvOxJTbjKEPh3lvscas4qAR917Bp0lM75VievNqsh5BIMkSzBLEkH559JWC4HqrkpQyV8pJBRU1crb4Pa9H49qgMLsRmWP9GQ4hv8p55mq7j4JqqtkiD4t73yrfn1gojvd5KekDyCC1cB6T51AEhJLI43Vazt5KDcs4U9Ui1xuH/+EBiBb1CZutBbkCjCdx3ttRk8EgX8DwxWH5m5drz8X5D9rQuJULMQjc4O91aOkZjAWuaY2j9wMxNntP7Wp5e05XGvxVuns2tX0s+Xt9fQW2mEcnP8ayaTdj6z/9Nwy6DIyGjEef1WhVTZAODvMEY+o4pMrGFv3ksBa8DMCdtmIoyuAD6TjyBjnmfxJCmTv0exqDxyEq13srLipHKy3z0UDfH59vziRoMrh4OwvPTSytvkHROaVQc4EhdDDe2BSq471Z4EZOw15HKLjc5wac3LMCjlDMEVdkcVtIFPoz1VOqnvDQdcitTIH4opAQfg8AGRa+t/7bltj/vOQxQMPC7wSUNhStQsueT4AOloVRPUyx+X+49i+wU+JbHk8oXwgjskOdnoNjWmhbeGUzOuMHerAyxnfjhZII+Xrbu9MzvAR9kvEUqbXt1IUe2yBjPGwqo5Soo6KR9vZYFiO+VVFBxnwIj0RSfytxqmZG3Z/Ap2jIpCluHHqPHzSwvx85s3zOo7vyN2UtTIS5UleW7jI9O+YZn5hRoGn8+p1PnMwkQScfUPFBsvOp8vhd8XA9EUCLNGeaEPNCHToJIGYdMd0G4lBvo8MmZUVaKaMh5ziSNRMLDNsLAPl0XkrYO1OIneFyd+dRJrQMeHm7/fH/tWiru9enJduHnV+gjw4BFwPJWNeb8Co5vZ3+WwUMPl/pP/9P8DT4EIBnTkQhkPWz916UVMpaKCXFKeO9XJL0YzB7+1y9+B/BJ6ygV/9TtcFEcUPfEUEcuy9fFmD6cSMUU+JQl50A+FK6D0MqMmudxAT0GpxAn8KQCx4eX9ZQbnaniWwCQ+lrdCeg3HplsFSAGZf/03Py/UxQ1QLqbAp/DS9AmGCgMIOlRjKBYYHaAbo6gA77bikqASkE792+sKFvRXj9yxWOVH4AnYUERpQDCHu4xDnk+8KgCfA7l6cGVDECI1D2j3vFWnRPEf4eF62xDFA+m5XkHPsmlhxUn05c1PmeFeR62VAQGaB8cyHqqQlvCEkZ+Tt4uii/VCUKez6eC3F2867hQfV9r+lH5mkQNitUXHTeKuuNr6RVB6SoPjCpbijsy5Hw0ON8xIimPLMx8kve0wcfrz/Melr87lgRF8++ADwpcW3jlGUk72arHObrL2LNnqJhz//4CfKztJOtcSNv8J/h4KNuQs/FzByyrw0Rm5+aZHN1jI54x5ooHOmZjqirPV+vSmL8TbKwTD2dAFDjlerwMg0+NHzFtgU8lJN2dB3k+TDBxavt9XJZe/H2HGNDwR6eGVcnnNPr/+OXvD8/HC9YKbCmnVKA4Q27NAQ9X7VT0EGSflNuuCSb42ML1prayysP+UEVu1T7lYuJJ2UVqZAoPkf2s8LYQ+O+qOKfBNVSHLao6xwjY6aENGFASAuwIyiWAX6X2fgt8RjgHhNKr2Vl0nueu44Bud3ZSeSCyplqxRmYelcp9WyAIvAVweZ7nYaD6pYIfoyENFCgOx1OUfmzTFMv+9kEaypmPAqCxzERD2UBSJJoW4SQ7NIikN6NsN3s+XrOOo+kH2Leg3ZiaaoAcFYLMu7AOEXMqr7lAfIEPuPpaOyWyuA0O4kL2ojoGGgAa3RqwJrLum7JUyizlhbUszGLPNlKCI3XX8D6P7DO6ijY/+OHyfCK12TRfK7igObHm/4bnQ+i2dKRP7TQUxXwQE1y/1zg+Pv/3gE/qkfaUo+YPPzN7EwkRm5nYYNQsgTLwSn6wz6iLZJwkDdkNPjuz07qpPS/Fq7YzcQU+NbYqGt/g0w0DSn6crXvh+ZTB9PygtkaxPU7tTr1pqs+ghHdWzGcrbB9kTMBtPDKlMeIxrvDH5DsQzAOGgGZVuOoFNQDHfFr51+BXtoQ3oD4Dy9u84QKhegcUyXeAz3bXW6XIdTk2vF3YXVTFuIkVPNbnUOay3FZ8ZXs+ud6j2lTYF2nvqVCt0HdMyTGvPiDdukMdE1bq47G3CqYm5WfgwRwde7mICXHc7KuXBypBsg2KznBSVpUoAPDFH0oktqcCy4zrTM9zHQ66n+1lOdnhK/BBgotTZ7XYh/fuOo2M+ajwOWWCnooAFq1jmPdQ8RzsSTFg4fkYfOr35HUpGzC2VHRZPynlOcVBHGCf48iGciZipsq6mBMdkVTmAEemYxWsUzL4jIVMTVLvQbFrAFwHhFftScvdjrGp2Phfod1Ib866euaHL8LCszvwsVJ5/3g79IcrI73s7Llz7xn+mOeT53Kf0Tz/h9ex0ovrdwk+nUXXcZBHpeNzD4q2rf2qLMQ+z3r5nG95GtpjgFeCXyRL5NgqbkeWilTlFe2WqdboVvMF+NigpOfD+CW90x5sez5eO6bwhwdUOv+Xv/tLJxykdeyDVzUbqbidPJCein8GdaTPd2O+J7bQwbOdVdOFl7fb8+P0jqrvO5ullWTn2QcB4knKOv9e2m270gDMaO+SCpzvn/oKg6WFqdfnAnwwj8iAOxX+iHJ6C35+fjdB2O/btKeLCHPsBjsqRSrfTRfw80PV4PeeSygv/2yv3YBPNkykIkbFdViqEHbUAxG4rUiroeRLOe60LppOKvCpRAh4rgE+rjOx51CvqGaL/rPXoBT+V+DTYBXgc+wbHBd7zdO9ANJsGlKV8phvxdcDfGA0PT52JX2CTzfhxXl4n5ZZzjIKhcO4migmxWJ8jpypNuDDLYQRKBhDnF4e7synORElfCgILeSrb1tZeJ3aW5Si6f39d8DH8eJgO86UjnaVvwQfgHcapypaBt5PL0wlO0STS9FuwvdDx2VgfYOQz8FhZOlDacT5e6fRe57DGuCHgAZ02NsrZSuM8SvPJ9miOlffAh97Sm4jlMk/WLcobel3qU8n4kid6cLEogQTg09ZYQ2yYjBMDXec2okmFEjuWXW17gcqIJmH+VvgU5Ou2EhmY7G1DjsgI2D9ZAXg/P4saP02+NjjweKm261Vqg2zJbkVkAWhgqpNl0U1ch8egON1xldBefZ22sIF8Ip4k5W+gSTBI8El/70BLw2A/X2DvBWBx2Nh3coXP1da4z40qZyaKgjwwXfD4+nPHKexVk4dstU5OhtR9rqrCNFAscHHBZckYOj51P+wv526LkMgaKvvAR9kbinhIGXE84NuNzUWlmvJ7QCowUcArTHUeGv2BJ/P2/vrG+lKJ6gE+CDtW//HDojElAQf0NaRGNFKtfaiOjiLZjQF5/wtUscTsxwAYidqUmfJMAxLwRawono7Ey28cFnWCT5bP/yrMR8WyPp/KVitBt1y4w58HLFJz4dWvds1MfZTa4M/8qCIzlM2bPBJsGiFCCunlc1hwNXPu/tBgM9ObPke8IHhVVm2b6/y6ofDyoQDGBGrVRgKmeNPdaM+/ijuY8/E9FvvYYMPZZI3FLC2zOUNWL7wWtxzDjKMZq7s3oC5KsM06TV+P4wo65lflOezFq8H5hx8HUpnPxn164Fo6f/yTAtVn3fwuZ7jxnJHum1QS9/yfO7AZy90BJ+3ZW8KsPpo3VntaVk8Fy14xlnSEHt5fpHw8kB+S7iydf8pAXOYvQ7HUbMlECm5fk/x8gkcO+UagmIa1AclCkUhNk5v17z7mS76s9tsOksCCbc7WqYfB4kn+vbxSdqjqAIaIfRkLXAGLea/sMZrsgUfbj88PE8hc1wrkODjuAOU8couRFGm/lx5PgQfGkT5uf5sgA/GDMuZ11yQkRIthFPL4Dh+VmsHT30SDj7e2A0YXT0Q63y4vauGaeRT1yJoLz5MGzXvz1b2I/tqR6QmtqausRZQWkzYGIPEsiaxbfA5PVK0Dao6PPm/2KcFPvUEZnxqjivV3PJhzxYsAraeMlfPR1drKKmh+jLVmq19Lv5ofds7x3PDICCaqyhX8iYPn8YkwafOP4VxQCTBBxSX9hTzd8aY9n4ber3uolszW3f0QyZRnHNLgxEUpzIj4flUfCXqEm18pvdzBz7KzPRbEnxYqDyGtQEIZQRHDE3esbP7zPoE0GWy1YCPKDcV5Tvz0J56epB4nTtc+7z+l+p8HDex9V6TNKWDDVF77UoAcJylDvQ/3ipVkHUoPLxhsYYS8qb5Mx2QRx1NVDavXmglGRiTUqHz+/Wu6urqsVMpKOCOTCUucn0fB0SFtPW+p2cCJo75Uvp+nhMmoIhW3MOC5lTfegeqwJ/JyfpdtV5Tq0Err3ubyZA2oCSweZ7Yg5VF1t4ATwvt6KhBgkemdXO211a8FmhbLH0olLfPhor8vzIw0Bgz6A0GW8Gzas1pnW/wQX2NuwfDDJ/kkVLg3bLHFeuqIT3vgYoq6rgzBwCSPc9ifFgDWWyZyZgA2tQjKD8qTS5jWORZme56NkdlqnFb9U92INoWtcxpgCzGEQkZirMxPXWUXcq1dWUb3QrQ+DDbc4Rc+K6jNqjo7dzRvurR1jSMrskwc2DwkbAdnpTHllRqdzMpb6y6m9fZksLv+KTvAyujrbqFNNEbacGdFp1Zl2NlTpHlfVamOyXYUGjjQd5+ObQvVSQOC0A1UGHpcw7Ty83K88hqXbhoo8Bn4UxxtmfMnbJHueCnY3qIbT09M3YYXVK8/22wdDXOKnKGnA3tZj1H3cSC5el+cII8TCDpvdRH2wzAsxYzNEbeo/TC6RVQ7nWeQF2P/FuGoav/8zd/+mwUjCp9BFRVkIhFUO8uK8qyzuol1bfKHQwSfJKCSsW3wYc93u4vSevDgIvQzswSK0rMUda7YxMADNzVEo0Atcg4IDUn9WkDLx/rZpAwiNVYfV1B8p8WOKQswkqlckTaNtqR0GNwX7QeLyQyi+UYEK42N7UGqTAM+JnC3IZBWF1F92A89WxlR7WLK+Fk3GO45OwW4OLLNhpEJwDg1FMswceqmdZwgTvvbYFA4mdTxVyfZQyPljzmdIBPWabMZrRA8yCqbxusUGWdSYhtGRIoqM5sfXqOfh7WQdSJD5rnyc9MMgy8iLpeQFZzB667HFJSHJRNdQ39xP8GRDCPCADnmfA5yLhpsw5aH8hAm7r6BuKS82cOt8FnzhD7Yp5p+5grLjws6i2yG+uOJsQFRYVHd4cEmq2QWn5KztFeiS37fWGeKcA+M8ujTu8VOxwB9twf/k41TfZI4m9ffMc6PBpik3zEFfNlf0jEaK/C6ePIV+zvYF1tnUcSU3rU3gf/zLqgPabwlO/BZ0BJqvn28BjgI1m13JohyPPatlEnLeiZi224Ah9/F06IwMcJY1egM+M4wxItG7ii4mxzlOtA7xMW6j37VONP8LGFDYBZ4NNVr+aWpXjL6ukOAOH5WAC3EFsJNBUSXk//LrPXIhvtiPtQ7RBzIsvuCny8sGxZT0VoUGkPIQ4sFH4E4hoc1W7ie8HnzHRRoE0JDjxk7OdV4ONLyVpx1u+jnX+uZwu+ijQNPs0sCIhodau1ixYBig8mN/Xyvwo+vL21gN5wxBekQvddolbACTyeZ6Vq5h9vpRW6kz5ondGzpYDfg08+x55PpsPeK2V6xFyuArlaFFI2X4GPi+5IMdf378EnZd4GRXuWpj7dsULAPRahVq1pEQM2P3F4KMqes3dvTzDn2dazb+VU6UHSuht80rpPQPc6kSxQX7JHtlciAI0ihLyCqSQgUOHJkBAjQWNkShw8vz43+N3QzhvIG3ywpsSNAS8qvj5XX4BPGU+xJ67nAAAgAElEQVSOsxnU0zrPIlMEz5eWhg7yhZm0huPqj/Rs+6k8J5Tmfxt8cBlhZgtrD0xHu9bHXidikhE7ui/qnjGjcwk6F3wNPt0pPI0CnU96Xqw1Oo0+zf4/fv3Hz+7cKjRN8PFaJ/hACOT5mLa6Ahkvig/AoWRErx2csq0/TUT9MYickVJo6xLijSJvt/dhuwjEpiD8Z/GsOyzgELm4Sl10U/Dt+bQF5zqlKKSsd9LaG+u8PB+2Ho9rCjwXqTNeI+Gix4qZvcP6z+yZPmS+Dtv8fggZBFiNLL8CH6rQAR97Tgk+m3brRBHdWOru5G4eKk3NoDoKdMXva3Ob1lEbD8wlvMu0HOvHRZum034FPjgsAh8rSgeK8b5Ve9IALos/5RA0Qsd/VKwpRXkHPm4D0hacQLtrx0rxnFeRp5FQ78qeiT4HR+LIkW0XdVMHkirgayUQC+aajFZAbmEjuctU/F3vA+UQGU2IjyWABNU8z58U/HpVkW08B2ww6rX/XvDxnVjpmXacMTyfNmCS/i56u+OT+EQkBXAszrbKvIZJPRdg+abRFe/xO31u0qvt8eCQmUYk+Niwk7WgVbFBc24sPR/JpDwfzoR7TqByekWzWb3OTpay/jXDkJ0SDHa4lVRGZ3cMWUWyCRK7XidHzjEypTDBmutiis/XwAft1klfn7eHBB/ED3yVbfDGrehS+XW++BTkpXuaaJxWnyfgn5naO9xdf0gKh+nQQ800+JRS4lUVh4XlzbJF6Mdhk0UtXHkS2zKu57w8RwA92vKAVouUVvPOBp88LD1nLSQOKyhAphTb80khh5LUdQb2SO8A/gvwafrgC88HxkbQR0eMIIpLy6mpMcBLFWVmj8LgQ0FbXQZEZyHRYfG9+L4TItDbjTG72SMeFf8IVUBtHau4hqf6oN22geNxukW/1+70RJZM9d02oSiU/WOl6lRgPg/wOe3DlpFQY3p9fb2jwZJ2Q3sc5wTDchdFKS3RStmHGvhnD8PEaMbEiExejzOOOE0mD0tUi7+BB1RV0LVew6aaHm64KC8vK0sZbopoJ7JImeLZupAxwafP4QXtdp4rkqQcl9R1g6dixaajIuSRIFzGE+qclOTRir89CCef3Med8dlCv+6cwDHkOpE2P72eUeJlqOqa8DKIAnzqMwftpi9t2s3gc+iYAwD4G3ieAh/oRQ9pgY/X1x62k4Q28Bh84Oel9Xj4hnOu0yP1sx7+67d/PijmFp4L8LESrC/b2sY9JZGtdQhfBPLT/T8m2FpmArMGGigppO5NlbwVUX2G7qMWEjSVig8lQVjwxRnzaGfG1SigHJcF6GcvP/QzMmuK/7agOS5BKsJJEnvD8GZz5Pq+waeDtE7TFfhgPQX6acFrEijySs+naZm4KyljPiftVrREJESYbtSBZjBadULi5gGKToGuhI3PCmzOyaYiFU+P7LXo1CwvqIG/khuUdsxnuLK9SQKAUHo+k100F5rZ80kAMvh0Kx933I6EFipW39fSakdFn+BpTis2DCAfvsfHF35sUU4+8Ak+fehyP02bqLN1H3rcEBt3/Thepu4LBkNE5vLCRyRABJjHfMkETPFLAtAxtjg/Ng7TMx9V+nmAj8+tz9woPFFvprJlfX8LfLwb+Xcr2J7fCT5Zz+ZsN14bcrrf7fnwF5OwpBectNvESqETQllj/QQ+eskBPpBBeNlZSDtaATrsG+CzdaZlyvqdMm5KzO2XTq1j4yFTp3G6NMlklKz/Wg92ETTRxWfF571s77pyJqnIlUQnwytpO6f1f94efvH7vw5wmf/WlbSZ7ZZBwhqIm8n11b9STkjji35B25tgaxUdVhXVtcsYhajeaGa5ydbzd7W+bHvH3Hcssjygk9+UJdg7pwI6ezEr7XArsMqW2VYzwKvA4z2sb/HOaBkSzQZTFHA4L2g3KFcpJHueWDd3U/gXwIdlDQTuq4QDxizYdbze1fSQs5JkHT1DKTIQW2OseVfiBsaL7hUn7ca9n2uQUWMT4nl4sBUQ7h5b3CCbDxR0vg/7rHH40DCuLxosAv55YAn2XIc0Qu483OPEsE6E8hTGTG/kmHns68aAcbQVmPqIdaVGyoKtdbyj5hLgY4t3wMdFoDrmwUCQtkxe8/R8GmAUYzwKp+N2yzRe02Np5eXO7vIxHL+rW1rt+Tir0Oflx8DHwOKEgwRD7KON11i4PJ+Ql07uODtZsOUQezMm+HSSirwAPM/x3s4QnRc2MyPDYyvr97eVRbbCA+P5XPeQM0UPWnt5Pt8CHzsCbDgbHsaJPe25GnzMClln5tlcXz329cfBJyHo7Low45tSFcSTfvXHv0NPeRP4EnoTztbCoHyvt+NC0a/Ni0Tl6utW45BGAkFuHr4XfD2UoGgHvBMp0dVVWsMP8KFyYJv2zLVPVN8I78U1x1rPqGyY9Oh8ABIMrLiSwqjPFfjIJpisDgGM1/HYUKX0Tl3R7fb6+tbKo97ptHWDT/2NGNYFoNe8v/J8Nvh4HPakTLsl+CD5oK5Y8Nrebref/VB1TkOP1BrUldBY/yfe7np0UMD+K+0eV2gwRRvz6UGMjD3pzPFXcHXJcn8BPlPdzWfA2/0G+NAY0JUYHsdug3JskukbHmruvUc+HpnHC9pkN9tkDjWN6pVCex5wZtcZyL1OpoZr7BVHrD++AIzLNLHMDT7hhParEJ8ViCM13UlDDJk6+k3jTcrYa7rBxx5lMwhu0S8yML3zA3yUlWndYu3QOuPoysz1JqafmX4n+CThe96gucGHTZxcG0WzteXSdW5hQM/vTqXq8fp8X4OPpCPq5LI1U8pAJe1QH7EkYdpdTOzEHoe3agyw+u7E2rxmc9Yrg5aG4lfgU8bDpa6KJr/DbHnN3KlEGbYjab2m/lF7wdpws0coDi7w6RqfpKnUqcBWzL7LpdOzwypP5ZIWbi9KWAUeXHZQgEKPu0RqM55f6jI6Zb04O4vpNryJ0wXNeuBX4OPDksJsZd8HYaVXJoWIsUX1OcFB9GMXaSr+BWYj+jO5b5h7hvVdLRUTYFW83+V4gHaRufrL8+m9RpGgsorELHh+quk7OkxYyJiQQbrm6emF3szbK+p5vM/11PJuXwr8nR6Noj7Ff5QEUr90Zo1vO0SsR7ECWmajSCjpnC8qxF/fG1zt+Rh46u8aE9dyAMvxNQSTVSxpZZEH2zU2aZGnde01dmyDHvnKdpPBw3MwC9FyVDGr8OTTkHEwv5V6gB/H+Xl71i2md0kZiu20UxYpwF5byIxoN4ACWrScdzb1rbIYPYHdZxczRQcSWf+RuOMM0trv7mDi675FAWLvo/J9W9Ewjqr+T/V32b7JZ25nsyULgkzaSOXNM+V9nJocGg0T56U2agMlko+YoeZ4VjQelmyeNNKqLwoBo3MWdzX1OaUk+/3WG/UzFuNnlxfexEx9ScZgg4hvDUCxteZhEGZvwKnZIWDPNRCd9eYwhfSFjQsbh7nuHjeMyCiNSOBnbJLxHuv6s43XcRIHnkDbq+Tll3/4m6qvnG4qt/07wccvbpCSomGsZheTJWUxiQJ5OB2grufWv5/h+UyD0o67CHxAgetQmy6gxTXpxDXzTqOUJeXx/vCiDgbLKm4LLnj+FqIOYlZKNoPjPAyqTFdfsKYfLsCnflcW8z/+8c8DfJwCrnPAVkX/BvjQa5zjZM/H4APa6P3z9vZe4PMKz4dqlkrK4JN0afd4kkfq7CSDD9ebB6A9n1xfMYLI1BJ12XRdeD2g3XTZnbPdfPgMRvZ8rsAnabc8XO3d6pSn8UHKjQBU/wfPLmM9nU0mJbEs9kzRhwwFFewTOIe4arzwicuMQLafUUg1ilVzPKWOHNcw+NhbKeOhi5S1qx0fUueFj6fKGBPFmyDRaYeMm5YRCJlVzM8UUXfbXh6K595/m5pUvMcgbe+mFV7TaMq8C+Xnz3iv29AS9YuQjJQz7yhUvEa1nwNMAz5OIGmFv97nbLkjA6/3PO/QydgQwQeGowEbmasOV8wlgaRdJYHJ7Fin+XcyQp2tdug0g6y7VMR9Po7P2AvdtFt6PgkuGBOK+8+u/n5ef7YTiKaYlOtOYPa6DT64Bu3j9rDBx4vlHm1G9h3zOaiqDXLRkcCDvEq3tYLdh/LwToracXuPaNhJazaryyfhwGnW7Z2ZTpB3kJZFgU9aL4dbLyFL2i0PAKgMslQ/CXwYv2Ax5f/8zz8YUhE1tMEHG2m64ItUa6ov3RC52qQwXnYGTWd9ymJ6Ivi8vbLmp9z0AB9fOeGYxAFlSmpwQRu6G4hGsNbMxp9Nd2rDaxWKdjOtyAJVWufMIIomma6E7/qra9otRTHBxz/PpBFY5Jn5g82lBf1t8LHS4ZUKpqosO/Ya++wskPNYuK+imMYuk6nAjuH9p2Ol41/QkACEtwFWe2lvuWQKMuo1650lKNbYXysmWBLiehyDDq6I+EB7GmY20gj8HvBpo6tprrm/iOFDvr8+15dLLhkH0+AkCy3ClefToACFOwyCufhZwnknZCuSRAxAlpf0fNAFJRmPUFpmPwyGGF80M601dSsrK213rJ4efo4b08pozyfi720sSVaxd6pZZLbgCM/Z5T1uDf3C86mbVI8zo8mjsL8M/OrQ4hT0Ve/T4CqvDWcmO4Ko04v3zeSBaewj4cBKAJMNzwcK0B0TLAhpDR4hLy5ixWpIyYh2uXAne9MWeB0IrEr6K7cQz5fih4VsRd1dDuTFefE8zqD/umNDxAHw/vA2vLm2+Hss9c6I99nzcVPK7/V8HDA28OThtazns1p5KdX6p4LPeIgF4AQfKuV3raHiaUgsIfg74YBzdAyolAdd6Poz3osUpJsaeu91kVUqX4NPzY/g5QvuOPP3N/VuUxsRqFrFYaDcV8znCnyGFpg+bwaMtgQN7HgP0cLzvPd8BIyYtO7cqTWItORqaGvLLz3yLfNt2LZSs5+q6yeOIlQeQnqVkzbNLtkEQcchsZ6mJc0EGHykYOqOoX+iNaw8H60lmtFCtj9RatBUcPWqE+3q+5dMu8CYiow/Lg3XBkDTHg/HasPwqB8LnWLwyXueRokN1eU6JlJNUb+nxFPvM+OIpsI3+FBqvgIfK3/8nUYC5huKDe+fD1hv7roXGyXoFQgg1oYIfO48kBDqbIcEwwI35V6DT56Frzyff769JnZl3ow8H9bxHEb50tdnScvJskzXfSchxO8r261b02RWkMAnFV1ztrJccF7CGm/hUwFiLUwLx3JnvW0MhH79h5bCZE/0eASjuPtFnLWDvFlkejw5+Mkeu7wQK4UW+lZGc5V0003meatGB/dIS3jFAaLFjtbS2TJzmJQ+Ls+nUq0d8/F3Dot5xBsvSRBykSlidheeDwt4qUZzn7xOfC/rVNq6Mm+u9/Zle4pjtVdK07U7RtsKaqpVv3fLlW79E/RMfcQJB5x7WddsAcNMt/LIGBBF0kNdLtg9yiZj8lsJB+asvaZZ9Am5ixb2AM82JJ1hKU7b1wlLgdsqpwF0dqOwsmZdhYQjboO1Qs79lP8jjr3/i4eejmCbeFaArYwZ+OAeypOkV3RSz1DASjjA1B9ut3/wlhckRsBLAAD5sqITfOrXuI8LciVaPS+3u1BKV+CTng/WLlLD/QgYQ0r4sLr6KeBjDBj9Qi2D8xNUeQ75CnzcnqcBaIMPdIFDFnM+B7BomGFNDzSwQW9j5wS/9qIFLD73vuSF3pi9pX8dfOz5+Hx4mFSvKn+5YF467dqZr/jCCTzwlIvG77DauQYPP//dXzrhILOq9lUKZCP4ZaI1/xxKra2HKchKz8evbmGS+4jnLMGVvulGjxn38HvLpnrLzCV7aGpomLSbj64tqR73RYWvA7qd5dEJAhNIt0X1VM0le015KNG4VO1ThhbgrZtQbpFwkBE9g08vhdfb6rergyP4Lt2EQ+z2Iu6pVusa4JPPZU0U7KGjBQEVg9qhQIHJq5+4rNrWG3zmimoXSzZNIa8AXuSOARrc4DlyAQ0+uD1WPH2BD64aUKfpl+4GMeBzVecj4WS8y9ldcclfW8TOwgLtyXGO52P/Z4L1ltQj0G4Fqv0ZGtGXJ0wLqFa0y0uYYznWNY8cexFm3A46Jy8ci6w6Z7NhDMyE6G1nen1Y5uX5PPKupVspCYEPoF+JHA2kil3gXqYFPraMl3ptas0JBzhzfUWzWIkLqxqG2jfAB2d5MxVOWddeu7O/z5/3TeQbMxF3Jt0FO2PwuWNwRAumMZgeAMfn+3vcgSWUnHoiepxYQynCK0/D+grv0H4zPZs35vrPT6XdHPOZNbVe1/nuGPl4lX09hy7A49hOB8HjTa/P7/BYAT7mH6GKnNIb6av4sDNh9M1U7AlAvYhxOPDSLywku+YJQHZX+TM+sRc/W+bgDnR1P3CAri+Yk8EYLikNhVGEmFYG/CzUtpBEG+I2VndHUBARc6pkAJD+s2FOjvgKfND7qakadZ3t7089CsFXv7iwDAFU6u1W+/Yt8LlDdqUBM+vHMRaucYIPDW7XoUhZYL1tjfNn7g+XsTF3WaDlPvPKjCinirf8VTYPwGWoN3gq5R2q4LI8H3ZQl8UshbkF+yvwsWJLi5xKg00szUtnpwHIjTLFoEZYe9vXB9jjtwxDYVsJqvrdtNMGHx/EVNyT8aR6I2xRgIbAB+/j5ndKN++g4vtLPrI/YN9po5ci5vNULXI+ATYYY52fAB8aBUxVr7HzagzSjbCWJf4+H7kPrU9g+euMrJhPG6RLxvEuNQHOtbGyb0+9s80m5mMqi8b7xOfo9TCZxnHa8Sod6QuAiPY8NqgyJkMjlbSU99v3B01yko11ziK9PJ481SeaudDrr7zB9maL7XmvfnofOC9Fu7XnYoPFhd7dIkrF2ivb7XvAByJveY57oWr8b6//PBKivHrOSOU87hvdQnZ//vu/fNbhhtsdgpZUBhyqBT6N+OH9WEjc742HQ0oL+y6utvf3E7Gh49m2CG3ROwDu4GoUhdbmr6uTmp0wU+H3Y+PTU1OwvDo0HJ9Z8R5YPB3stYWufPeyDtWuvSkBJEhUCjM5fwtR/c1rCSqDSmDm2ovgow3+Lagd7DvtSoNPGgU7TR2HwqaVhToYnDqEvg6nrRf93uvXXLqKPFtZKAaDjLZKVFBtEADdFp85f12b4T2wxVnveK47R9xtHKnfFeCu9NwI6us21hpjX+khqsjZjpfgowNtz4efmbt9ahyuk/L8CS5utyKF0QaPA8KMGVhxEZxsgKjbhS1UxTyCkeg4iA2M7THYAvZ423MLeqDlDUBYBc+ir51GX7E67K+uwvDiE5Xx/wt83p55SV3JUV0Mhn2vv53CLmNLeltXkPARRZHa2x767LxgsdLpe2387Eg4cM2bVcJU0SsRojO4Tup4g08HsW1ISLETNLU3atXEdTUQxOobSAN/ap0NJF2ukZ6XjBGzFtIMjIP2Tbw2ov1OxZ9UyOzXed/bmEmv1fRbx7gHfMrzuQMf12E6WzQau5rBHZ00wpHr2gaP461RawiZvDFRaTJQh9p04Xxmx21AffiP3/6JYL5SIC0ysJx687hMXiS70el62sPpSSj+U1KKez/qnvK4ofKHn7HOpA5P036wZvmz+nOVaux31pUOUEiqhs8CybxiGp8XiHhRMVYpS7wnW/FEzMaKLT28/hn6nwmU4vZLA5A/5/VIK/k8MGddkK2ckr++hyjia/x91blMKjbAWFkwUDG2iAw8pioq5dO1AaLfRPEe4O1D4UI1XxqI99iiCq8Nc1wXt+Hw+7CG98sqAabGYu39twLpLX/7AHYsjoLY9FnPl5qlZAqdGMwb6sqLeu/7u2Tw4fFWJcaMg9R6OeBTClR0YmvOLDbVOdCiQYHKOMO+u2WPndfQb2fJJG+BTLmCEon9uuKj01gqsLZ8wLBBTMz8USUNTJPHVnKSg49SrJXNJKCERraRKTCCMdRZTLRiuaYy5nAfjetW3LRVvUccx8OEZOF39iaPYyufcPSZ6ag45iqNGDJAnq8y8KzDOt4badeGngR1KzIbWQBjPdxGXGBQ67yZq5NqXFTvBAt0Om62hktF+rrnpQ1mlv10PmgxscyJXkuDtD5vYw9jiVobj5fXuugqe2f1ZUjCDgHEY1KfraPo6Uys2NnG4XzrHqHb7Z/vFZOtjD3f/8VzpJJexR3H0zyYjwIfLsu4xuYVMZkIlG6EJjBM5TAeZJ7fNFh3jWamDA6KufGqH/jhWYFSXr09Fv0HM27CexrXz/24eGkbrOVK66vMqIiLHCgeVJrIaFKBX4HPRV+4VBKJ4raMUkgMPh5Db2xKtE6As3TyV3wXHfMvwUd3sSRolid3n1tPIOqUSa2FqVPvfWcnLcq1nof5FMiXp+pOFLjML4JB7s4btzG2MnUrl6BpGiBtEWsBHFTNve+1OU7AuZhUyuzJ1okFkknszRPbw1f6N7yeh6cbzBalIk+a93kZmw+I/SAbDfbwDT61fr5LysrwiLGQgEgnCDJ+Fc8c4Cc4bdmwQq15neCjbg6qV/pEQFjfjtRt0GRlsD2/gD0w02F6sLwgLJ04RpSTws10DYeYDPQmU6adDFW2n2P9Ud6rJWtBbACfc6ST87TzVDgec2q88FiGavbnbcwQgKiXfDbwGXvCXo6QuwS7DT7n/ld4jBE/6IBojUXx4zrRzuUcO/5mUG2DjUb2ubtLQbTnKW/VOlSNULuxZxqmYl0gG296/hfgw8sQJz7Vek0lBwSeien4szQ+Pm9vvom26F55tAaeMuqYdDPZoUfN4f/16z982sru1iUGIlMpkZHSNJIVRWZjcKXP1YvYDzLTnKqJWiDlkctFbfcN3PPZeqcVlTwSK3q3AKq3sk5lqpxxwHQtgVAs+RFSBlDKJ8iBQoo4hSe0wcdrkanG+VnfJZIAlL/nnPy/ewXjOqamtZbnU+OxB2N6IMGnD+X2gGLvMKd1CH1tQX0s5/b88oIr0+Guq2FoxWD8Hnsc2f6jPR8nQ3wBPm1xO6VfVqhvyG1lvGID6XWTeuDhfy8P252KJYMATty8SSqqwOeleqOxEw4UH9d8ulkkeNKDm9z6jmMK8wg8TN4eNmHAub3erBpf4LO9668MCYOP94ifY1EjnoFEuzLgSPU2gAUAlVp6f3pu8HFigI1PG4K4mtkNZAN86iVVFWY6nVQTDX9Yvw1AjknMxW29jmG75Jxm3fNcZEH3ZHhu8PG4MwHgK/Ax49OA11e5j6lhYxVrrZgnZITpZu25GnwcPaqV8TXd5Qv0O5pJUsPVhTf5n3SuhxWpNbaxYc/HWUHc+0pAiM87LBCUp43OGv5jZbu25+oECX645oNrYuwJHUkebHz73sHMAR+KGBmFBh8748ly/p+//B3Apw5OKzKeMlHakcZ5kRZpRQ3hXsF8/MxtQYInnZRs9wbjJvwY+NSUMvuGqb60HE35kIYZqq6zVLgeFABtqD0fo3FaSVBOvv9d0vBj4NM0V4BXg/Vau1GaJ/j481eeT47P4HgFPnmHCwFOh1974PVvmjMtXxhvDuZPq/laix9+9oN6uZ3g016dwV5Fsx4jWFSp9wxQNxCH120F6O26s1xXhpLnZhBF1/ACHsWRbO1iLLi5VoVwknd01aYO4YFpS3DutqnfTUwjCuncG03UsAP9rdAq7TnBWRM+LHB3YtcebS8nPewE2q/Ap40mWa6o2WnAttbj31fggzoqZ8q1EVox4QLzauUihaqYzxuOW7SgWeDTPcXklZqWvQIfzo+H1OAz12g7TjOZbk5q2XKEfYg2Qv799nxaJVghxj7bcLGnehghkXzEDtm0Ppwcxefa66FUOctuzkr7eFPncwVCF54PDPgLz4eUq5r6mkJU/0l7hX1ORHM+PYp5OtqHtQXI25nboRijDPOos/Sou9YacHoHSWebn8Uz5qoUHLn/4xe//QSlUhSYMxmU8dLXzmaAbVmeV3EV8+wNPuYYY9MoYbdWZkn7OePGNRinQlY2jyp7u2Nz8P8ARBUjjqcWlozdb/WmsneUtFkf4gU8VgDpzWzP5wBkK5wvwIcbO5bpqWxoyXxFu8FoaOHnoSyPxOBjAE3wsefpg2dhzBgL2QMaH/58JYa8/PBD3wxpz+eIzWiOprG8nnnoM+vRlqCtuyPu2NbhGAyplCzTMFoQl1ChZdWtwAOmFVcKyhmNPJju+KCkEPcGDPCBoom7nww8TTlkEDRAw2s5mV2mTk+tgvXwM5ydGfRyykAr1qCfBqCCohJ10mBc4auxt9ojTFrF4OOke6+/wQdGHTi1C/BB4fFjZWgrmjOp7/Z8rHRt5ABwWsnJgwzPx+DTZ6zGf1yJcno+oO+VvNPGSlD3mUlrozOLRK/W1p5NJxl0tsLcuJry0OutrNxZDdrdpN8Un3V6d5c52N8Od2ADkO57Smo9xza0W9QWRu84pN5LDjqs0RmCVURO8JlnOoWLYzL4jN6LhJ1KzDHtRmtmkkvYJVVOI+O+ZhXk29weyvMBXSDw6XiPOML2HC7SffG+DmiGeyiPBxuDtvtSIG5FEmBm4UrwQeaNrK5c9LT8ms5x3YH4aXtABg8rklYm9DXb+8luwc5Qs5LDO6JqPQHJm+WNSwt8g2UC1Rb4Tbtt8HHM5wrQoHS73Qy9wJpPej6VjOH5dLDUGYX2isIl9yHG+8zli84B7YYu1uP5BIvThY4JPj70BousiLf8ZNq+4z0Gk007tQUatVfYl043FdUUweNRuAR6xBmUWcdbs6UE1KqmVUFQMN5vZuaMsmB6diSL6GRhTqYd5G1772Gxywtvim4pnZShrY/SO+oD3TUlPIdu41Kpv5RRxrkMoPWZynZ7rw4XXr9Ogx6FxXq/Ag3d2yTPRwGV2zuSNYZSMu1mCrPOsq9fcczHFGHvRQCvaSzLzbfAZ3sy1iHp+eR5uvJ8fK76jITibpABCA57YKOpzyQ2SCZFgUWn2Yu+SvBR+yKqIfG1ezZAQZAAACAASURBVIP7v0XLgf6a7Fnvo2k3E8HWT3XGOg4o8GmDAoaavcdabbf68r1d9OwtY5Yj6mF70TLkHz5vb5/qig2ajQMn5SwPVsYAs0jtIZNJePjPynYTT+1Mkcx4cWPCViIhKOkFHEo1wMeKXlwYt8kco/LkPeAMehp8NvWV+yRPrxMYqg9VjR1xIMVs0oqFAgm+HQewwOtoDzNuf1I+pvs857YUZGEnMFng2/IPrvRekRwlHP1rW4H/bsJBAupOODCbfuV5GHxqHO4ujIQDXCA3haX2TjdopUL2PvnwtzECD2syGvGMVad1pXhTiRxeq2MykQF4BoeVxVaE0+MTsiQrVd6HsWk3TYY4MjUKUOLqp+T5dYxF3qKrY0t9s+HnxCz6eTEpe0tWfv5Vgs+VJ3Sctxinn8NxsZFlZ+7JO3KE6/Px8fZaoVUnSpiqMhWoTEtmuzF2ZNrN4FPX2WTL/wN8ZHGMcZF32pCW4npKaV3QblnfdNA24dVapyS1ZNrtx8DHtUSHvCprFHu/gMf6xO8cw0UxtgU+ZqxgJAglMKY2eL5EHq63OnA8PUfs0BcEYrOrea/GKZ0HdsHUnLwRJMM4OWKBDw1zGyc7yYv6ifSxQEe1O4Vbb4qfHsxVC/Hp+dRYeYY4PhSZ+gBAgZq+EkK7TiAkpFGxPo8rmSNNkdAXvcCUFXFwAJUc0EqbAWsP3kovwSctPQsTBEOFgYj7lOdWVnkU3NniAvWiRIfMNoIgaaNqDNvLSm8Gc5X1gflq/DOP88IyP8/e05X3w3lPB9gUQ76bNQo/JdsN7U/iDpk7EJBRYuvQa98KoJHBlMC02MDdR5UxZsF2aq6pJ5xIxQuDJvoW+DhmlzJAy0kysZ4DWQgDwuDTMlKHXwZSzXH4cafulroj+FTfMmKJACaE1ECx9++b4ON+iPLCXSyb+3qm2o/S9fhT1lvBxQM2EKUBuD1uxqCcieYbZe3lPdwKfP5RCQn4HJMl0PDfyT5KnWd8Rhlck42OZB2DTytlxXxgU0PhntcctMEjSirBR6shFUJ2wgyHf3ekWleRY9yUewU+ycxceT42rJIiTloL58cB/JTFjqlMNiE9RPWY64w7wBd1ppoQU976sHwLfWiM6f3u1J3jqyLTAp8yCB3zccZx6Y3KdrNTcQU+Lldg9t4YAq0PtE+OXVIm3a+zSjtKfkZ/H/pEB791mdSD9TEai7ZlIqFrqxc1LGfqLoRMQsG7KeYAYZn1+wkw23ogKImNkEWplHhoE9I8UNplNar2wAokPQsrFHD5KGBURTcePkrLiteftxVMd9Wu9Fi3+x21Dr7JtC3cVTj6+qZbPTPrb3mHBp6UslEibqvvArQBQV7T7VTI+yK7mtezwN9KKGk3e2t+b9M94RXa8Oy062GUxiOIuMYuKkRh4jfAx9ZjA4av97Yg5pURUe+THQFawUqyDQwwAhxn0u264KilcCv1fpQKa6CQAaYGlFBs4fkwcC7jaakEA6jpFf+6veN1dki9uHsEP92GUzw7DZyUE487wbUZg+iyfPX9wyvjm/V+KQ0rzioyxdUKSjLQmcN7slEvDvmADyNWZfwRfDJJgF0z+LMONoeVb4rf64gObgelP54iqJmgNb2eyZzY2MI6WXc8PcHKrz2YxqMyPiLVvdbJ8UCvmWVrx3Xcr9Eg689FVZZ0YaMvi0yVcEJWJwXYinOMgVM/iBHgKWxANgDVGrCmD8pYulUxQGeW6n4ng08ndOlFXHdTYWO0YpSmDnf2csoTml4paBqNp0k5Cwv0DkrhGI7Y27pSIekXC50Dzn0LYiosjk6BXlmp419GKx31G+vCtPI0lN/viRfxfAE+dWwzmJ20VxWqwhvQDeYlGEZ1T5xWH2dmpEWabXTZpiCJ044FbwHzTad77to8NDgoTjy+641L5bS9nrZQpefcksM/t7Vd4GPh8HPTO6vPg4l1d1wV3PnAJWC2CpLXwN/Rs0quNtOksXZKVe/DeWR+sQ7MHLc9lqEUoqOFvZUfAZ/JC6JcwRCyxbnStKkS1YKmLi5DZ4mw9pXG7LkzvhfgI8t8gIFd0rf3gd+3ToTaaT3R4NNcPo0o0r6i3ZARFqi+YkD5Ps83DaeUKdAWEWfd8pbeT56B4etPEHwj59op4qYN3dvRcQle/TCNauvfpR4r5pPUIgGHP/te8ElgTgqPxtLQ4F+Bj9ekPgnQUSZjZ8EGzV/DS+8zk1FsOOd5bflLHXDErlVQKuOCDUR1qCCTlAEun85zAHZbyy1RlhP9HTc9Z7wR8V31djMD5My7NvzV5RwerTIAIWsC+4NF+mZCVMLi/JsmSDdcUnLB9O9LnYNaH52hmhnW/e4a7bjPoz6bNSZu+e8NactR3U+z062PG3vTusEli1CPo4jGnFNrgsNUm+aqa2+qaK/6fY0JnRKqyAn9jShwpg6I9AM+mKy68Y4FSyVT1e52I9OK9IEw1bZ/R1Aj+OQBSWXQCnvFDfxsWGqPD7dnFeKm4qC3RmH1n/TM+sBG65m+b2XFsNKqS8rqEnzCe0zw6TT6ZtbmcLTXZGkLS9YH2u/NhpxtPUbLpLaaPHOfxayNkedqhU4QVlujKooz1eSWMx4zfi5OW2vu7hSgQuT5HGCADc3Dd4IPaOedaSkgZKW3PNdT6g+ZSY/He+X9TTDaRgws9zAOPMqUI8RBw+vKf+NcQAgzGZhdF/CufjZhnqwF568cwn8JfDhHCsv2fKxAASgRy+C5Uje0ABMnDEEGFNcwpWy5TE8JIw/53OBjETbAH8ZXsAwje9HRoO2L8X7qmhAIULcnG8/wXqVPirN/R+MyAAmlAhNGoOejMhdT9VbyG3zcEEDPTLk7vc8ZWV4RscfLtXyDNHitYYh2lpsK24Nr7ZnUkH/zp//+bGtqXaNb33l7LeXM618BPpHaiAKlvKPeDZ7By0uwKDX0eB59oyh/j5oKNOY8wQeKRCC0D6YVIpQzCgbZK82eUaYTqtRPe89pj5snFxWc8Rn0TOWToJOKweCD9hTaFX8vP5delNc5PZ+6qZV35lBJpQIpYJs6grPYrAFMmUx4Z98HT+VhsPLfBt45fLJQ9drMOrMH1GOKwrUWIFFN9nxoNdvC40x+FHzcNDYEFqPSSyy36TdAJgQwveYKlvfNoBG3sEJRGs4RSyDA+4CTdjvA5wCeRtfeJx82rFP0cbMBZIHDmBPIwqJvy33V+pjb/xYgfQU+3jeDzwamnokVlz/QN5jKo3QNC3hQR0zvwWdkWudZ7VZMg1MefZPngE/fdNtZpVGMuTxEEep9TpxG73dnUL2zJjvDSmn3um045bqmbg/W59Uy4fVlyCDvBOKClfLlP0aHgImQVgD46Fcwu5OS7E+lDKp9kb8fcaYrzwfbJe+1sw5DZt9e38kILM+nATmL8De6KNX6SnYoP8Uk8T4g6BhnfUb5AAyIGA/UgxuV/vqPfwf4oC4iUpy5UJ+3t1fedIeAfgWc0auLi7XBp+M5eIFTWgeZ62d0pfn9ghg0tnQ6oExM1/lYAU37kOQR1cpHhycpBiNvWz4WYk0a/kRvKovDLIxpNVp5+u9USlx83jmTivFKQFOQHX/i+lWjzKf2fHLvaxwFPrSclkIMkDLthsMtSmt3RDD9pqKDKJhUXGLztaH89yENG4xsdFbot0bT/mqNrXRhaQcBlQCCdXP8KN5/cR6UMSMZVBKIiR461oojWJGKevV1Cbn/1XXD++NsqgTM+/fb8udv4KGLNjb40pmow+irISJjDiyAAtDRPzDlbhssBxh2/GTSu6/kw8olwWdbt1iHKIWQNu1qThsw3EZy+xM5YXe+Su/IJACuBj0UGE4yRjb4OOazwcfBeQBy0G5c7aH4DOZJMaXn45hhKs6M+fa+Oph/KHn+9jB8o5NBrzca0CoLMDyUA3wenPGoqxDUVRs0FAMjGsphXjlf+QA1KHklvUE/oNBUdFa0ueK5KpSrxrL0Srw2mtiRdr/lJ9fs+fnlOAKnDBXz9M9uIdS6zx0+HPKQhjQQ+Xw9/Or3f/1shfh5QwCb/ZzYLPF7wGcsfomUUijp7VStz9T7uK8WRWnAB6hpa9dt3aWMXl95xbP/9CTrtlTRJ2MBU2gcL+qF9H0TUZNRv2P7C77YlqY3Y4PNVkSmaXi+RuFuALIyqeeDLoz04ivPZz5fHufzUUdyHAhUote4mckErzSo0pwHLDvRow6mtoIw6GuCh+dhALm4EoM66TrmcyhM6Y0r8EHgMepMsHYLfPysNBAMYlnHRBlS1s7yfBi8nh5VHHopuFE0B/jceTwtSVIatGgstz1myQFjkJVtN7IFhRbgg3mFZX6lBNrytopacrY9Zo/SsuxsVCqdc1Kg0CIGZ4OTjNipDBHzCfDhvwd8Lj0fUh3xrFXzE62ORqnN9QBOOJhzN+DjtcxsVYC+6NfsD9hWPsDsjPnYILszLHP+K/MyDddPFVly/NFNAt4PDXRXTbEDOz1Dfn46wJiGHClTXvZRR1lF+dxD6GxRxYdBd3gawyoBgNY5nzHfZ7lxHGUcE3wSdObfZSD/U1cKRb2bDA7vkeOyHmefgV/89s8H+LwoU8SCWK1KoNjk+XizoLiDduPBiXtlRLtVZfzj8yP+V4uV2VjYhA9aShYcPEe93WwJp8IeoHtgk8tq9S+F1YsUTfQOyz2ztmRHfQt8Opi8Dn4rQd8LcgE+9jbyGY5VGUiZ+VPBwDlwJ8VCnrs9l7DG+nO6/rrGlFeXp7D4s/ZAOkPM2VgGfc3zMASctGGb1/SRQyECH4xR0mYV571ylt0GHwvjt8BnW/32O2wZZyJKgk+CwewXD2+D+78APrRWlS35BfhgPlCCT9E12Onc9HwmC29U6zYsrg695+Lvu+g3KTp/DzLhi8YuSvvZ21BzsaYQ8CyYuhl8hrq01X16d/Z8SBdXNqHzi/mCo+DU2VKHXE92Z8kNwLWXaApabT139qWvMNB5SfDp9XCg+yJlenYhEjLi7q78PXUdNOQNtSl9/pUFWMBjwGLTMJwWg49zEgw+Y6xyjejVMTnG1T38zFhllv/y3LM/JZ7Qmze61V+1cRdS1+Nn8tUk+FD3MGaYspjg81G0m2455rM525ZlZRSi1kzxtqbd/us3f/o0rVWH96WK75weWFb0qypYXeci2g0HDF1TWdDJSc8Bq1y0GkUpxKcXAlBtU7W5r9xwWP9Ft31WY8fhCw8LUlK3aSQvUFEGDrbJjiBC2zrUNQtJc1hoO0gepwwbKg4UGTNHVe/phlNMoleRM0hEUVqgQFXKugX4vL5GUStf7mw3b7ILa/nIaCd0AXIf6Umpc7M33oe2wafHaHN/Yh3pOeKt+ojB09ZLenn+nLneFmx5rJ1tJH44wQdj1Nqn0Pa+GBCXokjw4SGdCxC9X33wa90VPId3i7gYjSTuNa136dv529caLO8ngcdzd2KMgRdxn05ddtPG6QRiq8/g4WvG6zuuGcOogpLLw98ehg56yVfXMjluEocftJutjqVBWXAtLRnWqj9mJSIHrTNVne3HWAONSsqcc9wIPPD83sor52m5Ap+H6g12ZPBNo1LMtfefm5ExUMaSxVg4bKB1cyLIMeVVYF6/A2hrvTzfVLTbAM3nYWi+KbjXXF4EPJ/5P4PPyJrkTtTnGJhMVig2A6UUukcLS23Au/N8Mv9SoQnHVTrFjPHYec48r/WFWAPHjqg3pri1jbhIgPj4ZMynM2uDSYDTgk7ypCdTh+DZv/zj3z7hWYi7r8u90n11LMgK38H9sZ4nMFlWJbwb3ynj9MS6YK24eQXELWxlCTw/PKswVNyk8vqxSSuTJy1DSSLvlXFlr3Y2rf513iatNAK+FGoLt651kFfCItuhTk7r9PH2prt85hl5YG6sordggnZ7BfVW7yuQedEVBalURhDFm4cCNpDxoez+bSsIP1ttQHJuqcQ4JhbnprLZn+GV1mdMrEFNH87sFg5h6q2sdq6y3bwuBsdMeMirsdMbzPFZecKSQpuXSRlmIoCzNUmBQK7hdSTFSsu94wu1pqCiRI3IqkNmFoLVk1oPQkX1JfX+cz70WH1fCv5GHreDs7pvhe49vksacK5qd41LyjDOoY0QHO6xTPHzTPmuy/q0f0wy0ZxaCbOOxvtrrM3gewNN3tqn8wClbSvFTJ3SrHnVsiracUbUaFPyScCsc+BssQEXypfJcO9c/syZb5KuAK/xIuY8p8ykJw3A/+QVL3sN/DnTmr53KVmI2ohKeOIZ0wKY9jVdpi4uOEf9EdbvGTztCY+eYBKUDRp0x+4MQRmMiokhZhlnmGUXQ4FtXegSGsxPTBAMkJ1qrSzOk371RH3w2fmiZSAYJ+sd11+RXmYGb+u6X/7p7wKfd1IF0dWW1sNsDBSLYgdWXrZcsOnyinBvT3gQ5aH4e41+4uSfbtUSh5OxtZeHrRVjcOOpqJO6sVL8FvjYOk+wGetqxoHsPrUmcULCnYWJpp9ON+FBpGs8weDk5AtMC3w+cAET+zUlOOXB4fhOmsFrZCFN8LEXkGmXm2lpPWEPqHs4RS3Nwe+uvl1XGzNyOAAunWAry4Y3lZU8SH/Pf69Y3I+BD5R1FzvywX4fEpxlJdLDpvKrZITyVJragGLwfTRjPZYcd0YgDqlr09gdoWW1zoPBx9dstzKK2yUL3PLQ6boBGxJkP2m4+XzYiEhlmfvuc3nXfioyVkvRHB1Isj4l9nKfl0NBwzaxgj1dQfzUF/+4WFHZXAYflwzQeHWLft0O+vF2I3b6wspJxCD4MKHnSDRoedGdXmqP1eCxMtI8l5xjnv3Xjzc8Ht+PDuPe4/osZEhtblJHwejTktDL5+ec8NLwKTDo+KI7HjjTMC6h7K7finEbdLJcGXOR12/azduZ4GN5yf3cRm56M3uNDkM35GXWr3aOxnk/d8SljaRmxowlXudf/fm/D/Bxphnv4uD/MkMLohAZGgYfbBaAidSaA8k4HGGN9+FyEek771W5sm73wYOYrgK7K/DpQ3qMdVYvj1BaAMmb0yspr4XZcF4Dv5/jrbVx+iT7VBl8ruI0JTC4RTPAx8rjHniwogKg0yvrmcDzUfdmX/dtgY5AcgO4LGNbzhSYa8XCNUwLM9YvPLEDj7pMQc8U/WaqyeCT37FHfalkL2jG/Tl6C7aVuWZnmu0JPtLzHfB1I/yjlk8WuxUQDpfrW1SkWuNAHpM7NCzwcdaW17GU6MiOunB7HeX91CycvdVn5gj8z6VvqVgOsOhYA70gH3wGp22eDdB+Zaj1zzXvplWSBgX4cDepvM14OyXZdyOl52NQZkzjCf28mJnVil2GV/3sDRdKDr19GI1BL57nck74lQLNZ6A9T9BuDTqW3fSKMp1YtYMdv6hXBvC4zQ5Xh+c4PboHX/hWPdvMupSnXjRlxHGLNqX9w71sFuIL8Omz7lBIFmnHeeqY43IuDF5ehyvDZHRV7Tev2ZhxzYxT7/jfuJ3a9HCBDy9hU5BMVI7Bpyxzo7G7A+ShZEKLWkHIYiQ9MZ6MN6jdW1MPpSY+CD57MeYdA3aeYKI3isw0s/o7qZv6nCkEfwegqM/3oZW1lCBb8y7wcULCt8CnrG4AV1eBn0kCnUXn7sIfbMmTB9qB80OZN1nENbgD6AYfFQXa65IRMKpmBKI7V6xDleudME0AuqcwtpD3fze3wCMHxQTDJG470S9sVe65XVljNhJaOZiq8uWEPuQdd9CcyUXRiJD1faTg40BTb+S8rVApPyf4eAzAeYFPJd+Y1uL4Z78IPGdnAkCk1zXq43xWhqo/d7FELNcn9wHr2I1Zh+Ovz3wFPrm3Pl+WV3rTNKhcYJ4yyNRZW71M63V2n40zK3934aDMK6gIwNJ1dJJv/r7D7DdY9qYLna0V8rh1wrUcn6cqP1OGsqnQUZZdIdh1jCnfXjPTvmDQ4D75sjxlqkkH+khAPjD3YYIqjOGEKXhSFaMU+NQ7mSrPrhmGr/R8Sm53rloaIzbuPP409hKYZx2z5pFNafMPPVrrLoJP93qLeDvWWIe/18sem43Fot1MTSibEshUqaJsV0LO/1r5FtXGGE8qhzvw0UgmxZdeEtL/PtkaJ0EirZiMSVyCj1ugyzLw4fABPWgvK1wvjBVjWAlOOAAlBlqsArbjXWzP5xMZewpgu+Oxrqjwonvt6HGUcBF8vLZIboimpQOuU0PxvwN8oJRWE9LzmA7ffgd8thZXPCrT5WEM2iOTDLQq9SWDTVOddSttLNjTXTE5j6eUh+l2xbQFQ4o7QTG4ANQWOGNDoLp8lTqsVgMm0XEOqiF0KtetRGsvkcEVno/Bp77luM+3wEcFTrSAzRJ0UsR5jXaCz9X+mTb3wW/anBDa2+t/tbeh+fYtme4f1zda0kA8PPqo2wKAC2CxbgJXnr+56EXLrqTZz9tnxT/DULVyQ4NgUF4edZuM3Cc8SGkMEa/Y5z/lOY1W/9znPQEJz9CW+74yK1POjX9IO9pxcSxuqBAb4AZ+9jYz8FRPSvXJVPIIQUU91uJcDPj0W5t2Y7r7WeqRQNOguTyhXqfwHseouU69zlgS5ECsUIJPe0p9lsYhaO9Ig3r4+R/+6har7I8GiXZhknlVTg6JBKmsVDfhjJFEOFtwEL4L8LEgP1ammzlQb2oIU3LaG3xM42BzI8aUHOMBahk4P7Xs3X8BHJBejj6/rYySmlMIG/GG9HzggSkIWH93V2qLbFwQZe9sMtxGQXT7m6V4U4M8dCt0ZY/16Z6D2dZt69B5x74MMK2m5NoTfHIf0jiw5Y3tdhJV0EaWA/4t5RH3JVkBpJfawhyGQgIxL41zJHfqJ9rqKhkVvZg3TeLwPD7gGmBYjx0rkRUb4EOcJHCRTrFXQ68Ka6ZA+4yXKupHwUcZZzbeKj5a/+7aiH1fVng+9fy9f98DPhjjBZiXDKMTcjQTZmr63CB8rH1Nvy97izb+2Ht7OKMw6f1o60Fh3Qg+zo7UTZzpQZ4dppwpoXT5pCmt0BxET7nrGOfmAlo1H6yCHbO9vvh0xO4mn1oyUfAeoO2ZiwciA1CejFMukX7t7zpFmYZu6rDp9pEcj5SqY4W4ZfZMNOA5PbukpOcD2Vxrsz2g+bywIGKzkAuc9TMvIJVpskx34OP7fEyzkaVQn6RIpYb3o2wcC6+toAQkLLjSaNtK8s2QbgKpCQDsAiGtfBLEtufTFJYVWGXQCRQNGPZ2rNgH0c++TimKXuR8X2m1Ah+GUYZvTQVTAWt7Pr6ieVuVG3x4t/t4e/Z8INtxP1B2RW4ACQsGqatRZAohvwCfXledhmHEqXRz3U8Ph57PCUgzxlqHu6vGDTpS5rmeWe9jAR3OfN5DLDkFOtfUY6wDSq+dT3PrEh5LK6pOplYnCx52yObTA9oiQtHLeyXOTPNFZu4xWeEKfHC4oUXnlk2OZmi39Ao8bxQfCmSYCcaEHRcKI68u5Lr3yM1W9SB4fkHJfgU+vfZWNhEPzXNs8On3KeGg1zy6TGNl0W5r9otZfaaJg3vplv2eq5I/qiu8Yoteg1q7OQc0XqOJVdfNlKznZZDpxVkP7XObxkx9BiX1h0KdOpUalz2j1knRUZx0bACqa3Q6LsirY9qPKNABzTbpA5VNm8Y3vfhIAAo+eBIYggZHf0qmZkNfRM0guy8wbuvxOxZ/tVapf9Kb4fqc62Rgc3Z0rmvrl90YOM41nvm/fvUHXqMtmgmbVTy26kuqLsUMKHv5TCGSN83Cl15Gnd8NPjQcRtmhviVSQ9sbiqtzU/EBAGPzaUnQs8CGKYPsW+CDRdPBbbc4GnF6zHjX+3uDz+FBtTVam0LwwdxEu3WmlCxfH2hnrvAOn7kfKIHICofjcJuSgQsfJqnbWyVwosOBGyaq9kGq8ui8sGtoeMhnP5JS4brfg4/3wPvgbD0fdjdQxH5UxwylmlvpToROmCEPKBWAwSflxcJ9KNoGH+zkCT5Hqp+DtdMEEqBZssPWlvSevBYCH80eoGXwQXp6eD6Id0JjnOBzprsOJdXKQODkjD0og/J6fD/WBfiU4BoMLcS4T+Ub4OPei1fgY4Cx/NnzSYXL3tX3BgoZjYphMMmIcsGYRZOXpQNUpzLd43V/Venh+i7AZxIUmJI7tT9VYd9nVscA54L0wu31Tb3VVn1dy+MyZLb1/fz43LTfYWRFZwqfC9PINrbJ/xX4KMu136VrBurKCcWUkGVf9ZPaY8g4xFGxdtPXoR9LB2MvfHjCYMhzQON2PB/f55Pg4702+PScwphNg8/fpQF/JoT1Gio80zQkgGBoNhhXwZTdeT4FPqUg8m4eCHjwtxBOWdS2QvAgpHKqXkELP/U/UbXvYPOyuhDziSSBHJyR2XERew/+DAQlFC1tTdE9cRjbYnHcKrrappKDFSSrzkBDYXtHLY4B7bSE6hPsyk2DmauDVHNRF/6ex1e/n9snCECp9N39gPNnrcSA/HZvP2/PnbrsdhuTMWX6r59hbrgFgkXCKcjtFYhK2kVmaQBAMFWnZOGueojqilF/qsbkZz/7WSesHOnLWhAbAK0squNDxRlFKZnSbUs899aH0kaJ2peArhRfYyuS4RSgBLnqWreSy0qYuQAfA0wVSSb45PUmeIbqf5DqnddJy3gjLTaWLuWX+hyGhJ6B+jnUwrF34p0HIovJDphl5q26smsdDJauceqeczb6Ti12WPxbMXhp3ysV2Z7Zouo2+DBkoWJT1aV0Pz0VTsJbx62czPJ4ZLxflnncjiMAavmTkWI5cPi9uzqHgk7ggQHjmz+D4oXMy0uvhCd/rv52FwafjTm7p0cOQL1VrRLrx+YPN7jmXuCI/UESED2TtnPwjzJmxjPpZ9gQCr3ks2ddVefExiqyaJVghZqiHE6bD+NVpc5J0Dk9RVGATYfm/FlE+1wevJkH7+N6996P1uH/8es/frYCdOBvgU8qpG5nocwF9i6aPxt8DuRry2UokLGCPAAAIABJREFUicdwMfMA2BrzYniRD7e5aQu+H4dOhxrCFdkmXgBnx+E5cTGcZ5CbQlrnp4MP6MmIj/nZgqim8SxE6W0luCb4jJ6N/lG3Ah/fSST6KHhwK3aDC1I1j15bTO1EE44A3rEA7yucU1BxKKPLOUMiBJ/ah5Krn/3ww0mhbU5eqeEtoPIAfNAywxJrkFmC/FInxJAudtt9n7iIz9A/EjMpwtrgI9qNnalpbDm478Aq9Z9VPV4OzYkEmw9fNWyqRrEbcPrnVQCQPfCNopOq8NVGCDwFxnLSEOkarWhnBNpppQpnU90NPu6c4HVMo2YrCMvbV+DDZzyqzkWSLe+HQMxY0QYfx4+wJEXN4qbNqKJfnoqLMa1kLJvQC7ei3Wh1Hl6LjSxN4ivwqe2rui/3PLOucm3U4W1bwaa8weu1PEke8G4niVTjzWIlovmnjGbGGT9upf/Gk1bhp3q/JQWXbA69kUn+qN6X9b/6U/dZPZW3qM4PbXxrLWyMdZZdUKapW3nOGePnu+hkzPm/Bp8EAxu/qdcPB+O/fvtnXKMNWRLKYvE/aH3xvEcvqrhMDBPB94TcUcTm7yVNBoFszvj0VFK5Wilvr+XOOlvgQz9kKt3bugzG+GjCF4Lu93vcmLMs5WpxURtwxmNMS43nw5oHxca+AB8rMM9tx0wOcFV/sK88nxqB+gxSAWueplgMrr1/Ph+ReFFAgbuPQphn3S0VuTor1dfgA1mAxKOlCg6C+gEehzjd/LaUbJWYTWF9iDtlpLq3x+v9qWwzB4H5Hu+Lrkdw7EX3SEEmuhcVvVUaTAQy0gaKRfa5cDWQ/7ayc0cCtYq68Hw8poyLYBv4FR26aaFkMN/GS8dG+6I6njnc5BnBdX+O9JwYwe4QzX3MNdzn7tzpilmM59PfDaPuw3SRi0y1B5lwUF6BlRk8f3f1LgoT5QJOFNmeRXkP6uAQhmuPsYq8sZ/SX0c8dGaSHkOCF8GHRmt/Bg0DaHychuD0LrQeAFhpwWnsUmFzzym16MAif5tez3TPqO/X+20kT2xm9HF5NH09tkU0qLmKSf/jH/9ze1UbNDQq/jHwqfWPTjLn+eG6cT3UsPgCfBovooP1lh2DD+TzIikB12h74aHMFPsBfVLBsLymWa6v6SpvTiJ3KpoazAafjG9gAqFZ0nrJf/s9w7Vqms4KCpWTHRpyMUhvsP0M3V6eTDw72urbMrByqynnZW+2OnSMb5VqbUvPaZf0pmk12FoYNX4qsIwl5eG20roO9I2f++zL+QJ88FvNdywXHp70fLDvtccBPjkeycydVdkKi6GOFlYXKDuOxwM5ioHGB/+75UKGTe9V3G3kThmL9D7qjpDtpwwk7p3T0303jwo6x7g+Mq7mMjN6haau2oNQnY8z5dLzgWWo/9VCuAmj926sVRdfepbcHKwdPL+p4xq+/rxemozucOqghsogShrZ7U2ixZHbo7RBssDnNHa2+iD4NL70sbMPr9wMBbUNsDT6MjuKAMHzYIqKCqkC1tnNIr0UyvGs+PZuoCTdh3IPMqaywSeNWhK8MqhCqWeDTBtvYAd0hqA3RLHby8Na+rZcMTqYj84ivTgnUJDS55UcHAPHlQk+vOzS4ENdMgBd36nvo2ckjITS37r2ZjkCVrO+xqFjPheejw2F1u+KP+e6UZXOTQS9hkuEbEzlMzvTcoNPDQqFTfJ8mhKCl60jKEuqlgronRkwsYE5ICt1L3JbIOayg08+QCNSAfOgYCPcW4kdUNQe6PR+IHgeU1npJP95aJ28sFxqjxUxqS9uGuXc6n/qHIvnMtnM4GzFn8Kdd33Uz1HEu+oU/Hkyg1dZJsqGwRUYauuRNRcBPj2XODjZr2mDTwpYvR8pyGtv/N8sMpzd6u4Y7mwbFJ+9NyqTyOSC5cq0Z3vG8DKjz5n3HX6NZNCWpq1NrxkuKKRe6w4N/W6qmSOGMUV0tHTpMZxMgONE/q5n7CA6kg4U8xljYy4IpPjxmVRgqvynm3XQRjvF+jgnAh8YiQIf0CspP/J28DYD1or52PPJ85lr1OutIlNb8UuvaCV9+dmZbs7nnQDk5yI+UsWpH5/QNdYj28i0gt/v7fWvb0ZR6gYny/7V+eLcqx0OL37rvdfDvR7lxdee7disn1kdGCiLquFT4azXrHUW4j1kGFw0S9kbYzROkkfRmW+mveoXB43oRrb1XCd+lJysOjqLYGe7ybuzUZOG/feAz+EoBM2ZRal4F3oLjiE1JThPt4ef/+4vhv4+HBDsSDPERtlzSK9ByoVKeoJm25raiGnvAZu2PJ9T+YVVshHVHW3tji/wyTx5jEegg8CfwAeZexC+SY5Ij6WeAQ71CCZSgXCDCD7NcasmIj3D5GotoGk929MYhXaQTG0JXa0LAn6iNCCUAoP0fA6wl/Iy+OCZ7r4bgfwEv6tU7Dn8uotdFAXiPLrKGApF1dr+fB9op+wjLdecMpHbt+V23CyucrA+tffE5A1SHfyTKc+0EO2NzPpNb7bTWJ7CQsvDiNzQbpn5RYp1OrSn51OK11QtIkWmcxb4NPWml+W10Ll3GfOhw0QpKssyazVMuxl8KHO+mC0OUcTetnFhxcpzMxTSPtc6nThPkOOudYoEgs6WmlgIZZ4GSCXz1OIklZXz6a7bXyGQOktczSG/4rGn0mTBd10Zw4yzjGvUd0sPllfhIvirQvBXJ5QoBGGqyl01CIDKXIXn79gJVoAmo6m5oE+HPrZXfOrXBiBk5D53VmnFmBAnJZc33TCsw6ULTS1mtvFeL4OGDYkxrHTawvBMgPdaG+ic4dp7ZGelYj6mzdxzBwNzmp951LCw/DAsrKzFr8DHQOOD6EWzNYGegunuBm9r2upK7uz5VMYSDqnOiQOIBh8jug+qwQf3ChU1FrRTPecosFvgk16EwYf7LMGAcRPeoRSrlXmCTx6WDSyzHrTir6xSTFqX/3l9DvCpHy4u3NzucMz0Ek+FOvtRM+NV3hetfWxYZw3U+wcuI0QKbcVsKvaT8Yiop7C1nuBT7zEtizwixRxt3R9yILqxKnW8vqAs5Pm4kScVRvYTGwIC74P4yEq3Fx48H/diMuROL8D3rpBDm/dQ4UyckO+w9Vz/LmAG0JBpaS/Chzj3HON0ixkZfN61yja8Ah/HfJJ2A1EkSxnnITzaUylHK6BvgE95fGSSfIVCpru792EZF86I5Vra4CpFzSsfSFE3AJnt8MGOjU/TjD+ecoTt+Wxlus8RaNP3104QqLRu6BWkixN8rINaNiUb9Mputzc3HKUQqsjU/cucXUYPEMaJPEJ7F5WqnZ6BjvWRIYlliIw4GBMueVGtnWPHBh/Ta14DrLypOJ8zz/VL5sWG2rVjMcbbZOHiXCeVGRYe9ieo94e6zwdAIGseQTghkwW1JmBuGRMXz4xzo8yLVlCytKxA628fuvp3XSfgn4Fyeo+OqKmcMmaiFdzWDeRA2UEJPrBi9Ky2EGQlVoUx6ToKe4FNpQT7QGRKN+M99Ttx3OHiEqiK8xedYu8vYhq1TttacNJtAk5Tm2g8qpqlvs9FRXlXwdQAn1ZAskasXLZS8b54z6FY0/sMFxr7vopQU2nVv3OOvlJ7wOetg948QLKQmxE6PR//vv6u+TiTy/J3KBMadsW6kzZRYSMUu7z20mEvL1QoBqix0FRrhZtsCVoeoykyH3KskTLd0lsixkpRy3L2ezb4cG5P3VKpZKfAleCjsoHuDnzuOY1B/ukK+iqFQNoy62D8h2eS/+V/2/Mx+GiiPd9Uytxz9QpURwLHRu+oJLyEd7Z0VtrhyrGOLA1TF2z7PVDw5SF3DaHerQmYxs69P//94+BzcAl5jj7ZZd5F35aVirPQEyLDYbloj9gxYmXbtV5q8ElPWXth8Oj3i/ajNj2n1HRlBCojdmoZZsLCakul0kl7P9A/BgOBTwIproxZBqJlOAd1niFmcDJ7UnLpLMAutLUQyjnY4yzR+fmv/yT55yR4uyYnbaHFf+suHga3prDNNUGH8Aed1opVg0xu0UKfQLUnnFadreIcXzc2dFeG7Gqs+Xfn6wIqNfIz+EBhxpzTArNeMBjn++tzr2+1FnN5GNZORXegjUwZaVIycm+4B0YAmQfjah12vn6vs3ad1zVPl4f6vOkBA4WFdVvVWH/a/aQ+ikIIT8teax7ATNjowlbJiqmeuzoTZ7ro0FrGaj1xt9Gqr6JVGXesSDlbJsco4n3rBoC2BvF5rsvLyw9T3V1XWqDjuroc3G5oHss1uD/oCVTsZGCcMN8wY+SYxgM4MrJt9XackIBVTTNhDLXQK77mhVQcoahfGjHyDhS454B4H1GufQaC6+el3N3816/yOwGSim2mHJE+qrOhuXYD0TyhpLNt0Q7kRa2Z77OBdxkp0aCACfp05uqWY3mxioVRcRJFKatqyRNx4KSn8v1tZKk35QB0yJa6UFMZK3RAzSeZkWEs5tHgQ0VMitfGpxQmG5Hi4FkxG7w8BzMLokKDNk9jn7pxwM8AuM8ybgSQb27mQ20Kx6NWSrjpTtRXKbbPy/5OB+BroF+/0bXq9qjyOf3y5WF7Hvj7F7/+E/fXNwBKGKkAah0lYCp+w02k4ij9nbzAynSXc+d/DHwOUT44zyE4DEB34KMRMm+VYlhb4TaPPtUkR8iPG3zqMMLLeWfChN1We0MeFw6mFNkd+BQQ2xsqWkV0ZZ0y2jOyaUZXsai2YjVJ7ehlX4FPWrbH5jm+Im4XqfFxRXN91tYbQNVCJuDqLMX6IKrTCT7p+ab157iZPZ76mutwPMVeN+e5QYgm1RJjUtPakp+00K68NB/ItLyOIwDvZygb/M4elq4B9nep8KmIrcxeSrFD3+QMztRfCtfUc2xPKsdzde2wjSxW5k/rGHRshqFnEm1SuBnXYjyLipFjcjU7fg8F9azuCszU87nLlOsjQG3LmwvFfo42X6M1/gk+ju7cN5zs8x2L0IZXeA3OQvXHMDs8bi7z4xaog3gAD/bTIJeNPfH88WrvgWjiHgYxryn0m24/pTG0wYd70Qq1C5jtaZhiXAXEoOwsL4IFzcvGXo6Bqern6WlPatUh5ng8riryRHcNNBhlApDBxyLtq14oUjyL3TRacdnDwPxO9IG3qrne6a5ghLJQ/Q58fDhAxai5aLvqugrVCjXTX+kpMWCIl3dV8riC9lK8cBCvdceEf7bnbOtsg4/HS4NdLVN+AvhAeZp2eyPvPDz0NE+lohzwMdiay69bDF/dmifAx/wqwCfkyuSOwUeVAW35XoHP0Y4m1s0C6mBoW0TR1ig9FygujbWtXhsd4n7pgotqjHiADRHztckfb2Dc4GOvqumizvjiYbdFnvKxDZLe76B0GwCYO3dST7rwkLewjrVtDwljFt3G3KMTfNIG4vwqa0c5K0HBbovR1qrlOYGzf6eaFoxFMYNWyL3mZ3Em62LSw6OHQO+OVzngj1Kt8SvXA8krzn1qj6KMoL5mmyA+lrUysQ4vLJWqLXm114m9Me/fmVXyrg0gWBeBDxJ2lGzcjB0sajkQzoJ0vVbGE+y1d9uue0UO4G2hHEDHz+Wl8N6yoYS5DUOZY+0CfLT4As+5AoI6cBIIKKNZhNpQ2XGe2skzK/AEort9i3qZ+t2PgU+NwW2/DD4w0uX5OC7rfd8GYP73vX7+vL2tKxfSuID+dJ3W+jKMo1/+hkWmBBLVRKz6HCsd8PCmQ6S4SnhbYKPvWgKa0S6V67ZkryzbzpZICyqLIVE7UArz3vOBGDqHHf/xwGr8rvNRzOeNLfETfHIjDD72AAxANacEH3sMXS2NVv0DPp5f1TUk+Pj6ia3E/d/2MnPvUiAqXnWsnQ+rrCaPO42JTj13rr6667oPmGNg4bBRtxGNSfNFYDGNB4wl+jthPcI4sSwkoKSy3gKen7/6HHurRczDQU1Rbxt8GjAk78z2mwsBue6jAL4FPlcUshVJJtZ4rvZ8eh4PD7d/ohXRvA+fVeIKP0fPx86JaWHvxwaf6U9Hw8lBc8vTGG7MwCvasZgLKun0bMR7hHLpyn14gTIw3dPONXORWddGY1NmoVi7dxpBFH+Udo40bMvbQbmNh9jzcbYGNKuALBR075Gz+5QdafBxbCfBZwBjQF1Z0SGe4/lkQkvfYtrAk97PNfiA9I1s4W2ot0JfzY0TfODtKNsdXpC5WNG1iM2pw3t9z54PCsKDdsvzZ+Pp6kxa/t7UVT/HyK10kkXS2XI8HA761W//cgc+Tn10poct3Xpox09M3bgINQort4KxoG7wgRLzXUBrhlaWY6XxA+l9sHCN4OMCQdNurTjdz0lxqwKfriEJt9sKPA+3Adm0m8ffQAXaidxtvQ9AZRrANUgFdsF1b/DJoPrVJiO+dvHH4913IdW7MoHhCnzIhA1N0xXe6pCczzxeXXu+Lf/TUJtgd8SkLNx+5yhjfnms7WvuOYEqvQ3I47fAR9XkKX9WRpYjRBVAwZxZfp43P0/PZ4PANhi47k7Dp0L3XnAMTQhzzg8Pt0rVheVvAyviSlRC7prscoAzK+zxsW7bDSVZ2YnhaWSlfp4fRSIAPmX9JvhQtgw+otxC+xogcX6RMBSZVPPN9jgYA3THkFFAPOMCDbdZii7aTfvHfJqMt3uqVj5OeoDijd6KVqCYk4DdrEfFe+0FdNcFSmSDPdZP/eoyjicnB0Qns/mkjluRn7GejiPJk3aGG2l7Up/WKxsAvgU+T+otybuCtGvwdkYsyC5EZ/ZwHJxqnYaU3/c94INryOMPvdtJ3jlo+3AIMLzf/P5vE/OR1VrraCVsK7cnBkNFl3LY1ojMsjPoe5+im7oqET6t+VZGs+qtpKxIXA9S2Sp34OMUGdNU0TG4aLBu2wIJOmMc3wKfbc3isit5V6A84oB1ssEF+BRAIumgsmXUm+sSYUDL3INPrlVy9lRokXCw+ubZEnXsB4CZY1YH3W50GGm5EJbVh83v67E78C3hrp87880gU383f68vJvh8BbRpHPhZlM3putxj9Pvd0DNqWjb4mIq4Ah8bRzvmA9A7Wutz1AaY/H3Szgk+mAPa47hezJHJ8Sr4/mpMGh3ixTw4hleeT3Pq9SxfU2waOOMWPcY5v0WbI+0b9S6ZmWZv0kkVQ216PJynfh8V9fAdVYeHdRH1mbV3ZCXU3EBJOpyolf9kAFKPulfGUPz8ORW3U+pRORPgcyjGvuFX8U+BD84AavTS17dBybIBRRVG1Mmw8QRBvkTv4rP2ICetvMNq8mYt87zE+7qUYZ8F68s8L+BRyvuMWF79O2lLdqhWM13Rgs68rPZGaRzmO78PfE79lN1ufCZajUtXepUffvfH/0Z7HW7kZD4d1qisU37gzNVmZ2tn41TGimImURuSytLv8cDSMtmLa9rNxVJJHRh8Ki0ywafTrEGlKBNNHYPxnAU+aC2zwDMVFOJBQnKnQTvxwOCDxUu+Pdr+4L4TrTZIzYqpPDx2wkFeA36leLs31EU6JKylVSBbnkkWwx3CpH00CNWY6/u7kWLWiDAu47L5OaAtH5pbpmun0JHIPf/gsEpBea3TK746dFs25jNN0ETmlZSfJdqHMegY7yFDtZURNtTdVgbsXjwxkO19pQdkIPBnEnx4uoKGQFU605GrWPUs6hO9GeCTlnEpFMbwMsPuE331fI6ZfRlB8wAfz7Z+f9S2Hdmu9Nw6y87xr24HxDqYmpc7MxA6vP4Dys6A7H0zaFVdlpQCad3IKISusVJ3Rl/GpUr3PEcd3LSfyXt+Um90ohrS84mABh+PrbuQqDkumaCgY/VvN/A4vNu408eglOcBPqUq/mtcBp9W0BFr/V7wyUQLRSgnfwYG2gk+NGhKTzzfXiouurp+b4bqSi95n18BbHPGOx09qFno+DheDT6//9P/DfAxJeKssSsqBMuvpnQWMBRpxnXbLt4kmrGXF8AnrWLNxqBkb2Y2X52Kl+Xd43QlPCqQX7u3ly15A5wtOSgaXVPtGiUDSdUapUWWB7HGtWuA8pns+iDKxH3BbIGoKBdxJsWzIeQCH/cC/17wuRJEntWhrqAIBD5WVGm9mG5L2m1nt/VBUf2Kr7TwfnvP7rzTBY7+3JfgIwDa4LPnua2vlEsCEmmpHnfIXAHB+1ulSDMo3oWtYeFfeT7Z0sjvYDD+9LLykI6COznuQ/Eo263XsBTr07OSX0R9RXxzez4ZFyD40CLvIs7aswAft67Za4Y5xRmsM+x9mEJY0mOV5l1/u3LfcZ+hdqcko+uIwgpvOehGvdNfkOE1GmdtEBl8XAVfG+QYATTeXGlf4PHDyw9RZDslKzaYtiI1+OBRcL10pUFuG5Qx722y/NPD43njMwl0NJDdYVp5ixEna4/I671o5mJirpT91omWo62XZX5yPHqHUmi6hixlt+ZVKe3WbT88VbZkFBX7GZE89jX4PNzeECucTjUz37mNtYF1PejhD3/9fz+72aRoqLZUndqpA2EF5IMM5ddpreoMG40Od4V9p4HGBE9OnG829WXPJxVfelEZ17Hr2O8A4AlUs/ecNttXgjvTLa+xzkLTn5VwrwuRHKcqQHMujZWsx6TGGR0j87ojJlUWlUAD6d+KfVXNS/2psbTQd80Bn5BWN9bCFdYdUJ0dNlC2Ze7P+Dm6NNBrcFCmK406D8NXxsKdMpbcmBrcxkbtfXXVTs8h5dPAc/U+H0YUCa5rnh0rgHJ4r3iNUunt9caV6zvhgM+dfnqd4vzxJgU8QfkaFwoSK3Vcxo1jPl7Ls2v59I3DXj4UrapWKOtgzlqeMZ8D/LGPQdk0j0UlicLxaG7r9fR9ScnzW64s215zvs+xuLAgF0tSZ5VxFzIjeemkLWsn9jgDEvFSJxaYKlXmMvTCBh6pWIJGwyfPBc0PgcKY2W3cdNxV8Rynb4shoXcwHT/YesdXI/DZRW/NH3mU9XMZ2KCrOxvvlJP2Wtd1K+7Q4uemgb0ZoysQQAeS9H5JsPWZokdanTR0KuSCYH9rzwCoeU0L37Lfvc8oDZj6X3XYcAazqeeh8sp48R+Hc9pQ+/1f/p9PbNDR0Xfyb3ytQlsmkYUC5Wa+Uj2muhPCihGYCmiXK7dxBdtoaZGXtTCn4srJYBEyy26l1nohfZhgZUUrD3g+kUFX77ZXVP8uz2es2vs262W51LOxiUFxODPQRZk+GvZ+wLXWGgX4eK27SFSFqql8E3zwfT/H2UerD90hsMkLi8RG5p0UZwq+18nfT1C/AoMrRQYqMqjBDT6w7NXR4epgfQU++dkNPv4dvRzGJLrDhlPsNS529Tiz3RJ8oIz0GdYSkRrLP04qGCPKnoIv4lrFq6HA2Gljuqtfr4HpvrOSvT5L/XsBPmh5pQsg5eWl3CT40LOjEGUcy3s8HvSAZCsmutA0iCTgG3zwYH3mHnxKKZ43JKlbzsGYmJnAs7VfFaeiLpnvez34Ss6p/zZro8SABtfuhqFEDb0jW95QUU8g3Z4Pnh9eNz/nXRwAxBlw4b50VYNinNdtWH4P+JgO7BZfXG7up2WLlXCq2eRe8Vx+3h6r4DTWyaP/18CHsS/qQbYYcoG094LzJg338Ns/KeYjS8IBaHKTJyJmwNpClRYSFJZb8ai6/wi4YgQDbA1EER9KtxLWFIpbjahn9MBxgwN8Omg4gneM0W0gJARX4GPwg/KRFZGbYesQh9jgE7wnAp64u72KCF0MqDhHgVStgS03/f5K8DCOdYvkTwWfVOCmnbyPbiCb4APAjxZBqRCdUJEgkvvVxy5Sq2kNUokfz7IXdhG4z+ck0F0dxgSfvUe0ACdDMmOHeG73h5tU6w0+fKZriXhw0gr0+m7wSSCf+YS20j8NPrk25/OHVtzg5Pk1HWePQMkvjvl4XQ4PXmCT9OwV+Ow1z/8mGAi4gi7MVlwJPvDGZOiA6rm4BoQMPWWQz58EFeyZshNxXbcorzGMmQC0wSfl1TEl7vMDziH3KjwVewuaE2OgAz58g+juFey8in2mDJvialD8om4sKda976esaCyXXpk+WXdW4d4qliV0+KTAQeCTa3Z1zr72fIo2ZhwL+lLJFxwVDT/tSBTsqmfcb/74dyYcfAE+3iQfJiswL0BnLhHyMLEKolkAz4CrHOPkcC+ApRWa3b8vgnAGn52nDot6cZYZ10mFaat4OOzTYnKtkNeh/k7wqXnCc3LWGBLodA3yAh+slYCnhZ6T6Grq3PjvBZ8DDLKFiQwIz60Asag9gzpAJz2DALuaZ1MnsUcHrWmxWqlAub54t6zzLeA81Pcu/wafVhQhBz4MSDj5EqCpjK4OcisEaYvTodnZR9ndeeTDY0jjJlOtDUyjLFwbouMoY42lUGMpz+e/vTammr4Cn1pfGxY1xuwb6POR4JNGV8r7obwXJeOekB1vSFDxnJDKzhhAg7QYlM4KHa5fFrpVPFO053vUVWNwjkHqBAA6ZOd69n4rppTgQxkc8KHXIwXp+Ubj2CvwaVlw9mucmQSfDO7jPAT4EPzZNy29pa/AR44ngRCtiiRXMXXoQnk9+Fvgg04oPwF88uz2eKq1E2g3xV4Z/em8tPrH0G6SZYC9boC15+NOrm7LYc8nwSNjMd48d0Ro+qiohAAfx32stKyAcTBDkLfShQLzLE0pbS5SnlHHdhattA+/55QLaaG+sszxellGG4QtHACfyl5zXzcJPtr3KPVZ92bTA7DXkymqrvr3+IMySLfe4z6U3hK0q897btUaqcCnQKVAt2o8kABR1okpQ3epXjSMwds0qzPi0hPzenPvKGytGO2RWik4AL2u9c6D5u/nfLey/KzapMqGDdmYMSkGcCFnCT54vq8uVkTav+e7p8OBPZ+2XF1H1jI61KzH/03w2aZyAvqc8jtvC7Kg3x8KXR6BPQbssWKemUyT4JOekdfuCnAOJep4nukkjcV0uWOhXFuWNPi80yDh+FG0fhAa6opsQFYphAvgnSACRV3vguaCAAAgAElEQVSyE2fGtJt1R57/8UzJVXvtyviSDxNMj/Y8hJFZikN9ygfr3oKtUzoWJYgKVgeficyyBJ+rs7110gahA3wYiMdHGFPTTe3I8KXXg7/RqoFZvwU+z7CrrgyfszPIFfgUYVfgA+IO7567ibjeN8QBOZjpgPOj4GN3upvp6SZCA5D7LVVMhDOeDgIlUJ315op7N6yMOIVjAneLmjyynm3lf7j9pnNy8UIYS8nSVQ8Kbr3stFqpOPJnBcppRaWybdoN9+roKgEfQqwBPUB7hLDgFu1W7SmsOLO/nIf5Y7RbgX8qwixoPTyi6ij+/o673kvx1LsKdKrHXNV69I2D8sTq/U7KaODJ+E3Qp7kmHjesaLfPDyrUvwd4K2GiSeq1N1+BT30Xz4eidS+tUcYzhmld0somvCesjxtmxlXOmXBAL9dF+DxgW1Gcsnn2hTsVyH3CQdEh+cxzCc4A+rbmvwIfyLD2p/bYVFcm0hh8LHNe09xLG1h5HnJtqeio/60ITTknoHg8Pu/ee/cGS5llWnu05XfD4D5fas2jaw+OngwYxFT3557PHLB7pLNFq2/wcaq11wRyErQbw0ZMA9/7B13TBmt4bI6tRbp/gk+uf56R1HdX4NNxLjnnPTZ9GPc9XXg+/3+Cz+1TOqh7fg7bwOPGAlecWXt35YFu2s11Mmmt4ACpoC9d91LrL+b06i1qX1NB+L5XwjUBPwI+hwK9AJ8NEhZ8jC2s6Vbamqg3NRVcFkJtC8/ft6WUXV/hwsZVD6Dbnlku6nuEEjQc/2IRN0HQmW5OOCjwcWJFKgkrtO8FHyuNPPTpute4X9/eeKWFQLsU0wuafA74OIHC1IWTILxmnG0W/d3HBls526INz/VfBR8DUdKjB/gooJz0D0oQlTDiuEBa7wk+Sbtdgc9cqjbgk3PxfjEFdz5zGEtKtfZnkXBw5HuNeuEzuNJeT//dz5Q8Qg7tTVQH6wLM6O1marn20ufX67EpyQS4eo/BaffoapCKpCArF9C1hzej7IiIC8H3eazbmPhZnFPOlOFxMSO1xzDa3GNRoGGH8Uz/IK05jMm9d0jPld+q8TouZo/WytFXP7TXbc+n0Zfg8477pOa2X7Aw6pZR0901dxmfNvikl33lUW/Q6SE46QQTVuYr/hXNYlHkTs8nabcEn+9NONjGD0BHnk9t99CGvISzZIsp69rXBl7Rbr/6w98Q84GYO7in3fPPvDjI4Ir7ZmbjeKHUV+CDpYl+X52h1Q0BQ4FFDACTDbd1XOeRbHPOFl4ARFgXuZlpeXlOSSu2oOmd9ey31ypiHe7dB6zmVN99fnlhkK3dXfWlcl2JyxTEM+D+jUi1LnCxh7bBp56fCQCt1OMQ2/Npq2Id+qlTIPg0mEhhVZEZ4gL1LiWJ0NTnnqDxYHQlAG1or2X8/juOfTJtJlkkh4b150vGeFinzIDjQLmVLNYFFwHa8+EXIQMHjeWrrKfGh5nAMRLti5ihfk53DejnnZXrOu5Tw+beYlIEQRofNTVJ3fCjkpcvqA/TgTwLsUBRGH0FPmibL7l0Us0GH69vAvIGOBue+zIzjCfk0EYevCufFycN+P4blSz47NR30JhSn/OaQUnKewOQam9xdtQCzul1A9JtCpxMRRfEmjJzggH/flZ6OMOPcUmb4hez4k6AkHIsDwswyQ4UKVNDrQX4NPM06yZHra8U2ee79+cL9KnvO9uN60UBoaHo4Ba7hGNuot6amoce+irVetazx5WFtjwpAB8LphNWaPQSgJxNajMAn3HB9i/+8Ncj1bqUWV8NUJaBqvvbsnYGiO8jd6v+GkKhXd2sqHoKVOcbPGRpYGCyDr9Kz03h7Jb9UaTm0BoOjQVc5AXGqXWzp+Kxdz5+Zl5FNo0XuZddqcD58wP91ZixFd+i/9h7jkWOFs6xpCiw5YnYMp0WIkMT0nqQ8MiihKBJgSZ4poz6Pa2o5bGlB8CA9PPRNqeeAfFY6esW6iPlOijUtoS1DzV3e09QjuJmelwKIruZ6dXY97rak7Oiy6s8+FmlrsddQH21tRQ999JUqjsOmHih3W0a1HGw9o71jla6Cw84B9E+kezhLhVVFwZjScrUe5NnKxNjvCZUHJJqrWuDhNaWYK6rMY7SiQB/05W+10ixv35nbIIBCRc+clqHDCNHSXViOU6P1XPqIuVlZLSno16L0prtAVn+PtVeikDK+3xgL4gOR4Gt1vMwKuYQH/31/Fyn/LI7y1w9ksbl+E2D+nmOIcsgXs5O1vyMY55UznwuvaJeL8QSq55p7k+z7jO441kL5L33yBZsQFcy06K4IWPL22v9KE05zXhmZH4Hu5/Io+xOD5J0XmOLPet+eZXA9MxbAky5+cxTJqZDxcMv/vg3gA8KqgoJA3xqCV0MmQfESiAPDyz0siJU0Y+4TwlnX4SldhZC5hq+rfAuUY9OC5sOaFlqn1o/iS7OmQpuIfHm2HI05WRrEd7QysaycocIuf17AEsCkAPwvW1OvY4grw8yLZWh2eyqdv1D1Am0wludbB3I9fuuwCc32+DVhzkEuZ5h5YL3+V0qFPbcszj4Cnwwj/QODxpFlpjougQfg0gqrwQhg08r2qyXUMzHtVVfgU8/I1Kr/z/W3nVNr+TG0iNZZEm3Zo97pqXWuU8zvv+fHlsqkkU/WFgvYgW+nVTJY6qrM/M77B07AsDCGWd/7Lu3SaFnsJwRLa95KroWXgFbfViCCGjWf9J/PfNIwdczugNtn2zKETaRss86SUnW/V0Xpj0BxCKZo4Qybre2Erb/yxYto0DW+1wTmi3wwIrlNYRe3mef4ShZEYO9FDdtvRtgwn9jAeEJ8bNYSMr1hvnnjDdaQ6X1tkEIeZUy7KzvnrR6KV1x/iMT9vNUrD3qv3od7oOIN8Qp/5N7YZcqNAMPp8Ko8wVY3gAfxZaOk3GzTuN5KNp7/5uvnNVn19i8Zo9AU0+OR++/t7wDtOvn3SXjuDg3jbz/5z//x4CPTHVXRpPFluCzhUBq5ePndd3KpFork8ombcxGz8ViHSFIeDSIhvtq8ZjwHAhV1b/A8uGoFGz/+LG7CMisP6nO1zPiU98MmkFDdxjYh4ELrQPW/UQI6D2A7UolRcHNrgzhDtjgA9MNwC2XY2qeT8R33CrZnqM1bRFSrePBDQsJEthOYQtToScI6O1iQwDwzGn9JvdsRgREAASERLliUCyUBPNQN6G9ccV8aq46k+iLqGdWWlYnz3wPfCjKJnaHq3LowL/U2mZgXvZNM0AXn2kPyAjDgonNkLvbA/AEWngd/BmUJLl7Fvjsvn17ffBagsXwnb0W2a2g6eUko7APj5Iv9gC+umiw3NriD3eUcJwA2qOlD5S5waf2LOO30Ej+BDRS8J1n1aoutxn0ua+xwXSeR0Xrp/j4hAb6jmcaKX3nzDl0AhdA2PIOrxJnOrRhRUMXZVTMxNve3v0En6dPlQGA2xBLpZ/Nrk8r4O31pYM3ltyJ14mXUGii1+eTN3kU69/85T+/FdFqjnqZ4Z4tobb61KUsIoI407pQQ1GZodagHetAox5/YKBxvaaHNzONlvYG0luCXz5dhESbfi3uCOAjPMbXbTO3gAc/OJZPEieEV+uRayEypLb2RIr6fD8sH8A5GR7LZ6yKcJvoNRIzrOVvyyXBZ4TjSueEMZ6yCTcA6RrES1ho9NqCBuqt/N0sNFlVuNjMG61w+Hr/KPjkGje48mwEN2sOi84kXFkp6LSnHnWQVjgMLFcIDJYuNw8Xu/YLN5vrVmRZ0FHDcbIBt2HaV/DRei31lS0a10slImky43FKXyXmY3Va1zT4QNPEfLbQ4cw5w5Od1Ro7ihMxR7Lk6ntKQAg3y6S5vS3/5p0U7Dojd/XuxJD2msDH4hNrBgk+hAEYBZAut7R+Nj8nTcDfzdZo/jcA8BmE6gbnoUN5CXqt3B86G/6cMI9WG/+1m3crRNOoOTqxzHpgKjwNprvc/qTZ7UHa9wJ8zkgJccNJHhgXdvcQpJErsluJCy9uw86AbjAKQaBXw4X5W4EPI2Xb9VYLLKaQ1hQdSfMA0Jg7gNQMNq4HOVGPz39y8T3fRN+1RvgEPukoeBGWUcQlgVjZZsmIC3zqvUovrv/quStBoICHQ8CXPALbpyhGU+PSr98Fn3EDWNgADgD0xXBhAek2FfCstYSgmmJfaw/bcsnr1yUqfTqVgU1cr06XfsDc1yfwQSCn5fP3wAcGyGQDndH/guVT65yAerg88Nm/93AwAvmHEfyMDr42jaRvnXqcQ7dyJzmw/8K0Yf0hrP8e+MCAsnwMZqNMCP3eKUU/r6ezXJb2JNC0pPV/De7pVpabJtpkwb9H2J46lbFsK1U/43uV0pw8RbeO1GojDil6s9K3wSUF+AvNCYBvt5tciuZfxoW3rDjV84BPZ6hTo3PiWn/3npdie8DnybJJANsKkZ7HFiATYEVjEQYAfPq7pNnf4LNBbrwg9hSkG3DOMeRFRiG2rMxz3/vCsw34aKSEk3YcwyLlnHPtHoY1P+qMrUg+EeuIfrslmWRntCc7wGNn3m/+9B9SwjDvyEqr9FsaE6Z2gxkra+WHFs5jJlujE0EG+CAQ2QBcASU4/57l8/fA54dPB0iOBttbi1CuoH79J60Odxtdm0XcHMX9vSKEBJ9NjLW2TxWwz55u0X6lXp+4Vi9o2gVh+UjLTGKya3K0qNAqUmNGe9X1w/Jhr/X9iFndT/gKPmImPhRWawKO2CZ6583f+V3cn+GN/h747PPdf8vyDHfVLcRqxV3S3HUY9NA6HYe7yK0TC0JptAbmLMbIONuW5cTUVqxnLFc0uYkp9SZyr7F0PWeJOGnXmXRzx9Mk88yWyvOqe7VLkFSvM9Tximn6WihU2Vh0gylegqK+tjLaPSx6pKknChVJRasGDhrV+qJ48slKeKI/wGcyC2nrNM03bU1MYLxj0qJxikMfvCT7Xk8g0vvR4NPjLPrEUlbl9/KafAZlhRyCTly4e/ABPE8AlLwqmnEIgBhw7iv3JzQBIByaPkLsRWa+5RlBPthd3bpZWz4kUdSRpGucBJ7xZPnaPF+75jpJSk1PmVI7Fs+pdXv/z3/895OSH8SL5dOg1FrGaDYezlY3wR8Mg0xlcwSdk/Dx0dZ1C3zExNbyx70VJ53EoM8uoCjLB6J5crtdRLP6qCFA2s0f5iAjG5i06ovkofL7HmNNphj3vWIa0QEcYgN8EKrpxkvmnvcjdVTuj5xR75vyPe0Lrz08w1yT92C+dJm6eSzXeivhYJJGiG0l+DhTCTBsGeo4WxzQk+Y2yg5WY6TrdvEaqZv4pBts6LQL+Jz6jx681eftrufeJNGwXQ4sa4owcYeaF/R+7I0UgGwS6QugnOWoCwl7Unltrcz9IjMyabctsq5Mr3/EVC/6WuAjLXrR9VwTVzIjtMPClPDo3ZmPDwDSlNXJEykgt5bOl5Mer2ey622olNhH1Iz0Pp9WN9Mh3S5QgvJvgcaOedzAWDpLjZNoObRp7Yke07NA5jH2F5NuXyyeiJt4zkErRKk0Kv7YCgAtkerRUV6RVXltrXnx9ZOMyvsMzw/YxjA8gQ99xpsCGGGR55bnyu+42AqcjuVjt1tIIeZZaU3//Id/0xjtEVRUFDvrbYPP5ZYwwh2h3w01tQH2RaK1JhFgEeAy+iUJB2xa9lrTmv9OwkGthRhP7QHW1hxSBHrZSNZMDVG6FfYhZIxGxOJheknk8zsafFQ7Y6FAVLTz2aDLfSnI0/szsTAUA9JOfeC4OBGWe/0XAftN0qR1jwD8DPjOuomDhJAjcH+57h6y3YgpPK0pX9saNlp6a5p3mqsI352O69n6HniGiG8dhutr4W44wxA5M+IfmeWG40RKS8TLnsCHXnpFp1wLkLPf7LRFoc3/gGNYqD5vpe87AYGss6EVg0+vr4GnBNloyWG5wHPvnKDAXs0apUTkSIGTZCABaQ+CipazFGBZECnQN01r+qZkiE/7jWy3fxR8UgCn4N1gIpL90PGaJ02etfNT8iZdv+2vjnjjriXq5+L5dP+uOB+1ULJGfGbLZ6aytkyeusrFJIrROzkG2fjWz7fAp9ZTbrRjgan316RIK/ajkSGv8TAMiqStpqHqqPFRR1aWz3TdlsVKn0eP2f7tn/5jQjX1LPXydLa2Zt3KB63Tz5gDaUjOZMOK2UL306dPvW1ZjwOxkqe+a4EQoMudJKZ10WNtSAYphdlrFMMIdOIOTgOH0LR+ekRB/zFeYbutUjti82uvIBClLZcfGHfiTtUNywfhLeGX5r73+RDEsch0/2hCKdr3Mw04293WwBGplgQoH9JPRnsalSZccDE248o2goUCfCByCUdP2oS5qGGCPrB8SO8WidjFmIXMT4KTvSmhUeCTrg45szw+e1xSpLqOtnnAx+LhtJ9fLiTWNaND/LwpMHSNZfmgkAHuu/NEd2eRT2NqVtB6cVuk8GsmbetKsR6nw2/LpyznWlu5zdWzb82PQbEaeT8jBRqocbupz4CtTPFd0E0Ks+v+EUtMXhmyWrEsjVPQa03j4zUZQduypgQgfIKngexJuAO62gCzLZ8EQNl2ZTkzfTkEPOtPmZ/u31pPzSNqJbDiZO3Gy3WgZBPv6fesGtgd1V26HbNacg+3P2sYXrDLUdd7Y4TKXkc+N27WOtNPn3608tBdB9zMZtxumtoTytBR/Fr+wqsAcw82LLma9eNnwmwJMFlHZeH/5g//ZrruIiUEzGh0K5gIM+lQw43FA6UQrM9OcD+YE2LWTw3TOpaXGG4fgl0RAg3HRIYQAtQSfLaWIsb6WFrxmVvyFvhclmDUSiSwcv/aMw6APSE7KIkGAaXPBNgSU0rLJ9e+rzEMSoZXPdPSNgXM3lNGgLfWZdfC0qK+Bz5SDrGios4C8BzfeygKgA8CixhECgoyejb4QBMIXjTrQ9yZAl0u25/fVcabhNRkCrY2PVZ4rR9mRwOz2633vVNGtxaX+0r2pwDdAF/7cgCuM8X4zk493+DTza66qWNpsXUdgYYLUS8tFqEOv9klRqz1yOpv4g/Ah4SDdIcN36DNuhEp+00CD+fQ+xoze0JJG15fQjvXvkjNbGBNeoEPexTOvj4TWyZ6LqaGYnX6BgkWCUB/D3woEk2gZf0J/gjgVAy6M0kXiX744VYSee65rjyHx+ppGUO70rNLA+y2XhPc57mmps5ut4dO9vsZuC77BE388PHTgE83RfCwPQpTbf2mIp+8eIOPzJZI7DnPLHrSqPreJ4HPP//+XzuOaa2QAPPZyt6YWbQFHYKWtix6mIcOxac3lIXGGmecHQy2cKwHHrcHVoQtgxH+MSnvCXxSAyvwQdhBWKS5cvypIQCC22+O1aU9CJ+5DsgBumSA0ULQ7gNsnyyfp7WMULOXFyVALY3isEZDR0CubCrAPe/xPfDJhIOhjeWm1e3TVWSXDWeb4MNzbMuHPU3wqcu+albZLaK6R2D5nAarWD40Ri11hlHTMH0zAe7h3oFfAj7tODj8kuCDBx7lCiaV+zHOSGuwxlrKS/NOxzVGuC6rWeDofZbBFIAAfZLtVh8jZptdlNnj1tYN2BV3pRGmMPqA+9CtLW5KGEb4aJDjyTiDphII8rUXupbn5Fg+d483nYj3pt1iCT5YPvPsGZM+snx+G4US2sUKU7LJbeXVl9INl+vmOnPG3sdWKk/R5vDrFIqmuw1lu7vJnOmntjIiBo2lMWvY1uX7u7vd3m/kXMq15LEP5SKTTO/OpF1z5L9rZ5xCfrY0wKMUky8nWaPjWMmfReakXZOU0nx2WT45j4YUxhHQvnMyVcPX+3fvbU1MQoItEwhUPuewZHAX7Gtpc5ZrCPDhWronbcPD7cbGXFl3y2LTtQJ8uKa2OsYmXHTrat3LLeZnSbfbJbRCg0agzU8E9AKfEcTxfLO+F1dFrxDw+bliAJENdOZpmEjwJ9vy0XXjIaXJcb5B4ccNH/PZ67vBGMq88UTJPGNZl677EqHhAgzGH8va7lKRk91uqalvOXK5TZRm/dWWzwGfVjCcDqpsuTbzAaBmNqdarwyWDUBN5u2XxyuQbulUyjSsK86GM/we+BDjA8T6PtEY0geGOBi3GwWx0TNR/EMht2O2J6DSOwndAj4a3R41I1KgFhBnqcZo5iSMuDNKasYJWryegMQ1FO9Z4KP9m0O3UmDLp2imwLndiU3HosEFPKn4DUkv0BkQcYfr5FWx4RpyuMGLe0pYXzG6qchqWiBhK6werby+883KdQCKPAnB8zyL9iyYAcCo3nJdKPtqeeV3hxYtF6E3kiasj+gOfSn3Mrzifg2gxzq7JxG/ZLbJ7X9ijhX/6fsafKurtW44BXSOkPlA02wFMAAlaSoW6Oa603PJGU7ldrMfTR+hkabcdDnvpU+/UTjcSC9msylzzGBnu0G0ucYRDNY+PlZadqQuc6BXkV0G1xb4JFFz/xkpQeuclSF0McYD+CCch3gCXIdJUwKHj1dds50prjMJIk5XmSxS769l2VxRdUT+a5g+C0TFJA12Ir1/EHyGabKxrBmJ2IX2lTR0iiUZwT2TEI9lMgLFDDJFecQlfIZ3ZT79pprwu99V/Zeb+2r99PpP13KsOIGEG5zWdbrO7c4IRdhLKVqWz7iYUnCuqZ31/Xq2SbNuxG7X8fSnO27RRtzmnwKw1qr7XwrPtHwEPqlNz3iE3phx+9htnuAjnd3gk7uYQMO13wIfTXKlw4gXiyIDDG23W7sTX8Enn4P1bAX6Vl7eK0EIEtgCfK95X//EQ07Cyh6/fdxmx/I5GV/RjdyJPVvG8Hd6X86zVdbkGaaYz5xrfQs46zNfSnmU2xoaQc1piVrPiLImcFHM5kwlfurNOOptI8uQRgO6ZUnRUw2Tayqz8JpxgP1yCsAU7Fpa+bhdPIflgiY3bXoQbibqDT5Xy/EH8LmIxcIvmanqfObALHRwv/E66YpqeBfCjK0Z4RxMCghKU/TrW8OqtVHnU78rCBmagvYrgrYT6/HhARZpWU1WFZrlzh4K/6707I8fNDeIawESU6wals8IopAUfw98xOgkQUAnEbMaukkhp+LB0wncitTVCgXjvkZv4M7Zlk/tqZQX/2M/R+t03GbiRy1Gj4C29lrXObGOvtiJlwQjkboagJDgM13f3YKKM+/g8wEf0VW0RwJ8UrAkGBEfsl55JaAI4ATOx+0mN1HwyvQXtOXDdeg6v3nYjK19uumTqoqDyOP2IbYaFoQEYgmvBwBP4cdzvwjWKDLV51dPQKXSy23cbjcsnwQfaHoDXpD49esFMM5OHSs/0tyxfDZ4cZ+j/fesmkOjbkuTSmxveP83c4FOXZr2ZbUNy0VvBeLsbYFPWT6vrjf2esvPvG7dtvgPa7idTzTd7V05liWlDF3UHw88CRMjH6MjeOuV/fmUh9o/5vmMdts29+AVAqE+PBoeLq1y+bi9AkJ6EgKCQd/K0kHozMOsgDgHnMSbHQXqgQp85h9+7MjwqWsQN3gLfFB9XpiU+FZs3taGBLKueVCiQZjAO4j5BD74skc7CcvuiYEuoVUf+PhBZ5DxNiwUSF4JNQFQqUX9I+CTadcS6LUvKC1eLFp1gk+rO05mQShTyR7zjJ7AJ5UTiDddVKKBcVNVAoLbHucYcMDS7x0lohij64LEHOn+yLoPB4aJ98gSisaxdT1le04n4w5CQ09ShgKMdf8jUW6rJNeQrkgSTJxqLX0dK4fGnAt8OvHgrCOVp1ZKe68SO4bXTDzbUthCUcMRQ7tN/kiwSTAaQb3AZ6T4CLdX8EGp9WFd1v7mlyfBeykAWMBBu28KyugI3ltn95MHpfF8p1En/SIjXV7A09lgXEM/o2vLC0BHb8gbONpvIMtH6dHPbrdt9dx79F4Zew0+zQF9fpUEZj0OR5jywtpSm07xUYYBPmSsrJWzLhT21Y+hUM/9z39wkelUDNucxS93BZJb46KOoz5SLHdGArQFVQ/QWlf74VsgRGsPPyTXahdoBy/TD1KvUWsz2u4i9GqXQ6CXTLJ6UGmjau/woQeolSuiMonCTcfBcyDjDycOgetxHewQiIGaPnFyJQb4MKcntZCjZfSBfK3OC7E32/LZRJWp1ioH+yHaGDUH6LpTDIowoygvxjFIk0y3W7g9ck/SnYNPmjgOzoTWzl1oiR+e6mhrdWRhkS2mrLjvgI9cW1Vxb6BL8BnB/rWy3U6MRPLUSSgkHMz+zvjk40poRuoHz/TodP2OxYOrh+Qc01bTcWesiaboVRgjpmlBlUK4Sz7uaZfjeg6BODEYXfueV1WX2JaPaN2ZiRIWYUWPRo+VHyMangBi6MO0ce1R6T6q3Tj/jqJI/OsEcY6V0p/Xc0VBM5aPJXPTca2PHpCUgeBODHmxhXYK91ehfe5PhCaFNLJGiuEahzJnPBml7ZpC+D6Bz7n/sXyOsnmsgtz/fr/bnm0Q5VkVY3xf4LNMz1Bg7khRr2Su58nbDSjmAU8aldzGa+LheA0+pzM7Cq34K8bkpLxz58TZguOGNPhoQXWQBqDR8HYGk8U8B9ZN5XrRaNMsGOtJhxKaQgYI5S6qhAXy4+Xvf82eSdN6hF9odNtiOYWuDUI7zpPFfpdJG8+LMEqfZn52Kq1XgJlnmWykCCpMkkI0Us0iPYEtqaQvZnufX7Z/ke6jSYWOVTi4SfsimOfE0l5b7OvcsBh9vikQxoqya0CNNBe4bUHC96l5mgB9jexgHDJxkmximozuli8/fvqxBRWusOxD5j3CpTaWExmB+b2RkIdRJaRVl3DEZ7qzBHooYcS7ItW63mcSrRQPC4pcj4R9rsMutOSL4Y8U4l6S3E62egS+JBqs+F4LANpk2cpc6x/hNkEOBZV6t5zyjdCZFi+4eZ1yXQLvymJEaVSKLrKgLfELbCpWIE34uKKLLyf2FZbgCMiUC1mCwdgJ06TE9ArebY1/y4ihp9JzCyoAACAASURBVADAC6S0CL9iJTPB4XgPKGkOiAnXZNLudO/G0m7jJYZovCZbHFDDJXIs9Eq2efet2oYFoLBkexve6mrO/kyyUigoreRVFhvJ4Fh6KxEmOnKP92Dq5FoPZv3sTion7//r79vykXZH7nxUbh+TKfpJlcBwOl5rVnlsRtcH9xEaLG4gXWODjzctzz7BB5AfH75vnYeUpn/dI7UXrSGyqkZvW3OBYHRLvtYYAkQZOZGbqkeOnnbpxkE4sAcwQwZ8a10Dag/go+daRaakWiP8JOhXUoUO3PuaTCgQGZP4aKGT1svzunuz3Dwau3EKkYeYzMSyxty+SbzlFFklKriRJnsny8TxC9Y1a3f9Can6MDG+fwQUgntbremeZN82lSJoufcIpBBk2dlA1sSAj9Pqo9gzr8d6DrOdGNisw6n5W1CmkgH46LWIRUFbSZMDPmENDZ2mcLYw1Tlh+diKYL3jrnNdWrUpGkv1QQHojKuIERM7+NaZhx4F135/+heW4HBqbwpBzjSf8dKynQSDRb7BZ1sKnO/IMuJlWF/QLOGEcIvOtUjaQd5McbVWeZFWnmfKImh2ZNXPNS+tU5FHjvCLCW+DD3fq69aufQlv5RLEkeTzFjgTT3zigZYborCrFVCudlq3+ZwP2LbE7PuedfXf/RTv/+l3/zbgU00GASI+PsIA4VLE8wvAJ1OiWey4nOpapQEZfOSqCu2FBIBRhvJwPPztDjL3BzJIOIcZDR334UswxiArvpMp24AOPzkkig4v4eI9omh2foYQ1z1CEJAMcV13tShPwknLR4TjOh86k9d1ENi5Nu3lFGGekcDKWCIm0ZKsAdRaNmCp9qflUlWAuSfcKhOLhIo3wEfWBcKiphy6Y7oEZcVKSsPy/lwKhYVhCpIEhwTN7RpphdLuRyyHBwVJAo2A6OV2MHM4pqWzt7ARj+AGrPus1PqksdT6NvM3951ebVtgAp77GtvtlXSZ541SBfi8PL5lgsZY+3wSvAA1uT3dRJh9pYhaZ0vyjJttj7xwvzQ1dNV2dgp5j27x/tpq704DJwtqRHm0oXoCHz3Tg6ueM0AQ1s+zzlMIrP0ie3DF5JJ+WrgsgPmF4HO5mZb7voouP32omHWfjs4aYrMwyjM1C1uEtDb388+fxdi4Vje/PE1Hzs8o7r6sh0sJc4LEk4JEbZDWNUW0SNF+pm6v8/pPHbP/6V+6yFRzfNwPinblyUjCq8hYa6azT/Qhz3wSGMIETatDZn4Iz97RXiQPn+CTWouuExp+P2S7PdIny2GW1gbxJWGqkR/AEMWq0yw1QGOEqM3TJ/AhsPySWMAecAahwXZL85P5coLnr6nF2puQIrVdEt1qPdvuDMCnfs5eeE8ZmjeaIMHOavKKEKKtfY3J8NpmvEbd48vXAZ+qt1AyB4wipeS2fMT4CPEEH6+vwGf2K+MfVlB0XsttBUO+aLTjAj0NF2ckBRcKPkjwsXwc2pujMo2QMDHxH1yVD6CWNPbIeeyX9+rR8kn3XGjkovXQ3B9vj2DEAvL99mcHpM1Puc8oSNUFficMSTGJTEKdsbJeo6OzY2AJPmq7Mv2+7LKXotMdJuB9lLa/Z/ls8Ml9THnxdB6jDPwd8OE6O6liSlNaWF7HnOtIecQ62L8Cnx9/6PZjs95Fp9tyyjuV+g74oBA90l7Ee/f7b4HPnMVk57269iYVfuixgb2fxUXMVyPgmxve/x+//cs3QCcDlxn41lecNCDiJ9XzXQu7zLzLy5eGk7GgBJ/Z1KzQD/AxJfb183Ae2rpzLcCHDcispNnM0IIgAmncnmFSr+HTroORVm2hxrPo8wbqAUzvCXUDAjsyYh7Ah/Wk5ZNut63xDOFGqnVt12cP3BrAjq4QuLz0novXLhdkgA/rZkwzDVLbOHWfMINP9SOT5VMjlrF8qA9JH7oFik6QmJGbXdb+1T5XD7jcJwBlQCsYJ4Ue+5GMLmEadRv1GcBnwCTBOy0ff+DK0qtnCfCprxLIn/N4o7fWoxC4eW8C7k/gM8IxWvYkTSCE0mOge4Z0GnAFfMxLswynxJdlg4U0fEmyjRNSpi7qDbDd4EOnaCUdWSsu8BGPqs1KjRUnI+yXg894T0wXUoby+RbPXfIo3W1kM9LBe/VlSyVPa73SKk5pSm/42+CTFm8CosD753e2fGKVzkAceo01S2bER9vt1kWmww/h3chr6P1Ff1JQyWzbtIl3Jtxu6yNjfBxL6Y699fX3t87f7//rb91ex5kNZCJdhLxy/BN8+qn7ggBF3i4P7SVzpB5wZcJpg6OGAUR/S5OZgOxqoDjWhC0kBJcIKVqIlPBXPy3PBQJ8tAaAygeRRJ4xHwlXB87TjUSiwwgXmCQ2KOf9yGpZ1e2p5TfH3ib6569froB2Wj5kymQd03ZXVqKJntmWDzErnbEFL8FnWbOOxVCJr/VFum7Gi6A7kkxU/OjUdFw8ZASyR0NHWINk3DhuhcZtghu6gw5xS3GdjJkM86JlM3gtEw7C/aJrTt3bKWrECtLbq6/WE5Bw3JuG0TpFZ7hcthBYUuNJKYFn5Fb190foReB/tPiI882QO3dxgE/GCoqUeOgvFYRDn/csG5p1bvARrU1/xugC/Qvcbulaklxxo+FUTtMaTpo6AvLuAI/bbYMNf08SCe55vAhtlhnt3wafOZulQGufv35TtuCr2+2ujUnFsu5Uz9WvlcuUupwjg8eI2LSwAKgdEk6rXnQ3fxp89ttbLo3M1rY403ESuI6rM6/z/r/9ixuLmjPbYDoPkkyMiUOhqMw+WSJnszYAyQJ4SmDA7fZ3wKcTGo45nw+5mSBjPry33Vg8jwQH/bSqTseWT71Gh+7RyMdtdR9wWnW1TmnyTh3G8rk2m32NF1OYCGgjuCfNdZmVVyygKpRtOYzQeJlF1Kepa0XCxMg0itvoF+Y3JrZAumnEAyedmwyZfJ4EomUxAj64QJl10zN3rMAZ6EfDJb5iIXq5MaqGKyynec6l/ab2meeRDARDb8tnLImZEErwvK90nI5R+7GyJrkn92Cdu86N1jmPAivdUiFU5ppLxdSz2eK9MlGJr9FGp4lCveAyExUZULyAO1m06KJy1nj29k44oFixrZ16r6vjAZ/2gtAA1/HfiHvouYgDQxNxrri9vn7+cnlG+rp3bVOu9RaSPUtMbsxlFkwGKZ02Any0/Sglf8fy2ft00UB5hnzj4fOxpM+C/h74JE0j37ITSdITfN/36xKBF5PoYpLjQsvrnHMfdSelQGTl3hubeS/v//l3//4NwaSfUZGaWtxYC9ZQOlOpUZc55AkS3BJBs4XqaCKRZcbqU0u5OiCkVRSPqnVmJlC45ogNvWjAM+a13UcUq5ZAnPEQYfmwR9x23G527cAsWbeiVNL01wcTQSRJnL8EfHaq9aQ12/Kra6j3lWMm89yLgUdQ4+o0VV7j0A3QzIYRoC//ccbSdM0FPpPt5jNCGWgh9HWq2rcQTSFS15VgJFCNFlmpzl+rzuGeHqnPPzTI3Eya4A6tk8rMewM+WVCHu3Klvg/jhwBM4Dsa69G+r0C4zyD16LGWeC+5FxAq6zXqQeo7AmkyHP25tArYCyX72O02SRxRZP7T58/jHtSeen7WFuJOAJ74ZYIPCQcCohXz6Xse4Q8f6bljmGPdD/midZgOv/z0+QKfBJ6n/d6COC2f5NWMQT3x5Ul0eBXeKTdTlrHnrGviRj5wva7HpuvGnRyRe4Pcxe235RM8mzI16Z99/x746H4uLt3XOXvV7xwDhOSR03VByejOeuOnvpOWz6BvVNxeABSD21rLL39jm0pD2DCECTiF/vSbMlHJUillqoS/h15l0kC66eqy6XLhfpdACQDi/e3GGqE7wemOCwA+WD7UZ+g6vkmCK8RX71NkqwSAKJrMYNgIAwvS2esQDNrK7H30IFQBnya+vl8K36lLCoKeWNVDcI5sN+3vcqFtYT06TLh35FoMf7n2N/Y290+1X6sGArcGTNqp1A2gO16j50jXkroYpO3xan2kdZOCZ14PILve52Gz116eD1r5SolPAT+AujYyBfdFB5xPAngoUvW9VD6gl31OeX1q9jYIItxxmZJI0YLk0DyF4FM8vcZEn5hln/x55ibATihr11L9/lVdkDmnrvuSiy6iGRTpAj7T8Zt5Q25oq47dHiHBuhPMU2DmjCg+C82LXlcscIMP9XcWdy6I70F0dKVO2h6lIWQS60lQ1G0zgPcwdjrP7nLwKR4YXaVXPLwuLfkbGYHQZ18T192Z4sr+idbEi2dEQu7nobFMw6595Lq9UsX+9JBtQZ1M65pk+rt/16d2MGozrdDfxZHSWt8Anzkca2jZoaC+zzAoHq4WhvCu75LGuTWgrUHkJuJO0pqJz0RW2mZONEK0h8roIeZTG/75y5deRyQc1DWyVQngU9eY9Zcb6AF85qAerI8EZ60/EgPqvXQz6Toh6F+y66LIcAg9hMkGPD2Tu1DweQBoCM2/bPqYhJRKGFna+AafOZPwe7OWSVhYigNKwxYm0pNxMXkybTL1CM8H4E4wGE0RQRj1WZIHKFQ7YLp6H6aCoWvGfZ/2uwVy9L17ytZx0Jl9TFq/zieAOGn8aKWdEj/xmzgnwAchuwvL05lyKSVrKOQGn7MOCx+DD6zZCmSDj+rFPE8p63zo+iCrRK5Dj5v4Dvhs0GcdeyTHCyigLL0BPtDTVX9nd2ZPTLMCDp+s7N6UW9DHoYHOtj3/1CshFDQXGOOdsMLJmho0G0A4Y+1ruidnD4/bPc+o40bP4NPy9Ha7Jf3283hCKSha3lXFfGgp5fgPAx2NNqKB3/y+u1pz0dyM3KwxZxmdbbebvrem3fli+qHDDj/+NUo42lcgZNLyyZTL1BZSwCC8JqhtIGW9O0sF4aWNtSCX5eWEgwSfAlhdx88xgXdShwuEv3x9VzEL1dY4ewhf/qyfzJoVA0lG4Llxe9Ky56LNcPM0cLa10l1pbdqm1frG/fK+pQxs8EjgOUnLeyX99xawEFMG/vU5f33HH+rljNXl2ZKtuO+TDJ0V/zlOgnVttyA8si2BfpijhAI+Tym2rbwYQFbtRq41gSh3L8GB13MfhyGj9Uzy6NN34N/8Wb+X0EyX9HWKUWc0ZRYIrrAIE3y2hfA98Gk508KrguvSrdxSv/emC9uPoLqnJAM+STvjDbGrEcsn3W25B58/Vx1MWwDpSRnld4HPnI1vmnJkzugBfNLqSRqGVpFTNx20a/Qo+t1toq+1e8MZiOcCtrc+2HpZPJZgfJTf3eHkWD65ZvbvCXxScarfP6hOCUu2lGNJpZ6RZBBqJYqEV1s/9Xy//UN3tR5m3FosATdan8T8jJ8L9UVBHYTdDJYWSf3+RAA7OAhR+IlO4ZUvjrVyCT1cTATWA/3FfIdz8Qm1RhXgk75sBVlz5MMCH13OGvDnnz5f4JMxjwQffQerzOtJQN3gI1fg6sCtS0RR4xFSz3t/3fMpBTVa+F+HF/SwLaHrjB/Ap0XJedbZ+mCObR2UZpsWXgqJp8DpBT47zXWlml7X8uLQElnbgLHZBqtA64wHRnF5siQOid2mUp7htrwuvnsLyJuJgoTP9dMi2teSQIBnHuZV9TOefnYJPqlwTUA+Wi+lcDpCtd0tCCIpLVpAp9sKeARAEq9dj+b6tLIgtuXDGfAcaPTjKSDOtRrWslEoNNVBhH3asgbXOm63VEgA2RlmGbFwEjlq3dW/fdPRFvxPylXfq4e1sSfevLEmzj73LqBwcrLa7bE0ehVXRmC4hBtIzmf62hrKIstng+eA8Evx6MGKtmC7PVXf6mevp1zhDUB+ynG5Kf7zs7te/O6P/10JB1m4lgIGn/zuLtxFotUfopDH7gaTewoHegvtjeEeAw6uZ7i0Qma8xIKaYA6Rt4A4A6UQ8NyPeTtovLqUQQA/dh9isyoHLEHh+06gk+wuu8fU8LDqDMgAcjYQ2gtuk1n+Ap8k2iF8u93e1JoX+LQFtwLu4d47WtXxzYqUAewVg2FNWzt/yQbyB7fV1KLlThWda673eEYB79d2X5SA2EkmO4X4e+DTbBpjxF2BT7yo37/rEfRaFBum8MCCk/IUMaeX/XlQ2uq6gM9l2fizqUVuC1K06I0jC47P5/rSkttnIXBxb7nhi+WSQThPrZ+VTCzUCchn379VZIognaLD2k/3GxvgEVhAAM5GK8VWHzh1Pnpk6Nm0mfw3tOSUf2JVj1bN2ufct6RJst02+AggrQCiBNVnUEKewOc6m+iEvePVr+DTlNmyIzqiy8XcltBb4IPcgo5VBuGkjKSxlDfNAz2OAf18lLCk5dU2J0Sx19VZjO8/FAYo/9kqXIct5NLr1qvzHP2cH969/5c//Ocj+LCJdIbehyv0r//V7HJ3sZ/FW9OqB0eLguk3AeDWaBP9frQxQSel92QJwZgJbp1J06YsWqvm7WAW+ksQWdZZXIFc+r8hmP19mECEpDYhJTR7GJOeswRddAne4IPQy8cUMadVstt4PKRaj/BFiP4d8NkMsYX5I1OuQOnurIBwfBF4ATBjIQBUcbypadG1uPZVjUdt9V0us5h3kvdUwsX6p+dZWZsZUL+YNdaGBpyaslLZo8iQ2AjXeHr+BKbvgY8ujIAEaB5iQKmZJ710Td6d6ZkCpr5X2YBpi21awG2m+qtIUR5at3u3LZkzJh5hemKWx/0j8FCOARNl2+XWRk+PNO89VcbII/gAQvoc8ebwulBvNu2DQjFM5YS46ZNlXXuRCRWcqRQRx/wSfIbMsCIeLJ9fAj6HXA28makbHdNJUwd84LkRlHbzZ+np0K5pA3m4ldCmveKdUp6flUXtg5MmN703/9b7Bkr5T0uJ6OnCVfyK9dvWzwEfAU8B7G9//x8DPrn5qZWmNjpI6phJT9I8wr6f6YCEtFh2G81/5eun7ODQz0YfTUgaIPVBwawj5OiYG5q/EhwW+FyyKuejHM5tM/QNzUtrqKydld4K+Ew91KpO3vuw91u3D/B5AoWsQxlr9QF8AN8NbhnDEPPRidnEKoKbeEbJBgrGLpZp2iUVewnM2W9/BRDmZ2r5dEmo0RIINHVU+PhR/6WbZfvN6zrqzLCsDsAnzzkD6ux7/RzXVPj+6/u4iKuItwVlf3LSY5f1lM+U4LMTJg4r2HqPRY6ls9xsZuve81BWelKpiy2fxj6/f/9ORcgP+8O6eG/HfDb4EA/D7YubmPMhyNybdMCnanwO8LSgAnyqU0ZZPpqWGRrZgKVp8ZeAzyVDQpizvl8CPimg8YTM+QWCH/erqq4vl9Vb4JOJD71FuspMCh3X3GX5nL546WrDMqoltfJ1FpeKU+1beWbuuFLEh3X/XwY+24ICfN59c1d4zRRqy+cCnynha0Wk2xI7sSLB55pFEUHsAZ9wb8nVhWcvfYYOeLPY0RwemHXcI6n9iXAPJRL0H2YJIpXw8YRDyW1bIwiVDFhfadJIzggwTyqpCWPcLRYEw+gtAbpGJed9AKgumByBuxh/Cz6IZZgnU3uftGA0UVyHnpy6hR9/J0O1FXo2cCyxGDqGVcT5YVm09jKI79+jPf5a67ht/JUpWo39qDV++vRpZi9VcLj2tGimXq//0FzpXXeW0ExU8bkLQR4srws8ongRXQxyGLKwJVv3rszH3Nt02U2RKMrNg48dJSCvkQB0Gft8PwEJJW9lyGGlkCovhSiavOq+H3p/XlwvK6lALsWHzsWjiHiR0ID43nG6BJ8DjO3GFn+q95+DzHJjfTz7WcBT9EtSVSgr1x7RMsoyRM9pf54sn/Ro7EavqUytjFXgHyH+Cj4RC0nzERqTNG3hz/miuMDXnAvgwx7xfCXq+AyKtRKIyjocd1BQ6hTlt1TP3opnrLeVpzfA55BXneQXxd6QrwekW1EgTvdCQwOSPQ+rgKctnQIf/yeXnqcat1by7mdnz8kIrmy39gt7EBaI7BTIdrfhg8zgffjNr4ZSqYNATfdYg9G2y8VSnQGU+3+GzqWAGYEQ6afJyDm2egSUzeISgFkrwpAxCQ3HF1gL2gh1NhBCHe6nSsX2UDPFuhgaZiZGsGqvAJ/vxNEuzXj54JOR6nMvbptVTJvdI3Sgbw0Hy7jUaF6tg2jvo/1670GD7ICGEV08PwdUgH9STUfrCkssrZX2uty+VcZk1+e+fP6swX/178cffxT40GE7heswuLKojnDV6xGX2UAPWLBPej+by/JdFK8QhhM8ZU+suNxuZVtH/l6tpRSijFmMS8hKBkrPCKvYHqX6W8FCMxbduq8eAITb8lYO4uzWmvOcPrhGUtmibbR09iQpv3S+sNJDASTnMQCVSpauNSkE460Y9zTyxGnUKbgHdLYYeVDiRLMCsP4wFmIKyuLHy+qZLLK2yNTs1Ik87cOJf8f5MTeYmh5bwZllWx/aSQ3QIGCdlisXpSBX625BNFlvdIfoero7SYReeRdwVLNnd5zH8mmSCuto6LpjMrDkzZsNeJyv6M9W7DmvM9+n6aGswAmfqw5U35dDrrvh8Gx6zP9WXa21upPrzaakVg4AnaPpivPv9FWcj7LhuUl1bawJFYsJfCpuciY1vlgFOt3L9DkB1T7laSOD+2o0Mxezshl9KbudUiiGy7DWVMKQGIS36bjx3C073SUDcH6mbBzK5+bzIaRGIEw1cIN7xj24f5rRE986FDQKkw7dbrVWOLx3ofli+us609W8JWsy8dF65xtXtk4KkPwdoB282i668NWru4SnzrLn3VX5rGXfR7G3EEzjXluW9gA+C6FHXhbM0kKIZBMm7E7y6JlphaCgm8S2cKb9S6Xiz9RLP0eMHk/wQbik1Yzlp/u5AJeUf4APwaZHi8SJVHLox8hnxH/VDaOCxUn/FrhYTvV53LtTLEpijl2AqRj0ElrbRRif75/BheyX6PNBKdl0k5gwFko1va0zM0OROMD9Jk4V7v7sRt8vtwso4xMARgpmnqvGiUwEI1Jbh39jHApybxSO7Ya3og/4zF4j4lSD53EQj3PC6IbfoYWv5SL2pAESuaYxrjXKW/Uj8PaqFJLgIHBG4Z3kh5OgAz82fbYiWpZU/Y3XqkMFnVSixr+Iof/yz3/4hn97Nt3EcAm+JxdQtcj3Zidx7N+/Bz4ScrYkqt6G9E+EZqKxgGPk5+n9BLFNmqE12nFD6AR7JLMsoRD6SqjIZzP4jA+WpAlpxa321xJkCTGqIRMGiEsZfDLVczT/SGQQwMT3d13SMBppv6u9TYKP9spB1NTUda7WYPnMWAl9AA4HukDNTPUMPpm9UgTWlsoGlyfFYVs9XQx9ajsQYux9XbMsINaPAMh7dUD1ZNjRcPICaH9hBFqc9wv9kqgQXIpmzM+sYYJHrgJka8W1hi+fa9jXyb67GHnX8QR9s9aMWYhWrCAMz1owjIWJWzGzIt0ZYdZtekvwGeEac3nw+pznLWHX3o8ElA0+nFe9judheA4N3q6rWnfy30VzAW5P8qXo54dibftdyYOl9gsQ57vaM+9f3ycsn1alwqpvkEF2Dc0ZfMSz39qyxRLH6tH+LLdkytYE1hYrjBx3avKEA3q/xTcBPiczGfdanUk1Km1ebMXCoEEHiACf5MNKEOi/b1jqNaKEPmeHtqJDV4tOwKpNTZrFmOharrZ+Rob/b//1d99Gs48ZMAlIbwGLiCvraL6HQLR6wDpxD7Js/UBzT+psnoTNU0KCmMMPjSZaCQH4WcWYH96/UycDp07iehNx+cD0uwvhYALcQjogT2EcTc1+ddqBDJFEKmqa/KSQpuXzBD5JHOm22i6llsp9+BKCFqrK4HkYjiWCijTWFoq6yOmsYKbSZ7F+EN7BoAxJVq3X+pfWyQal66Oy+tviUpwPN2bMZhoFiL2OuEpea6w2C35qh2YvaVuE5ezr7NjU07Ns8EnXTJ7fCB/AsLRRWz7QTwpqzmPo3OCDcNK1V3/AnRiQY97Tss72MLqn6WHWbsvnhy7zaKHlmTw9HqGFnhJOpqtG/YJp1I4cnieVJFPUS/ZqZ7qtUcxhtQ4wLwshz+QS3AE+CZTt5umHSiUWoXzidnYrWfCioLU2c74/93cT/rR86LaBvJSC/DDviDPOs+3z7XlG7Jn2IMBnxryn5ZOdDqZrfwv/psfT1ULygZCGFd3kyS4KbRBucdJ/G2MHlFIpOMkPTVf2BnanhXS5Kx5LkliHduAl3XODDzfZm/kiYfzC1tQfmTfMXh6wFllAAfhIgLqzdILPJmoCmRyWTHxvugLVHzugWeCDC0eurwIfWz5jliO4HyyfBJ/ZUBgF15yFsRozVmdsUq1XmvLsyQoowwSAmfZgdc9N8LEX9tZRyH4Kpv4u+DSlDZGUidyuhP7X6bsdR0U75D3rgpdfPNv95Nk/AdDL+wYf8Xo9u2rG7KE2A+ewvbR8h1HCikwAIhUXrh69boHYE13fmunxmEs4TXygv4nlDI3k+fU+HstWazatco9JWrDVukHjyVrM5JkZmxEPkgwOHV9ZgeF2LfCpLFnW//6H7jZNjFMavJMeWiCd+rcCqxm8GDyea+a+KEhyraflHyMfONMEoTyfPBeRcf33tfcX8GkafRt87qzHBkMpUowXkOA9rqFxmw+L9B107we3G8+Wz5ACeXhplHBLMlsRyDVDwom3r0SmvM4oxuXCtJtuwEIxIFGi/g9la9YZnqThKaVQt+UDmJ6zOQBVdPH125duNosS7zg+vCGLZ+hnWT7/+3/7vdxuuxK7icXdkd+opRABpBr4wMm5+DwYwEfz3AEBg486ZpO5s4ArwWdQNXo/KT1XA6x+HsuHjJAfPrbbTZvmLgYC2UDrTDjgcUawwDR+ZgmjOvAAn5dizBWIrWuOGyNiVOzNJbzCEoXZNgFtzY7rb7fb1bjRgq4++7Et9nEvDPjYLaHzQTO0dnxp/tbStmDQeh9ctfm64iK2NrXXAUBcrzLgRjCmkMnghaBM2wAAIABJREFUrDU6WXLk8zkbSkP0gi61pkxNf3GC30Q8NBtxn+xicSVcRMyI7xFjgA/aojwtVa55RuF2S0F80WEIED6Twk1CJwAS4Zngwx7UXn2KmImuU6VqbhclJc681QrblCVNKQKNXVNJzHMnGxHwSctnn80RfiHg1iTMbfl0qrbjmdBiPP92348CZ1doyTgsuFak2gpJyynlXPdRMwfQ8Xk1zM2zftqXtH7kUFFn8UOIAk+7vYj5XN3ETRA6H08b1prtYps4t2MwJ0lidexYsc2+7AGe5AQU0aaBpt9yo3359uWMxjDwEYsU7dmj199p8JlUlH/67R9baYiq2ibmZuMmZvQJL0/v+/ctbRcAbfBh42uBZflUe5oBn7Iefui5OHlAlyCLEQw6pACq8rtXUelsvjcJ91sBk7JfnEgwhJlZKiFZk9DbnHWAD40gwAemyphUMpP2wXtzlCg6x8a+ruJItrPuj4csLSWeIfcITSNjE3lMRzh0wsik2LcDrC2fEZD4AJyBs7PpsjNEAu0b4JOCSc9RlgH7OVLWwqSKJFeq8+wHy2LSp4WyxsE3R7ekjI6+KcQBuxnOt+iWPydJxu6QjiecvKihkVWfBT2km+wCFO9VCecBD1tlCe5k/w0APzQT3eCDXx3waEFxxy+If6gE+1q7J4wu91hd46vq6HDTFFCV1fDaHSV5/gLONWriycJMeq/fc9jiFobS8qeLz1S6P1o+ed12N3emrc5k+PJkCF7tfiTZrTDQr8zuYgIYgCvPjly66P1RGSPj7HQpGRpTCMA1lDFRgDWnZQ2/HtdvK/C4xOYcFo++i5h9z1wyAI37jd1xnU54dQp8vladUMxzo/t3Zb7V/T9++ngSFgw+XYj67d37//a7PwUNUFwnFtZ6J/jb0eHh2cMM31cdazMy7rHB56e//XSBz852e9Ec1iRPXGu1sCImDcWCcYLB6zqAT/1e9RsTFAym2G5EiiA7sN2m60wDrcw8Wz7sRxLti+b/4HaTWym4aooZsbLCDbXBJ8FtmKtp5zAUQVtbLbeMdZFcfDl9v4cwYIxo40N8yYs/YHXfYe/BE/hku3oJSsx03FQPwDDafYBPLaUmQ2ZsjGyfrczAwIzS8LZdd7qEurXR0YiHF6wphjUD/Um4Rf+8J404E1LI9kzw+emnny4/Opbd5ot2H9FOpwFyrLbYUz0nRbTV1aDV7FA2vvV46+h2AJ0BPlLEGBMf2albWYPnNgBdIBzrfOGXAJ+89lyvlEbCM44Z6tpB/7htU5bVfUrxvWIjtnZQ2DhnEibaI4IM6LH0WAOEKNJVWfelO0wS1atMsBsvvBGNdW1p1tTXtkg7E/jahwcrWF4skp6+3jVqcm9fTvPaq7uL9vgvvegD/m3CJJ+n5cNzteek5GKBz5d3P/7q1677sbWk0d+mz9/84S/qcCAlUSaudLWJYaTm1amHtINpa6n+x4I2Q9SCavF5KLl5QkYVU7loTTbmPYmQh0IQZIyhtTFnm4RVkq40iG+0G4q6Mi3bG617LMuHtctNp8y4D+9+/PRp0knbtIxJq+FDRdgMwT2Aj8ALzcvZTAiIl++z5vTRhzaVFs8TGGgdV0v8n9+V0yGF7BB+NKNs4u9JlyAb16r2Myf75hUlEFT5LCMUv/7cqbLpBrOKk2BR6Zl1D4T6ZCI6fb690/6PYD8a8YOlMEcc2WZDZ7b6ntaULoPZx5WaXzvAOqGnK0YTmuc+XyudIx4SrKZC3jGksbTD5UP2kdYZcVCsN+1p8FeBzqf3H97VNNCxoJ0jDkDVz3qvXeFkiJ12Ulg+o6QGLdevqtVK/orUemg0eXz0IO9Ttveac8cVb/DRd7huuIH1vFiTThbqSLp7CCr7Ld1IB7Q5/+3+b0F5vsPevtBLJFYBtskdIyul4ztjjL2bwH/Jz+6sn56V+a5cps7AnZgRFu7K96An3bJ8CnxS3qT1U6/fludt/aibQXXVdgxM+yoD9KTvtxeqG8cyWh3PwfsCn3PgtalMr2uhkFZL9wDqDA02+/23Az5PCF8bNRlmqwVIXZuW7yIsay3JvPtwMyCLNsNaChgyrZXZOPMdBFtkgl0B/QU+yTRiFFff//jx08SOfvr8061lrgDepekE+NT1cG9dMYkAli3KMbNxuymtOn3iK/5S90B5gOEq3bxcm1qXrLlONdffkW11OhCnMG27rAKtgA+jw1OpQGjCdFtQXuDjzJzx4y7hhYKhmPBTDQWWcPNwW9GORdZP0U8A0G7jMgLKiRYIpy0Qsfsni5A9e0guGd4wPWUq/Ra4MP6APlqhrz/th6xJZ1FsrSn5A4s3lcEpjkagOa6mMzL4V3LO0JGFIQKvfuqMf/4qtxuiRWe6rJ6thNYzkS06Lutw86SCdPFJEH65JcfTgJs9wGfaHWE57BhkuIUlYxTDTPDpQNaug0pFBzruMIRbYOGWsuX2j4IP591JZqdDwijJjvls8EHBFN2Y3sdt7ZHYZJ3NNobFsy3I2/IJz4Y7Eby6PY/1oz2rjgZlkHjhtd14b/Q7I3goMqX4vtb/mz/8+VtvXBc0FfgweyMtmdogmeMDPk7PWy2398NBxABFahLSijuPc6qg0SgT7VMQbPCREHde+xAALpCqQ6qMOlxDo1E8BBRXMkEKhUN8Xd9TcSXqhf76t7++gE8y0rV2UwOm/YBOaCPpdkshPtfMALpSYU9vqcwU4xwKfNjz2tMSBigD7UY44AP4X0Lk27JEQ6up+5VAqs9vEE/B8ib4WPmYfQgXI3s+aymBUaAZblx9ZsxGa3pOYOBlhHMf0nFHjsKFv3ospWP6Joi0zIlgqcFhM+cWolmXc5S8+x48674+5yXLI8AHgKyrVBJNuun2PZL/oImxhKrGplwk0WGEiJZ4yl091ISl7r8tn+gNCH9jobF3FJKnJQVdb/B5AqCJy64sSPHnpMK05aMjdkwSIT3Cj9iwY1a4p9pyaM2cID8uxfqJtWX7oMdK94FpqzNbkWdO/hlFa8dahnYfTPNRwNrtlsr4lq/qDx3ej2yRpssQK15K3Qv9v8Roe3fT+DjxoP42MZ8Jx6D0eT3tCe1Ucu1J8V/tPzWHv/3jXy7wkTJ8XJu6SV+rMjLS8rFP+edTeJYbw++TghxTSpNB0FwkwLzA1LpeCPKNlgpXrEZWStTvmFKTSV8Cil6U1hOmKMSr56GWqJqVmth31+Dd8mGDjw4B147vmcST9x/QW9l4JGhgvqZ/n++k8M7MvmtIXRHFz+UX9jOXArKKEycRBfcYTG8XXNGSmPbBzXAJOyUB9AlgwWg/r25zd6wqn6F+L6stxwskOCOMJnge7pWhNxjwMjVtxbckaZ96uLIGqH1mFDIiaLKDRdIqlq0+51qMi+5DYGABy7VlLXgLnAH4UD4EiA/Qs622y+2WsSC7vadWSITQo1IACwTpdruloOX6JaiIwQq83EswrZ4UxtsKTOthA1S+l4CfigtuSyx40Yw1b3ggO59IOFrYnX1sDwAANGu0zUfiLzzbdVC36zhBNc+c3+cnmW5vhM07FPLqFh+jwLJZGaNLcaNFUveeO//6u5aEoYzdcpYFnRjT0JTCLH29sngq1Vp/RkLUKaXrDqDDx6H8y1r6lz/966wEy0fo7vGoZ7FE9pxB4fX98L4m2Z3dY2PeAp8LuSkwhLGtWaJ1wYB5gDubbASQBYdxUl+BQAZ0YngW1xnNeIEPxI72U4yV2W4tRd1cNQVvNGSVZWc3A2C1waeF0/n3lLrOWkQAS/jkHKItrPkbzZl9PX3qCnxOKnNpF+wL3az7MUuQdKPD0TZdHS7taFk+h9h658sdymsINT3LG1pZKgmXBeVaqglYxt5J2JMy/sLlAWrL+rnOv87Rbhlcm0mDxLbaI2G3tBJGHuJWzhK9zi7PmRgFKeFWvhJ8oL3ZOyVgnNTxBB89fwJa/L5dSCOoNMKiY66sU1XotqZHcJflJe219YcBghjkVmuEzuROVwmDe0L6uQdQze/Q2N6jDeJo3ygCAEnyTgNPZLwhn6q0wpbjWOesO8BH6x+hLB/vVeOiyyEXzRN1TzXejb1OWcW5wUMPZDmBgPzMkZFleZyzSYsK+VbAg4Vx3w+r47aLb/BphX8rK51YcK/2gP+xN4sPq3/bdd9w8Xlqz7yPstyC5P2797/7y7/KHoKwyu1Wf3dlbcdz7Ex381G6uPbiPn6ogOKdBZEAsy0fmAThQzYQlg+NQikIzcPEdMttGcvE9UJZ1JfaEkJ/XC+ZNZdBYAoene1T30PTUjzJQ5p0baeakhqu16Kx6PWsV0qn62pgyhQaFqAprC+BTV8wB1MBix2MzX3LYLDcDRbiSrP++XPjV5u1tnxO+xSY4gIfQEhNGU9Fd57LBRoRq8lnwTpI4h3lBQaPLDLWDRFrv7fPaQdUwzdPFtRoyIyZjqAz4J5xmmsvqS8iccMJAFvAQG/Z6HU0VtNRCWjq3Or7afmwT1tZI64Fv6SlfWuv5zTS7ck69X0UKsBTRaOVpdVtWsqlx9k0jevb42auPcoOJ1xTSlcM9EtgzHZGs0cr6L2FNPy3wQfen/Ox2w06hkdF/3a7jaBFSFbzyxHAnlekM7ajDd6UctMp2iNXGOmR9LMWn2f+/wV8tmJ/8ZXo/7m/Jt6Mi34i1g3jpNu+9+ZYPbnefuYeh5D7rV5tgPYoRh4fR1+68PaoSAFP2u/+UgkHJYVOzKd+x/KRxj6zuHvyXSNX99T69MOvDFyZrtnL45DSLOd1McTS5MR8epiOrYywuXLL73qF0eLcnRjwyfvAQBn72e6xIRJv2GiC1poEtBbaE1xTwaoLp5x1RzFYEbyYe1k+WsuRZr1HecorewrBMVpj++xaKNT/o4nf7u5MexR3nUYw6CuO/XysmqevPxl8OqOt3W4HfCRIrMWO5RPgU6D1BHxvgY+EGh3CTcpbo0virt/x+0MPxMymWjv272Y2ZyXZvz4Oh7B+KjV76KMfXOdxFR5nvAFGsqvyrpi/xQsg10d24mIoAIAP5w/4pMBKQFEl/7KUiJGm9joAbr6Z2A1uz2gBA/1JkGuvqzPIZ9EB7u85n4iywB9M68p7ivdMIxnjRXnb1uSr5n32sd6rQmPxn7uXEMf8HvjQC63l16mnm/30BNV3VSQ5XUUO+NBW6MP7BmBZhwE+45Z7b6Uh6g1T9l0xk5s8Jh6SCQdHNNRpnN5unMGlSDppKC0fvv9d8BmNrWN5Z5jc5Kntldo6ioQETBJaL4VS3N0OWkZRbtBZkbgA+733BT6dXleH5P8mjsOcB08pLMDxmNT2cRzw2QLoYhoLwgx8Az5U5crCcFZNgk8RXGpU2bOsn8AaSriEUhtOAp1MkfrOih2JeXwNmA7CJWNMws/EjBBFOOrZbA0pCyg0rdkLhNhJrr6Bx0ROp+YR/E61vIonffi0jB+fNpk8BIvt2tquhx7WVu2NOuYDM0mzXenonbsfUTW7AuqzqhCP1N5kHgRSKh+1F6lUEO/YAKS998UAH8V8lovjWU97BYGs/eB3gcwqqs1YodYdltRYG6Y7Pcv3Gusut+xT4sc32sOY/otBSxvNf6PEyVXZumev5czN6c+MnHT5g3t9mX4S1EYg2/3HGZXVI+H+rpN1xrOAxRcuRllnq/s5grc1UhcJe72ylLC6XSeUVlGeba71F4MPqfNucyUaIshNFiQxRsWFaxxHNX4t+q+mxqcbc8uzUpQqrHC8Y8qopQaqLFcXmsN/SfP1vE/gI1gZhSZH2ZxT5zryOAwfnBT69hhJe7+KPP8x8OlJt4AfBsdCngHBOVssvfBO9B5FrL1N9G6hJiXIbZrC+nr/L3+ubLcbfLblc9xuXTjUzs9uCPnxQ3UdbqoHQJQWi2vhhx8mCEkqNBtbCxPTmICVUeOWDLSs4YE58KorIahZwmh85CUIV41HXbeEbFcMn4QGEZnrHegBlpo6zM4z5GE0SEV7FBdyQUwUi/Nd3IgIU+11MHzPPPe/EijOPKJYa1r2O+Cp/YgFifh9oOnCSf86nSqqTilHFhT4SENijG74udmPFD4CAd/bmfxnKmUEEw8DHHfstoRSoALU2luCvXG9BO90YyGEdb/wjevz2/1mn/45Byst/l5r/aetkwK24dbDSpewDPCpXoLpxhs5ZWGta5CBFVZ00e7Hypp8/1HWTFkcBTotrNys0cIrlSGYvGIBqn0q11i4rQbEp6zBWmZMZ4VX62cWYW4lQvtoJS0FLp9ra+DUvMCrc17R1Rt+4D1+pnLYcuG0mqnPpFLbiRvHFajPc37mA+1Fub7tEWh89lh1OuhrBpCdt++/dnuYaOCqJBqd1c86o3EHGHjbE9Bd7WuSs+JhRTu4/umGEpm8I7gjeYjYpWTYLrFAxqCBZSKUPUbKIlsdBvJsRwa5lVjtbVrBzW/jDzhutVDw+kyQ7w4XEH5QNiCAeGQDsdxa3ye5bvGKeXSOFSVZPk9uN0y+1ojwsgM+7XYDfKbNurN10GZ4eAhIh+YYAVqjhIEfYNI0NcmvNYwEn/q9wIfPbfDJXmE0S5waI5oEFZFGwDgr4FPbGuG4NNvU0OsyDFAy8E+yFQIDcBx8sSndQrbnnsxZ45ohHbQqsc1s7Y21wFzgU9pd+7U98yXAbeog3KpG4O7aK1mVk8W4TGoT/6X5row2FRm/b80miT7BmtfZtwR2aGCDT2rAF5DVHw/ZjqK3cQX6OR7AB7rEXak9jZjRFGeaVrDO+YyywiJVV+t3l/QnAEqBU0d3dWuv/mkfPr779OFHJTnIfStN/AafFOij4LjgU0txjJF9nXPIrCbbkAMg1vClLEZ7H84BS1P3cxB/g8e4f6IY+QV8ij++nA4eW5mr+8Pj0BDCMGng0E4XwEtm4Ip3KrJ4wFFpAbJrkLQvtnB1dj5DnanGPte8rnsoGinGSnMukIkAfO9zx02rRubbD07BdweUSVgJT8x5tjsxhfWKBwN8UHQuBUrXC7XTw9u+aXz1saSewCeVKmgAayQZADkubXT9a537hDzaU3JqPFsxDWbSF6q9ToNP7fslA+rrJByQ4XCKTHOCad24rZ22fI5mRsIBD83Y5STEy90WgTz86tV2vovYTgHY+Jt1oVNMh/tIgsR+ahH1aDetDW3wEXFmPzA2N3p/IZxy7TDHgEdYPW0BtbCQNhgSaNZveoFhOmBLUWfXJWT1ieaD+GbykY8/2tl7URag6BjNKKPe5gJOB8QRNARvy6IqBlLA0ZbPiwC73AMnpne01xYGCTBvgdAwYFyzrlPruFy2oRluRsoU2uSN/xXwwY1V1xP4jHsgUu4NUnoGAx1M/EvBR5lBaVnVLKj3P7z7VAk74s0Gngt8sph7suMiq0zWXBR85949gE8Kf86DxpTEpa5MsrxedkbItlsRo0zFYs4nYlT5fgqi5K09wC2Vnxa/CyiifZQsEHfHn8w3K23iKVs8M2BNYHWDz+XFoamuE7JYZ1lfuKl/VrLgPcRyLLLwUux6IH2HLum/CHyK9vqsoUPRyocjizcfst+STSFbD3grt/ElngMIHZnVjoQXBVLWIvHMW8mAjqvVzxgvmdilbLc//5vhiow3Ohwc8NnZbl1B28z56YcfT973miOTAmIILxHeWkkR/E+fP+vh6lDxC+vhHX/g+4oLOYielpEEIua0R+tm5b7McCXynYF0Apnmuhek/57lk4fcY6jdKtzgczHh1c6m25OcjKGTpbm1/QmmczoWBGIiMuJswekjkZSR9886qowLkdBRPv4En70RrAvCA5j7cy0Mcj8SZJ6AaD8nbsWxnryAvC/31FGlzzEXG3Vd+u6uO7IbTzRV38Od5DiKns8A8UIMCJFI568sr0uTJ83XX4aitJaI/SAE1Obm/Q/vPlZA233DLvCxQpA03hvd6bfSZpXqSlnEbbnaUXKtRhbA7jBA/M6B82njEwlD7Nl0xogECjR9FLfck6HVAN1b877Tw5ukjhsoaa3p49Db0AeTep32DPjMOUfJhS6N9WpwvsHHwj0yOK1vNM9OSrojhWVd+SFJBuk/O/aRpQQJPsSWVGzZqusvsHzSquh7yOsir2u09wrlOMEH/rpeo+vAnPXxNCWfNu/f7lXAF6Xlhd/c/VvdcMYiOuEKreMJfJrDT6bF98AnU63NG3fzOWd8DRMt8KnvVBziKk5TMWG370j0nYBggM/4dDf4mFTbQmI8YwHPAZ96T0LkjXiFZNRDd99bqJ6eRVTBJDGkm0iHSEeI3uKxemBa/UyfK40FHyyCtNQQmBDZuFgMrlg++b4sH4NPMnoK/g0W3Kdf77T8fwR8bvDqDMIbQ+66A1xALZjusxtQsu9/APsfAB+dldOcG4BaGFz/sDZt9TR2dZrx7M8D+Ayj+5pXDzwx5Yd3H0gvtBLTGQW9ikuJGJo4/bVKvgE+GzBfwIeaOiyopYU2JXb2UwbJXxS81cX8ZYz5mtcjYDX4oFwmTb3Q1wKf+7ma3q7vGBBqb8vyUXfKj06U8JeHnx4sHyUcfGxFe2jT3V6wyPFoTGeS67NWIGny6USLsZIjOD/0ql9cnO3Y1PfcbuJzP4vk4ViTPw/4JP8n0LzQxSQ6NI0Rk+61xR6Mh+LtuG0rVQFKiiHFHTVLCA8CrvkzcE5FpgiSRjcOOIY+kW794nb78O4H+fzjhgT6QhPPrJkMDHMYdcjZnVqC037Y+l1EEJkVWZw2hZ8Ehy2IEBDZ+FMBwn5jFvxSYR8PU4d4TTINkDoaPq43CvCOv1Sf2Vl17h7RgqXdmQgZXHUJuAwLuwAtDzzcWIBACi3aF6W7UltABhSp83GET4DzLDCaVrCKttXDejYDJABl364WgCeomfuAJpuWD+CrnxHz0f1+oeXDPeYZLrd6ACEFrHEfFVISjLVAGeBG8Nk1TMLLCAl7I5C1uLVxV/Qe3Vpt1llgCXy1opjCx0s57lxV8Vs1woK2+yZphWzTI2Q7ppVKjrpTkF7rmE6ecyprGbu4EgfWRNOL3gJ8traOspOvszbR9wYf8/LwTsR8WqDX+f4cQwwdU5V1yKC8k28wWn7DlMskWvhNXVN4UgCgo9RYEGf/uV8APtDz7NMolLjdjpIOHUMPfGfzNHsYVTovxabeDd/+dPEeminZTOsc5GYEUZl9dGQXQGHF6l/+hNutN/SAz0PVtqqfO+aDAFG2TmpRDoBmkKs62xZRyqQPTV6Wh4kb4Sjz1P5lCDnBpi1nx4YIrEt7dTgutNN66GnF4SQGQ/Ej+GwhWn/vrrw862EAx8OGII8bSgy33ESne0SDT0eA+l+CT06I1OHZEmTh2hOE7jK7n8DnKRW0r9si/wk4vkfAo7C4w+/3gOaJIWaN4d6pa6TgAxhSoG/wISZAfc5h0LseLEEt3W71edGqtTZAjudpz+bJyFQ80fst4Dz+tdH68hpSnnxtnk3Xxp1srbb2qOsgnP/j3xuc0UiZt9K82q2N2gLd5zeWj6xtp/NCY1g/PmDOgpiU1sEzmj/hdz7L+rMsIOkOgUnqeq3vye27aQyrb4SjPScdW+uQwMuz+gyVjFQypbI4V6LQ1EhF0kjt9YdolKyxic5GbVrEsO8uHi9WcSQVTL1XpO7rnAm0W2q+FB3/QvCZgXBYwDLHeqBbKqaTCDIS7lZgkk+n6HrJqKbp05ma73QOQQGHk8FMjopXZtau733il2mtgh3v3r3/7R+P5dObddxtN1oSVO/q53YLnJEKECdFb4BPXQPwkXVj8OGBsCz4PJMPEcQCLR/gaL8GOwXkDTxPBYcioAoaOjbSdThnkiVCBbdbgg+///hjpZL3P4Qhf7fW1X7q1qTqUE7dyxZq7ds/PvruAHss1fGHi/C7jf0wdGbkRMBXw9iWS86L7Q7fpXn/bMZXRlVcs1ZczWIfLbo7g+ZRg/LzvAU87NcG9XEJ2j2W2vIGn+AhCcTsZVbX/f8NfEKhwr2LVu0j7jNe83lIbDG/3m44C3tS/dNBML0FJ2mlRUnvpUHocvuuHooOgnc3oCU9/ErRV6f/nnR+LE2dOnUx4YpJmq19qFTyfSYCbPPgHguegpBaH2rj0r1Og9ukK/0uXjrDJGs9xCdL3tBt/bJ+aO3j8R7ldkvZNfewC5BZPCXQKyBOl37RqRU9LJ/3Bb7EuMiYxaJyiAqrmzq8dJuj/GL97HZYpIR/P9uNPpXBkxV/9P/yWb8HPsmPojMssE0+K7MOC6j37ZTR9GDOGqlCoszFrZE8cwyZPjcsnwIfB41POx1iPq1RVSpiByKbEFST4Dk9LIYNyIadm7Ck3dFB1wITyyLTPPUIa67Pxbh5+KRRpvsJxrDrpTXPErTdFVkbkBlysWcISqyrtHzurTUEm1mwBDLtnG4Lqfm31tBxDhG/0pUNbL7B9BCL6EMRSt0DTXrAvTp3a4DUqX8AKImZpcYJUHCt+t4T+MDcd7bRAeEUMgkuG6SwLEjp3QHnLNJEudhMMsAfFgPPwfVwe8xaQmHRWnMcg6+TCkVpzYBZpfDXP2hczEcBVyQ2iEypv7BiM5ZxWHQJPuwbtVkfXcqgftlmzBS+R8tv8Jn9s/u2LJ90e1/xwnLpitddbDqeglMwTMYke9GPeixhWRzRE/FRCXlQXvScunVbXikUk8fgLxKNah8qDgn/UZfSsadXywflNLMUEax6Fiyn7NUWxZBl+Vy07DJ6XaNcb2EFZqEykK8x3sSxbS9gLXP/eXbXTU0YwcXoevZIb04lp2QtsqL33uu1rKg1ppeJZ2GPycaEX/jZQKvGNpP11Ap0x5T6d1tNaCmRedt7TNLDW41VG2ie/3179/53f/x3v3t3MKWbsRhMLrMmCIRRbUoD0QoQhwb5S8BHlg/D5HB/1EOXPz20fa41XkOsnyy+uoJpJxAmC6LAzNXVWZiadTDXwfj6WGZv7KDM3hMcPi4SCI66ptGi3bBVBOUDBnxSo4TsQ9+TAAAgAElEQVRAh/Et3NgH3G7vvvZMJALDCRoE6DODiecAfHbMaxPp7PsV2Dsa2FvglPdJ5sjWOhL20TGiuewkMKRABJieLJ+0ft8Cn1NMZeG6YjsAhCzucAUjRAGfpJcrFT4SDlBuWL8s96gdSuFYXuoEnVOQR4B2/Hov4FN2M2MO2O8EH2orpk29m7ympaxYangD8vy5JlYdcdd9Lsk3yScZ89k0CH8gHGufG+hqBtXnR/CRcpxuXrdqAngOUPuMGR1eE1ujVyPA0S7U45a6LRw3jrXLdMRo1NR09lwK6XZWtere/6Z2zAovlg4yqHmg55ChqLG+kg9y9gUQkPzV59yu11Ru82z276MYoZyr/GSl1/hBR44AipXoseLLnbDw5R5QGIpI0/JTV+3em/d/+PN/1yTT1ExAz9a0Wtve/ZTaIuruBZfm4F3P11KA4SPmfXr/IKAkpKPINAEsmWCQOcAnCR//LM9WwkeCzwHTPuD376T3h6aXBFyf+aXg0wd9wAeCmIC0XHQ0JWzrS8T185mng4AdAdrRmEm20F5ktpEDqJl1xfrR9ku7meLdEOwTX1oJKht8EkSeBNMGvU3wstSi1RD3nWutFPEEn3oW2ivp89F5OOkC8IHhtX8xuFCfjWcXbfjDyZA6kyr+tKul9i0zpfRsMbp4asu4fgTiU1DTs429OedIU0gsjUxeOeDTazzNfo9463lKl9sNr4C+bsXQYwNKox23m/ej1lZKnpSIZCD/rr0cIjjKwbaAtgBEgJKZ9WT5oJBJAEcCTFo+6X7P7Erooda+1w3P42JOGmbdrG/aK1lo6jmWO5L6ry4Mj0SsRpcWpBMl6d+hmwQfeV1oXTUD5BquMi9J63YsmBBPd2Tg34kTd8wv3tlJFnGO8+0AnxqIIK9KXL5lU4cI9Ly2fC7FRherOOWX9iI9tpmqa58Lp2zVPf74l//xDcLA1E0hgzmMAMkEgU7V7WFmAzCxFwfEous1Jp37YqndPu6x7IdmhriEGTUaI2VEMa+jE8I9w+HXdUjBRMhLc7X2srUCnud74CNNJbLFEnxGs5vO4E2ivSc3+KBRpMCC6WF9BCgArLNf9UwpAEQ0JfiLQMIFxdli+RDPSKYc8PsOIQ+4rlT0ZATusRWbJNQdM0gLJcGH/ciOEax5g0/zxV1TkHEcuWGD21NY1ec+fvo4Wqju0SrxKWS2S0mD2BxDo6gxFQfWRxowe6OzkVXfrtfjmjhtSKD7VhwO7ajbvCOF3VG8gXR4XC8gDImJdfsXPjNWgDVzEnyapO59yxghVtKTsL8koP+YIH8oGJvPkDnQSrrdhkYnQ68tnyOC300X+S1rslg2hV7GG6F9eOI6O1uD9Qykn9dzk7kLjfXJ9BEilrQWhH6k8RdQ1qFjCWtsg0GrBftROEQXzoTVPeySHf5tldQF66frQ/L6xWcPCnbRzYDPSpSALOlttz1E9k+Uk3SyMhM3OKP3P0SVT4RD9ExYPilw6vc8vEw3BnykFUb7myGIVRSabhkRQbQnqQ2v9jHEHMb6wbwLUGtN/mrgoFuOae8/YIxOAvL8+apdcBaMnsXqhGo12q/1mEEjwHpA9EtQCzu7KwGpsAiz+llWSRL/AJSzVZKb8rrs512cdntQpWFFhTv3Zd1oWo9apzvO5jXmDINQEYIw96aTuddyl/G9VFaGIKOOKYtjtU/5Xuy/ns1aKdfOn9nC/xIMrCs02wQfOksXPTMYkIF7UlJ2cDljhTHJc6xyBG1IYyw2rnXAp3afBJCmo6EVxyK+fC6fP+s41g+1eMQCRTvUfzgJRSMzbF0P36Xf3qPJCwjh09qHzC7N85+zia7gk03q501FFPCBv1M5GvoOxaitr24zBOglWAhXM9vNdV/cM62SdPVupWzk1gKNrThw3dNz7wafUdYtdNIyGB3cYKP8jki772SiVrzb8jmNYRHsLRtsWbkQufdtBj7ot+x395aix+uX9VFeEXd+uQGULgrdgaTB705rcUSvoPXde3VZeKgHkkV0Ju3mvaVEFviwibxZf5c7DauGVuZ1g+wyneDDzdMnP9pMuPUyq6M2/Ec17jt+y8kbD//iELT96pfwz/Y4AUCATz3D58qyc1O9Hz5+HEAR+JX28eBvGEsuzN28L9aTzErZqPb3Gmy25XM0vM4Q7KUibI8ZHTJrfp212A2XQrwTFlxFH200Gqy7UJdsQZEtZyGtuwolTwuffGYYkddSqGwASqYfYU1w2wke+Z0LPGJNlgXR8Tey2UjDDsF3CbqVGorAG7dgZAgCPu0eaQFQ9D504lHjdf12gRzLgjgPz1DPpT1yFwOeE6WBZ8J9yuepY8NjV+7ts0eOUZa7+/MXV5c3xYzyUokGkYQimgjwqTVXJpcsS57h0rLteqxzMvgk32OFX5aCgTxTx9NbshWVbREkDYxg9ygQZEXxEvOE6noZE5LuWlW1/pcJAAlA0HnKswSzdBW3G/WUR4xwJx09vDL13hOtP/IsYEy2Li3CzI+9bw0zJ4MSN5czHrPd0jDHsWzT8mENCT7s35PCKPlly6e7NKQF1/ZYfe+Tu3p34gp7X6UHRXwFoEw6ODK8lUiSqPpa+W+yJ//wZ9xup7V3PUARANZNa6/9dbJT6u9+nd5AFmyrZiQ1XzFedDhA+KO9o92euQ+QgoOCWFq4TGgz48XBFLJ4/PAlUEqjrWcq4Mkx0gk+KWSHuLfrBoJKbboCdurwLa+8CDkPu8Ch99PZVE7HllZYdQaqizqtyDchp4AdF6KBQ5Yb7d3tkrw0HydtZKr6+K8RRMt6SsbdQJJr4z0ywmDodKNcSkK4XlJI1TOMxftg+fBZeA+fOesc4RixGAkJnxFrSN/7BT5mDM6o3lMMBI0vgGe7KFG4EnxGw8zNcqzu0vwdS1WtSbRg6uymBjTiZRK6k+aK283utoxDVNudojNbPuqrJXOh6ZOx1ogCuWTdGRugrfEFY81E49RNh3qW1QtigDgUxz1UbtNHxiNFQ86g4txvz8PJdkN4itd5xvSUmGBappyyBWJIsqIr3iWeXV0TdHZHm0eR2bz5FCMbIf4APt2M9Mz/GTf8FAAf8BEdBPikW25qGlUIe8f8tgWC/N28LJr98P7dXyu5A/DBXRioPo2NvcZxAevhS/Yz482yGplJWUu1g1obNxD2pz//n7J8vqp4NBt4tvnNYVWH13qAI7zbClJ7lnC5jD/TN+yMuJNqmW4iYi4TMKcHVgSLT7DT8ZJg1BSU83tLngnSl0ZbfeOKAHuGzcfRporAumctVgtsacMXrdbPcgSaNSWPkVVvJsdyMuUZIZDgo4FUbkyo86+AqSvQM2d2DijjaWYkmJwsmcuHH3Ez+ag/VvPQe2bINHBVq47OlnvLsoFuNjgf8PnSNDJTL0+HglpfCUMYEuWCe/GTVNysJ3kC4XRtXeDjPgMTnA2f+zDjjExoJYB6tB6N3Oc9/vIo6NXkSgSJBVq7WF9phHgJAxETZOmynBZlWRx19pnVKaGzLJqq1QF8sH7yXEYbB3w8SbToohJaihnEaxoFcNbdGX5NI4APtThaeyg2W5EQT9uV3Urxg+t6Zddhdee+ZFutfo6ucUsAnr0OQXuBT4Ggx5/Ptb1B3HMsH49xaZnUSUCb/i1GJxyQ570tvQSgEfDc25bbDKYjhd/1du0yc0cUrcXy1/7FUUR6XnDT3KVkVTyKCbNRfxMKXbrk0jpsoH//7n/+9NeRlclzpFznSBfqFOHnjkv1iB34bK5hecjfu9he1/jDH/6z6qqG+Tg8+amLMUhRXARG4O3lMLBCbAEl+EAA2gRPMv34rmpUjs8ZYuEgCQyjCabJ3Nrs18lcSoFgOTFWR7oQjxuxs8m6TqbrCDCHpbF9+PDup596iiJBbUxItKVvlbFg+ukDO0eY6xnNWqmZDNViLO8dICewe2nWmcIYxPXjx0+juSVzb+Eh4RqtMJKheZbcW4T7Bp/79c7O6um6nfapxBjPutceOkXzSrmUcnBM+LQU834vAm/iKf3dun4FREUb43POmSH1frZ9b+DpOSjNQmhyPNe4xWKkx5x1BEy559T/JOe6ySX0jguLn51g6R0oGfDDEUIDgAaLq0gxiv96b9rdx2hnxS6JocywMepCWnmTpRlWS7rOU0m6gDPANvdJVtNuVPrgLWBuF0ooCm2th2xZtq/5jy4n0bGb+K6vD/jseJpkC+pCuKHZ17o36f5lNfQMyFa+Wokz9PAc1HeNFG3KGeXLCnrSKntX99IgShImIslF66mVfvxBCQ3dRssxpTqjGujnQW+dEVuW6w9a48hGJVa19VOvaV/fnfdVlDvjz1vBrvlE7H8Bwl8//02WSSpgqQQ/1QkRJnmndUn1OLHR5XEY+sAHG3zy/o9/+I9v9YEUABTkyVXltFPqTQCbK+tjMZ6EYNT71He0wWbeJL4Plf4ZxXMQaAvLY48CPlsgfa0Z7LdLcVaTWg+C4FRLO3lB7TVcvIdqbUIvN9rnzzXp8PhmB3zqkMvd1l0/Iovtbv8BgFzg4+ctd0u7QoLgEcrhc06XFsJRR17n4/5iqXkkcaaPegvYLej33qYbBYZ6AZ+ymJ0Z1NUsLdCbDapxZhdi9vdOt4mqLwCottbMWW8AvGjUwrctabJ9mJByajcafM4skV3A+f5DTao81sCAT7i9tmDJfePZ9v4wEn6IcTGlns11Ft8DH/iNM80zaeESI79LYJYmrBhPJGSHa27oMTIZWftW/PK50ZqThur3J/BJcYAMye8lTabymnSgzhtRg0PkIC1H7d9DJ/3hBccp0m0G+NR6SmhLcEcd0KWA1bVjxIn2KYAHBWLvDftZr18K9/Zi1PsVA/IwunGNyvz7+u5rAZfe65R/lOTcg591jxt8Dn1WfSZdM6z0FoDJ+useff/PT3+T8pyK8pYfB3cP8OozKmK+O2iccpIsPLUAWMH193/6Y1k+4XZYLgUBkwPdOY8E8EnNSQTmE0pmmZ5ROa/HI6nfR5FkCmoxQoAPBPuiDV+pzkeIsGFZ3AbIALYKCjPLRgQYbTnkE25f+7hdiDGRllhm9ac+xN6H03E4BVQyNaY+LobWRg/4sIcQNBqNmMUdhy/hHCm0L3sTbtO8XgoHvvPEQCmI8zuHGIsxbvChA7Babn5zQoe1R8BH2mqAT4IM6+DnFr73Otpt2DNeeiJrrrn3SeJiEi3OvWz7GHyeALC+v0sJ8lx1ffgqwAXgQdvWdx7iCgM+E/85fQsR7MlHe5+K3jTwDCvN4CNXp/W2tGpfAMSCdNPNpt2kkU0HKbS2kKq/Eb6svT6PNg1f5PdGQZU1GJbPsmzZUya67vPT+3abZxYa4FOf1+Rku13hqQFG8X8nojxlsc25ePFP+4A82zQ9n/3w/t1nd+PuPo2eNKq1/yzw0ajvAh97S5REkmnTniZKDJ6i9ia5njQ6n684vWjldP3+25fPb4JP0sUTALWArDk+p48i4HPL69taZO9u8Fna0OT8x6yPtHywIvpBLUGjCFLElzU8/h0CkKvry9fL8oFgZSm4M0H6njfxM4b6Lc0sNY9hUjMdg9QaxTutcBhDY3HxI1nCpAneSScCH+okun7nzvpITQqXnlITbOK3sDxPNQcTlg9rKmLMJBAJxy89mZQzSEVi/NxYdnEj3Wdp4zBLCrk82y2kRHRvgI9iW+VS9XjzZoC2fKStkrv54Ax+Cwj3WnRNuzFnFLhp8TC8nuay7Hu3+2x7sN9t+afwzT1M2hsh5eA+a8NdjaU7d5palXPYHddtt+3L3sbZvAVAAp+6P+db/Pbla8fZYhrui2AN7Z042+arJ5B5AqG9ti2EeT/lBhmzmaaNgDzKQ8dDW3lw5hQuU9yftl7guZdnWODDPigU8PVnTUWWcPb12UcK38mCzLNJL0Xdj/6LT/t1ycUXunz/7tuH9+++MApCU1PdXFiWT6ecfy1wIIanAYQFPtH7zpaPZIozX48MQSH2MDmDT/NGGxWfzb9P4PlEEy0rAZNK2Oi/cavTAirB500F6o9h+YzWYT/uaHDR/gZNEMunMshwO+3NhrBFWBnQtRtAZqR47+4NNC4qZx5lBS1r5F4UHW6UTu3gifnk3vN0VoRYrYd4UDHw1y+lVf4wfnQcZLpXEc3PP7/7+GM/f292g09qvGSbtEDv46T/W4meBkBn29hNcAFJaUPu2ybLx/VVMEq6KVNo5+tp8V3AInPhrh3K9/de5/lKSNSpev1a+ik1EfCk5QP4kCEF+NBX8C3ht4XSixsxG6Uu91KD6Zk0u5mggeEegcH9khlTc82z0etSUmMomkeas/8T5wnhw7MCPgmc3wOBvX5lVluRkZKTlk9a7CQbREHwgELEsfb55t+XAF7AuOkEJSbXC/iQ8FPvJfik++3QcWce4n5LWgDUFbd54JtZkwU310y+UU2T438DTK7oh8fTctN+LLdbZdO+0EQoeemW5GzT8inwIROTVj8CP3c5qOzDYxV1bLrlS9cJ6fumP8AH+UMfyZGF0RSXtXyJ3nWXbHiDEC9+fPft3ccqIl2x0OSX5KP8nOTH7x3zyRtPjMEpiryXbh/AJ1v9vwDAG0Hyup6snxL2BTzLdVELa3BwKnK4LM7GOhU10lJzv/JzENbWqNtF6KQFtx5Js7vAp/tJuTHjWCwNPp2mervdmDLJRmd7GGILR9OuGSSnQ4T2L6wrmfvfzsA1MaiL0vRZWxEbaEe4haX5xASqTdkuPxAyEkyeNN5mxBLdjt0s8HnL8vlHwQe3KRpxxhobAM8/LOp8VjKGtuDuZ+okic0g3KuuvH32W9Do7rFn8AqW+9Pn536e58RDpHuHp0KB471U6LT+BFxbPhqhAPhkF2LSX1OAJo8+JBbgot6yKGkC4Eihk0Iq6RNvSYLPBvw8D1k+MVRy03o5J8THtLlZcZUcgYHcUU1VudSqnCTGnsglVdlvqw9cPjvgAz2pNswW1pYzSUfQQQK10q7HO9SxGdLhBURlmXz+KcDnhxfLp+Y5UZpCk+Cj/HZCDvekmBUalZx1reE/YvmcM2jweYs22O/Ne7Oe3//xPxTzqf+S0fo8z+zvZCptkpt0zqZGw70EsiKM0Tas7XBzwOctwumYzBmBAMFyqBIyyy+cGzsPuTsl4NJSOmkJmK6NIKXyaLQd86EKvxIjBnRJiIiZCKce4+4KfJiLvlC916W9fHWaYnZ3xl9PggjZQvrbWo72woyzNYoUePt39qfBqxn76fvJJE/XeAt8qDsAfFTEOx0kTm1Iut220pLEXJof+7fBBfBJeiCTCe0b8Ema5Hk2+CTt8JnNE6wtNekUtJv+UjCl8qP1yfKKKvaVOZP0u4WX7lng0290FlTts11uDa2tJKVQzGJYPUtUpl+fW/Gg/Yx5Zqnosf8SbI7x5p5whvVaZvKxr6P4ovC5Hxr3e3EThstUwm65lnfjXN2f2rtya2kWTf+73G5+LZ8z6Y39yALucX96DU/yJ+mwx6C7lxzNQ93tQEpwTZYty6pit5Mq34k7fe06/wM+lAUcr8fpfqCzDbfcfCbkZwL7Bs5Lpk/MqWjrnri76fTs3y1n9Ll/+cO/K9stL55/42bbjIkQHsElQR7+7MhsE0E6ow7rCUKpmAA5+pv4p1tCgOMOup9K8egvtwoaU2CwOTrcqCuYmesmHFxsYhDHcargalqvkLqM394KcF0nmQ7N8Qihco80wahtB9l2qbEZCBUsdnM/stpGKLpzAwVi9Xq62gYk33CRAD5daxJByaUJb2HL31rHg+WT4FMA9KmCmxMH65jPTjjYQjnv8be//W32E8GVAWsGpSE8bsvo+MY3mLKPtV7un8zHGhI8rmf3eRU9jIttubAQwGkR5LM2TzkDMKwOgDMFQFoac141gr7Wj9uWVGvFDzrf7VKo4COnWif4pPDd8iDpY+9jPnutcYMPnoSjgJ208g1QuTdYjs2nqzHs1N91yUbGWVMPL16U4uaDq/tR01O/q4FpdF5O8Mj9TlrQ8xPH9jr2s6UVsZWPvBZFviPnSBJxDK/OsDp8txXbyQi0TEIp6hak/Y/zJmzBmRJjTrcc5yb5tFKt84w3+A4OzL51jc/3gJfVAZgDyr//03+qq/Xf+8di62fdaA+DymtAVPXZH3/9q1PTsDLp6hBV5GnXwIumQPKCBat8tC5a5P4VNEw3C2a92up8/ny9lwSF8L2ERxRjNpF28oCyTr59e/fjp0+dkDAZ4G4sOppOW0qZYZcMxRRA3G5V2Fs+5+kqHB0gFFgkkyla4GziJ910C84UeOxrCga9ZstnC08IqX5Sh5ECqb7bbtOK2LQ1Q+dmst0KeOq/ap900pGPi06Wz7BM/5ZMzPprL//61792qw/vP3G5poW7cWo+NwCTAeltZY1bywwP4z6BzhNIbubcghqg3MKMM0m31hPTv3gjsmC4AtYqVGmLGNrIqZqn/qlB9tS4dMxT3oUH4cF5JBDms+X7b8kOCXuPp0je3i7gF763VURxJsIRnj2+VgKWD1q1hXHxLm40avd4prKKP3/5PMWdT+CTa+vQkkMCYZmhbOb3UxEEBDa4Aj57b9pKaShpV7vd7RQfqzjcXoTIaNN9wpLNHnmTney2OZwlZ7EVMKzZPKsXnIiGb09g3TRyeJuwQ2cFf2vLZ2t0MO1G/GkRY/CZjs/f8Xl//PRpCgpfBCJTOB+wTw+zwAfBABPVhlb3gqwQb+24tNEDVPt5ZqMji4Z4Cp+FUCXcvjb41FTHnj900jg7bsROvVeG3PG53nUQ/Xq91tNOy/KpmA+TF8f1p1PrOh5VGEegEAGjqvdyvLilPISxhSaMtrVSwIdq/NTWEgjQXPf7ul7VKdnyewt8sHx6zzu7q/as3I0CsTVEi/1/C3xQfADGzmQ7dTwIUoCNvX4ScPWZBB/2Klu+fA9wUmPM/U9FoN0ndzZb8tVb4HOA89kygz/ktlHih8FnWc08EwKQ8yxaLMVtCiAfsvFynUkTKS9eBBIqxXcs7g0+W/6IPtQMuG2CnC2WMoEzZm36m5ipNI7mU7mszKTwQYNIywgSGrCyUqFAeeAeWTYCr6UiwecTfFLucW29H/WQXIuCe3h+aMltzGZtnHfMngJ8tA0Gx+5Ac3rS5YgX8V+OiHhoDpr0ee2z5V57u44i+XKWAz5HRnKd97/5w7+1/HxIu0XDZwMSDWlVs4OturBdT0U8OUsdwZCHSxxjL1rXiQmfaXkl+Pz1bz/dbc7D/SdX2vp3uQb1XubB9+d1fRcu6n1PEyQVO2qop66pN/R03WXP0kXUQu1kuw34RICTOI++//PPAjwv8y5GVYX0O1VIf+/fBp90A47/3xdIzTbXv10nIvJl+cBI2/KpmI/SrUktdz+xLzV+V0WyDxNYQxDWnpXrrdaDyxMtDsunwAft8waLk2rKHiWz9enftUFotk+MCW0MEDf1zPZnPELCxO1lpk5sDc5L4bWVhyeeTOYHfJzL18WlCjr6vqfOf9aHZo5wUppwDGx8umeu64nOEmhHvKygP5/hbFLbTvAawew2Ur2f7U6/gD6Uvcc1aXT46ZeI+1p0G3VGivXqHofvUSZZy48//ni5pQGfXHeCT/IK8nLLvZGnK94jwInOGqIfshhTwTeoih5WaUu6GFtmnl6B2v/LEul09qxBSxmQ9JC0d59zX7C/d06DjN7em+GA84HyjPxmJpm6KnydJotNJEf7LMHYQ4dehfyARTBnunPmNtOw7hAA730PfLjW56oTcssIBMcWEnsTZ7McLJscdd9YxALRRwWvUsPlQz7zOjKA+wQ+SUwdr+rDqLUq2CmA7sORwIt+T7WHtcdDENHBG4bM9kNPjMh16/O4q4aQ6jlrDrsbnz4xC0L4EFifUz/XsXxKUHTaqkPddrsBPu3uaTosBq76AsAnBdi2tOozP/30k+4JkAM+DTgtdJ/WnkV2SROXK2GBz6bzFJRbONMkcuj1gQ+oGRHjrzRduGYz/BP95tmOJl1jmCnGtrKifoKdxNmxrPiiniWC4XLpvaG8pIL49wAo1/v02SfwGWXX67v2wu2JWmgd8BEN6mb9pdPe54yW1r0MPqIPBuj5BtnKq5XBu+8h94Any9Wb5zO1j173Vno2+GyrJ2mdInrtWfTfuyyvFY/nswJXMeKdbZbZeH2vTmziXzYZ0NrU2Lj/pZXMOqH/XPcxVEoOlGLQNZG4t/t9n9tAQ6yzRw68e//bP/3HZfloFVFB23/3a9vyKcFIzEabQt1IfLaqiOdA07esyJktrrjfpWXb8iHrLt1ZaBMUCaLRk5AgzdyN/FJopKDoNOMh+6sTMszblRQWuNbotEYETUzqTPBBiCH06zv9Wuflt8A8rYE43Kw1SkaeZ4/U2QKO3TR0C8K3LJ+guF5LWA8CFrcAUh2Sub3IXQLLmTOK+airtzv1ur2OCCvApwAIywfwwfJR89E10yWtl3pPtQ4GH8CwYwnMfgHUj+bY1zjtRXjeUQak2bQgY5/rO9tdQowkaWgsHz/3dNpeA8UkG2jmGe+NMLMgbUXkJEeMhWCgSIHXe78EMvxjy4eixCTv2dOZjeeq9ACf3IfvCaShHQusrdmnMpMxn7R8vgc+bUV7c9J914cwMeRaL9lW/nS/h+Xj32lLc+bm9DlXMP8I0haOc7a+4Fvgw17BD5z1fD8SrpKeL0VjWcJktA3PrnlWLZrtqVGNgNw8XrcBJD8zxZ/HOjllLU377+15yDPl2a79CBl9ALVFvhK23Q3m0FCkAacKZODRtX/759NeB2wSmvtmg8IRSC+GqkOp7K9PTCLNjAmyQcxQEloPufA83NZ8AZLSo+t3GBMtIxmjN++g6gafJK6N7Gf2kIOuAc4cksaIk0aeBMVhGFTGqqk5KxGUrLWSHAH4YPkU+HQtjwPxDtCm31iplv6XzIsWm3u3gQeGgEF2hmK9n+1jkluU9l0AACAASURBVEmSGPO6nEFfq8Ens3bS8qlCUyyfPoeTcEDMh6DqgFq4HXg2kh7qnnyu442VivpTZJvZZerOxdlxAlpr4Q3NdPfN1H4RnIBcWotbUAl0I3NMwtC6DJ99Ap8RIhZwm75TmENLCQxpHV7CDLcbcikyoHRP3+9KVw7NN4VN0lwKPX7P99OjwXqTD1njE/hMl+0M5tf6pVEfd5s1ZN22+we2u+zbt3Yr+dEm6SJnG8ld7uLRqZfyzDKSETL2lefz6cfb8km3236ukZXenHo/s06fzjLP9Qh1y4Tge9bUFoafV5ZvWx/93dtI6O+cVH7oM3kR8Hri9y2fG+yz5REtrRp8rqzD7jZ8yWYGIA7tAD6pibBJadCVNrEtH6UeUyQac885FASFrufYysU4XkVqvikg6V6w642uQ46WNnNAkZG3NywZiTVxcK1ROgZgd2Id7EczaBebutM36cPu/wX4KP/rAXza8sFyaEtATKOki2afHGdc19OAs8+fRcDVSYJMviQUCPESQkG0KbBzb/leZrPdhHWb83XJtObasqy08e4qnjEfBYjdXoc6n15SpwVLbEQn8LQ20tJI8ElXW62zQaHA8/O4DfuZMu1zpeEaeLLDBODDs7dG3C7Beq18/imULy22nttxn0sJWJXkdjJcLrAEgx1HSCG9aQlBz2feAp/Oljrpt7qOgRJbX8pYtK9JvoI+sFw26CQNXkJzad7bW5HAqu/h7gn6klIf4OOMAFMQMNM7+LNGwdzgI8ql6BR3ljPEsoC0uoXIhW73M/HpBIksou/LHg/QBg72hNfr7wQf6Bza2mA1e7P2UJ+zUpt0JuWKljzTIPLEP5tnDzj3zjkRw+x9/Dqv8PNIYz4vyXHV11sJCPBpWuGcbFF69PsAT539b/7Slg+m/BCZXUP94N5wA1DduJi/3G4fTpnCBAXz8JTKPPMr+tapQSZQ4Soby8cWwXY7pAAoGsssPF1PQq7XWAfNs437CKvFQnOYPcCH7KF6/I7z1H3aCukhXR7wVdr31x4W1wWgLVWfBCoJBzWoTEBSgFSNC13LkAKw4hzUuJSV+eOvfpQgRBjk9XO/CYCzx/VddeadNNtT11OvjUAaS7efl/btOdhP9/S1OCtpnqu7cI8HPr3drBJNeF5BbrS16k/2xa2OPKAw97D2svYNsMNSq+fqtjTlsvqiHnfE044wvFvK17Uq+23o4JSPXC3lC/AREL/61a+GK5PuJLgfwAdl5/Qqn8jFK/iEC2y7+1DSNi1pH2LODpao6N4xQTpjDE/7bLGwBNHudqA6sUubPd076q1MmMFDPfxbmncUks7rkVmmeB2aerqtuWfIgwuEnfDjtBrHqu5aPscDZsws2aIDTw4XTKzNNV3jjlcZRdOWMmYdX0mQ0EwzJ2XQY7Iv24CXQCKaWDVz2/LZdYqiF1PYKOYBPrr+tICiOP3EXUXT1YSVEAOy1utDZvXZdExZceb6awqdewEJphB9zxt7LWcYNzqzyFqyx/MPzEz8Z9qpQH//9Od/H/AZrcr9yTpNsdvLzKZlJbArZmHmDJy3MGgrgWFrre2fymZlOnnz00JBM8NVJ7/82hwOCs1qDn0xUwscTytsB/9YcN0e52RboYXBRAyDY909WbCtFYZu1QFCdNXUscHpxJsYloXmqSOqtuYfC4A+vPu//6//KRcmNSw0UsTy0WRKD8L79a9/5QF+vbe1J9UihPW2y+gMBex1ny7C9fvHHz69+/jxk87zbz/99O7jp05o6H082TG1nl/9+GN3f7gYKuqyyqX4qbPxJq4YjCO6qICvwbt87LXnWDfaS7mIzjC7bxUrmuF2nocyw/oabAYEhHGt6Z1MQjLrutrlyxcymtKnH24K88gF4OFeOJN7o38bLqKibAvxoQE6t9sCG+ESMR/YchIWSDhxkSgacCoaDeAGjQALWj/lGSVIjlvLXZy1HoRsrd8FnIDarK19KE1b0aQUXmgl7534YMAsec1r/PzT5wt0U9HV7wFUtxIVPRBXXO4oF8dlmkpsi0HzJa7/3emhpa2UKZQ/lNwBdBeSN1DHwEUsJXs9RjvxLwPya94RAv5S9g2QaS3l+XXWXgry/n28RQ5N4AbfymSCip6TxBTvh3q7DX8dHkGmZDYwCRK5/9LDp3P2DWKShZ6CnXJ6vv9//OnfBnwQCmIkB+1INuBw0xmTATwYJpkQQNmIivZavti6D5oJi0pBpus1NQ0A8bl2ZeWslg5+T+ogmhb9r3Rqd4fjTFUcC4lAYHSBbc3SVPDzN2VgVY0R2SLTT6tcQtEdG0LmOXQd1li9m376rM+jSbTrzXGj2Bu5/z66FbqbCda1qlZj9s3gUa8f90xmsxQofnr3w4e2CJUM4kaYfb4lyKumqec4VVEtNRCHGFsYDbOM2+bcpwm+z+WH973mVjq6XoqW7h1XrLDLaTvUk/lEWQ1qJHYIdAAfNPd37zpxwd2JBzS6yStMKo3MRzfa+apDSYYWuUUHgy0YEAUzPSiYAkBNT4Lefgt8It6XXTYu93PRuGkh+cwbdCkH6VLLZ+W88QroPHoYkP4bemFcSAaYaz8i0SUB6qcM2rs1zPCnXV1YPuzjschiFpEvmm46ziHvl4Ivhf4L+NDN4Q3w6XNyOrbBpPZurJ44l7fApwgStzV7netA/h3eua0LCkn3/lw0Oskktxuc9avLSBkBttwAn7RIWYdq6gAfJyzUTDKMg9zvR/DBvZmWcmQ78+x5LnixtnKke/2XP/7rN4ihYjiDuj4Y+UVDiAvlPKoZy6beh1lSM+JhclFoN3Ld/fDDu6+fa2CSfbYtXa5Gj2054QM+j8WaNvhcjfKmH5K14QAfrjRdbUPgaOPT7YgQpJ3G187A+tvnn2Tu8kz1HErCqEr8mPCYxIu2O5bkpJq36wk3n/YxmopmG3UOVNe4Gqt2Bl0KzzoXBkq10HewvXzIMJvTMTN7rM+nY1O42Bog3bnbXR+yq/gLk027f/aorZDWstvibLdC96BqwCBIedptn0I2Rg07uPr+m1K2j8bcp5pFifienybM5noBulSUEPRvaaWZcDAMbo07BWb9vnuMSRnJhIVoy5T8NM9mZTAVL10jR87bGnkS0FJUXLiZ6dYoQpzz5t/hzTfA57Mt70y0GIB0nVN6Gy4AivY/KaQSgDLmlEJtnx3n9+QGfEt5eAIf9nu6K1CIuSwfWv4k+Og8ItkKl1zKQZ5Be6SY10nBT9obIEivg7sAJzDUM8gN6/V16n0XsMJr+ukM1fq8QgSmlR7nkTt7y1iScUpO5toHJ2ZW1+sYddH9GlQKn+j5/ulP//YN0xf3lA6SmpI0V+22qsVnNksKqFmUV7oPhAcAfD7/7adT/xAdehsn7GKp+MDKd+c+xHvm0F32x/tYc9NwcBWe7k1F6GONaZgUQBJ+9bpvMV6Bz3H7dBeEX336sQE0CFeC290I6vMFXrIApVV2zY/6OEV2HOBT1ypQwYU3Yx/K3RSjzvuWJ2WXa/X3ygSuIP0H5eTXTxi7iV45ia767iAu79fP006JcePHHXcEIi7MmnB4ijdTEA8jWNGprr0CxfeAj8hyLJdktGOFOau/xkFVvdDVxDKVl75WB2tvpkpG2uvbwjuFVwNwc+vLJE0rC/M+cTR9+DS9fPl+uEJgWHhKdF3n7LlNI9hx90bMxbc5CmTwYFo+bMU812qvk4JdMb9oJzW8gOsRxTHuNfTQebiXq/sCd4PytacroH/FnJ5lpF5FzjyBz9PXJARLxtDCKjqFiJ9pW0SAfTIonYFndyXD5lLu8f2km6Sx3J8n8OF59LkVP87zV+5AjvFWDPcADy5uiH+az9p40DnLQXCYY69ZengW4vfiTglBekFME1sx4Jov1/7Nn7vOZx7Yf0H06VozK+vAOubQtT3HxXMYH4LKG0MYaNK1GX/769/GJ/zC9NzQ99A2reAl4IO2hCYOnCeg6iGjkWTdL8Gn3q7OBkkoZJvpszXMLYa3KRW8LAsF4l2xb3dVAXqtSYFxF3NlQJO57dU9gWQGniVdLrWaegYJD1sbdU00iqv3muepp+ZYn+tOACfFuCyhAh86BvS5tFUhF1ZlsHnOB9oT4NMWioWv3WbpmtOzPhQez7kFrdW11H9PdUBY3dQtHNcZazPdn7RSJRtUV+Jb65qRFc7AeUn5jAyrZBQUmAOmve/Q3cX4AT75vQQNfU9lC/3QKEAbfMa6eWrNbwGJtppr88Ju2RruRHhaZM8oe/PsrDmyl+DZ3BPqyLjWBp8tVLfgRInlfilraHvDvrLPuL60Z0vpzPvltfg9wSfXkpuUz84sJgXWsy2NwWfOPCyfk8jVMoH4Uq7tyX24LbB57pWkkOdWe5T7wXc4q5JHZMnm+i2du9t59IyEJht8FbCRT/VFIeFhPB34Ao50u9kl+wS0e89vQn337v3v/vLfdd8UDhzOBNzDLssKWfTlbKGDWUVaMMKx7tFC0NlU1iR6TvnRkqdDr1eaPuxcPEy4wYf5NBvI5rsMXgozdYTXw7AlTOf6WXGechNSDKY0XcWkurANNyQB9gK6ylAri0canM1yaUYMOatsG8ddeBbWrjNxym/vHzETUrU74HsxWRFSaI/znoL6pHvLkSnG/qg+eE2AWE5KMvCoh/pkWrZtPR07PZUBCQu0XW84GinvQVsoIL2/7ZQiTtPPfyyMvtQJ+Pf7XWNQjSEprul1GRgn9TPTPk8sh33But7aGcyNMEt6Gi07sjHzDDLeo+zAyOhKgQn/PBWYovWi3W5gnDMIk07rin3Pe23w6S3t7Kf9bCn8qOHitQSDFDibDlh/ZqBt/pUsiPsjh1Jwby2aaySYJb/kOT4918g2sswodF+ZhwDMBp+mxCEzKaP7fHNtyMNct3ghwewXgE/ub35X3pOUZc72pZYLxbUTu8y3phkBk5vzTqF0YEGHO06snWfRmaipsFPlV9wn6S7PfP/+/vf/+j8U9QUdXw43smymAjc0R5oT1vcgmlocvd9Ks4WAEnxSg9qpmKzhKobzi2zAWFb2eePjBHyu6+d3c0SBC1jRLK7NDVNeLrbPn999caX9px+65kZul2nR075URiBQPCqLwQ1JlR2k4Hi7xiQsPCM+XXe9X64JutxFDUCV4db038JWn48ssM2YHYOqrLb6fndZ6CB8uwl7PR1vwvXWU1574wCKsvIuAT+Cb8zlK40e5kcAcyYHpD9aswUwziz4Jy08ibqVlNrPclWSAXcSFyh641l5mBFIxTofagx1K0QIvqSB+izKxwghA69oZtLTb6f5VnzecKm3pr1cGuOCMt8BEggfvR9cvIW+TnY58XkOWdu2fER71XW+lImDWFmvfbThqOFLAbIBewsdUTHNgx8SPERbkcGXwJDP9QRAF4isODFnyfdQnlJGDX7Ms7ebf67rOPMT+BDU1/UiKegtQZvr38+FIpM8m/tIl2piuckX9V1GguiZcZ4Tz3FxPN6aUQwdDuiYe/PPy1BJX6vD3/YsmPAAu07bbvfl0/qRHdrrh8DS+9//+b/rvlxkE9eX0PQlhMLnXdxf2S7t1r1zwUkfrloVYgdPbqX06cK0LwAYwoH3WIse2u3Fmyg6OeHpWviu1VxQwfcPEuSATwqa1KYqJflvf/2rrIx6rl//6tf9TFXjU12pnfElLdm9pBAaipdUN4jq0VbZbQUeYa18s+b0BD71bD34qgVkrffzl67/ofblx0+uQ/FcoDzj+n6lVf/6179WinW77toFp9EPX/5f1t60ObLsuBJ8WCKw5FJFii1xvsj0L8ZmrLv1SR+7JS5FsihSyyx/XiOqWJkJIBYsbWfz6+8iUKTJJmlFZAKBiPfevdePL8ePP5NOrYiq2iXNHpPiMVJwBT7UBgvvX+sNunjfgNloSUXEyPWNyN8zHf3icnSQzx5vGeK2KdeGHYcmKcNI+FhM1HIfilwC0qbLNmo3VMVP7be+/rn2fj19z5Qj1BhiMXhvee4xFh18ytD1muuUau5EltnJ4H20lGg/9HhtwKcyFYjMAT6T1eyevfZAFX1ePauAYYzqDEDaG+vzWK+FEWzO1StwaKAyP8e8Rz+zAZ1+LXmmPWJLNEvDnhpwpJLsUMWO1Do28V9Gqobmqo23derP/dR1z85JB9K+FLx2j4LXPY3xF3kdeCiD3dsANEBhOnhmplUPGFRq4HgafNQVMRaDttQ0Tdr2VhdaRW0NfE8BUFoV5r3If//mt//KeT5ckISgPfQym4KL1wq7XBQU29lkOYrh+H6iHhp3d4vHsMSzTFpu9jT7BpxTHqcXZsjyE0jcR4KwUMbRRfCo/vowqJFS0j0hUPRrS88SvAbMk2Ft4kKyQrhv0qMvLljwpuH2+/a+ivRJFPhEw8tblxvKiydgABDK2McjQu9QpN/RTJnnieunxBE7/cOyefazV4QikgFeJwLE4xFEETWcKqMncBO1OwdK6TepKxz4WgCMDq8YWn1MQZ802r06sP4S8vfZT93JwcFFv1Ma5HpkXPffZyx5LUfkuCxnnCGvuoxAEn1HA1xlfAaTTmd41CkBrinKzIene6U5PKu1MeV9dnQKRAwEMXxxvvIeUYXoZyBFYYJbY5ryM9oB6AZ2BYoNAGdQTaQVg4iIhwoUJ8A9Oo0CnkTXzQu2N5vo5pTBZ2Q53UMHCKbk2gThUwYK+zdAP/+8r1dAojvBee59fVaAHQ+AbzyML9/DgFv2o6WfK8JIPW965h1c8qz788l6x9blmXT7ltejoV3XnKFtfRgf+vwgTIwzpJpVB0Z8ds4Kv/ZxG6bF2zryozPuhNfVwIeM4CJ/tXS4a0nd5uUM5xnQ6Z7KAFnHs9/85l8IPvlvflirg9TGYHPDm8HVZ1zgjQMseE1YcfMGymtysbOXu9okrcDVFyghKQwoXr/y7FyLkecdTv9g7qSoH+DpDy2bFp8ViRsC2eaSUUzf1ODJp3O40pd1MHVo0YhJQ5xFcLGaNEk38cKIo6aUTaYNKVXrw/6w7PYPpeQQ4InoYfpkkJ+l3lor0iLyofE/VzMoIh+ADmoqeH4gfOjZq3IY8gDTe6zHuQkvHnCrzRC4HZWt1qulUmIUcohTD6HJ8xoBfHDdOSi5fvw7itYCwT5+QWm3zfZizLBnOtRNr8D1R0U9M8W8p+CeXzTvpBvF2Qh0UO37VL5Da3r1L86ebb+fDjQ9TULwNB12ZjjlZ6eiqAKS1BPfSAV2g1K/k7SXHd7+XgQcq2bnfnq6KQbkFKGgjL3ZV11BYfWc4Xw0unW9Z/PA48Ccsk8/BD4dqGbwKefFESbvezD7ZQsNSB18YguzbnydDXrfI2VcT6Sasrfy+jjYfc+NvyelNZS3dT6zXwESWKcBPhWl2gb1JveaFxbVfryGNVe9H22lG3rto60JPSF+RcoHKdXGhOwg03Ej69TvlWvyzTe/L/CZHxp+qacP+OZmdfGXEf1cIv00cn4Jgzu44PcCQnnP+jluvulLZXPKGiCnavmLTnH15uyGjNfm/HmnZfcb56Zzv0SMCL1RUw9xH91w57pjMDbbLWVuQhzQ97UZAoShTwMQIt/O62meFT4jz4xkg6cnGtlEEcNTfmSEtds9MPrC9SeqjCICsC8RkLqRtVED9rrGTJ69ZORzPIKhoyhueKYDfPAeXC8THGKUdGinPhofXC6XQb5HuZCnKQAKKDJXYE+TxIGoRIxegkQjOTwEy4oIdVAY6WC2H71CRT0AWUUsg2jQqdz5fh3+ZQwTy3ObvdRuGHrkM9J5r6s6Mmj6/gw+9R6tTpo9xmfViCn8fpyZE05YByTu1xYp6jlMRcPerO2Cf8uojHR1m6VVDmk7531PBCz7Z/GzXdOawThnnPXRExT0bgOSsp+NdD4r53sV/UVlwkyv+WflCLe6WjQH+72OfTnYYLWuAYBGKOlr0Z34Fai3Z8hIxWdhJtQURbL6a7qTM4KFZzTKILI39bvWoJUC+L2JEs3RLa45x+HkdabB3ZEPU/K95peR7TrAjFxjh0+BT85OT6kXzvzsZ99yd85A0x9YP3Ax1gEfSz5X6qdHMjSy3vz48JntRq+mjePiayfmB9JONDJV7F4z88DWqoJXbEA7dNmcFeG0plYB3LpWlaO6Nt7yupk+22qUtp6Pw2FXFQTOa0XwlddFHSYBgWbPq98H4Cc9MdyrZHfyvPY7RTz4N55D6NHcJ+fny9Xmiow6qB8ILB8rQoojINLH+bLdYqT5suz30Ns6WwAMfI1VFVKylGIAwEf9XMkTK220WMHhUsYVaS8bqlCs86zx3qGFZwosXoOfM33olI7Yhl24FlpVo06gfZH0mYucSRcuSpsJ4JBKRZSpRlptPUc+7iMK+NRhOMfvrhubs2dmL/W1R2tWXmss7cPl7E6uwCdg1I33SCNGGsgEDPf45Dq6ER/R7tTY6POW1/a0V+oYldt35N3BNfdIw9RALzYiz6aioVlhpIFdvOduS7qBJtvOvJbV931B+Ky3+nzWDtHraa9xTmLXAsQ5VwSzVo8ywjfwdeTXCE31nLqkEvqEJm28GRhn8M0zVOSsdJr+dEch+vBhaLq3rSJcOM34fdUzCRptIXvtu0enOhEiiJLGDap4xnPDJjnySUqYzFd5P3XOe+hF8ImU0TR2p69BdyhqP//yl79j5NMP1tq7W0/XiyEs8KHnqjxgFnZOpWXh8/1eAzi2tE1dYMuhMt0F9WxL0PRDgGeChs4CCq9hpbccuQWRee2tTwcPP3n4/gxSB4rxzuZBeggS66nhMFUEz8AMtmhgAUxgXPvBjyFi5IL3MAHh4eHBABgaOownrkuK1vd3dwW+GVue1BwOJu5f4IPc6lBk7l7o/f09020AH4DQYQ+gexEwXKa/RoKpGT4V8UFEZFS+sJdOFYeLDaV3lvPz5YCaCdJ9Na3Ug/IMmAQ+p2Ip1+P+JxpcH1rVDNV0SyC5kJRQ11XDFs0oBN2bZIgWEw4SXSXKiUwP7hO/l9TbmLDoaP0MoD5SlX1/nTowawCSeGp3ME6lpvr5+CHwyc8SKfUaawegRNXdC88ZiDHLwe/p5NRxEnXHEJ0Cn1NyOt177eAzA1OBdtLLE4jFzHJfYF1fUR5e9/P1a+zGPPYo65JrwWsSNfVsxgw+Nca9efd8vQEmz68YX/ogGntRlQU+sZmxdQNg1mMI1s9q0JhPgQ81HW1b9f7es2wG1xgDkNXDmeiOfJ5XB++KopNmxfq0MeK8drd9jHqkJZh8zwWR8r1Zs+6RT0mQJTPhckPtiY41334rwsEMQP0hpT7CMLrJeWQEaxY+Hm0MOh9N0zkLyyvvhxsseZupoBr6NcEHUYcL2CuD8PKybCGSCUNvoU0y0BoBIpL4dY9N+RcPG2w+/qw1KuIzjw08avPifmAUt1tL6MDQPvHzHw+YK6PxCPj6eDgSgBKpZOIgfh8ggPoRPh/MNd1T8roatYBiP+tA+70UxN2smshms7mUyvUZ3q9HPhHS1HIDPAA+SLWh/kPwORwZoYECfn17G/qDRQejtKBwmqDv+lD0xaiyfbnlPeyej5L4sYBpDmGMIViCie56+onGkcoJGz9rkS3UX4QZSJYpsnxRqR68iEwQ8HlZhuem3iDC4HLmmT1MazhqQloOn6drNGvPabeemuEhtTd6Kt1TzghAmUKo68hpzrvHmOW9ApRYnzynODplxCbST0UceM6WPMr7Zu/yvZKS7qPZw4Az2nQPOdfUzz9BkJbO/ShTWr0DcHz2fG53ehL5dOAsEEG0iSgaO6cRnfr57u/VI6MAK8+vG6+zZv0+UuzO78YJrUgzqeJWbK+1NPhU5qbZSO4+kHBa7WTePzP4dHAc92gmoR9KbAA/s2rJo45LcPDkXr4/cOEcbNE1yy3rO0eOXKsglVOOGYlQzoTtYMCHpVmn9OaUHC9xAp++x/u5mMGHz+OHwCcPaQU+To/E65oPZz9MuPnUKPBenanFjWNtsl6QrAC0peCYbjoBPvScMK3S4JPaSoADn9+pfnwAjfHBKZr20MMSyQalarWZOmGU0auEl2xA5ZoszwQeGHQV6JVfjRo0mGZJ0yV8BXAQCC7ABlQf1DgY+l18n+oKTjnqPqSmDQDCewJ0NhdRxJYxHSkvpepU41GkA+8fXwFEAfXzTfp8VEZFJJdQHMBzc3VVAATw4TO9uFy2m+1yfnm5PJ2Dbr6ewln3kugHzblPGHcuwkBFxhcXy+3tbatTpM9ISt1IP8p71daFKCqAJJNgZR8zz8XpB4uSDp04adEFgPDctZ9NXjgT2HVvuhvXRK/dGaNxdpoPA31OGh4btAKalgrO9/Kc8rVfQyLNpK7l6SoVM6I8C3PFIw5Ly5FGRVABjwl8cgZPca3pzVqbLWntbrRzrd3Yd1DTUWvzm7yISQfxUlCv5OwnrW/OwQxAM7jn+eP7lfXo6b5pKGOPRlbRm8EnzmcANLZNnBinQKdaTcCHbFG/poNcgVarwRXw+l5pE6vmw7seLzkBPlQi6Mw6GhSdD95XJw34enNNSbXxurIWdpbzuYl89DzUg8aMHph0qSEltabWwteRj6+v7/HcVHcg6Cwg7dZ/mF/qnl+iFxq3Nm6ZnvtBdNy+IfpBTZ0Cr8mclBwogMQsTFkegyMsXo+L973HoQwEWG5+ny4Xk/Hdr/oivNjZMJHByX3FgAd8aOSvtrwGNF5yvgcb/SzHDloyREb3eykgWK9NkjFWEWDEMaR8GMlV3UfTNJMOCN0aAANgRF0Gda3tld4joCTjjLSbxizAUCfy5LUfD3wuux0iK7xWFGREegBK7FuCYuQ3SsJI46XwfldID1oAVvlhCRIiDUrwwe9vLxm5RKuOz+/5id8jWYSjrFW3Q78RIr9ew3r/4QMPHRtxNxqNjagP9x/PVmstQgHSXB18nl3zUY1HEZGoS6rHbDaoa0GBQttcNTXVhXDECWOd9AAAIABJREFUcJ9iCWa6nYeLWe4nQPkW+OAzcU09tdO9Ze5fz4OJ06kzpjMzG8+6Dh9irFG9ptGSCeQtFZLrmyOf+bq7gnERZ7pVzBM0+HTtsT8FPvLMxx/+PYV5G7T+PZwipN165JNnl6+ngD1nn3YkIscnwCdp6v4MKi3ESxvaaXQAejNlZ6o15l852+wVlDjybFQDvP1zRzlaf8vvHD2GZU2MA2jrOUpeSzXQeS0R4XOMmEVp8WwTDYfgFDuXHseATzkNLQ3G918Brnp9GPm4ptRns/GK3LrRAX61PiZlZVfQjuQzf/6zbzlSIcYsUU5/M9xQ8qeph/BC+XTg+48th5tKKBwgq8jBBey+12FMg9jSIRqhYfckeKPTPJOEpogUcv008pbxCcjxVy3OmPpDvHBspgJDpLlcewgYKEqRokGK5bhIskD4nmrcxH3gK42wRxIk7BfYKH3FKI1ihmfsv4mcPa4ZRhf3z7k3z4oUAD43N2pq3e93BDjcY57p9c11pRnx3lEd5zUdBIrpc8naiW6tFA2OX9hyLLyzl+lyubm+Wq45vE7ECB5yRkWQE0H0gwgCjbNwKgBoB963szUEoF5vAOgQSLcC0Wz+65sbRTioPRmED4f9cjjiP9HPGf2dXxKElaPXGuMerm+v2AiLfiw9V1w/rhs0OIF6focVmkmbDteU60Q9DyCoQy4DARBl1GlSQsAAnyVlbhkhIYmYhd1xy/5iJBYL09idBNl2IMpTXVuj4fG2M5BxCHnfRL14O+4510n5rCYjQQMxDYOLcavLiZJ1vP9m4GMz0ouU34klSPSQdZbFHb00+HnSVilY96xJDFg+h4/XxfmqY7gXKiMFmMZ3NoWg5fRkGf6MtWippzifRgQJ/DpKJxvUDaUBJnrsZjKGqLNyPPJcHSFkrzN6tPOwurf0Qtpm4PXKmoiIgIyPdBZPMI8JOgCgzLPSa3DfybZkb68inlX0NJqA5VQPYIRdh90K2aB6ItkT6NQsSFItRZ31GpmcUVONw5V9dvarbzRMjjhyQm+oh/iJCjr6g2wR8MmD7qSE8vIngbxEODA0HfiQQ0+xPtck3qx92naj6E5HzQW9Noyw3MuSsDKblNdl7bUczBWwOW3BGovTXdlkqT9k9hB/35pIWHREFjDmjDqSwrMoZz6f4I2D4GJ7lGhJYEAt5wICm4Nqref3RIChOgHn+Oi5UObH9SjW1prlwjUiIsHXx4MAAc8C17c/yJAnjQTSBAw0AIuGfaPoCRsX4HN9hboW6kpSIHjCcznsJcfh0RGKIC6Xx0f040h1wbka22Kk+DBATulK3AfAJ/sMX7OXnpnLHpI1lPmxIxPwIWPOBp8KDXA6wLbDa9Xq7XTkVfX7qIlWQws5WO55rS3ISa92QAKOjKIMCbgGDtyzdVXtTU4S1gdrkZoYfWnWSUY/0iCduHHYwCYws/DoKl5Y68/l+XTvOsYLb4DzVwwlpEUbzbhSH26GjDpJTz2twKHVmQIm3fj319b3W30s0UP/3TLWdla7rSBoN0WQGKyTn3MCfBKJk/nnnqTe60eAs2PANGJsSLQkzfiKLcLr8fvYV7Qn3hshkazSciFRYIpohgGmP8h05WRJwuBNyr/Wr2r2Q/NyOP1uKvXkUTkL670hXwBpc4FunnW3472m16PKesbT1IKQB/oahtGcvr7U13nbUED5M8En6e0Cn29/I2HRbKZEAVmQDkoBn47+2PzUd2sjd+OB4XVjQucY3xwvJmkigk+T+O+/TwPuZq48GDxQGuIn1EuUtrrImOiW65RxtCea0DRjDux9i/GmYjc+d3fYM1rANaXOAiPMHDy9XdWfcMhBWf5yByaZaihJKbBY53w3I0Zz4VPEJcWU6RgTCQg+qPEcZLQ9PTRpRJEMRIzANXKQHQgOYMN4kijeewMpHUj/gIWGxtSHB36ONqe8o6Qjtd6iX+PZR/wUADSK/Uq98feOh+UA8gCJFc9WRkAKazMiL/cE1KF3kyHTchYAzT6LV8ow3BNYI3Ujz22wyOgBgixQdT8Vw3kIPAwrhwU1naqzGTEYgT6/sFeKrD8zBGOceYQxCuP6imSS0LTp3ZnhyHtC+hNCsSYrYG0R9Q3wUXpwAGTrDOez0FV6fBf/NioK+lmPfGgMSYVNKrCNc4ihAy3fwrb9zM6ggTUGePeztwKG1AGmr3PaawalOa3dp3j2e9F9D0eVz74DQjNgM/jkM7tx5b2mxwagT50+pcUzMK/22pRCJMXaaxF9skRlib7iEAcsi56uRdJayfqeBB/8HNdS9su14Cpg+qbqettMNK2jKdjcNHMtKIECIm6Bz7z2MfD92eV7HYT4LLK/Wv1qXmfYWD5flx7qMfwJ8NGajb681Vp+45pPUmvZbLmZvkHjMVVUAAUDlHwb+OD3Ayp4fQefHK4YURwspjGeNLOkqIQT9VspH6kD5/Dgdw+Ph+XCnkc2cx5s7qfyvs07iDdEI4qwlzUGeTwwUPc7GW3WKGCMCYDyUhnBnJ3TCINFdv8gg8Zn4vx+VzKgCoHrV/ndUDNJXHDtZ1CzlV7A9Sh0XhbQsZFyy5okrYkaCa4vm6povy9nvL7o6gkMlJuOGoWiq5flw/v3cp3d66O066CObtA/BLC3sCq+Zly4DqDlM5D6Ss9HCt5gBDmqQ0RZI7kbC/Iq2m4spiK9IEMSbzLpxdRV5BnC4VJ/1iWafp31wveVh49gKVQOlDbDa/E88BpFk7rujHMggw9pRqcZFFlp/24BShx1vl2urq+dGhUo4P34bFunvlK0+lmBgNUcuPdLb06DROc/HTgo69TYbX3v0iCi1ueelTqXLWXH75k4APDhHnCE3o38yiC1COhPgQ/Phv/k3ioz4u9XlmFqOu1ssZ6JOHVdszEM+IgYIWV5pt0yh6cBNn63O35zCow2hYvlGpxTlJ3NW/fITT+chA4+xXL088e10P6UfJnqxH3Jc71Z4/EcLBnVXl2zupzp4UTiF5cqpk3UwagD0fz99bDQQZ7ob8c9B+dpUc1/NDL/6cin78ns66zv2T/8/a81RjtCj1MBrW+sV+iKjewLwutSL+rgE++9p8DwWhbFHx9ZMO+5ajVuCul5sXjt0Y2TbbYKDTTTbhj21iaVNjYQfh8GZXjXqhMktKUr6kbPFPofdjsCUMAHBj6ebQ4xFgxRBcBnf5QRlyEe4X/uAfefw87x2u5Z4rPifzLQeH2ujVNSScFW2urh4b4o2aMWBcHQq6ImyyBbgcBMIrwWvTX8naLImxpsunHmffRN0nOz3HgRb4UTwNSVlSKYclXdL8+0swZHJKghdTxYMQqgUkORgOQAq0oN2lNJudOQ8/TY+6eHIskkpsSurmrQoGlttQ9z6AlgzrkjUrwCYHFfCeBFwdZ/6HtKIT4gQVBiChL1txt+ntJpomxnLDieodJ8YHAJfMr5qVTM2kutgnA77R18euST8xUHjI6Eje6pQx6jm5k1KY73c9xTcN1IlUNzQlmkzqaL7h04eo9dN2DcH6fAZ9KW6/aG19AU4OdoDuc3oIIdxOfhjENeG7uj9xoKzEmFrYCxtZEU2M3zhCZmJACB2oiOaG24+GWOfHIvvfbDevfUZ5ZnT+eoRcNpxI69JntVFNphL1t9rq/zW85FwId71qoHfQ3yWekRY1rSNR9+1J8V+YxWhL5XWPPJh/VcYR5AjMqMmLWZOApYKJ0iVwxkDkQAqIy+6bYo1ivtpfSEPl9jA1g/aEavUlstx8zXPqMAv05XxFvGe7KxcQrpabhcQD/sd5zRE3VrFLkzBkK1FvXdqJ6iJkn03jzc3y+7/YFUSWxppiu9AUnJNikgUZ68bKlphz5NIoMJDbXhloXgh2gHzwDAk1pNjE76h66ut+jzlLHlsDt1bbPO5s/hITDRQzloGFsBH5/LanKkdkKeVxmgTAJJ6iBhPgyfewCyd8IaVPoCNRkRFmgMGjjj9RtcC0c7PPv5ewQ4a0/rxk/29WRw4RJvDzWP9ZRbMfUUvfV9jeeB9cQzUzQqYkzYbwKhC4JPZyIekFYzMw7PDNRw1n2sNoGwK+DDM2BWHr1x1DP8nFWXkYcdZ4XPulvoE2m3FIwJJI6Asg8CPiHsdFCg0UhU0OpAq8PfyDmz0S/jO/Uwzd9PKjzvm8i6G7vyeCfwYQ3KzsepfVc2x85oPcvo12UE/aRqT3qwQWPFeMt05kab5nV3VXqvQT77lP2LQdY9K+3WU4r4fkC4nndTgkjtKUAVNmQc0JXxn1h86zWGzRH45BnnvnP9M+jkTNe2a2m3RO/zXsi+Y+QTdqGtHdzPH6r5BAPm9eW/f/+7/+eksGgZw95c1Qw/f47NZMJBIaSNXT60p976A5HxRyFb7K8UfbGeAQYyt8xLTy42Rlw1E9CfNY+i52oJBNahw9fSQfNGx2s1n+ew7O7vxVpD2sjpiJ7fJcAxPXi+3F7fcKnvvnxZHu4fRHFkvlnRCwwv3/fpiZ8ZJlUVA72q2HwEIHvbAKB+qHf7PaOqXE9Pk3S69yXVpiV3Q0ZXDmmMlEFWkYVBxcYkayFx0jQPj87ySr/iwGYd6DmqcEsDSNdehzdRzTCMmIiqkQs5ZCoKa63xB+CzAUkEvUhIyzGSdfrych7zbUamo41QqoG3Q8tPpIWocGPtohId4GEknEFYZqClNohrQmSEug+NVlJ8GB0C8gYUNa6vSzLokmrhlvUhyIhYAgUIHMhEHGrS854kd6aKP2birREoBqs7TYmKe1qckZnBv4MKgcoipTk/jMqaw8HvnwCf7nj0PTkbrYos+ogVe/s9Pd+N5Rz5sF5Ej23UNGZHMZ9Lx83svbx/AVfU4n1P3XGJMa776oPPbEzpFDVCQ9mPliXJGc79xCBDFYQ+XJvNlMi5R5V9HSJtw/dqVPyc83zGPCsoz3y1W9hMve5T64A5A8m8jgEOvredzB5oxK7nmcDGkdRB7Tfd9Z8HPq/zy2f/9Pv/96Ub9vUx0L+CnvPPyAIx1ToX2dEbF4wHGuPfowC+7/PC2gSKtjDaeoj2Bh0p5NDlOlQbUgMiDMrTC4r9+v3xHpC9GWKdMDhkMpG2qKI9+3L2ezZU4kLksSs1VA/aTaZgcuGg3DLf/7J8/vRp2d0/UNAP4IOZNBqn/bQgbYf335IifVP1m4TcuC56xKGv2+DVIl9cSJXgAeBmkoBTlDDcOaaJEjc00qpLJeVTacbHpxoWVx40C+djVHhqH1iLFC7xrHXQBWpI5/HwUS2Avr4BBRev1Gs/AHhRf55ZWPQqaH9oVhCA54J0LdV7mFYQn159DiuglAxLDgnbe/FSgJcNu4gjSoNcXCqKhgIG5I/wPdDSSR3FZbNJF7OQhlo29nMo4QAggAlrPMvCfrY4UumNImiRcu6oySlV0NCzh2IwSFLgNTfhejoho4k2z3A2Jt356ODD92ryVvi9ZAzSG5dzU/urNTTjZ6tC+hT15rzPwNavLwy6GLzQcXvkUIbfdYNV5JDsRvPAy0k1CzE2AJmH2BQ5oaPPZ/V5jrBnEO/AmnO0f1RNrYMPSUJkeCotW5mc1nsYIMd+YgDkeUB83s6AlF1top5JktWMI+xV182S3cmeeaXJ1mR8uHY6AGWWx14ben+n1q7bdJ0nO6aJJO3w43VVi3IkySxK1X3wC0ObLuuUvbCu/QV8Bgid/fIX/1g1nx695I7w4XmIHXxoREBfRUrFnejda8kG5SZp3lEHuoDP4Kk/WyPMOUwMXzseRgOfPWYBD8Q5cQ2gEatOg80SDyOUZHwelQdCNWpgKqqne1gy0dLpngGiiqoYoVEpwHRW5pchswG2l9KGKniq8I4NJQOm9IfAVl3qSVXw2bBZ0JpNjjLTU4CveHa4tx3Sg63mZbeAhIstvHWInuK9vNFVJ5ExYmRHGnSUoIcSOQgFCdtl0DNNFF6p0oRqtpai+dMRIJR+AujgiO5bBx2eoAkD+B5VGmiclZbk+nuAG0Bsg8QbrxnAM8DHnYe15Zge42A9rIUG4oF9FlVfOBByknRtqh3CNcD6idiCWk8YjGH5IHphmjK9XN5bZMxdbpYPHz4oauR99WZSjVMAoMQjx7NCHUvO1pizFKTmM0q/j9dc8jzzyPC1w9c90RXI05ivuFCujw3foINPyAH9DJ70plvbRY8CTgFKr6kEzObIp37PXn7YYoxykx5shjVr3BtCc9+rNJ9JQHGOV8aXv+BTEvZpo173FBJTolQA0foyarUBzjUiCoENwLVlvZk6RtbCqQAdk1GUz3XRCHv0htgyyiBEZDibPDYnnzk3wcrpHk2twYi+P7qtPeU8BBC0F5U2lHGyA9lUxgM+Zct9f1wftkWghcJ7rdWasud0P8MxHW29tu//f4JPNmIHq4BPQKz38ODhHtFt7zwib7Yba4Z4EKaUdxzvXQQD6TvcP9zzNXzfFMPbCAcywyJNMknV47PQwR9hUC6iN2y8TfS5RG1Ag91UVwFo4eCj4KeinzYee32Q+rkMLXeQITLOtntgYciUtxcKrVac74so7WGvkQp9oybfjAOAiaQ0uqSgunZiT7ivRw5YDoqaX2UAYzy0D/U9GHxtmoVkA4BP+hXgdJxdnhN8crmUHWlsuQCCDENdviKc52XZQBKe55Gl8+UpUxPV9l4kDCF0er3SLApAA3hbcYLPZ4CPZhEhCpaEEe5VXu2gQAt4JFHUCSCIipiSXMSOu3l3u0rF6TlerORR4ImDaYe1YANuS3WlyVQR0KBbJ4qcvfR+gOe/F2DgvbqqAK3Ruo6E1zIabPOQOvj0tFSMZYxNnNHV3mwRSozTHFH09195v9gDNZhQ56V/fu4rDh4MPg1xSysFfHTgBiEh19yNbycB6O9JPVsLjWlCnFc5XPjdRHJx4gg2tBFyvvK6kDcoPZM8tCPJMO/yPBON9rQWrjfZjx6ddHCQ3RuO6SpirLrV+Hlft74mb70/X28xYcKQKegVoyAyd6YgWYjUspg+51nNJOFBfOhgODKqxQcdjmrAp9/YfOEjChjGI4YKkQ/7bCr1MDTGEkZmgyUKCYjw4RoYavNASr8QVqKdAR793jAu2Dh3d1/GpM/UbHqEkDEHvvQKoZ3W29oY5cAwpHSBHt+Dt0yKsBle8Yiw3wDqR2zIJimOMdl4DSm6YGKZEUSPyKmreTN00CsrbmsOzwHgsz8q7ZOQltcBBiTn+STyUWQAMO0CgrznqfkwBwbCpKsDy4M40vChESf9BmCLxhuvBbIfrvnIIK8VfpFqU7QzopIYRBxoRj4EOx7ZAp8M7qXhTK8S1BXOzparLSSFNoo8PSpBBjrirGoTpSow0qHu40qqUvsr0081KoP9O01BOMrj6OW6ub1lBAQAYs3I7Di8H1LGjBi9jymFhMjHja3qWRKTDgW6gL7uGIA8qMozAOHfOSungCGpvFExsQFZH9NRC2yTYFdGbqJmx/PG21RatnfF+/379VY6cBJLrXqnPe2hou7RGJ51ZXennX05eQCgHu3M7EBFwfrDVoapBtXpz0Wndm0IH4YetBjLHvlIn1HXEOXrRGJdYR9GOFnoiujMQIzTkPeRZRtRRq431/8qggGxxjO0siavz+oYCTO/pq9PdyDyeQR7g0/V3boKA0q6rkfzrMcum6TEKdbPcuxkrkYKsJXxFIJ6DtjYmmdLpd3eAp88wP61HhY8Bxzy1kQUplnvxs+Nz+G46gcVtarew0xYAODRygSa/4Ix0jEgATKk5fJZvSgYjwnGoOfMAyzcVJC4gYfqXK6a1J4o68L6Dw+f8r/cePEqOTZbZ3p3OBRzDNe0Ah96wBlpbQ06H5a+Gbh4PVqIV2PVbRwQXFMMEL/KHaQJwzNHbYOFT493oIqCN7v6a+T5qR6iVF8OvHpdPCbbmnUCIKVFYEjFS7JSBAWlVHBkym1yPobzot8PkYA02GboMA3hEuChIEfvF+qwFQ7wTEOKUJ/Oy3J9fbNsLtUMCuPd5VkiQ0JwMVhz31ktG83I3SgwdbLdVIqU62KjCyKIBFlV+/nw4ePy4auPZLyFRcW0gp8V+r1krCxtU2lOKEhoL3QpKmz2TpXVAR7MpQ4+K4NR6SMpMXRgWu0RZxICNKvMRAQtG3X41BlP/ePUz+IIcY9knyf15Cih12HpPTvyKYNF0lCabWULVpHWG+CT15Qja4LFbNDJPDUpI3ur6Nh0HkB0UeRT4IWbNfiEHJT7D5FDxlhp9iisjIL1SIVW1sGptv4+ibLmNZMtVu9Yor9EXAXy6R2a9AEDoNlHw9ivI6TsNSWV1Ht0KvJZgY/Tl3FmcaYePYa+FOXrfNWO9cMIQLWq16nIp1/wfPGrnzV5j2zw5M6xKWYpGHonZqwwmoJigO668vV4EPhd9vZw4BhYaOrwj+cvBpoIBtg4KNDDMMVLrvSTVbX5fk2SJgPq4sGAdcdNgb4aSthAY03gRFmddn2iSSY0OCPdmp9nL7U33FYdwek+Xm88tarvPFful8YB+m9OQ6por16f1JVWeVovNFJ8aiBEasxpRm720TMVZ08ihSPaYaOvPcYYsiIetHxtAMh84VqzZzS8WSaoU9w1kM4H/wRjUUy0i+UcNQ9QGLARLBWjorzD+pcXkkXwQ9S+8CyQEsN/bDxlym30GZXxZq3H7DmvLjG+F04dSXNGU7HbtBcS3aBuh6vBPV5dXS/v379f3r3/wGvCeyEtK6Ouxl7MSiLd3c+UtT80qOJ6G+1aBgairKLqz+CS+8De7YC0Ni7nq7TfKyPmN83ZjOHKwEP8OMY5n3EqwjoFPOWAtmnHeP/yjr2HWW8NqHpY2So6IRXfdcZ600E6QmSTyIe/V+kmrVMRadxImzMdcKMyfQOf0NMT5RZzy5mQfEbAJxM/+X5OSwXE8V6Pz4+aZ4V9ldEDzUgW+Ph7UVRQ28VoEK9n0IAHBj2pvjxDODaVOeChHkzfGaC6o5c17J8jx9BpM19fZ+KltSG3k+AhzwwMYZx/BbXqeRt/PMzRKfwCO1PD+e+ucNDRct6E8wbkjU3gQ+/BxduATyKUAEcMMhflCcOSlLfVjYlxJvABFVrgkxEDI12HKEJaZYwKLDeDa0yzYK8RdfBhkyQHosEooE4iNgv+kEDx+Gil7qUMesCRi8vix6CAU17F6QxcC8Cne4LdU2H9yZNO9Tyd0+bwNGirid6LQjbB0j+ndlxJIrthRKvJ/5Ly5MF0ypA+sXuohmFj5kdeKj3Qi+W4l1BpNiqZ1alr+aBnUBwPTBrRUqe0OnbR2V1jiDjqak85og2w07vjJEtOoxOuWqOLUZCZYQAA1lcOcjhKmfoMJARIK40irD5Pd0xWXUVbvfCZaaoYYCcyAp0ikyLwu2KyXUjlAmk0qwNIkmi7vHv3jmzGDx/eF5uTwrL7g9Q6IsrJfqAN+7kAaCEtxNE4NPCpaGDqrckzrLRQaTCeBh/efArIXo8YJvUfjREYMc5zOmcYi2ZP3virgFTRcwcffGYHT/6sR1qO+FcGsSydIDl04+FUyEOPPXor8smzjIIAfoMp9dR1K+Xkpt9GBCLhwO0fNTKBdd5kAmRkCT4ZpvgnwCdZBG5NF/U7+PQ06Bj7jt49gbdsT/oOM0pCtiaZhXxG1vI/Az7uvBIRpDl1Ok+y02n3ID0oUz3eBJ9W6G3Aw/2VJtM5TDvlAb36nuV11Eg4OvTT1U/9salreA1wz8uZaxQjNYbIR3L8Ag2km8BYE6lA83ekAI33R+SRh9KN/gC05hl4Q+FxRC4l4MPrTxRl5WjUe6o+0Brb0pipr2KR4Q9SbmGo8SA2A8DN6sbZpMPq0FEiSGDAIp77FioCwnXbmJHbkISqPadEkyIbDMo4ehC6Z1h4dRGG1sWy30HHzqKXicYS8dgQJFDG+0XbrlIG3qDdeGk9tE5lUP1eoy5jllcDH59K90xAt210iWskRNIhqkvh/6iuXWlDpa0U3USyaURFZQBsXI6PB6ZydY0DgEX1FrCzX+vmhpp5AI6sL0AJ0c+72xt+xX+M5EyYYWY2BBF7s6h3AIACdohyD4i67THOxmI4DUPbrRsWrFs5JRMw9COfMxiljvwbnweHKU2O+fzZO/5T8JNnjq8Bn5EtGKnEOBOj8K/Jmfx39lqov17fWY6m3xd+pUdWInzEQGe7iNpeahD4Nuoc/twANY17UfmjFiLFCn6mG1QjkcXzbIamDLBSir3+ljPfgYXH10CX6Dj2a0Qu2EeqBcLe6RrHqI8BBDpfGTCn870ebtjXLja6v05J5nXaM3W1AJFuXyCtFLaeJ5/suZUKM8ixFOstLzUKYm2VdVVnv/6lVK07E4QbJznA6Wa6QcXDhidBOfx42T78MHroo8FXSvW76S41idRuqDBgRQN5ZPLKMrKggw87/Z0Wo+w+lJqPQ3iRD75yzko/VZFvKvZ18EFonw1wQOMpxxCcy6B4xkxqPkk7sahftGRHTZzEOZQeUoNKqiev7wOodCAHC8dnriazqv4EQNJrCnyKKqmQ/zUjx0bYhX7vYNV9nHcH2EVElfu7BAq9ORJc8YeUEePhpsin+4B0sEYdRUbHjEAfxTJ+JiSUkXvC4VZuOym3eMcmXTfdQKQWRSfXCAs1J2OMeC80473UOa+DMvLqo5FZvTUe/eHJkBXx6aQPo8jUmnq2UGuK6sUAVaUFUQd6d3vLRmROz32GYXQzHvvhLPHPxmIx65hiZepEnnQHn1POX/T5ugMX9twMEGPfj+nDSikp8kn9jcrgjYIc0Mjnr1JkJ1CoG7sZfHRPwyDyXDemIaN8ba0V5bob+5UUTWpDtvC0OY4MiCmRCHManPdiB4Zn0XVS9iam3yrG0oV27pew6CwkbGOoeh7V2eUIsUZcheuhlBAAKmOd/iBHE6Fac99ONekR3VoZPc47p/G+HtehbKAzMU4rz/uoOxUrIPTzKEBvbEmua0PSPMu+PwhCGObY2LIYGjKAAAAgAElEQVTcA7Q51j00W7ZzMAtDfvurfy7wCcJVF6tz3Qbeuvl+M3kg8toTmo0aDvLgAgHLUMAjftL0SSzi/e6eRqJqPBYY1bWMeg9VlVHb2e2X3f6hPB7Va3ovjSImglebYTJ6KUaKQOGtZPEjmMkIDJ4AvHyMGdhozgwbJEO3RN2myf+o5oOphE/0qlL7CKAlqmNkFk8qopPJR/sw8NmmaZKyM1KifnxSbrWPUNCzV5c4UxQtyizjaFJC7EZ3HhidTdMRa8NV1CbrgPdH5BPwYbTlvps6ZGuKC5t3sxmzabvnDqoA/mMJzbNeag4924wkhMp0VXMsci+Zzsrn6v4M5ejVkIqvUIFISrd76ONZ6bAgguB+S1rBDb1ay/Pl9uaGqTaofLO2uIi6HeDH8wDpA6/5+OHDcu0GVtR0SB8PACEFB3II2HC8dThvY2IrGwsNEKt6RmkvSjQ1z5zSLkwtKv+h5xxDfDm60edCvt0ybb91PIH3xz3i87OXT+BOedk9tZw6W4BH9ZGRJst+0/mGQgr2oMC3mGyN8hvljkoFtzqk0sxO2TexWqX/RrRTDo2NNK/GDjEJM74Y2mI4LFbxkG3mxrQSuZm2JtkgXgDbl2vbhjPiDXPm7csIuFSiYapYdcrUfOIayo/rgJ5yhZzDUR+P857aaqImtj80AeFT69a/J7Bdrz/PSSPm8LPz7FrKk5VZ1HxMlsq+ifBxRHsTEPTP5T3+7lf/krYOpzt8UGwMYhRkFEdIxw0fL19+m8FnUP+4pmzM0gAySlEg78qBbUDMZdmZQkwAQM+PKbCk3fYUGwepadyBJqJK2BEGSNlJL4zTeDkEQz7ChtopJqWqsM2gqj0EM3FdBBFQvsPhR0mCi4rN6SaxML7ccBnJcS6cufE5wNmIBB4vbEL8TAikJxUNNGtDsfbTwcdqJMOjZMld+3vaHN071utH13P+je+xYNo9VL5ZNjnSk1Rfc+SjCCvMJrJxmqJyT7UQ5FyM7tdW4ONVs7SoPhKHNmw3pkVwfQCfuaajw0KnxV3oaGKlVpzBHSYPhpXNrW04lxwFqyBD3okOyqhXIOKCzh9TqJHEd5r2vcFHk1wln5ToKikfRD4AoGvT7EuBAQaRaWpEr6xQO7UH5eOeKopwqhuDWypFnr2nsDrCDPjQAXPaNmCEdZKgrM5nrUNjyOFJRgYvBmwNbiMq69FY30PZa8la9NRqySu5xqntpRor15fFvtal7/2X84z1zF7qKbg4I5npgzXFdZcun/fR0dkIGIikjox0SqMmUYZUGBv24Vho5ELIBnxuVa9y2i77laxPM0lb3TBnPxEEnzPes72vKPoltlQ4xYZm29peM+MxbGO58ZoMntOay2YV+GQsw1sIhGjKwLN2Vk9H4acACOAThmlsTKVC4aCZsDUDD/fP73/9r07MCHRESnXzkQ1iRV9vgM8oyNubyeC28MExlfNM4INtxlHQh70MqxUB1CSKqabKQcqwiOW230FB+o7gE9aa1GTFMqISfwMffsPh/QhVxaqiobGSNAUjn7UBoC9GmR0a+0dFGJyVopkx6dqHgaNHBGBEBASav4uNRSVuQoW5XhopGzkW7mPwHPpys74BPsjLe1baoEgzxEbcMLzgbI7uOdWmtCeTsDubgWwXvpfVD9xQF29FTaijSDprQWXte946jgk+I1Tddbjv/LUjH6Y5mj5WAAj7ECy/fj+plzBagUzS4ahozCrZl55Jcm5ySKefyzhZtRqeMYr97j8IKFFlAdMs3XzIg8xx4GcEGwzZwzygGzSe3tzw9yHbJPbeOan7qAdRCdsSPuckLGwogvqIdB/2W3qKLI9UgO40BSKgpG2zVkrJ2Gmi96xoWFGch9jZyVjV8aZCr/wnKzy3TAM+J6krGbbR1Jxr6AB0KroO8AScknLX7zf2pfILyxNGArRaSxkpRz9cl9QbpnEElJEyvX1FvHEmAucx4DM3fsJIkzCVaD2RSQMf7MtiuzbwWe1Vgw/BbwIfRsgemBfwSVSVxm6mZteWeRX9RNVcz0FOYZxNGftRqpjBZw1rJxAIdSQvcU/pBUSyhvm8fM0eoL3hZY0zGtCVu9Om/LaPr/P8u1//K3dh5MirzyK5xBQEWYRtA77sbbPWUFRkfSQ8lG503Y2wnLMzUz/TDJ3H5Zgem9R9fCN8DUgGB40UIPgcVUPSoVCqATUDElHYBKo6jHyqEZlpdWnlFXnAe2S3OyZ5WgLCv8v6EwuJkM6RJ6H6A5h858uWo5yRY9NIaY5uNqAld53Jkngu/Tkk2hHNUgwrNnmlTpXcsHsfEPmQQcdZQ3ULXEbRhgf4dEOV9FLfpDEUPTVnc8BHEzHOfo3aJIT3Eh3sAXp6IOYIL5sWvw+WWFJE/fvyXM+WMw8/jWeJr0z7Mp0hCZv8we+ELRnwweGlrh1kcaCt5omxSr0pVzFqTkPlgPscUbMl6WOE6Gg4HMghVKQtQ7LF0LntlgBDosH22uB3SecKTgWuMey/S84Iulw2iISw33h/o8x7uW1j2kNMaBqEufbhRIBeHqq8ohatvecKFdFFK0Wj5RUcnutgjIkNOCxDooce/XTgieEZ0Y7OWweXDkpRF8/3tCctR6VT9aoQzffyuse+aClb93N6mDjWXQdC4KzBiHWmDHh99ARf3hTWbc35mXRaHPkEfHROwtTTQLxy1O046f3k2OK1ccZ4PU5bV9SDa7c9oqK/n149o7YgAR+e6ZYKG06Aa6wOGLKYVdM6gTn1LaYaLHHUbHsHmw5EK9BJWh4KJ5bLymsHK7lV3H3t3ZE8+/23/5eJQ0OTKBIx9OTtIfCXmvYRH5R7dbj4TQKflFOOez4uZwkHkc6A+CeiF45iFuTSM7EmmgrVgglGR8fjsts9sL8D0Q8YbgGfpN3ghaqfELWkkAAQOut9pOUlTErRnt4zcu8wBs8+vPSgnOrzRZyBSHGB1M9QaMbwM+ZJqXOGniARHrjJzD4jVDV2SNV8Uudp+elevOSG9TwS0r4B4ozEZIjjwKaIy7Qh5H2i3eZd1b2YHvn0sLk2rw0PM0GNuYa+IRku0csjcVTRlQ8QjYOdDQBlsIJD/ky7D/j05j56frh2aMXFm/MB572bFqt07gCgVeSDKZ/s9RFIJk0iRh5ShC5+2oNH/YfpVqZFVRvhGIqkpCx3RYPZZhTJWZLSBt4j4IKvH95/5RQcIiIw76y+bfo2BtHxOWB8OCV8LhkBAVQBstur64o2klaLNE+ifyxr5jH1+UHJJHTwifFRRCdWY9JuNJitY55ptkn2CNegUeHrNO2ccskeI9uzpdTiYMTAJe12Cnx0Jkfto4NcPPxXTa4tTEjNJ9gZzz8vITOxAVH03HKNFIhNNMbsEZyRNfikp4fPw/sj76O5NiYaxD7accyep21wfa2iHuy4SoUOwsX87Ggfj1IQyH8BhnL42yTf/oyF35PW0gxEmDn16HHdkzpEj3A76HRg4ttBwWQCn8pydLrX1DzNe/39b/9vPgZRfG3skHagRtlYPEUMo8DKX7beV4BJUg3y9jWDhhldGQEoPj88LLuHe9aB5Lkr961D4aZEb2Q1ju6Wu7s7Ahb+rd4RKyxz058tN1dKfURChZ6cJmvzDwyCDm8EM3EgLwU+lxuCDw+kmzMJAMqlLeeX50oLuhANowTw4awcjy6G/Aqx1+CDZ4HfidEfYKnej6Q74mHmoPO+Igtk8oJARyBUAUDx6t0F/TImU9ah8kIXUEz/7t5rPP3QvwOkAB9JqyCyG3WgeOLMSiLiC3sqES17IRxJpecr0UcKuNmISLscJPpa/p8PuYZWSbizG8J4tzncYsvJmxaLCGuPkdGq/zCis4EN8026gGqMw7hxmofqvOfxUhrQoEeKv5lrNPglMHq2fHj3gWy42xuk4a6XjXu+QFDBeUFTKuWn0MflKAh7CzwZMUWh1Kyalgw/xjl4z2bi6KqLPaAC5+BsuSwJHhvxxjZKpOjym85OAx/WieJYcPOoTy8pwER7eQ619iUCqmfUSQanwOeU4az3Qt4mTFQbx27s8NxWoNSitLDSiiSTabHZrp7txP1jG5fZY7nOnnZjbqSDj53EuielAQhYykYgJe9auPeP4kDXzeN4p6/HRIah6jJGq/dn1DFizmjkZxURS/X3FWmkXtdJQD1twW3+duSzeubOzMzfI26wH08OiJzVRnzyfa+iHZ99PtPfIfJJX0lGC4SdMyaPrMLazkopbrw3PVNpRxAK3OdBzxmz6I+MXg673fCmZaWqvqNQVWy1RDwAK6XgVP/h+5r7DsODw0oj66Iy0nrVEe0+DU29VFMrdg8OPPS88PWY3h+H9Px8eDQkGUAOBV3M2mhYZNR8mN7hLpT6QIAmzaaRHMdiJGWjjW2DxhSJvFJqijkkjXdLzSQoRCAaYy9GH6XgqdfO/2ecdK+pJGXSQYZ7raVHx2YXCzEbh94wZ9IMEU4YKNKwDfz4LHrVSDGZadhTDXFaEinHU+T1tGIqIx/cW4C3dYjrGRp87ElUsdWbnGkSRuAKbfVqRUAa2if5pDHpNhFplImx9+a0g8Cn/ymHp+pI1nJ7eiHwoNcIJIN3726Xqy2aSWWQUF+CHhz13QDmUEOwgKnYbnBhRs1DDgl05q5Uj5i0/HQ+dG2q/Qh8tM4CnxTVQ6KQAyH5/WHI0uSi310N3nPPWYxItN3y7xi6RD6Zrtn3X392GWGRPV5RcHTTqO0ncNCRGjUNfCvgk99fefPek9U35/eQIy2vP0Ca5GAEMWdDSrvM/aT1T7RSQqYpO5y7RJFsgwkszHqk1mtHnueg0sAo7ju74M8K4SD3NoN0P7M9Esn3lf7rwp4zjK+28ag+1M2Pms9bAJF1PQU8XEtGXtFJVNozKcf0MwWYZoA9+/ZX/0zwiYEdVFcdIBosf3I2HDuA7WXicAdQaTCPIgXwopnGQmoExV0pEqAuQ+/R7BOwmeDZJ02H30N6DcPUHu7vhKQGHVGoFSHVxMjkQVmMdK2H+VF5iOgNIbiGBEEJfGhtyRCgT4j1X3s9THU8m3CAw73d8N8RIMQG6ka3alBJcSQHby8/emTldLgFhj0zrg3E8Ad8QnU/QkGakZQPJI2OFiMKBTDe8YL6InegObVx4mmrD0uHNH9owCsM15niM8TE1yrSq+9ns7ixr40CT1e5wttQmVU540FrkQ/2baUNzdbR2URaCoCn4rw2gquj8Z6SKvEOrPSLox81fOo508Bin9tZCGsPkjlrUB7ki5Fa8jO2A4JL4V5kyhAAt1lub2+W9+/fLTdMs4maT6o+oj/I61yp9sNJqfz31XK5uVqOj4LMgD6cKYAPmVjPYMLJ888z6hL1BCtLzgR80picibX4ffaJkdmXiDy124wDH9ElCQJ+3Hg9nKMR+Vgt3VmLXhfqUVEiVVy35t0Ml7uDDxwnavuJT8k/fS2wB7ZXkDcafzpIVeTTIqeKOnhI3D9UDEfsqz5Svj600v0z+MRg8owqt2t7IjuEyCdOVogIacDE9RP8WuRDoHR2BhcIYeJKzU3PibfQFCri5HI/VKOnCEO8TmfZVpmNHvm02hXfe2K7nQKgDj4dAMtJgBbny1B1Cfiw7mN23vy+ZWd+8bPfvnC4mI3Cqhs4F97SNjRwkXRhwX8MQwIb7WH3wBEH1BjDZM8DNNdSj/G8HudO8V73+/3y5e5+2Xl4Gl4rDS/rq7mRLA+Bh5BpO3iWGxVz7PlmkrqmC6oOgCglY7qjAkyigvPwiHzgheI+RCCQRA7568jvbzbLw/6Bwp7MyTt0BuSq4VFNVvwTD70dpIeHvX4UWRtZVkUOjDDUw0IqqCMAGjbnk0PFVIFct8p6igvJaWRs57MO+3zo++bpkU9qSLmm/nv4RDb6Yo/jMl3zxcdTVp7NGrofKTd7YJx7H3AwKfyaorivXUZmWZ6OEjXkmfRjtFZnv6UBQO0wkbDg9Y+LNGcW2I9jCi72RYx4BCLxISAPIP3J507xWuXp6eTUuGx104tlKZLN4wH/5ihfNyVvl/cfILsD1W318WCfoWn5/ccPy4/+4seqC8IpolHF30Fg0R5gmoujODTOga9z2jjXnb0cQ815TGbsqefLSiNgElb06mNSUUUdf+6n1x432J36fiKf0U+i+4+qRu8zibHMteGaAabz98s4Yi89phg7pW30SxbBbS0eTmtxrTwsMdFJMjh8f4LCEF0VaGl3xDNPYbyiIzvMjCidChUho41qn7TUxAxeEx0iUJw0OpxVprHTTBzl6Be1EvC6UpRu6SvcR9RiuoOZ9gyeIfbpWaar9IZNTggRq6UBB3HCCiMm/LwFEKNmvo5Is4bqihxstzjSYi9rmOVpu7NI1TpMka76qiSG/zTwYfooar0L5O23NeRrf0QfDgy1SAWIWDDojTlh01VZL7EXCs/gD3/8bnl40DC4eD0AMQAM1VZfdOizUeI51TWYgsjr8v5K9iYehRZOOX6cqtRbGPkgMnPtIpI+VKo1XQrXiHEG2EiMVJAuwSRSj8JGRBRvflXcNHMtNaHUuFifcLqI0zSpRm25DxuOREBqsjSzJlTs1mcDYILKw6k/AZB8ndMZ2WwqCI9ZJvH2854ieSCSbf0gKokRfK5QQHc9hP047h5P2oMRDCJii7cy21RNkpAD0ifx/CWDZoJI3VenY7WbLfmPNFBO6TK8VPOI3CBrg6KofIzmSPqT4OloPRp8GtIncKBCs+siXLOnl+W4F+ORKdnN5XL7Dn0+GL2AKEcklC/3dxzL8Jc//SvRs5NuZ9rudrnwNFQZRzUZq4Z4pgjdfU6MyjMw0c+BZ4m/JRo2049mp/TalOo+kVHRg8b+Igmk5eG1T2JwByCIoDHmIOm9R70x+2uk46wUbVkkPq8iPMiykGmIfRFnrA9W9KbobFC+RxwV32fm6nTA4/oafMqRamyrEUXqfvrzVWO0aPMRrK3nw2xNFFgURTIwR2+Na76lqNCGSjJTgnp5CvBO8RfeBHw6vdxRIK6t0lh26JiRMgiLMGEHLs25TZeNzohT0vpqJ6+xTQPes83guXFGJOuX5xxb3dNuscl4TZyDuc+n77Wzb775vZPI2oil2WOQ6Z5R9yqTW79hJ7fYZgAfAAcMltJvUCXYqdM97Bt7ZwAXpOn+/T/+wNHTSMnlxvgzGHUbiKhjd/LGYHy5O9o01xSXE8iL3W3wYZ5cB1tikaj5qMmSRe+k9chfB836jCKjVKq2FwrwgWE694HhdYYFmN4BF9+zyXsYXOBjSRzWJOKRtVwxrwmFaeTqQ7JA1F/eLCISyMyMeSYdhHr0Mm8cvXUaXl+nmTpghWGYgCNEDtaszs6X6822JjzKYLaZNZ6XopQnizEErYyhZlT3nwQfdm3xACmXUOmartkVOi4VNgCWoENneJ1StAJCjW2ARA7AmIzMA4YYLp4dpNQXI59F9SKlU86W/cORHh6iQ/zu1fUVAQgju6GOgeeEQYAAka9+9PXy1VdfE4jwjHe7w7LZ3pABF2o27FLWlIcZ/UtI0zkSws9GnUoJK+yzgA/uTzL8LeVkqZPsvVQGqA2XKMGHO+BDGx/NsmLEjQRYzl8MYzITA/C0G7vS8cqIsrB/rj4Tj63QqI9hZcJGSyrRb6ipsq71VU3GxjqpRdqtNqI6qd6yMW32V6nbu+ace0vk0c9Salz1OVRHEsWaqdJqW1F6j3sFZ939Z+rEV/2UOzAUZ4uowpp1Qc8OPunBjDirSDGeZetoKim+rstGMCCR6m3wmZ3O2ZnoNqE7ETP4BFy41h6HkbPZoyvujW9+9U90h1KoVLrHfyZ6XCca0IvCIDN7W2jM1ERR/CfQQQT04jQGPVDXDSC5g0gHh/nTly8L9NRSuA9qlvr05SV/Bkqz69WlFTcuE6k/dd8rndKyyC60xkPheGMXdmHIIwYK2htHZXM43OLIR8KLbP40BRWhM67tzM2PCn2n3LIZf1RKYKQzmvVytJSvHx355bm1QVQaPnYmZo21qVi/4IC0J0Y9U0q3489JBgzXzetKw/s8tPcSMvcoaXStx5g49W3wzPOIB5lhYUkTkH5dkWeTNQnrSqnhVeSj/egEdYxRvEODTZFKWrd+8v2rh2CjRGcJ6VbXSEYDnIfOXV5SQgcjEpAy5sh0aMdtwT4T7VzpQ1FfaWSX8+XpgH0DQyMGJ+afXN1g5ANqihASBa1fETdu6f2HD8tf/tVPSVAgkPD+lbomwMDh8ARPvCHWGbUi9BThvfHaDj7pY+LIc4MrCTZFTDCbzIc6FF89xjGGW8ZlEDIUzY+9omVwxGIwwvfW4NN6bVqza/b2OvJRjQId9tmTSeXF4cUzzlj6VU0p6hCNTTWDSiKfMqrNljE9l35Bjr9wxN7AJwaTOn3tT9KMIw2W3kGE9BopH+YwpaHKJrmzx+AjgszZ8mLA5bpYDZ02LGlf11I1thpaakopxua4sCInDCBup2xkBQw4FhCIqjefMfbdi23mPIQvPYe9t7PR72vdG+EgTm0eV3T5yjFsTi/B5xe/cuSTXKiNX1JJHa3Ky8ggo2cUDDVtTyMO9svTc8BnvxyOO3q6yEvD0CKyeLi7J316/7CjksAevTKOdMZFt8ZAMuUUCTH104rjvKl0ZVN3zDPY7fFyPRpDiwwhy+pEMp/NjNh0nh/ETWmUQ/SD9++RT4wt0m4prqWvJ88Mn0sChwu8dC61Z6o0SmODqKfr0ll4MfRPFTMxqlnvFd04fC5qUHvMjnnjT/fW+kty0OOhAnySEoxxiOHSZhq/zcfi2SU5VNHWwqt6A2gOZ95zdQ1cF3h/cXL81Sm7U+BTnlc8vABowCcOlNMR4/ViOKqxV+OQcfBTb0OxNFEc06DbDRtJsdkwHqFStE5/AGRgVAhAYKpRptDFMGohiqLPwj2VNM4Z6ZA5iVTtxeXy4ePH5Sc/+QmjIGoamlLPOiQIMt4leFvUi/BZeLaoTWEoXSvFMjpRcVfgQzIQ2woUDTJtklxV8fVNMKDCgDdmFfvtSTvyoZFwJ72Lq5U9iLRPGXJK/GQwYVb8NdmgIi/sfjMwC9Cdks2/R2/SaJUIDPL+mnGss+4USU8D0Y75tWOfKyOD9yC70GoBAWG8H555d8ZCK8/+LrHXqJw08Mk5TgqP9jM1UtKUz5ankGysspLIJVEq+5yiUxcFGtcXqLzOhtj8Z6anwQufx+v02pKkYGc54IMmb4JdW7eABb4GvLs96RFsj3xqxVOm8VnN88teqvTez7/5XQU6fFOHZjGk8Ya5kMUysof09MyOf4CKdNceGPE8PiHy2S/Hxz2L48p3LjzMD2Sx3XPoFj4PCgfZvP0is7gcKOdcd2pzABkeCAqAjpw+jYhl/yMfj/cO+y4jjRX9KHXCZkaABMgG/ixGgdhETuGwN8AGgGD79LxsTFogrdwAlg3ee6acQue5de+iyAYGn2y2LFxo2rx/qzEk7dZFS5EOBBtOhmGkQ7LA+cqUzFQzyaGkUbNmXYBaz0rGyxyU+irwyTgGeXK8TkeB2ajZnLm27vnIQ21Nv7zQAT7JZVfkoxtRtGamUDdr6aFOvB5GXT2RTGO1rp4iahAJpM+GehYZWciGUEjzYrm5An36wk3ERxWLPWyOnq8jAOrqPeFcSF6HU3g9Vln9U2LWgNlGVeybWz7b3W6/fP3118vf/M3fLJcXYmPKSMCYauopvejn52VHwo4ib8n2gIYdvTVQkTM63QoHrikm7UbDSjTXU9NemcEn+oCRavE4cqfd/JuV4qnUNRsqrQifmp5bAIazsQafAZz2zdtEzl4vyh7thnB2ogKu5WiwJ46zlfnS7L840JUWbrUn6rl5f0lxWzWfnIdEPuM6rM7gbAZtSQ7KFPmknhZyC6NvRjieVYQ6YoAktHHTsb1YSgt73egoJ3WW0fU6hGoxsJM7VD4G+PB+DD5l4/Fbj2k0Hu0WY5+sySj9PMc+R9ttBhhdv4DtzbTbP/zit1ypVSHPCxciQnnLZQS8iR35BHweHu6W/QFKBKr3AIQQ9eDnICBgfAIjHtCbLSshxV9FHxUpsP6i70WkDtfAthdJrsmLhWGxiKeKpCos01hYdTn1o4TA8CwFPJf0TBF98UEyBWL6JJ1ZhdA98qFnD08bQ/CoaqyUYJeJz8wXilOye14PN9etveaGQhRjQV7oUunu8Qn4aNSyNbFaPw4iH9Ce34pw8v0fAh9s7O1GE1CTilCPlsuAypSiFav+JBJQrUR1Mq6DD3EMKetqYQMacYYHGUPo9JrTloNwoEJu5X/p+Cg9UBvZRrbu0y+ObH4HYXpwVkJIvh0/Zy8TUmL2HkkyAHEARAoQDTxyosRUuU46xPjD93xB6lTeKR5CxipT4JHNpPKeb2/BggP4LMunT5/5bH76058yAoIIaVJsqJGA/s3fje4hIpuzhaO+04CKPQyg7ODjRhkNYGuzbTRGoffQuMPeza5slKSBW4NPT7vlfGVRBBSi2Y41ceaBmosD6PL3RGOMRBOF1BiPEEC0NyrymYRrTzlSBR5WJM8+w/ez/+PwyWltYyamfau65HhNqO4JN0caWntgBp/SJXSajJ8b8gLui5JOsgeIfAI+TMOhRpJUoiPXOP+hVgOAGGi3mi2v1u9LqeSmns/zaMTvkQ+/h896lvuWZ3jq+Y7TP2qrWfOAz/wavs8EPjwzzdad/c+f/YYjFZITimeUPDzDPl+8NsSYmcMbNmJDjQDgs9vfL09PUq1+fsLI462EQe++sHEUvSI0VimCMp0hVYSw2hgJWbIlFyzjKJ/mEj0UVrvVvB0BWArITPMBgJCy4vwfRVns72HNRFNDCT4r1QR5NbJ7yIfL/Y/gJ1MYuF/UfFDvutQ4hixuio4AuiPSkKARJ9XmeThJnTPF0ouRCdtNtyYY0wuzVlRnJZ0tJEIcj6KgDe8hjD8ZE6xXWILZVB38YMzh/VHuc94AACAASURBVOuQKkJkbc07KR4gSUg2/EoNDVl/KZGPYVR5fngN1h61vWF81hEavp81LVZTpQh8Ed6IJcQa9e7wznmjA6f4cj+THCjW3J4H800MIDkGGAantJVSF2xWftacIPxs97Crw0mPH6M1fGkAHfwPIBRBUqVs1RyJ+hf23tc/+jGfBfY59l0m76LG89d//dfLx48fWdMRk03Ub5BhMmU03jxIC/jD/hHUgdBTxFRijMKYCsw+HwBUjYFv4GMhXtYcaIxn8LELrZVzSmZMiO2q1YwE+SwjTGvV7YpwFWm9rh2OeVPY69mvtU/toJVD6jpYQCmvV6Qy+slWtaG2/xOtxZiHUUqafDHxlNqmErr3IdtQVv0zQxy1gw/3RDE9Ry9RjG3SoanNCHyW5dkqL3GKKu1molRlE5x6S01e6tWjaZXneop88FzKeXfk05lvnZwwnv+YGZQzPxyJdRMwQRw67WEhVerWJ6SBT8ApZ5Kfh7RbRTZmV4nVo7n1oV1KnVbGDQvOkQg8sGfLHn05+z1p1QCYlxc1klKR4PG43N/d+fvIsQ6xTYb/526Cc4ErERCMIOl69Eb1JyyU2kjs45HnGgokFpnMoVaskNTPU6kMk6nkn7Ohk7RueQjRUoLhIOi2MQi1GK4bRLEgdSKwdSikiRQjFB3M4FP+Nmm34cXLK1qLZQboUQfDtaBRcSYV4OCo+A3xOsxDGYOfkuTIIWaY7z885M77h+GTwWqMTtGfVb0CinrETtNcnOQjmEZwcRu1skQ7WaSohuMaSEVvnmRSrKV+4P6fkpa3qjMPmcT4tM9clE8+PlRp9NnEUPTQf8BR9qxTMdGvcxR/dX3NPY0IGalivMcG/V2slTwvmGZLCSGn5XCPZM25uRrOV3mnzq9H4QCvZXNpOT1iW+IzsLaIXr/6+qvlL/7iJ8uPCVBXEqo9vyAYbfhv9B45lURmsuSfcDYBaFuw5TL1kkQDnZekPkGY6Odba+X6CQgTpmVnv2gqpp0w9zTl3Ok1DZisnEDjxHUCoGhYnqKLIZuk1o0hgpleqhpRYk8nz7I86xPK2sM715p2Je3s9YrGGtFgnIR4+unGH/Wk1LGyl0od40R6OwY7AMFz6UxKQDLrXXuzya2RvWbwTzQUqaCc4zj/MyEs0Tcincvz1ifm8kAIC/UcTbcOkNglsPTZKL7q2TbFk4iotqF2BVTMjIwaYX++3ebM0VTZ81/++p8KfDSWd/QSwAMQrXHk/7kxOWvHw9peFoHLwwO12HCA7YgQeO6+4Gf3pF+rJoMFt44bU0qayZPDEvDpvT2vN40LZAYfVn+cx026J4tOA2i5nzCKqqnMxWl15CtK2B/UFLr1PJYUJCLhEc8qXcqKyJR6SPd6wAfGJVFBxj5E+ZibM42wSOdNcy/IZkNjaxd2LQkjKElAEXxZXjZDHyoNt3lvWaERldC7cu0JUWFGUuQAZzZIajB4LftGne7rm0i9UaDKjvdPrYyb09edSIQFXadWWbDPMC9PkUUEJDuo5jcRoVUwD2gK/GUYWT9DA/EqnTSQNjOIyhilDhD5fhs7RhlWE0BqmGK4Tt+S9nqu6FDq6VZKP5d3rzy7hySmjtC6/0dE7EjcigdxfHBtIKYgHff11z9aPn74iqMaUPfh6O5r6BbascKZA2iBUWpmHRwA9AltLq9WoytyFvDces02PRvrmpyMjf4MYz6ikZaSqRpQXofnoZqS/bHlDPUvjzrJcEWum5shQ1pAGwMbtpEi9LL11E+MZjz3U4ZNRnB44zGKHYB6JDX/XRG/zm8Hktw7vieneyhAzNcRYI9RnyOvAvUTtFRlVgajJwy17kTFLtSaph5thwxnMGl7ngunu/v1FOC8ugak3lqrBtdh3C+fT7OtqdWO50gD89bS/MnvnwF8xqtiIBIGL/a8ox/kvHCBzxNZYl8+f6YcDsAnhxeHH4f586fP7JsAEKk/IiMYlFKawSfGfAafFcOnvJlluUbaaAKfuXA5g08/kCwKUlJEVNq7+weeRYhEIs3BaZk+nNxYpGO2A9MUh98CH6Z5FNFL7iVCkgafUEz7RsVnIGrAR6e3B9cdAgU9Z+ybrUQqq4pvCmUAiLRw/ziHPNfAeUa1+ko2MrLghtIPLsncctNjq7mIwScD0jvMSbaIjI4FNQkoTkkk8kkxNr1VqF8FfMQgUuoD0STB3WkXGSUVWAlMvcen6gxtR09ki26gcN2IYgAufLaOfgDCchLk6SN62F5GQ1A9NaE1cyBAYzjF48XX9KeI6CKCC+6HfTumcN9BaPf5hUDzFz/+yfL1V19TEgpR0NX1DVNrqSehG/6ANoZHqH8oQrrc3CzbjeYH8TNdt6wIs0UUcbriLAluIuyZjTCGQTL70bX4Bnegog0NMxSAKagWQ5ORYjqTuf7aWSnoR0V9Qd3SH51z29M96f/7U+ATg53n3wEoa97BLX+P49tf041/or5ToEPTO0Vm6+hbwP3Wn4APbp9nqEVFeZ/uMMgRMRnK4MMzONGhK1XXJhvn/eZ7QytM/Wngk+cRIVaBqszMOEOoszf4OHGjsbUBwL4uTLv130lRsEJ15j+xaTJtXQ2loJxCtWB3/2W5/3JHxWo1mKI5T5uMIxT2Gn8N8MmCx7BJcUA1n3hjAR+l3JQD1yFJPWMUI2FEYSBaynFlKOOFhO2WYnn3gLgYlvGApwa1BXzW1bX6O+TZ6U/AJ6mryhX7IjkjyGk3EQ7cN8SGq0E6CPjQc24qyT1EZ5QQBpQjoxiXNN1CmWTZaEYMC5a5jgYIGbbFnzn1h/fRNaQHRKCTCJcGIlJWYdW0QqG8ML0fwcdhevpscEBS/6IwpI1zjDFTpKlJOb0KwyoFa0TbY8aL0jcC/XjD2RS8Xs++OXW4OtDM56L2AOR1tujLwWiOZw8sPCod6gZUgBP023jf2JPPAOUNa34aiSzAzZmJwQglO/ea/Y9+HbDfkPI7ID1rZe0PHz4uP/r66+X25h1JB7im2/fvuD+RykP6bY8+uicNXZR+2/Vyebl9NQZBNVQ4fGqQDfjh74Majedn1WgXI/OM8zXgk2cZ8K/XOU2oKFrrUc5DM5bKyo20Gwv7jHxUgM/7z8YKtmMdcQ9j3iPhuW70VsTRnQN/agFIT/nlenpk1SOg7LfYmB4BrQxsGMJtA9ZeddxQoDiBD14XwkOed88u+GCJjDMBUL+G08DjFGqPfGhH3MDrNwiZSp9fk3D86LAH55O1/nfOQp3d5iCe/eyX/zh83ypqD+plLXB5w5JQZ6H+6bh89x//ThYbCs8wihDSTD0oIo7sZYAX31gVigLguY7Qtx5w0jNOZ+V2snGqiHd+xqiqy9z3Q4aNkQhKhIMhF98XBH9nfct9FTysBJGXZXMpj1LRg7uTaw6KPU0/N4AP3gcPVE23BlDq0TnqMVmCh4N9GCrwJfoJyKWOlKgswBRQJlgjEgEluBX6qmDZ5ojwuSo/VWsg2Rl5/mIemhxhIyRKNRyP9STROtTIVOKwPL3IAQgl1AV/Se0gss1YCBWmo3eVA6dG2Xh05ivXSHYVsmVYTF1uNNmAj7B3zFA6BTR26lY/otF7QWSDCaVXXAeN79CeAusNexqMQEQ+uEcyIjmAS+mOzhZkROy1xFcYCgp7+rkPg47eH1Cvb1jDYVPpswgs7969X7766qvl3e37ZbPdLLfv3om8wLkpSrspWkdEjPQfrlvinf2zsU9SvzwFPkk14T2UBhyptG5Q+xjsPOf0utBRPD4yUivjRxYeSCydpVmmUIMZ2z7MMMFuG7rhTORzKmrR9QzqcwBgjjbkLA3l5Q4iOVd4r167y2s4mnxquKzUOy90ve866PXreQsMeVXJ5JwAn552o22IxE6Spc569exE3+RvOWX+WNry9fOaIrWIGgd8oszvez+/fDuyy76bz2at/ww+/SbykDkwCgip00pwUZSzX777w79JPNQKAYiAGLFQnVqjFdTp6k5gy/ULrS/YpU8JmZpQum4MjbHi5mgHjNcJ1td+L/Zb0hrTADP8PPfRDXzf4JUbBzsEBUNHQzAKSWckLOai+ZexaCJn6E/Ah53IzxiJ4GI8aONOu4Wpx21LvTgZDrLzrGBcvUltnlI3sDlIYMtAMzxZWyU/BJRUozAjj6lCGrjBKkp+GR591awQhWEcgNMt0CqjI5F6ScaAu3eEfQXwfFtzYWo9SbWBdMGIp6kJMxJgRHW+7Cy8Koq0az0vC4VIaSDNalQd0Zpknpdk6fJqqPyhg7YKj7P41thTmmtLMMmId6ABIp/D4/OC83XN4r5eA0UDSuCAnMA6zphjkgMXQyZV6WH4co14r+tb6bwx0rPyOvYoZgABhJB6+9GPf0wQ2mwFYmI7JbLE3oFz5HpUBH/TFZ9nmEZsc+Z72g1Cpj31EUPdI5/ZmJXxxTlhb5T052TQrHPmWoZ68VQ3lpORLhN72TS4rw1YPn8ephZQCFjF+Pf0lxzm4Wj1rErsW85Tj7R65mE4umLMJgrB99cpzXXaKZ9bWywqBw4RegTA62yEiJzdU45Ufa8bIDtPAc6eosvnz2DY1zLgvX6t1iL3IbJNHBN9+LiHl+Vi88OhTxEmeuYiQQjAJ4sVI6x0UxgzmsvzjDSbmTAgD6C+czzsli+fvlsOULJ2iokjBDx3hAPgDgr9Rc+VuB69JA9AoD5ZpdiGF5EFpuprjL0NfzYQvFMYi0yX7ABEr4xzgSBsqvfo4DNvzixS6iwiIChaokdp1lsBT+pALYWU3o7XkY9qPhyjABkgeIVOJWV8dajJAbREPqER902dxQcH6kgdOg9M65MDuYM0TI/zcmwsaeOdh4YvAaYMfoZvwZCqx0FqzvDq00SYz+da0uN2383h0ZJGUACX9A/+ZCxEaMJh6yQC4T0s0DcTw0ylfNF+WVinwrg09VYpFXuaFQl5GOEr7wrvl2KXLNX63DGH4O5uqA4jtUagQLMxVLyfpHTOdcJzOiv1azhTj0eP9iBbUSy27iH3Ol4/V7iIROGUzAGbzimrOB1YH9SAQET4yX/5L8vNO/z9WiPd7RiR3so9CTadKdiTh851aMV0nusm0S/wHsYjz7CrCmjEwvrZFfiAOm51906YWXn5Ma5iLDNSSSQofT6pTsz7ex1daOleA4++Pxv0LDS+nzppnsNsA+osJHpvigs6+2MmVwY/JvugNYdChpveW+o710rGqodwrp697+ct8GEaPc+lRla5fdbLwWtva17p3hqd4YxEu64ZHBOdDTDvYDPq3fo9n9F6v/8c+NQzD/jEO2BdxJIcUKUmrfoZjZj6O4wRRyc8QKXgYXnca+5O6Mxhp8Bww7Cg5oBFgxcHWq93oHp73Ax3CnxyPT3yieHsaTcYCTbbZcqqvybllsgnKYkeZuP9cK/YTBG75MyhFLoJWgKeGNsCwuSp3RPAxYu4oCMfzTdCelJSMuiHjbot74/gpogQnjCMET4nPU+sd7TDOjaIo0OMrKDb08CxpQjTiwRwyYjxCHLKh1GRkwKAmNJ6BdaUGGVMO21QDxCI8xnRs5YjgecNtYen3aFGbESBGb4te1nA1nMTMB9XRk5YwDbd/s5mSlXC9F2AD/YHvxeSRwMTRkJI9ZnG3cGHuMIDaqn6HwAfv4qACmIBzzP2vWWH0Gx62KNp+mXZXooCTTKEG3FhfC432n9Z09QWS9HXMjeRp0caOorVVzfX2m/et9ivqAFhPyAC+vjVV8uHjx+oCXe5VZQiBWWk4WBcUJtUSlAaiOlpEyDmT65plWJha4X2eDfYparOdHJzVhqA0xjBuCO6hjNiIpHhYPV+ioL1PtUw7VcIfE40L9qoVpPn2nVYv3/7We55RG4i6cwOqBzu3sahycCJ/PA+MuZnmkPGKFc9cVEBwZlRXW1Q6CtiMEkHzu9cCojBZxSVlH1rRBVBaSiIE2CjbOANq3VMGWCMucCPE6nF5q3PxjpSE0iO3p5ENgXqVi8x/A+Ckqnb/5nIJ8B89vc//5aRT21KIy67m5krRX1HKtUpSuOBP+zul/3ufvny/XfLI0cpiGywnjdCxrgMFfsiLC7q/p3QMzmyu6WEsgG699MjlRHhQKFAOfls0u5xaPQ23lv9KvLs5aHiD8BQqZwxtgA/E/Va3jLOWAefSqGkyO6R1/RuPSgskU+o1tgjo89nqNaGcNCnmZaBQiTpdFW89u7h8QaoDQW6rqa3KmI9kzo3x4K/qIkUL+1F3aQOHpUyk3yMFJgzTEsR2RnTPXgNI1vX7eBI8JDjucL7BTj7AMIIxcDgK1JL+F2MpUAKjl79zQ0v/8uXLzzwAKH94bjsDgePbr9U9IPhdW1vsMGTNRJxtKChFjGV7I/sqXLUZqPVIyCnLcJ6k+Ol+6Zgp1OOlOQBuQKq1TXmWumXLseSumB6kgI++Fq6d1buoHEDuFP/zX09YFfaYcH9YJ/jWW2vr9iICk247c21okE6JTDqGsOdxl/cbpwFfA3oYI91MIrRAcjHHOW8deP4etLrSMvgbyScmzE8gC2RjBW3rasmX2BEOXw9hUXfrtkFBPB7HGlhDcEBAiOl2VNqK1JFIv1XX/vIiBBGR7pOADXUEPTv1idFu6n7if3BXsd15BxHMLnbr25v+7j2LrUlcDebzo4W7h2ZGYnVmgXatBl7xJm1XEWhrwC8tP/LPoRqHQc/As8dfKr+jfTv5Wi6Xjk2/qxes5rtebHdtBGi2WaZGTb6CXwQ/cDacHQC1Azu7wg+u/vPTFMEfODlj00Mg4+0ALqtbRiLBCBqLQ5Oj3yCuDxAOIDeMH3xsiFhDHBdABUsfg8hafBY79EQNthKiEYm9MVXRnguqPVIK16G7Lvn/4RVFS88jViRUDf4iN0lZhJTeK7tpBfLY4KKxACjH48K19Q3LdMfLa03p5bUkIJeF4EP0wRsmBT4YD0xLwh/oi+Fv5eMEDTquDYiF0QbT89X/04UBCDLED+sKVNFzy/SuIPnhHSiU5Qyjqqecm3dhU4gWTDDRiQOePggnZBluNstD7s9gZTqEignsGlPQq+JdBKJhf5IsoUDnKTASz/TXuLqzJ0CHyt0y1PE4K/MxRHlWvJQTwL4c41uj6Ckxr5btcO9W0z3NHmbDKSjenKj58KIPLphFBEVSA9JEwXUQMkG6eDm9h17zxAp4XuShoLSgWo+efbDQA52IH7GuURNmSJ7CdFlIp++v2JI1M805HBWBsZN5qHojwCqsdpCZKjgSn8po2gezKu97UXjOfXZ7rWXOJHdaY3BDAB3A5zPK6/bkYNqnNpE4xrG9Y0JyAGqPracp2lVD8I15ppzHbPTOIMPPz/j3FftDIMEkowNzgMjLYIPHEwRhfq9x3nnPnRTc+xqPwvp68zYiyie4/oqlegmf91DlX/dAI6Bm69T2n2P9Ej0Ffh88xv3+Rh46M2BPEAFA30NrRqC3oh67u4+L3cYhbB/WF6sYhD6bzyOiFOySAvPj5ROedBFRDC1lgPTWkEKN8r30QiY+pNFi4eT+kQimv5gxbyDp63py4p8XoOP9LzkecnQpd/EWO8phAzBn+V9wRhlgbjBfO00wIg+zPLqIxWSehM93PlrMKU3muWSA5lr5DMy1Tqe6anI54y9LhIHLOPmNcR7UunBXfgA26Qjcd/4Gbr5+/hxGF/WpQw+SLGmD0YbXQw5plCfXxgJRBWXBtApoexTDFIjqF5tq5cqaSapZ5+TdIKoCLRj/R10YvCiNNsm4AMpJRpXT7OFc8JBmLEfY6htbYUVEAmFY9bksWdwmtOVAR/JoWAS44VU21HjwbpbmRpUaKwVHBUoe4D1FeOe/cF0lGtjAi0PDnTKCnd/gOd6ofoa6NcB5uis4WfQhdta7w1REFJwVENAgA4qtdluOej98PfoJwCEB5DUrvKTI5qZPfSAbIxRf2/6F8V+ckRjUhITRRZXDTtueNVjtDbPRYsu8vlZwJH+GumknsZKOriDStmP1ufSfz7+rpRA/p30X1d1702oeRaj1+Vt8Ok1sIBBB904Cf150qa0oXupFeYro79H7TP8pyGPQ9+xAL2xK+fvrR0x2a4+cwl9Q7Ftym6MSDVq6fke1zei6c1ZmO+zA9/Kwfn2H//lhakmUkitUGul4sjoPCHycR4cwqGfP39a7r585swT9sD69zutOQsp8EkH/7LKS7fRFquCY6IQGp32tLIRC+XdN5CaT7ygHC6MHHBA1wrqI+3GtIg79Dsjy0ggWRhQYKsYLZl9GERFC8oRd/AJxRgXXrlzGi/NwA74xCjNUVtUdAM+IRxkAWfjwDQTAc3TEr1hqMCAjRyWG8gFBh+8N3XdINOPOoLHnFMbj8xBzBpS5ANnAx45ACh/yG5S1yAjKzIBM1DPA+Vi5BHRMNrBe1xtCTIxiDjMxwOYk+jal8oEQOf+/mG5e8A49mfWjbhh6d2lgIqUmIgqO4OUns+IgvhvCf6u2FyDeBDEGioA+B2SVwjI8L2eRKVmtKjID82wiMYBPhy/fbVZ7u/vluMB6V+xvuj94r3cTJy/xxHT+6meRSFKswvJgLvGCG7V2lhjRZMrgG6LeT4bpuHevX9Phezzi83ySAkiGfPu/a5BQntBtVdFnXQCMTCv5ftjVGM89B4jUukee3HUHDHkesOIHbneTibINY4CvcBn7Xx249UJAunXC/jgegQ+r/XI4sz2yGh9X9ohqUWVhw4FqnKElfnQv9eRj7Is+LmuP9eZmjf+nX0+pzNzHYlM+nUlpZVRJQVSSGc7E4D9gbWM3V4ByvSP/H4HgLyE+2CmWqOO2EcsxHtL5NMURbg7z0bPXl+3fo/zXsx6n/32d//6UtGIRwrw4txbgZQavF/UdWCIdqjzfPlEwgFeg8Fb/Lr6T8wI/H8OXIp5PfJhaqWYToPel4vLoutGRqNcpXdwcC2J32s5AZ/DQQO+es0HDyIbkiN4Qx3MzAzrc5X8y5MKjaHMYhAe8qCqD5jZlc0atVlPNmTth7UXDRxL3QfMKW5WphSUr48HE+NAAodrT0onjRAc9zeH2RIpVeEzxAyy6jxSIn0+vHcP0Lq+2i7XkOSPsjfTY8hfOxVH0sFmweuSvqNacvo67PmywzqzlAw+3PQGYBzCS9KFtxzeh3/r/i84WgMRKtMJSBGenzP99uXunoXevSNAaOVR4yx9HY8Yzf247B4FTI11mkyq1A+mdE+YVqPIvh4jzZ4xExsAENdXUkhHvVIKCEd+GHqDkCoDEw1nAetMowgSBgyiR3grd/9CIKIWG9QUYCwjLMmanRilIX1ATw5rgBcxqkWEur1abt+/91C5LcHn+ubdclT4s2qujnHBZ8dIYd2TfstZIctRnpYclVaLDpilJh8D0gFJZYlETWr8kkE2ufBMaXqBlgAiXnapbNt4dwPdjfE466M5toAWa9LAp3v5OS/dIe1GV3/XBk4mJYa6C7UKfNJArHsY6TxlVPJs8T5Ju+V1/fUCrO5Or89xzi42buxpgY+lbmATZvCZbcN6rV7bjh8EHzdrcDCnHdley8x+kEMI6r9aTebP7Huwg9I68vntP79QqoXFeeWuk47AXx6PB2qzAXTQVArh0Lv7z9JwQ7gM5o5Va/PAxAbVRmODXKMiYrNUig6LGmG9lutM6s6sUh6KgE8Kt9k8AMdQXXtUgHuBoQj4hErcwYcG0Bpi7KHIILkU+Kz9lPQJPQ1TymFkVMtSgZ33nllIqCF4QiG9Nat0s2gNurVBQlL9ep8cErGpxLA5lXbLQo7UowwZ/r97iYmE+PlgjsGI81qcbmM0d76cPR3taCgFoflLqnvg+qDsDKOZ4jk0zjLymUzA9G+5CMoNGy0s12NYhEXqFVNCSaJArULA/3R8FgCBjIBUHmtYLwQdpk6h3g2QQU3IKhpJGR2OT8tBQgtFbCvm3EhP28zYSI5pLz4fa/CJBJLaBdDfg2eBNCMixIjQiqJOevz1lr1h1UPlNFTAh4YKhh+jEgg+epY8E/BmMWrcoq6ZLQRaNZmPrkfAwCNyfOd0G/5NMHr3odJu3YB25xdr9xbbC+c8dbzOeAtQECQnKnbrcuNDlzBp0lcBHhl1ODJJGckGZAxHU+NA86wd1zmqxzmYC9azl5+G315b6K/pabw5pRclD0XUIxVIA+lNpZqxNREnlQ/ZOJGy8vyTBsS/Q++eI58OQLnuOteW2YmTyDjADgjsC5y0pN3+nMhnBoFXz6/OQ8W4qvElkm6K3kjJdQelg08HmP4Zcarn6yAQ/+rXvyP4BBCShorIJNQLNA7hniOxATr3D18YCcEQnb2MvGDvCYFXyzRZqLYeVRDwgXHlvBt2+I+weY56sDHGSOChAC2PQIykDj5JDeBzIs1BfTarR/dNsdrYARAXx0t12fWSqMQyrLYHkzx+Dk9G3VLLy2oHI/JRUyJrM426nZRhNmrAh+vhwVi95pP7C9AwtWOqLj101i5EpsAmRZ8VPhfkix1069jRj2ZJJGuflsfdvQCREdgFQQfEjKstor2L5fbmuqK0ABfSQEwNMVMmbSmy3WJUM+ahybiTiXehCaz4A6YX88tQuHhE577SaIxWrK6O7+HZIs/9sHO69+5LjSQ4HB+XHcEs81csARJAMgCZv6ToKAXwSugOb5TpEw8kNAWLzybgg7VLNM5rJ2NNz41ODa6XPVM+vDDObrgOqxANrXg/Ajie4eU5U47HR/XO4Qrx/Dm11NEPVAggxXN9eyv1ANSPIAl0dbNc30J+ZygcdBDqxjt7NEZCkaeiueypkWKzXItrsowRknZxetOII/DxbB+xYWGtog2oJy4nTVmC9EeVsSWDcaTd8P0ZSMUqbLUZ16dloE8AR7eQs7Vd/RtpN71vB0c54Eo5qh61Bp/6OaMmRGR6hrEtKQ8MJ3rdxzSe9/rism+qjhbQaeBDtptp4LIZ60jq1O3OkVG9xoKv9e9QRD3dldfTS1YhTgAAIABJREFUW4AbOYTREP53kRM1IqwZfE4BIJ/BL375G6bdUq9RyCcGDww7jBbqO2C2wdiDco1ICOBDbamzy2LJpQDGjeKwDYXRvrmwYTQCei9hTPYtNHZFirGt2Sty+3AEWdTNdDMPv3oFPvY6BvgMbz9GAjaIeVl0f5o0IO0x54FTu7AXgHsoD1LlCRrdm6tr5V75HzTvLLECb9ljGWCQ4gHTILQxDaj54HvxmDr4kPE3CRcyymlCldHeyljoeNU0cJgds98zksVXqI/DuYiUDNbw+fCwbDcYYIY00pagg78DdEKGUPFddRY8MzRABnyeUQMxbViAOKiXmYeE+2PU8/Ky7PYPplOrUrlBBEHdtGU5oA5BgsHZ8ujiKuqFYsM9LJ8+fb98+fKZURDWdnc8LndQyEi9pyjzioZg+qgqxE2m/6uD6BMRL5R71undpB3xrDjdlDUwRfD84+wAI78NnofAGClZgD1TsnYKSHm38cya4LVYA9RwztHIi+jniCm/d3QC8flMvXlvAHi2NzeccMqUy/aK01EBSh8+/qhSXzzQjqTjnIQqzT3eaOvMIIDB6cilA9AwxqZBt4FvsesEIzwxq11Uqo1pE41lEBhZfYTSRCbsmNkVaSlUvXp6rKJ6pjDHpOMe2edeAhpyRtcg9paRH8Y3wqlWZmjOhdZZzu6Y7Ku9nXYSOV4DfJJV+SHwyTVl3/X7LvBx9IP7wXtxb7rmwxElK6Brkx5PIM+bwJPMgLd0UmtKIYzR2ggwsufjgGQUPSIftDtkNlaclFPgo+sYeV0+h3/42c8LfOh1IE+P0QI7jUjAYVLa7YEF2NSA4uEFfUVOGB4KPFsYDuWcNcPnFSMuTCWH9mF68EKjKWSmGhHYG6wfDo0ckNXgz+0IpNcERopRgHt6oucVzys1hBAOmL90SoTTJN0hnrQT6hO4PDaHUkEAgpRh+ozHns0lRmfrVnZ+NDnVRF8JT5PSwudSG6/NaIHxSgpTmxhTcCEBhEhly3vEdQJ0+LEmGxDodx4V0etX+92yOX9c3r+TiCWeO2oS79+/47phvW5vMC/GDBhv+lHzQdrtXBGMxS9JuIiUCrxeRAVpBGUKQYAaY49rxfOEBy3Hy4rIL2rAi0OAQ3dAPxkbnBUFfXl4WL67u1vuSKnXusHkMXpazpc9B/0pOuv9FA6BxD2Y6hw0op6GS7DxXCFRp6tNv6JfGODb21sNi3N6kxEuCzZyFVErTeqNRX/U0UAg2AJ8hjQOngnOHOZj4bNBLiBIbDRiAZE1HD4QDvA9kRBAv5ZIKY0fDIdZlwHuLvQZdfCx//V8BKyDXBAAGEw1N/V6HhejRLP5ZJTy31DEx9vhvckKtISWHK3Qk4cyRIxwBwylv4YuGxmnFYUpFx9Kfzd4b4FOT7vpnj3FM7alza6xW1w07zwvpeebXFJqWm0fyY7qmabPp5xSZyeopuh0bK6927W0vdQ6+b5jY/P92MRu+IftGcMkT+CSb9G1uDbdNddBRRoPK2QvZGMP5v0wTC42aQ3+6/pWB5+QPM5+/stfVNqNBtCHBeCDlBsYMZzVE/CBWjMMsD180oljbNIDA8/PE0PjObwGH+ML9hM2gY1EoawsyKo5U75rOyzuAYjGlyqdypGiiJtopZhgoqDp2r1Z4GXCh1Pk4qoNojYaTRUQddBkJFbgA0YTjCW9ayF7FoJfmZFw1NAWrgNIehhm8GGzIUQ3/UxDpe7y6eChY4wtDA/mwIAUwCjEo75ZIN9pnAXrLh79HQ8SqnDbi6fl5hqqyIrAYEShK4Z/4xqQJlrVkqKh5ybT7fmm0m+MYKlzZqFQFyVFmopjIIIAD2hzKORvpCCN/i0FGBmZwOF6EGtFT9lxzyjhfr9f/u2775bv7+4WMBs1cuBpeUGReDlnFHVMTaJx9vnxlcteOwyaITRGIFDF2l3eBH8yBSLSigZdKUqTRh1iiBmUPEustUnjMPsQz5TOAlJvoI8XAeWc0RPGk2CvsaaEGuDF+XLz7laGFkoU19eM/pGGAwWbKTiy5DZOf14W2ILEUerluNWAfN32oNbORhD7dMzeGs6f9P6UOZDxe90kGgOo+oQaiePIBQSwxwJaAp+RQsprkOrFf9wvk4wNnpsaMmxHWxNpAKgDzmvw0Rntrw0ojGuUmjn/uLk32QjWe6EO4vRUBwA2r7doU+0C7sUzeeCHwCfPJSDDpTtRG3sTVPyDHlmdem3q8/kZncI4mzXzy7p8J0Y0KLodhIMBUOs0qZ6NHROrXRT4RB4HKQJqtxl8MEYYKRuIhzLygQGwUeTGMyL0BwOjTTouZVjE5Op1JTVuybCcb2SUMjOngw8Ps1NcMRZsqIqnlsW0rA0lclyUC6sK75eIgFM9PfY74IOoAWEjQDQ1FkY+vWbTwl+pMCvyIWtsUeqCi4bxyU05u4wrqehrVe9s1EQcAR+mVRDqe4w4Rwnwv5cqVOcgEnyWFyokv799p1oOLgK/63EWSJ3y0LeJm/h9GMubK6TmADBKL+B7bHZEGgn9I0iLOYKt9J7Hf3PZEZW+KPKhlxsBSRthtouKOlbRD+8bhuRCdRFqzvH16jaSoUQor5x7CAp0XszKw7NEhLA7Hgg8f/z8Zfn8+ctyvzssd7sdI6YFmnVwFjgWPLPMdcRGKsL/bqdSxBaBj7w+MDp1jYgqt2S+paFITdT4g9cD/OnMOHXMvjCwIw2a1DW0wxTas2pl5yZ1CPABPpF0AdDgUSDaAQjx2Xlvvsf47esbpt/IpLvWDCClONXWgFRdJwlI0WM0VM405Ri7NC6e9HZbgV3P87RCAexDep+YQrbiQgzc9kp9UvxDivNgeeU6UjNVbUe1qFxTB5/u7Y9IbixsN+bjHl3TaAw01m2bkc355DudAB+cyxl8EtXjVxKpBHwCoBnBIXV5/ZmvO88pe3YGH/1Ol8ZpG7lHiO3bHYD52B1EzNGiriVjV8a5WTsLg9mY59+fXbIz+fhZzujsf/z9/1xTrelxR7ttxyI102VHRDvaQKBX5yYYEWSYm8NpKOUyXWCvuYNPGkyr/wIFx8wizyZwuC3wafGs+2ToQZhVhRvLHJ2AD2tKR/STCJXRs0IqMgr9GRNdHo+iFuqwOU0Do460BgxDFjy5V9C3aYguPdud4mNCdeZ6qTPngm3OFXPtMmDZfFn4GXwodcNUlGfH1AwZFMOnuR3w/F6eCBbv371jKocGHbI0oC8fD+7QbwoI9mpU19kuL0+75fxM6sycMYNaBNIpfp0UKoZ6Qa6BKVI8XxQsKK9iAPIa1phfF80jKMnNy9SmHA5ufre58jtkRImry2mmljMhUcURBOuGGH3weFyOz8/L91++LJ8+47+75btPn5huw5yaF1C5vaZKx5lykBEONijjcERJoamkI/o9qLGYdGmAcU2hlctE9YPzc9bJsBaZZRUlcZ6ZjJ134y/p+0yBIlqRHAtSuHg/pkndD8XU78szdd7QqMtKitsOoPu2Rb+PG1hBZb+6vWEaLt3reNCJKnRuVGvLc52NV4xQvNlutJOi5j6G88C05Ih8Zi87xjQ9L/h51c3gAG0166miJztc6yZPD29Efc2MtLomJjIsF2/j3VNXPSWV89YNPV/r6Dvfn8GHKcMW+SRLgtfjLAR8AiJlfFepyFGUfwt8uvGPIcfnxu504Mn963cEXvmdvpcDWvP3+vd7pDNfwypi9pto3wz1jD7v6fXnjCm/a1g02P7d3/0dm0wTXuOQkNYK+RyOxsZ8nij9quhMkUp7LK/BR5M3kS5Q5KNmKwBCtNaKBcJdrPGePfIp0PGilydhwIhhzEOEp4eDzIP6rM8S+Mgr21yIscS6j8FnpHyUahP4iG3FOupGNHHWI5rHBr2x0L5ZmIOX7jQegc6zV/h4Vw1aYdWsR/Imjy0jrN+P8c8ih6qt1Jv4J9zEoKkuzzRct5h6Cf0uMKwQJUBd/OnRzaBKJQFYAHbs3WGqbrPc333PoikK3Oykh95YZRnWoyry3NPfBPDhMG3K6Ldxw86eJMJJGo6erft0ePANVPh9kQEU7RCA8tUsKzwLzpBielT1Q6wzoqH7h93y5f5h+eOnT8u//ft/LF/u75dnvAeke/B61I/w2b4x1gMzAK7VCcXplzeHvYK1wTNF6hKRJIRU8XwgSaS+KkUqIba8gwwOdOtePJSOVP9BJcb39WjUfwNgV1+XwB3puNQWc0ZANcdexvtGJYJe9MU5td4Q/cDJSwvCOUDMqbiMYE9kEjpxNBZp5JvnHSzuhqwbwkrBwXFIH0iLUGevmgbarMvs5V7jhCAraQuVolKU2Qv6HTTo+Hh8hDINZ3RIYnxHuig9RYNgEltxytPvRjfgU7aly3a1yKcc4BTnvbIBic5JjsPVQSKp5572O/XcE+nN4JPrqyF+U//QW+nGEfWbA3oiVTmuY02tzmcG/PA19msGF71GgsVv/Tn727/925dsKhwOaqLtQK+GdptGJcgLH/0qJsEXm2WEYrohpgHI1pGcSAefiEWG1acawci78u8td14X3nKRKq+kyI+eh9fgA684LBU0dZIuaxVnmriqMcngII/LyaNOPQd8kqvOgkDdQIPW7EHSFbXCL42IG9FgZA1aMdo9DM2ScPhc0jRm4JWcjaMeqCCnxtZn51ygT8fXolHPqjtAeYJ9J8/WbkPRd6vUjFhtV+7VAQvujvRqgdG1vDkb/AJTa5/RmLToC+ylc6dDyG70vXtBXQD3CNcMwrJDwWfhyEaOQABIKx7wgSGKByuDLOYgCRmoaT0elt3+QFHS7z9/Wf7t//vD8t2nz2TCHaEzuJyxEfNItQBCW/gGBCMGblmMXBtHX4iKjOeKGifVPOjIiI4e5poIBYqG8QzxH673Ea0EVGdoE1gZySsCjlG+uVaUAiOTkd6jlvKy3N3fL/cP9xaTFPmAZ+r5mVNO/+qn/1upR2gcxTPBCHUgfUVqS6dKM7Ws3uCRyH0SbPbn7HkzN2C2J57oivSyZL+cHqoW5ldsRAcfTbsdxkkG9oUAJCMphyaAwfcyQy8eO9Z/Bp8e/cxGONFZXjPbntR8YncSeWRP98gn6v9Ju61SUm2faz+vqcgz+PSIMJ+da8x+nyNLPYM1USQAcQoM+vfyXKTfOLJLva4Wqvmp3xu/L1VyPsdWVx3RmX92AoPO/tt/+6+S13FKg419jHwwMmEnw8rcoOV3aiJmkFNvPmahnzFiCPiImgjvUJGPQEE1Hx5CpK8m8OE3/Ll9mFG85TBgEsaDktojnxSn8zkz+LBPp4GP5Omlm0TWFQAUMvnUTxrjBHBZMIbpGcILYYDrWk2xxVZTtIiud6f8wtSx7HJYVb3XCPdVPSAWCQXpQArVluex8ZfxwjXq+YE1ht/ViASoTqhn5dYUatS21NQqBWVOKX1BT8oT2XIBnqxFvpJ9lxG9YeqBTcfRA2IjUVnBqcZs40ovcAihUyvTAYRx5xqWgt/o6dLna3CbavyDTcn9xtSZ6nQP+93Cnp/9YfnDH79fvvv+8/L5/n758rAjAB2w/9BOwD2lJliW/wg+IyLKOrJ2Z0PHkRsAfzgSHK+B6FN9VHjm+HsYZHm2pYZxlGHMNNgy4NxDWouMGuF6eqxD6iT4XWQePn3+zIiRtdQrRa7YX9jzf/nTn1J4FIw76PxRyHUBWQHpvEsqIQzP3nFXRbZwGNT4m3z82vjIYMZ7pcajU0ExyvnaveG+hxIhpfbRI32C7AnhSzqNTOFr33TwUapPTaD4WQcffO4KGMOAbRmUDj5zpMR9NU0mlSlydMZ9I3IS/kQhJc5sfwaxtfmMKGvUa/yC2KG3wIfiyaabz5Gl/j3ARxb1z/uj301ab1DdexSox/aaBLKK0Ox85FOrMXqeOGx2br+6s//+3//rC9M0bjQFuQDgg/+QV4/X3sFnOIqS7OiRD65Xnd/yrskiM/ggfaDmyTFKV17eWp6hHrI3etJXBT72wuQVq3geQc+oSQ+2G/v4lHaD1+eoKWk3NoiZCsyDewJ8EO1kUchaciqB9EOCj0yMDIgICEgRCXz0PfbFwAy55ycF3RzGRD8p/ON68b7SE5NKQTyhgAhpzIwg9NlkYwF82Aj7TGrwzdXV8vHDe3rkvEZQeK8BPqhn4d5flpvrod1G49JYOTEe/TBxzdyAh++z3yvMJ++uOnTOyXdveuVpuc4jenZ0tUYkrK7qAeZxOCh7gvTW03G5BzmG4xeel7uH3fLHT1+WP37+vHz/5W7ZHR4ZBeG/vdOqGVz3+PK0oEe6MvKV25fGG8CRkaAdLonsWJ/PjgZ14JyaxXVKn03RDxpHkw0ZkbPWk2kb1iGdbiPRRDTsCJDG8H3//ffSuDtbyHoDCYHsRfSZ3b7jzJ+PX30kGIF6z8ZPWsTz5eNXX1dklYh2GFOklrfOEHRG2ZpAQMMIKRW3HeC64zFHteAt8Mm9dF22GCDuQevXSXpqpKQJQDbyYbt1ajfrjAAfA3ye7ynwyXPENf654JNrHB586pA/DD71/s2hJoDONaCkpqncbykbf2jWR2dP1PSZYp17Avhk2+Zc5VkkY/A2HAl8kk3I546zKgcw71v7JvdmpzFp3dg07JU865HmDDlhgNnZ//l//O+c54OoBErV+I8yLK4D4fDB+y4l50ar1k0FPSWfj82EVBKmMOIQ4qGjL+Pu4V6K0K1TOgaqms3mUNWGkDfdeQdtIck4g3E3AEllWJIsOWzwVgkADXyizJou8qTdOPCTkc8Z35PeUDXZeb5GYzcxPx06tFNg3Gwea0BQKOZURlXoZnhffn5l5F3XQTSRiAOedw5+mH6h90La5d3tLdeBvSRQSkbE+vxMaRyAz4++/lpUajDjbtQQic8GaQISOykaxvvqaUIaSFIu15RcdWHrHviajFPIAarDp8jMpf46B2NNR+1H6R3vKr65PC8B7KCayjCJsg2q7Q7kA0rxHJeH/YGsN5AQ/uP775eHw3G53x9YE8LfiSOkutrLzZiulnpgzY/8CV0bGmkRPVPBm6Kgj1wb/BuRT+oziWbyPP4XZ2/eW9eWZHceSpxHSW/Oyqosu8rucsMuoNEwuvv7fwz/a9guO9+TxHlm47dWrL3jHlIv00VAIEXee+4Z9o4Vw4oV9lr97AI27Ksw2ViT+7v7+hw7D+joWVg0z4L3sn+IfgQ+h4cVuVquyCD3uPz0y8+a+QO7DcLPxdWVKdoHh8vh0bHuKwAQMLATxXA6gKWe0Zi1E0+/xGlXM3jiLE4PeDZ4xvj29Tyi4Ba96u80TrZGq0TAa8OlRlmBzTTSm6kop5/iFPZobBrp1ya4G+lhcBsorN+bNZwUmoyyIn/O3G+Mg8gNz56tP7QI1JN+12ARQ21wf53ODBBuXIkiQL920znYVI3J33J+sb09LdxBxp/hGmz/6lFPGIjZo0nPeuL1Og3rtpPuhG79f//Pf1bazUoGl0q3qSmuvARuLMZPHmeFTvlbDE8QtoMPXfCkd+asFqsUjwuMJlhRW3OMjq5rLyLrdDw0r44BPmKnvTxvgA/Ok5QRiu3m4VdezBwnY4LVG1RD7piOqSbZ7aQk5gCpzPfgfNMg6fP0IhxSKzU9lEU00jMjFK2c4yjKTTaZ7rGYPd5o1HGiQBHLzN8k04LxQX/t6FDGUhM4UYK+u122np+Xk+MjGbOz0xMVyrlWwAejyG3QfKM2KyeRpQxlpdowUPFo/PdKkzYqZ4zuxsIcYpKbntPmhiaSSNp1+JotEmmzU+rzYuhZ+EqRvNtS349SrY9Pqv3c3T8ulzfXomCfXzn9xneiovvH5+XZOU+DF7XMZnRzFtlyTqs5hak+Ku5zRR1EKTApxzmVUxIjOFiCzcCmVqW1J2VxRlL4WSfymWK8PjZgBfhQXKfxlMgnVG0ab1kDREDfff+dyAZKKWqW0rNICgCQZHnKQA/HB1VxJK6G6GeYZ0XHaEKY01AmSxFgmsYvpALvq5r+22uEQxuv/s46rL5d16NcgEvNd7PIbuV2rzEDfkB9OrGlmdd0Iseq6s7Fih2W9+u+NFu7NvYBn40UWmklJpPSwSf3I87X+nNiR7Nv1uDD+zYAbF0bL8cotjPRUcC+X/tbTkHWwRoo8qz/IvgoC+DG3wFmpVaxecz0/Gz2VG39v//5/1aTKd4VwOMBbKaJJcWRAuBMwc0wUJFDcvKlCA0IQPtkE0kGBeroA8rFNTuneQkZZNbBJzcli0/Gbd1gVkYa46m/l+wOabcZ+dg7x7xpLDQefHmzM5Iya0ady1XwxKCZvu3ceo98NKitiuBOP81CompBlUb09EsXywEfM8SSSphhaSJHeTvafH7kinBgV+3ujimiWhQ1qCzGB+OCIgHgQ5GbCBVFCj6NdNvx4UFRgEs+Z5++D98z0m84FvFku5KBUxyTwRbgCUOtL+xuaIbxHjTQzZzxhncl+fYuh58IaTYOtknHgx7sTW3PjJoNKVand5/FDKPRFGHSi6trkQ9QQvjt67nScVe3d6Jnl5b+GNY3Dc2MvvgE8WGUEnLqVs/7mZEadioURTZFd+5FGivl8ETtuwxmKPd5lqQVo0YewoH6rUpKR709Ly/LxcXFcnF5qbUaAIKhSB+RNPyen5bvf/hRJAQYfihgEwlyX0jPAk44hC4iV7aC+VqkjaM1WDJXSbF1424DMx2E6Q1P73htrFkz0vSrdFqv28lAAuzU3FLfrfNQ31hzNibwOcLg5QH8Qf0P+6656a89+Q0n3kDW2F7666oA34v8fwl89PaM315RktPnM4x03csOLgGfdeTb91Q39BwrCvuJfHKMt0C3Rz3z7zPFmnven+1GQmDFqBvnggspstFsRo3tnt0ztoUb//7z//XPL4p61CVuWnU9+ZEfTUG1d+3mdWmqE4oX+yLjpDGomklftFgZjVKRtumwgvJgiK0GyvkC3NC5URvJQyY0rfEGmSBKGsrgMwkRydOTdpMadakP1IUOVYSAj6jf6vPZ1ihnfxkYOvttfU4GSINHGGdOuwV8MqoiD4l77bqZNmOJ+Mk4lCeovHg0uar/idfCwgLgSb2cnBwLXKFXQwkGfN69PCviOTs5WfZ2twVQxyfI5tD0a8Ye9F1en89N5BMDmtB/LJgC7iy6GLEs6pmuaySSVpDsxmCUV8rQyPkoW6AaTC3kHk0pyzEm5ZoR5+jFo6BJZbDe1DD8/KyG0/PL6+Xi+mb59cuX5c9fvqoX6AYNtlqLIR8kuxCdKhW7Y3CrvywOBPU0q4hve0y5tO9mPUGK4KzrcphkTDTe3GtpFPBptmYIXc27AoRCOHHD6vZyhNTR7q4aT3/99VdNfOWZ8+yIYpO2peZ1fHqyHJ+eKWqHaMC9ub65UUR4cHS0nJyc1ko2QKoZd8vDCAW0Uib3s0uElvTfTLWtjdUmU3VtwHr6rWdMtKYkh+TEWzIeiQITAYVJmDVXm3VEPkpPV9p3nW6TcW7aiBPEWt0hen3lvQ8WWlnN/v5I+WzUb5rCQfZBnNIeCYaksAafgEWPgkKb55r79c+IZEDHxoTiAHJ35LN/8rmJiuwo2K51p2HzM16n3Tbhez77Hm3NlKjtTD9+Xqfz+U//9O9eFPWwSDFEhU5ZRAKAoj7Gy+9pBryvcSFVRE0HNh+kWg8yJ6r3OKyN54o3yUCzeNibYbbHXytykXLAHECVjaLhaBrsZlVl7iWpCU3CLGUEra3yXKn9EP108BHLJ3NnIvGB4ai0W+R0QlOdiJ5RCAXWRUPWw6aIqsinyAn1mXrURU7QPav5NGPztHRBwAdjJONaKgfapDUnCaPEeQIsqj0go0Pd4/oS67GcHB8KmBAL/fjhdPn48UMVME2EUNpNRfRZV7GxmB57nIRNuvjcvHyuX+P3ef0kNVM9O41t5HUVOPewPm+QsvCpDlVoms3jhlOzDWMQVKR+Rx+ZDZiiXvQIC3yQ32E20MXNreo/MOGgYzOo7ubuQfRrFWx7qqWKpetNJk5RkTsCSqQcNG6iZI1SuB0R8AZ13l5qyCHxVB/vHgYhBRBytGSHhWdBHYf+IWqYgI9qPzWcj5oezkRIMEQwx2enGr0AsBydHItlenV9oyieRlXONfOp2JdbRPcBTo3UmPppI+09xjTHL31Nq47hHWax5fz73zYAoIRQA34BmKR22bcxvmMdpO9LNklhqJyARFj5/NixOMlrwz2cmmbv7Bk0YFqB1xp8eHnsT2etaQ81lp6M8Wqqal9za7CIM9rBZ50aqydR6flJSV+DbQefNUB4HMV83t1x8Pte9/ms90WyKN8CH+x2Tz/26Gvr3/39377QVOp02+Tw50MCPrqoWlCj+K2ahOVztI2L1YVBTIc6PQrJxyuTXB3rXmjLslfgE29rGBZFGT6LJmZQ/5+zdDTWuBSoWYuk927vHhYCn/E+44uKxkq9NdVYDbsqtluP3JDXoQeCyMde8PQI04HNIqE+Njye5LelSZe0m3PViRqzSFXoK/CJEnU8N4FrvUeTTcWqs9EV7bp0v9Qhv7vjmo+6rZ8EOoDP492tWGwA0+7O++WH779bPn36oPvHZ2eI3c57TyLtUUsmhjrd6cU5UnKhXRcJQPFHeVDdy/WGcj2gG6QUMJNOS9ptNBti/GcLqM+34E3DB4uCaxCG+rytmgzwY9kdIp/HEfmQ8qXm8/nCDLiLyyvRsK9v7hQBOfYsg6PgtgzrKDyHpVNn3iIirpF+GvVNSRKphsLVs+MQbhwtUdLIMHXyxIPJC1GZDviEAQVp5+SEuT3vlJ24vLpyUys1KCSS9vd0d2CXQro4PDnRmG2o5Z++/07AQhMuayfnGhVu/vZ+d1/p8Mcn13nXzmePeDYBoJFm2uTLrOE4aUnddeM0vP8y9j3yGcayPHKo9tk73QALeIoR19mWOXa+T3vSGEut5rP5WzvH/Rg9LVbLfESKArSS15k15Krf1jPmutfgE5BNWChdAAAgAElEQVR7+35vTqR9K/IZwEn6fDgGNb6j1emm87CZ7hJoSqV+9gm9jqpkod+kWncASiNpdzACNo7qeqTcx1dsLVt//zc/C3yITGT0Mq6gHlDARw+heTOD0VOTGzUKGI9NYomwaKxUbPCZumkBnxSx0cpKaGY65lwONl6jh3OkZZKGUwqtivMK4V9eCnweDYbqxHbkw21M5KPF3KcFivBDDtqc+TQeYt48gdWVSHur8bw9bhodPG68isyVPis1TIGBDHI9wp5Ok1EV+DhyC1sshIPUubifY2Z6FWzj6aqfan9PKRgBRgHs9dXFcnt1qWbI01NHPj/+8N3y4cPZ6Dre27cawu62JXnmpMnJ2LGS82ZBMZGRFpueTYn0CaDmdQzwGT08Wcz9ewenIjyvwIeagDywipiU9ixxTGoD2y/bYqOZ3mmyCek3nALpvD2/WP36/GI5v7wSEAE+gBD1n1vAvJo2A3tZgVbCjhPj5x+/OLlsDLrGaTP6oQYHam+omdN6fINtqbXkcdzeT5x2iDykoN2rNd5fNRMiH5wMvvgMGk/JVAC5MCkDTkR8B0TBjGp4/3758PHTUPnmvrCXIR+wXiJ/9W5n1+rhbdyCHcMZwc5IdpqdAEHSRj31FUdyTQqYKbyq6VSBP/d7DXxDaaNp0fXUrSKkSJJUKr47QN1I2ulKKn5GNxJGbl8Bn5zrRiRRS3dYqKTBy54kDe0U+tRN0zNv6T/tjeHcuP6W83vLiL917skWJO06AKXqzP09wvhyGvt1eWKrL+qvAZ/1Mf2ZMDk3+6u8Nhq5rBF6dB4RFv2b7z+9aLDbg+eQdO87CDtm/dRB5PGVLhU/a5G18a4YxYh14nWJrUWTKh580WnjXRP5qHWrOsUxFuu6Fs+tSjglbVP56TfAB8n9u3tmixu4ZDsb+GS0gufTlLR/CYIS6YR4wCAz+BH7B8wjqtUJw6rUeQUO79+7FypClOXxKn8rzvazACBgF/CJioAenIr/UzQxRIOE3gYju//jHpVygpQdqq+E1+Fh726/X26uLpfL86/SbPvh+08Cnx9++E41ID4TtQPESNm4qHInz772GsO6izHK+gjdW5uomma1wAXCbe6NzrvScuOhthxXgYpdA5dz+VESPJX+imZcdN4S+ShKRdSUliaBj6MWicPSMEz/z/WNhDaR2/kM4eDycoAPVGxAiXoQawvAkrTKPBM7Pp1hpA01IyEuD4kcZjoBGkotPzL/xw3Avic25IATzEPuOXU2921Vlic1F2nH7ZodKeJKmoJLNJQZPu+2lHr7/OWz9d+gWf/0k9LN7Lu9g305e0enJ6JYS/dtb1e1Il7fwWdv/3B50Zqvpt1Vakj6e2NQ3KYpj7FKvxGvS60iKcVvgU+OpG21JrWUIU5qXj1WrS4R0BtrtZZNoohRP620UTfsDToH5RdQ3qATr85HTkI3SCtCAjdPdjIErUhfBXw02LCixM4Ka4SDAEOuQVmjRm9/y+h7T4aY5CvrNZ8OZrlX2b/5m/zGBt6bAJSeq7efu3/r2W8d3GZ0XOSynn4N6CS6/OnDaQPyzVxuLig3ty8mCyPuKlogNaWwHk8cfbEaRcDCZNErJSKNLY9Q1nKqwvyeRCzr5g3J7eKt1//9IPwadZgnwqCpj07u6liXfpxYdW78ddqNQq97RjSVUl3p9piSStTDGeOwM17B53l4aOoqny8qeUVmeZCkeuLxyPurzSN6OlNWASZAqRJ3GrNQRlvXVXIl3TMZG1kF6Ek4EKhVr4SiLRkb8v6m/PJZSmNuLcv518/L5z//r+Xnn35YPpydLIf0/BzsLadnJ86Po35wcLC8574MttOUmO+AswFKtYHs3VkIdKQUa8PPtIAX6Ob/U+PRJ3h09sZXsZ+SCRthe4RBQ9Yo5uBzTUOtBTIUytVnZQICz4wm08/nX5ffLs6Xa6jL11eqA1EDkvwOEa39FD9vAU95hJr7EmEeLwat35dlOWSUQc1RShpI61QzddCWc92P+wWDbY8aDWoftzRwe4KsMgoi1mwvezvo7zFK3ema1GdQ8UAFGuUQQOHr+dfl8+cvOitp+x0djYZuax3CgjwW+019d4cHipj4Yr9SS9qlHWL/eGEcOTWlzdSYHbzH56ixx9ysCAeVqo+Rz7rh+6yPbqaSso61b8pZ6Z8dw6vXNXmlvC/GznvQCyWpHupwbg9Yp337xNqS9q9IUtmzRCblEWys2TS/1riWdZSQ5FSmQCu1XvXdEamlDhpF/gI5HIIejSjyqcZ91k4/j3Gs2oPUW2kqB6ATgWav5t73aLODUJ5TMl4m0jrLMMF4c4x5IppsVwV8mWfUmGwBNz2Xjf2/qhX+/OFUTab9gXfvIjnbAFEeUsL2rfL4uAGSnC9Z/0jgkx5IxDMin3iUbF7Aqh5qCnpC/iImDJQOHbM8C5uuZdnNQCuRDej1eFgeHs2v7oMnQzqwIGS1hLUUn0Cq2GxayHWOUrUNOI557jN36RG6NqhJnfFyeSHygt8t25leWv1FPRJSunKlVq0UXqVfqKkF9Nfgg0F6R1c8zDeB3Nayv7cr2X9Sb+effxPN+uiQusHRcvbh1My4GpmNJ04NDBbgOIc2VykpgPE9wBPvTjTp19pS2TAzXfMagAqWZCj+0tdbazOecZyBAEVouKhSkI5DF8/p2IflMxHD5fly/WDwQQE77DeICQ/l4NAHNFWwp3ceGryMpsDnRfeae68BfvFSAj4721IcyL0lAt3f2V2eUfm4uy/GXAqyAR96eOzAyeF5fHRvVgnW7h/uLYdHh6rRnJ+fL3/+X7/pdaTS5vTgXTekHhyIlk1qFvkd97G5EVzNqvuHy/udg+X5xc2eXQSStInsgjZahRe2WNM2qbY568QxjsmeBBC685JnPQ34jPqn1zzHTm+kvcr5ynq0YZ21Jxtgj3PBMepe/WY2RflOZxMqhZtz5fp03bXn9Rl1zZZ0mga0A0PAZv29n3/mjul9BT6JHGPn4ggniu+grv3fUofKQBT4JGrKvY6tmHvxdd3H2UJnCpKCSxoutdpeM5vgM/fzrAnOBtLgSQefNcZoKf3y8WxEPr1Q1BdJLiBetz079Ly2F8BH4qMFPqr5bHkIGzpuGozVcrsy6g189stTd/3QWXfpPRX4ZCFnsXalA3ZdwIcFYmVq5HsMPqkXZf+wMJQaqhELEekcRr3AJTeNc1INrLwrGbZMLa0b5E3a5s43j09prQY+shKZ/5EZKKt8aUBsDT55Nj201pjuBUVqxiAQtbwYbPb3lycpVpxrPAam9MOH0+WHH783+61GNAPEhzsWE5WBXEUxa/BJH1IoxN4YM63WF3o8q24gukfk2+dmz7fetzZEawCyZ9cUERK11DOkH0u1oPKeSaMKcC4vlut7SAg3AiMkeM4ZyXB5udyjVVfH2Uy/bXZmy/Mu8DHwMOenxlBEeb16xR6q7sd7oMejtUc+l+cjskypvjt6fr/s7aBA4QF+fLGPqPkow/B4v+zu7yxnH87UYMysrf/+3/+HvofsI7BBDJWoG0mpHQgpR8v+oX8PCGuN4YDs7i/v9w6Xd+93LU81MqJzrg4p5YzEtsOQuU2tJ62lyvLc107jW8+4r4cYzbw/+z0efZ5/X1e9RDCjLFKVpPIjO5P12V2ct8FnXF8DH55DlUVaL2AbYNcOm6zGiHyqFqTjtmJhwI3v7OdXUWNpyGHP1uAzQLtIQn8t+PTnsuEcSirP4DPHhXtfyyGviHDe/+aI6No7EM19MvBjZDBmgJNjbv3h0wfd2xxctN6Wbwyi5jUb3gyUXNIIJX/BjYKBw5cESqG63nl8c7XJuIlrgM/Lsisacs1GzyTRNvY4Io25eRLOTG66gY/HKcDascYXn2FdpJrRMgJKg09GLKiPplJZppxWaqsKZuofKmtjGQsrYE9jaKFRG+/NG8y5imGXBtKIitbadzV70/OLwQ/48N6AYzZYD7FJFhHBhHBAGujk6EhNpg93t8v19eVyfXW5HB0dLL/88vNydna6HB6hPrErIDzcOxiEh4BPNwTx2jVSt+pPveazNhrfMjJZBOuUxaBdrxvQmqvagYfjzPsgV8X3p9aU0gdSRq4hcAVQFNWteuC02+XdjSR4vl4wjO5Cv1dTJkPYNH5h9hF1D3d495pBBZuNyLEaiUtmxZ6towRSzXk/a+5o/0DPhv4eq0vMUceiQb8HeOa4dK5XWnHv3mmM+Lvtd+r9IarhXK6urpcvn7+YMLTlkd4oIOD4cWz1Ch25V+jk7FSvw0EEhBb6lA5Plp19p27jKMRLtZFIQ3TZhZV4Z1iQeS7aKq2A3m1JDFJfM28BUL/fa6p03pt1GUP2FvhIlmc4Nz36nuCDkzJTThXZNbAI+ISp617AStt171aZftdn8319nQG32JN+z/Ja3fs07VfU/KYjlkZ0e+0bTMUeZXTI7fffP78sGmtRGpUzUpxzgvp+9c+b4JOaz9oOdPBZn/9fDT4xdN8CnyGlX/pUabCCQacGt6FqMAVYQ23mQW2rw9vsgEwSTSGSiw04ZFFrXk3VXpQzr3z7GnycdrMirG3BLNwDPpZGcV9KwMdZOP9fXfMlIsoBtKHChivevm5izaxIznrDUKJSXZ5xBCozwjtAFbBJyi7XGfYQ4JOvRD1zQVidQerWap7dErngBC9XjY0vy/397fLbr38WOP304w/q9Tk9PZG6Acc5IvVS5Ik1+PSNLoPY9M7GZnm38nxUB+okg02CgdfR3BIdSPsG7McI+GYN9khVzyvgk7oPm/GRkRZWhAgV+/r2VoBzdXezXN3dLRfXVyIhnF9dif0m8dESIkUBm8jezai1VZtTZj0vwGemVcV2jExMgWHWIdfJewAfoiQKk2ZEWe8PcFfP0DvXK+J58slyRHZcN+JN9NHx/Cxg+m75/Nvn0SQOyPB79hLHyYRTjvHh40cdA+BCjJXs9PuDo2V7b9/p8tLn01ou42RHzwa3p5Cy3te1mqzfDmBr50G7rDkb+Xv2QgefjHQZoN9YW/mM7pCYpOHIJ+Djz+tm+Bvg08+pe+yG4GoTiUqLryHip7qeinqTeuvAvAE8DdxGRqdsjJyRNi4biv1b4KP7HJu2Kh8Mw78iLfT7ugafTfLBXH/rPqs1+Kynk/Znq2tuotF5zv9b4POti4lRVkNmW7i8nloPbKNMLFXYabfAC6G86J3FneABH00m7AO+VD/x9kcIM+BTQYP1toombXFQS4okonjQlMnmjRQ127UfFKgtFcR7snC5SYBP1If10GqsrDTBlHvNhjRrae3lyKhq/ovTMkoRAMT1e8PcrBWNelHtknh2eW9AMlGfDTDFbEdckvjfZpSzp21S+9nDm916Efig90bPz6dPHx39HB7oPceHqCO4sTHgE4Oy9jJdKzOI+2/84DK9/+8aUH5WjaTVhLyORv4hJt2/XUU++d3rsH9KeESBXEKhg0np1KZSbiri2TPk7yhtCHxuERl16u3L5YXAB0acREnv7tWUea/mf6aIOrrqwFdbc4A97oHSuVHPGFFY1R6ldO5uokMM/TvPlsJZ6GrPe3v7coh8zU5hJP22XfOY2AmQADQG/eBApIKbq5vl5vZm+fz5s9ayRm/juJVAqRyZne3lw4cPioz4R330jizH7v7yQiaAIXQFQLn3ZmU6yg/4dGMZsOiOVwefvlbXABRD2NPq/Xj5HM9EmjWgGYm34TEb5IbNtFtqgmvwUWzbaj5KJzYAMM2+9OveAJ/UhjY8qSqPjRU+esKqdtbwL8fneuKA5T6Oe13nlPpQX4N6Ro3Y0G30Bsx2T6//wStaE2n1kzA1TaUx1lNbbtq3Gfm8FQmNvV/n3hUjXoEPNZ94EPyxp92EwsWDz2LoHkgHnyyihNyk3Kj3VOAzUm0BHz1o5HXSS1LqvIBPakTZBI94sRjyncjX+//b76003MHrLfDhONzj9NDI0y9Dyt9EBSe/mmJloqHSDBuGUerOzgFrgUDPlWSKwXHtBboOVgy0Ah/mwnQPyaDqDu117lfGp1IniQD7A+SzARypWaNgzKgEpQKe9TPCooAfabfLi3OBBb0+gM/x0aHUsA8PjuVth5GVek4HA85Lf29KCDYezJhxZDlfHxKCG3M3wWcNPDKxk3Ddus2/5e1lA+r+ax7PBJ4opuseQXnEaSkKG9cAy+v8yuBDlMP3C/UAwXq7WK5v7wQ+iJDeVurWjpDJKFr7KfgWeADyMQKk39zrVedUHpJTx09yPPZQrt7e1bonDZfprGK6MWdpjL2eA+e0VyTZ41aAkAMAjJMjsxc5t3/5n/8iDTgxTqvnLv0l/A6wAoD2YOjt7CwPUNKRkFLTsceoS3anepD4uff2bYBAnIVGlum2oUereWb9e+ygGVMzjZV12AFvpNlTa67ox8fzkfL6NeFg9g3OcFuAWuDT2V19zWeuT+75OvLZAKqxJpzyZZUPkK6P7c5pt6UBH9m6inJigwNw2guj7jyBuNeYOjDl+K+wpv3C+8szsQw7qd8aeHJf15mJ12m3x+qxU1ekjzUcUIv/5tq9ftq96YSDDj45z7c8zxhabk7SQwKqanCiSCnwoRGuqNX60IS/RYH+FvjIiJSd4vhEL98Cn4Nd6h0kmEyFNuHgWSOmee/dXelplUjk8O5r8/j4D/oMDpJay0jFFbDYC4WiPIVU/Zoa3VA1puEFagYH9HOrQEgKqBhwY9HUTQ74xMvt3qUaYyFxtLlJ2WjI6ZBye3y4V7SDR8vjp/EVo/jxw9myt/1esjvn518V/UA4IO2G6OiH0w/LAWmXRD5NwLVHP/E2M6d+1k7xrllsWWDryOe1JzUVD5KXstpfwCYOR984680UIyhZeup66jfAGSjSiqQQaA4j+txScGYZnieBDyBDFHTNELqXp+V//fbr8uvnL6pPahzD1dVyRVNmGJBF2+3GNz1QyNuombgo69J1q/UIPJIO5vkBPjgepNwAH75LFaEib+5xmKLZ8JGM0fcSGNWe65mGZWs5OzvTe//7//jvkuCZ9OwdN7U+PysVx2d8+vRJaxwK9hN7dntHjbYQEI6PjkVkuL9zQ6oanMsKbV67nQbZAfrYmuhvntsEg4181yt76JTe7BVJBqCDVyKBdaS1NpK8x2oHk3CwBh9fR5qSbTDXdcdEJbxWzy7KLpXtyBrtkelYo52QVJFTH7fQ74/P18rl+RmQicOfPaEG+FVjqs5hFfnkGX0LfPoeK8gWa1Lg0BzF5mMNEJ2Oda/5VJ9Pk6TyccKsM4uyf+4r8MkfsxHWF5+8K6/LQmABa7M0j10XXXPOad6i7iPxwhEb+JIHNbkEPtVFXzUfCAOp+eQhp7EQZQOr2hKhGc2O9muyI3NSCNGr0dAKB24KVRYuDKVBPJiRShZ6tMICAqmxiPFTiC79spq14Xxo6+Yt72QsNnlA5Pq3XF/i/xjEuiFEYlJKbimnHj3xe9JuvXkvXqAWrOoF7iWKLIt1xer/77aWH777pJk+6vv5/Jtm/BD5nBwbfA4PDT58Lp8DeYH7wWdL2qd7S2FyjQjFkY/ry9NbMljRvzLHY7uWlsKo2XWO5jA8b1Ox15ZqwwBWKvTpxZM7TSQs9QONECcj+LK8I7sC6aRo9AAOzDeA5vL2erl/rvEL5+fL//zzr8ufP3/R0Ln75+fl+v5heZAAtmfeJNr11VZaTJTZxXR1gEE0dPeNKaWReqEylC8adQHw4DRxr/te0z1pM2ti/FzzKRkrSDb79AFtKbXNcz86RDT2WLfrv/yX/6LvktAR6Lm3Lseiv+fjx49mvrE2j46lBIGRhZgQw5UIaHjm1c2/jkgxLpktldfmGInku32Jjcmzta7jK0wae2JEAfWStSEDaDYjJzIIZAMiApxmx8lQ03orB9jKJWWKK6rsZzPYbomuWpYjTlmPZPTzOOBMreeYI+tReyjPv0d3XfctjrVMRnPKZTOigD9S2Zs9WG/tnw5+iXwCPtnDPv3XD8Xg74jJ52Pne9zLcfD0dZm17PvzWkXhFdU6BjeGn+99ASQ6GuCThs8GMHikaGox5KtHPNPDqFoH4IO+VAOfpN0SZvYFnc3pBeyc7f6upz8qp39/X+BTWnOeuDvAR/L48Raa/PnIsVajX6KMjY5h3XTy9E6PcR8ASnm0CuP9NSKG+n+0jzz70/UHva5qBFrAbzC9sskUNVXPj95eTDt9l+FGnqXy1bU4PLrbhowIB1XrewggV5cCQorVZyeny3efPi0fzj4ue7seYKZnSl9TMf4mA8oXk1rPPF9yxnhvDrVTq+jgYyBzSD/2pSRrLMPO847x2TQsM5XZN0w2egAb8FEaVHJOrsNpncnQL8sLEa0A3+fHvB8i5NuHe7Hfbh5unX67dNMpyteW3XlaECaFfs0F4iPLkVnn0Lc0js0MSrzuDDXbsZNiR6ZSJZwHEcW79+r30bTaZlSVRRjgkzpnpUQrSuK3qBjwrNhjKBzwM7UfAOe//tf/OtRKsq9yX8N8I/UmthzXtb+33Gqsxhx/wPsU9ZReo5tgXzegy2nTyO65RtcOQk/bxMnrYBFD1u1NT1H9Pvg40ulrwg2m6BwafEYfWJvNIb8lJaMGPkm1daPdU+EB8dRgkqJu/JlxLuOcetot0Uoj5PRopd+7jT6jAE9sSuFCwGfOOZr2IQ7kW1HQ3Gc4a372Sbtlj75VKrJtE+xUHY79ZvDpYJXj6dnUufaIJ2A0wCcLoxvcnGQWQI98skDRo9LrkkUpaXs8S4PBJtOkgiMX93gfw5ga+LjXh/ynzzq1jhj2yXYz+NDRjxeH4Zng86J0f4hi+sxSOPhL4JMeCzZIj/i8OVzMDPhwXyj+hvHBeQdMplFxujbMFEU+de0xNDON9boRDPCJZ2lvY84CijApOy1NgdwviYaKiLB4Lozk/YVcGo9O+gepne+/+2754fsf5TlLHJMRzky3rNpfUqrjWuqH9AWRblMb1Pv0BDgajbp1g6zB4NKiTiOrpEqK1PyW+9uICP3aY6iUikCUv5rvrKRRyhVEu5yOwMcipBgiKMiAD99FPLi7MQjdmoDw69dziZACQFd390pJwQoz8BjkR6PhSMkuok+nfikxUamiZyJlyTgRiZHaZU4TLE0iTq1975EJPpE2qQZV9dSVxuDWlkZpo4IgRY/7O6VziVoAFRpPyTjQOR+podRRktoDqNCD2z04WG55IBLIdfoYAAvxQCmwSjOP7MBa9qX1uCVl1p0F9sjaqVgbxE3wMAM1zzvOVtZ9B6asg/5+r73X4BOD6WM78rFHFcfoNbh2x8Amd9YrelpafysHMOeSNSKHrbHgBhuyOR2/d283Is2OijH35byvszW5NwH/9bX4/675rMHnLcmdmZ2Z4CPHe5nOYwcglCbkdLYeyQmu1SPW+3zSSZ8TDuqvwScUZDqx2UD6ql4d1V6emSgJ+KAX54XUb6JfXicgOnVnuwV8fNj0+TjkC+HA9NR/Dfgo/iiByBwzD58VBLgE8LrX5fOff4+BtvzIJhunbzbVCkmFpYGzKRunybUHuPMh+7f7qBcACjU3pm9G0XRLSTkyFxpEhrxKAZAA6ulZBAMaHIl+ri8v1Yz64exs+enHn5ezU9hvhwN8svHXaYVEPqMpVT1KczyuF1cnXqTpbIKqIqCK/tzvNQ1Bv2/dgL0VEY3fVS+KgCcg5OKP6j3vinbt3P6LWF44KvdPjwIetAAvr6+WW0ZR3N8vv56fC4Aurm5V97lE8f2Bhmk2mtdgCCc+9+rtqBlMioCo58A0FPhMQ/oONXJILQU+cj4KfNIrRo3P+65C9ETo245EMJaAD8w4KxY8KtLBeaD2w5fER6lbXV3pb92J4L4BMLwW/bdr+n729vU61vvp2anUD7xn6/yKEpIMwTBoXhBjfwfk5BQUSIUx2u1mB584tLIJlfqNc5cUXY8O1uDTj+v9jD2ypJazHolLNuKTAT6Aa0+7fStSWNuvfh5ylqtdJOeaXsAhPVXq+yE9dTD4FvjErmY/vnVuamRvmZHejpHn8DbwFIiEqVqEg3nPNtNkuV6LQIcByZ6wwsuaxTpqSA18agFXsLu1bP3Ndx/1VGJMe+STlFcMXi6G19iLMjtnpNaqNkJ3taaXPlqstNMSFQ76ug2KGg8waz5KnSiE8KkCTAkh5VnVFEP175CCkLHdtTermUE0mr6OfJwa6Z2I02iOzVJptx7Z9MX9Fvgo7dMUXL1pm8GpPhypFZcKL4Ch/oDyWmLU8968n++6vopK+H8AcYIQAqnQwh+0oTB69l53xIQj3Qbh4OToePlwciJywuX5ucD/YH9/+fnHH5V+wxNW1FT1H+556jJj8cYQDoaTH+ScteRF2DdmQHttNJTaw3i/l6zsK6r6Gnw2PMAUcrlxVaw1+FhLSo5JRT5KvUnE850MEoQU1hfKA9CTn18eNSGUSP3m4UHA8xsK2Ne3inyIgDQX6J56okksUWbnvEkdEnmKRFKjsbmHAR+TBmotJzqC6VZ6fx6CGJqv2Y0jCKz3ySjL+XDtCbFUNN60V7jiGrERRhuvpx7022+/bbQL9IiW2s/p2ZkUShCnJVoCKE7PPmgtaM+2OVmpqY3aRAFPN3BZLx08kmJbg0+MdCfSOGqPLtvUMfzfAZ+R4i3qcAefea7p8t6MfGIH18DQo5zpvbd9XuDjbK/Pu0dqMc3s//SC5e/p98v7cg7dBgxh0lXUqeOWSkaiznVNbX1NfV/12leIFx181sDuPVygVcSNCT69f28SGGZBws575qLp3Dv45MR7nrZfTAcjfpYGVeXSVVhFBHOLmTqkA5gmCg1v0xhFYiYPJOKKLHR5cqI3m+3mjMAc+6vQslSl1UDWwCdptw4+kWWSN/4G+CTVkcXlwWavm7rGgqjIJxGhhpZhzMoAbAKV/6eoZ/u9AFJADQuupPcRTQSU3qr55FgQDgzaDC8AACAASURBVAAf/vHVqfABCM5BRA0N1poNiDDgAB8ETg92dxXhoEXGpNO7m1vVKX78/vvl559+lCcs41E1iwBhcv/yKjO3ZWi7Oe21kW4RySBpoxWLrfSscj9VPymGZ99s6/v4CrjKVZXzIlrws+fykC4s8gG1xCoElcyOabBEPryOJtLb2xv1KV0guXN7u1ze3nnuD6MXbol6XPthBMPV9a0+g3tkr9Znifq2Uyuu/XisxQQfnps9cnS4nHaj/mc+lkFF91pRJDVFrxnfo1CQ/TrT/N95Lg9NwvLgTIjQeRG5nJ7KgBPJnH/9OqYTx2tOeo1Il7k/3/3wg85PqboHdOQOlpPTMylhR+aKa2VP2uzkuu2wBmg2HMTmfOVZr732GOiki7xX5kiORAN9nk3WZI+selQ8HR0cAhu76ZHPyKez3dJY/tbe7Z+XPc/vAqjjmlrZIem2TMRVI0E5JQEfO+wljNtS6X3sQv9sfeaos/QIzuCTDMXaQVvf8/x//n4SL9bgM+vzMy+TddwJB5vgM6ejJvKh/u+v6gPsbLik3XJT14SDhNpZHFkUAR9SG2JsFAUU6iu1F+Wcq2G0G6OATx4I5gu6KukHGQWK+BiRkq/3Q2gLs8QWAR/2KE2mFMk3wcd2x+8ziAV8tBjS+VqR1aBXV6jejd3w3JJSkmpuSVK8uKk1dYcs4LciH85RPRxSW/Y8F84jqtxZQFnkWSCcN5FMjFgHnzwTfnf/aHoshgtCgWRWNKkUg+cRD1Y/OJLe29XFpWpAjNn+2z/+zfLdd9+5cEwtohXC44lyTUq3ZVBaq9Ek3ZLrN5hXSi0pGJyFkhJag0+PfLoxyeviHOT4494QMagPrbrPSQJEAb0kn1A6kDKyxmFUHQ+VjAXwuQW9lpvba9V7viJVw5yfuwf9YwIqxXiaUBnH/VAerZU4PL9IdOryQE1LqNpP0aN5dk57vdNzEPmBVIkG4b2viKaYc9uuzXUGWNafFOT5vJetZXdv3yMx5D1RczP4ADjUcwIEUKaJgO4ZsPfownLugZSwDw+Xn37+xaZBf7PThz4c4xigd/MZqqNVLTb12USYAZ++9teA8Fa6aGZTJjW3G/i8J2ywrPXXEfAaNpx6y2Tdb1GtFXcrTWvDuN67/RqyN8e6bZGNflc1n/5zzl/JndJzjBqLwKfIMeualmvkM5U5osiW2u/3s9O4DQ5zNlCP0t4GV0eAsndFOY++25pwkDWVtelz5P5B1fbR/Xm2twGfqcz9Bvj8XE2mHXw6/TNg8xb4wJLKhE0xe2h2e7clD0pMnBX46ASjy1Yd31wARlHvLWUBAV4HoBRjaSphI9TgK1GVy8sM+GguC85wUhYmG5kOmyFPEpwM5XsZBVY+Hxn+XCvGdkqOVzG9SAfDM3s2WMozETuoaNl+GlYfoP5S2miJfAIiAaVeFO6LhpoNow8AHxk7sdw6bdSemFOOLh7uIy56dKi0Gv0+XPf11ZWiBNhvjHv4+uWLiAdQfv/+T3+nmTBEZxTLo883vNkuPBoNu/iVfcRF6gQV4ZjpV4oQSq15Y8VzlXe4mpmz5h0YUKeB2pDz4PNqJpKfQdIe5R0qOmZ8tcEHIyDg8CxBjdwm8mGtMu4dkdGvl9dmut2jhnCtdBvREH+j9iPlC4EPkWBUlZNKfh6teqRX2BMScYU0wmRcTqv6j1T7Ye3u7mrdkBIGoDT/qdGPZ4RAeg7wQUh237N6aDDecmKD9RPwAVTDVLypwXOZ18UzxTHk9awpohx+dtp1W715jGQI+KCWQN+cvPLqOZOUlfbZa+HLAFmec49Sug3x/qkaITOlirSyNpghLMSw9hpanK0YPpvAAp9KH6Nu7r1ekVsRUjKx1pZzE3y685noLmuw173653YAGmWGpIArTaznLdmrOf8nkegw3oUSOQdlm1p0tHmtHoeSe/ZW5Jg93MFnAuvUhMs9mODTRHsHEkWBf9YlSVvPSGhGPn4UYcD6uSglWqonur4fz06M/bXrxeAq5gu/i+R3D495/ShiRuYcmuk24we2lltYQneOfDhvz/hxhESKSLlG3dAnKw+8c6rCC9WUWS3uYiYjpuhGq3favOoirrTtHt3ipBmeHm2AF2+U1Bm3PNF7QweJz45OWUYY8+By3RLRLI23eIsjz1JerrwPprjWCHGfrzoNhyQKQEMOn1SXrq/Ga0sZoejiJgY42hgefnUBc55W4HZDogxaydinaJ8o7O7BAwFlwKgTHeyraRCiAce5vblanh8fRTTgPRAPri4uRPn94y9/WP74xz+q9ydpN6lGoCpRUVA2f9QkspgzSXaG/gZfLz4PvUlhvrjmsREzL57O6NWwKW+0OZTKb9yUc19CdW8yOIX7lokvqRr/bPDxOnyq6Hq2BSCrA8ioxnMHFft2Ob9CB47GU6IjyAe8L5I7ehi1nqeA7RBe1TyogzGDStTcjCFQSrmmlpZjwh6RVlxJVUVTLSQO1ghpN/YBoECUw3rLLB4pJhAFF7igYMGauDi/WC4vL3XdoUWncRWyAc4KaVf2r1VJXkRqIALyBFU3kHvJF318DFWbNY5p/Kf0zTqSTZOxvXccghj+zXRSlhAuRdbe9LA314QMWeanJNU2HKBwN+rzUpOpQZIGxNieWXsMaLpBeNZwBkiUQY7h76rVAVketsHT1Q6tC0UZmyrpAbQBFAMLiwb5Vo9MUpslIdPBvt/zThbrKdLYcNZHLzWMml6dY4+y/BmpT5aagcZRbda5gicRYt7MnpkBKlv3w4eTl46OYbwF8ePdrNNBKU4r9CpdtHeaYEra7aHAhx3v/gE8G5g5lqMpkswLkjYe8uZCqy9I00JF4uNfjbhGegIjxUKAOksouyBdY0FEcvlKPTkJpt4e1uG7bYeH+swCrBIc9oC31t8QnS0VBYXSft98ILUlqvCn3hGMCSCtlI+VFfSPpwT4MOyrZubI8KgnqAbWIb9TsimdkWQ/IaQMN6KKvst5uarZq3v6LK6flKUWfrzakxN5tJqX9PSwPGCU3tE8uiMn4Obqanm6vV/+8Msvyx//8DeqCQF0AsOS01E9p5yTkX5oMjjp7E/dZxiXbKCodkTTT92fjhJNgZ8phjC8NqMfvTK26BX4qNepnsfcKMW2qjHBSQUoshX4uE+MaIlrIk0MeOP1M1qB6bs0XpJqI/V2JdWDa009JQ338JT0Hik3KzQYFP3cppF5UQQqJQ/N/SmafpFNYvjcIEwk5MhHwMBjLsOCsyJFBRFzfEP39z2rZ/+QyaUe5jgiSsktWagUIOJf2G+8JsxGyfRAUDk4UK2IYwJeqD+oJ+j42OCTfVmPQY6oGrid5g3hxttlPs+cT4yRvzdqc5EC/J7NZzwe+FDP8GuUzm2Gf0QpmUhpOftq/7DDm6Xo/VdbpylBv0p1N8WGkWJvU177579KKW6we60AEDDQ/lnVwF/ZlmFiikHb7lfbBJO+Xl52j9a+BT59fQTQLb46sxHryHOkD1sqsAMdgUGuoV/LPAevkx6dDWci4JMPWdd4Ok8/B8ibI8sywEukAZo9UQd+kCJwDwUDPkFQRC/9z+GjTjid6tLtWpTDx5hKXkR5lSmb8u5la9nfsbwOzDoMiMYvV1pFIXoS8mWIMJbFihTgBXyU8tMmfqnR1wafvtB8E7M6yqMqtWv0sQQrGFnAp6wr6RVFB5xIjQin9qHxD48WBg3w9MJ9Bx+DwXYpVc/OZs6Ec44EiHTt8OqRcUFC/+TEEyuZgrnzXrn/u9sbDScDgO5ubparL+fL95++EwBBvWaMs0VKXf/Rs67FuQYf/ubseptUWZLwY/E18HHKBFWETCUtmVLd01CLVwXVuhHdQcr6UVWpgU88b6/TOSgsBmemTKYiAsdg7XDfSL+dq8fnVgQDNN7Or2/EeCP1Bvjc3D0s908wKh2d29aUZEstjSw7vhN9cH9IZUqHsERGqcFlbYkJWQK0gI9o9eX0KCJ/iFNhthsGHLLP7t7ecvrhtNZS1RHDBCzvMuk2aj8RHiViIuWmfDyaboeHqisCPhANuA/YNF4H+FjFxJqGicLSv2FP2BceplSe1YaRGnpszm4MOzOIAd20Voqsop4JXmtHpJ64Uhvl8JFejXNU7FBnWZwtCUBWFm5mG4rMk88KICnt1VSmc5Yj4qn7nfd1dYK+LnIvEhXn9aOmXA5e9s34zEaaWAOBnJcG9v0O5udO2HgLfNbs1DUYrsF1HWGJrfqNyCfORseUXLeOA/j0fpYcKADTC34dfGQwV8wosOHhkfoDKbBHbU5NFUxxqrTQ7PGZ2eN/NmAmA5RiNLYa8GEXVOHTxTvAx5EPyTHGDgt8Hh6Wm4f7QXBhEdhryUwSZ0isq+ZUXzrTU2BP2k31l4S6zcvyTZyPmD8RueCXKkqT1tikcLPSiXoUrajobeo4dSFTwy2NE4Beg09C9aTeaDjNSO6gIMYl814An4yy4FgADwCEyCijtIl8Ls6/CnzQeIMJB/hAw6bh9NPHj8vBvtWuFW3VlFGpMZSShRZNq8EM8ClRxJHuDAitwEe594p87Cen6FMAVIYid9mGrSLXDe8rToAjH29iW8EJPLMAGmmfAUwq4REJ2WjzfpyXiyvUrdElvBP4MHIB8GHuD9HPzf2jxi7cwTCknlBAuqFy0aScXEfbXvZ395aDPQ/ug31ISjZG2n1TlkXSYDpN9/Wm5n5rMF5mu5S4rVJ229vL2UfXbHitSD5FLOiGBjBjnXz9+lWv0ZgFGrPFlnu/HJ+e6L5xnKMTCAtmrO4fHAp8qEtJaon6XWbk6Hn7GbhGZcKCIsqKwvhd0slJKQeghs0p8LGRa45HoUP34qu0/8rG6jXfAB+tiziRWpyu8aTxM3tuOp9z8uyMDvr8rgLGVbQ9oocBxL6eyVj0PVozWzv4dGJNbK1ZhlnXm/tAz6yi0s37tGpGr3XkZzSfj51J92lmvXj/bDrd34p+9L73s+n6bSDdBKfpSCzL1vdnxwKf/sYs+s5k6Qgoj7fAx6G302XkwjGoeIVEPdw4jaEeDyryJx7ZC6bgkVt3zZEGqQYZhaLNKu1W4KNFxN+fStKE9MMugonvl9u72+WOWhU3T7mPNKiaDWWDZB2WgA+Rj5oCq4Ez90FphXLzNLagabn1Ue/SjNO5vRNQAj7PRHK1EQAddLwAyszxUU9MgQ9gEYHKDePecsMy/BL8ZFzCBJ94c5yzGFXK97u58PziQvc8neyoW//w/Sfd3/OvXxT1AD5PDw/L7cWVjn96bMWD05PTSvNty1Pn+Y55Py2dkShI4NM8zbFOBFLVqIZ37FYu/1M5qQzNGLtQG6sVf0fusRmlbLI4NFXYaSU5OzCOdtK1nimN2VQ2QGbrEIE+6Dp5Hpek1u7vVfMh0uEfv/tM78/V9XJ1cy8SAooIgFVUtTv42CgMMycix/HB4XKIuCcGoMDHxqYarguwAj5deifgI+Ol1F2NwHj3TgKhRC4aEFd6itnL2ZvZx/k7AKX9i0TPw8Py4dPHWu4vUkmATcd+Ii25f3Sk+pKo/nqeRRoZrKpprPmbxpfXJuFzAz6pGXeA4vnQCb+mQ5s6EmBzQd1fryOfGWFX6siijiPtpvfGORmTb8vZLTsWwwtABzgDSm+l3XJuHLsTInSGK/BZD1sbe+UNgz+io7q3/F+DMTeTAePeyA6/AT49KusBQ3dI7DRM8OnX1AFoHfkEPHQsHeQ1DXxch2ZtzZrQ2mvY+nRyuBH5dATNzzmBHk7rxCs6yIO6p+5CxFMNhHwwkY9Duek9+AEzEoGhbgEfd4qLPVcFeRl0HmhRdHUjxRYq8Nl6V+BjFW02Um6IIp9I2fPbketNXt4gJA+/wGcSDrx4BYSameO6h7vArWXGl+VWPGTOuOZ6E0Y3xeW9YuhltoSACfCpeUEYyrVx16KqkQ+pHwA+ikhKP6zXOQI+GHQKxp+/fJEHrF4OpFQKfDCCpN24GdCxCePur26W+9s7Gciff/pp+fTxkwQvkybiWUW0NItKPV3x1ot6Lf+smDduULT1zbN2Hexb4FN1glaI1dpTft+R66uFO3I9s+YzqHOJfl4BkNdgZzfx1AI+pIoZssYaRu0AAgIjFgCgz+fnin4urm+XSxpQr6+Xa6KMahHYaA1odR+unzEKR9CXDw6Wncx1kjc6m6jjHaWvi/uf+kbSVDYYHl+fPUf/D6oEEQUVtfr+fkMpuYMQ+wQHhd+RtoNGfnJ2Jjkg0tuIjtLrg0IJAMv0U5paiX6GsnZ7IgKQSvFxXzMJODZj9jkV67H01oYtSTf5gJcJPDn2NIyv18I64pBQaNZGnKI4IcOQG3zkJGTWFuoXpfIQ5zrfeyTQ1yG/7057B5+A5axx+/M6+HQj38F21k//MviMMSeruk3SZwGccZ/aOdsheC342c8r19edvnEs2bwqNzSEzN/12Qo8p3TRBr58PD4YkU8P+4Jw/Y0d9fRzddemF4RCpUYRAzalgQX4rNN6SeUl8kkEYq9wgk8IB4RIuYnSRkOJQKD7bjk8ONTf2HCkS7R0TdQyFXWwkVJoHJk5g0+NK+BtolXX9NR4POTbTT1+Udoq4MNnJiTGAHG9inzUdOlmTZabZHU4mYzQVti1NcBHBLlQmdtslMGKGYbM01eJpHLsLH5NwKQJsUZZfKn0CqCEIUHJ+tPHs+X46EjXHMahRnTfPy4XX891rr/8/PPy048/iaKdVFHAJ89Ym6SDT5uLJPDR34s9meJw612xAu5ksY0C9apQ7c/RNqjIdaY7+gJO5DOBJ+XlFJdnFJQNOQEoaTfrmuFlYpxVP7xH+41pvLcFPhcaRHdxhRbc7XJZ/UDP6KJl2FpZkMFsUprKjEfu6fHBgajtNKS65cBOWDY718IzAfxNuZ6ssaQSJXkDAEHdrhQo4ANbjWfUo5t45iENJf0G803RjyKfe6VRRa8+PFxORDzYV+aBewAZARVtKWkX4zReb2xD7EYnE+ReszY3DZ/BX1FcZRTG9QeAVq7+fN6v18JI5+U+WtzC9qK8+99Lu3WA0VyvSlsGUHOO69TTW8Ch+9Emd5qM5XER+VLM3Rg1vayRc+l2ODZmHYHkGP9a8Jn3fxI41jZ/DawdVOwcMq9ngs86ytJrJNw603gb4PPhaH9EPmvwycmsF0duJF67xlEXHZd0BcyhoVAgz4LhVDO/3YtPjjxqYJoYZlXzGVRrs906+CiCeF4W9IAxwgYfM5ZuSBVU6MvCgx2UTuMc2x5mNdbX2IAUFdm4XBNNr5FF0cx76lYaSX0viRZUFwI+anaFAlvgI8kV5e9d68m/pMmKDlXg4x4E93jMuSiDFVMNsU69uQ6DFz3GM1TYL+03agtisT0ugA9GFCPC36j5nJ4ciVBA3w/9LQAQunF777aXX//8Z/X+AD4///SzPHTOn7Qb19kjnzX4qF5Xi2zQvTAuaTQ182L0rmjfpdrbtuTGotygu03QWa9DvUygPteXDdvsfdhMv00PLBsC6SExksoQKmoohfSrm1sNmdPE03OA51qApMgH6jXg9PikoWwlsl6YWdI0qVFpn2wvJ0SijLCQkzXbDgp+tDR4HZJKgI+WftGuRcRJE3T11MkJYBrtybHAB0dDxIkSFmWvJQpKCoy/Ex3ze71/570iIaIagOdIM312l/c4XFV3Anh29jyAjs9jTycWTZrKtsP/4hT1iGsaa3sVo7G7GeeeYdkw2I1d6ePM9P2o2ZSjI087KaEGPjpe1U90nnUBMfj8OeCzcd9f1SA3adLDFsa7b+DD438LfPq1pY8wdd9XdZ+qUX0LfFK72nRUNunviTLXQMq967XQbu/jPLz1HAZwyda6x3HTsZv9fMlD9qzZAOLD3feDah3vtkcquajcnHhTfI+IYsCHyAemDH0H0Wcjp7vOv8+Qm2O4+VMGblCtqRl5TouLova2bWhs0DU1couR0W7S0yA5en0k0VM0axih1WwWQVGxjEaD66KNpnW5QQc0vZkIJj0TqQGpcbKMSrqjVZ+qRlN18VceH6/kvU4/o7fKm2+RT7JK6nUqhW7d86p/YaRMADDVOmm3NWUTLxbw4Tpubm+HVhcGCYP28cOpwIeGXs85eloeoV4/L8sDfVk3N7rmv//T3y8/fP+9ljx1IL5G30rEXUek5qmp8RIHzTp1mwIai2aWLlSBUV/oHXj6JvPvNz2nzc0OiWNzcqT/nuhnphS6YdvYKC/UKNz7k5EMpI+l0iFa9ZOA58v5eQHQlcdtX98sX66ulou7e3R9R4OrfRsDYJwa0puQN44BH1JvAIvo3pBynuTswESkD4smYBwE1np6TFT/qXoKx6cfR5F5gQ8ps++//14ApMjt/l5OA8bUgxI9ijrnAzhJy43aE5FwUfQPjo6WM8YtHB6NuiR/g3LN73CyZHhKhd62oBEnlA70a7jHibg2wQhCxV6BavbdJhU3RjI12Ffrq7GrJEoch1M3389iVIkqinIZuLrsG/hwH/vndFswnl8tunUta9axJhjO+TUGyR7Z6t7VL7Iee3qsRxYjimjCpx0I8v4o448IsI087ymzHLs/F1/7ZsP6RlbhjbpUP4dEPpvR3nyFzrHR/3IOcUS2Tg52nSlpN6Wn2nJRWQABH3kHKoLPyOfu4W4DfIbM+Mj7dcPgmssafLJQVRNRAb+oy/KuS0OrZOnVP/HOXhgpL96D+nDNmbPQZtSAY5LSIxN+fM1dyOe6lwDwcSRi7y3FTNPCpwdhzSuBT411jpcvGjoeG5FSNZapyK5d4BSdDN6jh80F3OPJJVJT2qYIB6RkpA9V9Z++4DQxc9fkDvWtoDBRI9ADPlKvPiAaQk3ieXm4u1PkQzrx/MtXfQd8/vR3fycgEjurItK+Dlh02ng13Tdroxv+mX6z32DxUR7CHKGg1EijqmZRDs8oPQ59OmT9caR8qrDfQWkTgDb7Qvradh3SdT0ZoNq4ODGM3Bb4PD+Lfn0O2+2S7xYhvby6Wr5Av6atQD1WplBwdYmCFCGUU4PTAOHg6HBfOntyLh49kgPGJJJHEBGI5AEfnjN1OO8z55EhHrDONNZDU3WZaorz9SJmI/+68UgNI985FoA0IiPtmcfRJ0R95pg1cnSkNBsPjGsVFfvgUAPtAB6RCBSZzZy+veGaIlrPtWc5Yix5jTQhFWn6/q8NfhzegEI8bf++15W8N8tDMghV2i1zl6aj+/vg09dhAGENPrkGZQNKSbqDiK6jZHB87W6l6O/r4JO1ONf7pi6ibFI2Ur1oDQ5pUVkb9n7vO6jl94n4/hL4vAV4Y69V5PMW+Bh4Nu39Gme2Tg/3XmLwOtsjCyInvgYfnTxDscqL4fUdfCxvP7XVXHiaJ+Ob6MhHKgBRfS6+PZL3moKqNY63ZYKDlKBLnHGke8rzUfQDaFk9RxET5+gbUWwqUa0rior1HN61N4IYSI2J1MdCqJ4zhsmhG2ajI3ZfpQO4Jsnq0yejZlhHPjoP87u1SA0+ZtP1ImM8JMnpPPnv/EyEyGLj2HNyaY3hpb6EcSjhS54lhkbU2p3t5ewU4sGx6j9QrblD9PlsM3Zga2u5hM319evy4w8/Lv/4D/+g+tAhtOsSPp3ep3O9Ap+q5WSoVhVzBnMqG8WRTwlmqmlwszfk25FPNSS+AT4BKhMz/NWjpvWm6aDTX+sx6JtkmD6OXbWfmxul3C6vrw0+1IEuAZ+L5RL6OsoH9zAtPbP+vtYfaw+JKVYuDgYODZEPz4BnybNlHg9rymKz1Bd3BT4AD3tL973S0WK9EbUX242bSjTC+WakAnUb6iy8DpDh3mYtcA9SE1J2gzrmU/WGMZWXfYgu4NGRZwbt7SuVjZAp5AR6gIiwASEbXyKyOQk0867yPDmH9BnF8AA+ab8w8Ey1Akdns9bVI5JpXCf4YNzjGIYMwSEzWqOvAUXvkXip3jSZiHIwAz5rxztpxb62YrgDkv1vSUH53H1+ufZ15PMt8OnrkzrkqIu29OPYWysV+bx3vRdy/xI8ZD+vwacDxO8BzwCgapv41h7+PZr41tHe9kuKgnjLGKyk33Lj43kknM7vWUQHu/aOZcxa5CNDXPppBrKiOvtRDCNPLUVd9xjUokiqUfIZIPH8a6WyygOXMS9MYlOnNslDl8o0zZshNGmWEXnNJskTaqsMhCVyxo2sXgM/qJKRCEOrHjxeahasaaU+RqKvdFTv0rNRPT5RUpA+VoEP3oKipUdUHmYBNvc6bDc859R8Aj498hHYVMoIgBZzrzZU8vsSFD0+VC0Hw6auezT4SL3c3KnAzXkAPnjef/ybv9GYhU8fPsp4dUKE7k36fAaDrTWZNhCIg+GF7lvtANt1IEc+mwXYzU3+GnyyyJPKhTE5gL3vltXP65x0zsLg0waJaSQHjbpuGRAD7obm0jux3wAdUsuX9ABdMHoBSZ5L1YEU9Whcg1maFgL183M7waKR5h9OT5X+BHCovxlcylNWxLOj5tT96gvSLaseGqeyPFwOg0uPGWuePUvkQ+oNAGIfw3zjfml91OiJDj48C2p/pP4MUE9ilgI0ULghGyjVppEOuwYfgKfmS7H/Az62Can7TNJH7zviMgCsDj7WXJt9Ws4AeMLrOvLJegmjLsZdjmKl33AGuR/ribMBn9QEe3Nm1lxfB91Yd/vQnfG5FlstsWpPXm8zATjet8ow9WW6jl44H9Zgl7/J68fxemvCKk0WIBnRX4tIY2feAp/1Of2uY/dGP1a/n6oBNuexg9TW/vbWBvjwYLuB7TfbIOL8JoAT8EkIDfgwnAvgkAdQKZUYimpG3+T1Ww7NtOtOe1QEw3FstEY6quamjP6SGhKGtyOJGUnz+D2kBrbfF9W7JE10PRVBcV6icqtu0Om80Q+bXrqyZdoYM5dPaoa0mxq1eLAACvlzCBFcUw0OAzRsP2DDuGmWdKIWu+jc9rw5PuCRaEP08Eq7RfZGcXhYZwAAIABJREFUaglNWTrGBYMJ+IT5lmd1cXGhyOf46ECMK34GfEi9UWMAfNx4u6W6A2lK+n3499MPPw7wCSFC3l7Uc1Wa2mzK655TY7zaQ63Xd/CZr7fB+uvAZ9ZyDNKTTfMt/Hkr8lGajHtfCsdKc5ShHqM9Xl7EeHPjqSMeKMjUfJSGu7oUCF1cXlv5gLTnI0LzMnOqWRbBUSmh/d3t5fT4WOlPzpvoRM9evHKvBbIA0ONxCpRWqYxBisMc2Qb3/fKkVKbXFwQT+nSk+VbszXi6uX5ABsKBC91EQih7ewCk6kM4Q9vvzXI72BcIKdKipljRD+CkdYaW45AwanL6jTDSDbTthsEnDivg0wkEjowAn82GyAkGGY9tsFa/YAGxAOvRPYbT9kS1OWoAVfdphIMeqfU6STfea6Of84lTM5yb32G7JfIxiE5Rz6z5dfSg14w61evap473BviswSPHT7kgwYMd182az3r/9OfX9+c812k3c12br5vkn34PdW8Pdt6NtFu0zTr3PQ+g52G5GF5D7pbIxwbQ2mr3D7CFoFqnjTAdrqVi+zzD9LI28gp33lO/ycLDe3EKDVBxK03pItVMFAgH9sjN2MBDAHzQ3cKwgwfkxTlHPcShp1WDgjTLzfWasRDaULPQgZMiSq7WKSTfUDzFh0ePCnAB2MZYgqIVnUnXrRhLVl5GBWFL5yhtMTbMA7I+nl0E+GiMceX5OW+l2MiVl/JCwCIPk8UE+HAeen/NkOH3dLVb5mV/RD6IXdLno/u+vFsuaUotEAR8Pn74oMgH8FF6pTULyui1yMfaVfZou+fmn7UM6/exken6rjToSCW8DT4VjLa8eSJVryui5rfTbq+p2WsPN+O3008kAzKIABg3HyNCucz8Efig93aNDtyFyB30ylD/ub69FwBBenlQLdDOTeR2uJadd4uiUPp+Qo0G8LS+tRYelAFAEBZHQWroJSbqte7z0v0l40Akvm2WI19EPkRAUbVOKj3XHvAhy0Gt6/HxXs8IsEXVAPAhTGUNbe/tKg1HpMPAOQBo//BQBATPlyJlOwlFIYeEeMI5Sgx1aOo5amNP2plkv3gYYy+8K6IqjcduKHvk40jONZ+Ajz7nkfR3TUMuIy8bNqRoTGLpbLfYthTj+zo2I+y1Nllek+hs1FjKPmT9J7IednTF3MseXgPQuB81FjyGvd+ngM8atDqA9LpVv05e4791p9vv7A5gbN3697met3rw+j6TLFPrLUrEpfdT88mBY4TfQr81+JiZtbfsvs9CQZDwzvNtSsNmeJZVcpHnJhXb/ONKn8RYEuOtjJw3gwkEpN5ogjb4mOlGkk/SPkXvVARTYwUU+ZDKeV8GsfTJLChVg6AUDfumRzmbTcDXxhjjkscQ4IziuM/F9ww5IWYZVR9Sahl4eIOVN5l8qvMAPyUdxELScZskSUZmU/CvGG2k3XRutXGSqounpt4qTRW1TH8WnUYp39+pmRfCAUaNmg/gw/EgHDDbh+O57sDI7SNHPj/+JMAK+HBsbfR0kEtaxhGX5vxkpHox5BLhCLBK2UDJzvRehYrcPOXe4hFVXDcIY3BLSbdRqXvNZ67bRELTu+wbNIYiM2oMPj6v5Or9f6d+RDx4ZDT8vdJtgA+EA8AHI05EhAIC+m+oHzywLgAh0rIzA2VavVJv7yuy2dfmh+ghkKduensrECIyIhsA3V1D5xQtbMsQStbH1kPgs4sgaM2ICvFgUplrhlFF1qFiB3yenkw1x2mEqIIDB6gBNvwjnYXCAX1AOHNEQmcfPspB4jzILKRvJ/u6G++AT84vunRZE+xAuWQ4jU0LckY+Blq/Prpwfu067dbBZ0TntSjC8E/deU215thxvtfnH1AaADKaamdqMKAwZH5sITbqibIvTZqq29kOPj1KJ+pM2i1G3HuhZkC1ssEayBRRVwo+YNNBJPfzrfPI7/4S+GxmjCZ4jWhLzslsxs1z1Pl/Opvabsmdr6nW/WHE42BRKS3wzgq8FC4dtj9YZ6l6Ydi02cgO0Sf4SBGY/5YRpvvbUYLBJNEPx9JiModAm9R1D9hExjKBT+XpFS3J2JUwZo1IwJqIGjpCzdJkAxRrzINpxVWTUh0JttmUQNECajpmAlQvs+Hh6zxLQVtTK0sl2pGWKeQCIK47mnbl4vNwuLcYnTHOIJIm5b2pBlSAh9fM8wlTCyCwEKSZevSxIKm//X5r+fTxgwAI4EFiRxUVNe0+q0cEw3d+fq7P/unHH5c//OEP6ktxitUF5oCPZYXMXnNNp0ZeJJ1RxA1vgFCtTTIxbTHNppvTTjfBZ0bJ2nDltPTwnoiwtw0Nr60i79eecwxXedvKWm3OpR+GROww6j+uX8KCI91G2k0yRufny/nFuVSgv3y9WP78+YsmoD69bCn6YSw3AGHHoPBCjc3LcnJ05Kbf5Z3SnaxlnuvdzbXqO9TmWBuQE1j5TseSQm6d+ChlvLwsRycnY4OfnX2Q2oG+ao3gVHBfNK4egKMdAvp1RT78zEhxojhFUETQEIl2dxT1QD7QxNV3W8vB0fHy6btP+v/dHWQWMh+Zt+QaXQeLGC/VcTXO3NGQnQH3zMU4sTed2va+tdGf85x8rJn6t+Nl4WHN0SIb8eCUv84hvYODbJR0bXkEkvcxsPMVgIyB5Hfc914z6+fnmlmrGZZolFZ46sfV1qD/l5pJN8BZ72+BjyLcYcN8fbHN2XNrYdEOXPycyC3Amb0TAJttCRM4Ohj9XlQlQOvOVb2xBzGK1jfGV8RWbC1bx4f7LyMcq1k5QUcv2OL261MIa0kRMRfE6rvybOrBsajVdClqU9FoqyA+PVdSdPYwc8OZYZL+FTO7lMVX7jZjEtTcxrGYWcMCJpxDYJQIaGdbHhtGwEpujkowuDCGVFNpN0CLvUJzoqThAbeYLA93DL+rYh5gO+6PQKSMKX+PaGmpdAckEjVpc5Bm4LWpHcGOUFrQ3yWtrxEKNvR6BlqAlTqgLlSGSkC4heqxmW1hoRkYJNMqNt09zbdPT+ozoYcHANLwvscHhkIsO9SgBFTuC0Fu57tPH5d/+Id/cGr1AIKCi86KPtScu6dU6/Y2xsbPIVNO++I13XROf3XEloVuKaJMUxxOSqNfr4UZsxn0Ws2iI4Xyxg4oBqQIIENReUp9xKFyusrOB+eaqCifG20t1hNpqdtbSDlu5Dw//yp9N5p6AZ/zS6IhK1/fPT4vV9RTtt4vD3nmRbEHQ4+PDzzCwp7TiHJ5lvRdRRVBKtfvt5Xm4llw3mGvaUTxextZen9IlSGFw7C5DPKKtpqGMIr146iJz4HsIEfvyeSEoXxQqV/SwxIVJUqGno9Sw9Hh8uHjx2WfSaqekysH1DNxJgEoIJQ1PKLNSGuN9d1HQRg00j/TPeasqW48s4/TSB7QIgVtJ3GuO9maRNCtDywObDeY3f6FOdgdkhwXp+oRJf1StE+7xXCAbPE3mqCTsTFouOUiNXG9vOSGshe83uf6nmDg3zURjFdszwB4Dx5ybQGjjXPtG7d+7vst7+2A1B3BfuwOpuvPzPlsHR7svYwPqA5q1RtSiB/zJ/Qb0UEDPqpNSD/NlEo3s01ygPpMaoicPVAPGk7eOs8GkBAzrCiQfL5SVIp+HhUpDAYe1GT6cIh6ignCYiDqQY9L4KNoShkJ9SHBkNM4g/Dw1YtB9aV6MurZzuyPx8omEtTjz30YWlSWliDE8bwVFzQJ0jg/ewUGyXwpZfJs8VM3ozpfXqMK7cUVqUHgA1X36Wk0vKbZ0/UB164ynEybI2KBBWy8npQOdF6Ahb4dwAcWmzbV08Oyt0O60/JERD4PiGU+PS3fffy4/O3f/u1ycnK6HB4eeXKn+kv8DHd3mGKLREs11TYtur44Oa8YBT3vkhPiZ923uj3O/28SBwRMRSbw/S/ZlNTpJBJLbPm2PlVqOt2TzWfkHEc+XzOgEqVPWRRSbmbkmVUIySTg8/X8qyOgy4vl8gom3PVycXmzXN3cLdd3D5LhQXgU8JGP/s6FfaLeo6O95ezkdNkv4dmkWB9J293f6/kS/ajuwziNcvRiUDxN1QMMPUUYAELlAlo0vVy78pr50vRMDbIzGZznC3ii8+d5PJOCLSJCBDdLdh4AIu22VUQE9N7o/ZGyB+AjZ+gt8LGXG1sCyGW+zUjh1r7qtYzhDK+GuMVgdnDIXCEb4iL2NALPt9JGev5qM3g/9MfeOv6mMPKsU/qzcIBM1Q/BKhON1xGDI3c7i5N5N7f+MNY1C3dGMLYemwZ/MnSJHLtxj63p67uDTwebNXC8gT0b/Z9rEFnfr/V58Fm5/4m0+rlsHR8d6I4KEDRCukQtW7HOD9aGQIq8GpUwIx9vSnvf5vp79keiG3eOV0QkTbQIPNoxILcNM0yRQ6kkh4qcNFU8uJfqiwn4yNt+/14S9zcY2XQOPFu6B1AT8FR/p2f9WBICplpd8uwXqLyyyxJebKmvjIczZnTDcLMWXRYWhjzgw/vnhFZ7ngIfW7MRLfizzDpxxFXyPFXb0GwdtLw6CIYJp03fJT+eBRDcL4wWz4vngqFh4UMm+OH7H1TLAXy2370o8uH53d6YBYU/y5iF7777bvnll1+W4+MT0+aL4chdMdMJYJngk8hnDT4zX+/nkLy3EpbaR6Fdz3WhhR2Z/EpatdJQpWo8UDCUg7UXl5j0W5vPm6XWfhW+syETBQE+XruOQt3Rv8h4fz0/Xy4FPHMMA+CD/hsTUJmKSlpMxBkBxbMUE1ijh4c7A3xUxyRyYO3S3HpnBiKMRGjXIeKMKKYcQ0wexwZ8eOZK0bxD6WJPdGtAiPONWkcR16u/6H567aVGkL4waj+KkiryAXggH4hivberqIdeIKIsmD0SOlVGoJOJoiYwvXbf0xmVJIW1ASYrEOkRR4zdhmFvTks3uGuDvTasAR9RxasJ/q3jr6OGHMfgwL6vRuVE896kG9xZR5yk+KaadtJlkgKqiMwo4khn7Yitox/XP53Sfit66RHLGgg7QP01kU9eswaut8BnDUA9Uh0OfGq9Z6fHktdRvvPBY6+HcSgPMwZRF1oLaKSHGDNbo7fljaVvo8ArAMQHeyCV+w5sgJ3wyDwf6aAV+AUkSFMRmoaBp+mglXoi8lGu/P17CSQCPmz25FGJqOQXZ4IpF00OVukv5/HVDzCiu3gRHkSm0kRJYnSvKotEvQVEPtlQagA1a6nckSEZFIAP+MxFXXPN/YZZSKxIQgQCea7F0suxK02noWJFXQ24cWwiG4/e3lbd5/rqSpENjabUc06OT5Yt+jvurpf9ktzB46bvg7uQ9/77f//vRd8VNG5B5d7TM3SPh9lGUX14C3zi/eT6eRbSvSN/HxXwimqyofui1sbRY+m1oWhJeRJqQHltYMxQ9jPtm3FukEp9SN3ACVsdrTS55FRVL1cMRKIgIsULZv1cXakPCDLC7d3Dcn5xrQmoX/XvcrlFAeHpQeuNtazBdS/Lsn8A5fpk2X+3bUp+1SdgPpJ2UwpWjalOwSYNGwAKc5KIPzUPpdoEWrvL4dGxdNpS8zJ70i0FYW7y89XV5dB/476oP0gRMCPpX6rX572bTGFIKsIy8eDo+GR5995EBEe3TruNon6jCWuGkwrPBh/bg1nf6RFp32upqeTZ9nqJ1lRFxt0w9pTPtwzvMPTfAJ/NSOP1GurgIysWjK2Wi7pI27nQqqulQXu/6PMZUzHOfwU+uRevwScOZ+tRG7Um361cQ1/763vzrwWfHP9b0VP/nP5sNyIfwCdsDsCHi2QjZINm9ofHPbunwjLhLmZl5kuKcsqRp+DHkLfSmRqChGhUVS+FFo8MWEU8BT76/AKJeHcjdUIfkphx1Hyelz26wCvyub67tcpAbQDAR9FUi6jW4LP2UqYBy+TRCpNbSJ/XSIyyTGjozxoOVy/QemxjahVdkoJpbJV4i16ME3wUbWl0MqOVSWtYITnha/x9Uh7UtTBK1L2gzPKAo9aNqCh1n6vLCwEQHfSk3oiAAMrbq6/LwZ7p3ZGZcY3KopT/4T/8n8tPP/1U+f0t1RPce0CE7FTYSAe2/qMOBBspgKbiLSNf0yq9iNPt7jrAMACv0qLfBp/N91UxOwXnAqLpVb4NPpo0qxSRStdKs6VOSRQU1hljFaiVQLsWHfv+wam3inoAH/2N+sojKWGmpt6Lhr279245YsYPqbJqMSAylSN3DxnAunUDgCrtljor9/cBaRz2oupx21Xncf0NLTYAqPeMZdy3apEiwbxbLi7OdQ086xg6altqOH9+MnNy+70Zb2jO1RhgwOf45HTZ3TsYRJQQAlxrd+SzaaRM8tDvqn0iBfXYm1FrLYZUL+gHsHoalTWfkkg3eFl/vX6Uz9gw9AU+Oa9+7A5AfT2P/R/h0NZoOSrAY83WGlRd73UWJUKs4/gr8EnNrNulzQjitVhuB5Rc/6trX6Xy3rq+/rtvgdT6Hn3rdfn9xv09OtxX5CO+d6UXRl8K0x3v7qr5Makfey8YCrwpjNlszDM7ZS6wdzKI8o6jhgtrqOZmcHF4gdh1qeiIilrgV+ADbRvmkIwc0UAxRjr44InhUTry8RA71jg1H6XxKuUmc070Joq1026kKzLwaB1WppCN4X9rIcpghr01UnTOJGkT1YiIHknq3jmk2uTZR2suagdD9aBETgHb6ppW8V89Px4tTic89/cRqZRGV+XzYbZxX4l6KChzPxAY/fTp03K0v7vc31woPam5KzXTJIxDjNK/+Tf/Zvm7v/vTiFoZtbxR0C0auq93zqj/a8BHwC2ywmba0O/dZMHZYDn1K0xPXr9K9a9C+kp9aG1vJEHq6CF5DK2wUFVc3039B+MY8PG6ndN5UTrQXB8x4DzSg9oPagcXSPFcXi5fSwuOKbtSEnh6WO4fSY3ScLq7HO8fSN2DNHKiE6IfMTJL+yz1HrEgq8FT4MPohydaG6I1Rv3Vslak3g7Uz7VvPcDq1wqdPM4DqT2aTvkXQx/wgUxhhett9/0gXFtpJUU+RxYchezgiKxqmCW542cSJtxr8V4rl4T55ufS10JnmeVvAaesL1HDK/W0BhCevRtWX+v7ORWW6cmz3hjj2GtV/f3rc3TE3CLrOrFubG1fK62+yrKsjx3QjoPUayZ2PHM/owM3zz3v+Rb49BTmhpP2l5BnFVH9FS/feMk3I5+DfYRFPcpAnnaleXLDAB9OlMhnezvd5L6RSn9t76hAGmlwSc30md4prhcVV/IXRU/0XBsPZ0MRwOBjw5q0m/PkVocViFXaJuAjtWfA5+lRqQ+Bj/o1LFoKfTtkg1olbgadCutDi8wPbeaoExp7v82Hnjvr15vWPbxpIrli2iSClMdWxw34OJ3UcuRNgsKG3Ata/VTMHMJaVTMebxUrUIOLauyypqO6npQUJU4BlGruVYrMeNVQ5EmlnR4dLFsvsAc9GkMEhYf7Srsuy/X11fLjjz8t//iP/zgiHphvZoC91Ljnpnrdp5rWTeqgoA3Y6KZvg0/uqaOqDYdg1IDczCsyQwFensmGk1ApO7EZV9GPN6JLbc6MtIGHbfwxhjx1nkjQpElSYzygXZN2I/K5NfgwioHppzSfqi50w1A6onLSeLAy7wUQROanh0cCHgn0EvFX2I7cESdHBJaR5jxXmGfQ4lkjPO+bhzs3K6ceV46k2G+MzAA0AC3SsDVVOHuVyOfjxw9yMHFMMmoh4MNAOR1310w6iYmylrffW2z08GA5PjlTGi59SLYlMseTpNMizgkQ1msE3N8qSvO8OiOWI65TbvyOvc4zT/amv45jBER6emiQTFTW2uzAD7j11N+3vPk4Qa/SWw2Acm1Kf7Z0Y7fOG8a5CAcBpZx3B7BEgLnWNei8BT7r1/xrwccAOG3k792bbifzvv65Wwf7e8J/NmDC8SGcWcOVnGIraZnK3aYoTpPZzfX1cnf3IBBhY/KljfqEgYKimaeROe/lLdRET4rWkstpbDex5KTThre4CT6qR1TaTZ3/jBCuTQ2XTOMYTLRbdinUr4UpK/qJRzx1oGYfgG5W6lfpXSmZ/L4gumx6DJpqJjD4wjJagU/y8DpOiB0r8HFKyxGJPF8AWYVhA4wW8gtRIhRc9Ny4XzPlpo1ZNOJ41dL1ur7Rc0a6/5QRzHuA2pOkd3ju0LIVX7w8yxjRtPhP//RPltRnbPPRcfWtbIk9p7rPiNYc+fSvbJQYiA4+ImpU+38W9ASJ2Vsl41pgPF5HPKMUGOefLppNn0zsP0W2b4OPm55tKNMQ6NTo1OQCVNI86XkvjEBwhz5AAiEh4CMRUsBH47dJv10p8rm4ulyubm8Ge1P9NJWGYcaPhgRSt2ssRitOsI4NPpHO3zvYVx8PgEIEevt4Z3UL6o0aemgmp5UE7Jg5YtoXAMWo8yz5+9HRgQw3US5STB61YAIRIAnAag3WMDmRECAdIL+zt7ecfPgwlESsyWYWWZy4nvaZnrczDjL0LfLpRjhg0g17B5+sEwOvWwUY/Cjnq/qZ6C+RsVs1o2xojZXty/HiuIWhOZzqtrS6IV8b1ZxvbMpY98mMNNp/j3q8p2ek2J2lDWe+pewnCHybdLCOnN5KL/41kUzO5y0n7lvv73ayO4fDId3b2ZW8TtJEpv66FMyXazau21b7zmSGLYtqLg/QQ6UVNWVW1C/ySE1mgo8UZystF3OxBVWXiIaoq3TLMLQAg+VyHkeXuDz+Uneer3fHPesd5s/t44PAR+dCeoo8ehWNk7rzSANTpFOQ9oKyHbP9bLpJ9TcbUrPLsgDFOSlVZH3oliVz5JW0hjrOWw+uDz7LTeXFBT6DitqmmkK5JbVGki8pS469854RCv4uoUnRmWYhMoXOQeIgjXpzKwICbKgPpyfL2cnh8vR4r/Qc9SEIB1JceHpSMZ3XkXpjzgueLpdArt+sODf7rsGne0bdeIwIsDai4syAitqH5ogFL1DreKUWZAdo3v8B4qvVv2GYam2MNF3dV15jY+Vn/Vbkw2sgHIjZp3k6fr0FZUmdQTX22AEUD0jjMmQOrTdAi0F0X84vNJobcgLfWZthgopGTw8PEcrObskoWbk8Wm8RHg2IAxik0gAEnjkRP3tEbQ2tt0V7WkxQN//6fQeKhtzvItO37O0DpO90PMDnv/23/+Y5PO/fKxpC1ZqfNVCuUnCS2WE0B6B0cLB8+u57EVG4Lx4j4X3eKfYxtCIcVBZDzFhaIaIVuJqrFcOe55x2i1xrT42tAeH3DKK226ifhiRRzNYiQQTo1g2mPZLpUcAr56kr2VcE3vfFMMZ02pVeJn9XXb3AUmusmsXXKbNYKB/nNfj0ffd7UU8Xfs397Pcun/9WhMPveCY5f53JRgp9c6jd+u9b+7uW19GbTD+rArI9Bk08VGqpVAPSz1/04uOjE23iaEilt8AdzcyJZyKiL0f56JLRSGOnpXMa8JQWWlSqyZFHhDPGS2O3azz17rYb73jNGnxk/FfgA1CJdFB9RH3RrB1o3xErDvsezU5+PdBSZkgviq+y0kZF46VPgweYQXkRwVSEoPMuIBuNt/bWwm7iZRinpMXGg5YunGkH0FxHw28pJ0TwE6BRFzeREyrNt4DP44K+29nJyfLx7NhS/rs7y94e9btH9w69IHpJH8g79fswrGzv4EBAT+ot0dfoW2g1n754fw985mLMop3v7ItY3hqgXj1Q8Sbtxc16Ud/cej61ruVPvdH7ETCxYXw77Qaim2AQ4KenzcYe8OHvAp2bG0UJ1H+ubq6X69u75dfPnyW9w//PLy70nZSWZlVVFAUbMc+XKF4OUwBdWmUPG+krpd5aOg0oc6RvBmnuUSIlA7p1DknXAUA24iUxvuXrhnrPOf3Lv/zLUMNWWvHGgPluZ1upNlJwfA5ARN1ne29v+fjpOx1XUUeNWbAygYlLMeRzdEURS2izqMblbwFJnrUN81Q+yHGzYkYq7Y0oeO2t/yXwSeotztBaVaBHIgNElCMuGahmhDcimIk45YhOdq33AoMCnd7vgLT5ebNGqmfYRlqsATd7KODz1t//Evh8K3rpkeJb4NMjpf75/Zy2iHzi9Svt9o7CZ6ZOkj6bkY8igrZJudl0acOmsrROPEk/BDYlRq0wzeBTndbj5CqiAiQyKA3DG3AgTy5adAp2io7+MvhoI6wiHy3YbW+6vw58inc/Ip8Z2eWGInCqxTxyoVHpNVV7Z6cZlFJgLuawa08lDQQgIA3C3iENqTpPefrk5gUu1WsS4HP/klNdeK4wkvgiV8/9ojueqFTvpyHw+UUTSwU++wfSF/v08UzyRgyiE9GgqO8sEqIgAIhen59/+cOyJ+/XUyiVXlX9xrp3cgz+AuFAC6+cm74pE+UYPNaNfK0YTE9RpSOnsXlNKc0mS3Qtd6CpCMd7zRRO/82pNoPWjLZYw5G1sREqyR2INBX50FtDVGO162vdf8gI//PPfxYISQfu4lzkBP4mAU8yAw/Py/YOz8bORQRkJcdEjRFgecB5MDklBjfEA9JfUkivPh01Xcu3msQP3qdIgVENe/sCoDShUrt5QI/x4V6pPM7h8+fPEqNVGquaUbk29szRybF6fYi0WI/0+mzt7CwfIK8cIcNkaj/3yOKn7iyyMa+BjLWXXfss8GkzfN7y0hNhdICK47JOK62jkR4xdOO7jnx6Kjzgk/sd8FlH3dr3MKbi5FQ6fDpVmyno4Zq2NLD3QSSJzG4NOPZzt/3LZ8VZA3y6qsQmvLwVadnRmmnq30vD5V72vbM+Jvekg88a4N56ngE0gU+UTVU/Ue65CnioC+AJp9gvBWF79vFiDvB4FGbbmxPTrCQjOJHoSaW4zmf1JlOASTWfMX7AKtBj3s1C3WfK8VhFoOpDL9R0VpHPw71keZTvp+aD1yqqbOnIQb8uBYX+ECZS+/Yp/TZWi3+XtF0WvHoxKp2mh5J+FXXL07SL4bIAqiabKhVciVUgAAAgAElEQVRSTIfyzF/eb5l6zr17dBFctTNR2zHy1ecBGHUyR4r3NVICo4KUPiB4dX2lZ8GzJJKRRAvF5qdngQ+kAxmPgwPJ6EBdd+QEUNrDzKht+kBgxsF4w+Mm9cYzVA8Jg+7eoFr3BdgXawef9WsCQLnP6/B9GJvSDPT6S1PeBKANAxOW2xtzTOQcVbTgZz/XtMUj7J0n7RaniVUhvTexrNzUCUcAxWsiBfX93N4IYD5/+aK6D6DzVZRmv0YAJBHPJ8kskXrKgEABC3uwwIcaXPfEvafMesPZAEDkGWuNW9k6fVfcIF7LnuTLJIQ9gRCTSUmlISyKAgbHg4iS2g8kBI0SJ5qrelUUrtldWpuk4XZ3l9MPKGmfCdhwXjfBJ43TFpeNF6+GU/ZPKTH0lM/aU44RXBu+REObkcFM/fD3zWc8V8f8DNu6/hk5lxy/p/kSlQQ0ZDu7vFM5oapfN+2bjNfujlC3P3LexP5LNLROWYVSPdsQRIJaimG4tvoFiAHVDpDfAoT1/Z02cYJVoth8XKjg3wL5/lnr57h1dHD04rymqdOZGxNK5uOTIx/PscG79UadqSZTbPly/47p1jndPsmPjctGGF6v6NQ0ipZxrpqPCA+lRIAkSXLavI/braFz1b+z18CH/DdKByhhx4h38NEDkCS2h7/F6BS0lHf8NvgEzHoeW+cT5YSkF0qrTIu+Cp4BH9Ojq7yNt8p5blt4EkNOgTTG1/TsxSkW0m5s9JJ4kR6ZWHUsPTcPsvEhB3Ce5O4xHur1QS0hBA208m7vpHIdI/bp4yfVk6grAT6kCefo3xcx3gC1P/3p7+XdUvDm+SKrL4WDZuze0nb7a8FnbtQ2gmE190SAVCKlY6+9TBr8erO4gbi8hkq99U3oDRNVhbamG/hQ08Gjn3qECHPaKPO3vf1DNZdioPk87v2X86/aCzSf4ggwhoGaD/UTUnYQDijma2hdparUd8NY+p2dUf8R9b2elY3T7JsRWJTatO4xah2I+paQ60zvlipy1X7SKEyDKGkzHD87mHPaLusLEOWcuU7aGAAi9qTGK5C2KyIHjaeHx8dyUACggI/rp1aG6JHtNEZlIwTgrjnHI7bzNw3eW6DTjV9ev36Po/cp/Jln31/fgS5/747PcDRbKq1HTd6yc0SD7n/mLVVGIOcVCR6BZUXZSccPp6tqn7k+g4f/F/r/PE9sr8H+ra+Ab78eH2eOiHjrmtf3v0c+eU55Vr2P6q26VH6XCKufy9bZyYcXHpAIA3hK9Bw01dn7BzyvaiYc4DNlUBxRzIUzmvHqhujGjSKU46bNKYMv8syV535D4QDhzuTIZTCTUsCuPL+MeULUfAb4KM1gD4gGPo0frvAYa6mRu9UdzQbv4OMbXwXZHv2UxFAPyXmhsLg8S7xQge27klovRe9ovCmtkk0OSGP4GKFcQ8SkqpAifMG3CsV4uTVYzI5CwOedhCkRWKWn4/TsVJsYowFric8V1boMG2BB1IMYYjbl6ckHe63MbUG7CzXlUuLl/gE+fDZ1n++++160Wu4trDcAMOAj4/hG2q2nStaRT4zKenPMZtvXRkifI0Na0Q7eSaPHb3hatgsmpKxmivh1U88tDpWef3q36tGm5pO02z2qBczDQeNu73DUdXh6KF3/+bdfBSxEP4APaTeeidlxDyIjqImTRl4Jn5q0oXrOtp+3tA7BFJyYVq/K9eGMEIloXZAuVTqQPWxnTsYh6u1VtyKkFsV7e0fqBJpWWoQDZS4Q7S0xTtKHCKaq/wciz92dQEjU/5oXJXUFJIAO9pcffvjR66MinzRPrj1l77VpHCSpugKfDiK8uqfW8v8Yv3Uqbm2E15HPGsjWHvv6fDsg5rM6+DwXsy91UjWSlkpLj3w8SNJMxA4+0X6MI5wJCdkTISCZfLM590gTbf8C+HSj3wFtHV2u9+DakUvU0sHn98A8zlLu/xp89HnHhydSOBDCKihwjcJGGO+cgmdYSYT0Ntu2ktyQ2cns3PO8QXpJbQQ/xLQx9Cl+rk0oLVUehD6/mkzp4k5BlWOoNlS9O0jtZJhdCAeKfDr44LWqQFwFaE04fQt8aluM2UMh2M69ksFVY1FR8yihVHl5pQJB4yQ3PSw7jAgejinipdrNfYJTqF6nMjAr8OF+ORqBDLCn1AxWJgZpC1FjywQs+wd7y+nZmaIdUicqFD/S0+OIaTS6AnoYwXsioKfl5ORs+fjxk8CHiIcxz1zn0/Oj/o8x5Ryo+/zxj39bBnfXBoj0y1+IfNYd1tHuWwNP/j+i4iEiOict9vcIgBzWvAKfeG6h4cZ1XBuagE8MYlJtM9/qtFvAx14oqh3Uwm7dkrO8F92aqAbAoWby6+ffNB9H6bf7B4EPqTfJOj09OXKiYfXlebkDXIpirabtgI/EOl1jlWNY2ojKCNTYbKXeqo+HuxGnhP0kKSyBjx0+EW0k7Ou5S9R9AK/TUwbD7RZV2elYnpnSbTc3y5cvXwSUauDW5NA5soNzubq7FfX6559/WX768ecagW35Jc5zbax6Tc+1V4NPN34xVDGW2W+d0cfre52mg043nN/y8teGeB0BBHT696y/mYZ7jwmakU85o10AuEcR0ZTMd84zo1EGKPf5IENUdzJBJ/ABytw3Wg2KSdtuQt9PHXDfSoP1a88herTze5FPQIn3rSMfnlsHzHzOWBM773c0UkFhf3VBgxIw2OiYd8jnPGPSboqEJEnmirlT5q7lpIg7Fk5x7gM+ERn1I/MoAYFPTemMrEz6M5AjEfho41slWkwxdf89L0m7sVNhuzFWYdR8ShvLzKKKKjTh1Gk93bgqEib+SdST+l6a6lPvsQZXkakrxMYzFeGA2pVEVQt8FKW4R0V1lQKf9FHJCyrwcSptppwkglAq12k0hY5riSPTfrXyNVbgRSmYs7NTGSOaftUwqHkr7pxXxFZjD9g8yunf3Us09NPH7ww+zGtR3t6GDND57bdfdU0//vjj8m//7b9Vf8phzXcRqNaMpXg6axHWt8CnG5q1p6lnUikOL9a5oyYwbQ4X64y3zjwU+GjyapFCmqAtr8sMpLHxyyMXCJUR8Jh0T3yk1sP6uLu90/wbbv/tPfIu7zQ+nujg198+L5+/YrBvRbVmmQI+/N2JPTNIeX44TLean+M0Ms+JZ0zPFY6GCAciotx7Om7JTnG+/Kyop5qQdY7UoRbvJyJsNr4LwlY96ACkaGP73fLpE+MR9uWtB9Q4ViLjX3/9VSk4wFUgVnNzeA0puP/55bMUEP7wh79Zfvn5F4GOMg41QTiRStJvI+qpe6ECZ7FI14bvrwGfbxnODjprL38jItkQOZ7rqoNZP49E0Ekpsj7MiE3vnVmxaV/pQKoUb6Kfiq9VPmgD5vpI9zAwe0pyRhAGH+IsD+h8/fV70UwHlL8GfPo96GCGve9Al/NzhmjOatr8fbGG9/f3NVIhm951HzfuyXsXAM1iuraP1ksiEHoUp76Q1QWqibQiKDaIPJVKfYymPzY2/0QxNF1YkjQZviUFbNNILVo6pxoavJblaHffUzhrkin1Id3YUjGgR4G6Eg2vAkmv9WJnWTFh5GTTf1LRT9WcPSZBZItidjWBQBZZRBhVW1EXuUd6W3boeYxD1oLNLCLy+Zyrue0b9MqE4PGgMEQaj12NiEO8joL4/Z16dPhsppQi0w/4fP38RREOYC0yQTVGctc0lfP2Vv9434ezU6V6mHDKuAXUrY+Pj8SCSv3o+++/W/7TP/8nPQuuGaq2REJV9Kz72XqT1oZD/0/TbgOXqED0rdO30lsbaDT/NvXg+Tq7EVoDjfDiqLwmgJZH6XVWKaqa50NLQdKOGoyIMaeJtyKeh3vTrLl30Kt/OzfA8HnQqqFX//nX35Ra47nyOxqgWb98Hq0DXTWaaaceSeA1wLPmWUTxQBpzEBwys6mAR3sFR2j7vWpyim80t+pRdUWcEZpU7czhbHmUrIYq6L7R4Gw2pkYkHBzos7sKAuf766+/uYepsgnqM3t+dq/RwcHy68VXz6xfFqmg/+lPf+em73t6x9zAauNWDlC91lmQuU/jvPTn3Z2NGP2AWZ7xPO5rlljsRU/jrSPs/hkxwlmL/bVvp6mK6jzSYdWmslKaH2ubrEWJq+p6So0kJYLY4RmduCb5LRBRarNlnnJPco++FR12YF5nIHqKM9mw9f3I+XjMSFS5o8tYKs7Z8KP676OMdDk/B3z8J9OT8Zp0cwQ+ZrvNgVxeMKl9vH92HwwLki+RDqrJ015nFl2FYNn4rD6ICY9O3bzfsZHkK8eSanR5+R187ME5IY82lkipzCSRqsLjqCmpP6iICyn5+EGnr8kOrrIbYZ9VCFQEqOp7slRPaMJ9LAAHE8uvJkVizDlEcp0y1tXnowizIhA+j/vE+brL39eQukIelKegVi9IgY8I0W3sM4w4IiKo0x9Pz5RmvPj61QKVxXjCE1U3OVpl0uxDDuZGEc7Z6YlELo8OD5eTExsyNfoyjfPG4pkfPp4t//zP/6yNwGdhfNLo6xHa818HEtK4682faCYGZyzu+qGrJKw33hRqrX6IDmhN+y33J8869zbr3Pefzd0VEJ5FdWV5mQqNtFS9oxwS6ofcOxowL6+vNTqb+4qxJeL5en4pAoLo1CId3CpJHRVqR0hO0fngs6ud+0l0nBRrnI81+CjqQD1jgM+RmZjsLWR5mEy7v+e5WzL2BTwF1ibtut2ALIBrP/tmM/Jc33nEBvfo/OvFcnFxqUgZYxQBUoHV/t5ycXfrRteHB4HP3/+9WZGkHaUXWP2DBgmTHyzBVWkaTZzdHJW9BogY5e4929D23rtNlti61hEgyrHXKdhuYNcAOMEgNdkpHUSv3WRC5nycRnz9tTlWW/uiSDT99QHa0P9/D3w0JGpV8wyIjqCii/SuCAdr8FlHMWtHsB8bp+bpOU26DXxGTW+S0+b9bWzEvb0Mk/ONzXgD5erYIELeCT66oNGhvLXsbrnDNZtZHmYDn5ANciO0aFI8gwgAHbnAR4a7PAIZJqRxanKje4iSRrGaNIboaM/CiRzT6bUGPqQtMjqhrr72+1gXna0W7kG+h2pdCjBjUmkioHgJ6niXR5q026T+CkxqXDbgqtHYtfFYM3jXSQs5Jcm/6SWICdi64HcxOrXYvEidh+e6iHw+nZ3p71cw3lAzqEhFhWTAixEYpI4EPrfLzc2VxjkTMfEd43N6fLw8oMJMZPb0LOVjjA3gc0CKhnRm9R1lFk3SDNkoARxp0q2+vgU+AZ3X4NOEXZsAa9ZS3xA2SpOWmmbbuaHn7CClTGhCrqgorE7so0HiRvUQtxE4VZkR2jSTEt3c07hLXefyUgV6NN3uHxyp45DwGp2yGpuJiD33KuKyktnJLCsIIkS4iVJLP0806lrbMaIiGfDccTpOjs1GZV9JlPRpOQz4jIZSGymDIA6ewZdUMYSBKCecnJzo5xjvy4srgQ8OiAC5VOoFUjg9+3uSDoKYcnZ2tvzpT3+SKgb7FZkbOZQDJGD71HkoFWhh2Ukw2Ux7/eXIx8Z+DRZvAcv01mcKNjWjrJmso7Xx/mvAZ55rQHaCYY4XMNmoQ8m4brYK9PU7HOXaNJsRmPt8oh7+VnTWQXVzb8y6+wag1OeM2lLbu2ugwug+V59Rrt/fQyjp4NObYwu8d3Z2FJH7BCpsrPwvC951B/fGjNxksY14DzUXbQ6lMOy598Kg8sTNC8giUB2HjQL4kNaS925DNZSZd5yusxf6MHLYY5SBCAd79u4CPpWeC60xIxZiqAZtse7LnAnoe9Bpi74flf5PUYgifzXyEcUoNQl9fPRCuYk1dTTn7B8EXGIokZarRltAJyOA+Wx+VrquEQ/c+Pt+SLCghJwiZTeoPPBD0mZnZ8sepAOUii8uR9FX58M9Zg7PFnUHj4QmspHQ6OmZjAYRz88//7xcX10mK79cnJ/r5//4H/+jagShm0uFoZg9YUmtPbhvgc+rhdzk5gM+b4m5RoaontZosVh/7tyIU1yyG6X59+SlxwB2OU+AD/+Qn+GLe/Xb588iYAAoqQ0yPfd//flX/R6D/vDwpN4ez+w5VIpNzDfm+Gh6riWdsg8ALkU/tU+o+Ug6B4be87N+xgEI+MRg6v1FzCFFKuFf6jFidj4u+5X+tVNQRj8tEXIQK/LbotfG+8x1w+rXKcmt6yuAxQQWOys3I5pmzR9//Kj0Mf1gjHWAmPLpu+/kULGeUcPwxnL0RVg5op7KNsRYJXp+K/LR/hgpvBj2t8GnG+Ee8fT6YtZCTzO9jtBnD9Bbhl1ZgC3X1PLeRHe/F/m8BT7dP+tr91vg4+NL32REPv0c1w7Z28eP3ff9fKsWto7fOtAT+WyCT5tEPFpy9PBHBsHvr+hnZ2dbNZ8Y5YgbCkQKfHyd9uq1mOV11QaSZE557NW9zHsVuUg4cIagI3Kp5i+O/4K8vCKfCT4pFGdTYMDVZ9Ain6Td6OMJk0vzbACDQt7UmJJ6yx7opIISPBjAo79Fyy7Aqd3SWG+JENlIunZP5Iz338GH86EGg9HMgLchbNho6Ioc06g7ahMzvZn+D4wT0U/foCIfQDrY3V0+fThbjg8PJRD69bfPo1lSQo6k8CRCalHMu1srMQNm9AgBPjgbf/jlF3u45Xjg1dIf9E//9H8sP//00/CM6T+CsKHUIEBUzkNf6JM5OckDHXiySbT4N8ZJzI7+fq0S3OxaeoReVVPI56491ZyDo8rJnmOZ4Nj4c1FIdvOoAeNBxhPCC1+Ihf72228qvEu/jOjx/kH1HUgGEDwC7KTdMLSAj9ht90RM1H48oloO1qiNTmVz0pdyUBhbDXHl5UWOgVsF7NRtnH8pdQR8IJfQfoAkD+CTqFgGsf75s2HdOVXONWcUNZ/LOpDaQUn4oLpBlAzoEN0JZCua5hqOTk+VfoM9yWt4//9P2pv32HVlWX4n4sWLeWBwpqgpM5WZVWW72g10wR/E9j+G/ZENA4btclehKqGuTEkpiWTM82D81trr3vMuH5VZ7hAIkREv7njOXntYe+23X7yV+gHPln4wpZQr9ZfoayQmxasb64Z99Nwbuyn4REVhGvl8CnymPXp8Lk2S0zWzbC31kVjOGfDJ5+0wja0niyCUcTRjA+lQQqgDTCOIZeAz7q//evDpr28KPjzvZULBw56FbFZNrmGK6vo74Bnjjj5lWeCzsUHk4w0hJC/ap4yhiuY2bIl8ZGSUb64HrM5qb4oY0HhnMkZdc1xvlJLWe7i9d92lUla6lgCXKKNm3jgiyCAqM5j4j36IGBdFGZptX50aSb9U70b6i5z2M2Pcl5hQPHKqFQVyjtSEooBc//Z4e49rsNswak8l2jNLyl6rpGhqXEXGPidVm+3Xg08iMKdTxuhnc25pfN+znxVsKL4AH8RCn+zvt4e72/b+55/d+6H355lKAh96i+6tUXZ1eavx6RStd3YAnyaZfYCFa+f8GDPSeAiMfvH5W3njRHOIympseIFPv3it0Ds6Nf27743Fp8AngNJ7qzIQAvuahMt9VVYvG14OxpB2s8RR2ImJyvvz35aCAEuA9UFq7ermyimp1daOT48VddMoijab1+ZMDLAPH47ayemZU3L0T6FYwHpU7dKab7xbAVo1lcYB0thyzcqy5xoPnXc79O40R8uKlGuPTVNKpJUhisBwU48WWQu0+iSnFCfwY/CJ0gh9dGJg3SOguiYHhAiIP4CQvNsHPxfAF/ab1DMAt8ZQvE0pHPCgUXSAQUdP2NPnT01MQAcwue6AUGVWFoC0Fkgf/YzRRFo/FlNFzhCMUWT/7nvwyPteYJUV+alvkpz+ft7JFJhyPP1/oq0W8OmBalz7Y81niLyKHdtf7/j3KnlMxDp78PlLaTeusY/o+r//0p6MoxZm7vSz2Z/UTOWwV/uNjz9wh7us15he1e+SIFpfd+QTI+BGyJpxAaDU4DilravQ2YMPKTdRjbs/eWm8WBZgPA6+nwWnF4phhqpqG2Epmh6w1M3u1FY//VRRWAGTIp+6XvVOFPgMHqZGJBsxRv21GCiLmo7ggydYWFKTFjMLKGO1h3RmVx+znEJkaaxYMDKryqOv44ZAkEWhsQLxhif3GWfABtT1AEU+TJcs8OEzjlAZKrehMQnPnx62lceH9u6nn5RWU/qwZIWcenNtDRr42elVu7u5F/CQ7wdsOA/pNemKlZgnBIa3n71pX37xRdvZ2pIx8hiGRfDJuzcJ4ZfVdkdvscL+pKO6VO3YIV+plgn4WGICv3px4J82AQFrJ3AZRfAhKq8aSUY748lDBjAhAAr0iubxSCgUTTzVD2G1XRp4Tk6kKs41BoA4LREQdlF1ytRZaPDl35XH4Pgu6hfzrLwN1UlK1SLX6bXnvTPk4itCZ18g3ouRIO1qDT/Usrkmvz81Iyb1Vo2zAh/uxyyaAfykpDGbCXxwSFZXEDI1cYAeJoRHSb+lpYBrRfEc4ApQv3rzStNvESG1mkiRKnQNJagbEc76/7BuKr0fe9SnGQMCvbO4SLNf1PCTT1gNxjneQhRdz3zqDPUglH3aR1M9+Mhx6ILpEEj6z4/n1pEH58hGeLE2tAgOi/WwKUCF7fZLhINl99sDSb8Hp5+V89k9v+l+NWg4Ql+M2Hyfvu/+bGMtSM9wPp8NcS/fsHGEag3XgLCrOmuL5pzIJzMzVLdZAj6peWCIPeUw9ZFRHUGd20opKBOu4VqeTVOVmK4/IwZdi1GNbk71QEnFMHPzHvZlfavcdfoVkorrF9o0jPY5Ur/xuACdT71+hZB5fhYysNgnYVQX+XgeikkIfGaOUm1tMjUSVkE50eWwmYoBF7bf0DNT0ZWYUAU+9ticsgF8OC6e7/7OTnvx/Kne27sff2zn56dWDYe8wf8LfDgnl318dCHwgTqNB8vzJ9JR6o0u/kfXkqBuv3r5on315RdK6/Xgk5Rb78T8NeCTjZ3fW0Y4CPgMUdUgTOs86EOjz6ZUNsrIyZANEZAjH95jCCkx6jyzBxwWSADF0gR4ABdSZJLLYRbP5YV+DgGGaOWndz8rBcWzv7tNb5vrD6qlSF7KUzpNUfbgN54ZDlLZX6tsVDE+ne+s7fWN0cGwk2bwifOmdatfRHrqQfp/vG8cCBwHKU9UxCrHrxpLh0GPJfzJVZJWlGpFfeU5A0I4Izz/6LZBu//+++/r3t0wy2gFUmsQM6BkEzU+eXrYXr9507Z2tu34qWZc0ZfS8AYk38fHoq+9ceedJWKZevAGplFyaGoA5bxVKrgHrj6SWQZ6Pfgsqwn115cU/vAAS/Eg5wh4hhSUFsGco49MlhvwxUm/+T2bOMauR8DVV5Bj9BmD/n6WAc+y6DFOzjLwCZjazi4O45tGVgYfG039rCYX61fX5itqMpUBqCmhOmGF+kPaooBAG1fMKekRuNu+vLI+J53wWcBQxvOjC2M+zfWNNo7rLNYh4/h8iTRQzaUaLFfAop8XKKLOHIq2dKg0AmLCNuvSb/lZrgUDDEtNKbKuH4hTJB88gk8BUMgZnSJDaOEycqV+zLkydM/yJ3fu8yFak1EYu9W59z5tOBjyGunA9aYDXjWBYjHhwYqSq+OutqdP9tvrly/l/f70w/diIbnOC3twVV41z0/kkLvWLs5vBT5Q3TE2sNoks7O5Ieq1rhtlc6717q793d/+TTs8OFB+n5+rR2tJ2k1rSrpoY/d1DFu/4fN+9awSgXc7ZNzoZWRq6qiNDk4LVHVvRK0ZDWEbRy0kAhr61mo9aTPgXEHyoHu/GG0ADQBDmgyxUNYgACTCS0O0lfHYHrpG2hJ5k0jJADqMEQmLDoPrSL/60KqWpJYG1U4ZCDemkkWaUeSOhpp7bthT2kudkkZS1kqd3t9bbbxEaIlGFXGKcWoQJnrRqIN6RgFICQCrWXxsdEx0JceOsQnbO+3g4MkwsoPU2x//+McBzFlLu3s7xXC71bMCQF++ftVevX7tSE/1RpNdVlTLGga2espwhYO2LSNlP3timcGMcUw246P0bO35PhU8tT/DmhscyjEDlP2nuVVVBsha7EFiSCnWRY7DCRfBoP4l49v/fu+w9ffp749TkqfRmW2utfP6VOyyz/XgnRYQ3VNy1h1VO9czXEtFh310ExsqB7ZjaPWgnusweFettRq3h3tmTlaP5JK5GcDnQQtDB4gigFJeZTyLiRYvs38IAR8XiJeFZdWqU6SG9A6F0BDwSfoqkU/AT2wajQ2Yqz7B99M5bqM/6nllQ+WBxtuI1yLSUH2esd5KnXTgI0Ol+xgDXG9q14REeCgjq7pCz1arpt2AD78n5fBq5JU4Z5Ey0oioYLt/qd38dyK9gA8LT9cqQ0/kuNqe7O+2l8+fyft9/9NP7eLirGbhOOqh5jM03t4+tMuLu3Zzfd/W5hiRPUVAGB7keuj9UWpURfnWbq+v29/9zd+0ZzCcbizDr5JjiChdp3Yin96zWwY+C9FnOQ1ZT/GW+vU51NjKAXhccW1meKe13nong2evNJM08UK1JqK4b3cAAgoCqs3ct7OLc9GpYXChlgE0GJAsBpq5PHK07h+lEB31A8AoYzHczezJvVxbCAahfjsbMBMRwQ2gNnxR8+CB8xm+hkJ5RX0BUtdCAR/XfHAa2AtOd1rjjefLuxijn4qWAUpJ+7h0GAMVB5JzmvywIQVznBKcE6Kfb7/91uBbUQnRz3ZNRD27vNCzfP7yhcCH6EeEg1IyEFBHMLbGWPeq0LmO/H9a4xr3bqUhq0coANEb8GVgM3jg9cEFNZusv46NyDPuDXoM5wAgqWflxJMa0OI12PNfBj69bRrvwUzj/mc5//hc0uTZF/QzvsLn+iT44HB3kdNS4OrEfft7CTiOdJExgu2vl3Uk+wuxJc88TibEndQ9OGB0wJIvn4KPNsMS8Fm2SGQAupzu9MVLzeAvgA/HTc1H2S0K/Xj9BT6ksJrcXTUAACAASURBVAI+milUE1U/WqSdbLqArUBGkV1FBjxcHFF7gh31sLyMgI+Bpzz1IhJI5TfXKskbH4Pr0Jwc0mOwAKfgU2rimq5aIKN0TM/MKvAGZOhCD/iEdWXJH0gJK21vZ0s1H1QZTo4/tLPTUyWnFIGtzxX54JmqwfX2oZ2fES06tbFHsym03fmacv6MXFB8Qe0AuvH5Rfvdb79pb16+cjpOHewMVRvlRGIEpBFYxq9PBSwFlA50tGY6C9IzJ7OexkVM7EORv8CnS08luqpqqL3Djqggz1FMxGuBKzECz181nosLMcL4HiAEQFxcX7WTsxP18mCQMPRunLTitdbeTWjy1esxzF+KmK6BKGDN+wPYhjEjFfnQtAlY8SUlgyg+K0qomoGiLFTc79yUimNROoDBMthv3pdAYWo/TnlpLIRmzTvrEMcg6y7RLPdoANppL1680Dn/9Kc/aeYPz8X2YCZnhd8RU/Dhvh0cHrTnL160F69eGYR5vtpAHs6XPYj33flZS6OMqdHrPWyeU+9lTz333tD3wDRgRUWevRMUx1meffZkf5FdZkVx7UIubWQvTu2dG55+GXwWDfRfBp9p2m/BUSsnNt9Lhip7Q/fXCUNPo0ddS9331L5rL5aKTKSo+iAj7yHgs+xnKz34cECNLBhqPp6WqZRUlwIz+KQH52Yohk4jHP4d1db+ReTCAj5KEVTNJIQD3XgBDAuexj1tIoGP6xcygNvbiiQ4pnLqpN26UDELKBFUXoSNkT+qmTQ13XRIp9f3ct3RelPxPgrXpkjZOGSOPOw/p7mHgrtUwifgo81OKq3YOi4tjiy9pBmHCKmkeQapnSoMJ/LR4LmVlba9ua602MZ8pl4denTwOuTJbq4LfFg1AZ/TE/o3nKok8tnd3x3ovnTJb6zPHfmgUXZy3L75+tftqy+/tFBq9ZL8e8Cn39D9Ytd7iWc0ifzGDQW7cJRr4fHfPZjNN3x1DaZJO7l+GUama3iuAVHvSeEf6vSNhDShVeOdkzaDxQa9+vzyvB0dM5/nTM8ShhnXf3HJeApvYtOHrbm1tgZdGuJBqX+UB5p71j1BeVcP293QBwTwUG9SFDyJKmU0BEB2ZETjR56nFC4AoKTduHf+7XVuVhi0YEdTaPdVT1kRDvqoNMbJaWcbV5wRxiYAdNS7SL8B1DgfAIDOvbWlN3F9e621xnr6/Isv25ocnpmiSP5vuSJfA2yp3t2I89IbzGW2I7amB5+p5z41/ssioSh/fwp8eqD72PMHuFlNI2lJ96Lop6tzDIhSu7z7WZ8W/Bgcx/4YG/tFcpSvze5a3tkyAOmfZe5niODUdraY6uyfWxTVA1yL15iRJeO99s/R73JMC06fP2vh0QSzCtGraTAjtVmwMhjVQCrPba1meiDDcVOd8JOBTPGg0o3fPzxd1DBawCMCrDPldNRgSoqJNjaZFllGtGErU1N3SM0n4KM6Qgr8MO5qVo6Ao9g0zpsbgAagqDpTnJwwNQRIxWgBqHSchOYRBhzAh4F6Y+TEAw/46LqUHjMBgxc7H9SZ3WSq3qQiHniQmaMmjhNduNBxNSiMmoBqZR4Et1FabVvr6/LqT46PpVDN+Ta3ttTNLnq2Bv+1dnpy3s7PXFDf3duVwXC6xWO1dxged8tobdJ4P7dfffll++bXv1Fzr71e0+6TGuojn3F6pd/otPibjZeNsAx8RmM01nxG75CC+xR8/KLMYBPqGGxEVYZ67LpdQIe1R7oMACCVdHxy2q7ocaqUJkBEdKLRCBdnAgueobTtVlba+fml6hl48E7tuQiOnBERA2m4vKM8o3iRSptq8uzN0AeksSAMmgMsK6WkVHRm+RT4jBkBh9msHdXpNFGUveG0mzIYRZbhGj0uxVR7zxPyQLtlRtBGy1Rrfg7w0MfD+gCk3zE64u5OJAPWAWk5mHf0NUnhYL7Wvvr6a837gZJtEobZfKQBee5h+/X2YRp5LAONGMiwB6cRz9SQf+oYfWamN+BD2WBC9JgaV4ta9yoLYxrs43N+DD7LtA07T2ro0+ufTw+IIR3l532KrX8GPJ8eEP8a8NHnu7aFRIH99ckr7Zy/HtwCarafI9Fs2L+OfEbwGWoYQnDYXBUiD+BjNVs2F+kbJEhInfUbrK+3oC82GJeFJkJPI8U44IH24JMilqY8lnAnBd/hoRN5YLRrAmcPPioQ2hcZusZVZFPuvRpBMxGUtEMmnCpX4cco2Y/uzQ21oUqlpa+Ij6isbjQaiRddJzbP4pfAhzHceT7yZguArPtmjzKpIwOXp8061UJB2jRrRT6rK219NpPG2zYjtR8e2gmDzSo3v7W9PYBPalOXlzft5MTD54giBT4bvF/Se/N2ePBEUQOcyB/+9F377NWr9vvf/rbtbe/ofuXFdjUfPZMCeFJvCs0tYTUAVBZxbzD6yGcauY6RjyPNGAmBDCZ6qClapNb/dj+Qw9tqTBX4+OesSxoj+bvm89zcSiiUaaOmR1uC6MMRkjnnUqm+e3D+nwI/kQAP/voGGRkYlwU+pXztkdL0+3hdSLC3pJUkRCvWpmnWKCYwfuHq9saTTjWN18SDPvrRs60evjh3pM/UA/do4oHo8msABtFuiAqOfKj9eGRKXStabfe3YvFN63F5pqhUe/2bTQr9+vDwUH1ORIKw5QBt9iKq6tR/kBCCkMJa/vyLL9rB4aGHD6pCyIwpqNsGH+bhmIpt1yNrZ1rzWRp1KMwck7T9Z3qQ6I3wFBB6qap8ro9Oe0PfG19dr6aZjNp8vod/H/hIbmvJl6/TTamjs/Vx5OOocex16vdUv08C1h+Bchf5TH9XgFa/8Mm0G3NdJuCz6EiMY7Z9T10NC/CB7aXoRqOZy6sv8z3XBkpHtvOr83UbPrwYwAf1Y/p9+ILqGZaYNkh9f3ixHQApBQrjjYJvTe3kdweqcddkGmFRRTFEAWieVfgeJV6NJmYgVol3pnCd4jAgq0Kv1GBLu67YYu7C9rORDEr3nHgsqfPgTTpqsVcweBBdoSJjI3jW9C6xwMJWSuSj3yMtWY29Lnh7dpHBzxFQjHIk23k+0uFa3xA4CDBLUQLwma+utt2dLYEP9QGMRPS4AB/GYHMuzV3SLdC/caQOfWb0OO3mkdrU0iAXiOI9m7Vv//UPEi4FfJ49ORxz7ah5F50+kYqMSNfpnVlI8cCyMRYAqBZJTzjIQh42TZp66xshwkQ3K7ZIY5o1J4k6G5vYA/gyxiPMSIy7Gj6vrtvZ+YWo9iiAA0ZpIr24vFCakmcixiD6a0lfap24oK9ASzbD6Yb8sXNgp4EIDGONw4UBxsGA2KAx3Lc3mpsD+Fjx3PsukY+ebQ1cTOST9BnRLZEqygL0dIlwoNEKbgIM+GSshndea5dELVC1qyE6zznHR5laqd3ZTGuE9wzAecw2rMCKcmaztrO7LfIDz13R291te3J42J6/eNmeHD7ReuMPx+TZEG2qT6QzSH3UE5s0Ohe+uoUo5xf7ZJba9QUyTz9JtDfyOU8fLXx0HdRpPxI3NRgsM9Y20os1nyn4LILjXwYfZ6zGlNxgj8oh6/+9NDp8HOexLQPpUK2XvwPaUv4S+PQzfYYn7PeIY5P0iMY4Az6hXqIgoOKgi7EYRqUU1l07AABuRDm10edLel8lDcILUJTQhRF6NR2lFhCwdL27uXvwSZpC0UCFbU4XeUMyxArQEO2YXPP1dcmljMPTnNunF8mRzyL4OD0XzzqGzGmvqLT68mVAKNpXCiSUXhlTo6g/V+EtytE8zvkAeB7uxfmGSbGqiXmERcAnIyHCfhqihHpvbE4AntHXUrPGyy2AV8Pnykrb2dow+JDSubyU187x1b2+vaUjGczpq9qQPAwsLjxnCAcmNBjknj15oqZS5Fr+5Z/+qW1vbLbff/NNe/XihTzoFJCTMtWzXKJwPVDOu/B/VCUQ3Ixrv4rt0xRH3+/SGyHJ7ZT+kUGdSMfgo1rfI/fqCIgvjbwgwri+HkRD0S87P2fgG8ZxWz0rP/zwZ4EDXjwPE1FVK0VEVRr6Ms5SIgvWx/pQg5SBd15moCoTbeEQsGe4VmqZGVN9BQjeXIvcEPBR+qoiSwOIMwbprZNMTjUnE7ESeaioraZjs0BHKrMjIbPflINuF9eXg7ZbbzCzbzY3WC/WfdNU0yI4sNdgSGo8RPN+lDL25vqwllljkFdgvR0+fVbD96x5R+qZHiXVgurV99HPsCerjWO6FobF0jUyf5zmWgSfZT+f2qcpXPXOktdOnxOpms9AxY6szvI009jvMipAB3w+Ou5wnjHSn0Ymip47skOeWa6TnycLNQVWfwabthh59WCb9ZbjTaNPlbxbNBF9hul7ilPjtTUBn9m8PWKQ1a8DdRQvliIQLK4aQZ1CeBU7Bil3HbgYZrrRYvL0KJk+hf7BDACUsQ0FLL2Hx3XmwWUBJNVgA2fPbUNelOsBiXzMNHOEEuroQshcnpaGQA1Fu/F8afjj9+mjCBhrNELXhCvj1ilASGU4E1iViiRN1hRBqBmVlMydazQRB+0jhaQ21Pmu8RYQK0ZBRf7NNXENHFMRypyOdhsgnggMJ4HFhs95dnoiQ8fvSYZlvepEAOmcYWSbGgPw3fffy7gS/eDZujD92J7s7Yu6vTlfa//2hz+04/fv23/6j/+xvX75qmo4OCNWRU66IsZyIarJMML0lNXiRxjRG8ipMgynZicJpJwu86pNv1jPhbPIq8Gmfj/eZTPgaB5OgZDUJGqDeJjedUUiHqznNbIqzTsoxYARdTc929mKDDsNoLwbogvSbfLXyvnTCHpGV9RoY2/+FO0NsKyt6KBlwBwgyN4itfzhxHI+pDKJDJIC1jopphjrR2QDpe/MypNhK2CkZyuMVO2pIsaI4LJS87oeaDC9bfelHh8jkUbt1E1JkZFCTGpb5J/SWXQNr6JzDZeDor/Z1tbXdA8QNdgTWzs77Ve//o1ABqeV6Ozow3Hb2dtrtDaIWViWyRGzPbllaaPYkaytNI/HrH1kxDs0iR1ZMJLlME6NtPaZqMijbNg0lce/tU8GqrozIn2qrreFw+9nFmVXB50CW3+uT0V+fL9PYWf/caw4EgYo76c+nejnZ9JH78jpOqq+nYhqCkjjtbFs+/k9k6h0SZ03AKR3O99Y7cCHyaBzDQjLGIDcXIazsdtVoKwIgOWHDEvPJstDyUPrb7z3LLh9RBPDqOjBh88FVLIwAiRDKCkq6ro8N76ycThvwCeA1TdXjedBN67EGguV+xeaDTl4ZAWujgaLIKA0WTVR1VyeRE41f6ttbaw5gtT8IsCMiNJAYlaVwYhzKx1UWm0YGyKQfoEF/EIK4OdhPmmi6Qb9OVtiqbHGYbzZy7bnnuMpCpxvtLX5Vjs9u2jf//CDDAfGgby+ajk839msvXh62A52d9qP338n1YT//r/7+/b2zRtPRp2RgloOPnl/eedqdA1tWIUE7g/vPI1oqAGYFu6sZOo11pJJ+qj3n0Q7qcjHg7f8e0Q+j83AkYGEqeTxPDUegTEBN9Dz77wOpSbQVPc5PTltKDoDAqqf0HS56YhQYwAgyKC71ph75MWDczBfcz0j5IN+oqfTndZ5I/UGCCk9Jf1EC5UenRzre2LCdT1jMhBJ5VWK3PsBQHOKlhdOWpB0tLIGM6cIXVuFKfdQrRRO33H8R4kUFqmILESphIQFBvhwD2GoZawCz4pzEHVnHtVAuV5bE2GCKI4XAgD9+ptv2s7unt4hkY+IGUgAce1dKirgk8b0fg1NwchWcyFmXvC+ZUj13D6uC8mAdkMh+/RUbI/2f9mH3pb1Nqz/bH+MGP/+e1Ng1OXXzLL+mMs+NwW+gNWnwKe3wQGXHnxyPoNPz9bzTxKxT6Ot1DDrU07QTJql8jux+1MAHp7lxtaawEeLTewry+QTCekgQXKHK35YRS1WPrDUr3vwicEPCPTeyjQCYtNL3Vp55ZE1lQfWh9+a1dOpErPh5JlVzlrph5r7059TzXgiLPgcmkUzNPldexxEx+fPOeT9hJwQphoTV4tm7nEIyIz4ujxUorq35X34FW2uzwTqAZ+k3rSxCnz0d6kJeGZKFnXAIhsvhWsin/k6RsbCqyZ8NPXmAD40HXIB11euyfEqGQ8g41m1JBXKZxuiC//5xx+VdsPIBnyUnHl8aE8P9tuLp0/b2clR+/6Pf2x/+7vfty8//9wKBmsYJupPTvEkMrMCgzd9zufFP3pHvI/1udOAA0GgJokGRJTULFBYXPhFKEk6Tf0TH4OP1+I4CZdz8axIIWnU+O1Nu7+rDShHip9dtvMzSAY3pqZXvw2ePREQxX0MGrWhFYgGwiL6d0wyAJTv7x4VNSkyLXcvjdKAD6O4GVZHr0zEcCEeHJ+eVCqL1GjVHo08i4XlwVp5Mq2OofEIY9TDggj4aPvWXKlhZhfPXQ7TOAU0ayl7AMIBf6InOI18EgWx7knDSW1hY11gCKiKlHRz3T57+3l789lbASXgqHETjKYo7bvcTr/fswd6Y5b1tGCMlwDQgjHX8ytzWe8i4NOTh/rfyXUgH9av4en1hcyzkLUZhkIaoKfX3INo2Hr9uZf9Pb8zBbNl4MNnppHP1J7m3zjfy8Anzl4fTeW6DB7esw5SF8Tthkhr+qwCOgP4rG/OHjVjRt2VjwP4pCEyCVlLFtWAG41KcFrr5vKyjB/RRq8sYG8wHboxTAuhnzY7XqfBR3WBzmgNEUepD8TDz8sM+NA8mSilB6icc4yIDD6DPA3qxBeXZhZV+KljV32I3wdoeFiuHXgxoa+mqKVSRYCPmWojS25YVNR95rOGAKrk7kVbdv+TQL9C9ixSfh4ZIT8LG0uFzxUNkifWeAbue82pRX4PMgTUc8AHA4NjIOkYPV9mw6zLQMRXJGphHgeMrZ/fvVNKCWMB+BBBAbzYpr3trfb6xYt2f3vdvv3Xf21fvv28/errr1Rkd9RTBJRKdXLdeY+9kfD7GL0sETJmNu5KkUEKqDVj3DJ7ze9kaN8qY74IPqn5DEVdpd0i/eQIKIue50HdhWbSvDtl/Kr5kogHcOCZq7ZZrEp5+mS5q7EWI0q4EX02gMc9Z4APtUyDFPfJsdK7RZE+9UnXnRjd4PHa6MphrEm5UTcEGDKMLu0QPA81gwN2a0xRvS0tuocBfBxVV5Nqxr8X+EgSqRQHxKnrwCd7LO/N+9JrNe+032NSFSkxX2wC0aEUF7ApFR2SfoNqTc8P8324r+2dXV23KO0Ta9sbqZyzdyb7nw+e+b8TgPrIZwGoOhIRx+7tQm/Acw3cf9LMqVEn6uCda4/3gDe51/Qp5dt9pLEMhKYRWu/097Y117dQbkitfYFha8fro68yYLZLi5GR769Lc3eNs3lGiVinYLnw7ubrK4p8PILhUUKdRD6fBB/Nk3bRlQNfXzCK2eG/qJ1Vfwny9iFkXtLwkKpZDm8/vx8Por+JadqtBx8Zho0iKlTkM6QKCywMPmbjJfJx1EHB1bpe7vQtlZNit/HvpNgCPvwezyi53tR9DD7OQC9GXfcCBcBGPQWAGN5f6aElOoyUiqI3aYZFFNHAp6myJenDMwr4kF8POKnJdMtMNzcKP0gSR2MVRIt2F3xqlCt05z9AJnnUoDS8dL4AH41JJlX4+NC2N9bby2fP2vraavuXf/7n9vzwafvNr3/V1tcYfIa2nsEnYB9Dlfe2+C4XG/KgKGuTY9Rzj13abRn4eKNUU2rRqUfCgUGLlBvgw5eZbz4+/2c9KPJhMFrzuACTUqwNd3N9O6hhh0ghphvjPeo9s46ICJzycquCwcD0aoCHdJ7uLVTlmkZKX0zO6QbqO6X6og4A2w2JnxvUPwR4FS12Io6AnP7M1xUpE01JbYIx4ENKtwg2BT4wK004KEkmGGek/GpB9EYz+9Zpadd1Qu/nmSZCAlAhDEGMUCoS0sPmpij9RNHI63As+qdevnrdXr9+44iQqFv1EvfrxUj1Hju/F3uQNPrUmC0Yzb8SgAYwKKZrDOIyAOip2D0w5Hc0D6rqsFPwyd6OvVp2/ChZ9MDWf66/tj5rNNjALhO0DHyWAV9/nKTdloLfY2zQMvCpemzIVh0Ro49UfxF8cDzWSdFU6o4pmDxwp3FIv5Xkfxf5ZIKiPEU1mXpTL0N+PyTfWiKbfI5dy++5ZsRCK2HRNNR13H8bkcVhYKEiB3x0rErN9R63wcehIdTneFPq5agZQHIyK7CzxbI/IGp1N2KCH2GUx2O45qONW2m3HnxILShiUU3A6tZJu0n+vupTiXySIuQd+Dm5IVKA2hVlMYpKu0G3Lo4vv0OtZ2tjQ4w43h91BcnHiCrs3h2K5TbRoO2a/q9ZLBBMaDbd3fFAMWa23N81GlZJve3tbLdv//CHhvLBb77+uu3u7rXZKmOfR/Dh3jlPCAj9ovYm7UcfLI5NTk+Dn59BIz5ZuvRHYyO6iAU09fJMYx3+rLju4/XndSMqe6VgqbkAADh4MNv4u7X6mI9ElIujgmr6ehXvcVbMEvRadoqYmp3m9iiAML3apAIrF1hKxmkQnq1SbujE0Tek63GEhGoANZ+HlaYohnHcROSklCU+Wl3oIiAU9Zl5SqRfMxuIKC6jM/rIJ7179ICJrRldQhQcNOBucV5OQMgRv+c+8XfAJ1NWhyzEKn1Krl1JxglQXjcAmbrvpuUff/pZ0c5XX31thesVmlY3xZXqUztDjbYjIbEepvXgGN/euZUNKyLSAih1/yjWuaORcriXGfgcV0ShjhBhZ8IGLc+p3+/TyGQKWFMjH/DpDfYy8OntWc63DDSXna+PNqYgl6nJC/uqi4wWR5WMaXQfMyzT5U87zkOe1fSdSQ+TtJBzA48WJqzNEmZQLngIDTLFtGbJLAOf/nvxZrJhh8VWHEtor3eAz+qilhXnVd9OFUTzEAcvqULkKfj0C5K/W/PNUcl8bUztYXSvSU3h/QV8SnlA60tNtrXwqw4mkJWX66muMXpJHQzsm3qBAKuAT8dyuiTD4aT51hky7jfGEYMxpN0m4GMQtUgokY+mxQIhVUBlqBwAAbhJQkbgY5l9P6sYG1U8ZQxopuQLI0zks79nmR1EN3c2NzWqAcXs7/74Rxl8Ris8O3w2gE+fHknkMzgZ5dmOkW8gxf/PekivTu8FO982OjDDWiwDqmGHvwA+vH8BGaOsS/U8z1jNme2hnZ6dqc9H0kUwP1GmjlLBrIr3ZXSiOiBPnPevaKim2daoABEaSjanHx+QesnVlenvahAt2SiG1ZGe4mKJfKBbe4Z7Hb+ZWaUaid7lmin3qCgoemJMt9Orobqr5qPo1Sw30q7uObNjpT4jNbP2qVBH2u5V831xnTzHqVMhAsXjg4AHUE0NAKPiyHy9HRw+0d+5P9bZixcvRTwIiw7wTqTGe+/rxb1i9TTyWQY+v5SC64175nv14KO0dicoOgWf2LDeuGct9mA0BRE5KJ1KwBQs+5pPf+wexHLuHjiSYZqeexppBCw/BVSL3/d+TAvEcD11kT1TzXCjbsSFvqvpvaYHM/C0cL3zGVRrU6v5gZpEJb/hyKdHXBXHEx6kmFweXVAutZcsov7fvQfDxRBVEQ18Cnw4JhsrXs/CtZQSAedJDSfe5RR8ZHQq8sHpl/cPk4XIgLQBDX0aOlY8/dp08n4j+6PZGe4mV0QU2jOzelKXKG9oYAZ6h6ibntOvke6oZyjaNh5gBz6h0KqIWZGPynml48WxXI8qcUr6fNTrU0rkVZeiJoUsDlGQaNhKKQV8KmVYxAiB/mytHR0hw/MgFtbuzk7b26Pus67IlmNtb2y0F8+eth+++5NIDJ999qa9evGqbW0wQ8YjHrI5eiPVpwKmaVetgYWIeTQA8Sqds1r0rLIpNGtK4NOP7i0Z+kq72ah4fAJ1HMCV55E0KSI20KpZI5vrm1r/qtfQtyYigSm3il5K+ihyQmouhc6fHLgiSf9bem23Vp022cxG3Sy7i0q7UZOjLrQm+R5qUEQ+1HwAICaicvtEQirok9KT3qHZnKTddja3Bto14KPoMZOAqwbHvbNekd/BudSNaR2ZYdn3iogUUdR0R3mm4/Ic4zwO+5gmc+pTpUU31Nuqny7gIwNcx6H2IwDa2RVoK/3WKWToOXVj0pOS69dRb8iGyLhbIlofkxTcFBQc9Jik3hv3PgqTTatZUNPaybAGO/X8ZdFJaj5Zz72x1/mXsN16Byu/1zvw02cxBbQecKbg4/f9cRptGvl4wm5BjPZgH/H5+yEb9M92er2h6E/BR79PzMP9RzE6o3gDPqr9dIs5ABTEFq240m7xTqYPuEdpfja84Iq20jC3DNljnFTs7fTjckzOPwoVjimRPISkB1x0d+pvADMiN8ZC9Cy6MiSiYXZpN6UxMqFUi9YvkL6ZUIilklDpt9yLAFEkAqdyIkrKNaghlya7esahN4tBVOlORSlptKvvqdGwGIeivssQkU5xKooNA2GA9JuAscZDcwFokkEssHf72DY2twU+GRIWw/Ly+QtFP3joByIgzCXbw0TTow/v25vXr9qbV6/VLLi1YZFNfpfNFpDJe8n6yff7xd9vhvH740LXNNVSSsgCzudUD8JQiRVW82uG6QRSI6xaGbOL7jUcL+STpOCQlxnZgmasyTaXajQkgtB+U/wf1rCevWsyWqdr83aDYsGNU1moFngc98w9aFI1ILq9dZrtCkVxyyipDnV16YiHddke9fuDkdT8Hzf18sWzJHIGfAAWT0Z13ScN0mF18v4lGFyNw9J8E/L7OOn1iJeu/p9akwCoo0Cb+cy3Ia3G9aDIkHERYhUq+qIPyk3K1HyUwl3fEIuQHfDll1+1w2fP1EdFn17uZ1CNKGkhX5tlhqZfWgMFIIN9qQg7/w7JhFScevA69iXHGxycOvg08tF9TIrtPVDxazlXjhcg6AFiWi4IIMgxqncxBYTeWPfAlc/1WYU+57D/ywAAIABJREFUmuiBK+eZGv4pWH38bPOsFinq48TWDvI/QbMOBkyf+cIenq9YmNWG2aOYMySOX4xh7B/mOGnUI6NTZ/n/Az5h2cWziKHKRfbg0194XrYNnovBY8HamyvA0zN4+Jxp1rCBVtttRT4Da6SKw6mviCjQjXfW4hsGgHlYWijiCYH6lzvWGgw+vDYpJcRIVyMb16MplGxwusZhSlXtQxFPAXUfKfEeHqmTMV5bYo1OL2GQScdkJAKAFEosjaacW/dRUklQhn/8858VAej5txXpd+3ubCtK2N7caFub6+3Jwb76ht6/e9eeP3uqaacIjHKe1KzybANEMSzTnH3WSoBl3PhjSlDA1ClQ9JuENUtEwhRSOy+L4JM+H6s/uLbIc8V4ck9KvfHnHkPrmhr1Hm8Wr3sAK/IlenOVVlM8RFRBjxX0eKKqmxsV0AnC7qr+w9A5RUI0dCr6diPrJTODUM4W4caUaq6HWTjoyMmJWV1RKktOk87tOVpx/uS8zNZE4VdtTkQKp76y/oZ3UUZZA+doTK7GU9HDqycphhRDn2dDLZN6j1h7tQdSYBf4rJmwEAo5zxHwyZ4VpZraDw3RG5s+1u1de/bsuYgHrDuiO8llVQ0ttsWqIeNMo4Dw1AYIWGuome67HLPs/xhjotVP7c/elkwdo55w0DvVvwQWOWcM7xSwFsCgY3/m8/06zzl7Yx4b2X9+WfTDz2PXloE33+sjugVgGJQTFus8/ewlff4vgE+e7eLerfTehvsch6iAgiKLUp5PF5oO3mYGhlUqgmYyS6OP4VzvUfQvKXnVwVvAo1dEMPo205eahRzwG1JjirjMJgr45EEKWCoiG1g5NV00QOF6TaXeuvHblttweotjxMPon0V+VjZB4JONnugniyHg44mvfgUhXmA8QupwGsWpK7z9RD6JXHrw4Z51XbPVdguFenPTUvpEcdW1T90H2rWMvo5pw4cxGMCHGhiU6rV5+/D+vcAnBh9vFfDhvlHeJvJ5evhEBu7nn34UKeHt6zeKigCf3H9qPwGdgFCioKyTGJvBqQHykr/MiGXOrlqcCQjj16MKyw583KNlckLHWJS8jtNrSbstAA+pUGnpuU5i79TFpTgYfocWGfVwuIx/ppnTk0hp0AQ8YE1yIs2tUS3ksX04PhZwED2gZiAmI1HPKUKuVyU86j4hgBD1bEY2qNaxxnFNUMi68Zo1QCq1CYGEdNr6Rq13qOpjh70izSLv+Hl7jWm/qPa4KmYrojt97YHb5VkBqAPhoJ4/z4zzQyZg/fFHDMBSDVeN8XFM0UmAdVAimYnVR6rtzevPNOsHnUg/t3HwmZmklq0CuAI8sRIGGWcP7SpUFFMPKgDWO7RaQ9UEvmD8kyrP73Z1H32u6tIBkN6Gxc4EbKaGNpFHDyBTwGAdTb/6SGYaveT3pyA5Ne75XNo2+p/3gcSyn4/HHmuzPfB+dMHdN3Le/p7757NwnZsi7DjNwUUJfEpyXxpSlRfNQeOx6t8qWGZs9CiyOUX6/iUMHk66tElRVB0jNz39fP/A40HLqKsznEKoi/99XlRGPLl9bXqz3QZx0aJaS0SyqLb8XDprXSoxBbM8hx5cBIxK4xl8Ynj7MLkHwRgRee0YjmIWYjwxpTm3opfK64sdVkaWVNBCJEqxe+VRJAKYT+jEUV+Czq1iNOrLvE/qBjfXOo7mH9V4ZowcniceKnN/To5PZMh53vweaTfptz1yvLX29PBAz/unn37UfaNycLi/33a3PcpcAFr/17Osni2liCra7J0I/z1y9CXOWcYgZgXJpx58bHgCMqPOmYrdPdutwCfvSOlPIp2ATslClYSrwaeinT5NYnkcAxBJGDHbtJtoapu1FUgdj4/tklpSqQYQTdO5/+HkROkenrOaSav2BvBICVrkAddUiB40N4i6j4qNNuqRWsoGzh4R+ECQWJ0p7WkvF7qz6zm+71LSHtJRdlpIuwmYmO8DAEmfjtTlCBqAIdEa9w1zL6wsN2s/Ogojgq8Urp+ZwVUp+4pklEpDt3GDCGhDjaWkoA8Pn4p6vbO/r/UXJqGADTmqygI4Q2GTFbV7GbZKJ5s6bjulFGdFPryj3qvPc8solgVX5pdkaqpFY5kxDfhkTQd8Ah6cM9cwjUxy/h58etCZRjqfMuD9uaYAxL+XRT5/PfjorDps2gV+CXimIDy9hynwrgA+/UMEfGK4E3L2TqdC9SpkYslvihmTE8fwfuqhL6S9KMxeXi2kVhIV5cJj/HO81A282CweORAIulEGMfrelKPywaLHjc7VfOn4bTUf9k1i1UDaA6OMt8RGvckTJeUZcN7krVMXS/2cnhsZ6m40d8++if6bnDWBz0g84PhKByK9gyI551d3/czjNR6YIVTq14ivVtqHa4XJxjvGuOA4RAPs6uJKs39itNbX1iSRL8bc7U1bm63o3zzrd+9+UgT0xdvP2j45/Woq5F7HEd8GonhWShNpFMfIHmPNZCghRl4pLjHKUwS3V+5F22f+iXyqN2SIVsbIR96/0j8mhziyf1RECfgAQhm57hEMNpxZJ6kVqJdIU1+pt7rZkyVGpKPxAFr/DwU+CGyiEk0B/qGtzuftklScGHErAhv+ZH1fnl8oCji/uHJBX0oZVoOOliJRT1KGlVEa9r5Ga1TajXHnHFf9XAU+yVzEAbDB8TMbVD5WHTnxjJOajiQPJ/IYk6aRDyEBBHw0ih04JvVYtVg/w3G8SvaEUsrI9BDliMruMRRovh0+f67/01cmI1dkhYE9WeCjfVd334NPGJ4x/AKfUhXIdcVAD45z6S/mYWa/2jntZ/M0OXN9tmUaAQygVhHmFIB60JkCkK61Ip/8LA50ztMDW++E95//FDBNATb/7qOmcWTDaOX7n/t3FjUwfwmAlkU+/fFiP3XULZU+nKaCNRXwGdk+Ob0XbgpwOghpnto4eXEx+glPpyAUIxTA+yXwsXFyJJKXEi+an7m/BrbbqHDAZzl20l38/VPgw0rHaJuNZm8tYOUZKYiljumg0Kjda2GmjGsPYw0nxiWbOVFGwCc9ISgNEJ1k88h7q1QfO57rwCulphFtLnnvSi+tCHxguj3Oywgw7ri84XiDpPc8S6hYg4zK1ryeDT8TjlUe6u31bTs+MvhQG+CeSLPxvFFJIHW3s7slwsLJyZEYW198/rZtryNk6j4fPptGxLznqJ3Ho03az14h4O36W/phTHF3MkUjCTrw8cL1HBx1KYlDnYFXjnycnjP48EdrVj1D1HxuDUD1R6xCFcqsrpB1Ii++wtQ0kQI+RD6wA6mBWHVg1s4hMTw8tmsaSmer7QLa8d1929rdVUqOSEbfv7gQyUCRO2SE8/N2enomXT0xKKs/ReukxmlQH6H3bRj5PqSYdGhFPdR89nZ2F8AnfXpmOLpmOQUf1WHW1gU+oKbWlsQIqSFWTVTZg3s1vAZ8Bk8apw7Qrmu1sYyQq0WGs5/kZGmQHTI9G7of7o3nd/DsWds72G9PnjzRukxkEoMleaPURbrcq+G/icyj/rmuJ1A2o7z+7FU7NOmdc0pvIZLqyga9h57aa+8U95Fxnm0PUH3mZ+rt95GK7nFoezC0/jXg0xv/PrXYg2kPNL8EFm5vGD5tqJmw4Qyoi+0OnzrmFHyCA9PP630APgKCGtCG8ZCXSMdylGUTtqsJbzyMGuzwBqNsm/C3pExsYPphXzXXpLrhdR6aMIdayKLXMfUUAnCh9UZbbQo+OW+87mXgo/w5HbzIo2RGUC1i1wLMGsqL0DGrcJ1Fm3BfHeNd9KNFVCky9cqUuKVz407b0OwaWSMAQvWeTPxLBKdo505F4dQiAB++5qumWQd8SI9xPGR8AlZ6XpVKlDgmCsPd5FfRdgusSW8dfTiSASJ9RwgC+OCR3jCSge+vrba9/d12cXHWzs5O2+dv37RdxiVvW06F95KxGIlws5gDRur/qPdvj8qy7jaSVoDWdNmKhEICCKg4C9AxJgt83DLrmfcquhf46BmoURfliKrzFOGACAhgjsce4szQNMz6zNwjRT44WwCNm6KBu0so1URCaOdtbwuMTpmNBAkDIse7d3rfZ+dnkvRJdAtxA6OOtJGilFJEFzW7XlwYqNn4xVFzrYMIQcMD19oeQrA4UTgqqG0XPVjiwJWlCHDLyaw+nA00+Ugrsia7xkk5cKSyNSn3oV1cMkjP1xXwETGhZk/ZODkdKtJB1YVybkDHLQKM497S++W4jNde39mRGgIROQPnkrbV+RnTQESUvsKesVZpNxzHZGJ6IJBtqYbgREDTn08BqN/ruaeFkSudE9xHQLnPONS9zQv453j52XCuvwJ8soeWAcoyG9lf2zTqGN7VkN6Wtzek1yKl04Pmfw349OuqP7fuaXt1RZGP/sEY5s0RfHQTVfDFW8tG9gGrsFn9DzIWZcyctnBYkAcxRi42ugGI+9uxi92LY5GDPshX1MILVTo3wvE116ZqPn3EFVpowKcHL3kqFFrvRrJEvBs2lQxRbcgsrowSzzm4XqWuFKE5+hmAUSO6mUSKBIsjFo0t5nwCBOe28ax4HmKrpQ4Wpe9qaI0kfmpYqnMRMRCy04hUkRf9PRmHEaFUXiB9OK61+pwRYuVak5/HyL9//15AbGHMW3mjh08OBD6k2TjW7i6CkFft+Pioffn5Z+1gd7vtbG+qgTFpt2zCpEgjJRSA8vctPLoIPkTg/h6esnsNKtrW8vO6WzASPfgUzdrD41BLHwfIiTpd4KPoIqlYOQR3Qy9VbzgkjkmUgzOh+uajohrSUDcI4j7SEHonxuTq2rztHhy085vr9uO7nz3hcjZrJ6dnJhNckGa7NOUbNWuIIbDdasCa9HrpOyuFbKfIBqyq9zcKORh83LC8v7vn5lgcFdXX3LenKLZqbQGOkHQc+czbxtq6lNZj4LJWeYdS7X5skiEiDR0mXPY0/XGkuHoD44ifWqwjn+yJZFKoTcbAbe/ttXsiOzV/z0XJVk2SGiY1ItoFtrdNLhE4F/O0okRlWQCfkhPqwSWRHN9Lw+wUfBQ1KHi299uvK92T0uojISARTx+99PWtHnyyjkZHa1RoSRSm69HI8wLvT0Q+AZ0ehKbg0H8m72caZfXRWz6TZGZH+fqFyKc+1ZUKpsKo08hHJJ2Pmmxr8urO6tqjekmyuVftVYrZq409/t1G2LVWe5dVGA8TSJvFiynTQEnlaZEUG0aLulg4PoeHDOEZKQVSaRLdxDCjxY/WHo4Xdb44blI+fC8LZMhhV/g/pBVKodjpPCKUiicr1Ey6zmQGy+QPC5PJhWmqLV9BAp6KHmzYo+7cnz9AqYiqvDFFAnSsKyIZC/J+FhTHPfpbqtolrSPtsXpeLiZTT7BB5hlEeRimnIkDjjRdlzKzTs83yt4aqeyaGI2V/P+qiuEYje3NLaXpeC9my923g30EIa/b6fFJe/b0SXv+dF+TU3kn0Li5BkVPRX8nkjb4ODIy8QCOVVJr1gO0hzj03uvvAFAKnjHGo5HwT+BraT1UCtb1jDWBJ6lByBKW4TGhAAMtmfzqTVMUo3/7+8kveI5LU68NpIIH1JkBEYa9aRDdjSKe2XxTgHRHinY+l2IGFGuG81Gop7dlb2+/GlmR3KEus9JOL6/b1tZc+m13d4+eUBrWqbyk1m4t7uBgr2p/YXhJrqk+v7e3I8ahp926UTztEjyLZPNZFzKWWReI5g79ZGO7AuuU96Q6DNfRpSmzv4a1XAyyRGeD46n6iaOX9KrFcXCq6FFkhbVtht9lOqzV0QEdmlABI2pDmwIgN+9qnYjEYbBO2i32IAATW6BpR50iSx8V8CzT4xTHtP/9fC/7d6wFjk3D06gnn8n3lWHpwCV/7yOgHlSmhnoKMgHIhfso4OzP00dEvb3M/cUmyyaUW6d+LeyLBH29L+0gGnQEmsWuHnhwcgRGQWVnLAJpdoxNqMnsoa62tL061yTTGe336oIsORIUmGEaNfTHDCoyEmsWgZSQo5sUnOYR+8dUVHl0YaeU96aHrTSAZ9nE6w2LQtFE1VAEMGoiK/n6ysdabHPxgQCQPdMsL7UHm0QUiYQS2o8AOzaLqTYgqRLXVvLy+5euAXJlFPoeqYAPz2nZ+dPYKG+/GEcYzYCPi6xOAyryonCtnHzqGk7nCezYsBIJdbojSteKAAt8nJ4Kw8nGRYuP+lClyQAVUhdpJCTqoxjPZ7kfvGoASg2M93dtf2+nPdzdtZOTE/395fPDhvHjPNRzXOO6U/MtdSnAx0Bpaf7UPNJVb+Bx5OpN0tV7BD69R9rlo6XS2tqswCf9LaYT05x4JyWGVX3OtUFShw8lN+QUm+VIZVyR9wdMqo7kd8VMmlsVWK4fH9rp1WU7QXWaonrVfNrqXOCDRhqTSI/OTttxKSZ4Ba+0nW2adT2gjkmyePDSNJvPrGZNYykACIhd2+nhMugXqkGoI9W8NAcFy7WPqcMBFBnCBtg7VetR2omcBRwTbTruc1qH5XOOWkwgIZ3XSxOlfsk6RJHBy9Oac9YKq9lLjMyoiceR3uH9pK+K8Q9rWxuKGqkF9REz4IN24O7evobOwUpVGlz9Oo4WcKiUOh0YWTaSMbbOUMQ0LerXGazo5+oM62Tgmp3K8feGelcZYv7d19T0PCaN8LmngGP+n88ui2CmwNL/7r8XfKbRXA8+WQsBGGV21P837rOF65dz07f2VH3d/MyhThvwsdKLa5Yi6QwDAivTtj0r8FH6hpPak3bjG0vfnQBS7VVvAyGw0xoYoYYC8wR8OCH004STuTl5IVKKzvAqL1QVBeul4Ugl9SbQoJcnTWgV+QzHqwXfg09eVCKPGC81zmXUdxXHs1lYvEPKLZMaC/2D+r0XkLqLri+pOcnwjDWPLK7eq8kgLhw/0nSKvobIp5hgRf4wK8tNjqKi143JYKoHq5pb3RIhAJYun5QY/Bk2fMAn6ReuOeMcMFI8F1hYbJqAnw2zNxbgA81ao9Jvrtr+7q48Z5hxG+tr7dXLZ21/f1dgKqCp4WvU4QZALIDpwSeplx58QjpI1ONnnjrg2O+TDSVD85h3l74sPxciHyI06iKq1nXgg2SQHAwkldbWLIx5eaVnppgMyjTEgZtbC8+2lXZ1d99Ori7b2fWVVDEQdF1dW2+3d4/tAmC5uGjHAM/5maIlGz5GXOy2JwdPRIU/PTuVMcXDXFunT2alnV+eKx13d3ndLlHaPj0b6ioip0QmxmW/QZiW7Zp9QMqTZ5+Ih7WidyyV+XLkSkHe62KxJy8sxN4Q2gA+KA1mCvWdUoVpS9BnlXb2KBE7lzZA2tNFnhmp93aENPzwocaGOARr65ubTrnVVGL1OUk7D8blk7a3f6D5PwBPKN6KfGqtZyKxI6peK9ATZ8Py6+1GwCfsymmKagoK0/2cfyfCGQz4EhWW6bETRfTRSQ8wC5FGF3n0jlgPUMuuNcfr98r097MW8n3JRyWKqfU1gI+NudffcLFeR8yRcpVl3K/828fyWnAvaEXy8ppW2sr22roiHwDFL8k0Vkl+3OEpmXWkonCBD9MmRdEjArgp8KmoJ015Ah/tlkXRwhTn3ZXsDTVlj3WDB4vt5QUlj67TQkoKKmm33ktJ+iwvZhn4cK14twkxeaZJMWSMdb9R8yLcdV4PvoQrk+KaUq45ZkLvbODRs0TEstJ7JRSpmhGGQj1K7v9xStKvXF7n0LMEM8lqyyItEM2ISGGlAzVeVoolmn08j6T8+L9TbTW7RsPRoMJGXqW1g719acTd39+268uLtruNlttaOz2BGXfX3n72uh0cMHbbVGof8049RpIPqhSrgafSbgrpnVJLXcjRjyM/EaxLO6/fMAaj0ePn92EEeoM5FZy/i70maR754QYgDGVFOUR8SrlIlflG0jueteS0p5ssTSagpnN2fdMu+F32IM+Y+2wr7f2HY9GlGX99hpwO51KPjtUBnj973l48e96ePXume0JOBjq2iuirSPCctyuiqbOLdnZ80o4/fJD6gdYvdZYiusRg6XmUTJPSjjVDS4rTDFYs5wXw4T1FSkcM7PQyVfTDsXr6ewwaz9l10luBj0kcFujFURkIBWi7ETmXyokMSsmWKtVSkYGjg5K2yvwp6lPqFbI8FE3SBwcH+sOYCOpkgL8AfG9PjdT0CiHXQy3K7Dsna6JR14OPbUFGfI/O5TTtFhpxfndqrHuAsEPhY/XgM41GepuR4/br+GMQXIyLpqCUa55eW9bEp6KnnLO3i/21JvWcz+lxFrKkBpR7Nb/jrwefAciqphlnJCClc+6sb+qIlp/HU3BKCK+LtNvdLR6LC8RSn5XNsJopabfVO2RJuGhvcRaEfreavnTjBUCpQ7AhHDU4TO8LfgaepJksma/8dmlZaR5N8pSlwxYD1n+fhR+yAt/Pvzl6elG4VsCnj3wUndQYa9JheXGJfAJqMKJ8Pnt0ObfTFSmmWwMuVNBcQ8AnJAmn0ZIeQ+/NaTtRr4sJGW/D4GNCh1J3pEsLYAJAag5WbcpNuAGbSAVx/BT/2eDp3bDygaVgVLyGCru/K/DhQi7Pz9v2phWzz05O2vX1Zfv8i8/a4eETgU+AF9DT4LqMWu/SbvpMrSdFOF1U5Nk+9p6SO85m8edsxDrGrVh/49jtknmHAkyTqQRjDcBKvRGtQzogiiuAjTwUkQ7gY2KCZWCgUMNuU2Rzfd1ueB/Uk1ZWBTRn55ft+ORM46jPUaqmVrKxriI5++Hq8rptbmy2vd299uTgQJIy61ubSrsBQHjlAAzpwavzi3Z2dNze/fRzOztBAQEmHBTnccz0YCArH+Ed5+cB+Ejlgv1W86I0Sp3Ip/o0kvpOaoh111Pfk1aKwSHa9c9du+HnGYIXxxJ5He5fDlkRRViQIfnwuUQ/AiBRx72oVR+lP6lqx6QOFens7anWw+eoifF3Rezr83Zw+FTU7EHiS8SOUjQRBd7tEdm3Xj/jv5eltKbfW7Qvo65dQKVP6+XvgY8eOGJ3+iik//wykFmEIf9rGuUsA5sASO+k9IA3BSqOqfpUJjinbrQw7DH1/y41Wag0VIq0IRcjn7LgxQ6udGzaU6quKxDaWt9QMIQXy0Gg02LUlDq7I/Wmas/giZKGV51BEv6PbZXURULtAhPAx414i1pLWnTUOGronM7RTRBV9k73UlGTClx0VyyCT58Ci8Jv/z0ebCKd5GRTy+HFTcHHl+nH2UdIAZLeg8hxdC/x5ioay+ZNBKDFVUoFAttOAbw3qlkAUTnQvYRbvwR8MI72etl49voTGYrKXDL6gA/RQIA7PVpqUCRK0RRMa5xxrTEwRAH8W42m+7sWLV15bNdQiOdr0nm7QBjz+qq9ev1iAJ+R+GEGYno9+pqPozOTDvInQ9jcU1Up3oqC8v5cE/qYDSlqeW2YNIsKeIjKKaAi5mkWR0U+dwIfvs/ziaismXD37Y5op2bxEPmfE/Hc3LUz+nlYjbO1dvP42N6fnLSjY0DixvWI9tiQmgJc9g8P5aXjWZ6dnit9yjr4/Msv2pPDp+35y5cy2O4xYHjdlZqtz49P2/sff1JKM5NWmXoqkktJADlhQYa8HJ+ikvPeLbHkn7AeeFekuAeDVPsKgDWZp0R5F2YsjTWTYe2UY8Fxkjp2XfRB2oIa411jF1LLU+SjQXRmfCpimDlqSGMjgJlogmPT08VnoWNrguzaTDOA+JLMUFtp+08O9AzVMlCTdwfwifr7gATO2mSvLYs4+hTX1ID3EUdvvJPJSGQ3Nfg9gPQ1oD5y+UvA0wNMjtGDSe6lB7YpcPURWH+NvS2aRmbRwMvxF86TvNlwIpM5xHzu0m78eOyvqvTbkHKrGhqf31ib69soADsnu6pRvC4SOfKJQdA5xYar5kqM3r2ZOkNyo4AnYVbSC3qRyoeOdYgw4xSi9YSDujkHQYDbaFzjheXlKG8fxYX6vQAEGySF7D4NF69fUZqK8yPRsPfY5G2V3lrOsQx8xDor4MqGxsBmgy8Ly/P+hhnyxd7RZ4f7L53qjm2S61OxfQ2Pz89T11oKA2h9cQwXdt08q9lBBbL5HEaT90T0E8qoDDJd9hqpPmuHT/YFPESrN5cX+j/K51eX56qpPH/+bCHy4dmKycSsjnsbHo2PqCmfqs9Vis3g43RbIqL09yjSHgAq4q2jB+vscXNfU9UCtegHZWU3nd7dmSK+opST634agFjgk3oGgIMBxWDyPC4vr9vVzZ3A55roB+YaP6Pv5ea2HZ+jw4ZA6FVb39woTbfHtnd40N589rbt7e/r2Z6fnLazs3OBCemkp8+et69+9XV7cnhohukjattX7e7qRvWe43fv2/GHI5ETzs7Nmrt/NE2/j3wMQn4G83KolEKLpFHRsAEgffUD0QaCQBXUi0GaiCeGMesq5Jg+7awICKdFGnQWRh0NeUa/j3pt/EySQPSmdU3P2ASTX4iuLd2v6KBy76+IFjc2FB3xXoh+ttEd3N9XXxBgD0glygjbTPahmpUFfB1xoDf8+XvsSQ9QfSouxru3Nclg/BL4fCpqWQZsPXj8NeAzBZQp+PSA+SnwmV6fMgzYsy67JBCTKR7tZC2qlPj0zx4nFFl1UZVnM43irvr82urMXDaBCiMC3CdA9KJBVw+mWg9LfQVj5/AZZtAMRpyKUJVZF6Wu/pS0eh9VaNphMbDEWqn88kBRrGhi0GwqteIMcIsuVWogLPwp+HDj8dACPlnw2qwd4cB061EJONFJn9/N4u03n6KculY2FF9Wjva8oIzfni6ILG5Hgewx92oM4fgQ9fk3SVFlgSRUHtMjRFN3w+9yrxqlsLlZVNsiDoTlVrygNINiDCnq0kQYMgbGWKra6jFaEZ0a8CH6ub261FsGfG6uL0VC6MEndG+l+tZW3cNEX9HAaDPIBHycDvHo6Xy/j4YCRE65+U8iXDlMRGcD+LgehKH2WvI6BWQw8NTWAB/bEnMzAAAgAElEQVRFOEq73TgNV+w+IhjTzR9UAyKldnF109ravN0+rrTzm7t2dHbR3p+eifF2pgZRxm27QRSZKfTYXr/9rP32d7/XEDUmop4cHbULjnV+0X74859Fu/7y66/ar7/5rep11KKopdFsfQ2gvT9qx0cGH/68e/9O4qeaOVVOyFj0rfRVMRP9DKnPJjXtdzUAT4Q4i6Jpb9XN04qOS+18TMMmaqjMQ/UMsTYAH41b4BkrRW9wzFq1DbBgq7/nfUcaj39TO8I52SYNWU3Z+kw1KmtUy8N9e/b8RTt48kRab2jfwQ4kbQnw7D950nYO9oe+tZxvjHRgji72hfXGdmqQeycxx7JRHUvs/F1EoXKYe1DrP7sM4KY//yXwml5LD5LLIqgePPv7SvQzBcjYuXw/nxtKGAX+DhrGtNuiPSuNvaH3bhzFMLz3gWYOMWFk0el8M+XQ8FS9uSETKPRiyuc1G9f9MB4RTHHQ9SHAR01uXeSjUk3YDZAVihqZ1IkZaB71y2LimBAT2FjOP45aaTL4ql3YkPD6Pb7ac0y0YJX6GqnX/QtKpCMjWrWHdLAnosG4aUZ9gc90wfBvpwmc900tZ6BMl6hpeo+0YAFDRhWUjll+NxFOXrrOhZdXzA8BaI0tVxRS5xu1l0qfrLrzzcW3xImiwcprs7k1SoGGxevrtsKkyetrNRQOEQ/9RXSYa97K7jBGmoXF9SXtxkh16NQAj/plYMTN2NCOHnjbTw6RRqFIvDaMWVa6hrGtD1Ylro5jRTLyftdg9sHMWx75+HPUK1wD8oYYwccA5IWsKUalbM4zubunSO1UJCQJpeIYm8DoBfUzOe2mGo8iQ7O4JJ557/HX5xeX7fLqVvWeB2pK65sCnv/yw5/b2dVN+/H9B+iFAm6O9/70Q1tbW28v37xu3/zu9+31Z2/a/sGTdn521i7PL9vZCSnK6/anP30nmR3Sbv/t3/9929/fIz5Vv05jpMLRcTt5f9SuLy6lfP3u3bt2dHKk2g81IhX6YwxVDLRHyj4M2SRKF3aULHw7pKQrxR1FgB58+r3TA7zXhKPnqFNojWg+0b1GKmSekaLKmo21mCmoMdzrm4pys3+4dhwcalO8Z9Z9AIrPMGF2f/+gvf3ic6mvazLr+no7Ii15cdGevXzR3nz+VhqHZkpOG0Xdx9cb69EIO1sQkkpvVHtnL0Y5xn0KAulx6QHqUxHIFPgSTYxgOYJcztPbpB68ppHaFFyWgWauq3cS4vTn87KVqdF3GRdde/d8fT4TdvIMvW4yzqbsf8ZdVJQ+1P8DPvwyEY96aIiACnyoBwyRT5qOrFw5gg80YH9rYJ/wwsNiQydqyJGW8q0iH6KFldVhjHWYFyzG0EN5CHiqqvtg0FHxJY/Nxo96QvXixBPJAw7Vmgcd0Ih3poiia2qUFE55aVOvIXWQeDwJ7/UC5TGazioPsmb9BKiGlF0Yf0VXHK9jHBkwDee1MeVh2cjkurLB0wiGulYYZURR5NEBH65BAAF433vaq6iSPMdKcfA9GvjoYMc45hkqhVJK2yhZk7pRK5lA0ZI/6L3hMz97dijBUQAwum4BH87rER1uOEzTIecP+21Z2i0ElzDgpuATcLGDUmPJlXqBpWkhSN4JKTdN94Q5qLk/ZnDR18T1W4HZQ9iUciPqubpW1HN1fUsiuq3M19vV3WP7/qd37dvvfmj3K7N2ityM1A+cxlNzXntsL16/av/j//Q/a0Mylpz7BnyuL5meet++++679uHoSAKbf/vf/F17/ea1U5pkEhDZPb9s58cnIh/QxHt09KEdn560y+tLGVurIjgNLfDVohgL7K7zdOKttT7dbWTnZRAFrrx8Ip/ecPfgY0Nl5yvp6jhQZB2IRNTXV/UW9cANM4WKJUevVKPWChXfkj1mzOHT3A+pwuzVNCqjBM7vUOchzfb85QulM4kG33/40Lb3dtvzVy8lZWSav4k+Y9TwKfCxlfgU+PTGeWrkezDQ7xdeTMEnn0u2pI8wFsBpouifny0Dn2l0MwXMZaCX703BM0A4BZ+QhGJf5Xx0CgULbB9sghehTjOum8iqjcrips9X51vZbuIGxSs9+KiGsbKqYjSEKTOmTYk02WAEH5J21ccnr1/0VUnyVH6+SylJMysbAlIDw9wePZIhBi8by02mpgxPwcepBTNcuM6Evn3oHzBJ5BPQ4DMyWtXQiBHEMEzTBnlpYaT1DzeLM2m3eOE9+CR8FfW53k8MQIw8kZ7khSrKCUgqoquXmea8gFvPxgNsAJ8AF/+n3kPqjb9DK368vxuaPVXLCSB00Rld9zD8eA+OyEzY4M+rFy/tmTaz53gXoitDF368b8+fHbYnTww+8Yy5Zmo+Yl2J3ZZGUtdnpMBd1OsAjf7dkRDy85GKbecoUWYMTIRHraiAAoWbJlnoABG9SdbZc9oNEAJsbqAMEwHdec6O5tYgonlpFhvK1I+kBDc224/vjtsff/hRALSxs+e6DxpuZzDdbtp8ti6ywd6Tg/a//G//a/vx55/bt99+2+Zr69LPQd4IGjREAmb88Hu/+d3v2t/93d+QqdNzJINwB/C9P1Kd6PyUes+JFCeYcEqP0MXlRaVHa/gaXmf1gMVD5x3ICVAkYOco6y4OTdJGvO9lBnQ04GFaGXySQRgdtBVHZEWrtsF0OjRghB1wGs9jwAEInNPsQ0XUany2FXeK1cKg2AuODTGGOs+rN68FQFw3YKy60NpMVGwJ5qrPrScYLKbdfN2DOS6jOY6C6QEixnlIh3ess4VopO8LWWL9p2m5KbhMx8l8CnzyTsZnP0ryLAOlT0VO00tkj+crjNtkaQzO9T4rfTpCzdDSNYDP4jUmUzNKN43gVLRtl6GZ6+KOZvp8ZDhIuxX4uCGwjHyl3SSkSSqkwEc5XrHjYPZYKj+LPA/H6Ee9yAVFsd1Wmpg/pC8GSZgCHoNqMd5Y/Cu+RhmzQY9u7NzvyQKDgY9w5sKGiLqtjWLAJ7WU/gVl8UxfvsPQ0KwLX4rdlk0UT1QwWi+x79ehxiDVheb7GpUXSjW7qNxhsyXdAVCwhyS9o9k29vY4H/puAR+8SsCH77ExaWJksdPQJ2NSvRDSMANQSlKI962ejsur9vrVK/XsWJzTRAQZcCKlh7v29HBfdaGMiPA9eLx4BnGZXYf2W5ED9B5tiAwuJh3o5yv+dxpSY/RGEOrTb1a95ivnhenG+hKNuRpNiQ4U/RT4EE2LYXZzJQkep98eVcNADueCSAWK/HxTdOs//Nuf2k/vTySJs3vwRGKiRxACzs4cLdbwt9n6evvd3/5Ne/fhvUgG6OVtrm+2p4eH7fnTZyYgXFy0H378sX3x1ZftH/7hP0md+h6nAGr3xVU7ffehnR4dtauLc6Xo6MEi8jk9h4BwXm0AVrhwD89oIBKd8P5NeIHwUbT/NHEPlPWxQTqD3OL0jI5WNXJW5DOk7waF6DUBI6A91tm8FgPoPB+lttWr5uh3QaVbr6/qn5V6Zm37Hbr2rL1WM7D2D58IhFjDpPxQk9jd31N/EHpwdsQiV4XaR592i1RM0lvVKNTVdWJs42CmZBCjPzieiZzGTNlQkxvgbYk69NT4j0MjFzUtP5Vu09OaiDVn7/fR1zTF16cL++vrbV5Ykv3o8NhRHAGTBkxz0bnMehnA52PgNHs4qXNniJwOVtywtrL6aE+1WA6kccgDMIHxmmZKA1EOADgNzDiiF0U65tHhxQt8Sqk4TYaEajJammdvAVPVUqhLMKo3FEn1u3hEQYqqTv9UH4zy/wae9M5E9qePbPKgU2/hoQSYEgnZi3NNYRn49N5EIoveE1BkVbTxhJ2cJwrd+X1UByR10rld+ll1/V5R1A41dt1Nmllg9UsdlXgkUgT4NIZWdFs/U2o7aigVu42UKCMSbOSvr650Lfv7++UNVzQz9EFZPJIvah903j9//lxjFJTGwoOtbnel9B7v2pP97fbi+VOTLIaUD6KUrivxLpwKMvjYyzX4jNpfIwCloTkkhDybqFhYPdx9J/rsitlT1oxzJJj0MRFOep103VXnEXiiYEBUcXHuVJyULW5FvmA8wups3uYb2+2n9x/aP/7zv6jWQzv11s5+Oz4/l9HDA1e0Sh0MJ4payO2tCvjMiQIAtje31WT64vlzbTjIDN/98H377O3b9g//wz+09fnM4APl/eKynbx7386Pj9VTxfMn+sHZoI8IEIJhyP0qdQ0ZpdSiE/mETCKggByy6cZTvsJI42eiP2eEiEYhOPsQYzSmOpP6HQvvPr8dN8BRFPWqr2Wv2GjhqDiqHGV3iNbc36cCNMoNFhEycBSYRlUb3yK244reqLVZe/nqVXv+4oWbeR8fRT5AFdt1RPfZZb2N4BOZnPK6y7HL3u3TUjHcuc/eqPcArWxElxIPQMkO9M1oH9VKRtbYXwKfZU5vsjr99fVRRQ9Q0+uYXlv6FRNB6z1EebHsQhysTC9IzlcOsEP3BVJUD3xphZlGzVqv66szgQ+AY+ousiru8yHttrrKlEF7E/YCDD4iKdCMylwONUM68lFXPqMKSKGUYGBeklJbStk5itIwLsAH1lH1HrjeMz4APNYp+EioMiSCYrvlgWdxBLHz8PuoKMyeeGFOF45snekLS/NkFleOTX6b6+0XcLyGvAAZ3ig4J51WDDdezMX5lTuHy3t3yrPE+kriJGm9gChRidQL1OdDiqJ0ziTa6pqYjIekdAzkPG8MLlEQDY8CaFhLN5fVwW7aeQRhKSjDAAOo2NjcJ8ZakhzqaL9tKw93bX93UxI7UbU2k9Dgk1koHt3sOo8MTK2npFhGEDK9Wp/FeJfWnQ1KmlhLKVl9RAEfywtxjT34YKij8gD4SJ9OEbb164h+rq5s0OkjwYjCYBODcrbe5ptb7Q/f/rH9X//4n9utNHbX2mx9qx2fnbfjs7MydKR9dtvpxXm7pCfo+qr07R7EbNvb3hX48MxJ6XF86j6ff/Vl+w//4e9VTyM6bbf37erktB399E7gc06a7fysHZ+cyMDd3Fsu6ObOTEQ5Gyhta/1HK3FkrSWq3dneWiDcADAx0EQW0uIrNYU03rLOAj4C9BqnEOdrINFAHkitR2NJFqV7+DyMv8irVJufBvK5Gf2+rc6JwEblgGQGJK+jQXIejUCNmO9pwN7qivp8GLfw7MUL/Z9ISBJDGtnhPzyXqPK7ED5GiaMRrp7FDix68JmmtKYRxDDjK7TiMBJ/AXx6O/KX0m7TtF2invw/oDNNaeXn0+v/CHyiyhbZnGK3hXSQmlBqNrZNoxJC3/Q9REldii5ORR9BDtcW8KG/Z1URjz1HXhRF15UVis3p00AOgzSDO+elwluRj7rxYQdJtsDUa/4bRgVQUK0CL42RLHyNIEa0UvL3jqDs0dXcoDKQAR/Rr6XQPIIPp+s3RTnuQ845LyVFUn4+gol1h3rCQRZXj95902g8THsDJTPUFdyILPrr4SVSh1HtSGkwEyCckqQgjVwJ5WrAPKm36uCggE6hvNuc/D0equpn87lVZcUUXFV9x8Z+TeCzjqp4ATSpTa5lf2/PEUhr7eoSI+rIVqoUVfvAg+e6kDVRxzmqzleXvp4MHnu8a7sbs/b61XMpWvfRScBHAFMKB4OA6CCvE9CI+rGjGcBHnmsNmgtIKeIR23FNqWENKJsh+28mYsDH6WMmceKVI5Jq1qSiBknLkAqyoCe1n+sb/kBOKG9drfrISa23//sf/6n9v//8L211fUMEBMAHkHn34UgRO3sF4wfoYBgVAYmIcK85Owe7++31y1cC8ePjE0VXGNOvf/Pr9s0339h5Ieq4csrtw59/bFdn5+0aOvfZqa6NCAFSwy01rE76iOdCIzisOzl4ZQAzwoJD4xQkndvvgaRP1OhZnuuwrqrhWE5ozTuK0VIUMujDOTUWY0q9LTRtnj9rXGtbkQ63acUObXWpoNyTenHLQkcUiMH1oDoPrFNEt7lhNQlSpRCJ5mvtGZNQt7fFioujtL29Y/bbo9e1o4eI1qZWYkakHcdFRly/93uw6W1DIpIefPLzqYHvo5cF4JHHPBkRUgZsCnJTuzQ917IIaXqMaVpO1xL6c5GhoiM53F8PJEWwcNU/M6AsyyZHoejnfWpyAJ+KsvuoTZGPohhtaoOPZnQgD0LvA1TqeKPyykkl4+FYmj10QUvBVBurG8rl3rC47T3hZaMD5QKXqNbMkyF6Uk7ehSlFPRVMKAdZKSWlF8ur8IgAy/IjDJkX2ofEiXSSBkhkxEMdUdhyQFPwmeZUR9kYpwfy+xh9KRLXl9SpSwJGEv7FfpPaMz0UNacnYMb10wOClIs22MpaW99wyiyBubz1kqB3OnQc2KU5KOiuAU5pIKVIXuMaaBLV2AbSQ+TP725V/N7b3TEgoM11cebNSeqo5IYkuRNAnM89VmF1VTUjjHaMmFJ6q/ft7etXHqcgYdUIikLk8BRWP3PLM6XW4/vzpNX0fSUCCvjwf6truIYzkDgE3oAa9O5trTX9rJ4PAIWtUaRww+hqgw8kiRA4RNwAfK4v1XNCJGS1ZI8EkW7HbK397//H/9n+9dt/a5s7e+3ucaWtb21rrPb3f/6pHZ8c63753c0dvg9A3LWzy+u2UdNAd7Z22udv37Znh0/b+/cfBFCAxa9+/ev2+edvxUYkGgNw3v/4oyKfB7IJ95AfLtvVzZXnZAGYZdxdrDeDkPeUdGbSajyLpF6dphzrrwNQkA57uBd1OfTXpJKTzrFBGZmgfRZB65uUKmnlWvMSqVUajsmsHhLokQUlu4VzGiaswOehPahvcOxz87t2NK/xIxwHO1GD62gyZe1gS25xhFpTZP6M1OaLF9LQI+LMua2uUHNgBsPutfcp8Mkz4v8DMaIDhTigxXvvepvGqaA9GHwSfKKV1jP0JuDTX8tgaFJqKVKGVQZGJ3wKntZLLNJYR5yQrFk3biJim8N05S7qDUxnAKUd74gGjKSvgEuudZq6/Ah8UryM4bQonCl2zCkZ6IQKzYquWVEIRecR6WoUdBUJeej2uuwdmWLpBaMNMZ9LqFHKuKRD5KFjkCqNUKMBqGOwKCWVstJUUCe95BuzPhZ/H1g8lbuON5iX/1EIrT4iL0TuIZs3n+eYfC9gMQ11+U0TBpJHdpOc6lH1PRhVREOJRjxbJumRuZoPyWpIaUEy8a6d0APlF+XeKFKdjkgxGpbN4SRSphu6kZuENsOuUr1pYAx6sBhGMWMHcDgwnHpO1fXuAWeAqlWd6S5nwCD6ZOfnjH0+8ah1lBGuLjVI7pCCLxpwuveVtjlfa5voitktcE1SbEkLctpTt0cq8kNNJu2psknThQEYJ2IkKXjy6fo6RWYDmKLiuVlxktaRfM61riHPUWrsqVvdXru/hgiDkQpcCdeF1zxba9e39+3/+c//3L79tz95vMHKatvdf9Iur27a+eWlCQEXvD+PvpaTFfJGDQ18/fJF+/zzz/UkUDnAOB88OWi/+eYbqTgT8aA3h6oBDDeYblcXl3ZW9O49UVfq1jRnSvPtSgYap8YKHQUQ5Zwl2vf+MzgMqd94p3VcaiYY96FmNlFTYC0C3NkTXA8j17PfUGfHMeDUipwyhbfqnCbAlaw+fUE4WvqMHR6t5XJ4pY6R+VIlzaXRJiU+GhKCIyqrsfOH6Hxne1vNqG/fft7evPlM5AOo2rl/1o089pqHZfCJ4rVNZUAlzrJB1AKw+XkMe28j+Fnv+AYI9JnBao/QMUQkcqhH4E0UFTpzJJVU1ujSeaHLi935SI2xnxZtjTJlNjQLzNG8bKVIW7HFNamZzEhX5lAEqnfWj9ceoKQINjWAc5jKNfaS9dOeAzyqIxr93AKSyHlrvq6SASkaRRKV0yN9wEXdITgqVQQb6JXq60H3S5L8NPCV8Xe6qX/B7vbPULAYeG4l4MPwLY3jLW0oKxhUp6zqSHfqS9GCqJQJ1F8AyYtlFN7z+cdu6z4VkQUx/b/HeSzXXZuCz0cLDymhGtPg4wIeM4+h9mpVkdtUY6sMm/kW6qq11fAGSZ9guPDYoOhGqVdGVNEi6VAWFsbTG5ZLh42V/LijQ+o8Hq+glKfYiCgUIIvDxFQDRIr2VmWADBI9Piuaa5zADbpla0prEP1gPCnQ41VrXPLNrTronxzst4PdnbYBY2+1tU0ms0oPzg2Q+lL+vgx7Uar5NgVxOTTVYR/2WwgH2eQDwaDYcTawpClJ91EfMtXaY6UcOstrfzRQS7kBAkI03/g/6gdEGBdIBZEOczVzbb4xgM+/fvtf2rd//K6dQ8G+xNBtO0Is5WsUDKxA7npHHJQY9NevzczS2ATW8sZ6Ozw8bC9fvlTT7g0MxPuHds7E05ubdnl+IVAbxmNUP5GOqz4mi3uyZ3gGRLeOREulo/dky9vFCOm5dsPB7NgwmfVO2nTKRODMoAbejQVQurikr0TtL8Fe2QzVbv28BT6q+4yN30l7sb/S2yNCRnXMhw4fhYWMS1Dd0fIfAkbSmCEpaR9pwqpVEqSUUPYEBe4XL162r776qh0+fTbQqnF21HNX48V172VPWZ+j87Y4akI05Mkguk/VUvo0WEy11m6lMJb+vPZrzt+DD+96IX3VOfQCHzlzOIo3HmmQXpwBVJ1qdBnE61LrILUvnG3eKzJYA2vaYCkecgUasak2ZwG5EXxKg963XFNhk7WJw6Rrkw1whKasFNH7NsKile8LSstoK+e10vDpVKOJ0jIq0EjIqFN9TXl1g8/I8Bi9C4NP5gGN3H/n6Il8mHkvefRMVOzEIyUDz+ZITrvSDRZMdJ7bvQwjQ6xPmU1zj0O4HPaJ+kKsOZRUUh8mBnymaYsAmH4OeFRaTIXcKvQHfEhwp78Coy3DOHgWTiwCPqTePNCN1J3BNtdLIVeJIKWtDT4q7pJ+uLOUjVIfcsFwJJx2kWYWqUD6fzbmbXuLmS8GhaQ60pGuhkG8Uu6pAx8OikdJagNqMWAFeCliQhV5fa4ZP/uAD++FOsN81tYxTCusE7TeKNbrpO0R5epiGfL+qElIuZxaFb8vwkKo146AUyAPMLkGRLoV4zf3yGV1ydvNVL2hUnAexwa4ppnUZA19EqcH4oHGWt/o/okE5uubbWVtLm237/78Y/vT9z+K3fbTuw+6B5pEUVrm/Rx9+KBBdFF7Zi2wXpD+R6WZUeR8AT7cG3UJgHxrY7NdIatzdaUiCKoSbGQYiYAPtTk+z/F41gKbWuek7vDqySIAUmMqI2avPCF55DYtqZslZcyjwshfXt9qH9o4Y6eKeFN7RBmHUtzAcMmBVN+O911GOsioVOP1oDpCA7zkoXwdovMnOnKLnlNnRVfW/ZFirHRQFA14drzURHQ8V55NnrnmUZUdYJ3++te/aV98+aUaVKX9WOleTUCN7E/VLPqIMPutd2I1vK6+BgM/NgsNEWH35Bf+qpr4EvZb2eohXT6ATdJnBT65Fl2bl/fgRIg020jZ13iJqmCNmZ5MobZ9tf03o3AgX0jVxr8Y4PHffT61c6i+PTpXcuwcu0reKuBmstIAoQVIVmHR/ZZNI1Ml8EFY1B5zTu6VgLHQA1l5FBEhxhAvjc+S3sGA3dJF3oFPoo28H6IWg4SjC3lR1VQZ8ImkOt8X2SCLkUeghV9F/DLyAR+nYkbxT7PAfPyAie6lE1XUCyhvR7n0zjMJzTQ/5/d6cdLeC4i3ckMKYmgKrVrUAP10r/vl4a2IiaPR2Z4oaaBz053oqqp7GUiSqsS7tLEMy7DAp7xDRi2P4MPzQpNtJqMkAKJQS/SyQfMp9RiDT1gq9tjttcr44tkywVNpN+ogTUVdvHe0xiLxQn8MEQ7H3t/ZUR0JOZ71VQBntVFH5jxqdlSBYhF89IxXIaRseBx7ea8G+oiFjkSEdNfn2ej3Gf22YlkfNxh67QyqEzUcUZsUwsHttRlvlasmAoVwQOQC+F9eIZZ53+aoQ8/m7er2rv308/v28/ujdnRy2v70/Q9KtzHYDPAR1lckgAFUClaAuiGwJi02RG44AJubbWvT7DPNDKIGhVev3imnd29oND09HUayEw0RLfCeiAKgGvMOAB8Ny6vhfYOQb9Z7jdgep4w6LZgUsq79kdoJ3r0FH73unfGwwenU5UthRHuitP/4bPqrevBRerXmUMWqSKiY5yzwGRsPMUQDXdnWcVgvGCtqPIBPn/YDfHi+dmbv1DuVGgRpNoDn17/5RmuW83I9clA1br0AOTambEvsRA8UsiUT8Jk6tLEDub4pUA0GZsEvqBpNfS+2dUhZqgdyTAP29iv1GJ+PyAfwtqJModwAds6eVAQ1aElaFWSI9jSHzWm2eiQ1kcmHGyXOnLrWtZT/zOfnK17LowNUsUxIWDWKg1qoHNtSBVE0S5+PwICQTBvaqSuNx8XgsS4r8pHnafdIqQLlutWF7A5mb/6OzlgspKBsH7Im8rmEVVXzPOTl1lAwblwhYoWLRkQzU0jN4VGHDsqxAhTJvfYpvj7kjSc9AEzH05+CTx7WAmBFGqIYNHilNIvyItIAa+KFVwNsMwgNMkrr6/YwxbBzY2NYOQEffi3GNwvEKSQiHUdA/HHqgJocckjuV/JK8xRL6mKkxDJUbBMpHZhPAENtKNdFnM9n4Zto4CFeSbtxXLrKd3d3hsiH9w7RYovU3tpag867t7Oj429As4YckFEYa8U2wiCVkKyMgdJkVjsI+CT1Zike/x7GJL0rqUvISSnVa8a85zOmY/uPdQr93NKLIMUDUaqdJlP9B4dFgIvGm6Mf0jSz+Xq7YXrp6Xk7OTtv795/aN/+2x/b+w9HGpcQDwnjqOiRoYQMRSvaLxJHWZcsMdXfKnLRoDpADyKI0t1OjQBaRFGnJyeu0wBG6k1yNOLah3PmYb3hrLmOtdiJ7mFrAEifDquMQ8bYN2ouVYutyCp9S9OG7dSNWNOAjzvjM6tn7OMzda285XZ1NfkAACAASURBVCIbjHpfpFtIIxt8tKUrgSxnEQNZNRaMvuwSEc6t65LJROBoiIFZn2EtYtxInbLXXr1+LULH8+cvqm2hmhtdfOyMs5GW9yYwHupV5YCzt0qxvgeA6d8DPDnOQoT0kRL0Yg/QoKOWepREnscaUw+Kin469Xt3SN0PabcefAyi1lqT3a35YKLoV9+m9n1FgAp+dPxxcKXPNTrvAR+jklOKj+rrdFrP54zWeikcyKm9Ua1SeoAQfSqSl6Ojgjh5UTxuq3ip6GyygccmxjDMMSIYT0nQW58JCmhGQ/sFMP7ai598fF5G0nFDGmW+Nmi7hXKobvQqcGI49Rq6SCLgY5FRa73lBSXvnkXad+/mwQR8smB4fYmUAo595JP8d//7+XuESbURS5E3g+AiMKo0Z9Epw0Byg6lfmhhdyqU7+lGKYxi2ZsOSqMcCjwXy0u1khoxz7HrGUNVhkM2YueOxyjw/z+DZKOmddUVDrBzOpTQa3nMVs/GoAR5HQa4LPHvxvD19eig1AOo+eOlseEU+s1nblqe/03a2NlXrwaCiWYZP5YbPSC25t4t/B3yi/sAzDVXbEW0kecyQywymvL+hBrTq5tWkRj3K3L1GBh/Xypw2NlnDem636lFz/4/TSFJ1uL6RwYZmrZra3UM7O78Q6Hz3ww+KhPColXZYnbXt3R2tP/aOBsch9YLUf2npHR8dO0UJsaaENzkPUSSgZ4UY64wQGWkGUPUQyfmo98r1SUOuiALa7KX7F89TaQ/l8jOCwfO02Msaf6AExCiT4wbtefU2UVeZydjzrBwBQweyUeZ7SaH24GNA9QYlhS1HswyW5hjpHONQRtP5S8YpWFC1LNWMNNASUoo9chniqiX0zitpye2dLdUk+eIZa23eP7Tdvb321ddft8+/+GKMUHUwG8Yh81E+fkAj19Xvf/qLejDpnesRhMwIHp3FLtsyIWAEdPP/wQ4VpV1KDiWSqmc6qI4UbA7K5Ga+WlVwnG0dU+njR1GANpiIb9qpz3lZK8N9lFSTflbAYxmzXp286ksF46it4XilpKJ1Wuk3vsdaJoMi4JHD7WPp6tB2C+1WEybLa5GfjSLyHcapGvsgGSgaeZQcSCifPfhoMYrd4jxkvD+fNPM9Sv6CFAINdFIcromBtcGIosRyU0Q45MZc44ERJ5FRmGFWybXRHj2Yvlu7B448dC2UVAM7PSqnwsZeHT43sDM6nboYRw/cM32cFCPPD+OsDVuDJnRMRj6rWM7zcW+RDa7ZgGELabKqjHdpVBX6ZjaPSA3UbSo3rkmX1U3OQTgP4IKnTYpNvT4Cn02xq4hSSI+Rw1UOvmYeYThIX5yfX7Qr0iqlUE466fDZ0/bmzRvVGBC7tDwNLL7WNtdmjahqd2dbI7a3NlB0wLuKMkVJpSjyGWuJo/yS07hxSGKo+vSb37MjoLw/O0M8b1J/TE2lCdGMN9eOzOpTyrPkdrwhDUgRaIWNGLo878DjJSr6QXrpAYYZIxbO28npWTv6cKyeEilMzJhICnXa6xmwJ3rRPCUplN+366tr1XNYFzAbeXasDTYl10LqLRI4REvYEamRV3e5QLbSyNFAHDX4DEZ22KyRSFShPqOStFGPUAGSjEIAqBp4W2NCacDJQCEjXWDHE8v6ziTcMFNdc3A2QkF3LJ+iMQ+TSyQ/sOnEPIziQb0PAZevG7ujSL5ST6xt2gk0XffBQrUMUwRwcXjmG2sa9c07QzNP+2621iB6/OY337TN7a2asMwbM3Mtyg6Z99PbjQBtgITIZ5q2j7OryLJjAvbgk8+oabaYpFPg6QHIUapEMd1aEDtcI8+Henzq1UPU6Jpm8absLFTWxf/reib9Q60tNSGXKr4yQ8nWKP1m4pmLJSZImbwzgpDOQeYGiTQi+YpsWCt94zH1S6Xa+pEgHJv3wDwfGdL648jHi4o/zNCgpoBHpMhIP3xsK2U8k3Zz5GOQ0j2Kz+/mML+keDyjocGrQFh0GfhwLLrxs6oVEhbjAvDRiICKfLhxpTCqn0EPoABAv9fx6ANEw0JYMQhosw11mBF8QuvECCWtyIXI+M1gfWHIDD6qO2gCrDdHpk0GFExlH3XeNGK7iuuO1gwIfMWTwotPeoyUkafN2pOUXJH0ryp9VhL1GqctdpMbXGEHAj47pIS2twU+pKD650aUc3p23k6g+uKpq99irR0fHwt8YBDx9fPPP8lg3t5YtHQbLbn1uYCHug+ptxF8IptSdNWumBzwkQ8QQcmOiOB3ay88HetDsTxCrJKwscGXllmlbPldiAx+dnYmeiacHIpaI2oyrV4tnjnindR+xDok9YbXhvTOLWmdm3Z6isz/vus70OE1obNr8qxNqeMD0leofzuqgcnGM+ff1DF4j+fnp21jE3bjiiInvVdlFEzq0HC4SoWbylzU6xrOqHqrFELoA7IHSo1Iemtl0HkLGnXNz+Uluz9OQPPoIrxm8pDRsE/qqKP2TQy/nLKKhOwwrOiYjgZs9LS+O/BhTfv9OU0+6sgZqWK8AR4pZA/g4/4/RVwbG3peAAMN0lwPRg3wQXHl2fNnMngoSCRVzjhu5irtH+wXPFrLx5FU0mpc6hiVxStPdK0nUQ6MDHRHHBizOTWmvXtePcikjtJ/L8eK3Uk0pYhgoQ+x+ozql5Ny60FL7M06yZAgUnNu/csdGZVSS9JxjP5SW9IL1LRfiwckPecIu5ijSo2OIsx8/xbZqesb98ppui2lmJH1ybWybvmZcWCcnbayurqaeX9Dj4pR2IWl24eO5ljaSwAQ4KMLC2Ol2G5Juy0a+XrZuo9CXoBsbdaua8GFy04thK8p+MggF7uNhyQWVzdldPoik7OeeiP9IsBj8KRHA088PHkdlTrIcRW1FYmIlJHZZWy6kUihRVVpEg3FYhBZeWmJfGQIiw45RlhObSS378Xp+pmo6uUJYWgomsebF+MKI6WC9J118dRTNLOYKPdGLUHgs6FGRwCC6+LYAAtg5n4GDO+VjCtFddJvUHDZ5E+fP5PGG/WMDx8+tA/v3jmagPW40tphSfCIwo246fqaZH2Yp8O5BZJc23xN6wqjEspsvDAZui4fnwjIRAP3PvXRkN8rTohVnJ2Gs/PjqJTxEq6z5N9iGnY5bF4ojLO8f4waIxVMXDELMoV+1gG1B73P2tjOMikPqmWFp+9hdY7k+RxK1sP7jtEbaoKP7fr2yn1X0eOrqCObXmnckn9KaoOIKo6SyRSmWmcNuW5n8oT84vJwcSqiwkB04fEGGQaHYXF0EADiXTm1jDN3uzDnRbqBg7aZ93cMXgDG/WxuNPWa9Z7PnoqNSNSWdGF6a8SOqu75pIdJaXJckxA4552aS+n1effuvYROUZw4PHzavvjyq/bk8IlZVtC9MaxqRraDLCZcZRjGfe5rzZ5L5LNgNDtnVg5h9XgFtPo0XeSCFu2O/5V11EdWSQvGNqSVY9Bb68ZjDFRmG8fBWZAjG7mwouSnf2ckR7mZl7Wec6nRX05zEZIADpzMiDI/OKphLShVDYnkCpkqp9X6dGpS7XJcMmJjAP0ByFcetTBKFyzhnh4IEiUM56r5O+J04/HwJ9PtSnuJl+OH7zA1C2vMhSYV14EPYpdI7khzo1BxYD7NnHbzCvPx/MqE0Fa4dq6/9xzyIqfg04NQ/9JhgGlMQG1obzhHPqOERLd05OlWzrQIieriDs++Gygno8fiLtZIIszQJcV6GkLk7hq6pjIbXDPgZFyqqVdGVumJmTxGNoGaNav+YI23RD/rinieP32q/wPcGAV6dlwDoZFvpiFqpN0urhgrcO5j39xo5PPTp0/b5tZmBz6zNnt8bFvzeTtA2HFne1i0AA7EBjxyUkqqWxGtAqREalWrCHU6/SeDR1cRYQxAiu8RjuwJCepp2mBImR0Cg4/rGpzPLLhRCTvncCSdaNep0zBxFO3UaHHt60qBWHLIUYnWiGojLuoPGxS6eggCrSnVJpgs52xI55QjRc5+NHyL2mjaS3UsbewqHI9ina5hJcUdzz2pDzEYlcoqNiMq38U6UvpNBtkOlOtF3EsYoNRu3DQOI83101I1rv2qzvpyArQH6+EO+6ZGsVjloLztLpLQHitP2I3tZQM6YypAwwm+vVV0S+TDl/p7JDV1o8hnZ3dPOnjUfcgGsGahXNMmIBUUncvvysw39x6ZSfsxnXrIlkwin2GNliFNTXZYEx3hKtma2MJ+7Q1/XzKqIIZb88zEhizOYNViEk1Fb83JqHE0hFKtw9h1RzJjhaF6eBLV3t3aKVCd/r7qoK6740CRlo5To3VVKhty0CDZPDrtlrqpgo/aH0PWaJBjGokcXn3mFwzD2nrwsU7VLbzq4QIDPvMqWhHGJ8WVFzaGlVY4CGz0BUPd8GymzaCiV5rkyjAph17TNweufKXdAj7xnrmRPKAxHB4jiWULI57lllIe/v3Bu+km+bEhFtJ2yRMNLxzv2BNMnZe1km9aFfDMozgdzryYcTPXCEKKSEjqWtV4LTaoYW+NjWe6J3mSc70ja67Rg1WD92j4nM0GogGRDwKXqivAiEOypLyYdJFTWGekAB4y+fMQDhjgxcC4gM/7n3+2oW+t7czXK/JBssf0TzUKFwsrVHEAgd+nQAxPT88/qcoJ3dUg7YjFjEAzv9KtbjBxCnM+m2tsgcHYdHY9G9iFm+6VyecdlfdfTqVOmV2OgDxgLzUADG/W+WhMqAeSrurorLUGtA4lOWXHRAScjhHkNWXbTf2tz5NnvWovljMzri/3Jw1pwxpzkXPFiXLPTZMjQTMhTh55d0hEUpFX+g5gYc0SYRh0tPYe3eWhyK/S5YCcY1PXOZwiMiFgMN4xyNH9qpqD8KMMUgAmYBSFDdWZOop33y0i4/pghQ6L3K6qLka0T8p0/8C6bqhes4Z5b3v7B+23v/9de/r0mSSENHU2rKyhpoXTHdX+ZQmy1LQWV81iNsU1r95G9DbolyKfkFCGo1c9bsFe1WRkrbkCoYCa7Gw5+5moKlvYtZYoMkufTZzgbtSD1fGdTiXKCZDwdxRlAHl+P2DG/4mssxfgAKTJOvtMe7P26EcRUQfOxfM0Ckl6PzTJLu3GXetgRBtQsimeVxwiwcNudG6ikABOzwLJS+Ez8dwRFf0l8KF4HuZcH/moy6M83YCPai2ZOVEvIL0X8aJj5AU0Dw+qV2Aoc4yATXKhEd4bDE5tMNmYjv5Jzj20yURB6f6NwoGeTdFP3QS6LtBIKmgwHIPXMg7XsljmmOLz9aAYAFOtOo8F4lYBJ/owEYA0m4GOtNvuzq68m7wXS82Qa28CHOjGpGtOGJSmovWDBnmx6dFvOzo6ah/ev3d9r7W2NVtrLw4P2+HhE8vuVGSqwW1KoXpzUjdcVxrMSsWe0Irw5WY9txoOWLlzRTI15jzvue/1cToNRQXIFU67xRlJ5Jrhdj34BICc5tNb7LxEj/sYREfFoDozyFfKzk6OIwEo9rDF+h6bpFWz1kVAKY+yB68hulYDsZ+SHKCetlo6gtEE5HrjwMhQYHzvTEMGORK5hYbNNRD5XFN7Iu+OMjYkCPXmcS4iIva25Y7MisMxUCJJkW/qid5XrgZJ3UIyWVhDp9F0DUkZDpMvbVZ7YxrwiQ1gveV3e2mWgM+Q/qqUKrUznimpHpNFrtvG1sb/x9h7KEeWJNmhASChtSjd3Tuzw+X/f8Z7JJePRnJnZ7and0e0qq7qKmiVAPLZURGeWRga0VYGNETmvXEjXBw/fpwMNxFGMPvoijU21HzQJrC5BcXrDdWD7JSFIgxF8FznsF9mrBWfNO901PEvNY1xn/n7BLJ1Imj9Pb4fBzPmjPinRactSUElG+AmSXE2NA/IlyIGrrXwVcprwDmzlcFEgzCauefAcL2XNiWuAw6dNGg7HjgV7sygXM5CWdcJaYRtI8rYcwazt/G57sXcf/cD5MQyWpb+GCU03KnMAwFKLg4IobmVto5sBA7IzUtwHvGK2WTp64lEzOJD48ZDFz/Yboj6LK+jU+j6gPWosFjJilLzEbw0urbjOJ7LwIJpZkHyu4Ex0KeCSD3dt4roVBtQyj/GG8RI9NditGjIBhNJDS3o+UtbiRAbB39ZhcH0UxhS9OKoQXfg9XUt87Cq8VRZycVaXp96P8hjwLOg1twTC/8gGAAOY42ntXZ0cNQO9vaZmfEaaRgRPUquBYQDwk1PM37N54KaEcgK21ukGJ+fn7GrH39L57O83E4OD4m7wzmpIA3DrDoU6j5UU6AKQ5oYlXHwNbznlHGPQxznEzbeEBsVtCZ4baWBLwInvuh88HpcYzSM+n1S/0mUimcUnFoHwr0xdsiI9s/Pz2lkqU3pwEPGF4V+5AeATmWA5NBKIGMGZrLyUacZumKEPEskGj2vHFBApAmUYHTY++amVDobF/y78+EojNStVMdB1qPM55EEImQI6A+Ts8BeVw8WVQgekA0BcpcYZ/ajYB02UWj+kXv75Hzc3xfiTkURXD8QTCn1AtyPstk1Z/76fqjkPXJ3JkACCdmbqlUyI3abAEd7MMtFY/CyAqeLCwZlv/ntb9vrN2856ZQagnam7JQjHV2Ehrr+3ZP4ixTzu4MttRplPE5JCuGgB7ho+M7E5fLC2UdkMYLdasCyEwZyEPpnCSx3p2MHRJ+AzCfZjjXevBm9H6XgTmmyKGibwo1nywZdNjxr39AZlmC2NslqrQRkpQUFY3QkeyY4M8FdLb3UWlDsL8s0bbIi5xOFYTNr2KRGtgf6BOzZIFqJWgIgEddonst8jFDKlxQsshtTSMi4WxuEhup8aOpdkCapAJG9dd9UG3CzvJ1PZ9dZayswVo1A5mAMb/44n9XUulwIlePVAsf5dEguTKHAPjxMpohaOj5xEEX8PNMojhK6a3lQOHioSQQz7jWnrqslYybJndGbEUFOm+nIdqqnBRnT45RjmVHLAtS2vQn68wazvP3d/XZydNLhH2wWDVS7pmEC4YD1jim6xm9UqH58JNsIh3d3d4eZADIfOkTUfJaX24uDQ6oJb21vdSozMxtSmu/6ZFER/URSkQqBDr5gyfRJjKmsckgKjKqgaJwPG00p9aS6Dv5FRT3Oh0w4M+ciclsDkTS4jqBEGRsd0dKMdTHM0NEBcjuAjQ4DNQaH88KTNYMdELSdk+skixkSo88EIa6fehsq+ML3DI+rSdnQmzNI1pzQm2X8PWofeJYwyMl64HwwmI4sNdesWP1yFtSdD7q0/PyTkZExiM4SnFmO+oDtQ2BjIWDDZil2R8SV8JwdbLr4A6Vm1EF6Q0QXHw2LuE78LvZwmLPI4vGBSD0ZDOunRCMa2YpYj9dv37Y3777ipNOdnV3JE3H672iA7IFIadOIzaIhdRZRn2PsmvNVnr3qwOJ8xBzL9NThfWrwQ8UYLpB+3jNfZ48JZ4YCjaUpqJemwEEkkagMWAbHUCDOYEgwbAGxOACbrc2cxBp2ogwCA8LeyqYjnKxg1UFuaN5Ej3DMh9q/AtpBiEmtuiJSI0lYnXTnk5SMDzQaPZxpoM2DqAuHHbAbMh8emIWaTyLY4LzV+fABcsYGYDdkPstk0wV202GT88n7xfnQs3qoWFhdMTj4XS6gsciaaSWyjEceRsbZHFUIhrZVsPJ4dxUqDWs943xQJs1hY4ZKQyECR3U+vDdg6Vb0ZU1rDYeoRtxjA+XAqh9oMFnm1Q+EzfNhYjYKDbX+TVakDg7ns7+7R1wW8v7Hh8cqgBv6hBFBdM+6AJQN7u7ohICdo1CL9QNmDtgNdR8YYzgfbsanp+58kPlss+FSsIxgNUVdUD0GJZaRM6mSIokpOlH/k55lIJzhmOScVFfI8w4Mh/XFs6OEjzM56HklAlOdSM8WTmj0CoUwMsipMSgRIWXBlUzAabvBwDmMLndWzgDIz3f2iD6KMcuk1m6y1zoisMBI0n53g3CK7Waa8mcxXMJVBH+YKQeHpHYIDwBE4AF6tXvekrGgR4kOCALAbdZup/ft8ga9XHfcO3jmqvUIckNSjK9DPCD92n0eMj7SycvocTTjwvnw3Ke51MzNvpZdkFINiIFo+riDQPhuTmTm4/vPfaTJGOcKfT1AaRA08ec21CCECIZW39HxyYv25qt3bXN7m38DdiiL+YSwpUAeploCnUD3yaThfJKFLjognV0oNn9Z80nA+pywaPaDRH/dklGcXOwNM8SMQ0jNR/WADrs9UYJG94JsVLRmB0t43qCoc3w8/oG0IsiMDiK0aNP2WTPG08RzdnIRxCb1ydjReSc57EmcT4WYU9/9wk4vLzgfRdvuJaBtUF8Ji0j0NtDjENWZNFAPz6rwwYCG5ot4eoiqL/HhTlYoXMqmuUQ7HjnQDSRhN3lzGNNI2PDw24KNjWMZEkfTjI48MkD5ouGqwAIQgbTzoXR8PHoaN928xeuOmF5hcnCtmBVGI9fKDkxvRSrwi/ZiYSjlicaVyY0NrsPmgq5TWfZQFDZhInceHmYv0iwDfAgYEUwzMVxmbWdzqx0fHTEqBnRxsHfQCRBRMj49P+tD5ECxvry8IuwG6RhQi+F8QHE9ONhnAfLXX39V/xWyojZrr46P2dSn8dyIliC/IgFPQrbJFDibBU7ZER4hJznpUKSro+UzNlyZjC/kDapAQC+NDabDaclIpT9IvSWB3+rPRhw6omxFpIqKde1qroPzoQ6bRUplhKgP0CbLML5DTV0kjSI14sw/UXSMUg4nifeGpIYDHH0abAY0cWEMbhy9Euj0Ta0nzZ9VawvOhzN2gPuvLLPmc3F9SbhF4+tF00Z2JOcjAoVIFDORFBgApc9NBAllgrB7YJINOSRmYF3rS3BMYMo0KYZR2jv5C+Gk07SdxeCZYH+znodgYrLaDg8OSCxBoy72Iw3e0xN7tEAsiNzUwdFhe/P2bVvf3DQsJ208EhAMVzGotaICAr2wtnpmZqiQTENDswoMPFuLrSjaTTX7yXPOeQ+mHGi2D89zU6egc+yjQL8iMTHj5cYwnmTnQ3jb2WrUuvGsgGRU2BVIRXdWnoAbO8j7cVYqO5V9rRoQsiEqdfTzOyDKOOTanhJyD/aG9recZM4D4VIL5TKj2tjYmKUjPwyi8PXxy6DWib2kTutEXoGSSN3sD6ZKkusQh3qdi82h50IzXLWWnI0robXUNTKjx1IiSC6F/1odmqGlHBlxyymuFZsUYpVP7AXAQqhYLLn9wTmfuU8F0ib4mdhjScvJZ8eBTRHVjqtCYCwme5Q2F9wiqBkxIYo0HJCKhOrEc1ZnWXSy3tY0cC+KA4F4cE8wpD2KKt3P3o/tkZmE4DwUCtFfA4gC0jcIF6A4sLezy6/x/PA1sgBmPmg2fQK54IKFWgXWT6ZcX9Eg4fdwfch81Ek+been58SIoXCwubbSXhwdtrev39BBIVBgIfUJ4pc3rBkigAlciqhKog2WAzLkxgCCbTPzsFuHyHz4CGe6R4XtAbhPO6lAd8mMkvHoHtbYpyT25SBypKsljYeJzsKMovAl5XiGQ3UpwixO6dMJEhIlOCoVMUbJxGmYS5c4t6814eb0vBzZpjaSKb9CDoZ8fg41s4n0iVnqJM4NjgNOhozI2RMzHkwCRZCBrAbNwmRYojZ0P203d8qIIINER4romUMlByWc67+E+gqgSTw3Wd9kpqzfdIq4SEC89zJyO4YvoqaxPYHOKvSt+oBQBbzH/t4eAx2cdbIyrTASqDFZ08HRUXv77h0noLIXDOQlPzyQX9DHJkUHw6aZ0Fv2R4fgHGDkXhKoPDypppnG2rx3slaOnEevDM5yAnafKwW8zr75aOl6O6U+ATgpz85oObBxIsUHMFOphg8Vjvs72juRIAR9sZbrsemxq0KWVGaxx+SZE2ozZI94n12tfyiKJ0CKHcezSTYke686boRkZX8FyyLIqUoIS+ura7NsLNBgJTs+IisYUjKbovtmpQFevEUOK32yQl7KcgwrFPpfogR8jrZQNm8eEG/ON6MoU/N3cS14ABKLBHtMm54GmvipiBO4J4g0cuOyvsCJSVILoFOR85nM4Ow02IpRNlJYT1HkhFBHVZS+KJsyjYOMCBFR9vHGil7wgSwtm7fXJa0eGwmLjbVNFszp6JEyW0YkEUOHXvy0O4QTMghZDjJiiFTgZLbgfAA/taW2t7VF4kECB1CtY4B5GNusnV8pgtS9q/se/3BPWGM4QNR8AOFhsyPixHuRyr0u5/PuzRs6NgnBqqALJo0IK+4bwMFwf43z6FH3iZiiHVAtXnbc270BkSnCmi1SqQMnRu0ijaloON3c3OpSNgwi+J4iuGTaZfavitIex4Donw2mEfnUWBHubitBJPuOZH96kSpUk68rjJMDm+cch5JIuf+uWxH48wyE8/ngeY2uG4wUolYbK84dItNNDYJoMkUjJrIhNn9aoQPnEN8TNRsBg2SlIB8EbS7B6DLScj6Y5QWpW9Q9C+Gitil4vERgnkgaxTFRNZ+UrgGpMhj1HggoGvuUvwOD82D/gJk8oLecMY5WsDFEYAVljpMXL0jxR90SD5ryPURQkCFJQX2MgBhD2bL/MoI+lOn+fEyk4ChwMyH7HKQyz4sOF+xSkCIoF+a6L6B5ID9BVfh8td8ENUsWJ45Xa4d6rmD6m+sb9uLd3uDcYrqASTBhSDrDCKQdlIhPqhAPqi2udj/BQm2g/dIWzdf0u6MucmFBbFhTtIJLr/lAXocHAA4mEhgds412kaChLkgX5kUE/4xX1xvRhY6BeM9lPowyC9ZNgwBsP3TmMksedQwaNk86rc4nEWGGV9UokBGKB9QhApcyK8tz6jwHRRr/AVakGKXVc0PFpHyN0kgaNguw8hn6ekTPlVx8jBduAYYRzjubidJFZVHg9LbWN8ewvEKaqBuhrmu+5vrCQIDuRQq3hrsx24F0P5zP0nLbJeFgXeq0T090dJortCzFgdba5fUVKdY4Kd6+jAAAIABJREFUjPhFHGLCMpTEkNQP1Zo3t3ifaOSDo+cIhUlrJ4cHdD5g0rFEaJwAzgeQNJwPDg4YcMiMqFBRajgy/iY+++tkPH09U2w33VgOaEzgpBPwa/L7qzIweWabW5uUr4mzSlaiGEasQUZo0fULEZsGQddPAwAHRCFZKSDoOkuToqWR8v3UI8bBHPqD1TElosxzzxlIEMLv2wFVIdH6d1E+YO3TTbKU1jErjjObHu4ZJcOhcMAbqPUUfZRjAtEE0BzCPYjWooE5dSE2pYYh1pQZLa1AJ3BeETpri2tDxhkYZtH5sK7KDSZkItBksh6SuRyUxfBFcgiTdcEWVZCnfYB9iXuH40Cmc3R8TFFczFYC1EaNO5CZGLyqUK9nOM/SyrPC+VHkLptUM1idQ+rLu1crDbKK/utzgfPBFkOwphllKjNkZEScc4Ri+ceZO+RshIGpx39gL+KMQk4odHH+SRyXm9e7xmSvm0raK3UoFiIKIaw61qAt2sflfJqBN55xGo8jnaMgJfs2dl+ZUOA4swxXWAFuwkLtfOL1dAHC7KP1kwdBD+wBUh2nXbiwqDXnQeSwDQMtx9BhJUe21fnQITHzUrGeZAP+vw/9kyMJZDEcrS3ogxRGbxhGMei4dwQOKDGkBtjuHr3a+Qg2cB8A6JvubMfviZwgzTBK2lg3jHx2w3S8XwiNMq0GS8lwZGiaXbFhqW1MoDI9hsclYhX0FiHWMSPdCZDw4S7UKWlz1CXg4Jj5gOUF1WVCcJp1A/goBzMFXESfFNN80LwYGAQ4Hg6Oc+aDzCPOB9eFn4FUweFxK60dH+y3r9+9a4f7B5TXUd8UekzuSShhJmnng+GA1fnUjc0DHYi0SJh0dYDSJMdnGhZciZxTJ0rmk+wIkS+cMsVIneUKIhB2z1qTm+NkPOQM06sU+jgzU0tAIWjRni6RPzMhGTRF7lIPSIbD7BrRves4ierzXOfOQhxyH309lDTye4HxoiwcB5QsQbptT6RkU6maEk3o+9EZuTwThIrMB71AyHww3ZRElgwWxP7nedDQQ2V8yHxgQCGZNOj/i4FSUIkBw5WJr6miGQGqkBtHLTj4xJlITZDXOn3QoESM8zCZAJR6ZEGAdfCecD6HR0ft1ZvXbXtnR/VL1CEwkgWDB+nUrLq9ULOqQUF09gIpVmQnBV08pj7yuqhmJwuTerrIA9xtRfFB5Ao1pjMwtso6ITOcP9dNYF8wv4nX44A99UXNT3Kjs8kwHTkpyhrdrlq9WvZl0M1HwDv6CQOHZn8OG27atWG8+IzU++ezfCkupHm+B9BwPiM7ELGAmGGyHzsfoTuGGQp9MDLoNbOJ0acHtJ5bHFCN3Pk9qwvQI6d3J9x7RG2Q1aBMjCINPPCM2ubhB30dhtMS/CyS3t3rYbsLnp9X0pPjsd9hqDhSheHlQ1yQb684fvTmYMDUa2H4zhL0NCScjupxEh0eNE5f5vzQSILe3jRpNNc6inWj8JiNX9eQBhLPwf0yLOqiYa9huihm+cj5bG8A1lPhPYaUQ802NdSMOCx7e56oPoDPkPsHlq4GXfUq4W92t3eIC2eoHDKfrY3V7nxOjo7Z0KrAQKM2Lm+unN2CBv7QMx8q47nAWh1q9k4KoZ1U0mXe9XfJwsfgOdO27Ygq7IYgIJRrET0gdKnodw2pW5wPm3YtKlucj7gq7m8hlVkjEnqRVhfrIGZI6+NxK7hSoJZsM6gAI14LLuYZ43udjFCEPDv8FrYb62qqH2bPwMhVWA6X2KfTEn6T08FzZebz8NBuLy+s5DBjxgNdPwzRg2AqnM01Gg+nqH+KlIC9EiiWJUxhZD0rWAw0U4/JM87PxVIDq1ayOrw/RsEWNqaKshoX0+tFOB1G2vUn/HrmJ2GURebFYE3wzJH5vHj1kg4KmQ8l/el81hjksKbJwWrj/I1IXXUmngGrrlcHJCdkaAeIiklKRDmS+RjJIMxltm5HPxyAZsyASCOjcZbO5x49e/pQduSMuzs4ZWbk/tRaYoE+BxlHr6RUw5kV+4JkJ/VcSg+hM68RTJQ5bda6YN8W5Z3S6zmEQ5NROR9xuXvAmjznVLW2ZVeWIdkbbgwzr0YcKAfUOWzWHuqyGB6jECoqoz87nxpN1LQc7516TW5UWLziSVwDI1U7H7LIrFlG5/OgAWoxSFKZFjaaRaVh56bGz+57zSdFXmR9wn51Z725lNIiZsDYmUGwk86HQ7gUrdCIO7KEsUkHsLLJ+XkgwVuH82GXRG+SxDqlcIpriUJDjbi6c3cfAqNLXOf9XRcS5eA6wGUbGxQZTbMlmErAwCVTskKadVS5FQ0+kIBAaK3z+Gf8e9R04NT1N9O2sQryx4TO55uvv25vXr6iqgJYidX5pOZDBWMWjzWMMBCkCq2DLcT7M/WUNGsHPinAstnScBchkw5/+YCVptKoHCSrl8NBjxUK0IiQRXcnmy7wS5lwG4opJUbmoDdR9dN/IQM8mGuB20BXV3Q76opqaNZpZ5E3dQoWarXfEjWnCLwIW/fItih00xBlXZ1lw8BiATWAToKjgNfIiAKDD47o5oZZDKC3i+trOpwH7G+KqUIhAYrTgOUemCVH8ogtthxlYTZsYW0GwonziVEOfEZoEFmYsxHuBUPk+J1kBKxneEIsG87dxlAzKjggEBDi2PD3CDZE/98ZsJtHFgB2Y/2HtkUjTQLz5jUCc8aZVxSlQk6MfoukTe5TNs1afZEXolYezum0D+RLkA/HCaYaYN3QveMREvSr9m1igjNuwpIRnnWLis6PA4ICs8m3izSm/YN2gifWnsTYjPPJJOj0tZW5QPzbAcM9PKoWWq957NUgAvOyVvn50sqKRirEW2eQUyKwTrPDbYc04A3Qe2DC7w/90qkfHipkZ/JAE/2MzEgyO2HBZMP2xqwu8olFM33ZBp09B+AgPMzaxMq0MxRAXWjlQtuJKZvTYLbpI5wPFlx1HhRi4STmNl+HUWSMkVnxwBl244GDGGMZwcDDRNolivbuZViVwrI+ws03ZRKOHpkPJil67lGa6AK9YZ2wKStcmeukM/I/OllIqYCphL4cRPqQDVqCwrRUn/f397nWgB42NtapRoBNBJVqwQ/aUIBkrtBYiTk12NhT9I48fuF8EGWjkXVladaODvbbb/7hH9pXb95ytAJHdVNu/6HdYnS12WKS+VDz6ZMFOIlUF9XbuhezX1J85eeUaNzEqwZHE0qKAxMjDo4GI7aHwCgleTjvR9ng+sYqHwip252mq/4puAwNK1SEKykiFPTFECP91vBu7xJMvTLS/YQRHTn1oXq8C90LWVyqK7AO4eADn/H/OdQ1eOtZ0ByrzPTnaMFZpYSinu5VE5tSfSCo+0xvb9vS4wOVvVkMfnxq51dX7fLmpk0ReKFIDBbc9JH1n5vb+3bGjBiwnKjYmOqaBuAe8SfcdfCYKDh7NxANgjToCGbqapwPfo+/k3uwc6YiANo8LKtVzwmyG9Z+LMsEh/T23VvWscF2Q+aTmi7HJHhzZdpnzWq4vnbicZZZfwY96buzzh2fYZpC00xL+aUHaQ1G8dxjNqImwNEXDjSY+UB5wgP8krlHYYD7I71AGQDXR22o0Z1n2JBygtWeadnx9L4jj0eAsC1soVAqQcgi5YqCL6aahMLoZDsZTY5l+nBHp5mWljy7AbsNR1WTDu4JjFTozCIcaGuIkS3GiEOdrXQI7qzGgsxBQUWYU1L0obIiTR7zcp5zPrkhGnJogGXKXkx2kfVQEV+Dwshe42gHjADXAombbuihiP0N5yMHAefA762usOkuKrIplPGtvcnCtYcTBd2c+ncw9haTDCMvbBPAe5z+aioz7itDznL/eTDQx5ug5mSlXTXdKdKrkWMlH+RZ8VDY2HajBXYfnY+03DBXh8PNNjbawcEBrxtMJzw7GGRFW0MKPc6Os1NmMxruuxtEY1O+Dtlss1m7ODvn+2xtQpdNzucff/vb9s27rzhOG2xECnZC/QEOCNH23S0zBzmfWXs07MOFLJkPDVRhC+HemdWaKt4zRxeLl/zstbG1wsngcb84xLj/qFsHkgkZAZkPmmBBtkBGy+9bgh+vtbqGzFV1O12nAhyOTUAUS6hTH2lRIHmBUO9Knx5KSLcy+kysyfBB/L0oqmU4IYb+RfXZvUMJ5OKA0peSGlCK14HuIJcUp9DhuUcx26Z3t2356bHdsFCPZ/VI53N1fUtnA1Dq4sqOCCzIuyl100RA0PwfQVaD+LF4xqvzrAY+sJsGF6q+SmiykH5wLzDQgIPx/HAWse55Hexfjh53PwrOTxrGkdl/8803IhcAaiW1erW3doTkAHmYZApz6uqus/F9PRhPJJMBqyULUQChgDNGX87EkjWwpZ7mSfsUGrqbanmWaVujh6h6cYLRBP3pCUydVHVF2QtC/kUJJfskmRuvbS7gAaz52B5mD935MMYy20P7UH14gSblmAaxAAYYWc/N7XUPVoM2xX7VwLmunc/p0iwHLlBHdQiI9gBzETvk+RPrJoccL5jIJQufh7BY86l/kyiopmt4+Py+IYMcKC22JlIyoqfMOfjzD22ytNrW0WUN+OFe0ShFQCjtItHCIQshmrVmhLS2xHlCj2154h4f3VVhq6jZChsLw8WogOsZJXBC5O5PJpKk4SGasbbESDpQJg3ZUDHI4cx4igmyHujq4eBYkVn4rzYUXle+cHT9Y31jpEeQKQCe2DIifjOAgJOzvrOqqBpGkRsIhUayeTwN01EqHE+YfVoNqN0qC0L/EF4XWDSvi68xY7bzj7/5TfvtP/ymHe7vc2YQHODd9A64rnsQrtvd7Q2zBrLezPgRlOBDm4OdmmIILFijMgepQ12qEs4RM3og5YXOIRbUlqFmoupjv5MVx3+CU8mGM+WeTKcVEV5YKGZHOOA3GxDSaDXnRmuaiZ5q3sOdqb6gwXzsIdMhkIO0RlmYVONgm6rg9aiQW75O1p1DHmPT9dHstHAmRHFV20GyDqoN39+3tWXMNNL8JsjSXF5fs+aDWtH13X27QnAyE/PtBn1At3ekX3O8hA0U1i4B0KJzB7w37MFQ6sj18vwLF1Cd2dlOHHngONqkgjR0R+FgDWuYlgU8QzQ9v3v3jrsAjgf/uPctYxTkoI5gx+9GgiZBZc/CKF0lElMCF/XGPGh6sRsrw7TFKI1LjEo3Bb728C2e5xEUgBlbetCS6Yd8o96VPrQTNgnf0sh7z0HzQM2sL5ye4POorqiGS8gXNnQ2VbBsx6NnlWbSKPabkGNW5yAOzEiCgLLCILiU6QA+g1jDrFl8hLOgJWU+1jbrntsNYRTxxCH18DR64YIrx/lUx9Lhs1LzWYyI4nyknKpoVamlB3M5OhD2jZ9p0aNywH6dh8c2aXY+zeOrM2GVrBFBVtIRE17DekwEAVdwqOAwPCu+02QHewSREd4HQ6fgfAC3ybivdqyeSrCUuEEao0IkC9cdZhFO2z/SMMk+IyW0eM1FtiEeqBrHRsSVw5BoTe6GMYlhHD0rZj4gHGxvM7KRHIanTjpTlaMHtKZskc/SzWlZNxbaHT2DOUdF4VszcciCBMFhrb04Pm4vT17Q+RwdHrTj46O2tbMlTTFSQ2/47wH9JcX5qHA/jO2illb0zHilHM/tmmPk5UcF0ntI4yeS4sdYIIurcJtqFcpsJvhnFiOiZAVjMFTRGRTkEQFYQJs0/oTdIiUkvFwD2ToPihJFUjBwM6Oh0ux1MTiH/lecS84hjW4HibSDapYTo5+MJ2SXRJyc/WPZHfUgCQ5C3eEJjLfpHSm8yIQ0LhzSO1P+g/O5gTQP2XJgL6rvh6QEOCUqIDy6WXP0B0a9I2SB6jznYOMyojvCorw3kxByr1mLMAO5djaEEr9VA6e68ZU1vHr1qr19+5b7AGO4V3AeDIMzSHC6SsjQNauqNBJ7BMfM93cTZs5JD7TJUHviuHT8boICGH04oGROgQhZ/SsZSp5l6sfp88n+HbC9FEuw3XE5tNmwSZ6mjJqe4ONid+ywqefmfcbQvkesT+3uEU3FcjgFLXXYadYbp1KLQp2MSPdpKNrOpwZGw9jNB87VTywtLc07H9qCzq4QzRoHL1hnf0BxQB6ZG2+ORUuElcynXkg1CnitFCTpHc2065hwV0tFai9YheQD02NR41ltq21tRRInnCTpsQpUeKb6ggkL4AQbo5Xki/QgSbaUr5HxAu7vJilu9qdG4wyzp8xHmxvOR+nw6D4WKGNH44FmzIBSi6gLYaoQnA83lWEXbFZsrBgTFP5z6Crk5hftwqLMatiHpI77MNwAS+i15OQl6pnpnhpLgJPIKN91B1CpQVsFfAanxv6hFdG2cWZv0VnNbGiJhAPAe8hMkBnt7ezQ+bx797a9/ertXJ8PC6qmkNJoS7t/1BK9Tl1tICTmOOsFB5S91n/fEVuGycVRp/YD55OekDiflVX0t0llIoVzUHFDQBlN1ogYB0lCcKwYfKSyeFT8yH50ax2CYw8RHJCKwXE+cb41g+nbRAwL7dU6LKyMI85eUQHfUveBnN3Yh2CRxo11iDFtFbT3x/sbQqskI7jPB7UdOJlLCM0+QRVhqhoQoLf7+3Z+cUlKNp0PmyUFF6d2m0Aq0W6FjavxiXNJ1hjWW5xPMsHcf/Y41eILOpIAA2uarP0EwdDLlxwqh+cLyA3/Mpl0aMxByX8+I+vr794y3A/eQ3TnAlNjDMn5GZGRjCNISSKq2wkOuDaBkC1XhuuNs4ox967p9xdnrWtygBkng4b6VZzvUR9Lphg7y/Vm1q7Upg6mo3Du3bVLx4OxKOKB9hxfm3tH2U9g4UynxTXJzo7ySr7GNbDVpPRIZW19X0szjZY13c4/pd5avGlSwdIAOiCx4WzykMamgZft3LhhhPOwDfVULDWePsZXGwse3pg+lAmsroosBM5ndWWNjaKBqxiR2vnEYbHPh0ZCDDVGEK7PjBnoYu/AAcXD43URJeI+yLyaSaoFDDI6SWuY8YBZapzRkVWblXUNmKWnvBGKxDwVFytxWAMNxQGncU6ZyKDCayvCgbrXpM/rgAKENLBCs2Tdyf1SuEaNmNagtdW1DcrmZL2x/hivDfFQPLnVleXufHa3tukwri6scDBB8+k698kU/RVtiTWf7a3NdnJyTOdzeHJk+rJl7Ol87tsMtcDQ1Rf0n+YOXA6NiQZzGZAh38BYifZzrzn41RgO5wNW53JbtvPRoLoJr5VQXVedCNVfGa1paoL6OAoEjbiK1mVEc3CtRGUmo5h0qvvkOfL6ijpBhafS50IHWoKWRNwjwAszSdlYL97nHAOKxnWZokwYzo2yzOCc+RCaQ2Zzc0uJnaubOxMPntrV7a0aT5cnrJF+PjvTyA2QI56g16c+tcBHeOvU2zTjSR89WyhEiQQIc9lOoV9Xo8YzYGZjzkdeN7UG1qlbsxDufvv666+pboAmY9Z8SmO7/lZyXnmdXE9sGJmWVlABhBjdNBlkKA1cfUHEylqQdVsyVb8JnaFmRGk8Rs6eiDcFIVlkgEYdvNezOdVM+i8mEERXL2cijjU1e96P0QI4hus7jSOfb7QVkxcOiEENRUmL5lxnNcu2V1+goKBqG2roYM5m1pkOCbhJGriyyYmLxvmgNmKmRNLd1GSSZuUgJKLOxShLnKfZVS9I9kqRC0mqWzcpLjbOR5RcwXBEL2bLbW15va0ue/O7VoJMhYeaHHZkM5YsB+yGOSQsbKqhET9LtEqpSBsJUSDhteV8QjiAM8KBYorvuhIdnT3/kNgQPBfCBlP7Us+STL6MQsjritBVm8C6YPOik7n2fcxlP2wy9fVbcp+vYbYbm26NOaPug+sG0wkPdGtrs61Ss2237e8fkGXD5lEQCi4uKB6KyBjOBzAbDPJ+IRyAmUOFg/VV/h7qQqiD7e+i83yNr39wdNBevX3Npj7I2+C5IeMJ7EbGNWs/oz8Az7s7H0Se3N2G5fz/VdqIgYPjm9qnkHlBjJaNOUdqhzVMTz6drE8Iy8D5pMlUAYAkj1LzxD5RpqaxxHE+2E9SzRA0kfEEGdmsPaWifGdW9XHfEoAd58W1rwUl5cHMcm9UeuMccMRQ4nR07D3O0E6e2Q8zHdTcBLth3+J53IMM4iZSEFBQ10Fmc3F1bSFS1IGmFLHF509np5yZc4+IH0jzipiDuI7KQMP3QvGPw02GlN+Lsee5yXN0XabCdfk6tON+zwvTYRPIosUA7/3q9Ws5ooODtk6Gp7MEB9R9bzkg7tfjTJGwt9stqmBnv884VkeDXYbHKEwcV1UfiMJCAm3qv1GIU0hTNdDVaYdoQBTQVOsHECY4dkB0+pphxdb2+pgjo7AGob8I2FSEqPmacmrBeL1ar9K+D+EMz1zTb3WdCjAWHSj/xgzginwtLa2I7cbN44WMXDY7ucPopdS2ZSbCmiiptrj/uoFsFPUyjMyn4tjyfI4qFiZ3VpxTEb9qNnE+MehQCdyYbLbJssQlU6AHI4YihCz8R6xSUhhoiorzId06U0xJL0whH7CXUk4swN0tinbqLYGmVZwPITcWcocKtaLfwfhDWIVojWvsorlouyBu6D00yldrEeIBXqc6n2QvMcxcPxjHTJ6NYWyAwtDXs87sDPAYPjBvB3RrNBci+0O2g4hwfWOLhxSQGEcroPEQ0yAvLuhQYKDurm/o0KBggI17/vkzaaEo8OK1ALuBiLC1sdkO9vaY+eD9N7Y22vbeDou9+H8YfWi7cV/BsWO+kRmUMZpzEVL6eQy7kVARdV8fU2av3rnV+YwDPAq42eeq76jOubqumg+i91CtmRGurpkYgOAn+2SkNWQ4MejI89dekUil7svIqg62h66F0DKynzHB1cevH5nOnssPuElGsx8DtzigrsY9RnwI50cjNoIckSRA9NCkSv3/4/Tec3GshMBeIBELRD64H70/M9CuH9rpxXmDEjrrQY9IpcUAjWMJAy/7OZ9DH07WkqA1DkFFS7E4FzO4nom44TM2RsbOlsufcc7yXmB5QukgPT9sAi/MMH69INYaBAWfEXglEMx9JfgOVJ0ADxfOuqTZa8zsw1Z0tkL4j8LIxVYuOJ+5M15gV9EyRp8PbneKIZaGm7tjjaJKcajMsOBovFQgUgFmjaqJ9ui4JhAYUsII3JggqWeJmCVku5kgL45RWbw2rmziGGDZHdDyZGXO+chLjQbK3udT5kpQ1sTwQaRnZLgV7ScVMzu1p9vV+fAGbHD7wyusrly0jLIIB/Soc7DbcltdQjOl5WlQ+HNNAcV/0nOT4aA2hf9mIAaI7YZ/6saXVI2yF2U/meyIdPPuDrCbjdiSojllJ8L8KR3j+pQcZ6KX6L+pniXdujQXZvQ1AkppkGHtF1lvITMEG+4RoAuLswQNhjJA24a6wfbWdoOIKKJa/A0KsMDAQQkH6QKZCQwush84pDtnWCBpXINuC/otNL/u7/j/EEU8OTyiozn9/Il1AtJcH+7Jdjs+PKQCAsgHYLth8imgTrDdcNikKABVBwLQnBcS5xOGUI10e39DoYfy4BQYjsaZ0Gm1zs5KXJ9JVq/sQ0FWnA//f03SS3E+cjxgvElqSFI8QzLI9l8FaI4WkDNnM7WzHBVm4XzUnMd9j1lOPqjJ8HVNQ1SzZ/y5n5xes8Fq/aca7nr3Y5xBiswYeCdxS2ZuyHDckkD4E4xKi4xiPWl4H0DFBrHgmiO4Mf/n/PKKsjv4d4GZTudnrAlNnzAWZSiRJ/uR8REzrBurTK5NA2Sp28TudAq0ach06dFbBDkpophemxhqGjgHsXE++DucVSgdvIHw7f6+piczy1C0ngwmEX5nmnrwWqCzOMw0BOdZ4VznbGoWDodk2I+qTsSMJDPKPEQzATbvbW5cw/xgutT0+Lyx6VQkdF0dyMFgp/F4FLkb7tUy7gMBB/4/18xxFJ6FJajac5m8D1iP50wrjY2Pk2dZQbDZM85H/ZR2O/3Zcd7Ygir/Eub55E175GUcUmQAp1iWN2EmQnIA5sZMaLgg26GGpOF8kp6JJWFGVjlMcT4jSyqMrtIprQhBQ6ykQyTqK1VfMKJkBraKIi8sClgnaHxiz1AK1B7hjAf3+ASMXs5BDshy4ZTFyfeFz8OgsBB7B2jFw+woWjicj7SYJFUSeSDer+V7GB3FWXOcABU+O0yDdaNigrHT9KUkXY9zz4FJhsB1geMhLdhUX7zXrPH69nZ36RSETT+Qevry1SvSIuGAhMUvtZ3dvfbp0ycpFrBn4r6dnp62i/NzOSQYn/NzZjYvj09ILEA9iM5nTcKpR0dH7Zt37/pIBfT/YOopwyzU6nitkMRR3YTMvLDVUMh0YVNhkhV95aN6kVT7JcPUQufkQ7FCmPB7QnsUUFA2Ksc+n/102G2y3FbZ56MGU/aDcMIs6NFiuwnyDQtTPDYeIg2O4HrS+XhOVZrydA3q3WH3uPvCUqhN5Jv9HCfJu4yQYx1kmJDVkW+i0MzEScadWhGzdit0yPlA1FVOH//PUQpoRXBzcqAT1m1I8Uez8TXHb4PddgoSCmoeEJa9vWmfz87b+dV1u3uCBpx6nFA3xtPtxpj059U+PTMoRq27idwkY0qDZoKOahiqF1TnA5i2wvM4F7FfEdKEXQpzFNeCzAfOB9AbG61DHEBWD8gxw9ViZBPgmGQQ+Jz35VYO1gstoCl7YlKWCTRsX8P3LTocGTI6S/Z5eM0crFdjneBV6+Ux6snuXMWQ3dSAyuDO2QOZm9RtsCF8rBWgcSAjWF/Q69M+pjVNmwkG02Va7fw8njSjhv3GYYN+kQ4jOtNJhqPrEKuz+pqlyfoaVa3nshLjejHSHTP0HIgcHCxYNmsuIOl3LULVFLnj+fZ0GVUQp55rYfrqQp+aq5TGJRKVSjOeICJL1VYSyYB7zsZA45Abm+ssLnP2PDeru8lDuWamMhgvWjTRkIGBi9mkQ4LrU+PmJtd/DuF1AAAgAElEQVQMmQWeYC0AZ71iL3iwWIQ1BbgUOHnNnPypb2L9AInhPeJwolkVxyPHqU28si7NKigRkCBAyikUDDap8ZYeGgyCOzw6sKyIDiyc3s7OHuncuEe879X1Zfvl/XsaJxzmq8sLNpXC+YBODYN2dvqZBgy4Otb55Pio/dPv/hPHdvPgr4DivdVub67YaIp1ipo4emrQ4Eq5I2xIhWsdqkIdj3R2iD263tYFEVnwF4sReDWmSCbT1tOPXpx6GLjuXnOsFxwJYLoESYHe8BrSe1ujA1IWJKcuAVbPshLqZQdneRIPmFN0r6mSuA5SrqFkDPhObXq2Lykw65lzaiThYT0PNrh6/+F7Y6R3CrnK/vV+jLU724n3nNqTP1OZmaoMGFGqMSJwRMh20CArwkydByS4hX1mT7OGsdtoPD29vJLOGwgnt7fMfE4vr9vZ9W27ZT/USpuAWcl61JClWkM0TSPpjNfEFzh93S8yEUXKVeEDa9ObLAv7lpRi3zueaUUEsk94DtykmWwXWQ+gN0DRyOqBkOBRIRALhT7nVFnAUJygUTelGvWOIDb1/bP3sh2w7rg/zdvxc2Ev05ggynteFz08H6Nuomccu8qvS8tFYHyKjzr1p8P2hFKKqJbpBHO2vLcnQEFF4sjuAOCkYbaxWJUktmYZQwM5DoJFCyvAr7DPJ88jbRIh3+D7fF+l/H3dQhpZWl5bTamnX1LA6u4Ieq1Cv9op0dYeo1f3RL44Hz0wRTNxPv3AVBzTNZcS2I2H68hPCgupo4hOTCSD9TkAOWPxmD4zEzO1uEEUU1BKdz6ZzJrCbVFDiOMRBRkNeIj+pX6b+4BxR3bBh0t2jZySnJ0hCBvCECrwWpVKHmRFkepgkuDv4QQAF3SmiRvYuLGc/nLzIaqGGCj+nvUjRbbY9Ftbmr/DTODpkc5gd3+X64bfh3PDWO2trR0Jsc5mdFgXl+ft/c/v5fgeH9v56Vk7PzvlhFTQVxE9wxnBcSDDwUZ99fJF+8//6Z/4/4SswDba2mzX15f9ORCinMFILZOkID0pTcbV8ECcLo2kxj/SadWpKdCJxtTKv5jKQpzLBdpop9XRBsbbFUkbEgYMGOYh4EATD5A9gB1Ip0Ojha8ljRRlhER1Ft22YZCaxCimwvko+udB9TBFGsWOmAxdLcKPNjC4Lr6ntdLUG6RmasIsmaJK6mrwdLyunU9h3MnxjcIwJfxBPIDhhAQVoCBCqnAwaqLWmOUpp9NmnxFJgNYfnM/FZbtCL9DDA1lwn87P6Xw+wSmBUQcIe32tC5LSAWEKLmwHEmDlf52AQ0krwjwTT0ptDFxoZO1gQtXOuQukGIOFs9JbK3z+cg4VXFmNhDZgo2EMAzKxQXZYYvN1jCT/lvB6NC5HFtfruiXKz1lPbZiZELMmJPwKJgDbM4sw1ZpQbUgS2JvQtuxIzCj655rigKsjSeYHexLx0dhb2T/BZLTJtSZWIEztD7oWQ8NyOhpyIOeDrB6/p34iIAhAg5JpiYVJe1Sz8kCpObMmI3QUKhAt7STGaPcoqnqqEV0x0xFfjg8qSgTBiOXZpSxQ06qKS8fzxsOnSBwBvKpB1COL4nwiLMqN4UZO6LotL2G8gaNHF2NHygijDuVbNRjKmE9pgDTXRZsr0YbWocxnQUGPIoCSkc8HnA82FjcxO9z1k9ovEEYWoUtLW1Tnk7Wk0oChhgySQ2MoHAGuDRFa1hGfK/ON1FFQ5IXkidkGhe+VCR0LXgfXhntGM+X2zrbUIZYahRiPD4+5dpqmKSme84vz9uHDBxokXOOvHz7S+SCCPTo8pAED1Rq3HOfz5vWr9k+/+13bBokBWQ2UtVdX283NdSdjsBdgzvkALl2m0KiUGQRNwfFwLpM/UwXAoz1kAECT91hnOFJmjarVMfPwh5ATTeKM8wH0FxUPRcRyhAg0JivqA4HzQbaSrv3AN8nYOYk1++/pkferAKLsHe8hITBuAw4cE40/F0Sxjnym3AcIKJQNUJ7HESl7KeJoYcC7yC6MncgNFG8tCgvM0h388eIQsWrusggHVJoA00nitSisV/kjGjsMLUPj6fW1YTc0nU5JQIjz+fXisl3c3LEHCMxBsS8NpWFfIbtDnSH1zqANfYYPlNRlV+B8sM6pq8SWBEUZUfI86aKjDtEeSz+N2aPJojY3Npmtj5lOUl6vZQErY4kQACZsr8e4SdvBUP2bOB9WerTd6Hw0xRjq2YC6p0N5OrXtyQoljeJ8kqVxDco4lZz7RSZhFDLCFu2Zjx0PM+s5WE+HA98XHI+fq0crPZA4WylxVPhU2oc424NkwO2EgCUG0NXummzEt8w1iPe67WRFIxXMPhtp0pfOhwVLOx96VHu+xXklFftLZNKtgm/+OeeT30kGESo2i7IFdhPVFYYWsAXwy3T9CtaK8wl1EVFPMh8xViSLI0E91yH42f/cYCW2HgQ7AU2MmhSyHjwM1mMwTjqjn0szVWCW6nxwuHom6LWE0QHVF2sG+AtRC4w4HAdxWUBiBdarGSUj497E6nc0e25jfZOEg6TQuNetbcB5ayy6ggX06uXrdnV5RT8Y5wNIAjUgbtDpQ/v44Zd2cXpGZYmj/QMasJvra5In4HyeHqftzZvX7Xe//UdSrFlLwj1BtBWQpIujhC0QtVvShvAWx0oEkjF+bacj/CY9FnI63dG46MryqocDdn2HnlX7kNloB9P2DO/eUCsKuCASqhuw92ndzkeRc2oUWCM8Q8J33oNhSwYqg+MgLs7N7FYC17h0ttzLkWiXwYGgGf6Fqf7KwER6UB+RIln9kjI5vYPprvwd33Oo6zbCDISYKFrQlWKx0qZD4ANGJBqHSUCQDH2nJJP1Bvaj1a7BcMPXpxcX7fz6pv1yetFOr66oggCtRPSdpdeJbQSou/EqgV7Q9MkA2sojmobzwTOI8xFELXJI9j4RBEPxmbacwLE6H56PAs3F+GEtsTd3thTY9dd2E2QvB9gRhmhFeDhsOFzniEG7IRc0pj5AJ6oM1uF88JgZ9Hqcgx6aYT1IUDHwGHO7amNuMlCWNtxvEzSJezL1INuHRTtRocsa/MeGSOTbE6GtVoCNIk3cQRxIuYkK4EtqGci8M2U+3pZFbzK2fCAGUtNmfZdCzXByqxM6n46rBy7rYYblEXKQ3DdBOqGjtkR4YRTlDXEBlS1S60pcAI+p5vuXzKI6H6Z9zHbkYATBDedTM5/UVDR5VP0XwvNFrSV18l6ZRJQSBt6ph8Br7AJ76gwGiSEFWbwe6j3YWMTFnfkQbiweNgPQeP9MXYeCQzB2HcWZ5D/QQ4FBXvf3jM7Qm4APOqQyzC5rq7SaWJ6i6whV8jPea9UqB4Ykl1tb31gn/Ab2GTKf169et+vr257RAmLC+6HJlFnXzU379eNHdnGjUHm4t897BNkAjmNrYwOiRu3t69ccqYB7gFo2CA5wVplVI6Mq3676hkgIeA3AMtqUcj4wU3I8EluUs47ytcdxRyuPny3z4aKvrHUYb4MdlOwWnznF1tBKYDVG2dgrqPEk83HzJDXfCOEIqosAbDdQNIpSMIimn/p8PNUyFsm1g66UYKMb46bIVYYsasyse9r5pJlVZBa5nh6J9sZM1Qbw/NR4pLON3Unn4zHbgOHSw4SMG/R6NApz5lJRUADzDbWe8zife1Gv4Xwubm7bh9OL9uvZOXXfuvMJ9AISklXbM0qj1zRckNWsI9V3tcZuSTAVuUKAuGk55DTWQkU+9URMJLajcLbSg2oHhfhbtAMA1sbXWG+0AQTG4tkvPWchOElmSXu06vDV58YwwHR6aV+m/hgl6NrH5EAWZ4R1IMP2JXjNfVfV60o2YlCUrCY9XV1xejgDOZEv9dZ4rlzHlrSOB4fa+cjO6Dqj5YZAYYXMYgc8yQoXnE9PIqqygWXZRC6KCOukjFSoPzBLTcZfXcD5oxTU8TMUu0fGMt+shO/zEPgjm6E/NKsZB9brqewCDBjn07H7Crstg02TrESrIKaTqIGKWiXxTzyUgp0aba3Mx7I6MB6FKqtrUVE8zidrIecjZwYqcgpoVRsqsFtnyFCCRr0QPbtkEVFD3HCdNAK3t6wzEDKDjpqVcXHdPKCA2uz0gSMvr0X52HCotWvBAMTmhDPA/QfyAgsNBw6vjwJsxAlxnbgnyOqA6QbW29XlZTs/PeXneedzw9cGrXpjbaV99eYN2XQIRwQXyvnwOVPSX4KmCg6c6lhYcw3QBA4faj8aV2jIDZF6JcJYnJW9WhaINTZdjWWy1xHpJYPPiA1j2xYMTTaqUSLWeKMDEt06EKvqB6JGd3jIPWg0Xul10VxuFZkpPCtZJ8GsIkykDsigoUyaxDMAywz7Cu+Ppkg8b66j/2P2Y+anHC1zR0XP6fXJOWaRV2Fddz4IWlADcoc+snbtY82TqeMipDrQSLu+uL0h0eD69s41oHNSrT9dXLdfPp3yZ8sYy+75MtnjBOyJw4kQw39UK3Hw6kbuGNN8HvWUzBVT5hMiiKAj9OwNw5ozF4QG5wTrF+OL8wMJKOx9ZEEMGAvVnQcr46ttICViPJxDnE+gYCE7siFwPjTkrr/K/vj5WfeRvYFU8LeKN6cdz2v7BT4L3KZ7zcA2o0+RyIrCSYr7trWDpJPxCMk2ipQQt+Ug6Wg9LUdmog6XpARFyHzkfAw1c/aVs1n3OCbbzOfsBX7umaX4gaJaG67oOF85FNwIxfkkU2KERThl3tNWRptS0nm69byxyIMb2kLJfJJJkGrtWen4GoQDRsM0Tujit+JBIiI7HtyS0lgZnmxYXZMp5FA/6M7OEawjWW1GZW/VicIg4fVgoHFoQSFO5hOjF4dUnU932oXKyQfn68R1wfngA9GZoEJkaxjYJOeTvgmm4nAY65L5CURIbSmoZE/WRrPp+lq7vYNa9bTt7u3y8GGu/eHhYVtf2+iCgXhfNJqixoP3A9MNcAz7fFbXKBoKam4yH+i6ba+vta/eviHpANeP68YmphCtU3ceTGYNehY0adShWyE7T02QUnpAcZMNmXhEZaPqHqVw0cUzMRzQbK0ERiKGuHbpjn8+66punmzapAPh+yr2k3JNGX45HxA38LlmPqRFl76sMUROI7QTmcv4yPkwyHFBIFAh4S07WEWYUjFntmxBzI3Nzb4/w7/gOtABwQ/J+eQMysWBKuthd+45YR3ZwUA03qTYYKVr9v5koJn2O0vP2JPYC3A8d2g8vaHzOb+8bJe3d+306rb99OFX9gItTSZttrRMtWs+I6pusL9B5y1KKaTHC3ifPkAxXsyy1ER7RG+7kogfv8+IvJOYAOOmJ1FjqoVcjJIBnoHqpEJQOOXXk3ypo2ix0RClRH4Z9GHBcx4KlwbS4gxwpgRbL7fJsiApihG75yjOR2mT1hN1pqzvimn9CUqrk6l2Ml9Xe9ozth7ez3+RPbqY+XQEqtQphzNX/VfrodcLFT6ZdkbPMODpja9jzb1hxWj1s8jIiRp4k0aWwl6/QUahQ+aEzueZmRXMMooW0WKai5+PCHQ4qHhyRn6Rly+jeOMIs3hxPniANGJmMOHgIqarXYZ5eHg3MKrw+925BK5LT4F148KmCqlgSIqr7lAZNTIoqt3QKT1MdWgMe+WeomoQ58PrcXNd6Jo0OCZrxKmkxoMDElHQOL8vM8cZGUaugTJ7YAbDCaZbrPlIx22tXcKR3N00UK5BO0WGgr4HFtsdnWGTnp5+budnZ3RUcDqo+6DGA+dzsL/HGg36f3BIN9ZW2+baSvv67dv24sUJDxYcG66BEKw3HzaxaieaKIuARTDLapvAQQECokyInA/Wqff4MPt0DcIQG/epoRBi6WAQWXsq+HSiVU7rdLe1HKIgWwYxE8kZwWFk7EG0/VBzAYy2vrHZaz7JosGYSjCD2prgRE+PTNNyZzANMowcUAy+aiuhyOesZDwH9gWuC/BrN7oeMa0MR2QawpQGfGNUmLGYai7WoDKszmLlfBqw29C3ooyERtrZDwKqwLp4HTSaQu8Nzuf6VrAbpt3C+Xw+v24//vKR36PzQbZOoUlTytECYNIFgjQ5Dxs1zIOB83HwFucTZfucpZ4JpCXENoO121U1eRJKX5gFxjNnhAI/l4PIkEH1cyG7TFAXBCY2q75/jH7q0Cn+h6mKvkf845gSireacea9m8Y2jjFgq4BguAQ5IzgejNZkHTWDyLXFFvwdv9NLANUBVVuc8wF4PtAcHamD/Djjeftdm6VFcAnHItfDNTRTk6PKPSa+Ok86Q2a8K8t9kikvKNVCZwOqj7jztf+RayN2PgPDEyabukScTF2gHJDcfH43bD1efFyuNxsiDxAOOuYeKOOptbs7zNMQVozXrPUR1FJwbcl81IA4UkRFDiIcjEVOWqooihBF6YMKPFWdjyQ1VMPoD8EQHjZpzeQUmXmcLSFCdS7n71JcDMSWjZE1rmvNGsWGVKv7UCxGlysy7CyyYgiXhlTd3N607Z0twm1b29sNc++R8jO6X16m43n//n27vDgXZIk+ExSYz8/ZXPru7Zt2dX7B+wHj7eTooB3sbLY3L18om9rcZLbGNeIEUNV4ZATGTA8+TziflVVSexViK64CTBRowzhSL9wzy4kiuSN8fC97qSNbiwQNw6wKYjJaQpBMlK7hbATrKOOhYCuacHd2RURA/5L3Nr6GA0rAECl/9mEwixLhQGfBzXtLel/Sq50FcW+2xmyHAQ5Ya1ARoOKA1ghTOPGa7DfCfjasnDoJSDc5Uz2i7WV9OZzAfICltFc8uptUZQz405kA7IapptljhHw9aRSjmuGErm6g+XbVzi4Au921q7vH9vOHj+3D589kvEH/DUV0EGco9ktFePkb6bKp8KfyiuSlegBqw9Wff2pHqWWUuUl4Kz7P0nQZ2K1CTrEvce6Ed618QCLSulTkQ8seuoHDasWOjTqaoH3uc9PDeT3p+ifNXD8nU9HoEGfucKwLEI4bPlvkg4uw26K9zPOodih7HgXwIE0pj/S/j90q8kHjrMjmwfnoIwFLlAxGJqPnE2RK02RDOEDJIHJsPfA2WYTZnNtZgqiFH8C9D3mdpG9xPDUjScQQIxjacCKYNDPFO8dR1TQyD7566+p8+H4F5qvOR5tHc2O+kDqx8xEPXTBPWCH4OsaBkW3plO4PjpkUnNZQkh3Zm2XbnU1Up5n3IjXaw6TifLIOtebzf3I+HH9bYMFEVHiPiIwOCaMhW55IG5EbIBY2ZlqfKQOauQaBKF1Q3DvYaycnJ8yqNre2uKmSYYHl9vHjB5IO0o2MHiDAb3A+b169Yt8PnhWyn1cnx+1od7O9fvWCEXpYRHE+2GhaN60z6kDaFzqoqCOFAUPHwXFIEScxTORH80j4JBNelflo+JgK5MmU5iIsZ/C4HjgdZsEmLyjaHTOU4CxFGADkJpFRGIVkPlEbT1G8UrBTvMazh15eHG/fu1booKad319NizroaBQMrAvHIHo9nE9GMGAmjaJ0XBfWQnUGDQbLWOfnomCth7IboX6qH8AI4xmQ9WbjBBh50fmoCXNGKA1Dy8B+g7wOhEWvkAXd3Lef3n9sP//6kT1AYAZhHDfJFksrbXqLoYPh/oV0YgCywGPKlC01tCDB342vnVEX7zV5JfedM7dASHMQ5IDZzi4yVoHdwmhEZtSj9wgfVye4MKZcvVi98KCetSfsVY2vSE2KwerDVJJTS43wOoKJpWVRzSs0NmxQYdqVulPs6XNZR3/OXpRkPmEw5lmzlYI1MTe5MjgayiHyAXoRKYeEFeffQ7+YWcNxPvQNRgDiBwiUu9lVGbmzJQ7eXBnOB29UI+s4kBje/CwPB7+ftCobIG+a/x9Y/GjA7FFIVVYoEVAWLNCf6jwjSwl2DoM7naqo2m+2dPVyQ7NfYmRqNYqobKXqGGsEic0Uxl7uKWwnRqiG3aJand9JJseHWAgUfJ+uY60OazlHRaVht4QaihoKNir+4bXmIjmFW4JlmkYppNGNrCk2nMKARZx1qR2dHFEOJ86ZhXUTGyCrA6YbagJcu6VlGiPIxuNQvjp5QWkdHHJE6O9ev2p7W6vt7euXbXtnh1g6AwDUfFhIFeyB78n5ePy5y+BsXMPB9mwo1TDkOhOQ6GBrWi6YV8HfU29M1tr3mWVs2PNU5tggwCAl3pkPe3wAuRnfDszG+g4cyATCohoCh+cdPb/aOc+aldePzgMRNdTCTRJIRMkInREgshs5Hao0eByDsh4ZA7DR6Hw8BkNpO9hva3rt9Q3qQqWupTr26G/Kme3RbKnrhAWYiaBRHQikBOeDabNRhKd0FgYNuoZEzTcMk7u6pvO5voPu27R9//Mv7Yf379sVCAtEqpXdAJF4uBOlexhoN1mYeUuTVmC31NO6gS02KbW0BLxhTvIY1Em3Be7PveU9wqrFfuQ/13zifDCnKz/D30jZXlaYGZDhtI6gsPbmmiu5NMgMwLYNfDbGa8P5SNlhRQoLIDtgGByd1dBPiy3CPc3bqzgDX4+FpWRT5uvqFUmK4+lMszQhp4Rg/ngN3BKQx9YzECpKE7xnD9+kQwlqxokBgrFp0+J8ilxSd9XLywN2e8751IVnz8qC+OeiYa6OqT+gEuHEOOdhdgfnK8L/V28tIwnDFd2u0dsBg/sEsgHlHuRo8BEMOAa2OpMaYYT6G1iuOqBcJzYrMpzcS4XDJGJ6z+wCzmeuUGpqJh2GN28+8318v4gm2e3vgnOcOQwY+xJ2dshAQzaCj9wjowk0nbLpElmEqNXYEZxciI52dnavd+cDiAnOB0SDvE/mreBeMFIh76P8Y9aur69IMEDfzovjk3b26bPguIfH9vbVSdvfXuuZD6Lz4LxsgOXICkWScF7spTG5hfI5VItNgVfinDxW1sWahxnkqKmNlqyHTMsoBiBqE5tGckhyPjzUNvIaaSHigpwPIAdlZZo4CmOEkctgmeFe9L1EyZmBNPp+ltnbhL+XDtly20ANoetxqc4Q6E2ZjqA37Bspbni0AfeLpsaiTpWzBgcJ8AZOEZnPGpiWnSE1pImG8RmwMs9CwdzlAD023YEfHPLIuuD4bjvdGsYSE05hHPE7YLZy3AJIBxeXDUPnru+fWPP5/uef2mcooRNTFu2c/SBo0A77rtMirKjkQ4Zrz/Rdwl9Fqb0Gr9X55JpB25dzB9vM9d0F55N9xNfuI6L1NxyvbSIPn7P3qGyGAsJATviaz8dzevB3aP4dSMogZlXng9vEywF+W1tHrWmV9VeOWV9d7+sbu6Xfl4OJ84z9mbNRVCvpI33nHBBtjYkQCeYi4FxLK4RAF4Lz2MjYm5pQ1Jq64NPBBuwEIbI/BT3z+QVi9dDFEGeW4Hxo8D2+OguZm0wtJW+KnyeaxcXxkCTPTbNqiRRqJFadgKCSYZijVkvnZmyXJAc0LBJjF106StI06mzkwlwdb74i656HFnJAnF28O59sxkVkMuBCup/3SDaSdaqZDxopkZWp4Cgn4jCpO6wOKeawdeez1O6nU8nkFMgQvxZ1ZdRSkvlU56PGNanlwtitTdbUdAbH43EFeKao+SD1T70M46139/e6cgIMKtYRrwfHE5UFGsIHdb4DYgMl+tXLl4TdAJfBQL56cdReHu60Vy+P28Ym1A3W6HDgJAg9RaPMgYEG3EnKRhHoPKxASMpioiMDH1kh6g7ch+yhUeE24ylAt9fhyuA0QQjoQM7AP9XmVKxn3YY1QQtTduez3tbofNbbMq4XqgdddHS1D/tLPQfiqrlvHESJkkpzLHCqaoGwiOpXonQJnM/0rk2nd12ead75CA7b3Nyi82GUiWveQPYDrUI1MKqDR3suDZCJWnnGOEI5dUtH75ZoCgMwo+zxd3iumUyJTIhGlMoajxyHDueDzIfTbm+ndD4fP52279//3H49w5gFdLwrY8R6YHhdN3qDFzvYeq4HEWZ2HS1F/V4nKEQD3FOF+sNaTVATpCHBY4K6BM1pd+jQGin3A+KG81HGMZSjYwuJTNxpmik+sAceIE9kdRe+R1eRtpM3w5FZwEzOBySJq+srrg+czxMVz+eht9jhGsDnOrqNsfOhEC0N3DDFcWB0tl6Mrh5f2LbEFYrzyXXk/RPUxz9UB9lxuSAVWfRSc2RQVogyhMtNGOIY7UXnk9fIGzPdNM88DzFOBd5chly3WB1MuZb+Zc2kYtwDseTva82HoxFgRNcE2ZDl4652pLiTCTrqh6Q7XuP5zGc84BFFqOck91+jCv2OalGJQnN91fnAMAPZYkHaoxF4j5XYkKyuLEgXHWU2o+J81jgZG9Zfs3ZgpDQVsa97tKJQD0PBFKQLssTs1JsK/MgaGek7czw8PCDR4NYsMFBPcfhwsODkUseicwOV/A5GcsqI8PWLl2TCSb3grr042m9vXx22ly+O1A8DhhgEXB8f22RNLDwcsMAYctBu2OxjB7QoXYa96NyxGO1hhIw6cU1kB2YAm6NOY9VkvLknoY8QYBHfDceG3XBhZLphEJ4bkSlnA7bSBAPyAJ1prPYG62Lq4wnkls/YjwiK1jfAmFP/A2s+zoTGuZKStyJKqYzDyN/fQzcQDbuGUawViOuNNiGcD5WitRvbMvt/NJUTmZmYk8PARGdQ7krqEQrEpO5ZjZzYhSI88Fr5NbIu1dYyKgTPgZR/zHpCDfDqql1eXrXbO0jtTNvni6v208df2i+//srGUyohEqZBY6uDAjhBAnIGzX0AiBa43iv1CEGxId5kv/NsOkCedz6G3ExUYqbic8ZsqKgkhJGa58JgloGZnA8CMbA65bAyTHKepATnQ8jMNeXHDEnze8LYa431vBMws964NDMc/dQury4ZTExWcE6KLFT2sgOEGrxX26uHq8ynKwzYAcX24H81xmUExLSNroXytWk/hqTYotPTPaTmM8oyIvS77hi7VmzeuJRZm1GNlzxPBsv6p3LEs87nucwn2fRre5UAACAASURBVESgHzolO59sjOccTv3eovOJEa4YZd88ZvYoJQ9tekiUsD6wJP2kGp0kYsKiiYkUzLYuXvwlGErzitaD/WYYJxpZ9vCVao2xw9AmJDRIA2SqoR0Fi93F+XTHl14UT7mM86FDLg+bM3OscJD17zg2IuzeLWwFBReh2dxHSXs4tpkFFGdth7N2tjlICh/o+Mahx/tSYYFMqwdFzI8PzHrwNVQXALud/vornRyM54vjw/b125N2dLgnCXv2x6iAiq8JK2RIG5UppLzA2g+l9wVVDdjCG9I04Qxky9oo21P3eLDkKIpLHBM1ITHGKOHh0dGqcbjm434hZtPQZUs9jCO0Ab9ptPgEpANQrTc3Nd22K18bOmQ2M2NQBDiT47Ep6LolA9NhZB1DZnKerludz9Mj5JkUVGj0AWjOmWqp8RiUaSHEozkgq6DhA36jcCVgPAd+MbowDHRK2ktxPtgaUT/gPhMO1yN5GMrAgXQ+7keR81GmCRgOex4O6PbuoZ1dgYBw295//Nh++OV9+3R+wfHarJd57Hwg0MgDMayzw51Q+HbI6wR2q0hLYLMU99PAG8OMe0zAx/O1oP7cs+hSa5Vjgs7hmHTLIZHQ1iMKgZqNHJPsifw3ArE4a0GirmflPUuwhPeFXWDfG9o+EAAicJvetYvLi7aGGinHYI8ex0Be+Rzkqa9BRZcgzeTMIjZWCXbOkdGh3uKhbGwoc+scjaB7OFoGNG4noZ/zHuVuNkFrEIrG/qvOC3uNZBwJlqhuC+cXx/Wc88mN5qHWaKnWVjp+XIx3jOuiE6qLpxvIAREDR47cCgkL0BXxeTufTpd2n0NUVuPUuGmnqk3hwSFzGPDOGFmsLGJ0vefvu3Nk4UHXFmpwrjuwI5zC7e1dmywDJhObi47D0YYiKPdRmM6q9RmZESeZEkIZshN5fawvaj5h8CWjw+8ym6Chl1HAfiBmTVVp98Y8zeh80tOCtB+KB2hcTPS2s70t1hk62W/kfPSs5LKh/QYjBid1cnTUPr5/z74MHMLXL4/bN+9etcPDXWVfkAnCZoNhswFOnYcbHFDFsmA3sa5AtxRFfhye+eg8P2LNwfL0dD595pQK2ono6IA8MI1Oxz0teD8w9hh3Y2gfmW6o6UDZOGrSy4pGIa+DawQTcGOzC35S9w1jFwyv4hBuba6bTCCHG+JFCAHJQLTflYHAmcuIoaEYzcPKUOA0H+L8i0IHtOY4BI1wxRKdDzIyXKdqewnX9JUw/WjFqaEz817rPuNexyhsZj6iLiPbwYBA7PlkQEI+lAlkz19f3VBS5/PlDYkH7z98bH/78cf24fSUbDeOJLcyOQ2pe3G6EgMfuGN+1yZI7HDmmOushCY60tLDVLMi/sy1PjZahznnbEnnXciJ6jiqS3APhPCQzItohwgDeN66Bu1Q9fC44duisnMOD86nQGgIcABfoh4KcV/st+ubazofQNWA3Orzi/GOw/x7zscGs49ZGNQ011BN4hED1hSnIrskZqD7NGNvyz7SXCrVu/UxnJSAHas+mAXXd2DRBcTvrG9siLBCx6NSAR0ez+JC5hMDm4eFz4me8DBScMcLjwsbDan177tBeaaWkp8hQqc3dkoe46+5KZmYKkUDHI4hLxM1WhWtWeCmDtstI0h2L5u/H0MXAb/u/NKBXo1fqVfFw4em3TMO16Rw3bf30zZZam1tVSl+8H0pHEieJ86vZ2D2t1hDGGPWaZ4byNQVA+alMRIVEU9dWWYvBt4X0iGI6KlSvbRECCHjJyIJj+gLJAQxsuAMVtr6GubwrFKtAXAKjBf4+7j/y6srGg5AQ3s7u20KGjZrSk/tm6/etbdvX7TDw30VHABFoIiP6BzziDgoT9kgslc2+JVJj1wXTkMcfVaLhy8OPI22GcYmSQ/BQSiSx6nTgIOhBcYRtff0NYwswA0KXFpHjJAkAgfg8K67wUggYIGxRwZHw49rRj2Cg+bAhFOGR2U1MjHVQKvvmx7tXhY6KpV75HDRUIsAicYNUCqc5VTjBGZQDL8grAwHL6OFviMpkaOhmKKaS63t7O3y2iKvU4M9iJzm/HbBUgd82TuRm+MzYA1N2dZspjlJuLaIuVJ+B+vIzn2c+ylJBzd30/YJTgijtc/P27/96bv28fNnziMCM46CoQ5s6Ew6UUTSMrhMnB0JXOpsh9ShZmTUoET24fN1U3aQjTiNGH9JNKnoT+fSm1EdTBH6EWU/LEcEGap9DcZsnJpqah71vgCHhaSQ3r6eXZHwE8elLDnOHYYYz1F6jfd00DgrafTIXl+0BXmWNUBOMBc5oDStah7UcA5JILgmeKHMI7KjybytKMLPBYLpqypaeXk97o0++dn9jSYYZC16SmH2m8QupDRvNpxqPl/AYWUDLzofHFRcZK1D5DVy8Ys3kdeP4e/vB0w4RbnAY8GrwdZaXzMspOa8YLiABCjFsqx5JjRyYKYBj+UQLz34MD3qgtRrhOHoXrxHAOPhRY8skVg2QmoQOGTKfKS8kE3Pru05qmRiYL6CiCE2/oxU/bG4ThmtwAyqHCZGo9gUy0uEQnCfUDQgZt37aKB0IJVpZU9TQg1wPnqGkrHn7JGVFY6PQPbD+TaYdthmlNtBHQCHdRfSOdDwgs+bzdpX7960b75+0w6PNaQOmwv6XsgYOFisNCh355OskBsBf1Now6UZLkYS95wMO3WAGB918UuSJs8UX2t4mmSJmP14gicdjydOymFMOGlVYqJiSiIShpEgXADRV/RBAHbD7B8w4Vzb4twdV6RkuAatHw6oM7Ai/uiyC4gRVHSggQLTEdH0vRwA6iqQVwIhQgwFwkIMBJbgJFf5vPH19t4OIbnZTEO+9GGZHRKd9HUMmczo2NdSB4Hj8dgAOEH2TKH7HtmknBGMpJ6Frns6fWTRHUMWbx8e2ykbTe/b57Oz9u2fvms//fIL9zZUrvGZhWqw3qxppqZqow7YL5ozprWfTOj4WVO1plpaDKoz1UA2ZS8sAZTmeAiZVuczzpWWCaYPJAE6OxKZ1shUTV1y0Y6pdjPIAHN1WcsuDWhTNZZkeYDwsC9RX8XrYl8hSEttVQYNzmc0CmffJ+hfRGSqfWDTMMajR/GDAgTaHwJtbP5DxWbZT6WEVAk782xh7lp1eNU+Vj/REau/05fFpmtAr5GccvBBZES2Us4nH4tvNDydoI1KQqjU60Xnhdeprzt30U6BuTFNqw0EphQfmZBwSxhPUohNkcXrkD779NCHHCFFToMlZeIBTbDnZX7uB+2dbzQPptO6F4x/1oHDwnoNwqN+KzONEJjo4H0qpVW6v6CM2kDISAh6Q+ZXO7qrE8K9IoOrG7IeDjxEpLOE0LhWmleSIiOIAXDerN2AFo6epInERpPOb6BvxKrSMNhYWxg1GFkYDKgeYC4PjOk2IrfptK2C1bU8YX/PV4Dd7HyY/XCjyflgDQNRPet8nPlkFEDNeuo9M2AztIaAJ+zD7AncW4KayNMg+8mQvAysA+xG52OFcV4bnQ+yGunOISIDQxCsJHwN54MDDTiOmU2GzVlKhaBJcHgOhPPYbQciqY9S44xRseDmsNCQcbDsjdoNotLZEx0Qai/p4IdzRNo2Kc5nZ3eHrLylJcGDcT7KCBXhD+cTTD6F50Dd6NcyzMnMR1kPPiMbQ66SSZV4WWRtCFCQ+ZD19dTa+d2Uzuf07Kx99x//0f781+9ZTAb0hv0Q3TvsJaolsLPd9GhPOCVcZro16y5mTWI/DBh4CGCScKB0qdd6wvTCOvM8OfsZxTctE0WHPUZB1HsxVXuwGqZtR0B6VUDNtu7HwXqnvSJMMH7PzoeQnWvAYAnSufq+ot/HZ+WsNsY+9i/OpxvmBbvF38c9JnB1UNIJCHNZn/mQ3F9yPoPw5NC/KGNXx9PraeX9advLvq9OLjaPDeCccCvWK+nWdj5k50mCh5KD/fDOectEFvaiib5xQVmkxYtLhlEX7TnHwwyBxkCvteh8qMLcUHBdp0CmaqNiNxGCeYJ4peS9cRiY7VjqAvBOiugxaHGGKZJ1J7vwdHOtuQ/RcYeibO5XNYgpHU6i3gy5wwMO1toHPXneCiNQz3vhluD8nS/ZJMGsw6xbfC40xhQpVHMaXguOB9RfGlevAUcbPGqUBD7jYEvpGnDfo9QNwBIzRRvLgWwLUT5qSZ9PP7eLiwtmBJt4DviblZW2s7HVXr88aSfHB+3gaF+bCQeJtMolFlNpUAy7MboE883UzzBwHkkzHRF5nEgtvAYGwXp3KRoHN6SDG5eOsRI7UM7HL879UWG/DpWR6SSZHbO/pSi9ISguk9vUECgHRIVuq4Z3w0OV9OF4kvnk59jnLDeZjZig6+HxjvucE3E5IWO5XWNcwcU5v8Z1bWxttCXUqMDOgw9bbm1/f1+wG4YpujjMdQp93b0VGQXCfTcSbGdBcCjD+UgvbjgfauZ5xAJsPYI8ruv9tN3d3rf7x6d2PcW/aTu7uGh/++GH9sdvv2MRHIgAYCUYWNYBmwgtpOG7NsrCN+fvKPUR/V1weWRZoqtYjTGzD/ZVebS0o0oYRI+9tE6ggk8FB5ohRPi5OB88E2Q/ed9Fu4UML5klXmeO9WtJrUXnA7gX1x0WHa6BdoOkEdXYFGCzCCrml+0h7ZJhrtjZnP3Fz2witwPl2avUa7MD4yh4X6KJfuF8Etw9F+TGDgWB6PCiYU3Ut/O9JCZZJ8kJWQh2wTnymaTPpxrp6vkqs63WPHLBdeHzvSzSoteu/z+wyDAsMrvFc36AB3uEQHU+gbsQlcX5oOiPhY08PiKOPmip1BPoWEpNxx63X1bN1LKgHEew4Hxw7YGA2GDKRkrBbKxNueeCWVVS9kiQw1DYQOOwIOKtE04r3IT3yaGo65yHi4OMf4EQ6Hg4GmLGvhxkjHA+tXgMQwtGVu4BBlnQlCwTosAwttCD9PHTr1Q9QDaAUdrLT09tc3WVs31eHB22g8Pdto/x3DTOKxSXhMEhk4cGWUq/qvUU52OoCEX0UnLrQVDWH+uMjzj7RZHVOJo4LTH2brsaeNUxw74gvOLMR/sENH7AbnA0igJhHDH7CJEqFIi1V5XR4V8OWaAanhdr1zEDRvbnZGTojY0sP2vNPERDVegoFZU+tdPPn9rl2RmzVGjxbe1ss5a2uoEx1TNCgHsHcj5PhN1EdOGUVu9vKwa6TcBGuKt9m5igSQcmu3CyjLN8QW/soTJRQDNdBEHBuN7e3LXb6UO7nj4y84Hw6PtfPrT/+S+/pwwPREgZH6Peh/rikpRCmLU62KTqdRyHaz6Zr6TgSsrtsTuViMP94T5A2hvXNDqSUJhten6C3BjApr0CkO7j0xfOZzisJcKLWK2cv25/PKMrckuxmWlKB/Qru6CWB5wDvC4guJAosGeeXIeK86GR9xThao+qgkBsNd8zgsVAkTzegAF2UU3h7zHwEeMydR869FJ2qISmZPNx+oEWA3lXPcsM78u9YrFZJ0SGqoVhhsf7FdquoCDOJ4d3McJezFrqzxedy6IDW4wiqlPqN0dSmQog6gGQEeTcFEtgBHbr0irceGg+RUaECaC33fmQZODCdhYz1/F/43wSZQ9vLoZMLXLWBwHjleiADYyedigEygwc8/457TKZjxEQYLb5+0Q91clHUywwWXS88Dsczeu6CtYoHfx46fXJqrIgqghk/DbYO5KKAeaKonecNEUf3ZOzvQ1IZ52b52fQZz/92na2t1Swx1jy1dX26uSkHR/st/2D3bazu+0JpWttZQ3Ox5pRhKFEXY1RiHKbeGeSzSklLzOSIlkimCNZ9jzkpnoC598Y98bvXd/cULSx9ymhP8rNzOnFSr0HDhqwxRpYTtDZcnTMpl3IoFClwcVr960Ex+4RodlUzHqoko1a43A+jMY94E/FYbPeDA8h40GQhT0Lx4P5ST/87W8a4DdZaS9evqCjWdtYo/NBjWpldaUdHB5SieF+igjSFP9MXPQB5/Rs04R59grjMkAcYUD+SI6nZz7MgKTGIHIEu3f4D46Izud+2q7w7xZf37dPp2ftn//7/2g3GDh3eaWI3pkiVR/AeLID6miH4Wfsbzj7BFvJMNASkLMYY97tjFsxGPSmdyU9fxb7lYGV8+E5hs6dnynu5v5Os6cq7BZHos+egmgjEuYprglnEchBlE0YbC1h1IpnMqEJ9UFoQ8aj4H563yB64jzZh39bBJwrXbo7jwTSJVqLo2SSQPhozErKyPg4Zq5bGIF+mgg2s56BtrlXrIWJ71X7NGcHYS9YNxzMyuhpQnlFTfAiFwARUXYmSJj3FNitetncUB7CYiZTI4P6M3w9CpzD9VQvmhvN+xGOULzbDQ+dz2SZRgE3TgaXB8Ql/YMrX4M0BQ7CrUgGkbqnOOBCitxxeQ+x6tfhd5/7eaFKRvV6MSXlhseDCXzIBkZh6TI4cD6KYrRXrMFmjaQwkmB8wpjJaybtxjUFimAKHlFEw4sRJeXG5T2roAhjBiPI9VOV2VIu6DfQOGGq8YJyjIjftaccNmQ+oGPj/r7/8Yf2+fOntr+/x+IwyvJwPhggB+ezvbPJ8dy4aRiPFcCUbOJEtIuiLup1bgK26m/IpczgGLQWPMjPo2Y+ORQ5+BzGRYspKEjOR0O6IEXUnY810/icUAdEI/CqmoHJrIJzmYIwApq4ldERFYNV6ToQtqcOnwdoeUJpxBYZURtWAWkBtSKNRRdhIBFt6O+om3CPWBj04e6e17OztUk1iX//05/af3z3HWs+mDqLEeUHRwdtAyPQN9fpfFD7gT7f6vpmu3vAC2kGUmYJcR/1mk/RHpsb5KU9CUaizkLGe7sRFufNsJt6qfSMsOxUO0DN5+GRYxUurm/a3fShXV5ft//3v/xXOp+z80uSDhB8EOPnsD4Z5sysosEvhXGqelBvb8D6rFVybIbbC4qKCK5IgyOl6hHiDgMpM2Vxb2IyNrUkeGQAz7t2pmo3nqIaRCbBeMdifZ1i/kl9Aq8BpmiITXR0VgvB7+E1AbFlcB2z98CYbrh8WJJoa9ALZliBIgtq0yO0L2ECOh3uUQ/Hi23NvkxF/wvng/O8QMoKnK/MpMKW82okCig9ITfEhvQ4IvOx85FAr/p8VPcZUhxfKByMRR/d9MON2E0UjLI6m0XnkyyiOp+8fh5enE/ozHEKOMjJfBSdC3/OxsTpReYDDBqpcZxP5ujE+dQsol5HaNdzBeMCycXZhO1Wo4KaDWYDU2PKMBsVlBH1c9Z5JrmyymYIR92+XC/DZrm2LsLoB8qI0IKhuAY4qkRpfG0fIhgP1TVgZCVVwgZTwDpUTtahweuhpgMjiU2B7EhRlpoc8R4YNIffwRrJ+Xxux0eHDBPAwtpeX2+/+frrdnSwT5YYakgaB75OmXjNohGbDuSFEUkq86tCmMx57SCzz2oklueQSDgFX6otgzkG6u/dPY0KvsfmRxTsPfNeh9lrQ3aT4Eh2tIO9BjVwRHCrZr8RWXP9BgKQUzD9hvMh/ORGV742B4SJiYg+H8CTclyaHaTAwEp5ZowJbtJ+WYVKwaP6jtDA+//9839vf/nzn9v+3m579eplOzo6pB4fHPwaeors4A6Pj9raxla7hbCuMx9BgzI1yCgHucbMp/6NMdIjzkeownBAinCxplI/iFJCr/sgun+ctUsoW1/B+Qh6+3/+y3+lIzpFsyn21cqkS0BhfSLjhGtEa4ACNMv/GKIKFIRnj2fJZ089Pj2jGihG7YDsQTtIrEBkdBjIGhbPvJrU4xQoaj9WKLWeb6mPDEJW4PbYL5wTivmqcMnfRE0sNR+cuS4+69EKaZa9Q08VHLztaUZ2xPmMdx2DFasjSTSAxxrnQ3X2QrSqyQEDOkN6PJOlTp7Atzqf3DZfz4czr5c9gYA018RxIkYCqGKAJls04qIXEQiHhVCTnT2b+cQI1IeQSLT+LFFddSgxHNVh5feec05kp0T7ygaZGwFTJm1ogZ/qTIkJR2xxFbUK9PVA3FNst+gywbjgPfHgiXXWCKI0xOYav4x2BrsKkfLQxhItFRuLaXd6CbCBMRpYl8gDxVTeKa3gvzGrntlbaLBlsF1fx6gAO6JG9oB7YO+Om/DiVMnu83XAyJJKjTQfE1qpi7dK+vmIAMWgg2wLDiVop5DYYdMjnPjSMuV3tnd32sXlZfvx5x+ZTWxvbbXtzc12f3PTdjc322+/+aa9ODlua2toygQNWRpoIh6Iuko6soUcOZ3UMIYcvjXbfI+4vgqT5pnFeS822tIgOQLP8wAMCdgNumPq5QC0qO5yaW4B31/lvaDIjIOzQZ05YeR41nBCzApd/4EEPp0+qdVQdgAMJPgCLCbKk3Aiqmf3eDoqMk/uUT4fRbPcG0vqmFewJFo8vgfj+ac//rH983/7bxzq9tW7t21rc6O9efumbe9uN4zCAOMO9Yqt3R1mQ5O1jTZbBuFgNOoKwA6QDaOUVgJn5Wmh8LmQYgQ1GEwu0L5Gr1GmT2btWXdwwynJHwhonlq7vL6l9M7HT5/aH7/9tv31+x/bPRwKICiz3kBAgKGG4QF9H69DEU/3wuVcA+6lcoAV3qM1yP1ullRqbXi+YT5y79hCVvYonYRlhDRLKBC/zqrqxENhIBBT3gPBLRUunI0FNkx9A9cqx2PWI8t4A6rsQaVFNXE+SPbxkD44IGaGht14bhzEJhBlAAY2ZFjCCy0XqYWFTFXtWexVnDCfnwWisf614Pqc4+F9F4p+tetcZ9O26Sss1zMaXlXzI/PN8OJczScjFRajzupkYgjmvN7faRx9zvlkMZ5zPpGBEUwhRxHnk8xHi6VNg03GCGh1hUE9ogwMbiI8h4JyUbeGAm2igH5/XdVgLGN/eCWlTaYDgxTGT64vdQgueJfDGbAbI1r0hXB+TMbQqkmuG90ovnJQ3tj8XL80dTlqg5FK1zSHirl4qQKisyzK10gdGNkMnA8nSHJmyyh+4vVBH0Zdhyykp0caZzgo0Gfx2nt7+5z18/nstP34/qd2dXVJJh1UDtCBv7+93X73m9+0ly9O2uq6B62t4rNov4rCwApTD4/ub+hHjUmxYTrO6+7lmeUZMJI3uzAOKs5H1N97CrTCMMBR4h/7wKzYLMqrng8yH1DSGaA8zVgbY+YDp4F7oEoDmv+8Hz3nhJLyGOFxP+2yPXhP9t6kbwX1GAQda2BtaV1iVFmU5bOSIjhZVqiHmer74Zdf2h9//6/t/c8/ES59cXzUDg4O2vHJcdvZ2+E/sNzwXjv7e3RGGPvwROcztMGM8Pq0iNIqToOK+wkoY6kpz8JzN5xP9nkyEnb1U0VD0T1eK84HnNTLq2sOkDs7v2jffvcd6daoA4FMAgeFYARODgMM4eTjfPBc8DzYl2WEgPURG3RkNQkserC1IAJcM+N+fBf6FiMom9EWUrmQM9bZH0MgK0lAzg2Br36Os7PofELIomNwNssswihCdz4ushMiQ+GdNVs4bzhp2aI4Pu7UUsJg4M/RGIPWn2cU+8P39ALkdeKsUmNK3bg6n+yL/D3tT9dtK0SLCvf19Iu4Zw9+57IjP4MnCqpq9k9gt65FN5lMep9PhTuqh+s36m8+l/FU51X/dvF3K0xHb78kGYfSatQzG2Q+XBRPBEzhn4XjNWm6UU7lYYzIZb2F/UNSYEgaWJ1Phd8ScSw6qRg+ZBJRB+C1lCmZfB3rZ/GBF8IBIrowQrSu0uUK0hxtMkbG7j/JOvcCnp0PjCW+h/uJ2jXlWJAFemAc1ookDY+fkI4hHJkgIToGzuGB+gNGNexK5WBJzbsYmQ0FYmDYGK+Nrv8P0Ov6+Seyx+B8kPmgD+VgZ6f99mtlPoj64cQY6VMRWI2/XBvXt7QHLLfi+o+MoHpfhLpZrqNQTgNxMFP0/VdjhJ+DcBDVb6wPepLgfJhdeISAAgFFlHA67B2j4W/sVyITb7KsZlPUfii3I+pqZFa0T5cZ6AQWIcWbWy1Nj6pVKhMUA5JUeUvnyNGoKRqvoSmSGqr3r7//ffv9//rfNMaH+/ttf3envQTZYH+fmc/m9mZ7ACkANGuIw+7tiVa9IEyZgy04U7U2kRwECfWgMu0T3fkgsBO5g3lQGb0QyDPBZ54L1gb1pvOLK47Ovr65a//+l7+07/79z+3T2TlrPiAlIGMDJAbng7UFdR+vT83Gyarn3+i9s79Zz0HAYcJJhY/qTUTbMMjM/F2aVUXoMxNlHVfY+cgWuDncgWvNrERV18rVPZjMp6+nCQ5dxLPUsmrwneAgWQbhqIW9j3fL/WTv1/PRAwgr+1MFPMiBHWrsHrN/O3ZB0ArgCU3iuYASXzOpUoEdWVu4JkVkVcaKCAAa6kOEqs5LQZmaaCOrlMyHjjHOp0abixDbojPJReFzZ24seiv/f40Mnst84nxSnI2z4gG2QgAgoZr5sGgO5g8HN2l2TTKfnkYuOJ/+wFJjcBSYSCdpdTZ5nExYMt0xFA02pfTO1DjTR1NXUaBlhm+mE19THYyEbhBZRJm5ryXfwB3pKeDZ+WxvbfNBc8IoFb5x70rvqQRMeFK0YYx3ENnK+l6UJUKqj0Muja6NjU06H8rL2PlAww2wG5pO4XxgJH5+/779+P5nHgSw3fBvbWWlHe7utnev3rSjwwM5H9QhELFOUCyO86mw2vieaTTa8EWCPkGJojb1/qS+kwNY2W55Pqj3YV3gcOAMQDbADCL8LQ0B1AKQKfsfSAZwpKT0ovHPkAr2G5tIQRZA5oPM0erG03s0goqxRz06y66gdwrwCadV+jMp91RDUDCgPaJIuD47QnCEKeUU/+V//e/2r//y+7a1sd5evXjBtX354kXb3dtlnw+c4j3keFYwEPCYzgfGvS1mPvYwcT62ET1rWXQ+NAqGiggvO2fSXlENsI9EMDEhUI6EYeF8Lsl2Q63nx5/et3/77t8pNHo3xRiGBzLekPkgm8a+Q+s26QAAIABJREFUQl0O6xL6PQ5DBIpxtpPZg0BCB58mXmcf1dSkgM/r5A8yatLTXj2iRa0QQgfMBSnOeKjiV8eTAClBf82+FdCprQAfCTQD+cXexJ7l/6NNF6cZuRlmIM8ozVS7E/irv3ZRrcZjDxGnwm45O1yZ1IK8VrTNubkFhQM6DhMO5mA0w7pkfdIjqxyQrC82Pk4WNi/OVTJ2VrgO1TppWv6wZieLEUd1PHjvUVB/3vtkI2URFzOfRcIBITfDahSwpFYX2CUqhmKtJIGyRjiBo2ofPaYZNZY8RE8gDYxXMxvek2s/aYLMA63OR/cG5zIvPxTDp5RVP+em9cRKOB/Vf4Q3+0xYs0ERvzbfmPTZN9kCFRKvC+eDv0KET1KBi67c8GRxAWqbEG4T3Z9VAJGZTfnmSGNOYZwRctvZ3iXlFGgsjCScDyAlGOX9g0Ouzw8Qivz0K+tZWxsbdD5QOTja22+vT160g/09wk5wPoDyEMnDoGrqYaJFKRzT0Aa+cPaDtaUAUpHVUQapSK7Cmzn4c5kPJmveQmX5hhkPM59bfQ1HRUPD3iX1F1G+BfUuNOOCImvNOVwCIDcUutOPwM+OitFQSS00wFcPfrZPGj8wfVT2E3Ybvs7sJHwmScaZGxwg6msKo+V8UJDFvf74/fdiud3d0/m8fvWy7e3tsv7G0csrS3Q+oLIfEorbFVNtCQHEyGlS9wjbrbL0apMpszfKsozR7J3skvEeaD5OsGVFbv2/qNfS2Vsi7HZ147rPr5/an/7jz+2Hn9/TGaEXCLAb4DfIy8D5IFAgECDJgT42g0QP042TeXHSr5lc1Yb0LMzqI7wu4z7qI1G4qj2grIckIDugmnFnr8b2BIbH++EZSV1d2WDqX9gbrA36g07GsFu1kbE/cQgZAFntZrIgOjH3a8XRxF7SyUWzLe9prcJOrvAz7Y5uQY2ff5ZR1nmv1ACrjpt8uFhqfZaSHYffm9cTpYOc53KOsy6UP8v343wYiNMZLs3ywONMcsPVa8Zz1sXmGYow0zO+hw+oNDEldayvpbEIgt3qw4fBi/NBPUKRgd6EHenoJ0F0NpVEOCMm4vKmtzYRDjomWphsvI7yfjVSWHQ+0UNbdF45HOrzkcpBRDy5xiWtz9LoIejJRlJGcJg+eF3F+SSK2gI5wKOu2SBmaIoqDg+PdD4bGzCqcACagAMHpAmrYvPgfUnOeHhsuzv7rOtgA0wf7wgR3VxB7BDSOuuEelAL+Mtf/9ouri8JJUmqZ73tbW+3l0dH7fXJSzsfjCJQZoXMZziZMddEIwnslKjnpo2MT3RTfdM6QezCrcMw1qgT6xToBz1ecMpwOIAHbzz1FTUfwmrov3FTKWopcNCbYOWxdqaGUFw/DY77EDj8ytIwuC84H47tMGitUcmQNbptD49i2gk/TH8EeksyYdMGxQwsSsd42ipoyFCnxr7A+OoP739pl2fn7XBvj5AbrhU9WeQJofaEZ7q+2vYOD9h4ykgXhIISw88Z4C4K7H2XKNd7E59AOOGGcV3Idscq1sl8PCbZjid7X8b4iTN+4ICQ/YDl9ue/fd/++sOPpFxDfBQR0R0EeCnOOiEpRJHzUoMWG9EPy/7XkfIw9LQNZlEFiqvEFDYuGgonmpCz5M8anT7veJ7LfOIkqi3E94gYeFFz3x3GMu27ZyKGkHM+YVdqRo/Xxn2DqILXSPb3pfMBZi7jz98raM2AF5VtsU/NMj6VPBBnGUdY7ZrgsIw6V2mjOrvUfITW6Gc9OM8G8foi+A/UyPeI1w85ohNePHcodrg6n16MWhgaVx1R9S/PYrDxyCUSC5y16KTGA0vK6+yhM6VUMMff3d7ceJY6IhGxtWAQwXKbQaTR6gYo5pL9heypCPwls2OkFyZZYb39nwgHEdWsjjbXDhwboqLINuJ8wlahjIV7DLRWynb0/gQZ+T1hsy5u4wdlymDiWUBhaQYlRGHGH4RE0Rm/DgmWjTXK+6/CmJLqDSaPSA9sJHuatYuLSxpSOJ7Dw2Ne8+30hoYSzgeRLHp8IN1yfXfbvv3uT4RN4OgRCKBecrS/T+fz4uioHewp85Hx1qC46ny0ZsgMAWmpHiQx0Xnnk3J5PagJVHSIVOhNJoTv4WtkOugDCex2e3NNSAewG6JzZoRkVKlnDMYcKg2cmAnDAUVq0NgBHX7hfESvpnwTDCgGFwLisjDoPUZI31zRakMNQEPpoOYtqR5NCFe2nsAI74H3VoABwdC1trqJuTwT1tJur2+Y+dBBbqB/RNd1P73X3CHMDtpcY+0ElHaqWyAA8V7i8eusIxsNQydR1U6QQ+o01pHOx/vP9Y3UHJJl8nWLuKaMsBifqLlhq19d37TLm9t2cXVNxwMHdHlzw4wINR84KNwvIMkb0KdZhwLsCVar6cGxH5xYrLOiTEDrQGdpckL2CjKp7hTwmjaWNUgeSvN4hqrTJvNRUKnfTh1nHoIfP48NiPPJDLPnnE+cWPZxXhtvBecTlh7tlNUcmKmVe2WsY5RGj2DYLwbPcKpAQkzySa24B7sFyqvnKc4En78oi3gsfRxSnE93UGbmaasJmWLN1tlhgv+eCaY/Lplb4L84nzRY5VD3xa0sgOJ5/p7jyUOoTire/zn4jjdQppAiEg0MFnYSDrXYS+hxyQRK1BaWJByJiO0RUb7ovdFKq86HhiX8c8+TCI5M6CfDqApjpEY5qvvMeA2M1lm8dFRjqRC8daQ23NXBv0F9JpDAiNDkjGr/QGahBztI1oO/AVQT6SBSfO/veb+Y9fMIEgIzn3U5H1o91BfkfGiAIY45m7XTz6cNc1j29w/a8fEJC+zXtxjn2zgaGb+zu7vHzOfi6rL96x//QGOG3hXK0KyutePDg3ZyeMjofHdnu21B3cCEAo6bZs+JivPYb3Bo1ERzdBZdO5lGqRqTFVg2MA2ON1Geg0QpRTfFdUbnTSQD0auvLy9ZzIYTwuvD0HNS67LGS2xCMJSNtyPbxr2hxgPIDZ+lGi26uPoxAK9BJQHB0HJ7vH9odzd37fLisp2fn7Xp9JbDweBk8Az29vfa7t5OnyDLiamsh6lfC9eE/YoXJlQJ7UJkN9DBAvsOIykoYeMZOwgMbm8Iu21sYYT2Gh0PnRJUseHMXNhlLmFMnUa1R7QKAmgkbGnJXEPm+zCVLI/XX5wtIRrd2TsgSsa56HzwvC+vbtrF9TVp13/78af273/5aztHIHB7R+fDzIdB40QjBTh3qbUN0NtNOuqDEeMwU0/x2cY99TqUa1U8h0UxW3IuogfHHkVthJ+xV12rjcPJmnzpfLRuCR6DBFXng59V58PXdD2oB712Apw+ixk5dj4s/LvOy9d0UEY75qwjTZlBXnqWxKRkiSK/0UtMNlWznTjwOE46qFJbqqiPYNgx3gS/l0paCANxOrln7p/sqxAn3Lir1x4jU3oGF/FWUK1xKAJjxHEkDa1OI1/3xTaW3VOyQsfLAuSBPeewGPVrtyhqdPOfDLvkPbBYaHQT5RGQWwqSiowwTZECjJY3J93akg+c5RI2mees8ACx4Ukf1D5LYdUbOgYuGysPnhvfciXMdJhpCfvWaynLUBoq4xpFAWxiNj9mk1kVN/pWXEOLbGbt8Dowrpg8Cpoz3psIyeMjI/7d7W1+DeXqra1N1mWQiaVAoXXxWIXW2tnpKY00nNbJyQs6HxgCzhsxrRRF4eOTEzLd/vCHP/C9GYFD1Xpzq719/aq9PDlhDwq+v7MHaR1Epsl6NLiAR8O1nrEJVRtRE6GMG5156NleNyk+a01xEGkEMYeFdOt7Hgg4H1w7Fb1nrZ2enrbPnz6RNHF/d8t+nKgYsNazDuejeUdYXykSa0ghrg+04DXc0yoK+6hTTPg9KRkgqGnt4/sP7cP7D+3y7KJ9/PCBDMGlZc2Zwmug2fbw6KDt7e1REQIZJK4/A8viEJkBTdBrtdm2QCZJwuKDr6wCXf2oaQGieiJcBdUJir4622F/CPqQOm5fje5Q1PAooZ5NdEfjyLo7pIhwRgPOGSafRYGeUvfA95mRWkgUmc717X37/qef2x++/ROzoFCuSbZxkEHZFZwD9ziNui8gtlG/isFM9pPovaMXVsKGYYDjQqPrPTK0LqmTOTMzOh2STrBWZnvpS7RjpBE1TeCl3leERbWn3ekfmDIafjboaaCuGQ/+JkQKbHiqJJjFp4GHArpCXgjMSEp2sUndNldGmmH4OL0qyxMbXlGnDo15PWymuO50PqWuFMfD2k9+0U5dsB22hWvxObO93ynn331mDoYGpcXabmRtONKpjkSQkD7+XrZTHVL9nf9b55MZ9DyQ1ECSpE7ozcDuM0se98tGQM5IUQp6f48eFjkCRLXs6TATDM4nDyAzJdJ5mxkapHOnCZX48piDooc2ILFw98VUEhSAK0nEwcyHwp7jI/I47OzGSGqR9eWYEBlk4iTVvSv5RBsdjmGXBIFtMqZwddiwMEo7W9tETBAt0/lArdoNgtguivgF4eC1zk4/E5aCQzk8PCSejRoQ5gGRdoksa3OLTKoff/qpffvtt213Z0eyNBCz3N1tb1+/Zn8P34vjo6FaDEMO5wNoTc2YIR1UogEPiNlseH7C9N1dnl4LT/rshyQsHsqxgz2l2T04vIygwYZ6mg3ng54fNh5PXfOSk5Hi98gg6RSQMbI5VgZ8bXOTmQ8zCmSslp8BqeH64qr99c9/bT/98FO7vb5udze3fF2IwotmDuhznVkPnDscD/5RTcK6cXgGcIgwgpraqWsS1CKmJBwOp4lO70lmgCOK8ZIyhX6frC7OT5ICNB1+DHfXI4vQKIyz+zfSdO0zTTJEl9gpUW+R2H/O+WTPh4GIPh+Iid7eP7Qf3//Sfv/Hf2ufz87b9d19m/K9JbFDQ2Zbg/+RFNZQ/ihHp9ud/5+3N2+S7DiWe7Oq930GAEmIpHhN3/9DyPTHM+nJdDfybuQVyUsQxA7MTO9VvT37uYfnyTrTgwFF6g0M1lvVqbNkhsfi4RFbEjuUDIJSlxWhsp9p2FxhBBX8TGoP7DZJTrFOq05ilhaOKMrLk6Pj4XJ1fze08ewkd3tYo2DwfLqzOGZQhgFscnYyP2pIHSojUq9zdqSiqC7ZZRXseUZJwDYZ5inywq4M+n1z8BkjlDhgyTkmKukqBEn5VeNoakKjXXdKbiKlbJQMaoqtwLpOK6rb6vnxtS565OPeiMnYJiQbPaPnFoc9t4kDnp9zoqOnMr5fuVUtAqfMpLtFDn7I+a7WTKk0uo4eCpfNeWWWj8Cnmkxd0PUQsQ4+NeGvg0/lIC1JHpYJzZH2HtPbMGlaIYVjpQItZhWrDT7xLNxLMo3R5VqjSCAa8GplkcMCdQl1Zj27ENKLm7mHGFfAB8NvOX46+91YCQD0IvrBvusECnxITxX4ULTe9ajni/PzDj4YxqTHAEXddxpU912D+OSTT9of/vAHGdJEDh+8fCnwgQaMl4/4JpuP+psiH6XczGpbLsJuS4PpRGdNQ3HumzaCUi9FlK36QjaGvMQCH1SmR/BR1MpQs9ev2+tXrxQJkY4lbWVRVaudQ5bYBB9PVwV8xB4kPXl4KPoydS6+z0TOL7/8qn352Rftj3/4Y3v97XdivHHs48PDtrOzEOhIrmeP5l1LExmATvV7wCcpmDQJG6z2O9nBThcg4cmsOBfUeri/vJdjZMqnDY8dJakXq45h8NE+rKiz044BHK2zauYdVD+0BzUi2wXwgH6+53iKUgajllqQnkONuUDRAPBZ3z+2L77+pv3zv/1ao7VXqFAwNhzbEqBISg/GnzxwO5Q9qkirwayRfbQzOoc0ONYIBsCHz1JytmpfgQz2ObVREVxqng1JpeU2Hr+dVA1RpEZY01fZ674vSb8N1ktZCsUrnQA02ssAZM55BJ/Yln6/yxEYI5/YTj2PSseNgcDc0c/n/J+AT8BMKbcay9BrPQPpIJ/fz00TSR2YxEHxqVbvVKZU13DDzPOxDUZ6aWvriY0w9lTEwxjzge8CoHdFRD808hHlVMJ+rvfwNak6oh+JEMq7cMpm8oK8BQ0GNOpZzkbT/cog9ZRW2DI1xnXUvUptScahxA/n4NM9FIWWdjAl2YLHOkSFAZ/0RXB+GCLOGaOoCIMNUBRNKRAAqr3+M822yaZBkw1iwcsXL+wxMrWzdO4AH9JJABAGkO+dckQRYgKfTFS8pB5yeyvDSGrIjgY1hZWN5B5jBPZ0rp/88Y/tq6++Et2X58Nn0VT6n37yE9V6ZGz3/T+AaqJFAAdigUHHEdDUmR0j7Fyw02ucxzR6oJrXAkCd8fN25AMRBcNJlEPXPACkon0pIXtIt73OgI/HV/h3ImRoiqWVDUi7YURJtx0cHUsE8k+ffd5+//v/aJ99+lm7eH2uGuU+0jyLpXpyqLNB9tDcKX4+PND3BqCjHvnIUanoPjVWajeuNTnl/Bz4aADgjocCRnTTRqpkqaK6jXxRWgIGJWZjRpE8CrRcuPb+ifhtZ5DN6LJqEqxu/azJkW0WdQkMPtpupN2+/u5V++df/6Z99sWXinqgXAPoFCJdo3HUS+3LVHin0t8FPnFeezG+3k9rQKJCjWwgMtbzS9I7684RViIf6N1mjUL6wNm0YrftUE1Arr2h8eEiWEziqrpx1c37LvDJPYozn3oSbx3v32hXezTzDOj2qDas2KExNZ+hr7PIZwwKnot8QlLo9Z6If4a4UeCTbM0YhTmL47PWdZRj3uWKEAGQzJLrcGmsF92c+vnu7q6o1mETJdXWjUJ56SNKj9HLu8Bno5AVhtn4xsyhgGrJQ5c8iw26QcU0T0/RNJ2599vIi8ujsuihUhl4LDWOmJRbgopO1Szwqf0o72gjxVzSFwkxp0VXyr8lP6/CZY1SUJqrwmWlAOQyTOkL6VlVjw7gY9FJa7WBZE/0gciLdW/MUDbT+bPBSBm9fHGm90DJBbS4JwEf6NUqrtO7otqR+5PI5NAxL6bcw2O7urzUcwZ4+J9/NGlSDEb1APBhLVxeXrU/fW5NtxenZ1p30hn7+CcSu1QRn1rSIRNPiZgw5iYbWILezbQ2kL6urId8HSVLPAPJsvceyOcG2gwZi6qxhuLdW2If48X54cUClqQTz1+/aZcX56X8UMznym0LLJV2K6dB4MM5U4NCn25HxX/Ve9TEfNDeXJy3//W3f9c++eSP7c3rC50XQ/SO9g9Vpzo+OGgnx4eqQ3J8IhkAh3uSoX2wBzOjxilYR1rcB8gDC4QgFTmmKdd1rfUacdS7RuTP3yLLPxoT7ZVKy5A9yAyXsN+yjrmxczp29jPXIR23QU9QZLBqC+Cr+3mmI4zGU2k3gGVrS4w3FK6/ff1Gjaaw3tB2IxWnaZ6sjcpqKJql9l17N+DcDVk5LONnxYA742GhXKlGaBbTooNPKNdmj1lpxH1ezlRo+qc2Go6PvfdIQMU5ggzCmmZt/bXAJ8yyMSoa7WcsWrdsvZZXliypsAGAxpTk94GPMkDJTkUSTM8+2n6lhD6LfJy+dCQ5fpbPm7RlicKWSU5fo9zJ4gTk/b7jk0rMYn9//4kbPmoW2fi/3XE7XxjjzzNc6cYmx3oOpKTDtrD3qQ7zCr2n4W3ucHbUEwCaRjDYo3baTJ4slGI8YZhRCALm4Q2RTw9ta7MnfZfQM2m3bE7Seh14zZ5241p5mWKX1UYZ0275HQaJfyqOw1IDDGA8qYj7qLHU8vwx0rPZIVwXBXQYcx99+IEihZurq0kmRqk2ZtDXFEjVvExRd1OdwYf7QARFDwybmXoPzYt4v69evxE4MJIZo8g/hsd9/c23uuc0lrJASbP955//TACU6NTK17DZamCWoggYPY54vABL362UBLJOJvabB+4ls+BG3YlqG0NjA4DBWSsPLmn+6xvpglHj4f6+efNapAqYYxrlUAYzEQcNpo46nHLDwGj6rRoGAZ9d+cA7+wxpa+33f/hD+x//7/9s3333Sqk2Ikgafo8OjtrBrh2Cg32rhxO5cI+op2mmT6XVeP4Ah1KLpDWJTmudAz6Nmk0vT0S405N6KYaTguO9Mpx9f3hv8jPXqvUzAx+v5xitYr6VVZv6zSjZTT08Rn3bmqx5e/wZC+Knl0jI8kMunsNog2BwfnnVXl9ctd/+xx/aJ3/6kwgHK8BH4wx8Pnp+7CuyCMUOC/jMsy1jyj6v4dwm6j1jG+z0IFVD5OP6lt1TWjNUo62G4tR82EsSNRUz1M5T7BlrF2eMZ2rwidpDj0165BPPf3KqJp3C2NDYgtGxz9827GJKHkM2Je/J68bCf5ze90U+SW/PwQenP4PgUvNJ2q3ru1XTa/qwsn+9PpKuDX0r+pZTU77ObQCv9Dfq3AEfXpDRrkG38ca9C2RGL2wEnzHl9j7wsbJtVIGdinFO1OGui9IOn5MuGcNzjAgXorAao66u91t9Tc5/jHxGr8Lsm2kGkTylqvkk1RavT+m9evOYgkVuZh75JO/JwlFef7Gw/thq5VHLRfBQDq9kYIh8JhqylqueGY2hgM9Pfvwjgd7l+bmuizQMhuzgYM+zg8Rsc1HVP9PTUDN+SpAVY825Aj6oHGAAvv32O6XaYF1xnmxq0lcAEOk5Pjv1pV/84j+3n/6nj6smZ5VicvkiHBTZIgoHEwBxf/z87Pl5czoHbmHNhHuu6dmZyP3PGrAHbvDhdwIfCAdit61kpDnvb7/5WqoXRIHx1vUcVJPZc2q3wFLjkxFtrZQrkQ9rYv/wqJ1fXirq+cdf/qpdExkuUHk41D05OTrR94APJEqNUaghfaTdPJdmR3Iy3CN+5p9rNxP4kOqj6EfzaLX59QFusN1I6dBnZvZiVBQm8o/W/tB0HDaZtC2SlkmT30i7Tk2F5zLXfBs63eOhh26Mo+jnUGPlK/vAuqaeQ+RzfnWt1NvvPvmjdN74+e7+UVFJDA/pTKkzFPhkv4QRxtrI+ffrGIrwef4akVBjuuVAF+uOEQXZ55ZqcjuFh0yaaq0UnqLsGM5YMDuC09gSg6+nuM5fO1m90eZl7QYw8jVAMlKiNwAkTLoB/KMQM96PgFnqMn8J+JCyNkCU7I2iGU+TxklJKSLgM9reOIQbtr8Xi/xbXfPQG9SjO8Bnb2+vg88Y7cxv3PgB7/v+zwEf+i+cd6fXwh4vRsY1KBcCbbwmhhkXlAesKYKlcKChcwU+GKCAT/emik44eiI073XvY0i7ZeNNkU9Pb/Z0Hue1U4GYjGuEQ7O4t7bUtDkHH011rMhngfGueTHqT0gfRj0ljCsGi4iDzXLx5o2+BnwOD/dlnNhk8sBpnJRxdU2DKBCPhwW/Qp6nLcTCAmxIt7169bodHh/Lo2eD4elRuIeSjaoy4CMA3N9tf/M3vxD4mKl212f+CFAlLzRpuPmee8iZn5/rQiZVeDYLkYdqdJmEGPARY2+iW6ffROPAC3zEHiSavL4xtfqOa/muffXFl1o7GP2Aj4fr7QqQwpYUQGwxf2df4INDsAOTbHtb9+OLr75u//W//bf26ad/ajdEn9s77ez0rH30wYfqk+K+mIbeLFRKzWeP+o8jyL0DUnDH2ioxIAGfrEf1fWxRj3l7mBupU9PR6YYnRWWmYxxBO2MOmfK99kWosiU3o+io0mgyoOad2TDwtXrXukEbgT9RD4VogKL6nlIf1v3dWkqxAMC7oqn01qQDmkz//Xe/UxTEXB8LaJZYqMDHVOvYfpN4HEHmfk3O52bKp4MP4qSkzFTHYzwIZBFAzuGbWpnieNcwQZpMFW1pn3i66pgGyzp1psXrOsCzEaUMbMEOW7NRB4na8r6AxAb4DPXQ/H0EGon/DsMtR7BKtPJ94DMGDl30tMoE7FcITbLXNYZb0Sx7r+bxKKokGzHM6hkDivQ8bWBCagclH7YJTgNgIyyaE5yj6/tAZlyw40Xm9z3n9wwbToufwWTqTakG0ar1OI8MzRQPOV7cJgDlhvNaoicPXPNAtHQPu5xeTXMDa2QMkVmJPa+s9IsbvAyCsP8moEsxrxPU1F08IbzBzls77BaMEcdJYTZd9fIgGe4WgcVhTLMXq2tZMvL7+xrmxuA5PHyAR0QD1RaQGXJ0aOkYvHlP7ASE1gIcRx5XF5c6LvUeRSrbO0op0byIQSU199WXX6l4r/oFKaSdXUUYsLh+9rOfariZSAblUcYzSuST0Qm+xwag5H9T0+JcemF3kImPA5Z12NdlAREgQyQQ74tI7uYK1YaVIiJqWl9X/43Ad2enMVYjdHffs/pflH1YcPsCHI2CAECZcHp40L76+pv2//z3/94++eOn8uTPjo7bRx9+2D58+aGmiCLOSsQDeJBKxclIDw4bdZ+UKPW+MkhyroqKG7DQfegECM8bcv0FoEGc9qnd3F67/qm+kNKVy37ia9egm+pqWj01M2ryNL1OVY8ugFKDI7XRega530mzxShPxjOjBZxuE4ONaJmIVKy2h/b64rJd3aykav3P//Zv7dvX56CD0m6oHMjRqFEX67X71vIP53EcGTLtwam/Jr/zOZoBm+bNO6lg11yfzJbpNsA1D/V2Vc0tRlSsTVLcjGd5YLS8x4P4OZkwM0Yz4/oUSM0IAvP7NtrG2C29ZiANjLZ0BBOO/9zx+jGH598dirqhnKfqYqnX1O+7/aral9blDHxoa4AYINAphm723YgLYzQ4OZG2uWIypyxRa3JDfge2Ww721waf+U2few5EvW+DDykVzznn4gEfh/2RsZk2McfndSwWNQ/WzxjRKZXTpT17eLkRIte8Ft24Z8AnnrrOvaLukaTgpVnSHEU44DwU1ivHv6dzFAWYuTqVdtPCpxeFiKB7FQY9fVYpP9ytV6olAD6k6TC+MqIFMGbr1RA5PG88+tIsg8aaSaZ83vWlVQxIucXbYWAcci0YTzr3Md4YcyIhfsd95TOhDf+UwWYAUknIZOG8HfnEU52in1H1IPdLnuUwS8XlYncQAAAgAElEQVQp70FAUSMhatQCz5ZCPCmeqklKx+0KQVTA507RGs2fl5cXnc3GWiAdKzaa6Nau+4TcQuSjUQqkfzE4KDkcHCjt9qt/+mel3dCP++DlB+3jH3/cPvroo/byxQdOsx3st4fGtMbtmg5bI5Ur3UpTqEgt0S0b6oO6/6XwoK57yRIGfCDLEEvgAFm6B1DSFEonLovmW81/Q0rKoFNCmKVhmEin675VWkpOSVS6h1aJpJlcDsoY7mkelZUrSlwUI0rT7/2DZ/pcXElMFBACfL757nUDSpl9dF1N1tFju1977IVb39yImXRXPnc0aOPvfI5VrykwkXJAwEf6iU6/aR/AfNS8KzekJ3uiz2Wa75ObwAU+29TxolO4OT56NLxJD/evQ5vKPLUWcNlIWyXLERtS7++16nquAR9lpnrepZ79EJUILIeU63PgI2AbVS4qSxPw4VmOkc8cfEabHvDO78YIr2/lWue6fm3tqW7WJ5mOADT/gPGGz79/Dg3zmvf9LeCjzVcbNEoLns1uz2oz9TZFSbn4NKlxU5MSSC+nb3ZqRvZSshB0nQU+9UuhvDqmS/VgUrQNe2rq5ZMRrdCe80+T6ahvhMGLBhmeYggHuiZEQUuHTsa5mEAdpJF2WRl8IBxAJACYIRmIJkyUVpuKKEiNlMXgqhSumutMOV+KcMCx8dp1fRz/btWOT04UBcAWe/2atB5EgxNN/CSq4jn8+Cc/FtON+8NnYVhjGEI4sBdYw+SG+T0CmYEJN6UOnIefnAE/jyn1OAkVuhnyXveD+0uhFLbb3S1qBgYffv76a0dumhC6tdR6CPgk7TZJOC2LIm16NNpjpB0AI4rWn372Wfunf/pnsf+QHfrRRz9uL1+8FDDLQO3vtaflkxo9ASLpxMnp2K40nOt9in5CpIhkDKCLQ6XoGbD2CAx6Tqj3qC6RWpBSQ4CP57Bksm7k+DHmThMVU1SabSbKGM7TkzJFPQqA+Pz0vFR+yozZND+WTuTA3nRqeJr0K6ab+pOeJCR6cXnd7p6aaj3/8utfty+++kZpN4CH/5VNwJuntsBspFK35j7NSQdzZzgRgbIG2p8GLxMOFrpmwEf1pIEPG3HRgI8EiCuasdPhJnvAh3Xk+p1rdWPqbMO41vRgAUPZitiVREmcY57JCD757JCfeh26ooMxkhojn7A/u5AnqcWa7prnnzR2zjtpsTg7I/j4Jk2NrRLUHdJuTl96+J1Tm4NUTl8TE8HCdr+abv1tz7oEeGx9XT/v4DOPSuZg9C4A+j6A+T7QsqFq7RDdsCFs3Qyrpxx3DNaYvkhuN+eQHLGCmOR7q9ilxV01mTy8LNG+qCrEzOabN5iFcDCPfFyPMuEhTaY5X4waUQ//a6b50OcD+OxVbxIPV9cRr1ZuJ1TrlVJgRD5SN1CtZd8UarTIirUDINAPBPj4/NxD4fAXo7VURMM/UhukGABD6myAD8SKb7/+Rim2g/1DNbUSJTBqASbiz3/+s/ajH/9IRXDVT+iJoZGzvMjRcBiAfD2hW3sMNZvexiuAk/4eG+ki/I0Lp6IfMXUwLjUSHJYbabc7UnEr1LpRkLhu33zzTTt/87o93JuaGGFPriUKGumzYQ2atHEoth/PSl3mpdLNnJrPv/hSdTHYT0SMEA14HddHXYe8KzOAYK4F1LQW9sxys3Wduu1jeHRfoAnXVwNN9Zc/ofnlcR2izUvA0NfC96mH4aB1kdZxD6khtyJoOVg+jRg7fV8GAPCJkl4tuVLacLYhKTgBgT00l2oKoIho0MQT+KxW7ZzoGq2321X7l3/7dfv0s89VA7pBcRzlCRqgy6HUMLoCnxjPMPpitEcAchrMBjCkJM5KtcRKAwM+Yuh17Te3ctigO/KRo1vXRrTL2uSYyk6QjdiuSHZ3Vz8HTGIneiRbjixrkfUXgNH9zTC+WstjtmUEH4FLCCAz8Ml7DHDVEzccT04yT6PknXJd4/mOdj3p96TdtLwydqGUCMJ2C+Eg2aDYp1xbj0hReOdai/Jft8TxWcBHuz7xdxG3onDwfSDxLlDKe0Y0HG/+tMnePnoWER7JAVTg5AMHDngubr74Aj45qkL42giOmlzYVEqjSBxjZBWvIsdNv1DSUNE4Sloh7KwAmjeLP501Q81Hi7rUkjW+oGoUHBPgCPhwnpkbI3BCjTsecOVdY4TjUWlg3M62VAVqHnI7OrRkC78fwUdD0tTsWfWxCrHxzAjXAR8+N/0LGCh6dQCf6+sbFev5PHp7GOPAtVxcnLfjk2OBz0cffahVpF6V3R0V/Lm+FGY3I58A0KTzBvhQA+r9P0MYLjZN2eh4uPHWNG2R+01Of73ymHEEVmncRerm9sY9MatVe/XqlZh6SqHc48VaFDWpthS0Q7kmGhIjbXtXtS+rT1DH2VVvCvfl9ZtzXSMSQmmI1GtQ9K7R22GxqdaHRiFgVIKu6W8ZHTWXvc02ixYgAETSzLEK4POouiAAZBivNCRZAVGKS2i1W5NKk9XmAGC0Pwfq7oZGF3+oaCrrfGLKGWgSIcugVS2y15MZDyAdPOoSgM+6vbm8EvhQJ/vNb3+r2T4MlbtdrzTTJw3e3l/eq9mf2dsBotGpVMopJIsokKjZ+k6fH2cHEATUBJpJf1dU2Gf6lLagbMyTI1X+RbOO8whFPvXjGPTYOJ1LRWsBH17To88Cn7n9HCOh1ObyfAIOk/BtxQmD4scYfak2bUnI/m+s3wUouq0MuSG/qMincMJklerzCdVaacsS3s2+HGtQHrDo+92b9OUw2uboWvrcnwF47IBujJjqF/E+0MkLzQaZvKyNmzuG6wMGdS9nEfCZIpxcWL8/XWOqBqMNhVs2A15nvAyn3KAKTuDjLNqQd0/ONDsoYWIYH9WIagkRLyaf08R2m4OPmGZSLma0t72JLMT0Cmi2UIWwkddRKV4dcb5+kwDMLqFWgUHF4AAyL87OXAd4fBCLKuAjKX99vtNupPEm8HE9SXTKtlBUw8aECIChZoGdvYT5diia8peff6lo54MXL3UtGHheR53j459+LLUD6hsCvYXHlB8coC/noqQ9wqp3lUx+CAhpPBUDrlJwpllPhbTO+AyLqzYLpIERfDDYinLRP6tZPu77uNPYCAuoXggcuR6nwgJA7qZ3bQHJFfpzDmSA1BC6t6/7D/08huz6hkbP7RLfdSrFUzwXbWvPA+Em2Rw3mBIJWUDV3or2hfq4/M/NuEm/sykz/M/AYyBC3RrhVBMNHAmRcsQTZq0nrTPUZSrd1DUKhxx7B5CBcJBUXt8OISXUJ/boPxIq1QjtKL0Vi83AxMhsaj0oDAA4UK3/9Tf/ru8R/SQdlpHKNvRO/cb5DEnHrMjp32hfRkByUZw0njMPGvwmkk4Jl9YhpmxJDRYsgVM7eNOziO3hWaWpN7WbMf0WIxzwkSNQ8kRjxDYa6RE0uo2saLUTD4bIJ9EVjpfdgM36W9K5AZ9+/Mrh5Rw3bmSEY3vx37Yq4BN5Hbs/Q68UqjNVFonT3lPuzT2isV+KgpMSrf4q9R1WpK0035Tu2wSfHwo6uSg2cm7yaOTnoep4E2wMzLnf314qv52LykNMkBb0nujWkwoC10BjYNJtWtBFTogh03zxrjhb9Z6BAuTXTbRVnjLpKAOZ+2V8Lc/XfNAk3N527UAGW/pr9tK4N72GVbnu9BFxDyAbNDZgNbJK1buEI8X4E7PLUj6AjyeUNjHPNJNG6Q7YOfQTIa/DSAUJ7MhIichAaF4Cq+qLkTq4FwwG6qMff6gax9dffdW+/PyLdnJ8IvBRbaFGP//85z9vH3z40p37NLUyoRNvXF3jNFBWA3CNnu7554py0vMD6KgZUr83M7ADeUVrztSVunE5EYCn0nPUMtA7qxQEkQ2kDYDGzoLrQOdvqF29FvtNSg8lbZM+khS1BT7b2yJR8Jnk+QEgFA8Yc4BVCwBh2Dg2tOIAkSJZaa5Z+ob6AZGtGnar/mM2WvT8ykVN3VG1j1LIqCoFiZREPYp0iCyIhrRpvbbkbEmeptoJBoAZnVqeb0+/UduMIxeWVUVeo6NXWfo+Iyhpt7EOJCZmbTAo1FKppsfm4bG9Or+wntv9o5pMAR8UDoh8PHmVx+f+PUc/SeZVo3jdNwPzVJweMyDdANboctkB1UBhrS0aY89T64gTqHRejWRxrdTHZ5JF0ovdoKrv0L1r8wzMaMcCCKOiiR2LiaQQ+xXwiq2xM+L1MIIPP4eAhHPGfRqzNTmOUqU831nkE0c255nMVDydZBP81S0NcUo8K9Gq4FWsMTG/SA3jdU1gV0M7S8cS8LFjYYcRckfAJ8KjkuFxf9pfBj4pyo0PbjzJ/P458KHWA/iEvZMIRourj1qe8s7xquMVcKMwEgELybCM4FMPMguCr0pxDOHmc8eMVzaCj/ZBGcuev60oBwPm/g4Ps+M6MiJC0UYfw5C5QgY7wOphdScaLe/BgNkLN/8ecUmMM5EGbDMcNnSBAR/em3wx9R96TRgZoNk4olDiPXuDETnwT3OR8KRqgBVD4qjjcK6ff/aZ0m4MiAN8IjZJNPVf/st/aSenJ1qYphcvG/cappio1AU+vi9Ro0iBkp/TBwS92QZC9QUBN9R2r4705OtrDDQSQ8UKNJDedekdwAeAvrq8kAwR10ovE4SDV999KxACkDroAA6lcCCGHuC5s139OE9KlR0eQCYg538obw9DKRHExbK9Ob9QI6XEV0nVOBzRPUkDK1TtgI8MiQRDTd8Xbb/jj/lsPc2lFNqUbluqvsOUyLpRGAleU6K5AVsNT0w6Zewzyf1U2s3/haAQY6PUdN18G5PIO/WycP2uRm4r4rROQYwnbL8VUWcRWAAfiAdouv3p8y/bv/7mN+1mfVf1HqfZMLbQoongANHUmjC6I9sNAFH7Qv1zpDL1f2VyLF+VEq2pwDhYqcHoGVS2pGv6IWlkZSI5lUSxvp9p5p3A59k+lsGYWeLn3f9Yx7FrSR320sHAjhuBdgQfjr8xb2wmVUbk0zX9vIk25L02wKdOc6r9TOxarYlEO9F16yrpJh0kPbjpFMBCdb0LbUP2DnVA9iavo49Tkbve/CjQEWuzUnGTe5GTmylUf8+97TnOjVxkvYHfde+gX7i9JjUZImlPSFcGm2KkIp+EhUV9Nhgkh+umstRGRvBL7nFsXDPNcvaAhhpTinTyjPDoacZcQ/WOirajFwxQRBCzIbiJHgP9KN0wIg+wXLpvmvKXiYWRSzf1WDdcjsuW+iw0hqEUHNz8aNkL6haIhKJigGYYIpZhQKWh0Uwy9y6o2VF0bx6wC9U0KPKPu/fm/NzGY2tLDaYvX77QeASGsH3+pz+pfgLwoAaAZA09KKTcfvqznwpcMZwUaAFJGjLRhdvdQbvO6hOJaOMcGED8+ymPP81K8bC2aflNj8phkO+hh6x1Z2yg+YqJ9/CgCIfoiOvlntHPBOng4s15j34Aaw3Fyzyfmh9F5GLtNLTxdnXtGf4mUN2ifoFgJp473gfFbfdIyYjUuGwBXAEP5ASOq74hitnp8HZ+aGPPaA2JLk+kiRsOmDB/RkUufU9uKM+T9cK66kxQhmxXDUyGdmC9iVACgKpr/dH1gSIgCCwUoU/yUNHhixHmbyJuFJD1eVPZ36QFOTrCueuVR0Q/PLSLKyaY3rTv3rxpv/7330polNSbYjp1LKD44ddrv5d8D8zMkEH0mVVDiXeuW1HsMq0bXQ97CwFfE0ZwrgIkI9ssEYf630pGir8DVCE5BCT4bO3DmnMWAMlxs751js+oHoxZn40638C07WmxIUrS9c5o8zHsow1O5KfP787e1I84DwTy3tSpZA/kzNipyh4M+OS4IzDMJ8TqHCpLkWgs9zGfx1pUL2OVAjRlIAM5SxZtA3zGXOEPScHNkTXvn8IyLxAbj6kbW+BDuohoIWmu6qzthbg+x9w1FxYbKrSh/WWB9oethTkNFR6JDFoEY2G27lAiiEiggNoYVdY256jIobqmJWI4aJQpdITBRgQn6RZAhAmaJY9f4pdOfRBwTAV3FfI4lopyWQD2FFRTIY2xXsmDQMXg+PhQ6smAj2tMpHtgVO2p/4iIh56pvV34U09KR2GkRN/lv6endnF1ZTLGcksSGvSuHB8etKuLi/bV558rpcV4bEBnrTrHVvvZz37WfvzjH1tRWSyuPRteMYHwTIlkaiZPGdaIZOqZ9800UqqntI2eS3dM/E33zNis1efT12LVPORolAIG0SW9SKQXJbXDULPLC4EPk03lXSsC8swo13wAEE8vdROqB86NfVKcG8+e/hXSSKq8LAGVHTWjmqLrXpM0slIrUu9Q1Xxk3Ctt4YFqiYIMOCU4pBQn58lCB3hwUdS/RXEdMdU7ImRfM2tCbMaMUJgYAHbKomgg5U73/QiAWBclTqnvJeppppedOZMtxhSR1a8rElLqb/peNZ8G1bpJOko/Pz5qoil1soDPV99+19aMH3+CDm3w0R5TWgkgtVFSKroieq2LGgQZ8IkU01hfCeM1fVwhDQRIYvyTBk9kNabqA3gjaCRaHms+iaZGI/tcZPRcfWgEj545GSLVMUOUPcPX544/go/86mhXBszDnhsIGtmLb6XOBqOYexkHpdvyOBvDiHJnp0JQmGrciogj+VQM1TT66/dV83HaL3SvGICBsjm/yPEGjmi66b1OFj6RT39tecE9B6+az5bQkS7pnqcto5XipEgpMpqAT408rnA8VEidg3LiJfxZDVf57I7U3WvzNxnsFRkLZtusVnd6oBgqjh/qpl6vgvnEVMI73Vs66ii/UkYMQ4c3TqoL8BH0Dr0vbLwIq6qIXNGf5vMQQWEs7g0gR5LnpxeFPhL3r7hb3yMQPF/GahFER7wXZQPAS/UZ5Eyoh9zcyjhwIwGQDz/8UJ71+atX7duvv1Yk+tHLD7QoKOSzAUm5IbOTiIfQWueu8eCsxmokrTpeIqB+j6pLfNxw2QhpwGQR9/6rej7xLtNY2b0zeWyka6z/x7lCfOBaidZIV7Ke1rc3Ah+Yb6TiUEeHGai6Ws3YIe0IoLqvg8jVDbp6uvVM6GNRAZbnribU3bYg8qHmhmbbMGfKAITUjhtX5bzIppcoaA1Ty73o10jEDxOMPDnpV/V+wYR70Jj0B/qYYPlVnUeAV1JEieS609jHPtswcG8FONRaiFSIhit/nLk/wa5oC5rhltTnptK6c2RJy3E82G6LDfBhoim06tcXF+1ff/3vinzu7p+UiiN65HPXd+7h49mNNePYhmRM1N/VG68Ng73uUXUTjjgSBAIYkWVKBBV1CzsVVsXmWAGaHhFE9XmQ8Qr7NSAWpzsKAht2Zqhhj878CAD5/VtgMLPD3TGI3Urv1vA1YBXwHIFsJG9k3Y3XCesyeysZGVHhx1xi0oO9YmF3UbUqseOGuWlit5XTmcGWIYCV1n0cyrfAZyOk7AyX52CnvNRnUnQboWZFPFXFKU2vSlmwaBiTjPGIB5SCXUL98fgztphtRHSxNhsSFb4OHhuv4yb1RTIwS0K/BWTw4BBCxJhLnqVYb+HiY5piWK0I/NAOd9w5n9HfjB/gvRgMUX4rbUQh22mOGnFMWqd6lrO4KdBJgp+HWukVhpYdHx20nV2M2EIyOk4huUeBaC+RDwaUo6vxcsWcnh0P/Lpbq1iOFw/4UNMAVDDUr7/7VppxfM7LsxeKRN1PdND+5m/+pgrySMYcuqsfj5SJj0s8fzwvDwNzLntiFk6AM02qHDeTve0pGs56n6Ilz5KZnnNUn52q8QRO1w1EtQZwb1FAMPjSNMuoa1hvkBKoofH5GBskghSplpPBM9MwPggmNTeJZ0/NBrAB5LcYyrfckfFcVlqG+65mzRInlVI2fyv1al4rzxodt4ryYgxdU/L19fEaEEUAYwwuvUuXFwIg1M9T84mWn6V5vIL0dWhSdspvS4KeTGflf4GPpne6l4lFdn/nYWl2jiwCqZRc1d2mPEKnwRVFzz1pIp4snXbjMIh74uRQ93lzedl+/Zv/3Yh8btc0gCIwakvAXmM/RFWA9c/9EeMtafUCwE5CmtUztL7qnBPRJDXmjIXrOAGM1OX4m51Kg2zW7nPgo9SR0nMGKtVq8yxJM5Y22v8J+GR/xMmf18dHgBot8EbaLQy2IX3XwXrQFRyBJ/tJ96Yo/wGeXvLIaJMwvSrKCej0ryWV1Nd0cuept6svreqEOK0FTnre88jnzwWfd8NSgVOBT16X9IRCVxokSSvcoQ2FjHyNjA0LhJ+LFqntURssaRrNgZF3MswbESnA9YIRfBRmq+s7rkVJetQm5bekWOTpOlvR027yzOp9SpTFYJahQE8N8IkIJM2epHXwwjF8iXwigJgCq7SmNHZ6akpzEdwAAvhgzE+OjtrR4b4M485OMdsYRIaY4h1e8NK6bmLcodPyONUPMDAlwkmjH/UsUj+nZy/a4f6B0lSvvvlGvTJnJycam63Uz3LZTo9P2k9/+lMVErn8g8Mj1X4oFrvmsSOqqmb56D4O92bQMTMhIbpgE5lAN7nyxr2OVg8o9aORvSMHoitPOBx2rYfI8UHXQvTD9d+vVprcykgKXnN1fameJdXRBECoi1tVgnOXCgL9S7oGF0d5HYCLkdzdP2jbO3uQoFXjIJphLZOmi0cbqrBSe5WWk0EtooPW6sDiYm2T5tW98yJoCM2idP6ADhqkk8tLpdyIiHiNocZSMekpG2nSIrdQMyIKoy5Him572Z6IgImAKLR7Joj2Fs3GFuCcDLnSxPVcAkwbafSRhUYSbVmRj4DrsV2h4H53pzTvb/737zTZ9GZ1r9EKgI9YhAP4dFUSai0ihLiOORpJGeYZ+OR+ihpfLDnAIMY5kQ+vS1qO7/N5qTnNbV5AMMQA6ooBK/4W8OGcQjPuKaoh6nkuIzRmAN4FPm85aEM0NB4zkc4ILGPqkLf9oMjHvseU/hZraDO9qmdRrxsBKOxFfjfexygncBicRPEiVLZwWo5n8FdPu2Uj9sU6RD78jTkrGS2tYl3l7jtZYEDOPlMifToxYMXi8mf5tiTt5ozCBD6JwkR5fgt8SF+RpnJu1QBY9anhPOxJ+OZ7/kgRBJ6I3DzGINNCSQW5/mPwceRTs5FKKTcpQPLnmWGfHLUeEEZRuX6GvO200+PjSqc9tp3tpaZlkiZixVC4JQJysXzPMvHyaFwTsDzOY7u8ulL0Q2QHgLx4+YHu0+U5tZE3inZenJ2azfbUlOpjeioimtQwWGRI6vA9XeSqeSjqMvg4Vz/N8RhJB2kAHDdJvo+HzeuTfokXpdRnMZjilY6vkcOgya7uTABkAKA0o0I84BnwHgRZAR8z/mpMh1pvJokiEQ9YnxJsNTNOytuA6y5TRyEP0NQsT8igVV56wLI7VxIutahq7ysaKL7ZzKSbFRmx3nB8ILuQHmXdMC7i+kaARJRNjRTnxHp9ZhCxLnHetH5Ce8Y5QPuPuUQqLJGv3vLsIFEmlxobDgBBPMEI9/Hupfw+FZOnuUBJo+urtonHSHPtODXSBXt41DhtImzm+/zuD5+0z7/4ql1c37ab1Z1aIbjnvI51QR9Z6jQxltJpHOohz0U+iY6l/8gI9BqhkeFvdiYn1YGJoOM2A6X4a4RIKM+jE5FsSKRziK5TFkiqMxFU3hewDADk5zH1lvN+Lu2W1z/n0I/HGF+XyG60u2NklLr1uyIfWbQBePq1vAt8AlSp+SRDVUAXe5soTjOTImBakQ8b6NnIZ7zIEWWfuyFzoJk/hAClfTUbdQqcpHNkbGCRrdfdyxzlP7okSIW62sgFPhFO9ENw6iUbI121YlgUwSGGnXpHz2+LZs800AMZCBYqXhMAlQUyLiY/0PI8E/m0p7ZPBAAdetA+ivfGgo2sjo45zKlXFehpAskUQD30ygPgAA5ARuCzv9seH/CSFxpjDUgAlLB1AB8iLxom5TFyz6omgNHlH5M+Ix9yeHwkFhuG+A1MJOjDu7uS1NG8k0WTygEK1vTAkKLjeUAxxhgDPmJzSQ3THeIBn6yTTfCZOtDnnh/3OwXcRDbxohRJdJmeaQLimJ5gDbmJ1g4IqUbVEEuE9ObqWs+Tn6n7JM3zWCMLwriz7hf1n22RPpyWo2nYUQLAg/q1aAAFPgKcrLOSZpLXLuFSU+F13PpZXyEcRLCT9CBaYpIeau2BlC9jwJlHdbsWGDV6tEj/lQacayCuEbEgWeMArKnOGH8PdwNgNCkVQg/sS+qFMPv2dw1EUGc5lthnpeEVRff0eiiNV+BTbuomAFFjZZAcIAKBwKOsb9drEQxgvP3h0z+1P/7pczWf3tyyvxa6j6H8Zyhcr7/09O1EsR7BRzJLQ02Ga4Uij0PFulCNtVJ4ST+lrpPZSnJEIaH0Ee2O/EbwyTNTWi2jr6uRdCQcjJTurP05+OT374p6xvfN7ewYBT33t+7kP6Oszd+ei3wCTl2xYnZgAUgxNHX81Hzqdf7dpKbRn4ds9EQt5+ViclbEan03p2+fBZ/nAOVdwPN94BPDrej9HeCDcVYjZeUtc1MEVAMHPl5llAFS4PJDnmoC+SwV8sso8N7UUyI4qPMm5c0o6n3P2+E1EhZU1FBDzWY0SIPPpEuGt7qPl0YhG2XtSsGE7hq6dEA14CPvXTn1JYIzMkbpkmZzSVG3BEGpQ5ydMNRtR6wnHFdo13jmGnRXo6rtsfO+FPz84NUrtEQm50KpNTb5yempyAYU4wGfh/WdQAbwSQH9w5cvFfWQQlITJrluTXcEfO6dehDzz6MJnIqYVsq40WSEiyU4/32UvlNHiyeXFBYhexdSHNJuPc2h1MfaPTLSwlsrGjIrzKO2MdBMBoURJ8MsY5KpqDTjmvyB0xCASAoxEW8AqNdAikiR8+7XNYh8cj9I4yWVSmoPJ4XXOo3kmoGELpELurlt68srRTxLGnwfH9sef6MJmWizeGeALf9HZtToaiEAACAASURBVCievIwp0zz5G86HhtUt2xON3ADPwZ6iIYDINSBEVPdUC9J1VB1Iw8RYlJp3Y4vRHcNh+JyMsvT9tqRgoFoO03blxD21y5vb9sfPPm+ffPpZe/XmXJI7MN6ooZG69XNwSivEg77X38o8iB7hiCgML1iZ67s+voJj4WSpMbMiaT5jXSkehHLVMlD33dqGm2oKcXxyHr2mUzUkAX6xyziX58AnoDdGICO4jY5Z7NdoY8cAYHS0ngsMJrLIlHUYneasz9jqHMOlBDMZU4kYQbK3B0y/1HdZB3MA4nPkrFUNKA6DajxytE3icdvapFM3/+zvw5of/Ld+swcRyRgUTlJebsDnHVx1y9vUgkv/QgkIJk0X1NUNFxPKRtfpiZnWkoy+0TdjAPBy+ZfIB/Dh/fFcvSmmW5Q8JSAkqjjplSquodyshRUiROWE+7t7+tD5Qm0k6KeVBlDKTVGP583jJZP+AoD4WZHPsika4melXB6hdnvkL58tAyqVAxvYMOYQ4QSIYHhBNODfm1ev29XFlWR5MJJnp6fVJLpoH3/8sSJUxm2HIaa0U9KPqnnsCMU97z5CovYb8vyTNw/4jJshxmciKwyzkyrHjKpCNlM2Yt9AkpnxkDWiX8gJvpc1fI37U0VnDyi8s8xLqSEkYk6RW6KwcS5KlsmantVjJg2wYl+RQpDmVT3z1CiogXSFZqJvp4FxDpSOLbmj9C/R24OyNeDzhPoEoAPhhf6fxydFPFJ0oOBNj48iOth9vo4w/zjHGAdlBtg3rBFqfqTDwJb93baLLuDBvoBpQXRGL0vy+aTjACuFzQYj5/TdExTATFu6onlNyfX4E2VXNN+H6OdOqbfPvvhKg+W+/Obbtr43240MBOvWBW+v/xBz3FTttdwd2ExXLSCM8TbBlcZnE3x69kKNq951AaKs4aShpCBC1LS/58F2aZytvcse4j2cVz7PDbFWDtG9rh6fscCf78f0Wn43gpavzRmbfB2N/1g/6U75IFfmPWCiSYbdxQEa713Oc3Tq4vy4HDAJm+pzuA+z2m3uZa+1byBlZSQqgMhnxz7TdqI9NTDewiR9q+bzg9HlPS8cwSc3PejIAlAqTKmu1SQnMRANsth1MTHURT5Ieia1GL9k0Z5KqkOpI8eFnTSg95TYoDynmr5JwT9GUB5kTQX9PvDh9fKUt5btYHe7xBmtnosh5vjKY5fm0Sb4uFu4iHju2JYQolMoHIP/JYa5tWynpL2qcxjwoc+HRsjcQ97lFIFrFJLdqdHJou62J6k/k3JKDYnIiXuHBtrd6k7EAowYygknp8fadOi4JU9O9MMGJ51kTyny92bvpaCeJTHWfiYq8EQ6yCYZwWfMo4/pXmoX7wQfDJ606kwQUIRblGUrQKMC7tECmoL6YIMzgo8M3ay+4HVlY859nQB36IPR3nfKUd6znKRIwoRBhcgsCtVNTcCHe3uuDXIuqE4Q1fHcC2AaIwbW9wKhtr4TCBHxqC4K+JAuWrtxOXUSNeLSwFlEAw5ljS4DyMOCRlCz3Ei/AUAMywOAAKedg8P2WCnhJfcaJ6dICU985X2dVeoik2tN+q3knJQG5JpIpyjyuhfhgLk+33z3qv3+k081WmGNksADqcaw6TxSAwcPI+9a3OT4xbHU3s6Yh0Gl3sZ/obXJ+uEeKHU+gA+/i90Z1RN0DxlxovR1KRsM0RaOH44gx0vqivsvkBqyMvHwR4CY9sEEoN2p2ejt6bC/0Ww9gtR43HkU5H1k8MmemYB5czRJ0nf5u+yv7OFELKiL6/W2cZ/mmjoAFbhLdqlANK0TATc+Aye5yvKddBA5ov/fwCfGPJ6wDEXVWZKmGhG7e1pZELP+I4eNkcOoEb81bKsz3dIhPWpa1eIBfFQIV2SW1Bw9HY624slP1E3ffvsbloWBaEDkg2HghmKoIFTgQbOZKH5juLO4PcXUhXkZCYlj3gk05VEtzPIxsG0rRXN6cuy+ITZ5gQ8pN16jiExS0FX8LpUF3qt0xnolo3d5cS7WXURKSeERBWiy6cNTOz05lfeKrhlyOyhde6OaJUTviuSDANaSng7DjbvRp5LWs0qXNvcLMN5wlGZUbA8MrD6YYVN3L7C8sG58ZtGsCzDlPZZmmKZ+1jwb14PsZVIPsQ6ZZ8FIETzRThnYMWUS7zV9liYnTH0mnn66XarKyTmGsOIInDVOWhkJpgN6gMTy9BhywOZgudO2WMZSxHxoj8gtkZ5Szcc1UfX3qMHUIBO2lgvg1LOcQhRIFyVWZ4GTVwy3NWxAxjOwZo8O2v7RkcBn9/CwPeGIoZK+vyeV7vQFUcyESh3yQXkBlvhR2vDRhJAauUxEA7gT8QA+NOa+evOm/fb3n4jxdveArM6jWG+cn9K1Gla47vVIJYIGIeB83+/7EFV7TdDjY4JPwKfXiOpZJYWWiIr3qc+HQZRoQybxVGQl3zqzGXFmxhRvHM+cz7heRnAI2IyO1PxarD7i9RJwyGtGEMlnjJF/T/MW+ORvPwR88nlTtDrt0Om4Xs/zTEWio7xDEU5FpBvRXjkLIkCV9yanv5Sudb1zqvWGpfgLfuj5SYxyFaQDPBw2kUGKg0H7fORG3nSos8z/DnpIzqYofPKWiks+8ar9cNM4p5tU4BMpHnkCeI86Hikkf9KU3vPPxVJ1rwhsKDXk2MvmfQhtsp4CPhjviDsS8aixsWZ48JkajlYyFxjCzB7RaPCtrXZ2emLFBNI9Ah+PywZgLIfhSAQgJa3DWGgAUJsL8NvZltQMEaYaKLUWLLtD1OMj4z3utRcvz9qLly/FppPKgrTc9lSD8nAt67pZ0sfgzY0K+OTZ9OdRkUMHkkHkNYscByI9KdyXeHp9/QwMuhgV/c1hhu61FB2SGir2pLxUcvtMPpXnjKfHRrEQZiIbg8MzC72MXArToYtn48bQ+x4AQtNW8rFrVEIpYAA6/C/9CXX0P7Tlw2Pbb9tti1NV2u2uPa3v2/0N4ENTqaMe913V5NCimkuKqnQMR7ZYQbFBCCNK2nJ72W5xNla3imoOjo/aPgKqrCtqIETZFRFRG6JG5NQbdaGiXdctinCu7n2lqLsherK4qBQhAMmHp/bNq1ftt7//gyKfh6eFop/rG8+VSrSems9IgY49YI+MKd2uEF4GG+AFfHhN6kcj+MSoB0zGtBDpQaUmu9/gulLUqpVdqD6zQgh9mV4+LZzuLJetCjgFfEZQmeyKnaD5/oidTAQRx2sEnyktl0nPcXo2R46PK3uMZJIJog4+asN9H/iMQNrt8DwVWO0T2cfFrvFI7Wp/0WfUffyLaj7dSMz2b7/pxXBL5JPXyzhWxDD3dDZCzaGnYLwx/TWiepYqdYWfc/DpN6KMnxZz1IafHNKHlCCZ/O3kdJOyKXmcor9HTkWD26pXycZYuK5UmmTd71z4dHOr6awoNGijlLEkf693KeKZ5HZEICD9dXxkGm7NyMDGATJEP5kgqZkoDDdThHKgqEgKALCklot2cf5GYAMQqft/fVu9Isu2s9hu11fX7aMffdR+8pOf6F4eHh22g0NPO5Vat8ZQJxpCUJPIsNhcnHfpnE2h/eboaI9VmH43N/Xut/FrYtw7OKUYHmZSsW/yWrOfbMzlsKj51JpvkihK6rMUkC0U2rV7S+QwzcqTunoKq0kFdQWGDc/btHuZI8si9ChM6SlptC0c9RBJ8tcCFKKfbfrJVg9tcUdNh96eu/a4vmsPRD4IpZaat0Rea6y8xwjYUVLcD215HLEtBpuvkecE4w0god/nenXb7ohWDvY1u2hJMzN0bIrFezttl14yFDJorAWYdqkZVSd7zRLyOjSV31+n+h53FYNOBETUQ0/Pt69ft9/9/g/t86++FtmAzCLg4+Fjjtiz90bwYD1gM1Kz6ca29noMMqQb0eGLYDDO3xmN5Zjyj1HXuGiLq+ufa1DeS13csw/UK6pJ9mIZXRXZM19oqB2NgJG1nAh/er2V2OcAMZYpxqhnBLIJSCbwmYPLWIuag0qccZirAZ+5fdXyGoRdc57zaG5kKes+qnbkvZRWvjn4BMT/r4KP6hjPpFW6sZ+F2fMLfD7POdGqyON3ZpI63jcjn3jTdlkm8Us3r7rgr/RX8fhZ9BhDlqQK1xXa19tVh+UhqYAJiD3eSw6FaEPFaDSsMBY0VpUIpj2rCXx4IJoUSLOVDExpo2nCoj0venZI09B5j6EK+BANkYZTP85yqc0uFt4C3TJACXUEag02fhbevNAip0a11uRPxgLQ07Lbtp6W7fbmtv3s5z9rH3z4gQzBIWkZpnQ2yA3Opzu1UcoUkYuJWnXRirMox8hn8vgKnMc+roE5xD0fawsj+PScewFHIp+wnpRi04A1gw/f8+z4md4tA5pHUacJk81hlWxHSNmMAT859nJKAPCi/dZmmjTVGIOtwogi5p7+qz4c0lF6Xju7Ah/Ya2kYpc6zw9q7WrVG9z/CpTSWBoBWdwIqPjlKzona0s8jl0aOzNTEJ0eq0tEy4LAiAeFHNOruJK8jPTsUGHBijo/VfArQ7DAKHACCZk6dcW+nPS6HUQxd5oa1PWkfJBUjDblSrAZ8iHLOr646+KBwgKONyKhn7rhHqBtYqOfQtNdr12lK2HMe+eQZJe3IusxxpjT5VPOIEZ0TW5QmBMILUHIeUo4gmsXJqpS8IrA4SIPyy1hDiaOS9ZpzeQ58HClNkc8Y8eeYjtintNwIPrZHpQ5fNbjstQBporG54zc57jD5DT7zzFM+67m029x5zM/zkR0cA2d7nnbLdf3FabcN4z6cVT/5Ap8xpdJvjmT/vbGnMNIHmcK26fsRmXMBkEJjz/AQM5wqXQIspP5gM0eoF4iXqrfE42Jz441Rl0lqyu/1OWGDnHazx+bIx0bdRX7YVTXsSyJ6Ttu5VcQzaipT5ZQZPbawnZqPJ+8ahtNyKfBBgYDop290Gg3J2aPrJtmXpWik1omrhsg+KtyMOdJOgA9GdHtJT8hKA8pcs9ptj+uHdnJ03H4k8VAUq3cEPtyLdIUrZcFEUEgNXc3ATC+d99DjlGfZWYqDfM7YbJqlMqYYxvkzedaiDBeTLkrMXZInY5UFPAYb0ziJ+iyHkuKzgefeoF/Fcu43qcdsgk1vskYxy5nx2SpFrPlAFaXBrCSe4TlW31D6zkRZpyDPOuH+Ef2RagMoqrl6ydQ1UmwrKxoQ+ajuQ2/PeurlEXGiABJgCZjcAzQD/ZXTjAGVoaUNYGup2obaE2C+1fsFQDgWR0diwpGC24aKfbgnENo53Bf4KPLZiPZc68lslvRXhZTBa2GMQiq4vX9Q7ef3//GJKNf0+UCQQSVCgq0r16m6IV001X5IWfMscKR45mO6PhTgpMlTc+zRTJENsudjd2KAcyyD9JPqYOn1Cpst4JMaRdZQ5Iy6ynad+wh8Sr3vQFJxXWkEjNiNCRxMOBgzPbkX78oojYBUd862fcY2myLDqW9xzCzEYUjaLeCT44/rKPb4XaAzB59xhDvg8xbhYIgy/6LIJ8g4hmI5Wef1puL9GAb69WzsSZKlL8IB7bOoEtqNoSWvV19LeQjyhOq9kdYJ+KiLe5Bsj2wPnq+Lj/hAPh+DzxT5JC53G8SUE4ZwQM1HiZcazoQEvYRIa0KpIjd5Fv6/pN0GKuiDiAb6m1alwYfZPEfUWajT1BwhUjgCjZKF5zNhFoGKgI9TAO4bAiQAKfTOIBzQ+8K9erxzDwzHETFh/dB+8YtftNPTU2m/vfzwZTs6OVK/xPHpcW38NE5Sa4JUMWm5OVJ0R3o20WgsHEVOvVFTJDSl4kbHw0Z2ej0/8zx4Xyi9o7Ni4oXlhJJ20+tGodp6lkTJem0imIp8unc5eJM5ls+t5I/UI/Q0Nb6S7nzy2HTXk5ymdeMW0YEjH54KrDZo1NusQ2w3gqEYY4gF63sBjsIC/Y8quUkGMSxaGlKitjioZlgRZdTvYmySKQhDkbUNvVz3kam/zDyCnMBaOthvT7C9GAvBEDyIJgIgf3V0tK3aj+6DHJtJBFc6VEXB1nVLtXsp1htMN7zq9eNT+/0fPmn/8cmn7eL6xvWxHUDlqV1fQYLxP9YMwALwQI7hn4R9SR3j3EgxflJDD/iwz5LSTzYl65DXpK1jcoqcZUikSxqS/aP9XmCBI6k+u0oxMtZAXjzrfl6XLLuS85FTuof6iOdQjXbxOfDRxNlhSOAIxtk349f8va/ZEl0e90S3mbUu+TkOXJyYgA8AnIxQj3LCLBzIPc8BD8fAoRwZcF6HUyoRR03nP/z/g6jWb6Ps5ikISRV+TwAg4PEouLd6PfriyN9VD7Iwo/5F0mH4GDVSBoxmEVJPuyQMHupDOkQdd+718MD1ZxWk2ZjxhitCqS5yRVHFinaxTPvQhIZSpcarpT4TL9sP3gs5i0YLV97Qo1IKUdfFy9NmTK2jxPb2tnfa0eGBqLmpG1hr7FH1Hk3bLM02OdGPT21/76CnK44OjzSHRay29bq9+vZb9YegQYdMC99jRgARxERpOD06OXbhHyYd+f4doh3GBjhdxrAuXi8WnuRgHAaiH5awfe4Y8LMAccZeGiPYGAc/44iMToYmhBR7bVbR5T50z7Bc7pGgkp6eTJQ1Q8wK4aGF5v1ES3FYNnPXdgY4VsajS6qHZs/q5VKapc4ZIgnH9AymB7EMScfCVDuACv/Y2v31jVhssNs6+CjNZv05kQowdBoQR8+Xo2nRgkktqvN80SMZKNJr7kU1g5ocYyfLxgbtNqjCfgY9EiyKMhHP4uSgPWxDwFnquUPDPmB8B7VGRqYf7DoCEouOke726pEFymwWZRyqjQFHhN2PbA+RDqm3z778SurWry4u28mLF+1xsVTdh/Na3ViBg39cYxf8rON1+aWKKNLILZJCpVRjWO0wuvYnR7TuRfZ/nnn/uYRX5SeO7xlm6kS1Os5sDGnWm0B5yNRM936ghw9RyQgM06DqugFD8T4O2Zgx4jPnAKasoYYATjFE0tcBGpUkh8mpsX0ZsdHrrQGd0mLjdRJ57S5CUexLjscq6DUksRw835fqdauJsL1IUuUDM03fw3YbwWcM2TbQ+T3gM6LuWOfJQ2SDTigxFf/8GZH3yEVPI7Hzft3UIQc7j8Bi6MawcvTSVetJLlv9DjZyzpcaD/kNHASz0ZwHFiUaACojHgos55WFPEaFY244npqa3Hb3yvNxPwjHBjQAHr6iLu1z8OLCq4KN5lEJFNQBuWU72D/0aGzNFtrXdEEUD6glvHn9SkZQrLnqjaG5lnoSIHd2dtYOjg5lxGA9IX+iIqTYeS7mduCBuahZTEUxLvLGmKcewSWqDuPv5GdU/nyeU87I7QB3vnbwGZTJsw5HTzcRK4oGPBPup42uwWdkQmkTZob9sPG7IkUpX0hrrNQTOvgkpVqb3h6eUy04E6RLFYc+PLRdoGR9Z/UCjC7UenpzkKSht2ztvp0YcSJTA6JVMHAuMgaBqELjR1izgFspE7g+VUa3VosJaWmrrj3UR2gv2+PWoq13F2257/HoIuGgp3ew1w5Pj9ve0YEAaP+QniA3nPI8+ZphdppM2fefuGICOiLym9W63d49tG+/e91++S//KnVrqN17h0cdfOhBizFUzajo5NmTShdWZAR5Iv1gneE3m4kT8Ekdb1xnG+uyIjmiMxE3ak5U1kPsReomGQMwrsdI/Yzst40oY2hCHQEwx3RRvthmhR2j/Zo7/440SkmgzlknL/9pYrtFfow1oczD2KYyACXPUfT7yuZEgy01mpGdNt9rpt9Hob9m80jB2uSq7vCPsifWlfI1G5AXT3OD3V2R+mb0aLPRu3F4D/hs5Firx2KUyWAQ2+TRDujdPeGhA3dGuU7kk4X23HWM4DMCaK4jVFpj3Sb4xM5Ju60kWCKXggHGsLH5ME5h7+W4fFUqobweFlwigbzG9M/dPhJARANozbv8j2ac6dVpouT9AR/SZni5CIuiLk3kE2+MlBtsN1I+15dXSrsFfFR3aAtJ6aAZB2sOFYM9ut7x1pFfodej1PhgvcnbUuOrtdYsE4PWmRf2GPlk0+Zr+jbGNTQagdEb9e9Jc026XiOopaA/rs9s0Fy7NzaMMIOP+qOo99TYhW6cKg2QNNX43LIKU0OxXp7JIRl6plVL1FSiiXFYWIsAD0APsBxQDL9/bPdXN211ftEebm7bgolqRPQ0yHJcwKck+0eg1Bpi3hVAx8ZFHaHU2RUR8Ex2HHkafKhrOQWI8Vfap9TarQDv59XTmhx7Z9G2AB+cDNKb2zDfdhX9EAVBROB7oh87JBzDxkVj4zdGXrgcxGesGOx3d9+uV3ft4vK6/d0vf6UI6GGxaKcvP1CvDzVEIp8etZYV1z0ICA3kCfWe9RSsqefp7+k07XIk5+tqXEfdES1hVcl2DRJXMfJxjORMlnhrwMV7wpqQyVzEJuZ9JkRMwDA6oE57VYo2Ki7PAFCinaz5UMaz7h/omZoVTjpxRyQnp8WU3huBp9QM3NloBzvgk3JJal5z+6/npegna8mp6YkG5vWh//tcqA5fHYAEPuMNmgPPiPRjxNCRtuo6I0qPabeAT8/RZjFVMKe0Wx7DGDoW+LBhep5yAJ+EbQl7cw3PAdAY9cRLi7Fho3Zjg+EryqwaP0vFWqLAtdhUdyng4XdJj6RXYbx/2Rjcg0QlbKAsyuPjY7Hj1JV9t9ZxGYtwSMc2H6pGPhcl1c1TRVhGBofieXNjVWskdmqlezRuhc6oVkM46JEPYwJ2dtsHL18KgDju8cmx0mfUBBiPHVkVNiVst9w/d3076iGqysIOVXP0MrvTMav3BIzHBT0+nyk77MvZjJjCKJvGMiQt0b3J6ucR242cv8DHfU1mHxUlO2H/LPLpqYp6kDyrEEF4Pzs9KRiAA/kb9ehorhBR6kJEEZyq1fV1Ozs4Us8O4LO+vNb3iIXyXj9f64PFeGow3r2FQnnuGFvVdjhvnlYNhuv0WGJvpT+KQVlRCGmvVdHMUZxO6pdn5j6nyvXveqotIEfEs3902Gs/kuDZ2WqHJ0dKv6k3TiQGmxnWKJFgCBmWefGEVCIKgJJRCpfXt+3vf/mr9unnX7QbtAVfvNRsn8PDow4+MWixI+jTyTEsiyZPOuNPSryS9wCaYcglqo3XPUbV86gnaxUZIEk/VZQb5yTH4Dp1btXAPkYwnBrnGBZcQKsDQ93nODj5zO7oAA7V1jF3jHO+437hXJJ202dwr6kLDpHPOAQuz3gaj2FLF+CTOkFUOVR3Kr2DCijC9hv3anfyympKq68ip40gJyzmIYCZoqch8vm/DT6cXMBnHKnN5iI3HsbHGNqV6VFoJ8AYgCkPSoagcq5zYBwf5vjAJiNVg8l6Gqd6hfDqBno1a0MPQQrFHoaUhyJAqhTcSBHNZ2OAWZwARYqPfM85AEKku/S+mjkDueDo4NC1GYxMGbsRfKS63NMPSzGGSN1Bte4emPLAZmcR+QR8RNHe3tZnMC4BdWyMMiAI+EhyCI8dj0U9SeURl65evD1qXIp+dlzAHvsE5pFPl0aarcy5MZjotJNnno0/ea1aqR3fc4w8U+WSiyKf30UKpkdE1WCqjam8VFIBlT7q+uv+GBmOzGip+qM8Q07j4VG1HJEExF40eUS1usfHdnt51fZIm9HXcnPbnmDWQe3GqBIxlOST+3Zo0Lx3czIinbD8FIlstTW/R5NO8622HKEAAADXig58g0/AmveKkEBkhXcu6R2mACMG65qRxEeLLKCoHOr9wZ5SbSYe7ItuDeFg//iw68E5Pef9TN1Rg+06UJtoo5onEZ36fRjfftN+9S//2j794kuJjjKeglt2dvai3bH2q83BrFCnSQM+egZ1dVpbYVaW0SQTwD3j/2QXEp2wpmIs545M1g4gmT607iBnBErvr7OzMxJpBFJRuR561MY1GTB8Dny8kiGBUCObWIpxnse03whaAaA4mhlXm88YQxA5z4pUB2HYsQ9njITUolDySbXNXG6YNBs7cJXwrK/VqTff3741O8iNQsyjfa+60A+PfMYPz8N8H+FgvHF6GMUoy83z7JpNTn4eQIpZI3Wvb7Cw2oZidjyKcRHyfULVGJMYJv08TAIUaHA7hrG921ubgCMCQNGZAR/P4/E44ABNgJCvKZhnEwQIiSgw+jR4CpgApK0t1WEACKV8qqgrj6ro2tyvyL0b1C0vQgSVOSgw+HROtytN8ry+uhSgUt9h1Pbx0VE7Ozm1YOnOtub0IEuv1YM3W5MuFQ1VD4+ou7XJVP9BgQEVb1nit6eXjqmNEWie8+Q2vDlZ0SxmG7nJ23wbfKb6nOWWutJBhDCrJpGId4x8tHZLNLavHZyRcb5JeoCSzsk4BA1+e2pLxkGLoeh1wmomsiS9eXd10+6ub9tDjUhAKBSwEpOtohKo8pwCtQ1J0wAy7BOOR48OvS8P9+1mzYycO/0egyW2JvOgFttOCUbEVvNyqnFabC9PUHXztFMwrDdN7IVxt4IFWX0/EFQWj5r7A+Hg8OxEYHR4eiRBUlKy1H9AG87RQ+187RiusDwzqdQpwkU7v7xuv/7t79rvP/mjlA8gIaBsDfhEuUFRabzposh7sGOJbw4tDgBq7AqRD8rlIu9UZBAQi/PXszSDwkZsmR+/11v/rDEDw7nW+o42HOtGwqTFZuv9P/H2w56rtNu490enmI/d2nFmpzvnISdU/S3XNDrX3fkuZRSpTsRBH0craIR7OSazmT3ZSZ02PkQ+YwouY2lG4PCNdsQDaSR7J6/ZONehFpXf594vlsulaj7PpatGHNu4afUH/e49NZ8skjzcETzE6hHFeJa07P6tpWPGMFUXUIgdoBUADPPWR+9BefPSaeKzU9DUgqh1J+NYC1B9Q6H7ok1W822gYDv6saioftYkUvPYAR+OzWbIoh+jrNw/vqIWrZlGi6Uozb6Hnglk6Rw3Zql5suvVUotsoAAAIABJREFUecyDJnAOM094toDP3dpD7LgPa+i7T0/Sbru6vNRIaWoQ6MQdHxwIfOjtIYJCTBTg8ZTYpaKf5IghG4hKPYw25vyVehvAJ8ZgilAGhYPq0ekbZlg7AaU5+KQmkWea181rPio3AZZqKp3SaVMk5JrM6JRs/K3AR/5G9OG0Jqb1OD5D/2kyFAuUpynIQKGmFoZXDs39aeF03Oqu3ZxfaEbPExEq0SnRDioGKBhoBIL7YlTjUJOmG0LlptXoa1IjyOPcrG4EREQe1GZYP7tbOB70zKza6saD2dQuoJHtrhGORjOGzq+/aeurG4/9rlrfDeKr7bHtHB20g5Oj9vLHH7bjF2cCIpQRiHw8Ptv9dQslAx0dwrCM8KwjOVJvC6Xdfv/HTxX9QJC4ul213b0DzYfS+HlSdKQeiwXF85oTD/QMB/X7EFlG8El0Mr42Ke4Y8aTi4oyQWYkw52gDY4BHW6IBczWCIeKutmGbNcq5LXpX5CMW2radvY11OXPo5qK72Q++BvcL6jM6C63Yx2XfqrKkv492iD9DTIr9UVmxMjthgY4K5hsgXpJmFjYtxfMC3w2gGqPI+kP2YwefoNEIOO/7/oeAz5ROKfmKkZ1See23wCfUY4FbURYrPTaHKRXFakxzAE7Nopn9kbnwJYOR/HpESXO8OXPFRbfWtks5RXUeeVxmu7kRzU2hPLyM782U1j5jBS+p8sKJBijwE/msbleasZNrIKIg6lG9R+wbRzAmVrjAy/8x1nxlk+/t7rc75prs7+scb29Wei8jE24YrnV3p4iKSaWHFfkwLhuygZlzBhw8YwBHqTKJoHqcgfobhpEJAR/TqO1dBRBHQNH372C1jRFx0hmJ5DjomHaYNts0ONBr86nt0oVfi39Mc3QvtsA7xmaDiktE6WJJlX6rCCyvxisjci12mjIIq6ZaIu3C+rxD5QLw2VEvD6AEAJFiu2GO0uW1Igxo+XwemnuQDJSx3NmVFhopNyXviFhRI3i4ayvUFdACVN3nsV3dXLWr25vGYBBAV7XElZtriXJvb24UgXAejMkgPcpzlkrFcqv3sXA/Wa83l1ft+s2FDU4NmkP9evX00B4gHhzstY9/8bN29uEH7fSDF0rHEXXJWFaz7eMD9SRLGWEI3ZCwMG0aiZ37p3azvmt//PyL9j/+5/9qW7u7Ap/9gyOl1F+cnW2Ipea5jQZNApjpJxoAKOCKAxdVBO2JZC5SjCqjuLnOymAW+ASkuqOTkQ/VvxanS5mAymh0VZQh2si6jaMbIA34bThh7B1lGjJaoUCo1p6cwD6ew+SlOO+OIly/yUiF+qP27uikC3wGNfDJmWumupfzGwe7A29R/uc4oGssO5TPHutt4zW+TTiomtP7qNbvAx/d0GFQnIF2SpnogVWNI+mWMcpyjULThTorLDfchTPC+alAlohnPK+oEn9f5BbjKaTHw5KabMzXdLQAjlke/l9zc6DsQkGly7+AQYuCaKt0t5wDT39FzXyhoW+16nls3sNgNsCH15MSS7qNz2SqKtcj8gHNW48GH0dvywbRAHDjc0Z2z/EhzaDbZkzpfFzrQd2Az+A8iXo+ZDIpYIMI6b5p1kQ/Oj7AhmeHDIw1hLpHlw2VdN+YgpNXNtSEsrD71/pbNv7oeSqdOLzXzoM3WOb/ZLPlaaVHID/TQT1GNgGXnuqoyHkEnV4HqMhHhVul7Ir5I6FwM3g0ljv00AqKlLojNaam0YpySM8U6OyQB2dsAGOjGRB3w0jsVQFdjdCQGrAQX1+phRDxMF+HSGcFW09qAfcVEaEWsGrru5XOjXO4uiZli5pDjWhQ/eWpHWzttQ/OXuh/GpWh1ZMi1lolSmJoIhNUl1vt6s2lbyWd6IAcKTXKBPu7in4++unHbetgV3UfaPgevx13EYUSRz66dyV0KoFuNW477Xa9Wrevv3vV/vFX/9zeEImLkef+NMBHTDsi9kpdJ3JIaktOSSkG8DmWe9qdeo4yjG5I26VGnGhpdKA2Mj0D+MhGTX5HrUPXnFXnLYdzTJGp12smmDsCxDzyimFOmkyyTHG2K7rL3wJYfQ8MRZW+hgeOWf9c9WbYDuPUjGlxsx3L5cZpvl2V8+vsT5zd5IJiX0ebK2BLFFUU9ZzPeC9038r+j9fSSR0bFdwfgjaz18zBJwCUm5yi3/i2HsrqoblpcET1Tp8pKt/4MOYgMzZ/bZIZpk8MKHTvd+jADdj5vJ1W4WsnFmgxWgaIFAHgk3NQd73YJjWZr8A219x7ESpNyO9Jt2H4eQB4qkjeaJIlLDQilwIfj1Z2QZzPo4mRIXKAD/c2aQk2bMBHdFAd99bgwwjgp6baDvN5UMgGbHIex0duVs3CMPgYTPiMEUz5Pht4LLwmpTkCfDaBgGa2McfUnG7tAEB+YjkfR3j55/U0H7wFaE4D6OJljqkyrc9ZWiNemjy+YbJiRl9EkSJ9O12ypxSmrR/nlN7yoepGBT47zFfCHK/uVO+5h92GsaWWs7aUD+BvwwAALdR0CTONCEiNo6ThiG6oByCazvdiRT219f1KJBGeLR7/+fmFPGCABC3Ao929dry/304Oj9rx3kE7ZPosjD/6WYjKlGoxZRxn6umumtkAlZ2ttl48tYedZds7PW77Z8ftaXdbVGxUD5YUx2GalaqC9y4SOb4XTl/5GZrUQA/JtsDnm1ev29//46/aayJBwFKyVo/aDzhkrGueWyJNntEkCus9kKFvWXN8zevERCwPP+DSSRg9RbQ57ZPXhynfPfdS19hYd1WHUcPlSJ6qdZW9shHVzFJQ4/FyflpvHcj9CqfIJoJVt3dD4+v4OX0tDwZWkU/2zgBEOb72R0kkaRhjpdsCOAoKhpHX2acb11Dgo3HuKYMMSgr9PYN2X/ZzbFeFHiM0/HnfPwc+Xn6TUUvOMzctaTF5vTPwGeW9FfmUwGMewnPgE9AZz3zsyh0flh78WGOqGlJH/CruU8nxsAETEFh4MLwiFxFvKAZFXlOBT+jURD2jR2DJk0n+HfUBya/UqG+aQwE9fg/QKasnNs6ig086vOM9sOkO9ujFsYGhiHx5fql0GwYSr/fk5LidnZ0qcgI8OQYbnp9tQCryqfRaAIPNnRkoiVDmEQy/V81gmD4ZMOO1G55Wxh8PEaKozEMBOeAT1ezc1xF8JkRSzkw/TjnzKX+uZzQUk/2a6e92NmquUum+ae2WUxQyg6eF3rlAX9ND+Z0IBoifVc8OdR7AR309pFSvb6TXxvPFkEIu4XTkQODp04sjSv9CGmg0ZaJYQF0H4gd9NvRekWbDadjdgzW5bjfXlyqyX11dtjdvzkV9Pz44bB+cnrUXRyftcHdX9SVAcLd60agxQYzgXitqK/C5X915Giu1nJ0tRT4Pu1tt/8VxO3hx2hYHu0zCU1T0tM2IBdd7oo8X8DHAu/6gtFuBz1Pb8lC5V6/bP/zyn9qr83Ol4QCfqDEg7XR8dKznCNOvs9/KQ89a5++j4xNnw9kM7xM5ZoMzm7U8joXWWqrXSrRV5zJlX8a0VJiOiXwCPj2tOxurPdqpHGdus/p6rV6bkHayrnVvq34TwlLON85bvkYSqH8udz9jSFLi0IacaueK3Mph1pjrGfgk7SYLPkxxHq8j9zPgEwDOeXVAKsZhbMK4V/+vg4/RtnKVvahfczPkGcebdaS48eDxIMMuqoU4f5CGuOf/KYwM8s7OQTch8J45ExX5wGIVhVppPysLy8jKODsqkFHEe125PyfnRQSQkb7RqFKn8XIpWRwMTzaN5qHUcDt+h56bj7kS8UDnTh8FKb/dnbYH9VXKBlZnVqoPYNrytE0WAmkiwAcjtbNE381RD/9rCB2jv/f3dS6eLTREPsVsy0Lhc8c+n/nCz7NSIXbQd+P9nZE3k2TnPSOAJV05PfdNiR28/AiSdr8wjWtqdqwR2hvAMpEMUjCNcRwBSFR9KQjYeEWTys/XwqBOJ1k7jnRoogb14CCBs0DZ3LUjRUEA0eq+3TGZk7k1RXtnntLVzY1SvqJQkzrVGPSFRg/cULPh+KxL+rkO9tvpizNR4Hnv7g6q5duqEV6cvxZ9HsIAKWEcjNOj4/by+LSdHBy2PcY8iNL9IJUFT0K915pOQ7SakJn7dHuv1MgWpJP9nXYHjXp32XbPjtve2ZEiICIhZvyQBpQwaYGPMhaNaM6G2ynTooBX2u12xWyfx/bq/EJpN8Dndo1Cg/uBWMukofmf+55UW6Lu/Jx1wlobI/+kwOTgVqpJnnWfROsaVVJF3TjmtRrSV8PxuuNRDZIxKzN5HEUbMcqzGlSPuspexfHedKJSSiiGXQHGmIUZAaifRn2TvaJIoloGdP+TThuyDSaG1CyYilBGfTc1ymc6a6KdYr6lp23u+OvnshtS3Ne/t6NKfgvjMe/Pvk+t6i8Gn+eM/xh1vA98VLrc6OEZRSV9UXmgQdPvwZv+pzHtN4amI7htRkFVKgUoRDQozTVNu8y8HY+2FijUQ8fgj1TLePF4Y9BZI3yZaCNRkTZTGQa9/6kpGsF1vL2+riiLepMXj/XgXI9BJoY+CK5LzZ6NfPmd8rdETWG7EUkdHR6K0cb/0Ko5Bp+jPLsEI52/V5RTABLw4XepMYVwMC78eDtJudkA+XwTDSWFl/flPXk+CcWn6HRaxDEy43s3+nyQPFLPiYE4wOL1Up3lnUqd6GgzMgozEVDQOgTQlGm1erOagxVglXJ2RT5d1fmhNWo8UsCqiId0G/N4oLKxdjQmer0SXZqohtqORDhRxuDZ3T3qb0we3drZVVH++PS0ffjRR0q1SpX8ft2eHu/b9cV5u3jzuq0Yi75et7ODQ6XWJES7t6+IhwiMc1ENCiClj4Z+M818MkGDa4WoAtpJlod1QMMpM3xIs50etZ3Tw7ZzfCjwQXwU8PEkJI+kt+PIyIoJfLT3q3GWms/V9Uog++byqoPPDXp21WLFvcERUq8ZU39rUivPnHVF9oDXcM5xcjj3EHriXMbIj7UhvPP0osUAZx2nfgwIPwc+6ZmLfcu61Zat0ex9XQ7TebMHRoM92q9pnRdZYAAMWbuSChBADKDUI4YBCJOtUdk8jOWAQqLASu35uL6aESB1P5Ls9k0ppm3Vv2atCB0IqziGndS5Der/sR9yJspJHp1OfUR95pxA9kNs+2TkZ6+eEw6MyE6NTHTmKfIJ+JheO0U/iZXeCT5ZFc+cfR5wFkwMUx5u/u577XMTw6oiH76SstDDVdRicgHnL3md0reyR2xSwBhu8nlJHbCh+MdGShQRMNTn1ZwQjk4NhvOhXhM1AXUdZ36QCrPk0+/aar3SBoSkAPggs0OaRxM81aqxLcYTn0lzKUaMcQmk2hT1IBDZHkU0yMIIkyeLJ1FcvNARKAKy6QPi5yzq1If8GZs6buN96pttYw35wc6f4eQ0TA/cE72nyGeiWw9OS2e7VU9pBrEVWEHZ1YC2aj5NTdc096o7SHy0RiEMuXLR4O8eVVMJyWB1dd3WV7cy+AKkGqke4IFIAG1a8iRb2+2GyaXMcGJ9HB7VeOvtdnR8ogF/CL++fvVduzp/01Y3V+3yzet2c3lBPlbMuh8dn7aDrWr6BQTpJWKdsiqEpV6jGt2BEKyeCb1hu+30+LS1O8YYrNs1ZAbqPbtbrR3sKvLZfXHcto4O2v32oj1CCabeUwCk6B31DcBnUeBD5FckoRAOFOU8LTr4MFzu+nbdI58I7eIQ8T/rI8DCM9dxAHLqnhVhR8oq5IMxzaa60TDKQE3TqUnU3uW48f6fS7tp3xfLNEsztkTklHGIXjFDszfmkU/PvAz6kyMA6Pta76Mpi1JBldD6NSS6CeknSiaTQbbODeeb69YxBvX/ESCVGvcJbSgc1Jt72noEUL289CbHyCc2e7QXt+U48P5kMHwNpQf3Z6HNW2Az/WKkN8d4aFM/k3bz/YCb4ymh+ecaddg0xuS3Ip8x3JqBz2i0YkTH/OyGwav0ygg+nAyPw/9X4yCeTa9hlVKzGuu8sVVEzsx3muiq52esmYxsm3hpBjkzBjF6sM+4X0jiREct94X3E4VILeF+3W7ohF+vBDDbSzzEtcCHcyENp74TqWNXxLPntJ1ICwwKK5p0qNs5v3h8OfcA05hrH72YMYU2glOntRZ5YYx4JiAxMI2Rb9E++nogWhu9znnkA9LOG0tT9OYgGYNcDl1v5gtQSb6mvG2OHXauhtOl8x5Pl/4aUbPtEUpmv9hujEgQyeCOxtLrtmJUAD1AdW0S2STywWlAZ665lwdiwRpHYf+gnZy9bC8/+qjt7O+3W6bbbm23ly9fqj/rzXfftfPX3ynqub08bwum0lITaov2cme/HSw9DJ30mupOpIiZtcTeIaKT4kDVREqaZu9gr3344oO2v9hTpHx1t2q37aGtGB63t912XhwLgACi+61Fe9rZFiFBvUfRl1NfDvI0FU3StDQjHKzXoku086trRT5ff/ddu6IfifTksLcBw7QgJPpJeprsQhwwvmZ/9f09NKnHsGLg5CChXxfF6mFoWgyzZ0DV3K0yRPOoJ58T9ehRfNT9cVO0PjfSsmUD4WUOPBugMWN/9ep0AZz0+0oOSgYeY8lAvjCMi1wwmsSkH0flg1DRA9465+9ROJin3Ubw0Tj4aqko1OtMVWwAqeapnmYCUur4f7W02zziiYGRPtMzTaQTCEzD2vyQhwYp+8DvBp93RD1zAJp7IyMA6dyq6OYCNEVqg4/AQbM9otrKgialZIl6g48b7LjRGn51f695JJwaXmaigNRENjypAp9qpRXzh412cX6uz5WUv5400ihETi5Ak3Zj9g6D4ViA5PwxhigESxUbYgQNjW3RPvrwA1NT9xP9QFHdVt3BKQgDQGo0Mb4BHyIxA6uvJfcuMicBXnliJX0yggvnm/c8B0Bz8BnlOsb1MEY+kWzXVAdJ4DnllojSm8XcHYyLFnkRC/I6pZqIOrmfJTyqjn2lQD3LKUwgjbBer2XcNRSOtJN+9yCCgVJcEjR7aPfXt+0OscwavaBa0qK1q/Wqnd9eq4cGujLRz9XtbTs4OWvHL162n3z8n9qPfvITpd6+++47qZUj/Er67vzVd+3y9et2c3EutYS9nS0pVewvlu10udN2lBZE58sAyUgOMbMElEW6qH4srh/jTRT88uys7S3RGnxs6/bYbp8e2tXjXVtvtbZ1fKjUGwD0SLsBa75o1qr7SPjzvi1AXtXGPM7BBXq03Uy1zgA5Zvn84z8BPq/b1c2tCQdPTWnjqBOQeiP6UWRSRlb9czXxlP3Asw34aO1EAqkMdN/r5RBqvpDOxWlVPd+q2yZVZHWGzGLyfpuXE7R2S0+tg48GKW7WOuYyYDluDHCXwEr6a2hNGf16lwRMHkhKKIME+ZscQK6FemPaIkb16khCJaU0A0gRDtSr5Xp1apvRd2OVz9N6G3FHpd38bDIvKCMWUrdlkq5TqbIBJdVTCT3vy42D/oU/xJAl9fTnHC4GJuARL2H8muMFjX2DpqXSf18ed496hstMhKau9ry1RPUMOCWpUzN7KoDtLKikZqQJVRJhiiSaJzGyOBVJFBOM7zkvqUZvbwuc2BCkVLYWj+1+tdJxACvOV0q/5OuRPSnFbNhfxzSnHuyr3nNBvwTvQ1wRiQspLPs9pFvwejne2emZ3rNHhCQqtRtJ+d9D2ry2p1A5hABHYwFNp9mcosv32sjoU9EYOxulneNtbXv+S37O85t+HtJopRU1gpeBw68x6OR8PZhPDY5Do93kaDg3EP0t94yFiJC8t2VtxjSEx23DgDIjjAiC+wqxBADSvS0iiFQKqPPcrMVw2ycCuX9st1dXYsaxLO+eHtr9YtEu17ftfHXdbh/v2xONhfTyPDy0j3/283aKyOvZC3n+iLveXF23i9dvpAe3urzUHKDbiyuBDDRqtwG0tr+93Ui6IuWTcQzcp4i/Slm7xovLSyZiW9/p/NVATI8OaUsiAmb27Gy3y4e1/t8+OmwHL0/1dUGtsQRnVfOpMQ08FajfJq04usoQv4DPmqhxsdVeX1y2v/37X7ZvXr/pVGsAdmcHVXcbJ1LIpITTGwi5QwBXS2Q03NnX5Zv5GVYEpDVazhDf0+siCvfATJNAazkp0Y80kcA1yxhjaPE9w18RgpoxNSm26h0Rqx3SxVmH83pzIhadb+qSM6gbMwFy3upcO/hUKjuN7zienTXa88ZOo/W9R3q9WKXcMwFvEUjUEFxTZUXo8Au09nkGcjrTf1epUF7ioXlO4Sors4NjS20a2+JZYDzP8j6tAzdEgj9I1fqHAsiYouGipddUHsz7jjGPVvLzcyHfCEbRHpq/Pt725AklIzn4NIPekXq9ap6dKLRKtVluwv/wNoqbG1ZMpRhYwylk4pXh+rkh1eCRvyW/Gk0oGEwLUhelhuzGUkvs44267gO9lnz9sh0cHSnvjUrx5fWVWHHUGvZZMHi+NS4B75w6hFhQp6eq+2RkQppJM6dHY24FKBPoZOqqfledzAIcmF29vlX6WgU+oVrneU1pN8153aBTT2A0zXKann9Arogn2aBV2/Fz8PliPNP7E4mUbhjNHdAadP56kGkKLbgapCNv0tdaqRj3fLr6dDxtVGuDxkR6VTBo64f2BI357qFtC1GK6UYvDb2mzVHFxfq2vVld63uUA/AIn7a32oc/+djaeqREd03DRw376tWb9nhz227fnEvCZ7m+b3s4INDx8fgpwMOYu75WlJ49ofRUJs1WlCZAKiPKPYEBCfEE3/d6ddUeFg9tgeOzvWzXT/ft5umhLQ/22/7Zads7ORbVGhIEUdkkBVPGq+R+PHbe4MNEVxwkRDvvSGstttqri6v2t//wj+2b1+dtRXoS0L5HjmpP4MNz26NP6ehI5yeqtiL7KeXN+u79OMWa1DMLbXpMv6WOUl59pHvkMJVjKuNbEyPZ2iISFPjI/moa7VR/THoqUYeZrzW/a1BVmKfasq60bhPp9FqPowXZq9Sm6nmKJVvqIyF5ZNRJdwILKHNOrHWi8vQfkk2JDY4SiaJHSEtF6ddIjhqqqH0MQBDRIM+0u9dHqODMiqhUZBDWLalhgH5qQIdBa0JWaovKNuj+6KH0+ngHn9Ggvw8onvt7vNWkX7jA5G7fd7wx0slrnwOTZz93GLmchz4+7O8Fn/7EAzw1rVQEA3+vRsRqcDQOTTp4Dn+tDRWAsbaWHxpGwFHCNAAqHdF6QMzqkWfnB71AkkWrvrz9Gt2LZhbnsFvjDQCfm9WtZHMAH1SwAZ8wmoiEMnfn9NhSPgEfybJwXpUim1hvlg4yCOX7+sp78Oo36jc1bXQW+eQZzcEnjsloJLN54yh4DU0RliKypF1VGzTY+PW+Ua4ZemFPjoof7LvAx15zOXPlVW44Ob3z0KCjVJLqPlDjrWeYGTxP63sJjAI+TwARTK5q4sS4oZUm8LlfCYDopTk4Pdbk2C28xcMDpeEU1ZFeBVBuVu3mzXl7okH1Zt0Ol9tt57GJTKA5T81NxoAOU1DpFdM446pHuY5nAyIZqBLAVXoYJwbpHZyYu1tFLpL0hFCwvVTd54ZUK+rWJ8dt//RE4IPyAuAzSt2k2ZSNEvDJLCXqXPzPuAaqEq8vr9vf/uMv27cz8MFTlsMlQsSyHaLqfnCgewz4oDCi2VGl6oE6Q16bjEKM6tjLkrpGj0Ce6f3h9YCjooua5yPAGdJX6bOLPRrJBhJU1QiPUngYtNOmCHwa/9HX/gBoHkM9gc8IQiEiJEVWPtRGqorn22vImv81NUDzrMPmVL9QZWL4Hc8u4EMKPuBD6vPF6Zn0H1knPA85K4OSfXqeyKa4pm+Ajn3gdzRNZ4xMt8eVySEbUvZyUFEcUhzvA4z536d0zDAjvVhf33es54Dnz/nseCapR+QBj6GrFsJAeghI5UHzVXnThLM96oFhW8BQwGPbEy0m5zHx4NL/w43H8GPwU7Ph3MbG0xAHSM883a/bLiFxddpzFhEvVCSjdIkS9n0kdcYqK83WFtKDk1Jy9Xygqhz9ORaRwId0jaRwnJKIMGOnUiNUWeAzgdAU6cSpCEDkuUlo9Zl6TycikLbq47GdpjBoG+jS26VnIHAz+OR5KjbS8wvIhJ3IDmajee5NSCt+7qb78s/55kkHS+kOjUYoVukQCPc1Qwq20An6uppIMUrFD+Y+i9auSaT3Vfd5ag+3q/ZwS2puUpW+vl+rzqNayvKpbR3stSM09o6PlOq6vINiTe8WnGc/T0Zt319et20ig4fWjrf32haMtduVqNOh5mP8cDRCyhDTsaIcpcFKFkqsRWR8xKxciITCvb++vmrkER8WT5pqCp36tj22FSxIhsnRG3Z8JFACfKRuULWzpLmInniIk7grg/w8zI6ZQhq0uVi2Nxoo90/tuzdEPgipMjbBY8gDnIAKe+Zg/0CGT1EFY8yL5QaYMjoBAApIyIilaVnTZKsGmDpGLYykC5VSjUMJeUIz+qZ5Pj1KSMajGnOzHnvxvBygpGlT2B+d5tEJHsFLa732RJT7e+S/kWZ2704UD/pcnmoMZx2PNgYbFvDJnDGOG6UVQIyflSLH5lDD21q2s5cv2tGhwYZRK6cnp271KAFl6nLYk7AAk8omba89NjTocn/I1KDW3lm91M0zBr2i+xpj8dcFn/nNH0Hg+0DlXa97HzjNwSceRz6re7SeNt4pvP59/S5abhqN7Zx+Jxl0WmWx8DYa7Lxw0ddK5CMGydYm+OjGK312p2Ipnh0LgP6Nx/Wt1JAT9iek5avzuKgEGNCVL1U61uAn7Tl1sFM3WvdBZpL0r65lPBmBD5pw2qik0qbIJ4rH5K8nMKDWYwCIUzGBj3/XI91iEI1kg0R7+joDnzwfR0JOWzwX+WSzKxXRe0pGYVGenSOfiuffinymtTADn2pIzSTGvi4TPUXtmhoec3ioSeCEmCKlqGcCnzsb8cXkAAAgAElEQVSlwyAdQLGGIEA2UIV9ag1EP9Cr24MiiJ1j6NSHFgtdPLY362uJhxL9tnsESVt7vFm3xe26HTAy4e6hne7st20K9Iw/qJpONnO8UAMtRXXX/QTylfLmGZOCTcoSkVn+XV1fuleHyGV72c+VRlPIBqTdGsoHmqa4pVlCdQtcF9N/ZRwH8U/WLWkdwEeRz2KrnV/dCHxevblQ0yngQwMiIriADc+beil7hJ4lNN/oTbu5uTZ5olJB/J3XKbVU41J6Kqd68HTtZcQDJmqMzTkOTafsLeqpcVQ2aklEirX3kjIX6NZ99SgY34MRtOLcdqCqqGC0TdpXlTXJPKGsw6TfOh1cjb3V2Fl9QDL4JfyZtaAoqLQm8RKwY9yv6OAl3cjPOD8H9P7RzHx2ZvFZjXQ5UMnA1GvAbad6CWuCAXapgMWjOzg36q6lFCJqvKeryibq2dUk5Ip4amInz3QTfOKZ/tDoIzc6RiqeR7zb9x3nfeD0Q8HnOY/juc8eX2fwiYioU21BeBMZ/ABMaZi6pNMbpHNfeDJkjG/ARzI6lXLjAXK8NMvhYbDZaCa90+ZyQU9gM+gjeXOZahytpnhCXBv1h10iLzbj+k5eEKMS1LVMyo4awTGjE8jxW7wx4KOCYEUsYrOp9jP1WrlWNYFPCAIZc23wgSQxpRY3QCfFTQ0DnMLyMfIZwWcCoEQ/peuWEGWo+cRxYMrrNJJjrOlUVBMD1GtzY4NpMeB0bs7EZ5gW9109MoAPvVMFPpJcoo4k8LlVeo1eG7kO1DfQciPtdu/6h9IauzsiGaw4/91tpdn6nB5+3xiuBjNRYm+q7ywYMb1+aEeLrbZT4LNbTaxhI3L/1UD5lmT9wIQqoye2I+QDGc6HLshJ5LMj+nRrj1tL9fkQ9dxvL9seCgenJ+0BfTmP8vXk2t4/grGBRm0xVuX1h8mdzCUCfMRqW25V5POr9urNZSk7eAbRzfWNWJxci5pxb260b16+eNlevjiTUoeOXdNeBSBVIwq4Ju1DGi37MF6N2LbqSarUWNhfCj+cUZCDN5vn4/qVsxijYzWCj0kW08whHTL1pGKb9Yim1443nS1qu6oEDam+nEv2SsgRHl1txZgAE/Xd2NCw8cKAtUTXQjaA2q+yHxWBCHwOa0jgjh1jic1usVasIsFxIDPo58rMCISrnm+mMH1VrlFTfkiUtU3v2a5JCM582IH2/64DPws+fw4APQc+nVo3u+HPgcH7wKd7A888PK+Yt3OqVsuakyWnhz5dn6OH/C9JHQxRsYkEPn187vD+1H4MSQKfFNyc2kAOZ9fgQ1qsRBPx2KwRZyVpejBW11fqHcmiVkTTI4talMOkxIC66KI03iHiiCG8f5DXwpTSEA/CHhrlb2S0wnYrRQOde4GPel1qE5vpZuBIZGfGW4Z5QZX1Qh2jpBGEzCTazAmPabfI+0xrwwt1TEP4AN52U83NkY8dQafa4lnaC/MG5TgZGBZP1B5wqSBkY5Rnrdek0FzjD9BnI/qZwMfTZwEfDZ1AWRpDK0YcxV4bOlGSoVWThlo8irIMc2yxW1T9LaKCh8ZepLakFB5NovdPTrchj/S4aEfbuw3wyToRkUfjJJBqclpSLQD1PAWeIh5Yc09VF1FqS7GhVIkx7Pt7OzpPGiKI0mgoRdF6++RQdR/Ak3ScIx9H39zrfi8lsTOBuiIIGJvru0aDoQREK+1GzYfIBzkhJISIfrhXqYlyHdJDfHhQapAx76yvnjZKKifjnkUSgODQ6XDdoQqHMqAI4SBA3Tv9dSl2dsZ/nEeyFOqXyvjupIDzeQvETjfBJw5n1qIIA3m9Paz+UX6NnZ/YnQ44M8WCAJAinqF5RUzXWucayQJpg3t3fKKvMCixRWpwT0MpNq/Yb3Bkkj6D2acm5KKzc6Y4sJIPK0JCGtGV+he5hPSq50iN6e0d1izgs80OcWo1dkGTd7nuDJN7V4TyPnAYwSc3OuDDh73v/e/7+58DPnqYM0q1HuYs5TaCT/p5zGzzIoh36VHWzqMnZeH1U+k7Ndy58SsGnrvKdctbKAgkzeZx2Wi2mYiQKOf+1vpc2cxjWioGOIZ//FnGniujQ54pjk9Pmt3C8WFhcR2kLiJzk2eT+pOo1+8AHz7HYFqkgqJiT95LFhIGLq95G4AEStocE4Dl3s/TbiP4pEake13/j+DTn4cGmQWQKtrpDX0GHxVXU98Z6gBdgbmMTyKfUKz1HAGxO+4vQHPvaOjxqd2hJsE9v7+XcCezevgdr8Gt94iGp/awbO2WCIjibrOEDfWTbYmE7kkoVPo2iIkydmG9bogl7cJIe1qKaHCw2Gp7pN+qTsB9gMbMIj04PHJRH+enNPu4Nzx/MS5rsKGEfKvPg3SYn0uRHDgeY7of7iUqCvBsHe235dE+nkXbOthXPQh1A+oDrB8z3kK82Uy78Th4IoikquhMFLhYtlfnl+1v/+GXqvncKxXHeG/XLGCZxcFRxMiobZEP9tvZ6amuJSDC8+nprCcPcez/hsgnaTeev4BE3rk/p9N9sQvlTHWnrqjAHHeF1y+yzZSC3kidka5UxGS6f6IFpYyTn0xNJHYpzLywv2RPMqhyqol2OxDAp4e4hg5m4iufB/jwnIluUq+hzosTClFgw54M/XyJosKi4x7FadYeVfkAIoKzOmLPobxfI11oJSDiuX+g4f1G95gsjaNEWLqOfJQtVE2Ovzm9SY0c522xtUVPdPoe3j/R9DmQiuebvGjPrf5AmvW7gC+G/l1/F/ANn/EuJesJbHykGHGRDEqdOP6IppOWh0AxWyBRVGF9XmUpcww2f6iGVr128TKgCkvEixE2mucCBUzwph/W5K+njcFrE/LLg60oSh5spaDiQUA4oJOeFBCbWIXkWsiHzHGpKZZTJOUIRrx8GE9qAEsTaRrmAhScp881UU1A116MGVWqjRXpIOtg8nAcGQIhSu1Vv1Oui0J5bxgtj9BO4uQdOsjESMRpTK+O58h4rLk/ZzKIBqIoHae2k41o42W2G9fBZnC0uzC7rQgHGvjG3zSg5kEgpP8ppPM6JtfiYDE/6fxSr6GCzT0luqTcTi+P1AMQqEXe6OSo7TG3ibVCxLC+kWwOnyvyAFHmw1Pbb0tFPNuPT+14d8/pPoBDqSIPISOlEZVu7m+o2ryOiEBRrOo0Biy8XUBPcqCks2C1SeD0UfI6d4snCYnunh61tr/TnojS9nYVFUE2UD9Q1R6zp6BV829KuznqvCXyWVHzgX3+qLTb//y7v28XjPtYrdrRyUm7uCTt53WdtZP0M78ToALUROqzcc1i0tIHVOoH+vnRhjKq4QEb7adhYJvGlPOZAlOG7DlSjWPGV6UAV7cb40V6HXLY36q/ppG31irOx8g0k8GN0kso4qTQpAJuB6nbBKWvQqpxapAaLaokpN4j6qo63t5ee0kfHyM0ThzpCChrwnKa3GOrEiEqG5CxGMOImJ7BkJSha6kCOGj2OF01+p3jitG2um2r9Y1AyNG3VfBhMMoZZ7iiosoSYq7vPfb8rww+MVJ/TfAJ8OQGzoHo7YrV81D1XESkfcwix/Apx1+LRlGF0V+LssDHszds/Hw+RQooxM/DVkNfxf2OgKZ6Qjw8eXOkEe5WokxPx5w69v1AncJTE6tSdQMVFOPRFh18iLDCctPcoJLj6SPAh8Fupli7XhNgUP1EqgEmA+T3AZ0xveZaFM6wWWsj4Ixpt4BPPmeMfIisElFOz7fHOhXgFBH1/2PvPbcju7Ir3QOPNCTLSv2n3/8h7r3dLdMtX5LKG1WVytAzk+nhgTu+afbZEYk0ZLGM1AJHEglkRBy395rLzDXXlHZr5KOaTwR7V/DxKGcM4JjPM20ANo3AJ6Ao49N7miZM3WOeD1HFmUcR6O8jtcY8HIDGcjaky148fWZl65vQoBHFvLxQREHBfufoQBEPf9BxkyOBY3Nxtlyfe/QGvVnk8D2aYWc5Ykz2srMc48BEgomOeuX7YbrFebCKA/R+q1fYu7RDo+wDQ/FYY6RYjphUS3PohTx2DBsGDfAh8jlmXDbgk6ZTwAdBUY43xp1E98yq1muTroHQDYxoup2h67bsqK/nweMny9//03cEPoyPuHP//vL8xclY17PhW4U7vb6okQpQNuj0rsdqGFoclzLO5ATnd9wj7i3RXfUWBw2baEJtDE7zzuvdfUbnUgKpwzrvA61j/qTPpwV+7XWxKSPDhBOQc7GKviMvzpVj4JzKMQ1TcbD97jBm/Eh1GTXMUlsNRVo24ehI94W5TXwpdYmjIUAzbR87BDD1/jQalLPQmUEdvR2nXCBY3bVGczigsXXzdUGFJ/IpmItVSX9jms5ts1ZiBe9ljTCHikb7rzTyqWdQ8HnblNrrIp/5324DIIztfJztY75S2ickgtZ75siHBa/0waSj1IXXLupxXtzc8NfVccyfKmJHUNTMkZAbMPakavDGNCMG2mjkJ6buX3kdkriwMq8ole1YjqpD4wrL7OxpMcp7IwpCWj+1JhUZyd2m+VAd8IrS1imkViggHVMw8WZ8OfKZC4cWWlU/zjSRdAai1nwKPvMzLLtuc3OHWp4bbHXpzZpPwWeOfNpvZSaglZo7fGxOrcgAaVzCSusu+PBGjJka7NigRDf071DgTvoNAOKPSQiMLXDzKSOpPWIhMvc7zOg5V23j6P7d5TD9PE2ZqBAOSYQRCzxX2XZvVD4Dkwc0HxOp7jrvLkLM/p48fHL1ihqYByRNNTdB+7nuKvKhHwzji4fPuWic+wH02h2Bj4gyGdGN3A8pwbvfeG85eufecg3RIDUqwEfA0+GAg0lGxNjWA0c8uvfXRDtXjnwgbVxdLx9/9kCRDyO0SWcd3b2rmpDUDCKBVO9fzoEMuHX73G9iRlw77bUfw0bs3iwQtKel67fg0+buGQxgZq3potYyV3qy0lNbQ+Nq5zDm0o5LJCXHb5oYW6UTXjeiL0AueoV8LuBTJRSAgvQZf1AGqNMpP7a6bfLNqNvCQjuSlJJSYEm1FjgAizmNpmhnktwp+AxnOkxgAXDYhc1BzBmlkj88dRan2Ww3R40r8Ojeq7HZ9rFisB6C+OKrBZ8RNk8Ux68afOaUWY3/PMm0v9sAo1eoBw0GW59rctWqrUaKpN3OY3EP9lQaHfWACXMTJdwGPqQLWsROOGzP1PNh8B5m77/ArWJfOtlhKrXRjt+LGCEQs8I1KRSlG+DQp6cI8JFnjJR+ZH3I4XZDugseokFShYqAYMM58qnGXg3Cmnr7YuCD4W8abQayEb2MptF5js+U+w74tM9nvVeKb0baDTDRvVPx26mvgo8jPDfj4QGXwm7FBjsCAsWCT5TKbyAS0MtDejQpt03wuRbpAGt7+vyFo5Y0oeKlcqyju8fLwfGRqNWw3wYZhyVEXwsEA+UU7UUPRwFjf3293D04Wu7CnEyKWXW4jMGwMVaFzJGORjr7M7hWKUbz3gNHYWfpKeJY/Mz50etxpempV+o7uvfNry3HzPBJ34+UrFt3SN2oA/g06yq1ekeaMseazkq9h+gHWvX59c3y248+Xr7zr99dnjMiQaB3KLabohSlky0LpEhNvViV6rkUTVyMzWglzqoDeh5TGk1Ej0QbrXfOz102JCeteocID65bNoLgu9J4AmvXZ3uMjQieyKnAlH2pvrSkzkqZLvkBJ4CU6zvvvbvcCwv129/4pklIIQVI3maaliptu0RYvF/1NqWhbXtYe5Yhou5nRRT2tpzN6X66Hr6mRxsl9tyamu/11YHs6PVmYVqT8xC7uFI7q7ZllU70Ock4YJO4jmfPngl0Ki/2lUU+21HJXOh6XWTzRQFq+zjbabftf+84h5G+azdxGG0YtZDXtAE0SA4jnFTZXIjkgc/eA5seBen2AvRhj8iH9Ik8uwx+00gGs194GGKM4D1E0BL1ARUvQ++WByKu/f5ySCgLuGXCqqV79qRujcq16bRm2LGQSbtpsxaoMhKiTkLBR2H9iFqcdnMk4804a7sZhL84+DSt0WMPz3FSLOjGL5uu66eRj/p5Qi6wE2LwQZzEdOtpnLZy7JbW1+cCPpGGqeRTm1nrlWqjwHJC4yo9PUQ0pNPUwEu0I/UCUqWXSrtpY+I5k/o8OU3azVGIok56bhjSRqqM+g+GRGxIT68VgYGZPxhDcu8A/36kStJzdv/4zvLevftiup2fnIjgwbOtkb66MHCyxsjBQ42tIekgMYDvAlr3xbmOQU86UccFThH6ZPt7yzWnQBrnW19TY6nn95g0QZTFDa8gp1LGarw11V0pKEU8E/hQ85Ga9+VCK+m///b95bs//KHqPTouPS5ZX03lKOqbRlUbUC+U8mEdWhbIY+D1lSF+kD8USSZ9oc+bxr63HjSyF2WXBvRaH+Qj6yDxHhXRt8CnnyHSQiJCrUdZdqfSNaE1/Vi8nvofkQyqFu99/evLN771TQEQziJrrVkXXsu599gWZbZ33BH3/My6ppGXf6QGKYc087jkYEbVvDJLTTVXGkkjKzJkrs7ldmq9mpkDbOKgcX6lr/NeAEgpP+xPywNx6LvPOR9SbQjmQq1XRAi79nclHNyWCvNiTHTwBrr1FwWfl6KficY4K2vfFgXN79XNjjClTlGLx9Gt5GVCJ2UhlW6sTR5P3RsGDTU/7NZaZMiTM5Vcitg8GCs/JBW16QlhAUBoUME28u/y+lJnSpQkcVGKfhiliIY6KjL4YFCIfqBLzuCjpjEAKwXIHpt7NBYqkhnk0pXzTsQjld6mpt1LskY9Xxx82sQ3e5b9vMrldA0YBB2NNNURLrGbSW8BH5ozZbwn+q8MIZukarpqrjXodyPqmqffWd7IlGcRDAQsFxL4pKZT4JHMDmk4ye1cLWcnqA7Qa4WygUcucM53SbPtEAGcmYqc2ojnQ+2KXAAIqeaAMd1nuNzesrtv+SONO9/d04C49+7eW/YAH3TcdnaXe3fuhFbNHKdTC51eAz4ME3T9sEaUFB3gR2QDAFl+zuyva5oQWe/UgQ72lv3jo+X+N7+27N89Xi6hXacB9ZoBe0n7SOswKWk7ZolhJ/Ah7XZ+gcTK5fKC1NvO7vJvv/rV8v0f/2Q5IV0jbTFPUJ3X1kg7xkGjaZaUMlEsTxhAJ/3W6EBivHv7Vj3g2jM2Qp85iWhKjmd/bwxRrANp45j6IA7iNDOoEdScdhvlhOSjRPBX3VJCER5jT89dtBhx/r72ta8td+/dU5/NfUbZM82YJt84uJoH1vBjyhoJMIm4AHj14SEKvK86JkMqGTcuTbyLSwE290aDJeNEdWotNqBUdQfbEVmNzem9LAgNJz3n1Kbekg1qQ2VDQhZxyi26b6p3mzCh6kWA/vHjx8uDB5+ZWEOUd+foqwefbTB5FTi9ChxeFyXN/zY+d+bQ3/Lm7X6f4bmY4m/EiTwL98wtDRmVrdTNxLSaOfpuk1oOdww+Hr2QnHFplijDwgyZwAfDhHeqyZntDseDr4pBFqDIDxScNZeF5vg9GaNKvGjkwuG+KaTXV1qc5IH5HI7Z+o+iFxZvmuV0rmkka81njWaoKawpN96LAGUjltsinzcRDvCGyQXXU6936efnqKXsHh/H4NON7tpXXUvTqmPuyG/I2KtGR0F0jOyloDsRDlSrWKVXnIJY+4nYWJZXsh6a5HSgg8LMevI0dHZL6SgK4vmR7uE7YqPLroBK0jfm9qhLH8ihBwLgUT0Gans6x8nVHxweuecF5+XwYDlgQ1KTCfEF2aR7h8fLPe4f13ZGis/9Rhg2JtXKCGn8gxsx2/lfBuYlgIO4KQV30kzLzfKCQjFrBoV0jsV4do5/FzHRd5a948NQwyEaaGKSBSFHrdGhjpwHYRE1Tdd6SLup5iPCATOLbjQa/Mc///kAH9WBEGKl36mjD+L1d31KKoZRFzhXIuSAjzayZZVqMiujwKlvnZ1pWizrRqnlqY0AQ043/5//+Z+LFVbWl2WuvGf6u6phyzJANppaCRSRqK9olegByAs+SreJROSIm33X5k6RgQ5REjfZgPdx3py/uTSrFqbrKUQ318v9d+4bSKNOIl1HZnlRT4zWIOtKKibqLXQac5bX6eeJ/p+ITuSTEAM2iEVhupXO3gxNG+QVyQVonBWxzWuKU6tBtXL3K8qBuLhYHj58sDx+9EjHfOcdGt/JCPyOVOvZqNwWxfy+wKc4MzyxV9R2NgBrSrmtkY8Ng2eRuDqhUdnZDPQpuBF6ntthA6g0AVpsAh4X6iqE2d4ECorKF8cr4x416tGHqBBoBhsbT/dL5AQvIMAHA8vGQ4ZHXhJ1Anke+8vFFeBDGGvPo4uDFIU+MwXEcX4ZQtWfvUm9gMRww/MO+HJ68zC3V4HPNuGgx209BSPbOsTslcvIJnRnsa/gY0DSPJ0AvtNsK/iIos09Yj5OmYcFH99Cp4ESxlW8UUYldG71AUmC5Fz3WhEUxftEPagbnDx5ZpYb0zfPLjSmnCjHI8svlD6T0Of5hanSeV7U6aTXpl4w10ZwFlgHZjnti/F1wdgHNjTMJvTe9ul/uZLjcUy6hiIu6WAoudN5oWiNYVPjaJv8MmUT6rhTNTDZrLRg8sOiNNoLRGmXm+XoHiOy95aDe3eksg34Hd6/K0r4+Y1JDUQ99f5NgPEf9/OkwTTgY8IB63lH4HNKzYya2rIj4Pnej368vAC0iQilaO16aFO7qisIpF2E5/myBiioc02tRyj9rDTzwXK8Dx9w0Z56jmLIJf0mm+ADYLzz7jvLf//v/12RiGSINMKB8d3vjD6edgk2XVT3vTqISkEpVZ6R69FJbNpQ5Cel3kiJpe8nLQZlqqkMUPKAHFH3ZAFYTsMbuFqbJX1MOh4A4pwBHSIf1gjPoTqOpV63TUTyWhIvdkTcFHRrWZxDsxpmqaUlJEorrXE1pdlz4zMVZVFLVI3b0Wv7HFUHyj7kMrme09OT5cFnny5PnzwVmYJngJ15SeHgtsjly6TGavR/3+DzpkjpdcfXJpqbUmOrmjPns0ttXr3tOQ3n1AgPuh6ZpD9SAK36br18zeNIOL2m76ywIAMe71uefvLGMorUlkjV4C2TotEAqbU2w3RSFkIL5xqdHSkNpaUjENjIrJvY9aE1snHaa5Pl1vRN60JzblhgIbr1bay4FHAFZJl/0v6psTHtcc6pF1zoOWXbsN1g72tu+uzmmt6YPMMx/XbUrxXdkN4xlI/MeuaKONVITUGOQWjS8hh3GGtwsjx68FCAowZSJnIysA+mDkYuBIQ7FIgze0mOAg5DmInUYDSSgo2GXtrxwUIkcrNzrZy/UjYw2Q4PVYC+c+euniF9EKwjDMnX77+73GCUSK+RZoI4AVkAnTelCq9HVzpRGM8E0MHYvDg9WXZQqiY6dq5Wf2eqKl64gObekYgGanqllyRikwYe33RVcrbT5xhZ/kXDNE1X5ktioTs09u4IaEi77RwcLv/ygx8tP/jJT8V8u6A5dCrKM/yQWlafvXvt7NQBPCVpuNbjRWCCzaGcBQAf44yBPD07seII1zcNMuPvf/7tP1v+7M++rQi0qiSIaEoEGOPbeiy1nsyiaa8Y16aoIaSRRkqjrqZ0e5m3Xmsula1NrYCe9tG+X9fr4lmrCT3jWMpKHennkKEALiIf1Q7TOH//zl05QNSVcDgV+XTA3rKMlGTTZj2u7p/m8aReFPBpTadgI7JGQHGAf6Yq9/18Rus9drSddiMKR5sPAPv040/0u29+85tWW+iAzjcBxX9k8HnTtc2EhYKRjVwKqdV2qwce77veHxsHj7Aq1ipG5+YDPv0cUhcdPyyqbLJHPb57jqzXJkOoilK+S2rf0hekdpxkaoR2o9HY1fnieqvl1ka3uUm2IFJQcdpsJRGM34cps50T3kzBOVpoynAGqAKKg7tJcytpRS1kCt3TgC/7AmuTHe+bgcgzy1xTUaruhqZdR0PWu1pdkQIOhfX+vZGbUm6NZCF4EGGVzZ3I5+TZi+Xxw8/Vt3P+wtp5F4ybZohf6Niw1d6hBqGa3KF7fKKEwPqgYC5wh3Cwc70c3DlYzq/pfbla7r17T0V34tvju/RkMacn0kUafOdxDhgXkUyIEIiQMLJnp9IFtP6cmzFnY4YRxSjq2lPvoX4Dc42IhqiHSAsK+O6dw2Xn0GwrDZiD2UYqtLOuQjbocxy2IOBDVMS6dgaEYrhVxK9uoJpfLidQ1ff2l+987wfLD376s+WUVPbNznKhdLlHfwM8ALZqBDgCkagS63RSpfD4AfEd3SyNwcx/9tdIi9G/BKHB624QZpYd1eG++Y1vLPfv34v3fiwiAFIwlpjad99TaoU8uzGGOkoFqtOOJtAA84b8VbIoWYptXrUTtU797PMSm22qRUoWKQxUPuKS6FEirD4u6XqBffp6tD6Sam/00oZfvuPINHU2bFpGtWAn5kwE/95aV3uiZiCbbUPTbM18FTAbBSrDc36+PHr0aHn29JnOA9An6tHEZvbc7PrPUcJ8ov8ZwKebZztS2mbLmbyz6qup2JmBVo1gWlDjvaRGML5SEyi5IKNttYjlkbv+oEa3MN+GREZBKGUNHHkDzzpNFSMjggHeYOR/VNvBq6Yr/cgdxf0aC6Py6ZNCwww0AoAtVeoRFU09PvN7GvkUXLbBp+DUf3dR+tXgI6+6tbKAzxzt9LnpuEPo1VfqeIZudc8UUSHZPabDSFH7UQNqGhRNx84UyxsmlVL0v9T95u9EOIiDEvk8f/JMtZ/T5ycCIKIewIcISCxHgJ58+8HBcv/OPX2Gmh4zBdJ53ADjzvVyeOdgQYoT8w8F2zTdRXL2mugpjcADj5K+WRRhwXaTvhjOxhb4uE5gJQOt2tBw0/opEVCNS8DGM1UV0VBYbfSI3L2zHN45XnaPmNVjhp20vwCyRD3JTm4ktPtsahPEoIroLjee9Jj0Dq8ZRXSxcGeJdP7xu99bvv+Tn4Ye8bcAACAASURBVC1nVzf6mVQjKZsbzb9yPafRD0DPUjhgvSca8fFs7PmumpZS0QfLtUZyu/7UyFh9TKQ31XhLP5T7hkj7fPMbX1/ek2q2Fd9LtXYh3EQRN+Aa7IYDqTqiiQld56R2uycMImQ3OnJlnSRa29GG7AIORtlre3XS5jQk4MOIAohF1XUrAYHI7y5Oy1ZmYWbLQW9Wmj8p7O7L1m1m57znNJpx06TcmlDPq9FSfy7ADiAq1Z+I59NPl88//1xkKO41Kgx813V35b4uPfWfBXxuA6BgTa2Z019ZCPxbb6w5626oc3rAkQpEADxWpbky8KpsND1wGv6iyYTXYgaLN4q3kftLWm8SRTPpNxn2jMSu7I/+TfUhb1bABw9N3cQ571FILN10CIGuUc5Ip00NorNns51uuy3t5nSeGyPn12+n5rpYm0tXbj+RTzd3U37K8ydn3HU30nKpAXSj+lkBPpmUWOJIehrStGTgSdCEkeL+O6ft+TbUbipJAnX6/ORsuXhxJgDCEAJCL54+F/jwx07HsWo8pL0gF7wrNfE9peio0VUZmOhHTLed6+XozqEL+ADR8ZEps5eIaN7X88NwYxRUh9jZlcIzxoUIgLk2gBrOCQYbVQzy5ieMbRehwZaXz8TwYtGhWAM8O/mOvhzUaoCHP6SmmhZUXSP9PK8Cnxl4+mwE+op80kIAIQOPPeBzs3ewnF5eLX/3L/+6/PCnv1hQYgN8iI8gvhD5SCBXUjpH1rljhtK1CHha29ofDXqn2VD0acl5SE9XlTk0oZT7IL2xVSwTMgCqARS8v/n1b8QLv6t7x/XwDGCjGYgdNY3ZP3Vuogzg9WpF+5mdqXOp6vYEUl3fG44Cqt4nJ0OdYHbyRCCRo0pbRrTpuM+SVTqQvVFLBfXUiaykaCkEjPbWrO0FqxNYB1XXmP0wfx/9hpHXaY2na6BOam1OgaeRFM+Ma/vss8+WTz/5ZPnGN76h0RlNlxIRSVi0XtN2VNCffxfwedVn/rF+vw2yG9Fe+0eSAps9kjFRcxTUjB9HAZ8W++VFJyQW+KDHlHCZhVqNpyHES0691jEK2wwUI8qpinJnDLW4LUOpZjKAz9Twma9fGuSG4sJWaq1g0VER26m3/ruVD9a03Hbk076VpgoKMH2+BcV+Rn8/p93Wz3R0w1cBqIu7kY9ICHUOVCdzOkObYpKat9du4VcbZjcwtUHT50GT4YUEXz0ljV4aIpwTMd06IuHpoycCH34H2QDQOT6641w7fz84lKIE0SlAxvNqfxcAoUFrN1fL8d2jwR7D8AMU1G48WZT8u50D9bLsIJVCj5fHLaiRkGI6YB8GIEysE+SZYEvmGQE8FKTVsEraCFbTHTe5qvp1uC+igRpfoXMrvWqjNHfRN+3W+3Ur8HQuToRjudd46YymhsX3Avr54dHy7PRc4PPjX/xKFO5zRhdp3suu0okCml2nromC0CoUqWbXIztWJ80gUcPfVJ+MplJRbhdQ5LI10sAN42Z4QaJBhPPPvvXt5d1339HntcB+EC05RDExuCrsJ63WcSarw9QB5mt/DsBTrbgC2sgG7Hn+zWByqkZmgGx/k9ZqpqpaOdpgpjHg1GdouQj4dMKoRqQHQBu9YPihoBP59Np6HrUPrfs0UurrZjzgPdKCDIGprxn2I2nCgpgacxP5kCV48ODB8vDBg+Xb3/62nq/KhLu7ioYG+GwDUAGnF/XHAovfx3FvSy8Oozj1uKgGk0FvlbaRFE76G0Q0SCNnjSwPp81doojGY8LQDODZ7oNK5KMIIXN6yO1LnEKRD2m3nc0+H9Gl6QdZtdXmxaVNFjkdpfBSwymLZo58+r45ZVZjNncsjwhkGqEg1dsICjYMn+9v04Ez+NQ7at/CCjC2f68DnyG3E/BomrTrt9LzI/WWUedOybhRssfjO2kr5d1Dkz19YdA5e3G6nD57vjx+8CjAY9Vq0nACH/qoUJw+OFIKTgBCGglRUTkfSNxcqB4nkgnkCPTSaNy8cUFcuXjATD0ch44EEg03qjQr0ZNONdVTYOSaEEy0k0tYbEn9UA/iemBQJfIp+NDDA40bJhvAI403CsVRygDIwnqx4U6tZ7uxekQ8Ux8faS8rSNwkPWRCAWoGe0fHy+fPXix/+51/Xn726w8J65dTgZOftZLFanFAmw6WGw2ziLt6LIQcrjRIy0kbjaAmH7Q+42yCHRCt02kWFa+xAGno7juLxjV861vfWr7+3rsyrlxX+4FIfWJsIYCIYh5gL+uv4LOOYnCtRMeRSOmq/9g908iHupQjmoiHNiU9t3EIcMx+O6W+yOJtbVY9PwiNHktIVrTzaNP1c0taIbX19OnTYUJ7HU2j8bMANsfaTs01XV4yQa+RD5xtQWvMWucBH9Y20Q30akCQWs9w0K+uFvp+Xgk+s9H/zxT59LqGgTSHt46w6bsxVKoDUEuJoKc9lohZprFUzKbSGpMu0k3e3fFskojpqdbTdFAPNzXphTikY1umxTI6pFoAHoFRfjbZYBN8CiobC2yW+5lERRsy2+PanEw6Rzb1wm+LfEZqraMoJmXeeWHeFvnM4ON0WDdrne91Ns8MZDPhQPUNkQ4qtGpwMfisM0+4xkZFCZkm8LHRLkMHICDVBrHg9NmL5cnDR8vH73+oOlDHKVzTn7KzK7ABdA4Zcb2zp5SRadY0PlqHDSOKc0KdgJTrwdGBzg3wUY8WTC76hCbKamnvYlNlICCA456aGxlo7i/pPJpGT6gFaPF4Eet9eP8Zk6zGVdKy6iGivpM/6V+BqKy6X9Nu+QzfQbcYzKoeL9mC6Lm5YZf+HWoTBZ/zZf/4zvLpoyfLX//DPy6/+ODTZfdgdzmnyTT9c/uAUE6fSEjKD853Ox0X46rWh8zWkuOkZkpqS1HVVu0pjchbQrcFFokI45DtWoQVAsLX3n1XE1OpufE6QMuRgb19j583m9Mdtb4fXv+NmFbZGoBYyfSMTmg6quDDWVZjjt+V0KOIJUxZFf0z3O0UViM1P847gxv5+/Gd45BUbBd6jY1iUBQg6uH7vH/n3p6Cy8xsm6Mi/n0mFrQWpPs0WiA8r6wCrt3bHPvjjz8W8GjOUBT2eR9R2ZMnT16mWs+bfXiTb2jk/H1EJ3+wz6yrnQOW9iyWaQbBibeeHGzrBG3cLOsNw1ZvBtoj9xGvBY/MdYaMq5gGV6lXRWJQ/sOpmOrrZkVL6bgGhUEbopVDcgeKqunR86KqZ1Kdt7Ld5kU40mpb4NOooAACM6WLdADOFPnUK92OmuZ03fyZfa58voZYzWKqGY/QNdgUy6j91E+Y2EEanKe0iFMuY04JaYqJTcLf9blTjUvXI5Bwb8IpfT3PXii9RqrtwSefLo8+fbjs3ew4t36zGzmTnUUjKw6OlqODYzWZ2gPdUWQkb11KFhfLHUU+bio+Oj70nJ8belwOBSArHd8GpD0XrBupKksQNrN3UJ0matn3jBrA5/Tqwv040/Ax1h+RFcDDmGTqPKTgAJ+ZzYbROopTQ+TDfeznDMn9qHrMabc5cqyOWec2uel5UdrtOYbz+M7y4YOHy1/97d8vv/rk82X3AMYdeq3RJ6OO1UnBktsJAJFCvbyyMrsEKle1aByvjqCu0K+JDyv4zGuoTFCYdPQQaXKwbBozsO4u77373nL37j0DE4y3ielJDUipLppRQ/UuzRrwcc/PNFJCAc2aaeh5zJHPLE+jcQXVkoNRqfSqo3H+ThS1hxJJ2IgaA7G3t9y5e0c1FA7Oc8T2tJm0tR6iHgz9TBjo+hKYxvFr5MPP/HsjHe3R9ABxHVVK6Ps45txw2qiUzyat9pvf/EaOHY29Xdt8JlEP56ZnOj+oGpHhWb4BBbbBavvlb4qaOJl+bYf0vy8AmlFbYn0R/vTTwIhZjrwsEnVbp4joBlS/TmmtCiFKpt9fEixMsdDU0+BL8rkr2yAef/oo1DMTwIFnI28bphvphzBi3NFvlQI8YphWzdm/5OGUsZZawpvAZ45YCjQNlbcjq7GpJsLBnAfuv7cWNR97HKdKyWVqKaXZZtNVYbhrcXTrTPTbemEdB6HXhtYK4NhoulO9zbMdg94G34QMGnBF9EN0A/B8+Ov3l0efPVQjMWw2iv/QqbU2JOp4s7x7771lb8fKBRTP1TSpKaKu1bQx1ufXno8On06Ult4lOQ07me0yKT+Q4/coBRtXpw4NYsziUbd8hn4h3QJji9qFop9EOoAO+m0iICTKGT1kGNtoqg2QSfRfWnHrHavhNUOLe9bUjajWSvtdLTe7e+rzObh7b/nRz3+x/MO/fnd5/7MnyxLwQTkEgEQ1Aukg3mt1EdQbuOPpk8k+o8et8keei+X71FqI0tuSMFrv7ew0Obq9EuuKIXXsaTUX79yIXfjO/XcUTUgpJIrvPI+vf+Mb6qER2CXdROTBfYII4KbQtSUA76fRa53AOlEad8H0U+m/Oe3WlB8grqF3gE56fpxSRHUkBIOIxPKsUDMBSBXvprm4PTmNLIh6avQLNgUUORqhyKsJFZWPjGCAft4UeiV0CjhyejIChtfzWv7wu9nh/O1vfyumm5QdIpzK8Yh4OC+1ofyu4PO7AsQfG3zURBfJk6KHIhCKsBE6xNiw4NkhpoO6ZVFjDmI4xyZNv0nzrxRfC0qliW7eM3+WUh8ZoaDpqpmkababc+KlYfNaU6+RF8FTs4fyUl0ns3rKhtmOTrQQp8inAFHg4Tznms+oE8Vh0Od1DMB0/Pn9M/hsH79psNX5sWpBXzc7RXJMpGpgozQAKRp9fm3GOY+0W0JK3qN0iiOkEUllOJfeSx2CTvpz6jrXy5PPHy0ff/ChI59ld7kDu43NXnUJ6jPXO8vR3h3p+6lHBWMBRTdNklZNWEdUYHhGhKKNhwwN5IDQiKXJ5tEXnJPThS4y8zdJ5TRaVt+JVQg4uDr+UUlAUJb6TggEmsMjVsque3c4n4xQdm8TaV1Trccxc1z9PJE4hgz/lHYhPaQo7gLaA4bVmm6AD1Tr/TuAz8+Xf/ju95YPAZ/D3eUMyR0EVUlpQ9DJfhIhQCNBnA7WWAvo57QVSD3C95+9qL2yvzfmFN0GPjX+3W/KIMAQoyk7enjXV5bHYZ1qKNu774qG/c4774ZwcK3vRD4FYKI8vtjjANDcYFbB2u6B2jcbfYgBfp/Ap0SPqApwLwGCRj28jlpawacRrSKZgKTckIDPnHIjuqiRr/rAnG7vsy4QNl3GtZZJ12yKaln5M9O2OQ+AhzXH7wtUfNb777+v6IfPa/qez2g0xvX/yYDPHCG9KVr6XQFvjnxaRBxzQsJ4q+elB0c+OzdL+lyYhIg3lmlFWs09JJaWF51XXvh8ti0u8bv+3R7QDD6KbiJWKCFKwmHScQFEzXXJzCCl40ivcJ4TAGihJafcguS8IUYkEg93BpZt8KkHOYPT2NBh3m2oDYeN1sW+fdz+XCbV+DkSOjP41BP3Yu0IuPWerllMRznU5GokfIsD+beAD8fheSkSI3ARhZn6zs5y8vyFFA5guQFGkAs0SgBPPVp+WPPdK+i+loPBs4bOizctZyHpwE575Vza56UrgBJ8YzkVs/syFCySRyarmJYPqQDwaeSjFCPrghoQniWNxoee+olR1uTRzJsBeOn5UeMlEVl0wsyydNqmTkKdKZ1e8vpNbXWKZp9JDTBrD5YbJ0qkf4a4KeCD6OXxneX7P/3p8k/f/+HyyedPl5uDXakcQMVGWBTwEXUgahkGILcR8IfR4uTxuMfqaVl2PUk2E0AFeUk78oAAZK2DDH3k2SryUP3Wkjxih0ZOimdVz18AdOeu0kR04r/33tcEbhAP1JC59qXkmd3oXPrldVxxXNd95prn7Pw0Ypf9KcEA9YKAj1JzSrntSwNQNRNYkJCM1BDrGV8y4ENWyRp3RBcFnzk1NmcmuuY4TkGm33merdHwnoqLDo24SCKx1uib4rUFn9K8P/roI4FfZxcpSr28VB2K1+pe/bEjny7wPsDfN/DMm0rGp/WsClg23G+tZRrkJvZNZECoE6gBDm9WVE+n2iShg2cX4JkG4k4otILQTmoRqu2k1lNPkHTEiHyIQmT0Ou8dJtyNp1/SIR4584301s6O5fdTAO21zxGICBaNkLZGZvMsGvlsRz1jwykCdE56ziP3M7v5ZkBp2q2MtPV8Vqr1DIBz2k2iiSnmlkFdgyngSY1tpVQHfFRUj2BsVXenyKcOxvXltQgEGqfw/Lk4wfT+sMExNGcnp3JEJKWCBb1E9ghP2o2JYmpJecH9W/7epsPSbOuoXC/7h45qNAV0LqjDHpMy96UUEvgjxhMRQZSv5VFGWglAqQimi4dmfLVQXvl/IiLV2iIgqch1NPmWauh7XOjukDY7VlMDZUCTqEARQOR1FPns7IrxBtX6X374o+Vff/jj5cGz51I7OEWmBgq8tPSsWF25Fa/HHRE1jqGKR8iV6Ofe8V2td0kbRUpoF324MPOi0LlKWCWtxL608rMFbtVACtNLYryefSQDjioE85tubpZ3331PvSmA0fHxHaePMgNrZEsmiaDasQrjdo03ovQ9dhTcfcjKdF0n7LaAj9JaWQuwIJE+gvig9GtGbnRfzik3jDsMN4AHphnpt9oFOSWdU5a0dYGpYDM7r/073wE0PqsgzfmXfg2LjddwbD6H13EOpNxQm5DaRuTGAC/+nXWtdP6fEvj8IYDnJfBJ7rVw0LROf76T+fH6vfLPLv46JKb4ZzVl8fGr/YSH7Btr2uUEO2vE4zSRNd3S3ZxoxyQDy/Oj52XygXshhnp2epE0aoGUxDQUrsacDfY68LH3YfCZF14N/zb4zN5xDb7Tjyv49BnORds1sllZQPrdNBTNm3XtYZ+f01gXavC1YdTrVS60P9rajuVQLNIn5yLGsvdEli5fPSY/cr58hiIfsQoX06D39pcL5vhAOKHT/JSZOa7tXJ0zzRTFcNf+rkmLIVqJ2GkG3eEYkDpykdn1LNaEirfQ8o+sYo3xo0GRrw0wED2cFJNJA4AP00j1XSQBxkX4+SnCEUMNgHJNROngkmpwbvh908WiM7tRuKrVuu8R2N0An/RRFXy4z2Uqcg7nKG5n1syL03ONqwBglv3D5Z+++/3lez/5yfIUcVYiIqi9EX3FgRp7LrVUTvfoIJN5AWCICwvgc0fPQ4rijOjGAz+Gvp5rTjGWc3OPjPcoEa2iGo2ON1PQZCJkdeyQAKB8P0G66PRsNPseHqWZk7H0d0gx3VUE0lS9s70r+4t7UcWEDUdwAp8BAtFea62GfjNqaBXU5XVi3UFuwcmICgXOA89YgNeUXejSRBsAD9EPYEFarAy2RoFzPw/1LtbOkOSKAzrvET4HQIG51qil+pFf//rX9f7WfDg+r33w+cOxlnlftevQpWMNisj0xwafDbv8B/phTrs196hNV6M0RT80EFoK35EJ4KOmwbKs8HiVTrlWZzlpBxro6o3dnnbrkWw4BwiU4SZtN4PPPil7kQ5MPGi6zWk69xmpF2Sr5iKCQHj8jXxW72wt5ttJXoU/67H1tS0izoSDAo/SGW143Zr787rIZzvtthpbg09TEvNy0PkEfFTmGODTOT8meqjgPMufdMrlAKyVKmvQtTPhqG1HgKN0FEHN+aU8bSkPC/eoC8FGAnyIhEizUY8jkuChWzXBL/YkTornGooWeZd2w1uG5XLZ3etMnFKJnarpcyCyUY8SAKQBXHRSmgJtcAl9OCytIHhknVwv6mepfjSRC6ocUFJgUyG3gU9TWWLriVyT+pVSZrsymo18XpycLTsS71yW69295e++8y8iHZywN3Z2lY47j4p5z0EOwDoKZjk+2FEfCxEPZB/2AHtRKs7I9wA+ZBp2V0o490TpSAAre7RRs5h9iXw8BK+iuqQ8XVtRW0UK8Z7jxS60o8O/3b3HiOt3hgqCA66A56BWG3x6z+e9VUZmwQfbIxHZiHcqskjkpbqOmGfuNyLyKSNRAqhh1/KsylYryw3wAQS4P414ah96P3penftVpeq+vq/j3AAPzrMTSDk3wIM/KKs77epUGsflOh4/fZIo81q/E3BlHAXg/V/g4+rzKl45gU+HP+PVi9UWvbU58rEciY0eoAP4kGoAfFpMX8En4faAuNVrfwl85H0S9Rh8BEBSt25PRFV/06G+JW/Thdsm09fVfFyP8AbbrvvUCy/w9N9n8NEYiUlbatvbayruVWm3enAGJIPP7BwUiHqPWntz5MTmzzymEAlGGnWuWYxxDU27mdLoa3YapgafKMfzl1zYJjbUtNDoxnleTtQQzmmGpNYjUSCBjlMr4CTSOUQDmXsTkoSjOOovdvN3dyzxYwWNiMtm3DnXCGtNUyvxNAI8mg8E+Ch9Fp0zHCQBso1ve8oaEQ/Hg7RdB605dNGqHwDUvw9Jm0TucbJEaZ7VJDK+gqF6A3yQGNpjnMOu9sLf/ON3lp/88t9FsQZ8YMGRlu42aWQL0w1Q9+yeZSHrIGeLx4VeHjJWB0cCIA1ugx124whITiS4nFRja7n18i2+6WnABoE6XO7z4v2QPbjf0pxjPlEEPVuPIwUGJZvhcBhPNcWG/bqmjkPLnlKZNfwz+CjKjoJ5iQIy0AHx9tccHSF+es+acyUHAZAid1iTcJ65Q0GftBtA0Yi+37sX+XmmVHMszQOaenFa1+MYfFaJAkph7u+r1kNU1fdVILVg+uyF+4uqsiDVDfZ2GHVSTPi/PfJ5FfjgcVXhQDpd6cOB8VTlZc3okOyFwUcTIknHZESdDEGk/q3hNiXdsvPspdvolu2mzZapmAIf0m1EPbw/oxbECMpk0zHELqH9vLAq2yGDM+liFUhuY7vN0U831RxZzeBTDbMatDlC2v6cdYMmZZAU0ZqWq3T/OmZh7bpOtKj6ydpYukYOFRadnImAao3bnO5Y6bCuv5SwAbhQPKdZ0Oka0m7nSm9gGKlttLeFKGh358D1miHfYkADfKDy0tHee12DI1AvDX7HqtRqoozM0gzyLBsZUDxsjDP/8R6KzvTuRFpFjaWTA9EIiPf2mQjI48mvhmhq6J1AaNVTW8GnabY56hEDDu9Y4GNtuRcnp8vOHiKqjLS4Xv7mH/9p+ekvf7Vc7e4vwLHAh/uZMSKlHSsFJil+6qkW7YV0LUeQSOT6RuAD8YC/Y9CgmzPTSmlN8Jn5RKmNsK4KPkqtRS2i6WMpHpDC6tKSdM+eRlyMSDjpLJEoSIHvHwgMICXI+B4xjK6p0sz1Yh5R0leOrk0SUJZjjs5So2mPjtJTGYttQVRSbseKtlA+5xpkNjKQjoicrIfSdRm1UPDh5+5JZSiq0pBshURUM3alf2/dtmUCjsPnELnwuQAL9xng4PoBIKUzj48V7XCvuQbexzgPjkn679nz53LMdS8AOijtJUvI80nYuJ356sb9Q9Vj/kCZt3EYGcT239QL7CiDpLl4jWnX0ECdEpEBhnQQjv/FtYd2nTG5j/6LMmNGQ1tKEQ2K9ITXpkjnvlPPCLVaxAOK/iEbtPFU7LcoXEvluqrVFKaTSpJoZHo3BmU847I7akGDpyLNsaa+GgmlrpJ10Q2kDZD7VAPWqKEeVr1tfm4vwRxZzWutfzdQrQyreuqVodfPSnGs4MNmZvKqU175po6/TTp1H/Y4bscpyBnIkMBcZxsGK5GiZ01PB+oHp6RFXCD2mtG7ZSwVnWg4nsGn4zlUX6g2WFJBGKBSZQcbL/W32UFR1BS5JzsJTreJdCCwSYontGp7/64FuYdpc1bSPKfKcbeJCXNquPe9TlkN3uxwjMhKtG8beIlfkpJUjZPx4VcaqXC9s7v8v//rL5bffvwZln55esIgO4Uo6gla66HrnCzT9x3sMTIAZwwxVfJ4R3sHqv2QEDMzjEZu1OMN6BVHVTNm7nu9eK4B55FUqFKoogebiICAqV6nyNs6gAJrRp2HvaqevRtYc5AA0OM7WO4h0srsIKbNRql71E+wGXUSUn/0c0Pv0UPeym6r8S5QKONy6FSfgQhHY41aJZx6fi77APmCKa6Aw5OCRIZXjqgntFD2Po27jPCQQwmrMCzJkhgEbiVBXFwIeAARHS9abwCP1Nfj4PFegMd9T4uB6upSwPPw88+1ju+9c18MR6JL1n927pcHn9VIbJbV/9Ag8mWPN1I8c1RyC/hIeSB52CpcGxhM5QR8+AP4MDOFbWVxxi26QY8zVCMsYT8Kr6TYOtsHEFLqDXkdppg6FSfla0CG3++Q9moB3pNIXZSe+n7ar9RxDBE+VaPkK0VD18J302+NfraN+Tb4rGkGF/y3U3E1Cv3cNfJZmUA+hhEFUkdq4iONVTCyH5C8uwptnYz+8nr0e1bSg44f8K10ClasaZxhvAOiAFDJBkpTqfcoCgnpmBfwhN5rY+ZUXEFb2oCZ4EoB2VJA/iq/zP7/yH85lVfZfdnFjjp3t7v6TkI3lvMR5QjOf/XyDYi61xECVY/Q3r6Hwk1pSgPN2kvV510jXhKHI9AMWYOMEfDBWHuS6eWy7B8s/8///F/Lbz/6dLna25fYqKRhqaWNxuzkG6dzK/iYXr2z7NBDdXW1HDNyAnXkKEgwsE8gppyle3/0jF+h3EG/UMc0MKIbT0UU7FDWNdOHmkr6eI6YPSOCiCnklxdW8Bb9WQPcDlWbkhJD1ACUisro+EY+rdF0zUOGYCppU2ZlvXEdHF8AlomholjHkezeUZ2H6CZpNwz/85MXilIYs03Nq2tOkS/rvP1M0/nipNYRmvexyFPSljsV+PCnjaicG8DDn55vwcfpyz2dB9f28NHnAiCey71335GmIHXMrxR86hl9WRD4Y75vbMjJCLhBMFFFxwenv0Pjllt/ieWg0/wl8KlmznRxNVqlHIhasAU+HjHmGg+Dyiy3k5pPNK8KPtKBa5+GvF7n/VucbDd+FRuaImgEJ+MVD3FOk/XvLCp3WrvhVOFy07SmvwAAIABJREFU8xTTuN9Gg91s3Sw1avWQZiDi31bjGNM7CVYWcFa1YgON60A2zj4VIsSm7GxcmzZqSqfn0bTFCniztp0LzEqPdSR3yA18HjUAqNgydNX7kzSPDXWp33y2KN8C3gJnry8qBc61Dqp/o8nWvHyPHUnx1/YM+TpWYcf2UeiS9Xv38UgKJq9LfOcelNbWcrJKGld0Nc+10V+/d28XfFqMNrnCaTdSlUwxNeuTiZsGH6aYEvn86v2PlsvdPY1XuFHNYlfg48jKDcRKHQYYnYZGNZ4Bik69oYAN2w1AIu2Mw3Z24ZST0m6D9eaBePO6VhqsexrnQL01EEGgA5vkoWmg6pc6EPjwmXfu3ZNbcHVVALKczmgGXm4EPhKWTQRBPUhkiewVZQgmxQquWcb98kIRQhs4W9/kfaopZcKqKd5mY3bdii2JKgEyXieny/MXzzVGHLAgHQkgF+hUA2ZdRKuNcwM4pZQgxt86Rpt7htNSJYOm3AAfnnOZcQBPpbf6fmpDYr8eHCyPnzwRYH3yGZTrSwEO4KN+NPUsbUU+s/eznWZ7VdptNkT/kQGoqbfSPlXoLOh46o6N/KSyq9cmZ8EmVuqNP+Sh609uaceR4+gxjEkuHrapVQYnGm/b4NPIx13p7gAnIhrDpNS5Hq84HniVEJT2SuSjxZiaQyOB24CH31UXizOdWVhzmm4GFKUop0F0c1SzDUCbKbdN8JnTcPL8Oy57FPDtLddIq55lHBr3d063DPzfjnwydthRUZoxJxLKqr1GhOO6DwZSny3NP/foeH8YgGYj3fMe4JKTHPspIOTPW0VtfW/WEQGtzXUYme+JHQ2BXdJFSsWp52dND/vaXXNspNcokEXUgLHPw8C5XpfBdh1zUWB1VO8eFSKDGXzORcC5VuTzP/7yr5Zf/Pr95Qz5HVPuNOmUJmx/Od3VPIz3RyJ8GmiJNIjewwYlqqAHCKYiTaBn56byNlJVBDSl3ViPpNu0TnUf6KmCZNBBhDTyWkTz8Ig6i4HDmXE3jfLHUbEnlYp0ElV0oikpk0cXDaPMiI1OClUmIL1VtZEFn6oQNEPQz5gjH8CnDk1tNIAlFiYprufPLVuTqaXQmSU7FK1AgUOUMwAdieLmfgAGo/440sPWiWu9p5I4fF77ewSw9B6lnsXvaUNo2pA5Pg8ePlw+f/zIWnT37i53798bwKNramliG0TGZu3yeIW46H8W8Mn21A0R6GiSqD3FjjZwLjrD0xoVpQi4gg800qvlgnSKywKbX1m0/bWhaCUczOAD2DTyUW0nabeCD6kHgU8LzYPJ4+Yhng0btf9u8FzBgU3pQvlmfWcGhXpvBZheTL2demO3AVDrPDMAbdeWGrY3curnN7W0eq9mt2lqaUgHqgdhgAM8M/g4bzRX0PPJU23T55XGHykA+Ocy5hQBJerj3WoCvUmNcDRpeny0U1H+M38BEm1+1b1yOcEmN028/bsNS9Nq1hC0inqFKtd6nCNGVAJoRvUxFdmI9eYeH9JxvpZ0k2c8O68bkdWh9cZq1HSdBZ9MCC0DraAzwCdK2xArqPeozSCRD3087nbaXf7if/+f5ee/+u3y4vJatdCFib+6lSU7RENb1iiDFSMi25TzMUaO5wO1fGdXZAQMNIQDPH2BT3v2pum8Pty+wEfkGwVZjkpLi+dM/WxcoyHd5cjDA//qzpjcwf0OAKkviwspudURFEb5/l1HBnyJuRaatwELoOZ+mShRyZo2e5Z1JqOd5laeV9di/y45qMtLTdcFIF6cnIz+JvVhJVISoeDwSOch+RzSeVLe9+yo1pK6T13Ds9oC0QuqBERofJWcUJabHNn0CUF86J754IMPlk8+/VRN9zD1AB+95w4q4WFmvg58evLz5tgGpdtA61VR0vZ7/9R+bkRS8FGdpywxbVxvYwt7Rta9QqKNfCAcIKEfjd3Rd+Gb2PryIFzP4LNGXQFAPJdMNh1jFkJCqHJym05Xdk3SPJ1n0vPF+wr41Fsxzdg1mdsiFIxUo51+/spMcmNaf94Gmv5c8JqjnvVY3ohdwO2Bqfc0A88qHFqPdW3I5Na2I3+kNWVPbeznrzntpqcZ58HhktNu83rv9dUg7wA+Sbsqv40xSuTTes4o2SR1VvAJ5CRC8nGqalzjb3CK6gDggwLAhhL31ISafh+rOTsVhIHkOgo+1FYUrRleMoqgxA701fiQzfpY2XuK9BIFrkQMR0VmkUnzQKy+GXwAIYAHiR1aD/7P3//D8tNf/np5wYjy1JmgYBNNrJ8TxkgfVscsaP3vSsMQKSlQCwCCNKAG6r09jXHQeIr0dHU9CKDbpxPvfxYJ3qFH6MY1OD3zRJqk30grwWYDzE3FTvMeMktaVLmj6bchkqrdY80T+WBsS5lueovXiCKuJlhmDFkteo4qqkoAKPQa6xT0GK35qNaTyAew0MywyAvxHqUO79xZ7qL5R89iAEhpNzIbUeDvnix4KH2Xek/7dHh9I58ZfPg9P1sSyH1Bv/ntbzXFlIiPXiAAiPqSoiXGmse5cHQ55fHnzdffv23abaydV0RKf2qA0/PRdU7d1u3rQdOLCMMijJHAiao0i7t6V4S5ZbxdaLakVQ4G+AwZHx/xtsjnbcCHvHcJBx2trS719hVkmmNp1ZUWad5XE1I1r8Q9Cs6NT/NHZJANRqKdTnlrgUFuWD9jVjkuQDWaaXQ0R1Iz0LHpK8vh40RhPN56U28dj1xFgzXyMZtrGO5EraqbBHxeWm+JLApCZTKsCaCATy604KMNzdC03GsZZcmr+HfeMy9HPoOGl0hHA88SqXDMGZwb7bm+U5KCnQMLlPY5zwPOPLJD71WqjWJ5adfwJPM8ieVVdG6c2JoZKadVMkcxeK7VwOM72GinhnhNvcG6QhXZ9R71u11cDvDRCO1/+s7yb//+m+XJKTvDaTciI/pmnDoy8MjGrBvDyh9R+EC9HQDaoTmXGkIovod3bPTmP6Xnk2rSfVSLFEzVaPBVFkePba3BWXXcjEILbN6Rp+5aWTv/vC8M7tME0dQIS8YQqy6GvZEP32vcPd9rjZKVGgyrrc7hEA/N+IP2I3HWArCzs9FHQ4RCBDjIIFnn3BdAFDAtlVrpxchx9Rxr8zk/3qPxIunvqUJBz1HirFPajWPyuwIrkRKq1jS7kmpDBaEgRwTE9Wny7Ksin4LNm8CHDfG6SOc/RBSUBfpFwYebaN/PHdXn0B+Z3UJ3eyReZJzn1Fs285vAp5tuO+0G+GBcTTTY7IZvUVoF6mm6YVl6ipJCF3ce2tIucwHb3jF/vLG8YSJ4WemN/Oyag58/r60hbeRSr49/KzDVqNqk4UFb2BD6asHHxqMGuA2BphdXv2s7vSXjy59EQRpxUIM/EGhNL40ie5hNY/M18nGJRF7vcMz0KF33Y8PJ084UT19XASiD7up7yCFYAcoRUr4iM1Rg8XNb2aclLbhG18ZYGz9FrvynJlQrWxd8YDHu7e4zk22IXfJMB7sv939nB0/ZnrfLVmvfT6O9Rj81fiJeJHV1fU36iPTPlVhhAA+sMMCl4qL/+C//uvzs33+zPAV8YMdRO6GR9PBogM865mK6NcmaskoZV0/TKZEPfVcHe44Kju/eHdpopR8DaFqPSUk7Qs3MpaSavWatUMCXI3UiX4/k5mfvkQONTOdYSPAUzGeA0HqPs9CGUY1C2d+XAVcqj0J7VEAE7krzmZjSOk//nWNXSFSZh4AP19f7PsQ+z86UFoNiDUj0GXV9c20AD9Tofv7MbtNo6+6TaL7x2ScoGrw4GYoFHLvg4ymvvieca0VFOTciUJpcAZ+nz54uf/7f/tvytUjwcN16D4Kx7KsRc77kIr7dL25Lu73dO2N+/kQipHpI8g2bspGa9Mp4UwQ0pd3cUU4XNwrW155lghcW8ElImcJl7sqm3s6oOZRqvV3zIe2GoGip1gKfEg5iuGTYQ4bIyBizW6JrpU3UfHb6GTgbzReJ5+fUl4uyrRF0towioLLipkbVTrlsiq3PfWzceHM1Xv39bIgxAN7I3tjdPJreGFHCdV6RDXwBSH5rgK/Aa9/eDYk97qBiB1B6nh08pzpJGWphW0k8MkZprXHkzkxZKthvTd+VeScW28R2K0nAe2UrvTRHbmm6FEAk/TYMo+jWVWNeZ/44HLe2mT4/pAn3b1Eky/NMqojV3BSlFRkEsTZAls5z5JP6yVznGV47QKNaGK8j6nCPD2tftGQAQqOyb6Rg/b//7u+XX33w8XJ2dbM8Zy4W7xQz80BKBcjdjHx0e7DEgHMEy5/DXQb6Hervl+lvcVHerK3WLy066l4sOXB1jpK12I68vf68VxT1hDEndlmdAIYFavLpPUVDSm8mU4Qhl/O0xQKt4Gc7/0tnH3sle5f73ixCo5GCEbUnn5dd1To8BbjWZapi3bpXnT9JK4W2rVEbzAOKsGyZq42C+Hz1sWWYnQCN3p78jmPzWtXCprELfJ503Q4PVBfiDxEPU0y5jm//2Z8t9+476mJn1kH9L/CZULLgU12r2+o/Zb+V9VYBR4EPdFPqPVeXVrZuh0/pqw11viD4vI5woGJ2Gglbg1J9ILL0/E6eVbrg6WEYzXQqdqMI7F4NNg8CpS3A29CtOlWinScakpeuzROm3pYqcjdYPaVGvzP4GBh87G3w8eaxQWlUZTXgpGdS4xBQZ9OvPSw2WmUViqo8vPz+bQ0/YVxJqQJNuDRIqg6Ehx6vtD0aQ7O0bzcSrnW8GK8RRU3XOCK+0MPFnrqlqbYRXLPgJhasabbOZnLaxwPmpHqd56GUm7npaZZk/lSYgHKsurI5fMCnacBEPyv4RH17op3X8A3wIdK/hHF2sVygtbYFPrDb/upv/05U65Or6+WEhlwjqutTqqVM6coJfPTsAz6Upki78TRRHNcaD7ushlRpHwYCQj4AHEug6+fcouDNrQJ8uJ/OAhClWxGcLz83D28EeNBaw1Fq2q1rvezRRkQ6z9w33TPsQmR8tPbD8cOQ81nVVmuGQNeUmT0Fn76fKKTNqURWAEX7cOpwjWzDvj+b1JtGgqePqfesgKeoJcKmgPdoLEW5IAMxG/FUVFT1yuwT7sPTABZzfPiDkgHg0+F0Is5kKq2cg//bI581pZLwO6bKytJmvGnzj3SUo5/RLU7qYxIy1CIr2SAKBjJGXxJ8jjAyY7CcCQgeLNcoIKoGERJVCo2oJtz+phxYlIAP3dw1Lmre3HUvCRvK80GsMWZShSMhNp8iC9UN0v+UyMo6Y2s3+ZrCsDfJIu8m7kZt5EO6qOBjb3L3JWXn1VPVXUxdpawx65oNxyFRT9x3FT/F6okCghZ76NmOSjNJNHNzMJxVfMCBIC+vDTYGDpoAMHpRUhdbg/e1S79+DfI6czm1KbWm0Hov+vqux35XP8sWG3Gu/TQ665RUMyy8JmCTSacswZYlngqYVtSwMOZMLPBMpDoHMxBxjjKkYmkhN0Pdy4rdpNsAH6Ie7qMiH2Yk7ewuf/k3f7P84jcfLKeX18sJDDpO0U052l/kBmGt6Ws05IbBFwDxQEWTD5yBMHmHInoNNz9fQb0+cac9z7+OgB+307+rI+CgwuDTUeztlVvBh3c6OkFkmL4YTztVGktqFiYgtcYpg07tLWSNGXxKiqg4az9nBp+msDUgUAZ+M/JRWiwjDgo+7Reaswx19qhboUfHd2VBQo/W39N2wXlJ2BSK9dn58uTx46FqwGfynACdoedG4yuSQZ3Ou9xIyeDhw4dKu/FZSPC897WvieygiCdN3e6Z+6+02zBcXsvWvtJNmnp7hoKA7d80T8aubvWtMFbUfkIctXcT0BmZmq00YyONV6XdoJju4CVI0w1FBQNPwYftJZn85Lc1uFL5bmb/eE57+1J4HeBTI2IhRosxesiWF4hnFVmPakQ76nsK+AjoLOUvY34L+IwaRvLVczSkyKLjrUP9btqtaZ++voaiBtzGu6rWTo0ND1WGysbUN9+6aXoEndfU0LZeV/LuUjWQQ+7r0rOkHpU8PR9hllfHOhRwTbV2dLdVP0sNqIDj89xsEp3TQOu1rkVCp3M2FUh6b51mcwF8pGd6gKTgeLYFHH8qGnIlD5t27F90GF9GUacuVTZaU53O658NhhakC1FzJ/AR3To9Pdd7e8v//Ov/rT6f06ub5Yw+mYKPUthEP6pcGSjGpfvJSvg2z5KXHO5aIodnDMAwzoK+FdVkokAO+Cj62Qafcb9WCiTRdyMfGrTtiPl+rmvLJB1HPBjsfTk1BQ6PtHcqrga/2YYR/YyZTv7Ugk+BZht8nB4zwG2DT+fidHaOVA2Yk5Pr1X0LGLKH0YW7Q+STMeFNxyna08wpD8scYw9OT5fHjx4LgKpqwD1vxFM1Bzl+3Cv6rc7Pl08/+0xzfKj1AEzMQ+LZIOWDfZFvITkq08t/58inHtt/1O9D1202YmX2Z/UNGq88x4x5zkJ2uG7jIz0k9Ls66yQ07I17o/flN9EWM0AMku9oMiXieR34KORVr0tqMh3DDVEgkhry9NKHUvCpNwv4oI22u490kPsgZEivUFp2NCTjqDoBHqe9Rjfaen7MXG+o8ZwNav8+Rz1rndCDw1w8b8ovJjIbeQBLI70MHmtqBEM3UlUZAOgMne+n1XcS1aZeNEseSWcr85kkn49x2d8bs5n0fFNM3gYfP3tHireBj6KRlwgda81nBpv5/jTaxMDOnvqIiqZOfQVrISIMXrm80TIWV1pwYHqk4Ti7jodvVCljGRJD51aJDBD1cKIizcoJPZial6MhUkv+rpoPtRlGH+zsqM/H4LNI2fpG6tUGwoIPTowckgl82CpVGVEajZ5VZv0ghQONGAN2syMDB7VZBCDYdkofWehSIJICf7yUDQKQBsuFvOHoBvILRf6kaCs2qroO9GSnopVSHn0zxwIjgUoIKjDtOPYAwCnFqtpNhh762Gaflo3WjEHrSQXBpt06X4doB0kdzdp5YfApAM4RFekviBltKNV6GeQhRzVKWZ6fi7QAmD1+9Gh5+uSpHTgADEkegERg4lQh57V/TGZgd3n85PHy8SefiF7N+dy7f1/gIwki1B+wJXE6cQ54Pv8FPimgrwZxWptVI2jdZsyad/F3GNmpGqG8d72c28BnVjx4C/A5JKrQKO0dz/eJQSWyEfjMk0gVnXiEcyOfpgyVftPE09A9Vc8gt+3oR7nqXU+4FINrKBUQDaX+Awil3lPwYcjZSP1M6aEC7nbNol57o4AW4wGfdpHLQ7pF8sefacCSp79rFWUZWmds1IhoxqxTM+708PvWvh9v525qzaiRNTT4iI0TYcWmgYph7veYB76tTabbUU1CLjmuvQ8vEQ4G06oMthg3TUCd5IeIAEr2GPcZgUoLYVZQ0+7lCj7zul7BJ9E74HBBbWQdxqd5SBpF7j4e9yhxj7lb/rngw+cBPtyTRj5VOYBATcoNqjXg88vffrycXy+Lpv5M4CNyhUDHT2Mo3aV2qXUghwhiAnJTpNqIyEmxMdIic35oYAwhoTTkqlOINNE6yxpUBpQsEivw3/fYBem8CbSqnu70MfUe1r0uIdGmoq7jOzLIOv8AQBUFiAj6TGanrGMpuh+asqsTItp1enF058OubHoMgOAPowuIeiAGKD0WMGskJaLBcSahSgXd+6ZTbs1XcX1KwPPsmdlzT56I8cZ1cm13ucZEmNxnjqN689GBCFeMzSbq+fzRI6VlSbfR33MP5W/uW+SNiHpQZIBJ91/gM7O3AjJKPaUgVtNl4+NNKm8sNRaiBBd7Xfxv9KMF/5KsaAxDLfNbgA+EA6lYzwoHoVprZMPU/2FJIMuSNPKZaz6kYNhc7c1hhLMwTHUf6z+ZIcVnlNbr1JvSelPko/pPRjo3MphrE71fZbesdYoJtKcUVMFnpCETbWzk6JO2MgCt4LOSJAo+SZ1iVIbDELhxDmcDfOSx4vHrOTqNwM8qqsdZcGTjeklBoMXo2yIfHcD5vgGWfv2qYlBgmFOUvg8+/zZI9r4aV+ax16QHTc5QlDUmlsbATArkXXIb/aQSRXVk6B6lDOMT+Hgiq4fzrUPyoMZbE403WlSV/ifPs0rtR0PjdhT5PDs9W/7qb/52+dUHnwl4iIiIfJqT1jXqwsKyq0uQhk95y5ExEn2ZaL0OhsYssNadBpOaB0YxHfqAUNehn2+efPaq/i1g0efSyMdZgDZgr+DDem54BnCq6ZK6U4CiUQvnxLmU7eYG1qbv1tlLjX5LVNiIXCYjP/cxEfkAEGouffZU9RWmuzblB1BKuZoo5c4dqSuUbOCSn8FH55PRMdyrNqsCQBoch+r3/sGILMty67XK3u0uGiXz61//WnI6p2eneoLf+OY3VR96B4p30vncawghz1Defv7iv8BHSaWpZqF6xNQw1rC9wKN90kWUfLWMUdgx1AqQS1cT2S1GblPxIKZMtjAF4ElRW0SD5WY5nFStqf/wO80bQs5eXfxJu6kNJtNFU8wV2y2sMYyaGG7xAg+ZRbLr4zZH7DSbk+9VOHA9Cbr2WqyVyVBvycraclSUQm3Auk1sMzD1/rWOs6acnMaa01Er222VhKkHOernsaxzn49VfMt6az0mabBa4hAQ5LHK+zYy8CxLIvHMpoiJaq1YoHKNKNa02wwsBZ+5XtN/r3cqAA2jqiynNvwWuwpwfi4+buc3SSEgkY97oGYA8rgEg6a/9NewLQumGG+nwOg9WdUjPKfKk6kcCbkZk7WtOUUy2h5R7bHgrvtI+RkjQ21nZ3d59Oz58td//w/Lrz98IHUDpd0EkoHXKIcM8ElfXDXr7AheCWSaRq3itUg/V1Z4b1Nn521JbBTasJo5rR2nVSAK/ZTeG+oPBiayAa5/2gkT2EQ9Ygxb0y11CAUJoeK9Zd8RDaleGtvCvSId788xMUFO2aQor+K/Zgv5cxsJkXoT+SWqCI3qSIkhJoqApwCOOm0EQjn/KhAUfETbZmrvBD5Kecah7hRU6jykzZhVhR3ks4jsIA10VIRmeKlXC7mkG40e/+Uvf6lz4d5S7/nmt76l19+/d08Ah0NApEq67eljR1W/c+TT4vG0n3UDu+hfDvvnV675+K3frhvmVf/wFf2+Rfn542TwYjxfdf7Da00Kpgaz9ZQSD8ynXVM83uZZu6RV0jfZYzpNZiqzGHdKudFvlJRbfx5pt/WzvQk6NCsNhasDHl23aZKlQGctkjv68aZweQs69uE44Q5gK0vG9RIDV5lyvW+0j3AtHta1qTC8RkHryAVHSOuQub5G4JlibtdUDbVqEe1KT5PpoMqHoYhl1TlNKdSRloshGhFqrJps9A6Vj3Uw3SjUJ8VXxltrPjxSpwOnkQ1DVXqVsylZYgXgVfW69S/fLxshIqEVkFfGodZbEEX1uIjK6lc1MJNixDVRDoKYUwTH+iJzT0prJRa0UXYCIoGOI/nWKzoGnHHh11eXwrQnT59J+4wenmfPT5Z7731t+dkvf7X8/Xf+eXnw+NlysbMjtptAHhae6NArQ7B7atRosrac/uu46pAvQi5hnWlKqeRz9jyAjloLEdq5+31IA0nENJhHg6tTxd6Mg3z30kj52jGzXn0MK0ALXIYztkbzijoyUqFOguojMfJDdYHU+CFaa8c6FymOZMQG39XcnefY+hrfVd9hrHUGvD3D4E9N3gWeDVVs6lhEUezFqT1C+zdsRSKW58+eOyrJaG/OHzYhqTPOh0iGz2e98TMD4gCg9z/4QGk3tOVYh/czaI7nee/OPdd6UDo/OV1OET89PXO9bkp9fylz/ibwedOHTinYW1+6+m1v+qQv9+9jNs/Eh52jnFd9aje/po5OkVPBR2kbaMj2v18SGPUYBTa/GVp1UCuBMiR9VLeIwCivv7m2vHzlV2RAvUnEdBP5wEw3FcQnz04kgkw7lYHTZlvfV0FKaazlwbDJvLgjzzLGD5sVhretyChpyKHaXSmiasxNkjFzCs5Gex3hLVyeUkv1Fvld8+kz+IjqPZETdF8mWryng3oVvQRMFLnjBfcZaVooTq/L7pMw50RT3iCk1Isvi23VftO5hyrd65qjn6ZJ/G+97kbi/ZxECL3/lcjJelWaVfVHp34HmWIapNZbkOnfU/qQ+VAocxd8Iv0D8Ipu7ahHZJoU7UXOSC+PQOfqTE2ifPbzFyfLDdHQ9bKcnF0s73zt68u/fP8Hyz9/7wfL509PlqvdneU0ygdyCdLVOtiLU2210WYNdwv3dfLqv8k5w5DjAO3uLUfUZrjnqdmJWXUJCBlleM6Aj4gyaUsYezx7atMxSAo07QdN8RWARjNvPmTuPWpPVvvteEnn/IiwIEBwfUkNoFLSNnsUoMCG8DrqmjyDgg/q0ertoS7z/PkAn5IgVJu5e1dgIXtwyGC6w0y+jWOZRce9QQVbDaLUkZ4931CnfpeJrSFzCFSrCQf48L6z00Uiop98Ir062jmgdaOqAFiTMVFNiVSowOdE0c/vBXxm7+Vt4OCPDT5tQZwjnHrYpV6/NBAuIbcMXUYTtzYhI6aNakZLI51tdevXgU/p3Dq3mytNS3WzaSOhjGCYGgtlxOO5zeCjmlQehNWtM2kzzDjAx7phBhPRJ5MOKjDYcht8ujEFbBj9qCuYlq3GGTuYo6O8SsyrXlnTZv3eNFSfwQw+M7DUwyv4KA10Y0aTwfTlorypxHZ6BdCDgGDj04SM4EmF2ESqinwMPgXeUpYbpepaxRTyDTaxYL1Ofsdm3DCYU51LRieaWCUimEm1gnGB39HPpM/WyZQTfdvgkxU3mjVdi0zfbcfu+Xz5n6KP1Lc6JiLTYk024I+J0HyOUkhQqUlFwuy8RE/M9Z+T0zONUWBE9sXV9XL/va+r3vOjn/18eXJ2qZTXGSCwt+9GUz0b18Tm51zg4fuc9l4BPCs6gxXVA5T6xRG9bEQmPBfNGUL6B/BhFPkKPm13cs/QOld0Sg7cAAAgAElEQVTp1rWXm8f6Kviol4f6XKYB12Ftzafj63mN9koWSVN3gBd/79oV+CQlXvDhfrOvFGEkQqEWU2LAk8dPlguUpLUOV5o3IEGPDQCgFN8BI9fXyEdEpZAwsFNELM9I4z038JRezXmTNgN8CpaK0NK/R63p0dMny4cffqj+HkVwiIciZAq1G6CiTswyY9oqvUnQ4BkoeElFcDMj9DZ4sfGa7cjnNiP+ug/9Y4NPjz8TC7x94y07Ltm85lvAp4vI1QWna94GfFaKdQ1Yay5Rag74HGagFlFQSQUy8unlEShUSj5SLPXJmyIq+Ci9I+PF4nbap2oGZXfVYGrjJHqbwUfXmz9l/szgM5pyJ8My1zhmACqY3AY+GwCYpzDXjNo0OgPPAKI5/Ttssp+4j5UGywDTmN0MhqZit866ccrLVboQUpRa3FQ4Hky81nK2mkR1zHkYXKj6a+QT52BDaXyVyBnioAEfESp6LVMK0p69r9UOkZlkpN8GecKzAZz3jxwQQNSoZ2W7UfOygTYt3QAk0Lmm5mN69SlU3TPrulHvObp7f/n//uIvl1/8+rfLc6XbXPPZkSBvItK2LlQeqM5b6mwz+MzrY6SpG/FnDApNucjwKD2knhIM96X77xShOZ1akWrAx8DRxZUINPW1US+N0oIiLPpv0u9jyrJroVqrcRxqMJSiTsMpaxSQ6dA5qV6nptS0GOeitBv9eGQV9vckGFrdOoAHo68hb4+fLFdMY825d1+QcoNpBgA5nef5ToMRGfCRAvaymN32+Ikin5I0WpcCQO7dvTcaxoc+3N6eQOvTB59JSgdFBI3jPjJLT9pvx8cWZI3yBOBD5EPUw+jv3wv4zIA0FzxvA6E/FfCxJ9jNuoLNNij1Gpp2a+SzamtF16v01bzhtsjH+eYqMK/gM44hy3EtejXDtIh+TELI+7JxRod1GCyD9NTpnpOulVWtrVcnI7jnRr5GPjXMIzU26VgVfPpvKs6HZKDfTZHPkCLqOSU1OXuvs5c5SARbBfjZ4LwMTqmXTDTkjeeT+zOeVdIqw1CEoCHjM5hQNtetA1UA0gX/KMfl2Sq6y5AxX1frPiuRoEPN1uvr9NW1cZTzcfS3qlaPc6zW3ktptxyjM2ySQxqEhaSVlK5Mwb1zaOwYZY2nkE+ErIidCZgBIEWWGVEt8Im3LEYnr6eYf+W6ypkK4p5eSoPpzsGBSAf/4y//enn/k0/U48NkHE3HKfg0+pmo9br7k7bcnEnZBp/2crVuyntpTehoa9VzdS2cLyMMaINYAUi2KWDc/swxNbdN5qF6Yxk6YFJSOiULpBlbmY+hLG87MqeJpYyxu4JPa0N3GBOOkChAdIS47o4lcKj5pHhfKR2+V2GaCOg5o63RuYssUNO4GP733ntP4OPaVASAo1sHCKmJ+vLKUc8zD6MDHMSOTUpQs3sYmR3wKSDViQQA3//wA/X2cG5EPMxAAjxVcyKqF6HF9Z72I4mk8lUoHGwDypxieBPw2C17fVXn913zmcFvg1Y9RT63guZc8BWpwDl3LboYp1KatwkH9UZlsDoSehxkPSPXKEw4sLKBa0Sq+SRtxoNVqC9PLDI4zjEpHO8ALT6+ysgAkGtGmwZz3tyORvYsoVF21xZxQOd/C/ioa7qD+CYl5m2AKfjMKZeCU6MhR1421P37CpBrsX6OuH1eHUmQyGDK5w8ATL2gNGNuiCOpRgmV+U9aqAAwmkp9Tq9Lu83g403r2HgGyRqNAtBaflxZdWvKrWm9dOkrzenhN75Hlolx30wmq4Y8YvCJInVLYSl2aclQp5RhMAAJhFPzWWcWGXiIfmRUzk50KaTcJK/D5+0dLFe7u8unnz/SLJ/PHj2WsoF6fwI+quFwPzKsb9tu1HbMjuxLtmVqJO6uURPqweGCUZejFWkkzb8h/QZtPABHNGQldUDWz8Rcm0THU/q4eo6S3CogsR/2V/Zajbyec8Vlkzpryli1l8jaYNgPQy545913VCtRKjuqAQCECvsZGteIh59LOiDtxtl2DZUYQOSDkvXYN9Er9JRbN1HzOQ8ffr68eGF9OD6frwqIFnzu37u/kW6X83J1pcbSDz78UMDFz9SZFPkkpUjKUQroV1dWyOYYKG9LTPYr0HbbNsxFxXowtxnujd/9kcFnPpdtA9YFsw2iwytVoR/q88xwShifBV6K56vuw7rJhjkKJq8d+ma7ud+HtFvldVwTcpOcC/5pfs1OrKqv029RJoCM0I54FatXb10bPadRVemm3dZ03KaOm0Ci4w+MvNoMBZ+1idSSJXPqrcZkBqUZaFoLUioizXPy5OOmWjR0E1wKPKsqQfuw1pHT404PwseaZm0hWmKiWx54AcDP28ZfIwxKaNi6lz2XpkNm8Ol75j4oA+4KqDPLzfdlZrs5FTeEYnbc+1QBVknbpklyNHC29pOU1g2jrBX5ONVr8LlYrmncLbV6K/Kx4TH4qDERyuyuyQaaXEqO/+BoOb28WH7yi18u3/vRj5cnL04FPPxRK6/o6/RQoetWZY/bd8i892bwGQSEoWoR0o3GL+zLY6cZlb3CF1JJ6k8S4GRmEetIyukZj5EBdiIJKSqynzA05cYo+sTAAYpZXkrPIPpxbbUoXZs1SU2k/45SgxS7M3AN8FHUE9p1Rzt0QBxRDiDRQW+kyWD08SVmWqa7qr8GogDD8ELmaXNplQ0YwMfY7QcPHi6np2eKStqUuzGvZ29veef+O24STS24ja4PP38oVQOiMO4pkU9TitV0ZHWRZlOk9uz5UJ5o1PqVBhcz+LwReGKsXve60fH8Vh/2u71oG3xeB6BN5QwmVTj9OoPWGpJbfd1ZbYOPaKjTfWlFweAT2nUUDGSKAj7emC281lOvWTEBYCPyiReO8S7FV9frC/Bi6zCuFq+j8FsjwHd5cbeATz1EPrHAUfCZjcgc/QxQGGmoNZcu1k4o125wTHG/BfepZqCop/PoWxMZBfj1aZhtWD5iGGdRiK7BZkMOw9/rTwNuweF14NPIZyZJzLOIRGXfYrvN99dU6wCPou2QDko4iDRKx3NL6Vy9Oa7FqGaSKKi1nxbHAR8EiwVqiYoEPkzYFMDDsIqA6BgVHvC5dORzenqiYzwV+NBAerDsHBwuj5+/WP75e99ffvGb3yzPL5jr65SbGnll8FFNCEGkNbdpo3QvFmR8D9ZIcAYfsxsd7fONaALKNfUfjLLTh6SZfC3co3rvpLdEoAijrHJbukeZ9cYnSNA3eoklN+h86AeaWHqKNBLZVA19KK/j+NEjk9dLxkf6g3uKegQWECaQw2HODo266Q/iPdRjIAZgyKXrBvhQuA8Tr6rTHR5H6qsyO9ZhdITEOkCWh7TZZw8eahwGUU/liDw+4q5HeO/tLe+9++5Q6OC+cB6AVbXciKD4XMnoBADZqyaMeOSCpICeP/e4c40fDwnoi5js26KD2Wh0kfR3b0q9VVeoU/3apFjDX/C5DRjmY/U4bzrem671ddd323sV8g4+WaxI0j485HnzvO7cijkDfOJ5KYqIh7sq+5owoPRbhsvN4GM6dXuFUgiFMafmNlOx/WVqbXtKvDFt5AnN22SqjbgV3Ql4Aggj8gtoKtIKw2y7z2cGm9vScLORqSMzd3/P6Ridd8FlSqvVKDS90pSonu1U91HqUU27U7RRQx2h0F67QcTjCdpgOTtaTm845cWXPE4acGM0e60GnkB8OuTXa15p5jW0vt72SXWsRQHI7MKC15g/kNQh5yKDm5/9xOeppNB6EXzcVR+GIh8iHTV1rmk3a4o5wlTfDHWdC9OzxY4if7+3P8REAZ/ffPzJ8k//+t3l4wcPFBFdpGV1JB2Tot5QXLhlg73Nfi5guOnATada69oDTiNxL0gpCvTSk6X1Tr9Rxk2vAOT9oWbzCYCU/qbGE91ERVBJaTZLIqYa/67ma8+naiTTiGtdE5zU1WgOpeZD6ur+u+94+Nvh4ZDqqugnhhy2GIYc8AE0RoNtajQAB+8HDOq0OaXs5lWu9/HTJ1GgfqLnORMNeB9MOSIZ1q0H6RlMugZgt0Gv5g+/GzWsKlhnIzSqFEOPHp8IvtZ5/0KRz1cNPhQFS60cqtIz338rP74NdF8V6Gx/7tuCZ3PNc71opbxWcDKm/jUpxleCj0gGboRrzUdSO60BAR4xwI18PDfD4FNw7ywNvEEpPXdxXF9YFj6Fbc6080rEtknNZXj5kwcqA9tUxAR2BWSB0Ohf2aRa1xirUDt5tLPXX+M+Rz193iOFNxVc+pm6tkq9q7mw8262wcfU9TEeI3kWH8P1nt4nye7kHllVYEq1DsZWxlykk73gs3FeU83H4N6RE/XsV127ceyOSYjCwqB+p5goo5veJI1IsJrqcC6qWF3Wpmi2+gMQcc6AqiMHoh6IBE5nMq7Zaga9zQUfDJYbOKNoTVFf0jn7y8Wyu/z8179evvPd7y1PT04VEVkroXNsJiftDd7g24CPwKTkko5eiMq71zsOFY2nBtg+WzuGmUvVvqB65dX/bR9zogv23Qw+HbfRO87e73A7njspM63Vqd+rzol7mifOFwokRB3370mYU5HE8dEw+AANfxT1PLOmm65t1ww8jTwIzblRD5GI1m3Ah73EOTH24OGjz5fHj554Cm3OU3WeariFPNCZQzP4PHjwQMADCPH5gFOFR5tm5Nn1s09ojH3xYiHdN4B6o/r5hoVQxJ5ftp2TfRU4vOqj8SRaBJ3pzcP4x7OY3z9v/KZg3uLU3+olXzTy2f7QV0VoWpy3gM+gF+Qva+TjJyPjXfCRxpvz/EoBsHVQ5U0Iq/RZ5HEa+Vhmxl+lWuMRevLnznJxdSEVgoKAN0YnZdrbn72TLpxhUFPfcc0pU1/V/1QdsrWHYzbCr0rBrV7hClbbVOyxeTemgG7J8gT0xrmHEDJHXkoJhjji5/bybJues843tHPSNOaYOG00VLOnes3wficm1zhGa3Lqm4rhnzTfZpWE1SloD1OGxKXu5PMryFunT4SDRFhDsy09Szy/QTq4xvF2/crRw42iAyKf1gJJqxV8OH88WZoSAR+Nl9jZXU7Oz5cT1AQ4l4MjSer88N9+vvzoZ/+2XPMeNXauEjd+xsNSvHZfvi346DPzSa452rDDfJNeWyeNhlpOBNTaVR0skRIQK52dpkoalYYQx8N7KZp6Oa4akzvcMeOvq3KtdZex82NNqfPfNSit8UweFXhJWXvPUQd9OvsU700SOKVZk4jz/HyQjCqDo74cemyiPF15q/BKdCyeH9NG+YMqhZ5jiAaV5fEY7wOz8Kbx37IZFxdiuAE+kA24nqbb3P/kOqjFeVE69/C7F6cnShOWJTvB7lvZ5uEJDnDYMqivM763HYGQcYBPFqgXkpdSw9pt8OkDfBP4fJHFW8M3H+uLvn/7PLevefvzxoap1mK3UKymDNxopivwlHxgxYNGPlI4qIJBuvwlFtpNqVRZCAep01xdX7r7eRoDvAEMk55bI1Qb8A5xC7OtgBYPumk35gfV4N8GPvWmtqOfDaM/13Om9NpmRLFJXR4jkGvlttNyBZvUyjw2I8yxkkViSIZxUL6cOom7gHRdmo9TlYXNyKceoIzOiO5mOZnNcQd+TRmIJTRMYDM1mrbptOAziAovgc/MWKt4aFSSNWp81atjL1HzUdot5ImCT7VpYIzRz+PIB0o64HOxnF1eLruHR8v59c3y7+9/uPz45z9fPlbj4e5yHfbgpqP6avD5Qnuui7v7JR/bO3t4uK8akJSYeX70+iQC4q2IonIPW8sYNb44Nvy+TlX7oVbyDiCx1iVN6V7BpKmq2hU5JAESE3V2RBhQZE/vUMgIc4RoMWDL+bA+6I9pCo6UKudEdAdYMFZCtZrUXvjcNjHXCaNPi4iJwW9Pn5rh1rEkFQ5t7UbDJ5O6617jWqBnN+UGPZtzm3Xf2tcEueOUybKXlyZJnJ8ZnKnFZbjcV5Z2G8tpdWveiGhEPnzVsLX2UwAaw9gmkPvKI5/hhW24ZD7317Hx3uLO3QbG8+ZqT04Ps3rqbWjMKOGMBxDApM4kFtxNIp8q/UYXrKkvNbFNA/Ck/ZbpiyxsFjDg47x46kOZXqpqQ7wye70WS+3wsqoFSGV4q8/nTTWfGVw2UlhTjURpvYlq3U1ccGxabnYaZhDj9zIA0fWahRz9aCuZn56nWZczdOoeQ17pDD5J5znD5acmMcqtnoueW6nfm02mrwafzXsSdYNZ5SC0b0eiK2Vej1CzcZxeckDjaEf1q1xXoxmMbyMffifCQcCH9zI4rukp7iPd9mdn5+rp8cRSVI0jJHVwuHz2+PHy/Z/8bPnV+x9I1XpOt3lPl9Li79tcty8EPP7A6csuq0uB3jf8/fjoQLL+GHs1nV5eTeQBBqlZMBV5mDnVqqZa0lFJY/M6jS1XXSmSUtHUEzBEpkhrgZrsSFl7H1V6p6OrC3p1wDD2NINy0prRdbA/yEt+dqRFmVd0btC4vBTDVcAj0PFoB4HI0dEYCDnqzjzPi4vlydOnoklTgylrkb3RlFvHMXD8jnXonuMceP9HH38kAALIAXaNgEDaCKBMNguGoVQvLi4EPqTcWJWS+5E46dx08Eao8E2cv960WN4UCc3CnmOTzOoCTUfdAj4Frbc47Ve/ZPNy5nzAm8HHu+e1X2+6fuXW1X2ew/XTRp6/g+Y6m8YSMe332V+s9aZUwxC1jJ8Kwy2yN2LGpQA7y7cAPnNBv0Zv6MVFSkPhtmi31o8TCys0VDW9BnxGum2MGn+5iN5IiO8FvdnYzv++vYG3o6iuv97n7Qiq2nSzpL1em8m1BljTzU1VTwQ1PVd9Zupi1PfVYJk3tshtkG4fz6pXN8BHCBFzOxQOqlywLsI1hVZmV9OJpVmvZAOOOfLnASDnarsw19pV71OFBZRtUA+GAdhIYKUD4pnWjKj5KIWSNIpGOKenB7UEIp1LGgl395YX5xeq9fzo336+PDk9g1NtBtzYIatye387g8+bbMmtG23LcUwidIwG5w5DZb6jWTyb4EM/0MGu0/5KuYVWXraqm2mvBp29xtJpPddJ9w8NEL1/BXkJA5eJmKi36giNEtxD5wF0Sl0dHQp8PGHchBVew7kpKlVTLySPs1G45zNLECDiOTo88gC3wyOrG0SV3Y/3Riy3R48fa9oooFBg4vgATc9N36NWMPbj7q5SbqTrPvrk4+XhgwcC7gKe7Ii0Ja0HCfhQE5R2HOoG52cCVjm7ZETebD43H/lXDT6Dpjtx74XyGWk9F/TeBmS+8AL+XcHntpPaMlyvOm87qfUAR1uBXr4h2yIKaZUNknoTA+56oQ96rvms6aPUirZIAVYzyPCs9FvMaTYZez0LmFKXw1tTVzTNYWqacxpAdk59TimSNyILCaE01xlMZmPcyKb/vv1v25HN/Dn9t22weSX4JIU29yto44Wh9irwGes996zgk6JPxnYXbNLgmWPN5++H+jL4tF+o195oxddRYshqUkezaQyewbkLLuoJE/i8nJb2sy34eFZOR0YEtBI5eZKpiQWAj3L3eLHyuq8EOJew/3Z2RTb44JNPlx/89N+WDx88FK1awz9CCe/qrrM1VOim3rIvvHc5XdJjIYhk46QO5whFNOmMiUf1muOiM9bo5XDPEzY7PFAyPIkyAJ7tL7kLE9nEtP44CJNuYN/HZFWt2w6sSyqsGm+w7bi/PEfYZaTlLP/jFgXsXyeYii4eWvRIVy83AgxqQxrcdmTxz842AoAKMLyf+T+fPXiwvDh5MeZ61Qnkczq6W9HPMXWfw+HgsMrOzs80t0fjsp880WNtmk/R3Rb4sF8EPqcnywkNsXu7opIjM/RHBZ+mhuZ8YsfLaiFmg20AXo11vkMd7tfoC5uipBFyvg65fpe02xwJzvnn0Xi4iW4bP0XBYNNP9YnORkk/p4ehkzlFOkDtuuCjlFHGMHBOk8Cn+3umJtS9aYbRNAJA3nvSS1cIRF5eaqSCGDNiyTjPPxR9Iw9U4vZ4nupD8vF8La5FrQbWnp2Ot6FhtrLRCoh9ft3wM1DyeXOtajt66r/P3l3Bp2kMZtA78ok2ngKUlbvY1Ejp2mymStNYVHRVBR/qAqRmGHeUWoLX7zqeocfbYK1lfTrymaMduSiJTvr30VqqIvaIIjTuOuSDAFKpxSsoU6Ny+shRT2atyNCWcGHdto5ZEKstzDZSJwIfiY3uqq+HP4DSz37578v3f/yT5fTqZjk4OlpenJ07rRZKvLDCIedIv0GwGdD5uhT3K/YvLMSZvj4W3NSqYKDZkeDoAbOaSBNqLPfNcvco+mqkzRiGd+kR4daAM21b0UyOL4JK9rx+Fw09R77pK0pqUxEjtbBE2tofYYZhsMVsu3d/DJwjHYXxl2pCxmpjuEVkEA3+epAN+LkKDmWaAT6IgOqzVVNxSq7rn+v6/PEjkQWo+3jhOx24ptrsWAI8EjsNO64BAaw1GG6w3aB7H+7t+3hJ20vqK0r4FkQ1QQX1a34WieLeXdWSvjD4vMqGf5GIqK9t+kgPJ9MFi/q62Jyd6Isp7Kp+MTUo8VYZIC0Sa1ZZUTq55a1pjutS95VsZ82+yHW8Ds/6b/08XUpUled/4/eV4WlXvdIpt3y4Tc+kGB3dt8Nd56BVg8GgRHUBZpy8rqgbjEhDWk8DFSROOkBA/Q2dncKGmlSZJ2/c7LiVqixQSMOmQXAooXnDJW01b1x7hJtpOa671G+9dgg/usA/wCMo3vkob1ND0n2d+jL0PJLu4PoVJQRcCxx9jd4bUcoCJ/Ztd4cI0KqTLvoDMlfWzMPQpaN+Y87PBpjguRekVyJHwXGd5zNFQTF+ozdO3nfZlF45UhBITWuNOvwagU8ntyKBMlGsAQdptomKbQDi2i9vbkQ0eEHuXsaZmUd7y87hHTWUovH1S6ZZPn7upB0tLHqY1pZbna5ca9mfNeRfAnhs+/PJg7Az097SB5XjH6Chtn+gvjkuAFr5/p5nTrUjX8Pazs9dC9kqKc3GUkeN3SqVf2aMynmuQkZIOG198KgBmrh3l/vv3FcvT1lyOHtEBiUB8TlEnOcX5xrUx/m1d4bnexwCg6IfUa2JfqyWzTNEZoh/4xnCTAM0EAHlc5Te298TyGjcduo2OKCAn/banlW1dbm7u24u/fTT5dGTx8vV+YVkvzRDKY21VW9gjZjMwITbC4+FIAXKSG8iLNQdvmja7asGH4llshaG3Pnm+GltcOXiPZCIFTEGsLXWAeOEfiGlE0zxE7UzA80EMgnNXzLrb6hhzWB0W1pgDnY27s3YE/lLxznHq9743LKr0gtRI2l03MjhqT6khZCog6xxwUfNqBSQBUr0+KQJcwKfymsYwXeWHdJnCZedslvBzcefKMzpnZEXnXTemCo52G7um7H2XL+vkcUMrLeBTwFnMMQSPbS2YXqrpXL4atp2JiGsXn7uVef9jLrLSnvn80ollaFNnYzfFwAKbAWftfgqLYg8omsBjm854AMYkc+/HFHQcESGIoTj123wyVmPDvGmYPX+aTkYs+yNbQbgIRyMdJSjs77XatUeG85Yaxw1MdxI7TonNwQ51XyIIQN86FQ/O19ONa30arm42ZFg6McPHlpg8uHny+lFxi/kcIBiNUx7Xd0nfabr/nwbd259TZ0xrVnOXqy6bcRIFoB08e7ecqhx8G2qhXhgttisntGm2tag57NSqa+/mMCna4S0ktZ4HLiR9gwBgj0qdlvkanb2M22WPXiwvxweMvragKH5PgEwR5wQDQBGpwM5PArenP9Qyj60aracJ8AHqjYTb6+uBDrUa4h6lG4FfDjmsUdu930cV6QIDbRzRNjeMOR9Pnv4UJ+Fk3J3/9Aq4jlmpwATCRMlFXhEjjhILxDKC4dfoubzVYMPKrQVRpQHNikK91h6sBhmtEACPm2eZEepgSvgo73T4VfTqv8qwGfeNGP95S8vRSpbqDSilhhlL55tHbh16NxQwd72CAOoM/ggpqjeHT77GgMSOZCMkrb68jojpsXzNp7xvdTPRko632mA2zDoiUZW+nD6h5Jmc/PrKptC9MVXI5xet4AvOfmhEFxKdUVBk6ZY93pEFyfqddUVXgU+MhZbqcV5DZdswfvfBnx4LquHCxh0VDXd8gEDBtwxpE/gc5HjFwgze0gEDYBrM/IxQK0y/5sjG7KKsgYcxWFETCwYGYWAkp+hz8lOi1N/Nmgw1Dzq2k7blYGH1F3HLERKhajn8uZas3rk0WJYMIRX18uDp8+W33zw4fLRx5+KeAAQ8h3zqCnz6yw/G8w0xuZs3sTXeS0azeBTa7wNPiq4Kxtgog7q8FozumXUha7HKJKuoRkMiYJeCY6JpBv5aI9szXMa9bQJfOa1Whkn7U+lvxz1iHYdEgCOAkb8hP6egI+cJggJmRYsgkBSdaKVa4bQovQb7ycKAThIlVXJQfuSqO/oUGkwDbeLaskh53F0aFuaWULcCyIeiZFCsd7ZXY7395W6VHQVR5FIjtQsBANIDQKvm2t9PjJC7l36E4p8GDQ1Zm2k4KabUzFKNkzAB0PGhfNF6sEjhKmAuJjKuhI7J81TjVhErd1a7h2ctr5mE0ZaNH5lMXQiDGzslDeAT405HlLFR0sJtilpbnF2ddcjdOMR+Vh3yjI8+qOJp2bEec5Np13SKDlNDaXQGnmdsSHi1zUKKliM8w2SyCGQR3ylBStV7RANDCo+LqA4R2/9nBrKMQisnmBd+K16X6OtOSXXSKDF3Lke1AhqZGXmIvGUtzdzz70aKuJOkU+Nzhz5FHy6LgAfTcnkHk+Rz7KDbNHa7Dmfx3AEdlD30A0dD7ZeswFou/a3mtvh6QM+muY61YqibtCer1jPpIGaUnOGYXcfA0Pnf9QNACVqIlFB4HpJ95zDtkKG5mZZXpyeLU+Zenl2vnzw2WfLR58+WJ48P7WTsQ8b0Cm3vf2O7lXjYpAAACAASURBVA7w6oau9bQxvvy1EPPqf5zBZ90zZRX6fY4AAF8DcPeInSzuPGSLdRruvB54PxThroPagDqNsj/dp94ow9EZa7EK6Dn+EPvtGkzNqBG4jH5GauM08XsRPc5Ju7m/SixTgQQ2D6qzB9ORyhOde+oLwknvBFQpDDB8LjZLzz+9R2a3mSGnptYD13m51kY9AApMOaInzkMjxXd2ljvUhw6tUdjXipIfNW6iZI4JqM6yP3/ctJumc7qJcqPmk2FPa2HW6aNrcTrX7uU873QOG3xayiz4zKDyJwc+8gKTow/gFnTGZhq5kpc3IVcr4BnSOwGfULGJgNgeBYOOW27dRAY6hXEZRFnLqVP8FoOtSKJyPHj2eMykLVj4bIiIVAosIERkiiPGrDI2BXzOS8YgPRFzuqzgNDeL3hbdzGC2/e+9Y/NrtsFPRmgrkppBrAZsRKmJfMwyw3m2geXGYWybdgN8/PeVtlwAKvgwYtjgsxaxtX71eV7LcyTUJ9PfcQARB25MFhCIytj52Bgnv9ZrTOeiek+nk/KwPYnVU0n5g/ozFFly9DfSbIOlBPjc7MBuu1keP326fPzpZ8vnT54sHz96pHTc+eVmu0DXcTK/K7hOg63qdN1W33xbPBopsOGwbYKPLzx14nx3dG6CCSl8NZ6mUXjULrImMNalT2+nCeXkNg23+g/DYdY66kN3SmZM2+1eIC0rhzCpruPjOwKB1rFPTk9Un8HwQ1tmDYwUX5ir1Kza0Nz1qj2OFBDKCKm/9Fq6t6Savb+r/awMAIQMhG4n5vEcyXF8oqdnz18YTHjPzo7Arw21JWeUvt4prNyrsvJI8TWb9bs8+3VRvaF2Mi+mNT0Q7zyMGEc+qdfkDWMy5AQ+8liypwiAZAgk65tucKnBZuZIh7o1/12lwNUybazz7Qin5zq/aH7NVoCzvuxtIp/Uf5QG6UAz0cyn9Nsthdiek3P0q+6bKwgFIMgAKzmjDaGOHNYFPCjGZZ21pjQ9zw2DHcVoLZ49mghdaDe7bZXX6fHYGNLTkixJKNkVNr1279L+jhs4x3VN0U9n2m9HNWMDvkLxYKyxsOxeYtVND3S+vpn6z0taC2hkxMKrd7yCjwFmb78jDfApDQgeMd0t5u+6Fs2aIafv6GYGGS/VyhK19rSxg8yGzBq7vJZetKdiBkh4NYQHrdWm3lSLyOTSMONoFvWCa3rFzZamHOtDlGa7uGI66c7y4uxs+eTTz5b3P/xwefD48fLsMlpyiJjCcWitZwpLwsfQBcwaiBtab2+LNluvu3X/tXPbiGvwieSTItSsOcCHHiCIB1I2aHqadFYINWK+dcrrdP41sgVZnuccGW1nEsxvz/PPuXhNmdCBkbcC9cou5TMU7VwyqI+eHO71OtpA94/6bhiqvlyTaBrNd4y82XKuFY1sDs7F/qSkkeZySAISML0kZWwJqDpbrBfSb5yz6lYhfPGZZkeuihGaIJvfcdzqz7XG+kePfDr3xYvWY3pd+fHX8EzxMrK6VT9ILhk75hSQIx9pZSmdZFG77chnyNR+CfD5MoSDXsh2zUfGppNGw3jzYno1+GwDodNpUZBOROjm0xT6SSGltlLFgQKPjbdBvOO39buJpDFvjgEOAZ+q9uJ5N2pyKqNEA9s8UgBsOnuNzBljsmKSnwy7YzzBML7rM++zt/1bZwHNoDJHLdt/7/vn3xeA+ujn51lj4fHi69co3taJmSIfRUMqkUBxJvLwlNgBOpPSgD/Rq9rn5LW6CT6xlbpXbSr1yjFdtqY2EVGiGpEa0kHP50ufjXR0e4CSkmvNpwPi5PSkD4W/k6bGyJ0T+WhqacDnnAmlF8sL5fyfLh998snygLw/ash1lJJd9fX0VDMXJx3UPvs1Vnkd+PQ5vzLdXfuQ7y950AWgGHxF9YlQFXHvWGAX6R1o12riFOnCz8Zrzudaw63Lyr4dDqMyARP9Os7ivJ50DQEf7YOQevjs4SCkNgm7bDg3ccI0urwiqESqVSZn5MV1Iqe2MkS9vuADUAwgCnmhe9lpfgDNAMO14XS0xsMx7bx0hpcBdvQYJawtMJUZ2ZEVkv+ZQt9eV8/njw4+VTiQoVPqKeN8lcf2w9eDlDSGvZOxfN0jGNVWRz5fFHy2F+22gf/Si/8tIp8ZfPRQb0m9bVjC6Yc5+mkPEJGOBs1lBAO/X+fV2OPz5urIhShl15sXscPg0WjAhi33uBFTPHfT25Mvn0gGBiDXfQAfAaqa5lD3tVfWDUmspHgpz7r3e4Dd1JxXj61rQhT8rT6hnndvlRb6zPabjtPzKkBpcwR8eh6lqdYIbUc+rEZ7lDTf1kO0R9pazBoPRPYligoADAa/G1/wNLE0C0D9nc9pU0CVy9FMl6hF8BrRaHO/C0BKcYVo0KZF0ns2ZbbLovSqvnCxnOMp8xz39sVwe/rixfL42bPlk88eLA8+h9WGQCTu7L7+Xm5PsqyjzCconvfsHwp8tvZKe22cesdB8zokZQQAuygeFplGJ9jh4TUWIU3UMK2fS9Vr3efKawcghaEr8V8pgYR2TQ06f5fzzJqJAkEjVO53U3/sL56JmJ2DiLLWVeSip2dPjlCAT9OLJ226Kg/M8j/eJ8gnnUuloXOlBLQRT+Wamn5twqjHaUJmjnRsC6j1eVgg69D3xZmP7a/fGXy2jfWrjOWrfk8nrhZGZ4VI4qLTJ1fGlfLqkjWfqNei6cSbBLmF3vEMsujnJlP1WrR7OTntmaP6JqC57Rpem3bjunp+axbfnk+MtenQlpuXERjR3+wrr0e+LfqphtXcX2Mgkos01XxWD023/OZmOT48SF/HlTbCYMok0qy6sYZmxTiysPcP6AHYUzRK5NIRDgWvQXaYHYiqK2TeCXESi5gN2kXdNAc/FzgKNvWY+LksNedf45HWG57AU1zKjDzQppw8MYPwXDVwFDl/NT89fpemvNkxWtMZBkODxVrrkVuRn23Q1mmwrhfN518j0vNe2XBrBLSeoSisE1ljBlTfwz43jIqNbGsYXDmEkNZ4qOeQXiPqgdXG973Do+Xzx0+Xjz79dPmEHhGmUfIZKbZfa3idjfB8JxsFN1LwMdfznus98y3/os7fF7E3DsjiXIUUA/OKyAdD2RQYG1KGkboG+mphC84OklNxzmsr8MWhCNPN6SfbKfZT05ocR6SpYQt8z+RUDUfKjpjS8MkG1Ua1j7F7g1orae86XAYO0+j7NWs2rsBR1qMdJPXdROrHYOp9wl3onJ9+Xh0h24K6VU7ZNgJvTxtr/vzsbGO9ay82tT8lpL/Ic3zr174JnMhTN+3C7QadffOSpomXTFFVD3gquCkaklSGb1QJB+oDkaFZw8QaBHtiq9BiU11vfUFbLxwbbstzD8LcCj6NLNqIKU2tAE8Zf68qxr4KfAxmTqOVSioxkUw6BYyM8d58zX0fwpjBqyN3HGmMMWwuqbKm6MalqyfBXj4kEBnxRBcCCnLqAL0VtkZzaI2uDH4aVnl1e4+a3ihYiD1XttIkcMoxZHCb657ARsev0Gko+i7grxF0z1EsyU3sGRujjsjIT+eFLc6OyHNjrHdZc2sfhrHOabmu6dWI+d6t4LOm1brJHbnwISv9+jYnqaDTz2p0W5WCrn81NMZAcUqXmtfjfQeTrWKgXMHFzc3y6eePlkdPnynNBsNNtYcQgqT2sNtBKF4dw7GKgam+WUFWRqtGdfx93VS/T/Dp2hg1IKJFHJ9pwJ4jVktZ8aVhiDnptgvUfrhXyuDDi5RCCwNXazTp5NabKmXk9df6F2mv7IdpplaZr2rQzdqzr91oy1EZFPiCd5/r+ps8k4lUMzIKcXgA3BIWWnv0a3Y3gGx9Ll6jI/LJQ6/2nNe4a1kiHVx4yqnfb7urtyQafjke+rKW+Jb3vQl8uMjmVzceauK8IZ8z9TLUo+PhXl+4ykmoqGY5PA6MqLpuPairzAsVfyevQCmKTDb8spdcb6oe+DAC3oUb4DN6UiblATPSkm5RV3jrXtPgrenkXgYf7+Aezvnksmq8wF0bctS3gs8EEqY7OdfdKCaGZIxoyOIZxq1SIgGbDUDNELsuwtK7Wxi1V5VVO55/qPM1jE23JbWnDZt0YT09RRlT6m1uOG19h9dowZNiaoquMieTLtoAk0kahWNKmHVO7YUZ1Ainz67ntkY9TcWUBh1OTMDIkQB1mZVssBU7JHVm8Umz4Kr+vi4IgVdn9IyhgmuES1ql5zSo/CEXKE0SnTciHQ2DIxJadpZnp2fLkxcvlvc/+mh5dnKyPCHiSRTttCn9PFdqDp9DnmFoVdvwebjcYaMzGxuD0Mtf8xr/MtmIN+3lsQe0b5KGzh4kOmzk8/+z9ybKjWVJduADCYARmdVqqbu2bHVNS7Kx1pj+/6NkM5KpuisjSBAkMXY2v/4eAIJLRC5VwbS04ILl4b57/fhy/DgJPFHyiFp8evNcSEfqDaBAx879ZKU84ag7GQkZI6XgRitDwoCxVgHnAA/XAxGmbVzOIPtq+Hs3DUcVpoODoxOlzlvK3aUMCQvLkQyxAKoascV5r6T9dG+Gx8YUHceS94jLKV5H2UowjtEeci71Kj8r+Cg8DTtjjPjNnPt462M6o7x3LhiMgslEnMP+qLATiwhtKeQxlbNNEW1PL79v6MxIf+sm7+AzC2uzrC3EDPgU8wqfXTU/yb6wP0n9FyMCmh+lI/Bpd88+ycz7TFYp7MCAhLyPwwTJEYGVdgIjJ1PgGcHU4ct1GMAKCNy0F/FEGxxKiXhTVo2p9/Jk9y3Ap3vwjKZ8//D76gpPj4TrhKW20EAiICoA1Kjs7vUlOkpkWIBmgxFQOQU+iYawYJ1BJALBmIAKYFE9JmkZFbPpk7D3YYwwXwJPAEeHX36yZHG6Rpxdi0R2SLH586auk2gS5yJGDNeI66J2H6i4TweOSECk83R1Pd0+PEz/E/07/wv9O5+YgiPV2ltgVt+IDxFiix2upK2oHdeAZ2lsvqrxOYNCPWqVEkE0Bq18wdRQ0qHJFkT5fKQxtY6KM5h2nHNVuOdwvyob0cg/NMBxOulZ5WIt45TIkffU5YeoUSTs4OgFq3Lz/owUXPbhcn27A4e9CKafnHn1CMFm5v5iD40zM+pOfVlTH9J5gcoHshUScBUomtZ/wL/D9v4k4HPJC9HKinOf0CyeWgBBXoVeSWCl/CoFM63Lg0Ug+EChlzMjFPkkl6lDqBHBoQTSEfGRynu9FoTeCz5oCLXGQ6k7JPrhtS3yQsvrG4ka1z5mC54ISAeMezzpI0dC6hESS02pOJ0DNfKKQi3AovlzftkMQ6QVnCro3h2Bh+SPMVytogfXO2pTN6p0DH6lbiw8iroSPjcPSOo2ssoa6hYChVNYyyhMZ1s9DwGjsRZjjHbShx3g6SWn0ZlNlDqkSpcJfMZjjsEnZASuLYvDWZOYrKV5kJp1QT3/rN+xIdngFlASldb33p5GFJpLl81MLrxUIkHk8tXpjrOl/p3b/QMbR//t86fp//s//2f63//279MOaXDXINL/0f3V1JHVzKxdFqM63JV5FP9TAk4cwtmxSJrAtyDXvWzKpfio7UNYoYwQnAVg5gR7c+AGv1tG0UyHhyjilFPAJy0W3Pt+Lu9xQN17mraqpd30ltqbyvroOjqVPW0Kfc/U9VnWDNp2ikSgcSeadwhBdNpaKlDp3yFNpcmtvtCsE0YmePIpHqwaI2j7Bh9/Rp6Drx35vAh8BO2WYBlbdhaU9UowGRXuKXnUgjP/jJtg8EHNB55o79NgPrdEE50GaGO6y1voldELH+C9abdrzohXGirCojCoyOUiCnoJ+HQAOjZlw4PLNikAalTsKBKQIUfwUA8Wjb3TBHIQ7AnyetGfIG24gFcOWgx2lK3jvS1HCQcEGHkYIJMWiVFPnjgzVAqckFIzE69HNfU524Gno+JCagruVftqNaO8R2ox2BOzPHlLuzGdYHZm74UQ3XhEWkpJgB02Br/JBxgjEGSMvJvKQRAhI2AkolSLfGIMnI7L55JRGI8DYwnGKWmcpKHRpc53Xa+n/dNh+vOPP1KnDaDzeb+bHjEiGwBlz5ivafpt9kFqOenrytr3Y1MOXjc22bRfGYmOwKcOS1odpFDBfVvK1K6vceaRBDHxdxB4SKd3mwJ+L9KBo5XUM7yfWGtcUKt7WpL30teTZaiUdJPxU1262Nozi5RoW7WgXOl4yKlhnPyrzzIyHyJaaJhcZgCNlothXbhjW9+kLQtXh7RsM5RRQ0r0lCgfE5NJJIujCHr6zw4+lOMdgDPUf4fdZf6xuH4jd85Uip0TbB8pWZsp4oJ2jIBASKmmfoDZV9QXdPH3S+BZ2c83Eg426YG2TpR06Z5eBD4FfLzIEd2UM+Kmwh489cwAnk9FAh8a5rijgp3Dhp8b+IjZ5gQfDgjywyk0O22XNR+NnWb3ObrlGABfVIxWT3slDZvnjwhYmlyMgkj3vib4gASQek8OSPc2mWO3lL1SIXI8Aj6zSMs9DQHPeerB7+X0YcAjniNy5cNTTJNo8uHeqKvGgkvarTaR63e1d5Vui5fLc9Cin4o1TEaoVJtVkrMWpNiaCUUP2g2HyBQgjXC720+f7u6mf/v0afp///zn6c93d2yRhcwKoiHUFcoJihW0E3KgdLVrjr5SOSIjAohhTKzXa0RfN+mva5hlC47W2ilNa79VXcSfDwXzRCmqAbm5stGfAz69yZJrH/Vw1hzNbDMhqAx514r194mcuF4e7UCW9gljhPOYtY7DkQiK77FwrlNskbOnERdxILaeMBoHLIr22YM9OxSbmZTwYNl5DpHbZkK7jgoHU+RUy/4FgA+bQxsJQIUx0VGVIoHHZlqjd3kiUVKMfZYT/tMEM02gO0XmCmZMbDfyWMwD4OJfrTQRsHmU8eyW6a1zDtqzDpyoTs18jLCYeVb0wUCWPuF2Ixwg8ulabwXPs6hspDn6dbAA6Cd02mXyrNmsoWiv0q9AMHLUY0okWWvsF1IzKiMh9/EwHYOiZ3WPKzVXTatslHQUgHRbE12UM6E1yBfvu6nMoQ/HkOnW28N8hBikpjxCHpOqDQCNjrI2JjzITivwNRv12nXcMk6JuDLpNYYrwOjke0XT2CPw8qRiAHKCZOi5ClX8Tx1BxAPI7ihiUtSkyxu7K+81U7LO5za9F0KZeY4+t0d81/RId5bbFxabbRSlIxaJ9C56dP43GW1/me7Q4/P0NH1GdzsMk9lUg7hrGKRBlzXMPZn7xya6JAKwQ6Xz6JzujC51wqp+oV+dTbvVxZhp5vejY8OZNMqa3O/uJLbqDDio6Uq7mlbPdRKr9gFAbccoIM/UpttE5CzOR8Igxy2Qsb3iQjYFSusvGr98Awawp2YVwGK2xF8VRRnExh/yYWejlor1hnMIFqAc9nkhawlASQmzRl0sZe0PNu1Ss3Ok3NRoClvwSwCfluuc7TeFKcppkgrsTvx2WAEmpPoyftOtVR/eaFiN0Uq4pyFfo1EPf88cc6ZYbAzpRdrjD71RxmMoUfOhy5M5c+vGvJEQUhvPi7WVDytROXMoGcqzczmst3BFaksdHcsulnopizGrZxiiFGIPzTxEOmlUxWFj5ONISPUgbxysBcUN7emG+eZx1KwDtUgiS6MankkmYVrIknmWzwjI8xr0wvAAa6GhQ519DpEnSW0mKTSrRwAYMkyP+erGppOjI9pNGXP3IoXlJKCWIzSGv5Ur4HoQhvCpMx3vRbvmCKH2WkxKlKiLmKBerNB2dX+yl7X/Gc03eZS8PkAI66DZMFD20NRISNlTYPr6mmrIvD90thRxot6jscb30//6879TMucTFJORnrNeWf5dbOfmfsd4zHfczAFoOzUzq74Qprz5Zfr+LyDUgtZnw+qntsPeleZAykGSo1OvxXTqqHmxdcLOGwknla6aR4gVobT9p+SN5065VYE2Ib0/TK81/TqnDMeOfN3SBJyTGUiDK9scTEKYrVmpotvwYZItGX9mTpl4oChdiushHWCB9ZqWL/q5027ZrEujmVylmgDljVC7yqMVWAxjWsmCUgEeG4tqzJpRPM3UulbzHXP5GMWQgx0mUVFX5Rk4s5B627zAWLmEDg7Dm+9Rvn0cFWYBgmjyvFqT8TY2nOwryRPm8AeQyu3hNzHQx3Cz3Cx9O/a/2dfiP5HpYWHVEQkOHSKfgBGjmgIfz09h5KNXkrKBmUN+zRIr9e8ZGdAQOlHolBE/EUUqwOAZRIWMg0BuG1U+5NlEj7XGldMjlbabFb6trBAv1Tn4XseB4kKYlQIas5oQpbUGVkUX6h3rXxxF4IOaaM1VWfVOZdx4caLmxkERhOszANBKScrJSe1p9FGMbnqmchx9UG1iOlC1GKBC8FmvCUYUh2QT9hU1DwE8GCwGCvWPtxgO98gZPZTKwf8QjA0reBnae7ulPjfv8hke+dIELjMJrzORX+7RR+CTVMho2ecmSOqJbLCoTtT+EPiwhynCvQakpOiqRM06WcIag5I/Tk6uTIjrOuVHp1leYIPsQhiwtRrYrFbuf+sK9eg+jduKTsb/I/Kf13yUXhftPtF/ovrQv+8f0EcmxpuyAQJ2NZCfTiW+9bO8+nnHxtAmsay2ZPnRKcyDjIgAHpqnTrKNkTUhLcxolJJxylhuzqL31VHN1qMFIPOdkBGzN7hoJiWo2DvAh5tlkaPlZfoPOmDxXOdQEUOfNFQHnxT3EgQU+HBU8WhAnW26wpx5yubSDThlBJKOq6jGpINKt1GuR1Gh7LG+54FInjpr6/SXNPsUrVLGpdE5ybhygVQzbfQZToGPgNFptcpRAOCcamq1haTNHERppINTJHWf/F6p6Wj02VjDsNEEgAMAOvjMUjmMjuXIjKZVKW8UyPHTWYevs+c4qEtTIvk5Wy2Mz2ikgdRz+DhHQzRqHASnwjX2LoUfH/YiF4CmDq+0aPyS3oFKAeayfPp8y54eRNm4iowH0HgTjE8YBXGHhy060AH9NYMPr3/uHSoCan1qdG6bNEywKnYrPXRL9YycaTnIdi5yP70HKzXu/efsnG2MenvgLGjUuNd7Pk/wi4EP1qIrelcE1ECoopl2hkilL1UFfaL8jD27f5RyRGcYp7TyiwOfU8Zxu7mWBAREQ5E/hpZU9euEcTTSIzRkpAHLsEGzieBTne5JvV2xHyhsLS6uBydlsbDJ2LzagCcYQ2NZw7KGLEqHnbG3bWBtLAM+N/ComW+ysbMRkNAhtJET0o5x23IZnOpaHh4bshyOo9rVGSZfIh8Z8DYe2yk3UbC1XRitwrjhcAQ4DNShWYPIIPq14ZgquE61RQcL8i1uBHYBQWWVNpmzIhoLkKbOQEU4TGh0/0qPfHiruNwH7pt0pvPqI2tvEIAwY++PUC4/c1mGQ6Ocv/vSw0ajBtim6OfFgmpedGo/JHJYzqfYc1g/TjptwpQ+vDroqiUtgSjKHSxoW66F+xy1HWhqZR4P05jraf/4yAgIw72g23Z7t5s+391yOBwWhyK8lHhSQQIpHqV99XPtXLro+emvGHyaviEnvLbkQo5byov4GdmB8uRjmBvTsijyEerMPc3NHb3o1e/HEoJrwHGPuP9cz61z/YUiH1yKUs3ap33IotS2tc97+ldOWMBmvlcTqXNKAW3vaEKVbXKfU+3wn+GbZeSzNJa4zO12PW3Rs4PO6ojzEUhIKlVIR49Q+XYVvobCNZGXVL9IVQz1aKnIKl8PY1lNee7OZaqC9Z8R1MS2jPq2h9iVYa8tGn+ltlu6vqmCDON1EE25TxcladHjwOn5WPU6ZEq+mN2Gc5Hja8FH8ZoJDB18RgWi6mFDDi08fwOM63Iak2ANrfyuFBGSepCBR11CNk01H8K8KclyIswa87uH1C0xUk3hzGMS+ZRX6t4ghvpN3aACHb9fkVwo15NeHN3DUEaVNhgeiN7zaroxeFYvVAOm7EWsqhpkRzqRUQ3ePwxAALLXIYc1TXud9i0k8rh4ZAAoL6WjrH0jYUg0hVLOflpRi+12hymYmCz5UMrFZIciOqLSh8dfu6zGtNssJjTY/LWBT5gEsX1Na4/7yGn7rkfGTEHYmkyNpkk1EkgW8U1tdBn5JL3pNN4gRyUxb5YeRGMd1Sozz5ywCVWivZ8S7HyNGYfdCympzo0V0tOvAwo2h9W1hn08J49fRuXY22lipnOXse0Lx/dnj3wuLRRnbmBokZlKuOAaw8BeGDEpyJxysVejFFTUHl6j2UaGLEUWKkywH8jhZQwGPErSbNfXnmHu4TjtQMYwqbasnO34kjlPtNBTO6kpk0EGZW48LorI3tSUNmffkscdN/23Ah8bonKgOtvrzMKey713uMT3PRIaynkBp2ybVqS1xE+aVjUkTtFSipdimin3S2ONtV97/KeLrmTBNSklRgn+TxGX0nBKawh8xLgZ/4+id9T+0hQrQEw6C/+SVekZR5F5irHHa+ZwDs8t76M+s81642sZEV7Pked7UcF1UwIunCIL7bDUH81q4/U109/BJ9dOFeY9/t8zCo7eGvcvaj/3mCSJOTyiWd9ztopmZbHPx/sKy8fIh1H2AByk6piuq1vcYvjqSfo6abfuUH3pWtGRsxtPxHurH2KBjyM9zV2UQxLgiWRVUxao1zeiUJvQdR+emqTcnD5Ji6pcaX3le/X9DfUT7iUKxcpJzqyeSzb0ub9nf8cxT6o40Q7+ju9782myQvksS/AZfWTYf1BYH+zMpYWcmcz3fJAv/VwBjdI1TFlQqVnEA+q64ZitgLLKm6szFxLzAiOEjmOY0WjwG30O5j22MQNkK1UoqQ7fzLgIKSAbZIBP+i/mS6ukU20lxxVKV9Eb58hreUkpwgEIBxX2SR3U3oSzgmNswYm799zhPY4053CZes78kwz5HZr6FjZb9lLKE15ONqe2fqGuOJC0HkN2FsVHKoHravBJ+E/Da2BLF70a9QTuGqaZ7wAAIABJREFUHXyONrZnDTEuiKBqk/fPgeO44hNRT16vG8BKvTE1o32Zr1zfcnBdB8Z4gQQzD/MKYYGPK/OjemO80uzZ/IwDz+5x03uTplVxWqOv73b3Iq1Ql5Q0T64ZRUQZzUuSSkrqUVR3s3MVuGMQF/ld77svXfO5lAl5r405Cz45nSe8c+15/+/PHcYnZXjyOw+25N52/XiWjpuNlmBY7ZEFEuDtwJPaMrMetiIKfK6rvhcK93vWhPXX1upCcL1Swyn+T+1nqHrMa5GJcvpr4HvUFtHGguBgTugZEfQvNvKpg8jitxVimWPXjHI2Cx4ep6vN9bSnMm+GZ2G+CqIcgNSGCyAmiSKfMejoYYImKQrLESRVH8ta46TtpeA61KRnHyWSLqauhsWh5r8F+DTPKTs0qRd61TV5NAPTVERPyk0FO3Whq/ZjVsw7dttp8HH9qPleSzaTTP38KxI86BPK3+kw+H9GBlSlxmSYMUNl5smb4aawwOlQU+ylaq26XaR9wqjT/UE6DeKxc6+8wMID1brnFYDonyTTXdVbNv6C18lMkhAUBt16noYKKEehveo6LXU4gHukGVnua5MnK82TJk4XqbkXKPvveVf0fB9ZcMbfOH0UobytJNJrGH+N0cgQC0V6GcYuZRvu6cMTa0EitSR6cgRkMIrxYw3CS8NP7pqjknXNgTkTfb80gvnJwacim+P7yfuVz+xvuLyu8zJD0DMhHG/kMwzweXysbIz28EjXxfmKc5n1qdWcKRyMhc++gkNcUzveYQ9OPRXvgTQb/gcA1d5u04bzu4BPNA7xe+7H+/vp/n6nvdUMY+5v1uMXHfnEqFFnDBxxj2vm0C/UTbZq8htsCj2DHqo/mZpU1WE+m06I/LgZclgM9k2gwaoV18iYS/48An/wFFlAa+Q2p39Grdnhemop6bR2PQPXsQFji95QZlwoWlMoLJl7GBwqHrQYKh7SqY2zPLynDEMP/Uebah7ZfbBmVNrBiYUm9doNqDVTqMZ4G74AAF6m3vmeLAc3ManvqtdxYqNlTHjQGo1TLEUNfJNwIdJmmJcyEGP++RXxhM7c02Ez8PGhioOSHh8p8aa13ADtUe0xAkqRhZgQosIgECQ33iM5XZNp4F1sFQeVHnOfwCsqdtJ+TLeZbEO5o0yJtcbX/f5ezhK02nb7ab3ZklQDYgcACmk4GBSYwk+3n0l4IOnAZAVGkma74TXkgY+m7bFLcry+jvnoRuoL29ZXvdxi3JOxfSht6PyOLzop3tyJrGvNQkZoAB0mIu3PwlBnZQNIdJ5NCkianz02TdaHtuEMqeilHzxkA/ybdFvuR8gIyfrgmkDvx77MmYDNyu/oPLe6LK6hrndWU3zp1b3xca/dUN2bjvQLwCcgBLcDU/gYlVSH7bwZMDn+qAjnvvMwp04TooEXMP1EOOS4AZGOiNAnPkdG2zrDdzSdO0tUnpPLwiocKgNC/bSM0qYXLzYYCBDKm4K5BIo40iKjCtDzw8tbccpzPAdI8j6W8cx5o1KvQ/dPUkVMG0YNO/1B7AfSAQ1JNEoGUUcQgLqx1HpP9LJDHgEgIQpEFFtrJgeERteg/nQQ8SCeWP83jBq+U6Kz1hwYAOhAkuiYvosJC7xWD6Fcxn99T5RT0HqPcj0Bn9kZ6OlEAxJ7Iij4aefF1xFQIpg5xYy9coMx0ATsK0bJt7e3ApKD6j5X68202d4QhDKpFM4V7vyPnz9xDDOpvB6RgNoPDYT/lx111S+Cl7Pe6l82+LzW5izPU8DnmGQ0ZtKMMz6ILdlbS+DhfvDe5d9QKqh6p0523Xsbq2i7aW+KCtrt3WDx6hx0MHoLECUSP9Xv04FJexvTUHclsIvfJeUG+wWySz9nHRx/0rTbWzZCCt+5aVFaZt0HxTfk5FigFp9eCzIosaoZKO229CiTguDNpLEXc4iyEh6PTG2i6tadkxgAQHc71WRaq0jtX37eM14Ilbmx9xZ6aIzsPHqXqRbQZkmFxVjjXkE67QGcS1ucAqCEvqde6ZRJSaqgmi8BXog+fKCqAbXGd1vNV3ensem0YHw9K+fmtRNJxIOU96h+IR6++l+gc3DtJ5+vRzdafpnO7oXWPmSPjOp6Y33m0TFSDzk8IpaM1cK3yGkrbTdSWn0OS64n/yZKclBBXb2kY2RQRKApdpXBJ9RxGITtRh4pzgB64FLvQXPp58+IZp5Il5bi8ooK7wAgRD0AIMgA4agAfFAQZjoOY7RBSvAZGuk2nbw0OQZgR7Lt64DPG/3bo6f1ff8mQ2xkOXWMk3YrR9PgwN1dGpHHnyRghZWDMsboQc2qjjUNMCl6sCKHX1+ZFykMdKerg9dbPjNea6SZlY1JzSfRUASbcY5DoAmwAHyYsXl8IviEkNDP2U+adjtnFC9tMs2EUVGPHp+Vlin1r2LQkDDvHvBBEZDYJhrcldRFZrjA88YCpeiGHC2uk6kvTPJDesMGjEYjFMt4HtNhutthsmMxMmfAE+MaD+GUV8WoIewyjzAoJYdHSaXDk93j31Z8PHfkXwM+vK5F2sDZQ15qDGXf2Pk9SRN4bjzxSq1Z6WCWapM8T895c4Mzp2NaautfiD6fyheKgCTBrjpHGvtErWfRqA7fEfhYb2oYiJHbp5EAeCbyypArG3zsF0QJ9WWgy88y0BoIxwZRpg2H+GePFPP9UJt29NbAp/OdVFfR/QfAkH20Xk83N9vpw4cb1j1JffVoBNZ47u6mHz99lsDulcAH3wJ8EAHhZwBQwAf0a3SgUx0B4IMZP57bEwkX+eJKu/Wz8GsEnxjHSzan9oo9+7rfi0OX+k8Hn+5gBzAERvOYOREl9m5elnbOUj2Vf2gs2gE+qi8nIzyisoWI6ks/6InHJVKPxE7Ap/8s527OZAvTTYBzIPgIiKQEknQdbcpPlXZ7K/g4w6Ncq1NTVXSmHIkpuzREnXIrwUU2Q5pwkGKt2Bei+6LgynqDpztiJ3C0t1kgSQMl99Ml0KnBFip0CAfeSZUKys4yfbjfZ3pOg8EtcF2tZFj8earm8/g0QaUrzJe3gk8/HASDEy7dUdf3YnPaz+JvIb2T9GgAJkrVaUwd/dmj4EqvD4yxfP7Kg6uwnesE6KRHZgJzhlGBR3eTGILDO6daD7BMZ7lMZQem7IWoJ/DtZfG515LWSOOdnu+Iuj4x0bdEJvEYCXgO5XSyAJ0qEdaqaTjEh0otx2uOg+P+Erwj1IY/fvjgIvB2+nCzrYa/PRpH73bT/f1++vz5dvp0eyugcH8a1wZq22g2dRoE9R9cE/p+do97gg8jnwX4jIGGuoOpScyjol9P5HMKfI6TzvPN3muT9geGBJOjzlkTalJlEes9EznpYVjT4XJ4+2kPWlasR9vMljgDkJrPcOuOaz3L1N9LsahH69gncHwCPqn5pC7KKJ2E1THLKsxMOPZwdtLzE0DLtf8k4HMq5XPRC2m7gka65siMKgU+BETqJBqq7lz2+7B2Atba9UwJQe8ZQTzd9of9voYnwdDj5MbgxEDJyg5Z+eWk0R4aR+A0QBiZlT7LRXld7brUS8LI3oCI4IZafB7NYkH4ishn9GKkVLPEjlMg31NSMcIJeyWa2ML8JdCcsC0dnBI59RREjUkwGyi3MqTkyAhdHVbTtlpX7WY6Yg0QYJFItadiAqyqko9SSwCVXqyPU2m3HkkU+DiSJgg8CjhJYPDU1ZBSAj4ZRpi91aeKynwoEuPf/T8Pn5tS8Trcm42Sze3UB9Q1JfcCO0fr/+E3v5k+3Nww2mGazf1gONAAHjA9bz/fTnd3u+n29o4MN34qgAtqPma5TavrBj5qrAYBYYc2BY9opiPFmpuMImudxbL86wCfpd25BD5yhPR/r/ukHhKlleMaj6OdZ8HH9bTOBvP5iy/WzzfrxBxI6N4h9jJKeTr7NenlXE9noV0Cn247kiJL9I80b/Zsoh8A4ePTXr/PtN3GzgT4oEleA+VGrEznzDXYr+66PAc+Pf85W5y+Kxz1pPgXT4Ne5XUOsnSYha7XPqjrKVMwlfKJLpbniZslB88ahW0AUcJDpsxKeViFhqShBvjIWx7GWD/EQHGjR/6+sdyKUow6MZpMNSlXWmiT5MzD/mIYa/DpdR+xkI5LSufWunv9WWcuMdM+8y3Qf7pEnEkqrcgFHq9QHr1E9/2W7ZUpWLqatlgv/4e/Mlql8KpYarxnNNaW/XEEGUn70OrrM/nUah0izBlw0CaofLy10cSclGOyzKvPQa2Sh1VfvEIyNFGKCSOMDIqFJDVp1vF8bVXQRYOtrxGgksY+KWOrTvn3f/d3081WnifTjQba+/1uuru7nR5c54FOGyOZ+z3TkByXsLuf1psbEQaKDfdAxhQVr6EDR81DpZ/JNCSi6vlMnVCJAQSbMfVXEVG+3mc+eiR+yTi+5e+XHN+XgE/8hiX44J7E6I/Gy3GVl85OHKKTEVkTrs7rYFtk1ExFYRAmjoxYSY7pGnrz52vWLrYiTN/0/ASQhgYcLnJkIVQe0YrSOYIMmq8jtSe2kVD+6QvI65wFj0LwcXuXG43mwSt7cgv3nZF01olVjMFgD8akOg+7cjcb1W38QeWtiJnPG2PNIXjReMwePQ8ZHWsjRTDyHBpcgib2IRc/Oo91YJPWGewr+sUPD079GfxQp0pB8lG9O+izpHo0e3+uanS1csArFoKZr/ehLwHIF4BPgYNBoB9Grj9HBbevhXDhpQPEjcp7M/oYeh1pKDzoMVkrLpkjn6JgmyKfzc/I1lMjFV2YuFBBxlxPb/bZ3LAJo540Hh0Kg4yiWoG/enNCShgjN5Q+0Ix7/T9GK9DDZGmFcxqKGReavmo/VnOgjLy0sfAhOALeRVysCfYkDviHDx8Y5VA1wTkY7GH0juBn7KWkZvYP99MdmG0P++nzp08UCUXUA0BhvecR6tW7absF+FxR4ZqyO4h0pODK7/E4MjfdFAmgxHWyzuhxDNIYE/go5TZklV5j1E499muDT68xnLzWixu8pYqjbo0R826JiIGOoe8F/tR8AhSzY2bbNqbU6mwkcsl50jmRfVHkM2Y38bFWWsf3uQasqRrV5z1Yr1n/pMjwnIBPByURDgSGJcLLNjO5naFbY59lEChsLKMhM+BelXZbbpQSmKSnKu9R6YZmZCqXL9sTPCnQavTNcxv5vDevZ+T94kEzLPRNynwV/C2hMi6JytXkoD/xcGNB7u7uGEKC4YQUxOfPd9N6rcOYXD03A8NNHFhRUpmRc8EZf6fSQgaAWX07NaYegXDg0qPUA4BJuA70/sATl3QGNpdmtFMehX1Jo+N5XptZyt1qhVNvCalB6gC9amNmjqEh2/WYd3P67iQW4HvZWxuA5M2YCLLXXXB5MPyo43lX9DpIeiXgGHS2WhfhTCpTHpkciDAeEyEwjUWhUDWQas0c+bp4wUZWPhdFUakdcI9YCj4Rc5QaejTERkKn0HJg2afl6bthwdXe4xiPldlqqO2pppUDPoZ4ae0QY3CmEpt1RZqRV7mf9rvdtAdp4P5++rd/11weKFkjzw7x0AfMuuLQva3B5oGsSRoEOlACE1L695BBOWgwms8Uc/akcUu9HPTt9KVwf9R5Ph8/dGM8N77DCXsvgP2Uz+/3Hu/Lel53opsSeT57HtNTT7EpZ21eSpAh7jD5on0cJiiOjeSodIYVfTlFSAmeANpcAi4AIaA7rhUlwsHjsNeW/T7ZywLgOGRNHBf1QzPe8vnmRATpwr0ZfPBkMsmMrkHbzGsfKDPfmEUhNT7V45/ZQefBZ76BeXiaVA5uFjt0bWyTq+THjmrwAV3IkpjAIcYXFhXGAw17g1LY6ZPwChGN6ENkYFjYcEyZBbAKfJxa88JUTpbFZ0c/MEIYmkbSi5peNTBNzbCob8AYqAfDnz0W4IglMDQKInujXqlBMuhRq0tQ9myd0vMDEpUemZjqU5nfvCE408En/Q3Dk+TatT4nzUhRJJW6EcAnX9ywoUUzUkmaLFRpq2LyusKSU1+EAAiRjz5pGQKmPSWpBONObw6hqB8T1QNeW6KwJiwZA5Q9inuf6Eeeqa6Nkc5mpN4U+cjZSBFXPUz6OSnmpBeJ1QaedJADfNAThD6Lv/z4I8EH6TUwI1H/gWNDiSdMy0UfEJ7PCbkAEkU8QGOm3BYpGzpbJNQ8UfwU9UZsd8bJUL7uG+YN1v9rRzxvuKQXPeUourZzXRmcZHLi4LW+spPgcyZ1hF/b7VJK3ppycXC4F69AcIEqesBHteSMnCLxxP+3qRAVnZwDn7xHwGcONmPOD64B9rWvSYC2K3IMAoLEAN7dZEoWBIw0RTwRhgtGKn1WIc7XBZ95mDsmkWZBkLZIY17l2j0KWpRrjX3GV4XOYVuF5FAd8J4dZO2i/V6SOzEwAZ+wmwgwTXmWAalFSMOiw/NhXzmeF4bLXf0FPh7WRios3tc1oEET8MyVN4JPnAZ6bw6eouDN+5n0wCIv2iPYJSidAqkCkHbEc8AUqAt4wmSM6kNFrjb+ApI4AiKNJBXBV2k1pMgknQKfgD9CSRr81IrapFvuG/cY9em3yp5Zn6+NQ4jjwq5wDz5MpEuw2VqW3kPieL+vJRXVjUpXDaeycEsBI/WGcc2o+ex394ze4Z3+ePt5uqVUDlSs9wQfiUXAsXISZ3VF0IHiNQCKaTQ3z442BHvL3guIorAIBT6hXMdtfWPJ59cKPorwz0d6PQpaOiadwFSRzwvBh2fEQr0p/OMcgIoPo6Iao+yvJPx0quBYkJbd7tMy8llec8/O6AyMrFHSxTlzyBItARnXF0cpZIMoc/R9djHyORce4iLYj4IPXRpksiwzALqQdnvJeN3nIp8sThm3xWFgCiy5dxuwLFxYLLliLoYbSmMM2AfS8qzcfAYqMtEc58ZTxN+VdnM469oAvYzkbzNwqUgQEz1gKjekhkLtrkxeRZpEs3PAm4fxeA344H3dEWO1al3L8iBJwHQYH/zdLSOzlGnW4NRBDLj2aKU7CDoS869BzW7gY5JJhnTlfoTlnN6tHHCm1xwvKX2n2h+9LAPWyAtmrAPm4SCthdSUpys2YOFeZn+C6jR9KweUmPNuH6hSFJm6a6AphpDTWox2UCwGi6+IMupnSuSTiIn3AdGvgQd1HsiXIOJB5gEG6PMOE0mRVgPRQMw3NOBeX62ZfhM5Zz09rqbpDqKPJhqA8UfKr1N6ZSCdqkSqV5G2lK8Z7Dt9Gcbmi0KGEw86Z1ve+no/5fNeCp6dqp/ocvbcF4JPzpzUPRyFU0EMzqdHabh8mxo1ntPBZ9ST5sy9Jfj0c81sklN9sYO0/aZfJ8rv550OraP0pAMDQrGvCQie9V2eAx8KfAJV2bwGQ6zop3vTZWne6CE952nkQ/bHpHgdgxdGSgegDj6sUznlkFxqvGKGthx5Ehq3U2fO8zJVR+FPvQbTGM4Ds5yQBkJ/9qSUYkz4axcSAeRMwTgVxdG9mYaJ0AiD0yCZsocgqhpOFWkudYVrG8ROt7BdIET2mVNmdRB8Lf02aR1U06rHL0GrWeQlwOa+8HXskiTK4YZf/E50Eee2DcJz8FHBPpFPFCto2Jmukj6coijRPwU+qtOFFMJ35md6qpEPyV/r+VqFRDiMmB3pJGWQtAcIaz0q6t3g+tz6GvRU1XwQbYEBtzooJSZwlYdZKu6OiGYH2JHODrUeaGrdo8n5MN3t7zXD53DgmGxQr1dIt01oltZ9RH9PBx+swf0OivBDrqXSbwYfOlce0U2FhEjdSTikeZqnTf+vGWC+BJi9B3wEM96LbT8yEskkSxKYPP8LUc6Mxq+azUi/ZZ7ZZfDpn73KFU4h4ueIjiZK6tESnpuaD0sYDYhiW2MrXgwLfSPRw4NuFIu1mg9CpVU30S1F8t5zIy9FPjFyXIDFpwnbRUZDf4zyMA/8GodT+kMEn1aTIfvMQpZ8YmpHkdLnmFt8bhWB8f0SfEgasLBe0kp6KbOhzBhhvr8pXbPSgRy7O4NDlcV7IfVWPRhnz/+QDB0548zpWUQ+WTN7YXZudcsi3eEcdBw15qOXHIdTUU2bWsq1WcQ9Mc+Z2iP5HMcwrit2IIAIab6iWoHog1FEgY/STbjPdEIIPjq92kvyFvHdxkPuGMFYiikTRAMGUteObpbucVQX6Bc4Wkl6Ir1BPGCIdJJmawwppYChpLExPV9jtNNUW2lIrx/FbTEe2/+CHIPo5w4RziQFjKRlf/z0adrt0Dyt1xaDGqB9PcFVIkihzQDOzA51ToEPHSgrHGjNrkizpvzOSvI7ezA0fQPGUXs+DZX9/h4b8Gt9bor3PEqNjHUJlJVm016V/WhOWRXrD9P1BlmWAT6xP6Ffs2ZHWzM3jIPkd9n8L8En0X2ink5QyH2Kvluno8dxCwBdTLvlxZZhJi4I4INJjkxDsShuI8yu/7mU9ns2z3Pg01M6PGKLtTyaN9IuhEaWHp685YpUQq0FDdopNxpb90FIfw0ur1hA+OxkIJmWm7QbDzPESu3B0mDZ+KrmI8FQKlw38EE0SYoxUm37vSJJ0ifFOOL7uQEwEdDx+p4HH6k+mABwxm4UMcRrSgBrZIC8X+i3cQD6dcQbqvqKX2OAx4C5HC7ONiJlvufWWyRido0MmthfBB9OohVxAP/LwQgTJx9W/0bwHECHGhvZhh4mGCOM6yFNG6+PlCjTaHIYqOZt0CIbL/WoFuHEuDD/bYFSjDfgvvFnw+uOMdxjgmoi8L5+cJCwl5R6Q03nlnI6t3e3tEx0gpCWfXycAD7osdhsbthIe3WFa8dokKdpT6KBtQIRuXMekNN6jt5ZpJanwFQdp80GfNCjkaj7xKC5c+d8eU7fYw9+Tc/tEcFJwsEzH0Z1SDHSQqTqxzX3KFPulELVzB/tv2R1htjo/OxdXsnY3jhWSbd1uZ2k5QJ8eGwIBx03espN7tDFwFkXuAQfMh3Wm+nj9qZeBKQDyrazKz8z+i5/wEuPeA58ZISMOGc4+0vl5gIkUlnBSBJlEvn/vAQ9WnuEikqsH2Y2HEd6Y13MRgPSwwCE1JC0G1Ij58BHdFc1aW3g9bb5PgKjK3q3+GI/pIfKsQEQYN8VD44W8Rh8ZOAXabcT0YqMd9hpfh2z0tTb4giT9NvBV+wbNZdDIC7F8XmxVvctPTQ+YEU6cPrWgC9mmyY5jv0gUUMyzCCJVKdQWxuP6wKIJH7pJCsKQgcMSSdiOCZigZGgQ7BeT/v7vWpxpF97PIP1BZXuQ7+DTEKPfBJx528w4NubrTvB3c/hHgqBl2s9jrL4WatBT2w0Rj6QyHFjKQFodyfwsfAsaoIAH4DKdvuBBIw1qNYTpKRc6wmBgJGOxm4XI8lsuBBNQJzItFn1mxmsEhS7sH0JdP5awWdpF0+tQxhgrwUf7QGDD1O/g/lZ6SsdSL6tUlmK4NM/pKnOQ+7pLeCTe4fXRS9aGG74PPg5AJv9j3OR/dRr8v13Lwafc8YfRvV7zArpMt9sQENxUpo+ZMqYf34JZDrI5bHn3rsWcTGFjzehvdGl58tetQTCoj4TI5DUGQ1F0W5X0+ZmW+J5OLAJUZdUaxq05GrDrEOkaPDhZcDLRiroClEl6j+tENxGKsDzLC820vfqhumfnN9nu3Z9ter5MfV69rQWJOD3idYq6mljAPAZoQ1mCJlJxlRakb0EMqw5IN0QBRx4QLwW7Gux19efI+DIaynECVORUQ7VJXj89NkTwaYPxyK0TLkFiDFviDWYSISMJcy9l/cJIy4AqnQsazZqPo33V0yktkcIjo56NE7b6T8wLa1ykHeVWjsiOAFO5FGY2t7v2YsG0EHNBzRbmBsOksNeOhymT3d3pF0DbG5uPhIcUfOhpAlJK5JqwvkMlRp/67puIRSgiwJpadYt0G92wGRdqBRr/TT3Zz7rp99bGsMFM+yvCYReAjwvsXnPPSb7tFJbZsvyvJgg1FN7eq2wJ+d6a0n79fvy0vuRM9wjH/zuBlRrEyBGLX2oiHTAlQMlleucrYtJv+fA5yM6sHFw3UledF2n4cC8WU75xIJWH+qFzXkRPBbRzsUPs7zTvSklKSZ7nTR8VkcIUqdgTuMIMNmoD4c3McPO3OdT6O68q2ovLb8OA/OkWhPBAd8fDtPWRWfOxEl9KLU0p98QWYJ9hDmtp/uYVa40ybb+Tf0H16Zx18fsM/pRXkgCQfHIIoQqA4zPT8KFcwHdA+reFiMGr3tPwWVDZ+w01/DwxGmySWctH4/IRwMB9YqgGmsjC7CQciB/zPsqNTMO4SL4+Jms+TxxvQU+7q9pTXy6L1oMRbQj6lLaDfJNaFLeFrgELBMB42dFTgIV/r56lfDKoMqGuj0UvAE2qUVy/cA0c7rt8+dPBCEOgoNSAdhrruEAfD59/szff/zw3XQNwUcOPNU+wV4FKy5Ua03NxSh6pY0RYWOdNBNItN0aYIZI12rFDlo5nruXE76Bz3vhZv78CInGkVo6cBHV7c4d7Y6dnDy+U5xzj7ivzmSLlp8iZ7Uz3UL0oaNXs8i0x/NFvUx/BXwSDb0o7XYOAGAcb1j7UcqCSDwb/3pgCkAGxJjcgEcs5XnR4aiGs/j70a19C/g8Ux/tKboY/jw85nxcw4g1uElctOZn8nUzKvTpTCE9dQWSByLf4/EEMIZIwYFyjfVFfUnmT+/FsQqo/ZDZ9DTdp+t8gbrijemZMaBV5/FfGGX16KivtdeVNRhsLAOQGlbTcClPmvpfvr5+P5ce1hgnoM0asIK3LwP7SOowi+6Z6Br5H0cS8MTDQsPrP+zvK9pJVBKyAT5mwAe1PciAFAhiVDeFZzCmffQxMAXq98bnZvTuRmKCh1dTh20z3e8eppubD0w/9BRjakiJksVuA2CNKAlGfv9wx+saB1aK16xnuSEvKTwc5NtPnzizB+Cj1LYiH4APCAec6bODUsf19GH7scCHDiClmh4JPqFasy5A2RMxVllTghb5AAAgAElEQVTPIchITSM9I7wGH4R40EoFfwOflxrwt8BSwKei5VZm4BFln9lwijqwpJk+DlyPfF56Lf08B2BKgxDnNpkig093svBcpIgDconkE82/G3w+IEW0WbOpjhpQiALSrAhmjWU7BvLOP/YpbaOXLgwRfvHgi5HPM8Aj2sHC87CrnJuQhr/c5N5lH3VrmXwBK6nCltWnEXfeVtRsUGSlCkvJGwAR024rgg+IB5BbyU1SmK2eC9V8pmnH9AmEH12UpxtNJgU/CJNxjN4GySDrFvApUErnftXQNOIh6cICoLDQrCEVodXZIfRC0mj5wES4EusyogB5Srg+isBCoj1A436B/EwAWZuV5tuEyEd9Pf6PIOZiptddZQk1DikKk4wMvsNai0YtAAhoRG0gnlv+Vo4IPwNqQo8EH1BPw+yJJ8gUHNdP0U5ScpWeAPg87ppSsWnh3EDK0xfhhAocOwLPLYbA7aV2zoFdoF8jJfb4xP20IyBfTTebDwSfpwc5f0m7dfBJOo5eqaMngY8iaxg/7qyWRkwtiuSXxYjtb5HPa6zX5ccGfHQLlo66Okpja5LKymPxM1RSspfeAj79CmnP3OOT9FsRk7w/8vvs8Thvqff0MfBfBHwwyvd6I0kaGsYmQIhNG563kK8xl1qxchjzi/Axu2OvAp+TwHMMOKe89/wuL6EUkYx7PHEa4cz18dTBqpk43ULdtsiOg+qa2ecFPgdHPUpxBXySumLDX60zwEcgxA7nLu3v9J5KJ6qPRPAzTZEEn5qkWsHamKKZKMe1KoKPCQFV53PeuYf1ChVk0Fl8NJjl3/we6TV6/CWKCPB1VJU+qfLuVH9ICiibgKQB4q0MPSO+xj8Ru8zKFEQlSd6sN6K2I8Wp9RjaVLhHxX5zh3eBj1MVASsY9F7TKRCzN4p7PaKfOQABTB8gSY/PRS25zJmyJwvwsTAtyAao9SjquaUeG14bgrNiuqF+KGcGCgcAn801BlZAAkv7o2o+UThIKjdsN0RbiXwQSYFcQHDRgiZyw/c80/j/G/i8OHV1GWqOH5EU86nsE8ef211OZFTRf0s7U++wkQ7eE6kxMwDR5u22hm7m9VLv7vN/IiKaqCeD5cIsvmjtn027wcMy+NDEIeqxt0QeVAMfDRWS+J28Q9EB+9drF+bF4HMm4llCz6k0YAHPiRQg0mRVf8icHlO4UzOIQU3RHp+RxhrEAet/cSgbDB1qHu73EeVa0i9L8GHqDiwnNAraA85663qTz01ENCKfjKIGmGxgHFtKtH9WvErkbmCQqwm0ycH0qCcA1MGH4OJ167UhGnMCsTTV2DD6dGDKqya5PqinJgQBMt1auo5pPYMP01oUZVXTpoMHb60oTCMqV9QDnTWs7RZzgaq3K/uyEQh87bjeTo4gGQMpQF9PwKmim3ad/F2Ksou0G8CHdH9TxxM10cA/SsEPtR+kLwA6ULIGAzKRD8kCjFgkmwMygSj/6H3aVOTDTvcQDtKTh/2X+T0EE9GoqYpt8CFZwauIFqtEc/Rkkf717J+c4W+Rz1sg5vxzYnJOkQp5oquXzc5e9p1fMpFHlEfe6uSXs9eiH0ZB1xorkX3bU3JJFyf4yFC52Il3Rz43qyt5jx7qpqYJ9TZE8SDGdrAdLGdvj/Org89zqTaztxK6nt0GDG9GYZgeBkwfawJa/C6vVqFwmjOdvqrhcmapYUwCDRdegGm3EfmAgMDZPilQt6iHHily+Ktp2pkySw+1tF7COImCbCIE3J6Mb1hNazDMmgcQDyrvGWp1QKiip1CkmwpyalncjK3xMs2dS/k5vCaZL7S0WkM2sEE5w7UymL5IsmegX65R0WfYalAGQNPmUAzgn5tzwEGCnCYg5WqAT4Ber2mWnKNUXEOKo4mE6AQgHWV69BMZa2aE2VIwPWECA5liLY0o5QXXeKDNhbDE6gn9gLOfx3uL8lVUCb4n9Rv/IwWHqAe1HaTdMBSO0ksYOshJr+gh2nI9HvdKz7G207TdsOIBn6TdKvIpZtvY15EMKzLHN/Cxk3PRf38zIgV8lPqcvwz37JUyTpGzjnNAm5TpzCZSnXMQXnJx3SlN9MP2BM8SSjZjCT482tbCrCbmpnJ/ceWejXxK2uRKYwU8XkCNkIPJgz8EfBSKDcZb//Dn3uvsAr2EcPBC8Ll4E1w7SLGcxWf0n4wZSrUZU1zXU9w42Vh0fCCoyk67UfYGQIACeCIOMN8sLNlrJxrwpVHJAC/KnqD5zymqxDpJ49iZVR8RmV0yfmv0gCDaYqrQ9YYYSnrr+mLNx6KdOQPpXYJYZiKb5HVp8HkwtPBMHSR6W/QcwLDmwOASKnS3NlpmxCv1o/HCs7SoRxqk50b3ZtC6tcxiufEgewwxpenR30MwMFvHqbJODCBhIeM4NiZGNPX0hyc0c6rmifcJmOZzMO3WgDhRbPZQwIdg62tlOm13P93vQCoQNZXeIqIXNzQjEgIgrTdbAg/6fZhyQ40VRBVMw8X/VxuPTECNSCrVACmCDofESS0jCiXM0HB+D2jVTSzYbmr2M+8B9h/mALWD07UaO+HklOG7eN5+4Q/IPnxttuZNH2tpw/wzxmV0OnP2UWZM8W9Rjm9v/JoIqKf0tJ/HPKreEI49j3Qc2wpCGGJWRs5T9nFzslQyykLmkJ9coAZTKVJn/ki0sWR0mYzxFMQI04lzDuDBwXnYj9pPx48l4ercDT6VHnvTTX3lk5YpuOT0h3TLGL0gwyvvOT0sKcTFI0jtCEaJoqJI3TkCSqFa+mau9XBtZdxR/4Cx4NwVpluG5luuB/fDNrfAR/ODriZQGa4enqZrEBJslNPTEr2y1HgCoGtOGpUThtcG+JQYqfs6Zqk7kk/E1OteTqIWRhIVtkufDd6UBgNqX2K0haIHFFAjhSTa5OERo9QxcE0inXWoHKUqVYYrFtmAIMS0sNZF0jxjRgpp0ahFZSNaXy91HRpmA+bN5oYrISAZG4kGwOuJ68F7jPvu++F0ZHoeKK3TyCggGiDSQa0nHmNFHPsHEQ8ITk6XWbUAbDesM9YkaRk5focJKuySWzHDDXUiSvMoygp7SoPkJKVjvo0o2AZp3hun1gFaI8L0wLlSPhhrcuRU+p5f9HxfeT7/mh8+P1fpFZtPXK51tpPXmzxTax4Omerxz31VJiRKL81Jwpa/2Qj8GO2b9Zyzstluy+ajLQCOUUgPvoa5II0EF5/ZEqkP+IojPRKKHcKAoTiMMN8NRT5Yyv89Tg97eHPa0Evwye/kQOtUL72Lnxt8cgOz8PFkuzGNlxDET2iaxzIdidSJC/NoLuX4MBaZLWVuxlSam8kYc9GcBnm6noGPpp3aUoR1J4efjDp6+Y5mAD6bRw1zGwZaRDlFI+hREduuiAYr1KAcWYCwcLOlsetMmnGv3MM001VrunZ2VLSV1KNDI13voXsPA4zrQ+8PjCTrPKwXgiotsEp6qw6Y1QzyexnOQWlWDl3GNcw2pBoDPiRUIG1BBh4kfK4nyOMAJHAPsPabzZZNppIz8adICs2RX8goug6T7kpjzuKzjW1HpwS1G4xHiKqBa2I8B63fB+AD4EeNB/cA0coO4MP3Vv8ZhsthlThBco+zJ/DB/3BWHlZiy3GYHGuVmnIKUAGVm/1BPvNKJZsM4fWP8eJe9uOGiuJIFR3Rer6Bz5twcun8pq7S6y6xl0ub2cEn9utS1NbTxnIAB60bW/7D9oabKeDDxycycvo8Kd0+VkHvjyi7NwHGgzsHQAvwoXfeOrhll5zGoQy7PNWesESRFOCTTulz4BOj9Bz4XFq8N93hC0+apX2at79MnXSAyiHtkQ/+/rh/qLHfiCKRdgP4wPCwuTGKCuhRMTtJdUbVKNTBPiIfkg+aung+SubjJAqCywHFL/QnB3ycHeOmEAhk0Jq99bDdViru44GJfHhtbrYdm1ybktFFS1n1x1U9x+ATdWqJhOozA3yYLkQtMeti48d5OK6vjH0yCqCV9nRzancSopsF5QJpw6nZNN8nzRUHAykF6pyxpuU6T1h2UVNIbdCRT98TvWdjXKsOXDxMtp263oPPKnWQiEPqZwDT7vaOlGqABMAH94L6a9g7LqHh+zW8T4MPepKicM0zCPr2QfUiqR+jfrUmcKV3CzI9ymaoLJfrjKjSSN+MyPYb+HwNqzNecwlA3T7m/uQMLm3VS+xlf07Ap+/RvAfOC8CHNiWEnBBwrJUYySqNalf6LeefoiR2PEdqpOcXj+hoHRLUGZP8NgxMDhhrCJyEuK+u6CDnfHri+cjnS4DPcvG/1LboEVluxlFqwW+WG758HH+PeUG+cdDKK/CxHM+gcuvFmOJy7YmGHX0czOUr7RZZ/cSutVFNteYmavN9Phh8Rie1IoTUhdD0qWB4qHMzZYeICB6/ySX9APTIB9/TuLsmUkwXRwajTdd1KKtTR6GadaQH6Leh+ROfNcrhAqZK0S0i5NSRIv1RYwraYEDsz/VGygUcWufcOHuxDKaddBAKaY2KbFI57EFq9aiu1TYMQZt6W+OWe5Oge3usXs10m5tcI6IKkADbbYcx2dRas6YgFRwcsVD7T3N9Njc3lMBBtgHgg8iHvWImH0AeiX1CZhaKOKTUKiIn7KkOPjk/6mmbn6b8mH602BXtuUXR4lvk82ZT1O3IAP+UMcY688y2fPAy8jl1AUsbVjUkP7hHP7BbsFkh45RjveiZS4o2xINi4BX42CpVbn5Z4MqbJ/KpUNx9E873Sf+KpmhardQkp3BLuUUhKeoglnBvc8arKFxGO6byfNrtEpJ/7fTcSwAHn2KZlkukECo1o0emuMTgKi059xEN4z5XE0Dahzl85O8NPqDAupBX+0tZJkcE1jW7fkLkM4rulZpyigtGOHz8UDXLmCPauF5Xk9vpk6QaX2oe+QxJR2ZAmw6JwnnJ3IzZPPH+ATzYWyPNaZFPENhaKiDXETXyNSKjRqLgwXX6CgnKNZlqFmM00YPj4VlPemLxtBhvoGejtuTGPtMflf5jXScpicjxiOk28tyjJyz3X59bz9PvxqhhkQv2Bf6JehD53O/uSUaQ0OfTdAXSw2btdJmiGoAPZ/EYfHZ3EP31ZEuDD+IkRE7YOzqfGPUtHTem3tILlDk+TuXGTszMhH9I5PUNfN6ML2ef2I0/vo9awLkndPvU6y2XHt+jq25j8/45c7ARbI9wig0pt4ARH0NlkXEOZk2m65W6PJYTLOG95EDUhdrpJiRUfnccNBWckH9H3ti1H4da6e+RR4jUhRvVDEomSM0Kt7KVz9d8LoFPkLs/7tJzXrNlegT03PPoiTdxzWyENJEybKV8i75Ub7lmmmmIwmjhZ9NfWTeDSpmYTMzjW0qlO6ahSBNg8j/YdGBGOf/KWpDVtRkpeG4Nadf+r9Si2SAqin30pTq46HuNmqhCdVsgggCN+Ch4soJlCZow1sTyeuS+wgbXvdOei9J1VAT6gZFQqMgDPDBWQeAldAr26kl9P+6nisBoor2kDXL/IqGklxGlPGAacsP85wE+ffqqPsdcGgWvWcw2pjDx2R9qyiiioLDcwh7iNFMoNdxodLdAQz0/AB/UfwA+6Ava3TvyeWpNyVBZsAgw9hXPJggK+B2jnihqzAkjSa05CNedNYBK6cQ3O7Wwb5HPa8zKycf2iCffh7CSJyyBor9QIp9ERHGM+mPyuvldakr5OX8vhw9yYGRWyilL+k2MN6XmA1h43+xvXsPm6vqQCw6FlwdrGfk04FmCDz1W132W4ANvm+MG0H+AFA4Lvy2fX2yZFGPHUrwHfLohWt6YLw0+L3m9ZfhbN9cjlFXTkPYXmBi4ifgd5Gb6se+sKhlSmn4amYAP6K/8LVWHHY5XrS6KzpDvAfio9pN6j6R0lHbDvyrAhwE2vHR5N5r1Umkof6ixyVWrYA2pNV0GpPAvaoIWIypKujY2WQruVXio5tMcHOihhZkZ4K4DQj06NZwm4RNdPkWKWgxe50rzgAQ6ksIJuxB/J4uOHpzdAqfW6JgZfGCo8ZgM1wJg4vX6iGEdPACJlAlkqwG+ASATMUyrDsjyOenzMb06UyJ1kB95n7cfbngvNPbAOm+7HSMXAAF+dw/wYVisaJmMv7WESVE/Yl2Sw61AqgDZQPtI0c+Crei0WwgVHXzUeOy03DfweTfonAKH7vQGEE6Bi/bZcODzmA5eHVj64ztonAK1vG6lo53hQW0UclOwEcvXxs9V87m5WlMWkpItTSBS1Jxx4cshbfzZWm4BH+n+QL13RD44slTMhRaVgUaeqDSJQtUcFzkirl8D+JzaWadC1lMAxccZFDhYzJL98SZh/EMt1mYJSAzPYKgfCHzYw4HeC1GTasxCGTzHknytwzRtEWFZXLSUDxr40IhSdWDjKELejVgt0mVL5HMMsKbZm6KbkdjZgGQ+kqklN7mk2V1zyNpi33Bq7mbeTY3PtH/cF3gkUqeeAIgw1FRDLccVBy1K+eCMUNajVsOR6flsCn0scDrAZyZhRLaOAJQ9Dk49EHyQjthsZjn3UKYJGG5qLfBBmQnMMoNPNgbSbpwKudtV1CMaNhy6PQVNkU3Y3txwthRAhECDFOx+P32GAOkB6Rkw4QB+8SwVLSO8BUMOdSREzGIBKu0WwFH0M8AnkXYMVRk337B6buMZfav5vA2DzmVW+lnr0UqITf13S/Dp9y31lyXoLJ33Dmz9k6S3B//GMQTwYF8CDzqVe2kfVr/ZfjgovFazWTJdTG60McDJ+Q/vUt+ltpCiOYu3SL1Ffdih1gAfMLgs0u8JjBFITAFz1H6QslhUNRf3MAbnnHfQvdx4u2/bBs8/qy/sS96nHs+Icig1KwIpyqEZZwLriBfYj7HB9uNJj9VkSt7PMhZ59FhHMd4Q2Rwm1H0APhqepyZU9Bsh7Qbwi9wNnQUb7xBMWPNhqs4abTPWltJuJDekz8VgGwYaLB0IKUh74YuefJpOTfXG/eO4aQNd0mEVrUPasrA447cVyUjEFYPvtH4EN1lXr7FSw9BWIzAyYrLoqVNIrPlkkB2DAskFMR3oyCE9RAJQ09Qd6UWVXIA7ZwTi0eyVMhOQ+XAW/gVCvceH6TbUetgjh94fsUhx3d//5vvS+8vAQahfQFEetZ/dHlEPiD+owUntIPUqNrlOYskJgMSkZEQLmR00L1tKJ2c94IP3z/HkLfB9COFgRnJdHOOxw7/Gafzbec1EJ6fsD+7bqbLDcnUCLDzLJzIUlW2oUfLJaOgcROsthIO03SyZcgE47hu0AfyHm4+HjIEuOZyedouQ4qLXhkagIRHlPCCNspWHirQIvWsblQIful4yCHh+OqyVQtALfknwySWeQ+4vtU1fCz55X1VWxjTPGLIYV9ZeTAAYIx2kacbNQrBS9MG02x7NgQN81La6RGw3DMKwQ7zU9wmzfdSAirHeMt64p5GKEZ8fzgX6XTy3w4PU4gQkCuamp8zLUBCQEKu+kh+G1pqo+d6QpmYLZDQmm7UbdExnvEQxxWjSJZlDEkGIgLp2HkzNkTXwtEFuvAqnIE04oF6bKd1p6Ey6LVlAengOWLF308GraF5/6ArWGcHAd+NnHONFePVYI4NvmIB8nOnWIRlghALrPMwi3MsxnA6MCL/7/nuNM0HdzzUfqF9grs+OQqPqrQPmgGqt78WECvjgvQlsSNkqN16jFZgyDNCYpVhisUafFsTPxmyPMHO+B7+Bz5exPB18AhJjr+n8LR3wgEAel3/7a8WeVYps0ZvW3yuZkC6tk5QbswvOJizr3qv/9PE3B/KvzXhx//xsQNipi58tnfNESM18uNkSgAA+LAw7xwdvC94cX0sq36X/BvAbB29+U861GxXunRiI1EPOLH5H91MpsPduhbeCT+oS3AA2xLUZ2Kku9WXVJJQ06sCTSIlKB+hMB/iATkuzHNhpBbw2bwk1H8QujHwAcPB4M2SO30P1WUPQUrNhFBLpDBjaDM4zIKTgSOqy+5RU4R/AQ4DKdFF2yktYNKCkIr9qJGzwvMI1jOhK96+br2j7ysAr7WYFbmi9ub4SSaBZZOlZOtkzpJE7/RlQ1AuYJs2Usq/Za5znCmgFdj3FyMNeEygtw4X1uJK2mpjd81HHSlWD6XaYPv2oGT45I4h8AMxYJ3SY/+b770tNHmlXOh+r1fT59pbzfQA+PH9Mv0kJm0KjbvKN4yAb4L3jUe2U4GHk4zqOz/qpdFABUhhxy9vUDtk38HmvxRnPL0euaola3Z7y6kDT3zm2sO/hbss6Qy62tKf2emof4IN0W5hvOfMZw5AorADtd7/5+4NG6Iq2Cc+pp956WuuU0Qb7BwYCX+gAB/DcbJHrlucKY8ZNXu3P2pFMQVh8tINPFokF0eczbnzPc2m3/K2HnV8z+jkHPqcOab/5iXwU7skAldGDgoCp66pfaAaNBAPM4HKXPunWnEgptpNGLAiAAlfh29d9REHdYLNxnYeTPQ1GVL22sGm8F1CXe6c/+0LgFdm44vsq0tvrcfmwPnax04Sm5o0pUZjIiWuQ2T5oau2SN0EDbqUBbP0g5T2KcFDrNdeGw0slLZh6D3uHyPuQs2R6gkVJHWa53hMxV0VaAT2BUEn0mMKt/ecrCvgc/B4RW2wq8IhwsER/+ctfOE4hX4hQcLa26y3HGP/mO0U+OEd3+3tqvCHyub1DI+oi8nlCDRYpPYF91pw9GNZ86zOjBvggLa/aT2rB3clTCs4RbMuK1BH+lnb7cmizeKWkyhKN9KglDz3ncPffF6PzBEEh9jSgloiGo9Rt/+GUou6ZkfFxxvA7Nmhbaky1/8O0+uE//uOBkxBZqITgIKbxpJYz6JPnkLODD1IxNzcQloM2lnP+1hZTqk1Lody3BqJlDnnQMACxTE+85s51IEgh7OeKfC6Bjwqx/t86aDEKsFTsQYmUPWoSlskpz96KEngNGDZOoHxUkyEBiebCfmYfdYHfosHV00wZ+QDgYCgbAFH5uRSaQaUf4EPduEQOvre4rvL6n+SdSw4nfTyKDOQ5uL4ABlkz9qTjB5QoCaS+n0q72QLCuCstl2LD6MDndFDWqSSFE2JG3xviZECTKmm9IR8C447IS+QZnQdEpuZxKDPg9FR5jb6Peq+k+3xNXp8l+ECNjwK8rbZJIDChANfx448/knAQRyrgA5DHwLjvPnycgc9nU6yp87ZaTXf3oGjvCR6o+1Dh2pEP0oz4YpMy0noE2xVncul8JvKBU2NqSFN375mFb+DzGiv15R7bnQC8as7asq/nFABdAp+ATXf0K/KxhmFAr5/x1IHwN2TEPnrSb3CEz/nnf/w9wWd3vyPrJeAjn0hFhWfTbkIZriTAB8BDxlvUgyuEGd6xGkxFcCByLpWOLdNyQfPu6O4to4+O1qc+w6mo6a1b4m1pt17FcRRnbzRIPaIczdaBISdARPOtUnUCMEWUZGtr3LadCd5P1gVaxupppN04OZUpOMjtQO8NYKT02NBOU70HkU9qH6DM8VoMKEvwIXXc4FM9NPGs8FncPBrwQbQhsB2pA0UxntNTH8CAU3WeBjxM6QlIeCAY/6eutlDFZsSOuSSO4BznAHhAN97egIwuFXESAZLMjHZbRFCTEzcpQ0dnAFDW5yjymVB/sViqxzUIeETLhoLB7e3n6eFeE2+xjyUCinQk5hEh1f2RV4VzBLYbwAdpt9vdjvI6tzuMYBD4EIBa2g01RbEOB/hwRgxZfEq3pTab0doB4IBhzkydY0/cLRsy+6b8juz0tx65b8/zCgR8liBwyuHOY+qeNSO7jHz6Y/I8Rrh+Dvv04tf6/MDZw2M+3NxMHz9+5EskPZyeuQDQ6l9+/8OBg6og2XG/o9TGIBJIL+pZ8GnlBGp92ZhgU4dwoIfMwQe6WUy3Wa2576R8wNeAz1vSXr8c8BmRQKV4onoUNWGmtpByU9rtFPikN2YGPghx7R/gtTF/ppdL1tZ4Y10p9R/ULKyyLSkdCXeSl4dIaKOmMkQ9Gkk9olpcFzxyMl08xZOpHZOcOwMGzwX4UBmAdQ+w4yQa2lOPqtUYemfgo1HjxJY4O6VmYLke1qQMTBYbzV5L5BOWjtQlRLqgQQb4bDc1zA7Ao164CKaqWVoe31ApsE584iBxEmq4n8Iouh2o+TDykVgq9mNERTPLR02l9wSfkRWwWgjuxQQZ+5vS88P5Jb16mgg+V+u1Ih9qt6FvTLRrstg4jsL6eWTXSReOs6Kgds29owqjRrdLOSEK1/388HsvbPp8voHPT4OPPbvSAWRpt5eRzzIrUxF8etpyPw0oAY1KbyONFuKTCUhMqT09sc/n++++KweQ6fuQlAKa//KHfxL4ID/cwIcH02mal0Y+xhj3Xah/AkZNhmdIxhNcUAQFM6dy6vNmqJGGu3wDT0U853Kc/dV+TvDRNYv1xy/L/OvA2qKmC96F+4iDhnhQ0aWSQdU7kgY/jVtA4s3RULp+kjIC8DDF1oFH6bcNIh7P8SnFct9JgA97WJgDdI+p00bY/KhDsOgI4VLK04y00vJwALjyeTOgDWCktNejXsdrpc2vfhjuKE5Xzb7KyASxLCOZQ0qnvSCt+Vzviktf0x+tcm1WnXp61ARFUSOrdnBcgqMqOFH6TG6o8/2MT6b7q7RfrpuA5R4spN2UzJLpBpttB/CAsgWo6A/3TP89gELPaEjAQ3UJ3J8Dsg1bAiWuCeADtWucq893O4LQPUYpcIy2WZEPouST1u4aI6V0zJLEh+bQOejKuY9L4JOBdGGkIiVnx6JN243DGk24Uye4fNbBkz950F9yji9biL/+R8SWpWa6BJZz68jopdUbI0XVVyw1mh4JMZwI+FBeSg5qSDGwAd99/I4/p5bKVJyzJjxz/9cffjiEZskCJaTcnWaYybicoFqL6RAY6/7k6JinejI8WxsLoasU5dR9rdC+axRlIRnqacJNrQU9xmzYFjWdWtzlDTh2mTgAACAASURBVDh5CN65+TvwnXq/c97GuBYdQz7ONZD62b/jjY6eaMuaaRjavJ4hQVfuDK4T0i3R2ioTl+50p9eSZgPlGkDEIXO0uQeyqai2bSNENedoOUFrbfIwuAI/1XxQYNySHu0UmMOtrEdAiEoFretf3pEcl3wpdRbpGb+fVTIQOsPAd6+NAp+uRcVY630NJn5h/C41Dx5avy/eTb0tqFmh38WLnvqanbJU6wiC9BatHJA0NCMZAWXj+g35EGgfoq60RurrcdpDkQCAgH2dMQeuPUUTC2cO5AsajCdQrTEzRYYgIxXAWkOT6SeAGFJtB0Qyq+nhSXR80q09mA6TeJk5BwRSSFR9YhxdzmFxAEe6PRr77paImbwOdkrrTwuRiNvQglGDeent2XrZ+rn8BjavA8pZ4qlmS3nGD4cvYpyGCvydmCAbod6KpHO19zSXh1G4HZ1ip7H42dJuVlIn4cziyLx/HIIJ8Pmo93X7BBtSLUTKa/nPv/09jwo2t6Kfe3U3O4d8zoAzjdBou5XKMVCYkUqj2bXBSv4eueuM9m1S/LONiLSMx7T2Tdkjltno6gU97qcAH93DvgXGJ3gOEPvzaEiSeWtME1OjtE9S0Peewe9wD8BSWzam5rVxXZTYZ+3H9Z7QYJs9TboNfT4bpNlwz5jim6bNFdQNFDKrBgjw2XCUAiMUp6DSV4P3BPiQ829pHqlkO20Ww9yijYwMGICkOhG+eqiexsoxlwemjcp0TbImU0vdZ9b09HRnhiNDNmZbd6lbj8FyrHVgXIEjH/YTOYoqSHEUMwrvplJbS05N0gvwCRCbTo4+Hxzg/f2OoINrUrQjVlvS0FIDCekhlG4Jn2rO0IGqBoiCMCH3063kdXDvH5Fuo2abKfmeUzRBe8+pxMxdQa0rAwuh+5ahdAQVT0N1x4Q3u6N40xp5vVZLEXKPvZfTkSi0349yul5nf/+mH30KfLIguYedGt0jpMgxZQpvWmHCVu1p3rJlFoQu+0UJMLQLSPUk9xBOK2o+sAVU7jhoInCPzFb/9A+/O+DgMMx27Qfej9QORsyxNKT0RVNYzNmK904tL3uvnnevXDouUF60GD0a7ZsW9XzYyilaM275+9kmvUCIuJRaOwccdQNfwPd+C/jkObm+eIYzwMx6DnspM5YaBhtEFRuO55ndZT0yNDFyRPIjPOBhfrtJFLkAUjtXAjM2nx5YT8GAO4hzqp9HERXABwrKFCG9tiZdazYdlOXUfzR2N02Y2bhiq0mhANdf6S/2bsnoIoLKZ0uEFDVsDXKD2Kg/V0U3A4BSFM/rzS2VFcRbnUijG6Rejc/8+fOnE+DjWheu81FphezJsDQlFeTZP8+AT7TZOMMHYGPCBQkPnGIKYVaZmBADFCVLOgjwG/ABSMDZAODs9gCf2+mOTcdw9JDc44x79YOBdICoh6MyRKRInQt7JoYLs36i90Yw9viOEFsWOQlvTjfU+sakhjSivzhsTi+3m/It8nkdlopOo7ugOqImFsZmlq1sY+3j1GGP393eTmvrsEXaKec3Tk9nzWG/9/6hYjvbVudsA3zQ88NUHEeDSCmDWexIWP3pt384SBxSGk8gHtx7uBQJAe4+Xy5JgU/RZkdjDgqp8iCFTsy0u/mP3fEOBZF3Tsqgp9qSp49ByiL0a6jF/QWAT3kBLzxESRHl3+4pzsAnWlvNv9R7DfquRm/rWCfllshAqtHyVmlsLIufI19po4APyAKsIyjyARUb9Z+Mx+VGRn3IM9oBPBKSnU8TrREGZrqgVyncf5rRFsXhh8wOChlB91abfA4+AqSk5GSoRIQIrGrPjDTccCJGBDHulye7Nj03PJdCqgafu7tbU6w1apyXnjoXEUFpBV2z2gjg6SG1nFScrkHXWIKpgisV86EgjVaHBj6gKwJ4wHYLWxDPoD5c1dekW4f3ZPRkcOD9fnycfry9JdMNURBHKcD3vELKbpIGIBh0uCymGBVVlcvprAb6hpTCdb2I1yXR0ShXB4DYlhwgduYkkVrXLu/r/y3yeR3YHNnhLi0RzzS9ld1x9pkIuCd1DpufptAw1dJQztTzTOhW+71HUqxVeyR1dx5vtjes/WbP8rWxT9vIhRXAJ2EXaZ0GH9I9Oc9D2+Zs5HMCfLD/VPBtzYc+eJi8eQp8cuG936cb4nMeUZ+oeC7N9Zw39SUin+fA51Tk1W9ScqsB0349+N0JcZwZ+EiRLJ6P/40BdvRDGu0CfBRtit3Fmg8cBjSIesRCIh+qHLhIKOuJaMdzbRr4hM3CNJk9dXjUGbOBjVhMN+aFY46hTzZmgORwZR+Atl/RYRXbh7Gfp7TSemOKtSOopWOT+8V0oNNsOnAChD7/B/pqUp4wWKQXy7U23SN9sdj6KBAKAy7AMyLdIaeEv+EacNZ2uzvWfKARJCKJnDmAXzlj1JVTijxTRTlG3YcahiCisgCfT7d3BKG7ezSaQr8Rmm0bSTE9qJfoiWrWOOduOk3jr+upME5ItZJ+HRUNvr/AJ44M/qViI6nnap+gXJfThDqnRcMobb1v4PM+8Fnar4qSnQXIq0eTkLbQE2tj95MdqHHY19c1dXQ2AsHN5D046LW8ONNkvCLtvoY1GeodCSbK/jHysbeSkbyIfJA7VgivDbQEIJuusaH0LqXLxiY/S7TUApB0IKkWSvog7+xiaS4o77MsdvVb1Bf8lwI+HYA62J0Dn1Ofl4Yshjsf2Jtl/vlVs4Z9simrpkw5P/b+yWQRsSP1Nbac9rHpLAimr0d9PpTbwWtjk65WLBKGow/Dhb4YpU9lvKXIrYFSVaPx5sfztuijgSo1ZXPsyGQyKiIfM2W0Jjbz3nMdfLKu2a/YQ1V8b15ejyw14G2AQ3l+pn1SALcERxVxzSt4jgbshHHsd5tY6mpHfa5Ku5UWViKeXhdRmi6Nr1SsBtnAUQ715Uw9h7JByDhMYbjPR2w4gOxa0ag15+RkgCb+RLYbhUXv4VSigRROocBHGm+IfnYCH/Qa4ZrWInyk+RupeAKPCQeiaSctL2eEoOu0T5h/AR86ESeknhQBfku7vQ965gzhyqQkpqZx9f4zO5MrbvJBovtyzsBMc50WeyOzowJYALAuMJ1yzdI24/d5bc7T8gOWmZ7Vn/7x90SMpH4i9EnGjOd8xGCcjiD80lFKKd63PjcK0YWsYbzBV6ech8AHD0yxOQsRxD313j0iYs5x0aS6XIyfIvJ5D/j0aC9DzyqR5HHkWof5VmX6bUzVruJ5dfNHzsKFYlKwDTxNDW00rrrnhz0+SWiRuTKAA1eQOT7cZB6C10UFc78RkckDctqNNYrmCRk8RxPrqAVko1a05OgjYXtSsRjrML//I/rDtWbAm/aVUnn4XgA6CqSgTCupqMinf6UGwuebHJI9COhKmgLXgSgEAJTrL8eLxnawEGsPk2iwZ9pNihYmkNgwo8G0pzlwZqA+jfeSA6DJo/ic+OR397tikAJ0kNqGxM7nO4iGYrNILSIK24jsqJ7NuUpqFCeF3qK/mnAqtttI3wrgGH1daXQ3Vk/DCM2USoPzLPKp1RhGsRFAyjF5r0X+W3v+sO7aYtG7VAiu+wrwaX02iULyL89QzoYp05yYSyknl1SajFZek87Y8BjLlufcIm3Oer8j4rLvcPL+9A+/52mtCMK5XvQLAHxuEfY/Y9xHLjt33Idf+os0TvHyZTwlWCk+uJQO0n0er5mH2H0HBT4LunWKbFjQXwr4nNrzz0U+YUhVQc/UcnX060bQ767Up96hYxALeL0O1L/3yArWIvw/FYuZFoktlCPA5tUCH4uNmmXHyMXjEwQ+0lrDZ9s6amGE4/6eYdSfmPfNFNIwX2Bkk66ipE8jKwzywZyAAJTF+yVK4p61AYw3p8hRK0Tj32o/XM4mpBnPjDIzzm1LxNRjtRvrkLOuzADrE38pIGoWH++l62txdkaE7vaANKImOiUV/n56RO2T743PZ2khTzK9293VxFZ8stu73XR7e8ebh+ZSEg+QBvW4b4BPxl8DeAhWjHwgnyWlP0ZL1uKDrFYACJ6BDJSaTAfpSPsF5xWvlxEsmRlFtZI0P3u4oJhxBmt74jPfyWC8TCs/5yj+rWHKiz7v3E8qW1qAYfCBk5DMRAAK+xMRTlGrzaaUKLDqi2BAzwgGNQU4GZQRXSmNpXMbQFLNNjPAmsOHM/Bff/cDJ5kmxZaRlpnhjt6fjNTtnkkQU7NBhkksp1E2brrZKNViU6fCJYwAtaXEnulpkrxHccs79XhRewojp1/Xi27YOx7UU35ved+eFw0w8TVbHSSimPhX9OI2a2kBPlCiLtFWA0+1yFD0z0VtDwQbEmKmG1SI9TRkdVr/z8bqBeTq09CJYAAPlz080G6ycGAmGo402kqCgnBCwCCzo6DR2jDc1yQ0aFCcBq8x4j2owTLEgTgvScslSsa/bAmwKvpYW32ojNmu3Ve9KEkje+cKvVyHSupzEGgEcnpO3q+uwYMReyqQ+9uHsFLWLZkXsMRVQupGKhKaXKtS3NP06Jk9+Bm9QCn+ghAE8MFn3Wxvpt/85u+sUq2aDWnW9Fil03ZH0MFIbQygE20a0SJcFpxxpCVR68U4bpxz9RFpXQEym+3GvUHSg8N5JShZ5RoZktR1VNVR74ganUNgUEzJNpGZtTgRzr/jbP5NPrWDT+yI0MX3UvUb1HdAfcY5i2OPPYQomufI4+pxdqHDlro80r7JMhCEaoSGz1h7/7KNSfXxX82GAtEM19AjoNX//Yf/XPN8qAOGJ1xJTJAjeV374d9a7ScHfQx7S7qjcIafH3NhclECni4f7xks7WLPRTHdI+pNp4tM1Ffff68Fn2XkswSfAJgk2pQMIyXd2m3wuPW/8urLLLkhhJ+7R9+kXJKcYv2AGfjUI9UNzJsiBfKS2HEdiGbK6dMaGMgaj8CCj3e9J6y4/Bu1aO4DPyZRLdNGVFLQBNAZ+DD8T4Q1ImetnW4xgQj7tMlB9VTX6B0ap4OAxjlTASekGrSoTMe5Z4csNJM9cvB4nxr4VBRmr65HsTwTjLxMwU6q8Wh3OrolXdvkB/T4POxJT1VUAGMv6Rs4iCECcX7WZjvdfPg4cvOOVigUzOFxymcM8BFRQWPPxY5DjQfgBvDhVFl6r5bTwTWgPutUYukGVv3rQGZsgMYWoHrWGDE2ZykpX65lbksTVP3qh/ev9Q1oBLygttEhGAREACo3HnfQnbXYW9b/9pgKfE1dNvybWVIdfBA09K/sl6oted/zjLVUM2S0iqhkNZDVv/7xT1Q4GJ3NsjYoVPJ3KDxRlh2Uz5FPVIpDHd32H/33OfhwRowbCrGrk2vWa125A3x8nA5wy73SQWf+rj/drnoL+ARgcpWdbBCjlaH3qSFkhILqFMixIyI4UC4lKNNrQEsQ0r0X6yhyOyka6zpcpKO3pAFLeA2qXBfwqOeHkYtrOwQast02GthmwsAAHDeYUv9NA+cCJAAgrF9FtUgdXa+L0JC/pS4D8FLYLrDJZWfvwTDDYI5U3dBX0wF79KA2bdJeV4xTQAWCBj6pSSnnKQJCDuiojSpVjNdDE25PM1T9jh4f+V8VLVXE08gI9DrRhEX1X81AAvgcnh5U+HdHOUdpI0WXojDWEpHjekPvFeCRacQCKSjU474itaLIB7UfzfUx5Rv3DyoVTHOL1i1ywxh3ItBVvSdkinzGREdRKsljAyzH4OMI6Bv4fHGD1R0qOT5yshB1ULkAslcAFdQGbThSP8XfsYcwKZeP8/iDKCPEYeR9txp62V87K/mZpITITVEBIZyA0bKBfUuVm//+xz8p8nFjKYQ+WUQ8jMgnvT85wHUYYw347yLyicdsmRMZD4kaDqre1fSI9utWhF5K6fS79Brwmd2ML3ir3wo++YwjCtRNIUvJaUj8hjUQj4CmJ8+0kvPs6Z2o9EXr7DcmyQlyhMAZL5LIZ92HVYkOUy1csqc/U7TGPQRd2hp9Yq5tlCYD+KDY/wTGmfpiUkcZ5IMIks6nGdZaUEFBPULJO2dvKe12NW1v1BfWe3tGFKzIIOCTyEcG25F60aTDApxPM+W6gB5NQ+3CWDHyRE7IoLuABw001+R62lwrAuTjWk8cAwxHRaq3WcU998eSU2ADKT+Pgy1pHZnoDFhUCjL6i3gPADJAB89DlKyoSMQBabT5vfg8ARH+RQqO/T0EO0gQXWMDugZoG8C8f2o1yedbXsc12ujAcZ1blEQnh36NxUiPIp+yEt8in69kk8oxI/DI4A+SjdiolSFA6nazMdV/x8gHX3ASAzgksrgGfxZ8mkPMb1k3xEysawvejtRb1ZfwuCX4HCyaiOwwIp9I7vTIJ8ZD71lFA0HRLAeon6/WSp3Awe6RD4wXa0ZJxS2YL/PXn9+tNuLr5G38UuDzWrBZXszy+cu/5+amWZFNnbh5XlmsX8CHskdJi4gmeBR5ZgRD3lfP0UrOwSceia/I4INkTMYpsJ4T4AEQAHzWGBYovbcAJ/7t9Z4AEQADvx+OiQgDifyYYoSOHBs6R3qWRtXRcthqiaDme28oYGddBUxqCE36rKdsU0fK41crM7+4Dx3tOFQEIOFeiC6chtDR4c1C/5WopLNahp2DACijhtw7vHEb94AzEfFVyOugNwozsWC+KbfDSOeKBuKze35Q60k6Ra4EIlyNRECWQgZIRV+NS9lP9x6rwAhoBwaT0m8HGAlHXEitZ5RD5HFUw1GTKWWaOIjOVOuAD6NrEYiSFpae4DLt1tYphuJb2u1dMNRVQ1JT66l9nD/dap09RiZ9vAgCDadzkeoNjlBq6eGBjk7SdL3mI1s/9N9m/QmMvODUKLXLLAHYpdR1EwcAAc/qX//wzzPCAajL2Gw4bgCfiI0GfPrhfwn4kILJl7T37Sa8OvxesVNRzQC28/dnKVj4rjt54snvBZ9h5HplcLxRDDjAhoKcMOoUXlWnfIQ3pdEm8AndN+xBvZojz94r5KbDGASb5R4jBXkGzdjgA7YtU3BWt8a/8IgCPvg3aawOPgnlRToQQSEpQNrdNs+d8jikKuuxXUw0hnscpFHvycbHZ87QQvxO6SDLC7m2U+k1NqiG3BJKt+RmpErQUgr+GRYaAokiHLhfxeQGfA6yghBB+OQVALUcPA9ojLPZQGUISLB4YhQJzwypM4AORtHjc9zf7Xj/sS4wBDiLMP6kQ3NQHiIY9Wbgaw4+isY4yRSAgxrQwxOB5/MtVLOteIDanXt7Aj6aZaTudnyR2eiRGshU9L3IycdNyy1pXrLlHAn1dZmtEYtLP3XV9ktbiJ/39eJ8yAKYLGNWKDMHkadyJNTtWUXy3tNhoYb9qT46ZWYCQFSsmdXoRRwr1MpyGHy0gdYCH0dEYo8+Tav/5w9/OkT/iw2lQC2IFDLt9sjhVGw4NeOmF2BfCj4Gv7KRoY3r+ee/lorWpx75tbfulwKfYTDnnyLGFaknprTgTcOwID3JXK3SPjQMNR4hjY9jBcvj95om724SV+tEd9qNtZ4etUa7GAPmkFLylNMGPrg2eFI98kkkMxhuApwoG+AKN1vowGkT4/PmOahGRztupNYG+zF1HgHRiC+G5yZmWIA3dGiC0ozirzRc9mGlHRgxmBEYleek3tz3APDhYYzCr0Gen/F6rZplRe6O/CPD41udKKK8QKsqCJhEwBHZwU4EpG6cNjRpiUAA4ACTLeMcGDl6/hFeg0VjqlDrcLNgvNuL8baXLA9ScGDLgZBA6ViCjxqGw+SjqKk9X7wuJbHgsQIsMaa9vY+ER00icsTHFgqkGU1yOQKfLkg8r1//vJb8V/juS/spTUGdQaTdNq7fJN3GHWbj3ydJx5LwbxGwbaBTdr+x3eTYpWzixSulXgUxE0Z/AHxS73WbBd/vv/9g8HEoHao1PJoYPLLe8HfKsYt5Vcb0HOHAKThnfAp4ApFhyZ0Cnx7xnIqIZntkQcX+0vvny4KPi+azi5ShRBoLRv0GBx1GEets8CljYNJBFMcT+RRJo1V0Oign8pFpW1ITRsJIfzkGH0VAiMoEkBANDHU6Rj5pMkYEjf2Gd0ShE30opcTUpn7itSJkKFA4rs3kdyNpM2bwTKZlJ8WG9FP2Zq8TCXwEbIPwkRqkjPWBUXlSb2IfMm3hOmWmmeI1BK6b6eFe+oSV2ovydWfUuTFVdaDRUE1a8/qaxV5YcFBcD4fHaXcnVQOoO+RwYw9g3hbAA2DGNUbEwk+b0dhQKdD9vAdQ7dDDI9BCzw9uAH4G+OA9MWoBY+xgGBhNZcw6G8BFNhJVFn1E6g0Ccy6TVlkL6OLDDXxgO86Cz4xw8KVP7N/W650DH5J7YFesPh+FkvRsVh9lxoNkvyYK8syoNDSLiu3UtPfx3Kgr0s54+UOaWwE8yOYUsUXOChuz/8d/+y8HbDK8CccpuOmTTB3O85DytMbsakPqMb7Ji9BDxvo4HunMrC+9PWahZHujpFze+37Pv35e/VIM5gC5RxweTgYj+fHmg+acr0DCUF9HPAumQVzkxrtpBpLC3UF1HwZwXuOwpH2jyc/izRTkrZRQdGvkiD1KWwKjKwIjUkIADERB+KIhd2EzEU/qP4jm8KXR6h693Zg2BK7WOBqwSKQzIhQZ2HzNoicbXyUd9JhSsHZUNPZkh2G9GmRmlFIQ7ToyrSodidAxUnfol1CznmqYFhFdHIVOyMFrB6D17rrG1LAqijGxIeCXew6jASLB/R6zfqRCoLSdiCl5ffxLKRyv7+NeDYL7nUZyk72K3D7Fg9W5joFz9xQ9cBqPMj1i0eGxiI5gOHDNKiBLFgu2gqO8AXIeeidqr+o8rHF5gGHGcPO+dKJMorxmSt5yTi+dure8Zn/OJRuy/Pt8z44zGRvS98Z7r235/JhkOK+oG4qYAsKB2G4g72C9UuNJNBPlA6VP3X9JFWo5Y4qiR69b2jjUeyA7JRFj3+PcW5xtnH3XKOG0YA+HdLD61//yz4fMb1ex0QeYu1xy3fgV3pzpN76A5DT4tQibl5FCmeaviD6/FPDpG+x4YyU7m8lkMqjwHYFHlCA3vz7qsgEfAf4Ybx4JpDnh4Dz4dDDq38uSjSuNVhxBx+Aj9huACOCznj447QbwYZTDiEb1qoBP/xevnh6fIhr0gqenjmJDLtNsMdq6Qkcly+ihPoP+rv9V+8lYbm/lUj/o90YEGNOIuZf7ULjWh7ZS6o6q104hwNBzkmln2QSIGtiPSMsptkR+FuAtCvdiXLHIBtcEn/0DDL4UrknicU0LaT88Bo8FW4lgBFYpIhQADKaYOoqBI0knE9RsCAcfDtPt/oFpNzHzkCLZEHywJoiWpKAt5lRSp2C/UpTUqbVEdFJ4yLTTVptspkIpurbn3mmBfw7w6YDzUvDpH/PoDL5nDYo3ZEcJ5xWN21tMDR2kIO5bOE1uKg6NOgoH2KO456VeYadM4JP/7Slk/wZ83Fgc8FH2TEeJGQI3kGPPhB3LyOe//tMf2OcDDyXptBQQB7NK4JOeH3o9owF8tnTfwKelYOYrY17SHHw0JU4CnjV+uhkzGhWPuKBvb7XgksdxI9c5gDkHzHVpZ8AnhIMape3R2gAgREBMvW3W0xoFTbC3wtJrooLJM6s+InDqbDeBgrz40RPk/oTGdhustZHuzesU4aT143Tw0cC4pPPSp9aV2nXookYdleykNPF7GhjLHI1BdgAmMTXFLzhdvYwnvPw7fzYRB2iSGk0irW7UlHbVOG2l4cDmMyRziKRUQypiJnP7iQBEgoB7hCgYfI903E5pNYNPVKsBQIp81uVwUn/RwqXwYvElBQVoxT1MB7Lg4rBaUoc1HyshOK1Dp8D8gq/oh77HjJ987ilw6Q71Eoh65NOjnC8KOP1KL4BP9h3rQGz0RNPwKJ1gbxT92cMIe8TTwYefoZFpuPczbTpRLf7OSaKIqC2HZWct+zMDG1f/8offss8nNMl4w5LQGDVp6ToNxYM0nC3v2KlD+NUW3m/+S4h8lrbn+DOfjnzCZgMGIYdPfTSrP+PjJb9OaX9HABmLrfecG73l+z4fjR1HPng1DJZLv49Sb5jzc6WRC1fXioC2N7zWaaN0jBQZxABLv08iIMYTZsvlbzm0KY6eAh+pZkf8s02EMQEhM2wYF7lRNpGP+nzExGKTa1OinjWOuvHZT5eDQMsedmbGkiv6St2I7+OUAw9hYwDNbEOL8gK2BUhWrk7kE280EeCguKLBWMAT8MloW4psL8AnXcWIyhD5BHAAPgEi1nCZNkNtV1EKm08nRUBkAYYDqdCG6VW8F7xjKh5D3cBTZEOqUE1h0KxT1KaTTOfp10VwOwUu2m9WwYiIZ4vIOzj1xy73Rf72LsRs4CPzgL48nEEpzaeFAZ9DdT2rntgDCPjwvlJQQCn/aiSu1JtjzG5uaixKsmS2Jxxjj0jZ/9uRZOmAgrhmwP7pd//IyCcjetMdq+jHnmI2WJPc0UE53kivAZpL+dSX3pRfM/isN9f0UFFohvFGTYU1BW/q5NdRwI1jEAbbEnxes/ZHkU/bW5lsGqHR7QoabFC6XgmArtfTR1zndjuhLwyejgrg0HvTpk8ajQV7103SpNobSgf4iHEVwzzYav7YDd2jeADgnkkthSxQaTePSHDkM4a+pYFTgwAEJEoHsfPa/+OdSUlWAcgAM/Lg+H0piJdqwXzX5p4cfy7VRgkmaVJ12g2PjQGAcejpWS0DXU6TI2QNeF5JjHhUF7oLxPv7kWqLYknYavj0O482kdHB50z6TbUfgIuaZN075X0ZQgLYsXJePXjSabWQYjSpeMg8dSXIX0MEdC6yGSneEQ3QwEeJw/dkBj75wNnL3XifMXYXz7QjkZRuIxFFJ+/K2opxvMjcsQvVxKKToUhmK05QejJnhJoz4FPpT9gDgo8EahFtMQpirXvUO5mKBvikoYgbTCfbc7elgpuDI5Ay1TKzfi543ucA5KJHVjWAXAAAIABJREFU/lLkWaQ8+s36acAtXu8y+ywvb3ydjnwAPmJayc9ENIFcrQra6MtQiiTl9LZv4+i8YqVOPLS03Qrb5hpv04rTTTVkTrUfsN6YdtuuCT7oEylxUQMPACrAEo+/+oGatHtScbPm0zbWWs+NasNguSRtdSriJCS59pP3TtSSXoZ4dnqcVA4EOop8FP1I2TfpaBkWM+N8c5cRzzLyF2NsznJLDShRTA5/N2hKtyrToDSbaz0RH23gE6AinAGEPCI7aTc2ioMkAAaa1eLpbK5WEyaVAnhY30kPHiLdzc10BTYfG2wlr9PTLrQZnqeE182Mn0E66IrWaXDWHvu1AVDu36mUWjk/R2PgjyOj2KaZjbpQtHor+OBakY0A8SBnrCuyBxQDmHifckraBNOk4Oo6FuDDtfEh5UdJWi5DGt08Hoexon6csw4+o3BodWEUoMyUUGivRj7KqrvpMVIaMWsXF8sP/AY+8mDBnuKBtGIswmTUfugoYK09UTbgw8KgGSnNmXg7AD0DPriyTDZl5AM1AoARaNcgCMCrQRPkZk06Nf7X/B5FQKFQd+NbMjzpw2GDqVJ1Me45EGG/jbHg6itIJBJgyocfhn9ekNTvh04bAaiINWJnDaeUnRK1nj0FEdAIcNXE1jMpt9zXnIlEc/GO1RAriaU4SgGggETAZ1qBNTdqV9IOEL0oAJko7Al1HgiFIpp5PBB4AEARBw5wAFYw5RTpM4xbwGPVo6O5PNfrLZ1NULFhGzK+m4KuNlASHh3go26xaMMN0kGip4BP1nvMlXrrFv7alAM7ZTOKfhqaB8MyWn/j3gp8+s8x+LnH3L/vBR/31YxhuxyWzovGfpiNOck+dXQWpmT2Ke5jFMtDUplFeB1ckn7xe5U954AxKWpjn5CQ5L471nadRicI/bMjH3Uz60lCQXg26imQBytRyPT6RGJDwiPj628NfDrnfA6ortDU4pyr+Uh4M0ZOzaZZ6yGlr1VWSNs371uPbD1vgWAmqZCwgrQbop61R20TeCYpUeN/FBQPGKW93UwfPnwg+GCzh2CA9aC8jtWiEwl1sMG+0v8K0+e9ODCCUj6Q4U+DnHTbyhNvU0H7egwiwGDKlceXxlCvfSKgAGUeh3+Thkj9qcDHkx2X0U93xFKP6QA89onApxuoRFkBFEVOgxWZtJsIEJzOY0mcg5Wxrxn57ECzvt8TnHrkM/NwoWISEVIDjxxLTedB5IPoaL3Zsl5Q6Tc2x45UfSYg635I1icAhLlgA5CiNTiI879W8GGEadkl3tvW1BxHohv3vifyXHg8l1RcLtrTBj7aD8MisX4L4V7P2Up6VwoZSu2K5ab+Te5zn7FOx57Zm5rXQv2khDrlOIrxZqNn8JEzKVuAVGDS36s//qe/P2Sx4OXogRKEC/qpCJtCrKMfqx6E390P6zL11Rc+34/UwzAMFxf6hKX9Uqm11xjxOciMVNC518ia0lmgw5r1TBHWo6xBdfWmoJSjmxkjHNmjH1FWz1AOX/NhTq1p6oaMfDRYbosI5Unfg4AAxhvzuWAnoIcAFGyDT6IbyvFst9xHkpBRcyQeFxpxwEe9M4psZpGP50Il9RazNRO/NI+ws86W6a+ugbX05nrvTfZxB4FTgJS92lMxfSn7Xs5eP7omEjHmIx7yvnktEU5Aa456N6+QLjNeD4SCtEeARYSvh/s9wQeRD/abVK/vZ2m3KDbA2LDx9A6PgTCpar2k4q2s++Yx2vg1VJHxPzMg7j9LFJSplur5AZVvRTX8zABSf1rr2GL9YdSsLm3bL5ktWb7X8t70aHXm0Dh6iANCf93Ak8g2DgtHFDTyUN4jjiaL757wmT2WvZnXv2jfAgaWvYkmJK/Zxf1q+navnXsOqjE64MP3tDlLKaYrW/PalNvVknhCaWpC/Hz0Xp1p8IM0zwe9fpLnqn6+H377D3ylXABTDvauWWuo+Tt+v2o6ElLysb47uWF/beCz3PTz0LqgtRhPp0AUgD6wYiROCd6mA5P7vmDSwNtOqgnd+wmLK7f6lbSxNPHF831Y87margEeBh/KAK1hnNRkihpQ0m4Bn2x67C2AE1Jd+DxIK2KN1HiqAVPSdlN0E/CxE50ofqjxWumb1Qh62WPy69EI7FLjgF7eMPQBGXmhGKKma9NZGLOres1mGKGhJt5B6BRIJaXWna28Nz9r0+I7SnH4XO73GKWwdwSo1FvSbqBSx1Cl6XSPJlIoGFi9OuOQkXbLOdd4bEVdADg0nt6BwUYZHji1WleBiMAEPyPKpRguQM6ZkahcMxUv6p8EJK9W0oHzYDq+rjmDXAMfg3MAFGB/zil97m8XDXdDlXPgE2WA5ftU9GJGZu5zXifGm9GICSXZA7G3jDzsiJYVaUSAPDf75SQ4L9LmGnNSBtks040yEhns2VKIAcIe+eB6iwdgEkztzTPgU3ufobzeH85IzjLWBzYANiNj51c//O63FBbNm+fBEn8TrDAP7MJrNjovOkjYmB3Lheo39ZQ32EO6X2rkk80zLzyHbvk8+IwNp4B4UHr9PHv7mV5Kd6LRODvri82lUTu4HHCd3KvLXw5RzJY89SgHvEVUDkg2AHgwEroi6YCeNkNr13y2N1LkbhI7UrWeCExJMwB88rukc/U5R4+PmigVGVRjpcGJRW1KDTllVSOZTUyoyqe6ubWvAFDa+EmFxYBEeof3ClRUG2m8P1UDitSSRR/e+jICWhqxJZFilsLAvQ5duzkdS+dNg94wawUNrqKpwhHh9VsSKFEwGUt3aC69twKD6PpsDqfytFIsAR9ADJ5D8IHyNVVMlFERk82pNAMQDBg8WXzBEVLfiFJwjNDdDK2eEgyqk51QPWHSPKrYxgZAR/vSEUbSQiXHZedE6ziiqCXQfKkoKft3CQ4VobrpOCAV+1epLCymwSd7IY8huLRj152Pvk/OAaM2ZltMN5hWWostN1IXocCoR70zgnU0gv0d+8+z4vXF9evsjHlW5yKfXATtJPXcXJttkT1tQhrRkfbDfz/8/ndkuy1ZPZw6WEygkRPsBdi6mL6hTvAnT22EX1PabXn9859190+xrvD7kXJx74jTblmyzIDBayIfSrA3Hz6gR6+Kh19OgCZOuuGysQ3fBN5Je/CdS91SBt8/Yqsg4gH4iG4t8KGXdTVSafSuDASJejhG++qKI3x52JDC8+PwO9B55eGpvpPaT0CnwCeTPtuoBBgkCl7W14iAIpTD+oXBB1E9mT/ui9GhU11tkD8yC0jru9tpZPU4YCLe9K/sh/5v7kXuf6LlGJ7sGUQ+S8PWAS3XEPBB6iLgQ0eQFHGz+yyxAzVsTUKVEGhUSSTJ1ARICV6SboJ0FpSvd/doaPV0CWjB0cA7CuIeVA9HgJuab2bREoAcDTEVtb72EDrJQTGl58gn1YLmJ4y7aIPazxlukevYOiPq762sy6ko5zWRz6n7qXs0hDr1voOmjzVgSgnN1k6vxTkfjs2yP62NDsH+teE4Bzw9DXsSUBv40IZAqSLGCOM6WIPV9QV8FJnKSVyCTyj1+pyprTYAmkU+oxQzshXKhMiaJJugPY7ronPqa1z98MffU9tNEi7yS+JRVGrPmztozh6CarEft+2c8TtlvCvCWkiKzI/15Z/eusEuv3IzaW2DZEMOI/I8+ORV0rgoJtVIu6XAp/XQKaaAHzssRt+AJgSap09PEkwmGZj+9VoAKi2zHONesTQAseEU00xJPFix/gPCAVQZYJZAkCBFPPLtBxQ6lecNAeH7778vyjIiHxRCv/vuu1mPrAgJ+l/2Hps3zDN9z78xOoFDhN8BfOYRiT6Cst8yBrxrbT21zgQfqjLLJAboMj0W7y+2WfoUsjgj7dZB5ZRxoIFqxeh+r3Q75b5nH1ctwe+J5yPygbyOirYCH97/I/DRYwE+OKM45OjzydmmwkAo3I4IH/eaGcRm1D1U7CEijHWJccd4Fe1GKt5nREQabpMuNRuWaWGn3mCEmJKzgoqioEG1VkzbakBFq9cqnYpm+P6U8PFKtrrROJPHZ/e5876MNOP04TmwiUkj570lQyaDPGdqmrXqN8vr9vpN3wt4vdjcnlHq19rB5+RnaIQDnp8CnxWdx+32ptJ+dAg8PHC537IvcB7YC+RsmFiibaLvAnzMrS7WJnXiGJ2rHIPzqqgcO0insNJuf/zh9wd2K0ezjc1pI+XWb8RA81Hovqg6fWLF8poJqXOTXms4T23Q14DKSx7b87TxTmJwYthkdJacyeM+H+pnoYiL/Hm8Vd/o8hyoowet4dHfwsfCc7DYqzxfjVyIG97X7jXrOMBH71dMlVocRUDXAJSV2G9kuyGFBU8GoORx1xHcxGfJdNIoGgB8cl1RcQD4pLcsaTem3iw7M5hgMlGgpUcJIY4QwUdSujNQR30nKgUwwvmc5VzZs0JzbwcfMQ+R0pMKdol5RvXAkesyOlkCz9Kg9WJ09q1qPpbocaahG6rcgg4+AmOQAuSVIrLRuQR9XIrTqPl08ElWI+BTc3+QCoNenCeUAnw07RQaX9rRWAXZeQyeGyK1qrdNjGikRKGRC1hz9pMQWVckOeBn9AsBfGiHKrI5PjVx2mMjAt7956pTIBpCTbSRFjp4d0fxJeCT96izuFpxPRPFB4xGKjfyUIM9xpXyOi3PYY+i8hgwEXuUhO+zlwJ2p669HmPjzoHtBh8Y98yZSpO3ojSxStnH6dp9t2Ugtsh5GOlZnZdoJS4JB7iRoy0hk1OZmk2UTKOiKEqPbg71f/yHvy/wiUGkanUTDJ2nyKJd5sKn0z8vMeR5TL+5fbO8xmj213rL8156vd1oxAvJjX8J+OSxYrgJfKqrPlL73nBcZ5YBBCo6DE6r8CQJkXQ/9AloPBae1kvXI55IDPcTOfoG0Qqo5KqCdo0r3wJsqPN2zSgIpWekCznnB6MT3K8jurVVD66vGeVkf0VtF2k3fKkJzsPkyOJSrSefkww4i3DC84/TAqN6fQ0W3TH4cL09qwfXAVYRDSNFEhMN6b1gyEd9yekGR0MS86zFt9L1XF6lG7lTkfi5yCfgU3W3Vmzu9zSEg0RnNAY+oCEcBHyYxbjfV1QMR7KDj1JsSK/dM+X2FAWFw8TIR3UfzI9Sum0PYMrnt0o5+4Wcz5exCu6Y0GGmGxY103dL641PHE3DS5dtuZYx5lnXsK94ruDEhYnXZs8so8dLZ707ErlXsXl4rThQWTv8GxsWsMjexu9731Z3tBXZq14mo34gDT5RRl4ja9D30jL9VjbZ53QJPon8836ZbIvnjZLKmBiM984YdkWWPRN2HnwwCbjWj7XeaxIbUirgdUePMDUpq9mvPnz34cCoB65Oink1jP0k5mor2gjGM7x0g/vff03gk2vF9Z8Cn3TCqyiunaCboWM1UvpOBtErGr06YruZIdQ9pkwMNBjg1XQjWWW3btP1dL+7fRZ8Bvgd3yFiTdV8VpPAh1ddQKfZ58IkkQ0w20cyOwAfjNrGxg/VmuMTqCmltBs04FLzyfplvALAJyMV8DyBq9YuKTiCr4GAelWmZCvyeZqur9AGO496Ciysxg6aN2bvqCEzEzoHoUFsN5O6rF4dQELNp4OPDETusdJ73VicOgcdfOYRkYbBdfBZplmYDnkE3RrEhzG5NXsM10K5e+bn4YxgbALOM1gD8sL1d3mTOK93SM1xfMrD9LDb2ZEBM+1RNR8MjGM28Io/exISjb0mlEJKRzl8ChI31QJ6t456on7K53jMAoHKWl/wlNN1v7QPBB3L8qR5NrVp/I01C4570AyZNMCzsbb6b1p6+4KBCggGIHLPQlDB00nm4Lo9Vlo5xI3eC9blo1JbkYOl/j0Zehl3OQZiIfZ738EvUUqALjaJTpgNDM8RNRZR08Scp2FvxCZVhNhrzLFRBKSDer5IDMG+sJJ+7FkRD2TVtJqYRLzSnCeN3bBIsCnditwUoad1BNeIrAhB+cOHjyYcjBkyzxtRH0Xf1xP8grrNSy+wG8JaXE/Ny5OQIll+8cAfpbX8+Rc1jwt77MSfT/le42HnQujuLV2MNCor56aVfhVOUZBQIDNWt7fWry2ypO+VRqJYJrYTppx6HMbs04yzV689AhoXAb1Jlan3hSbnlytBbhuYV+w3GQb9jDyzgOYGzaYQHEUB1rIaUEJI0TNGWvN+0HB2NX3AAL0aNqcaDGpb/D91sBYNcYBaQBrGFWnMFvpLK834GamcAqdMb21GKZNQDT56aaW1cHCkJK21WkqN6Nb1mtMApdziRKjZ73NnAClN1fbixNAItfER+DyIbpWKtVPjceHsCSuPX6rWIFjIqJEvzX2ByA/PZFqFf4ve253TdxmFrflG6PdRzWfFKAggpMhFatWiYGvBIHeLiccMaOyQVkbAnn5qPrhW9nWBpFDNu4OOG0PHFKvZj+Neu7UjtSBPl735+MFsMhXyRbB44ARmqjOY0ALAlL10L4prbU4t6HY1Rfa8L5wqgDm3FOpvO5A54PTIYKfHhwDBCF3iwIk41CqRCb5r3xOBTdidnFTsujt+PwMXrC9GEWCku183kV2ukefKdUOuW1VXdD7APGS/0eqqBoSS3IMBbx4TQvBpI3PUZHp/wbrqPOkdoePmyMekAgWnnkfthlr5Jc5qfPjw3SFIFwZVt405PMcMHxv/Z2z3JfBJmimbrh/MhKD177Pgc2RlT2LQHFRlZI6zzvOnvht8lpeWBc3bOOoZzbpW/qtxtHbrkg1j6i7/w3jFSJp6m/tx6n2tNDA4qopatAryihz+VgTEywUrhxGOop8AT1QQAD7wthj9YI4I9N047EzsFoyiBuBIsj86cDeaOwKaNg4VekeqM7p5x9ytzauKEoJvHbd+c1iGknXAK2mOkZrrpI+oX+c9luCTtFv3PoeRxHs/Dz6JiHu0P3YY1jSEA8tX2dHSvle6g02mrgPq3o1Uhq5LDD1FdQAr/Zu5UKHeBnhw3pV62zE4kcS+0pGIejg0kg3noFGr54cjuPHabLGAAbmanq6upjvUmSx6SwKt1Q+0k6CC4XEPBlU6TwZD9q0xhbWsk0SwVfNgtC20sbl/LNGPtYG+IFXV8ZoHNcwCPDk6HEDsiItMvyz8bCR7CuII7TP+XandRFyYi4RroIHeaWBfrkFjZ0bGA1JEG0znbaAjXPM+9TUKkOZ13d4blAgsNHW8RsCnt8UQrPzBGPlEnxArxr46UeM5iwkOCIAOa+4xJkiqAgTxOkvwAQA9J/9Dp+kgpxlnUHJaZqy6ZFCEg2TLfK8JvB8/fm9hUQ2iWn4N8JmjzDlQmgPX3ALGg+x51f+ftzdbjyNJsjQdO7hERGVX91z1+z9az91UxUZiIzDfWX5VMSeCkVVd3ciPSQbgcDdTU5XlyJEjUHPn73HQ8fB/n/n8vfM5h582NPbjzOdHsNX2H9+/x3J002meO55YseogZRJgqCZ0CccI+2vNTs8mNhPOjiGsNyIvruSQKQa7ymHa57h9N/kN6LSZNsl69oDoqtwQF59kB9R/W+CgDsBD4wSN2UDIIQUKkPNJnSfTTK3/pgMqpQQPvZJaQpyP03H1+DCGtwQEmG6rb0Y35CQH59P7GD1Suq/df7FHJWSNc4/CtjFsDeZX5hNI+ahizR7OY5P464b83s+Ad5Mh+D97YxIOVt2tzid7P38UgZ47H2W7fNH7FTgwIqkywmZD9pkHptzZXFQzJH0jWC+K1h4m5uFzgfCUNeB4NHoBTUemk4qA8NQBcjFAGOHAMHo2fipySM4mI1IKHJdsZBtvsouegkW6CTuqYzluIuWkTnmXljrkzvtHY76fXk5fHx9PX74+bMFUD707cz7LZORM+Mh55k1oyQqa7Eg7PoIxFd+eX3yfgnL1evqayG4030p7O5BTp3xC11YWVnJHbG0CjEByERj2kL7K3vh7ZFTVafNnlhymz5w6btR9Jn07rQidNCo1i0J9cj5hjiaK02daBWPAgcqkfyz/E+fjz+37LefnvaA2jAR/XJPXmHrux4+ft6r1aHiLXSQz2Af76FxmTeM7vzU60neBdkUBSFLU0HEw+dxVJKUI+5/MfGZqOo3D/zXn83d+8R3nYwhmyK74MC7/FsowzudNBXFh8GfsOd8f8Bn/LNWRw203094bFyHbz7E6zxudmfwAtlzHsyC4pvnGnB396GDGASn7IfOZzif1oMBunz58WAXdDFdTn8BwPhIuZWx0D2mMNuZ6Op89zRQDH+eTh7Do7mWu6XubUIDUTQ+jo/JI2sysJxkJe13O58dnYGY+f+V8InIaJ6Z/mclY5xNIJpmPMxjTq0VIYbZPahGh7MbB4nxc9+neIThJhtSGUL3vckp7WqWyJjIU2UjN+/EgOtSvSzh4FcxlP67rmj0rkGTkdPJedkDOfjbeEMbchNmrBD1MyXbtoe1KpVnkFY+c1z66bZ9Xn6kc5MPD4+m3P/909qPeJTdn43w4EyENJpBDgeBs2KHW20zgwm6GOV++eZ975pbYcO1r0iU7sDLpJmNEJjHBQZOusTW61IjyDMly2GfZq4GmkmnGiVFLWs/7NRkYgWUMez4jAaVgwTgwmkcDgZa/aMetZ7dhv+l8PK/qh8BbILepUBKVFs6b5Jjad0TwOwhTF/cf4nww9tMJ5A72Jv+ryO57t5PvnDuU9zIfRRTr4Y+C+3+V87EUSK3FhPJ4PH8Hu/1d5vPemuzIFijrr1bomPlAVbWkf2smvP+589EGU+/NN+OyNbqpAfqLrJFPxgfGbfX5CFtfL0gfB3YVe4j6M/nQlN3xKB85nMItzoraLAv0dmeV63RYA0fkIN3YMX388MGZjzvJYUHJ4cAKKu0a5YSw4ODyxKFsQRFqg5v8keDDrvrggGKo02dBIIJqNDUfJoeyb6hlbAfE+/4owjhSZ6cDCqT5rQrb3zsfIEEPEixV1f1J/p1tvI4kijhEQWeeHKlREYuNVuio2L4yn0ToZcSZmBAnpHXTMxL8JmNlMkLHL2S6aYgGnnMKRDykBiFlKLfyynfiaeR3MukyTLk9k+m9VdT3eHs9H2U9nz9/ctMyOoHpJYoDV1Ymnbpff/v99OfXr+5bgiThvb3IEIE7gbBdF2kPTOxezpQIDFpHF8oF7RXmspSRyRZR7taXa5luqk4WA5JEZuOTZzZrMg3Tjxvc+NKGRtxGThKMkFnNQEg24foiepDeif39XH5tggg0vU6k0LyPB/ylmuJqRJ6CA38rfBodUEHumR8UR776eEaJG23Fw/6/vfuUYXKKklpA2waXgVUt1n3HLiAzet+4vme4WUQWikLZxMSJGniA/zuw23udx/tqf3z9ONAfuI7l2OZrDk53nKh3nfdZ5rOGmbV5jw38nvMxqDHUDnw3/bwZRXnNl8OJKfahTvcGnmgZBaZawsqbDhrnk7qP2G7UgPZ7kv1ca56InM4VIxcSrWLYFLXp5/caxWD5j8IfdT7plKZJk03d3opGrC5yD5iQFDF4+oybtwMiQ9DfG2reGPx0PsBu2wG1p2ZlQLtpGIjruG82JHt0PC3E1vnlaMHcgh4dB2MVhmY+585nM6V29jQzH/1bv5PztrH9J+nFvYhGfLNICsmCYjRtRMqQkpNQhO/Mx+MXYtD1iXJMUItD925YhwZkc7rszQY3LfpTP9qZaXvZNuq70kqgqA8f7k8//fTTSX1jgW9vosztES+ClV4Nu/37b7+f/vjyxXUqXytjnut87DpNommtQi0CbWiecL9gNgUo2sMKkgwmNctz0F7YkczkynJSm82K47FjW+aGsenJrCeBAFr3sp2toU1biK3RvjevTUX/4bhwPr7zZn3up1P9bU2UzcVoT0gAVRken+Esurb+x5mPsr2tSu+zPZzgFApe9qfQrM/C3f1PK/PBMeTGO2WRO0XCflnZIyT3noHW+/Ce+22OGDg1H5wPryMiXRvhPwm7UfjDeByv8++dz04MjnEZm+O8TjazHkeVZ9f9rgOatSAmaZ5lPtvAqtYTK22mlGGYmIIV2TnyOWoyUbTdjic1o7CtaqhlnJquRz6fzv7Gp7WjdkA2+omwQkJIR7XMi6edXl+d5HzkWPQMxIK7u7tf0IGyIAsNXl05ir3/cO8IOsrIUU+2MaBwiehoi5tADDhB9mzUnkcfiQ/RcL1458GAI/NJXSG6VCmGvywF3ul8MNDuSKjTiOsoyWEcsPcyawrZNjxVGohiyB6ZATkAwoGseqLHSOKk5oMUEFBgsxhRpZWdmJofSAwnrvtIU7k0vXS/13E+fv3uCfJ5dM0hO5ixCXI+qhHRv6P7Bg6y85Gz65eD2jqyaMXFAXn8ubIKs+SScRP5U7CedmAZ3moE/vzzz3Y+Dmxu5DzFbpNjjESQMp7f/vjTTogm2bSCdX395mEDovdH1uOMbtS+5Xz03w6gFCBB2ilbT2QLOdEFi5lokHPB9+h983OgVlhpJ4IbAhaCs1UuYDzFGPCGjfmR8wljMnaBRl/OEwKzJmxcq10j1Ptla7n/nukfBd+C9ZZ8j56t/1TG6nqLJq+a83Q+9x//5X2qNdTEAVltsJsN9mMHhPOZkeB0RqRoeSDfS8sf4LL/pPPRQ3zP8bzrYH+wyudZ3I+cz3RA/2HnYxukjsqNRftgjroF6bsdh0OZRHeOeLzY/XdrBzlrO/txdFLncdL47lhOH87VM+HNGyhgQW8HynecjT7R8jtV5DYrTkoIrfl8uLvPREVRqm+T+eRQFoq7TgOq/ohk8CICgJ1P6KE7W9guxFAfwqaKvBduz70fm+fyWGPgGGkxHdLR+Sg6DCRCzWcHTsjTFKaOt/eac52oFFNgnbCKPmd/vw3ES7D3feez6N6ixEIeqPMJO5WzSANtSAN2kKYEXy9Cip5litopLGcNLk/fXqrsPRo1qUM8ieaLLM9rDPzzt9SKDJoJ+mljsQNGvExrV8luOi3WFijUX1+HpyFAE/9lAAAgAElEQVR3UlUzrQVR1UgxrsEO7/XVtPzPnz/b+Ug6Rmrqycy+2dn8/ucXZzx/fn04Pbo21T3tY1XRSzfdfzs4H9uqBl4zCMf5qDdFe9gGv/DSe5mP6NqmuRdGwwF57VVLa10u6E5gz91QTa1kC+zasTVj3RBxd7RU2tVucMg21ESaseWG9a4u7ORDA49NCeNNAcyr5ZrkfDR2Y9nb/7DzCWSJ3WOIJHTz+PwNDeIPLu4+yPlQsARmC389Eu3ovSmlngNwa+q8XmcsuUZo79ryEeW7cbEFsglJ+J3PpMXfg950O8hr8lnT8PvK3mHw7ev65zOf9+5lOtf5+dNRQTXlwZ47sdjFrZm1is9meW0RQpwPHBDjrFIUfkoPgA2bCqYaceBaRhrFWO70biaqo1gfCC2Zj0lI9I1ULRiGUd4/d7juY5EXtlODBaf3VSOqaNRuKDWr7fZ0f/+hrDex4m5dLDUpoTN+bu/uCg1o/x3npACfCn+3ZpyKuq/fnF2toLa0bAIL38+QhNdNKtIVTr2fAxBJcfX2+eCQXG9ZdObKwzSbsmGb82koOlfsNOcla+7D2UZFDJOdxyL5NGsZA8pklEKL3mw3sa+E0bsGpLpJDZiJBp3I2re1sdO/lV3qHkKlRcVYEb0uL7+Xddr07LWnri/jJDpoTFNPH58fbahN/W2dFvjcG8mGdY/Rfnh8sF6c96b2rK5LGdPNTeolpl8fDZidm7Pg1OVcAxbFuYMLFazIEcm5KgszuaCZz69//HH6/cuXNL+KLg4WqFqhnoMzr4yuV5uAS28l6MQZpJdOf6QW4aZSSUq5uJ+mYP17qfoPm5YsroFOtd+WsV2A98YVyXBm8D1tBFnVzryZ5JtMW1x4jwrRUMeSILxfHdGHzTkH3eF4EiiEDSnYzSy7anseep92IvuuObft6lgJyxCVBWjsrEkFa0mQuNbj08//4y2aPi1gdiMCxVDMXob8UPdBjmU4nwkhzdfO769QMgXqmfnwEN5zPnF3x9VoOXUtzMHw1/i8v2p1nn+RUf317+yf/JXzYXH99xLGfK8BsZuwa+PNPOAXnI8dCz0UTd3jfK4cvS2HULZY6gSh1da3pYAKTtQsKH06gdSQ7XFENiVTxrPa2cJYgz4RakG6IyshXF2Ucp1CpOjWH4bzCeFAPRyKvm5Od6LPduZIDksOFJkrqgg2BJXuEQMvzmdAbUHq6lw672dBxnE+qatBOACejPGFfJX9lywB50uTaQxsIKQFTXZJkpEF3w/VOQEQTYmCN/TZ7nsiOq3B0nFBebquPpInOp9mNQpyi/Mx9bo6dIk6GXMffMtT2Z39vHmd9WWZnu6LRN4y8MlsrWXHXlqBn2AzjchOpuPBc6r9vGi8w2XEZFXjQGS4TpkmVwynpHwEvyXISqE+VF8FSxm5AbuTny9ja3297XwcqNzfnz58VCCjER5yPiEZPGgu0dPz6bc//jj9oUhe76uxDg0ClJWsptDCbkBhfaSLeUYBXWsI4UBwktYfqrWDvDpIzvx/xPnMDGvarYkOzR6iBEHT+ZwMc9pWd7QDWY9tQnu4aNj27xcNQcLLdb7R4LpO9oo2f2wJsW+6ftooorLQ/h+pLfhPepD48vn7/I//x/I6UE5NJ0SOg0aoRrzOIg7Qi+O6Y+ZzBp/98NLbNY/9N822v79SwHOm2t84n2n47V6+I0nMK/r7zOc9B/OjezrPbFB45X1mcZHX4k6BJ8D+18/fcT46CGl0Izs63gsNw0sY09ZSmDzPMPRpEQYMvrRBLBu8khhWj97IDpBR1pX6aUVPDb0Jigu7ydmPHVB6JqbzgWpto1jngyq2daHaa3F5HcKBJ6G2v8OO2IyaCJtmeFbufdV6ljBpII2ZuU3no/tg5AK0V5fThvGdzidYftbDz3PR07dbNplCmYYM+pnzkRHF+UR26MLnLns+zoOZOzPzwvkok5KhwPnwBFKkTp9LZQHzfFTDeZHj6/ydjo/g/sQQ0/3neY6sZ0C0gkHtfErn13/LAek+PSfGzxCKez4T9hzZku+rytZAlIhPuvlxBDzdpmucs16fOVZRUQCulQMSSUXZk+7jy8ODobavT0+nP75+PT2ohuUxHcmMvJ6tY3m96d8qRMZ1ATdS+I+zj8Mx9foxXf+G4DwfZyMX7IlJHz9kNs18/JzqRGamlYAgZ28RskbZ4Nz5+KPrNeVgwhCt/JHJY5spRzDFvsKOK+sJ0SSqC8ve/ZPOR/ZtZcmW/RK7Nb1SWcvYKLKeaY8v7n76x5suQB9OEZebTCRkMfVdN/nO+bjoEHtcxzGN5g+NvxOnnclAF3zP4C+D8E84n+mA/iucz4+c2LmzOXdMejg41fc2l14PVTN/N22HX1oHeg67yfnYyC28d07pFASX7EHChenlieVUn0KMhdJ1OZ8cqmDtaeajudKwldl0TaEPSWd7UpwExBO5eaxeKXUgaj9Xxubv75rdtM8nwqOM2M2ETBklGRT9cWH6lAK5DrvrQq17rI5qH7/ez1J9Sf/CETbM2oK5s8fA51f95GJLyHMoVxS+6hmFVVxAL4W7D17vq+eSrCOkAP1+IOxXY+vWwrPxCqyWPRQIj6ZCYDD6fOJwZAjDfINwkKKxDrt6S+J8eC89E9V/UIDY94GcTqA4ZyKc8QNMXbqx6y0prMf5xFYYZom3jnGnydXs2U7dFaPKxIV01zsLVI+XBWKzjtR/yCyT3BfjQJzUmVOyJWU8t/d3CVJU83l7O/3x5xdDbXI+Xx6fok2n/dBGzWJAq5wQThUjw3cgRQSfRtNrQ1Jy+h53rezRgqyvy/nggDjjnvpalMIJHbBkER5nxItqHTgWR3NuH/yzOufJduM5xuZW5kdnWI6gzifONLCbX9/EwfucYGE4nfPyRJ7nGaY89vjKYDqgzvfagDjyWRUXteOZMHcTAu2525/+xZnP24s0tdL1ygcrSrY3pJg9uqqXgV/Cj7vo+p7zedcJjAhr3cx4cOeGfGVDwwGdw24/zLS+++E/l/n8R5zP+X0S4dmQl/s/IxtvjF5X/i40ceZkwdTNimp/Qph8FVlsMZVja2dyeZlhaG0mxfnQqBgR62QRqr1YMbrCmmQSkWiJZIsPDdqj3fjf2kdguK0RpenXpWDfXCfqceZyex8pHascZKYPdSGcjQyKDMuavNh5NvrvTx8/LhhOGLx1rNb17OyHAi7aWfOwziwjhm+PzPbBtPNhTMGGOJau20r+8XTNu3qgI+6Y4nKUJ/IehuJOJ8/asYNy82uyteyvPHvkVLJXEJ0EaotqAfI60LBn5oPiAhmanpvd8wgc2IfKZpzZ+RqSFYNukEXaAVvCqdNKOyKBDEHOJ3Y8sG7eu8KZyrxev4U4YjIJdbUoH7t52BI+cWie9+M9Ftcz+2gSl8nAXjvjMUQrlYPra/cgqc4juE2st4cOrRNsa/swA1zqOS0U+rnq+ke/DfCR1lU1H/1+aNYXdj76b+1dIwGDqWe7Z/Rm1GpH7yIQH2xJ74tmCMDLaRZG6T1DJM+DIOxReowU+gdepjcONQlT69uK0XBpBaDWglzz2zZ0f7B17zif75CdpcFYaK0SRaul4nKiM9vxeOTD3S//7Q3ML3WF+QKl4pWbJHUdDzLqtbsOA2SGjT946PcgsPLlD6nYcD58/xwP7VHJoV2U2f+Y2+mRH2yh939/OtL3XnH+MM6dzznsNlNUom9S/tRdIv1/xP63wgFwijOfigV6zg81jFXn6bM0S6oZZiMgD6tzVVqZTxQCrBjtbuSd7YahguZXis47MO68Fk1XbaFbmY5N7GsaYKn96F2s+3Zzl96M6l8lRa8Qo1WtUwu5//jBBmYeSGC35Agx3ro+TVY1mWJRrBnHkEzwPIvezzP7nLoY+8Gl2s4fCQwROAw0YLLl/LFVZl5wajMfYLdz5yP2lL7CPNOgMmCL2MiZ+ZD1+HqUfbQXjyF00LATdXfC6tv+d55zqNZGnVoIXw3cGpb3TTWofX9INUHNxhhyXdQDVxG5xp3o2jWSKoe7QVX7rxF8xiu3RNRmYdXsvLYKcKobp3/TOEoT53I+JbHgfF4vr0w0+Pdffzv9+vvvp2cpMoDF0FDqPVnv2yZIlLfluARZzaRe10s9S8iBfpe2gMV+YxT0QHu831p/w1awh3HOwJLYAWjqvI4MBNbfgXDRw8ee1to8OziIJYRKHfJEAxvGGcC0FLQnWrrUuV8Cn66gfkYoRERjYaat49/aO4HRA/2yL/y3Wy4kNbSnq2Ydiu98+Me/epKpLkQ/MPPDlMA0D8b5fA+75WAHJZokgHng37upZZyBZ0rlPbxHDwlOhkNz7ggSH212yX/c/fx95jM3zz/z/t/BcAM+4/f3g2s9gu5mp+DJZo7Y/9H5RBUizkebHbhzRUTNVkyD1iHXBvHDTIgNC8uyTi+lXZuxon9HuNLyOf1dDO+OwOK73GCnukUnVOJwzGJE9TrTv+1wbsVwq/NRzw/Ox6ylKh3rnj58+pim01E/JJXXtcOq0ZPXULtkhWGoo1Kw6j8jos36byZSDMBuoA4y0kxvqVmX0dZi75wdNJ0PBp3Mx0zM1nz0M+i5gj1XoPDtZSENKAsYxB5F4dRiO+7aWlsZ3gfUuIVPC42q7dAd9p2IO5zPrv0kk5GW3re3F6epfsatbyxNOAg7peCTMU14/fU512TbUaRmEg4o5Ctj8TP23KD0CUWpok/FDyzOV/tJTa3eV23iJAjXe7jWpP2h4Ov6xkSDf/v3X0+//vYl4x9UaLeHlzMI2cJ7vg4ofVYdN+EtUbZpSRWB9kSmuD09fP26mkzNcNPza2aim5nyPO85nxmIQ7WeNh5YjrPrdRyMO9e8Koc0g3E/L9VDFajWdTLpWE6crDrnvv/dGrvuQQMKBSnO+pTff16cGS2jLNIsb9o4NBfRbQw8uQO/yGh1hAIZeD/j4u6Xf+wmUwgFrT3owuOQcgH2ykvgssVcH+4t/5BnuTt85+JnF/RmupuW552p8ZnziclgUFVdUum/m+j7z7iG915zKGR894IfRgbvvN0hS9u2rpYh2cJ+TccxIzxoMc4cFuHji9e/NkAhBIU6xdzjfPZwOSKqYL1hWUXgM04GBxQoTju7zaEXghIcerieYEdSqRxuYxaTHeHKSV5q4FiUju2wqruW32+EU0q96NE2HFa/Tv1HWl12Ps0A3JAq6RSxqDS4rpBNVLFj0PU++l3DH5fXFTbc83lWYFQiAoPXsv+OzmfuT0fAVYy2qkCHzu0Mvuy2Bjxo8NlgdrSylbxb4LcTF9wkUgHnwjL/7bdQ5Fk2nKN+Q0CFmwbspt91O8Tzc7I91RH7eygcmL5sqDNNf1G3Vtab+pN+RpSNo9QGiPOJ87CR0yC6Rti59kTHoe0WShznUyrPzGqRWgAOHkelzF/ro79FpVeW/PVRop/PpZ9XTaFwmOMhzc2paoGVqe2MK1UqAstthGkvReO/vz99fXo+/X//9m+nX//46icuuC0CQBfWWotj3YSKEGxyFq+0j2pUQ2pIm4kbWKX+YDLWi+FB11j1/BZsmhSLYMLnWmexAaftYBmEMew42iOxiv01ncsK4s+czwzuTae+vqluHRFYZYusB0fQGfsMEUjO52X0eh2ShEP2cwZZfud8AhvKAeF8ED3eDjRMTDTfgJdtUy4//Wx5HeMpLTzb0Sjyk6qv+3CaIRwcT8UCO84Xp3NwNtVtO7Kkknf7M4s1nxe2CoP7rcDE9/uuZ9ifz1cXMvzP+qG/cSbxnUdndX6tOMNC+AP2OQgd9cZsQQjZVzEdNlU2LyKTrQiVxeRN6BpdRAyDkw9WjyC0Zi6OgprVAlvJYJjB83ZRg/Nyur2JGrWyH/85nU4f7tJYZzUSR9PB9lXItoEQXEJNkIgm8UEixO7fa+ly3aUp0MPmfEgvTZl1z4ZmzTcvsQ6cItsqHJi04R6C0LYjYLoZNEi5z2a9all2Hs+mU088PhmdzVWfU9evPSZ2Pt3zNhANqtbro6gVQ69+imrdJYhv71UjTww60vxEmQRuNv793PU8qz7hRlM5NzuTqSiQRlicZEI05H5q+MpW/B6FiKOTXhtEE70GYUkTUpr52FlWiihjMaKX6Bk0lp9Jw6JeLyMUZymK9osDizdz+lMPMV37VTpxUkp4tsIDKsfeNq3B0Sir5y6Fagc3IlVIEEdElbv70+Xtzen15sbstj/++MN0a4/qbj3HEFhrJqmV9gzV0bmVQarLZyK+djTdb66boBDeSZy7oTLq6MCy03yw3lCOj6blaLNmTWdmPdMpsn9g/ul1UYLf6hPsIX0v2eFNptXWvlsfUcSPp8rpjHYMru8cuZn2Lvtkq9YEYhNUHkSD2Un4Athuth3L/uya2MXVT78484ENEqG9sHDe9H1Hy7OTGu8dY3pI1cpEWka6aelceFJ0O6BYtPx4ZUTETnzO8bHNJCBG2re6XnTuHP53/dCPHobe+xxVW87nOw9aXIjvU6w8Q/58IMpgO3c+vpazPqxLjZEuY869GvXYoikvCMo0pD33w2ezm0F1GNhTF3U6svm312KoyUnkMxXxuafAfSGBZg2fmM4ZCY+dIQznU/VgYfup+6QxUQdcm/P+08fI68j5MBVVkMe9Gk6vyli6PF2KBSfoTlpSFRNFpgZJloziTuTJvU9x0EARhwdjxwH04L1ZuSJqOBz6OJ9zApC+kYIwxBwX0b0pAunp37yX9+aIhDdjLY6KOh/OB/qYXqcshh4TjF8cAE3GZHVkdnFFMuLA1tsBIaJ0Mo0665UHRVaU6a65LmRcc9YFzwY+o2fIf7d47VEEgoJMIHhxEFHcdzkfSdJEI+759PL8WK3P1u7KxoLgIkfzIIaZGylv/OdKxu7u7qR6z8Pba53Pnx4NHrc/+obaZ+e35dmDPuhZ3Wo0Q4zq2k/dm4I3DXCWpYd0DMF0TBbK5jsonTboaAaOTmcH1EdJH5/7BrqTpKSFWnsNgkEzUhM2rBgRRQQ140ZPLnCq/k5bgsSIFTSk5+sYyr9nLVsvrPTUdFLUGu2olYmugZiIpIaEYMe/Epcz55MITxuy0zEHM2s3enyP/a3vEFGMg41Tem8y6XJA1aY6h+KO7uRsQd59fv/3nM959rOcjwPoXbhcEmLGQiI7PhV8Db8xUtsPp1oNHXm7HuRZY5mNoGEUsOHQWAc51Z9nKfMawdCsA5muCKQPT0bfyuU6YI6Snk2R/nR/d/r44T4btuq+wtliiMLmsrqx6MIVpp1Gls+pTbMTM1wmqOTM+TCfJbCdZPNDpTWkaNw+ESp9JTgfnvp0PqGnbseL8yEa2+yyHKoDDPCO88Gh7uxyHtej80lwX80811FUO9vOxw5q9HhsZerWXJot8TT9dxt3lGHojEKLd0yAIHAijjxinnFnPsmIz2p6DGP+6P8lMLqaeh1MxpEazmsw47k8rRcifOuAp07Xjqa1H+AVR/MlG5D1WFlA++VNgcuzZXqensrGpL5QB002d3V96yDnTVCmB6PdnG6V9dzcuJfny8vz6fcvX09//PlnNdYSgKwRAs3gBD+GiTaU21UTvYlzNDQN7bmZsOE116RbM4E63bWw+reRhxAaDsHXMFtArtPZvPdvvmfGY/t9IoMUZzpJCSAfxXPteB7UWKs9chOKdmq+aYxdIy/cbhGmW1S133eI28k0a1mN28S3CUKcgQkKLWvvCLeVYILCd3XtUBi5uPr8i2E3pHMmPdXRz2JYHJ3A8u6hyjTgPnMCZ5Lc3CiGyYVUuhixBOCi7znhd73S/13Y7fyyjKo0IqS4aqPBZdn5dPRzu7sdga+DcLEbP5vuIyUT47MFQnF83phtjlst+axNo7qV+dAD4wOzxYhQyZYzCAVUNYLKuFwIbpMY6K1HHjhe8qaVdUtEbcJBdbvQ35rOJ3sqQ8n0dXNxctaT/gnN+0kfgDIaOZsPt5JK2bTsmzvBbqHk4nzc3S5lBGbU1zHjfFwLgUrbPh+abON8tvJBDMXR+SwyxnvSTgva3H1ZYdsk8wnvMirBLicYrQ6cPdcl2VXhvipW81yXPt+aPdOIUcaomQ8QI7/jUceoG4hiTGbcabdhFhWhaDRNQy3OJyzLDhejBuXentGDBGOuNGKgJorhjq47ikFGexniSjb5PBRGBXpTZvTyTYKWW11BWmUYXmYKqWfnJMqunM/1zenuwwf3V/3x8Hj68/nZmc+XL19dgHfzsftdci4F/ckQmxrNBFQcp27C0FzbDVxzbT2mv6/gzHT8PuOV9cDwrPMhq13w6lnP486WtpM6R2m8Zr22nYF6VvxyjDP4TbwboVY5ny9fv9ipJJtL9qn7iWhsApeoamzE6VCjPisp5ORi24/TZrVfDLE2S5z9Siga6GeLWdkz5QlAtYcX159T8zno+tTCGrdezIn3jTwYYA73987nrF3lHSc1VBMa9XDTbOIVJYwaEMZdfSrz678adovFet8TopHmxOJc+GelRGi0pUZGxgLOnCbHND+mWTB0RUfaKFYP5w4+7Odlxz8uziFWnoMOIArN/swlatlaT28KjD6Zj3oaBNO0WHlxOn3++Ck0U09hfDWMY7gzwHqmYbKhuwf2NaYeoFdea2S2HEedj95P/1YkLOfz0ey3a3+ON7Kuv85JzkdOiszHrymEoM/SfVL4pJhPkynGAPbP2ksmySyPvTJCYLe5jzCk0IxpCo7zKcx10uHOVvGjj5ieIY5Z1/GeLgauC8A5eg0bKCR42TU+v24ZkFBb9ZXMR2y4PAvGZ+eeY1DdTzGcTxwhmY2YZVv7a9Z+THCo8yELCcy9R0joM5TBmCU3oJ3UiGL89YcBZoa9Wv/R3al/6Ns3NbjTcxJ1FVQnksFIffDydC1FCDGnVA+8v3e2//vXBzugP74+nL48fPWa+Py0MVOfrRoQTbgiKhgGYtyD2W05n94/yDp1k+j3P95/qLxPMk9TmnGujuX2epyjEqmBJTtgp61zjR5jr+eQYY+ARXD2udgqDghnpZ8783n42r6qKlo8P6dmP5RpfC1DyX7jWdvGne99KgQTVqNXj/pnMqAtpYPRxD8sp1zn48zt9qefXfOZ2c+s8k8G/HuG/e+cz9z404S/76i6FGv+zC4SskgLNqnN/T/ufH5Ald7MsRkN1wkDq1UDrF5304f7c8EVmQQIVz60xNBVibiycjilPbmSLb0dv9k6Y1rgmltiTLuOSVBWla1XAd7EEVnFOB/DLi8vp4/3985YzC7zvJbg/lBM6XvAqXKNqQMIxis1Vc61lMvAGd87H0NyjaQM0eiaTTa4Ol3fJWtSzQfnQ5TqOkvrPUfnExhpQ03nmY/WasuDzMznEGHWUITUkWed92Q0dyLEJfMDrKXMRg3cDR70946cU+dcwr0dM53PbdHcHiZVRBv3BbuFVZZmzjifUKur11bnE+mVPGvuB0jNDaoVMQ1xJcFKalWVWKpyCfbBjmeOpNAkz+q+WTnDpjhkkDjZ9ohVHcGZHWMyOj7D2nVVydbvKxhTgKPX6lxoiqqQg9v7j8545IAEuVnV4OvD6d//jIK1+lZ0mx7F0dqDVRUsRBuWJc6H7MJ1K2VLhY2IMyFb6Bwp8zGxwuKqmXnGGumfHiPdfb2CsDEgE+ez7F0dH9mwamLAl9MBEYxIAAClg/M9mQwm/Tz6txXIHTh2TlVJZCPFj2kvIqX3nar7506Hz3PMcEbKyCwlXftGvTLbh3aR7CO9jvuytXLQ2Ozy7udkPqto6BUNmeA8VZzOI2+0N/X877VIJRzMw8d7rN8tpENxFebbqJ4cPnYtEM7nLC35L818AtYePv+AkY5ufz7XHt3rB51Snd27i14F1FkwlgHQ5k3kHsfjaHEEBDZaUFH7sxQLY/LydYxhYphjyLhmIjsbeMFSNVpEQxEbFA4sTlGwYfc8KOvQdStdviiEoQNnOZewsIhs5j3M7morHjQCNwJTiFGZjzaoYDecj6+n7Cj9bWrtvcYTX59utFYyRmujM2Z7qyLjgLZI6FYqWPWOwm4wdPz8hgwJD/0AJdb5AOmQcWR9A12+qU6ypv9GzigRamovh+L/EIWtDnGeaPtq/FSrxWfoxyMSAo9hqONcY7TlfLZCdeA9nA/7KoZgZz5Qi/Pcsl8WFF7CgQ1vG26jnr1HBniIWzN0DzXzqI6KQdX400Bqv6VszI4nayLHY4mfjg4QFVtTWE3PFrHBM7EuT/cfPp3uP306vQlGMpz2zVI6cj7q89F77OhbuzfnQu+1FAsU3Cjb5sQUShUcZ6gbDTmft0TyytbN3KsEmdd70eAVTESGZzm8Zi1rtMbQq5wOCIOsloJDNjQafp256QzWoTLRNIFHqPQTQqOO55UtDLoJYzXrzUi1D3V/U9nh3LlNuwKTFDsXNt3d6VvnN5HlQTzAoS7nU38xa4YXH/+FeT6jr2S9cHeI42V9QaSRf+d8XhVVjMhymPE8iGzC2M5dFPdHrNdSIOVlx6IQh5mX/592PsescM/Zmc7HEvHtOtd1eZ6GoiZ9vzpcPGjdzUyr2Yg8PIomOB+/XyXucT4Yv3nvNNJtzDZzSIztFyd2hNS+Ezs8R7EvbmJcjC33/JTafHllfTbBZI72ZDx1Lc+S/VcEvu/F11Z5GFAoOSCMPPDaazuk7ztcbg0XFMmghAPVf+R8rGzdDEq1H8kB5TOrkNyC8c78BKkg4njMgFirv3I+/Pzvnc/aeTZeOPDVvDqH/S21kL0OsYSJYshacT7OgKWIgEMYhAMMULLkTiAVDb6EhtlkSpa6HWqyXKR8GGeQGiwCk6lbBdrD+XBm807aS2Kt2ZDWSWayZk6wXu0hZZxxw2gRZE3WVefTzMfNsWpC1ZgQxcduor52/nX34dPpw6dPpxcpWHv42bOdzh+PT6b8049kSHIEfnIcrk8oUpdqxlAg8Fnr2APslKXGOp1VNev6dFcAACAASURBVETr9A1CTQJ1MiHVVBSUpQ2AZ7KcM8HWaBpdSBGwWyFUr2GNnp3OEPp0YOBRFDvIA3JFq1HmlLpLUJMEBbt0UbiwvWRGPpqFvud0tj3btdKJcuF83ko11xozWTYMtwQxRkKGP6FGrfe389GD86LPeQ7DwayoiZ9TLHctYRczOfQ8BGOkU1hvOJ/5T19IHRByPmRAitB3NNbfcmaRSPWcRvoXH/GDbxePpct5V6HzO7Pmc7YmNvoDT81CM5p5dE07m6zht6ZVMNm8/R4cxb95cN7oA/8lstPveSOqmFpMeUWf3eh5Bp3ZUQzeEWB7NGSwxTJDh8szYyygmCZGnI/xYd9n1lu/L2q0/giOO6lf40nMpdR+lpM0RBdGjZ1eO/5lTLXiNJzK+ehzXROSgUCiw/0Xmf/irvbqvel1FuZUr0edj67XcitjoBVrm0Vese4BAvO+G5mtrivMoE3yYO/7sEuxwA2XOztNDSTQR8gnikhjwPS7orRma9NDNHrFqofmNbtKIIazU6Ok7ifOhzlMdNSzbwpTqRETKZ1SoE0hH7AbkXb2WPaG7kcv2bN08v1cQ5yDhSqp6Tihr/yTqdTKvscQSH2mJbPigFC3TuaXoW5yJMpcQgsWvCYBUogpUcvQYDh9zrXaANRHqf4wicpeXXlkguo7rjVeXp7+lIjoQm5S68oeDIrgPV09ODIICt7QgAONJagLu2xPWzYr1aSJZD8YZc9ZelJv3O0WzhyIBc6Z/bUnEe/n7/dq5o/B9p5csGH2EDYg17F7sRALlg3i7PnzmsF5Ei915q4Ltjmkp2rfDevI9bJfphOaCvHqIZJKyeXljWuN+kJ5gnNo0kOz5OyBfRa9Dz/88rOdj/6svp55IBe7ZQyTG5pZMgUENhjPdeFKpevZ37P+05OuN5nNYDtBXqm+r1+LFkvxv+18ZhpoI9G0dHuH6fC2o/AGxwfS49J8beKgeXj9vUJFIgN4EwwiAVDRijSJcg7P4ojd671DLMhY7Zmd+hl01DIFasNtnSKptXdjZ1UDiPgcJVbdGnzYtYAqYuv1bLIbNYlWUt+fDcOHYnOHvXld5UQFQVWexE7m+mqNIJYzcVd56ZtuMFWWpv6eAbvJ+Vio1HWyOHTr0lVJdzqd6Vj2dNdzSmwcEwEQPRHLCfTwTucj4+BM0fI5hdxKNEhDKM7HN35wePQ77M+LgckI8T3ULYSUIALqr0rf3Rh5vs5GMp80UZZ44L3TwGwQDnC20/kYblp4PpmPKiEdhOfsIO9n0lkDrO2Q0reR6yx5qOK3bkiGdFAHpGDD1Hwz3V5O3y6ifh2nkXYEQW+iMF+r0dgwnSjaGXuoTEvNpCY6KLOSeGkzQ8d4rcNxnowsWP1aZJf0vhAgZe9H9FVrogCKDB5blvaJZH+LmqygQgH709PpRr1HdbY5c7MNIhm5M6yhDrMcEyoLI4A0/LgmClN/GwK3dT55loqrCGpa6y1stxp/0+68egdjd5jzFeezHcwIJFZd8/s+H73ezNO7D8IhstdqFw6K1s3Wtq1TdrdrRBf3P31a8jrcOIY3ATtChdv54JntbYfzmQcfQ3hVTJMDzntvw7ANag5kZF/63UUB91RDvFyNoxdtZB7vObi//14O7HdfZDyz5tPGLgy+ISJtfEeeeaCb6govv3TIUhPN4BqZYwqrMaI4HvBlp63j9UQtpPXRcirLpBAamz/NqGLKqOfHYMjqFUAKJjprt17j9MME63YGm1Q0OLqNbe4zqXTYdHKh98pANOXxNkw2ok3h0XpP1YuCBb05KgaCs7Eq7KHfE+wmBQSz6hoRKnCxLIvqPaJe61pOF1FJcAQeWBfnsyKuM1h4PluMYe6OIYgb+p1sNw4lxiMjjaPMwPdiyDfVOsytMNyyhXYtzvsb6JGwqf+NrA4ZEoVgRa7KcJcKcSNJzhM6bjG8YV7FccYQ69goE+G+/WzdrJimxPsPHwORlGSimhUZjz5DWYkdKkV0HG8zJ2cRngaalgGk+11/ajsAgqGCzKxHVgVrj0y/TIOykAHVEMxUk1WRo1C95TVacE9yVBYcTXOzG1S1xzvQb67Hci4Mj7OKepzPdDw28t+yh/TlSa/fkt2sQLrSRnKUdhoNePRaQYpSCPFT7rPVa1KXa1B4Rp2Gjg6Ulv0U+7PqvEVE9J5aq+kcZlCkfe/MmiC2hBafVWC7c+djIeC2XDiw2qdjOdxDAI4KiJiEqTU66PWa6ryKdBA/EVZhaq8OGq8l8xT9E+8/xE7jKE4Xtx/uQ7Ve0yvPnMGCMoCTNt87qrl+p7+08RTU5qH3b9RwpiC6aZlLc8yRZFhfi12CYnMbCW0ALLZ4lAT/e4czX/GO8xkd0Dz4FdWf1RcUyQsaoTeB6Ce9EzGkk8022S+LwdcCsp5BBvtVEoOHNDLNFUUNQVfo2c4sYMCUzcZmiCFJ9zNF4ow0iEbaMqAre9mimz4oq/s9GLodkA7W05PJAobhXAvaEvAyWmSHJgpoU8oQ6j4fn3yvcR7Xfg8P6GIvubk0xem7D2oqzEbW+3xQ3cnza4IpnzufLNv3itbnTij7MG7Iz3kQDnjuHHafkUIiCxap08lYhvROTOdjmII+tn54fDrgfjOJpelWuM9imjE6InlM57Ogcd6v47Pjao7Ox06nfT4Yjel8tJ4fP36qM8g04zRyNfqT6rUK7YW1wO71iOSMUk+J89m6gTNbS8agZ6i6tOA0ZSxyJI5HLtTkKUZb6qEas675PFIzkFM5XVydvn59PD1KDsYD7RLDTwXs57JJp4G2YbTzilI6LCzOCeSAsuEXi1TnwooRo6GS2ktGetf2+f5z7p8epG23WyhgcaoGpM+BTIGNtQNrsR9FdIr+7LVlc8bY9T2BNRmomZ831xY+Tflhly58nut8PH3V1GrVeBIKreDVsOT2Ptkbe9oo2RUzr+R8QKty7oRU3IfUYn23jMnw+9QJge5kTUevnV53fXfzNh1DMN04g0S5ma+ei94pk15j52OKZYQH/UWm0L/fdT629yifVtJ7dN/DFDGy1ln1uhayi0i0Vw5Ehe6hTHxwKzNr+QuPNCXzvWgzMykOvB5Pu4yduTC3RcyckflgxKjxZA1jYCejDYrzinoKHWxaa9bHhdnR9Jg1jiOJZQnN2JtCr1Vfg2f5MMo2vQZ2bDIE1YLSf+t1gt4If1bE1xoFRjkbstCPZ5kksrvWZMcvfy6hTxMCun6Ofhphm1otqMyMuUtfo6JGiTZ6EytzEuwmfahuJPTcjInf3Zqii/P59OGjM6WVmXXjz8wH5wM0RqbN38tY/YXz4Qyw9t5/I/OxM1+TSo/Ox7Cb+35+7HxyDMhKkuv484bzcWDWEQWGUZuBsJ2T/BfalfIEuokOPrbz4X4JHJzNfPtmg2+jq34bnzVBXoFqQghIBpthcnXSvuYKmbZh0KKidt4xBUCBkryxsxY54fnl9OXx0fCWz7+M2bXYoGk3UA1BigbPL6+nJxnPt4vTly8Pzna835shsE/VA/SobJxIvcFBICG9V0gABH/szRjQjlloYyy1Ldf1DHvl1Ie+HIPvcsp6Rgm8n75KVQAdv5yLVbfU+XjKGPbp/G1nWgNzVniWHdv28juFs2OH06O0Mw8Nu9P7Vzqr/TuLIcmU1nDCW0tKJuP7UXBUthoB2985H4JLnM/Vxa2DHtTG1+/LJTCuYc38SSPcGgFzfXu1nU+L4jKceOEY2lCHz2sZXvSnRC0YxWXj0Usq5snih9WTyDQYcubd74g9kUFqKhtPx/mEmpzahaNxp51bFv/c+cwo4n3/s1NPHC1puLy1ayHewZuYsB3nxenCmmcb592OPJkPDhzHA+S2JCYqI+/7Q+duRO6zidP30vULhvzNRhnxQos7dnyBP08dxi/fDK0J2tBBwnFxXWqiI27wofbNctyABEP6SHan6YsZ4a2nrszH80Z7WHR/Kv5bMkdNfc1gHe1pT/RZe3+1RqCfyTlZ+LDP3sPG5LD1HupYr8I6mc8/43x0LQQscTpTUTz3OYfHvUe1ns4HwsGE3WCIQbW2obbzUVZQvbJuPK9vPzYxxBFvh0rL7Byy6Oyv9nR0hDdOFDVrYLdd5NfWkKJ1CADnzofnKSgK55PIviw3QVzKSAST1VEl+zucsNXhnuda4VnXwzrXB6dxcWmHYkHRfk+OR+MP9DlywoJxBLnJST0+yeEpto2TczNo7YGuw/++vDo92XhvRQVqDx7ZcXN7gNAOUJiMbuFgB0QLYlw6E3YKdj5kQiUwWDG+8NqbepIYurkaLS14mAC+zuw8q2AVp/PB7hDo4GT1WteJW38EivPY+gXtbjUMyEHoQELjTx9XCB8xwkl0+SJgOwZocVb6nCksqrPl5/XNJ/t0fXvtc7+aap2EJ0sNClTJKyuP9M/VzeVyPnE0ZYkUi042EBbXJBZkYV9Pby+K8PLwssG7O2myPNRM1k/rrHRR1+tB0XnLvG90rPRiRWouMprEkBqJ1vLvnA8p5vuOh6B/OxZPXew1z9nvS0F0KRvnHS+HaB5ef2HuPfRQqeN4KmKIsu6Q1LdBGsqxep8wivK1+iUWUJv15nr1gLQVSPmBFW7FGupBwvnYiV9cWFmA/hsCBGjCrrFoEqmn227nA+ffM3vsRBJFs9ZAaYLDPoilVk03OQ7vm47yzvXl0IiGjcKB1gnno79dEC+xgj4f/W37076XY1a5iSEbYthwwgqEvOBldg3Y7RxE1jXr/sIOS0c83/MIiiVbpNep4199KoqgM5bi8DWPSOszBCR+vp6NpKg/58gD5ChiF7Lh/eIYxx5+g3YdFto/43y0Hw3D6no700kOWTWV1D92ZE7UzefGetUpdH5QiA9tgJX3YEaPo3mpEUXfzb0+F2+nF7HI/DlaWgmWXtjxKPtRZiN7tPXqIGVUCFn7yb0qe3Ko92xHbWe0+EZrOH+Qc+wYOu5Dv2ejPkZamMigZ0JQ6IA5qhDaV25BcF1to0Q4EBMyOjhw1oDOM2+PFi9LVMiBNs0igFF70v4fIycM5bUcoRlctgEUP7BHDXSo5SbQL+Owz+hHzoegKzVNBaFHeR0IB68vya5dm/Woiwqatqzi1oP+28EYeYrO0XQ+wE5uJIMBRO3iLEoLxK1Ie3faGCJymlhYrRGFz/iZE6JWhEIukZ124e5c77TOOh8XGRtJZCPpcGpWCpj9Oy5mVtTe9UA7anJkNBs9YZIUrJwTDxe8JgZSo9G98WjU20Zw04CJAupAq8Gk9wPO08Oil4eN6cPRIjHjL5yGF0qrd4oxJsOoQb+/kxaWFIyj1aXD5H+fTnY+MJHtGM7llITLl+CR2kZZNlYwfzuFn7RrdmSodsCvr6efPn/2+OufP312TUcWyOMBRtbjzv06TTTfTJKoRpdVlykaO1OOs1qyOtfgzXtOitXZx5TGRWE5gzAFM+nPwts9Np7YaNc/D85nRaCqXUT92YFIKczWyHN0frIwpfc/52m0JuAEExVCOImTo+dHjKr1uyAGrRFBJliY95nzcc2xqt0z8wkDq43l0JQFEw7n8/j06HELMR6BB4HUU78ofFMD6RiirDvbD+DAS0nwvLje4xlUIpVI6l+NotrPr/qZJHZkN5SpCerSDJ98ppxPapQ4kS1oqmxIsjvSZ9vnKxkfkjqMxLD9ccRNg26UuOU8yHzIODzATsGGhVHlnFP3Qo/REGSbOB1QFd5y0FX6P+MmbFNHRjRhLWjTetaG6zpbyMQHAu3aTat8NDBerTG+PshBO5BzDag5QMgvg6kIQWZkPuBLZCSH4MYpbSA6zpPez+jG3cfT6VU2KAgCfT5mUNq5aNZX6PzU+OFx2Y5c31y+KbX1XIaOLjZvfs0x4eikI56DGZnskAJUuJaxWBx02BSVAMf5+Ob6HhsOmxEp0jC5Ub1eNxlq5vPKfDishgSW5EWuczVV0UOxdJg2wyN0zPCkJyzDZ666VYe67Y2bu3dU2j9Wy531sTGzXQfKWc9qehsp5xAeZEPO9H5BHaU16hpUdDUlfqVC31T8SZ/GGd0aJ5SDKCn6EgFgSxUSEuEgEjl7wiaSL97YUH6H7IoNrftQ4vyAFIC2nLFVOVfP+dP9h5PqNHJCIgswEdKG1U5kQ4eJREPnVh9PakcZ9U2TbOoggQDNhOvB5HA4+u1oCj+vxe7ZBdMsIaoEY5rpCrryCn0+kejC4Vv/UnHa7Cf16FRGSI6MQV1yPGueyyzsNlomK/B1t8coTEeotcVYy1jKFdchFs4MP2DvK9huOH+fChXwVy1oEIZ0zYK9zOSC6Rgqrh3gIhwkk/J7+947QgJYZTWLhyTgbMrzfL5ZCkfOJ/OZ0iype/2iQvnFaY1BSFbl7ZwJptGwtcFnLLcNFiKbTnuVEed9CZwcxHjvMF/mGPhSQ8WqCblwT1KZeLY17XUy8lFHZAfRuq32l4lBT8+mWgMJJePPtayeoTLDIDtQ4yPwCJtw98nQCkHwydkiMNbvQQlX4H2j2vcoOwDVLgX7gdTgCLcN22NWznifzfBbs7QjuV7jxgO53Zzub+89MtZcxwbgFg1WBqcarTJHIZDq5mrJYMl66dne3d28GWsuH15/uzbgSEQPV/Niml63HLzSbqVjYPndVIZfRqq7D/6W6/HxoUhaKGZBds0fMfjWFHORnAaw3ckrY+1r3dhDrhnkrwcUTJZNshhVjng3531lZwtf7sZF3208SDIfM4zaYzMxUw6DDaEHcAXOxBEDxVF70c8O2HKzE/BSraucj2EYssj2DgSCPIo5opGmn3nj91D4uttXouu+crTZgnkNr1P1RsJyALmvNq1S26nzwYjnNVtzzPugUx+dDb++mSTwy08/n375+ec0qL69pSDbZ+B6kZQLXCgOHCeHlUguHdpxRrsJNqyavb4rwoftVqO7Mkt0r7qr7VzrWHdAVMfUvhZoyfzc0IwL8IHWbFDLdtN/e1bK83PW3QFX6iGztma1nbKmTH7ruOvltG0NWjdcoqOBrXV0ZISta2jjmXcmeFoZLOw9guJG6DhpoEGpWmR9GpAhHzMgJkgNZrm5eTkNkp7S6k75CmwqGBPc7ExdQUokcmS4H54ek0FcXZ6+djy1t1P3jVbo5VvEQKO+EIMP7JZ73Dp+wYIySn4Z3Wb7cT6b/TfrKNScBYleeExIvkwDr/MxbFbYjawYODlnQXTmzrjq2gf6zRnA+WATCJg5IzgfGugDcSeIl+PXuYBBG2g52Z2fP6oT315OYj9Pti9w2XsjHpbzWXT/ozjXQIQXVGabaZhU6t8ho+n5OfNRg+2rKj6pcWkdrVyi7E/PX7T960yVdctyz7Adlf7c3FzZ+djIjQmF/lDz39EpiyDc+uob0PimCyQi5+GywPzOQr9Xv0M2Z446RftNSNA1OdV0p+yOEIgiLM3eTWLDQLNaDT7GHtVdCtzbCXReyqpX9UrPspLBjM214lxjHhbmayP5HVWxBpNm20bAsN+W8+mmxenqmQhuEFtQr1GkJRiEERf1BkmJndpv56NrnM7Hjs8GctbjElUD0XFf2dgiJnQ8QJkqZvqMcek+TM2M9qZoHOBJAomlUDcwE0+R8Oni9PnTJzuhDx+aBVlRG2HK1H4c6Z0uPNIBXTOdAUVWO4okENkU0XX4ClG5T2YYXRsZOsLrVI/O51BR7/NOBAzsyGcEzMiIaKR19F5PT4/OzHRAvedp2KPGVeYoxWbeL1NiA2lVwCPwlZ1j66Ud0xyK86XXdJCl1v6kBgdzdEOqJftUURtD6vsY8CpRv/eeSRQp/JMV2CZdXp4Ez8nYZLZLVKhdN5YtoWG0Mjm//v6bMx1BUw+PD5XEiRClazsr81HmFQdkQlKh/2QBHQnf+rQp2YVXXQYofDthbmAqIPtVAJedwI6VZiPno/vVGcga5AsnEtLCRoAevwYWNXLUeoeh7VEHDVTN2AqCUOB+IPo0w9IKYVmiBprUe+xMqUczj8dCwHvPspd2P9k+nQQnul47TtM7cLz5e9nu1mkIijMe/Mz53N6drt8uTx5k371tL1FyxHQ+rKVzi0ZQF1fXF2/uX7DYpCKIzIv3gqtgZ55+ohlDTDyIplpKPXfW0vEBZwZ4O6wuUk8SG9jvWUVdmGQHRlkVcDGebCzz48d0P+PsznbKnKIZUDPLCwOFE7+ZMwzrOka9rVmVr+4Heu6giJyligykMYz7NMgUw0nHDS3ViDpFHRRS7ttBbXFmXXsioQ6Wiifonx6MAWd6o5c1hqF2cFAjGImY7DRnE7AcxyRLnM+G47ijqZq94ctEntR+NtQh5+M5PpKKUb/Gw6M/WmrB9/d3p19++dmkBPUI6Z4k86MgQQ5Ia6OMJxlraoFrDlDp38HBj8VQP+MeUkN8QwhzFZu7VwSTkRFnfTb9xzXFStCYATjlbwpea31kTO00mjHqHhQkcE84uzgiahatmbB/Leuz129Fru3FSB25c6AcCYfNmM8dDdgre61G26i3zj2e2lzrAQxca6ARkkECUgV9Nt5uMN6aY8nKQpPWMxCzTMZJwaQzEY0Xf32z+KcbVK8uT3/8+SXzda4vk/GaqZV70e/qKSvz0WfhfFDcln5aaqIEW6kDminM+XF9axBuunacHzkf6qp2JgqOBmREA2zg7VLPR+sAbLEEe7Ezjw9i28YngDLYYKPsgEBwa7oEnWRA/hwaSbun0m/0os3XBGA7v9ng770qpuAcQjjswrRBR2i8iiOtSzY+Ws5nISNtPWECLGQ0PUvBqMp8pLb4nfMRHC+yjHbRVZTDlyOnHqU9cXt/84Y8AhRrYYn2dFKArcpBIuvRKd2ZlurVYBCdnUjnpvMAlsnqojgKGIZ865z1Cca7bYKCI/DdWauffed8mPxHg6WMlOfGxPA483FdY1Oi2UCCR3Zkehb1upP/qIJ7eKDNfDAoKyMa5Ap9bzqfmUq7ufLDhxWtQqE0jbzvIVhxak4F5xmaciPddFTR31uMwabsOB99mEkVlszJJqQvQd+go72PYWmUAb0d/w7UtiJ3JhYufa0EAWScjEKwooKCgZfn08dP93ZA/+0f/zh9uP9QtYXUn1T7YR6Og4o25+GY0JpiVATRqe9x0Kqn83HjcpWm3ZhXquqC1A4Elc67KdX23Pno87VehkMMw0XZwAPe3t7sfICD1jW4FyfFfhlYC0Z2VIWj0QZHPi6WmcnPUwexS4iRh/2konOBo2n0fD/UIgcVmf27nA/Ns+2/yB6IrpsMHRAPzidQVN6FLCBZsPrYbtwkagr084sdz+Pj0+nPr1+3mGjhj8fnx9QiBdrU+ZiE8JJakWoELgVYkmr3yBGf5xhcloG4SR04H84BIqAOPusAFnNVsF6jduSNTIBw31NnDHkqcAIhMp5VE3UQuNluGPhVO+5iz9697XyyEJxtyhXp8drZEPdB9kTmQ8B/MTKflfWzh4c542wsNGjowc2gJCjo7ghdCjWrDSfqJkJkPNjx7fJ0oyZj7cE6lsifHWG37JvqcZL53H+8t7yOXII2k0kD5dF7UzTlxS1GNqWp/ujPKVdyyY/4AhYThjkwe4zzMtTTsUzLbuuXUHFDWfn3MuaC3RylNWIkAixc56iYWfODCryytyokLEmaFsUOlzGyODY+P3fsVGyew75+dzggNq/WckE+KEy3FoRBQm4HByuYYmVtg4a94DcswVmnMurQ6UKPQKcNurBjD9xKrUrPTYVxDJcMaCIhsoAtNfK9A2KQVp61jWOjKTBqbcrVbU0Pfg9F2GHPp/u729OnT5/8RzCbGl8th9JrRsIotSmkPW5Ot9fXgW7qHDhgvl9vnzFRU3g0CsJLrFV02fQw5ezkwtZBbybIo+Qe1/5pHUyfp3VjZLeDN2V3d5Iu2uvCSHnDV80mFoGABGyNWYhxCvU69Q8weTsfByjB+83saza8yBHAnkObcdZfCcpWNtxaq52NqeIhIdlAwm5brSRZp0T6DZSWA7q1Lfnz4eH05euDr//XP34PdFa6vIyr+n3knC2YZNgtTpasZw95E3W3xJNVN93VCTk5DCrB11SYRt3Z566GlbpJKP5BCXBIHnDXEeB2AmLESdj2VuPfgVcJEk4ntTFEngomaOp0s/4GBEdbRJz2Zt0tVZM2GE9bSn1uOZZlF43drhlM7NvvA+k9aZp9u147ZoTF0lLe3wMwTYAA2kcXz5Jdmip8e7p+u7DzIQt3LUfZfDMfaj7nzsflmo+fP725870RMfipMp8UuND6ag+BogJPZ6xEN81aubM2f20UcmVArsls57Nu9tzhZGWGEnHeF8Mf59Pim6LYAK7+sTdYjTB1A79dZ1/MDI3IIZj5NjrAK+uyJpS2i1ZcjjRCrG/nzz8H38vWESyzC6BHQVFdM4womDiJJANxHoxJjYGNSDufZ0PZ2rQlXWjtI5kS1hCwgFJmN601eHDhtcq9M2BANmZGTTlU86FlWqbv3wKUnYJaWFGbLEX3MGeeHh/d5yMFa8FuLy+C4WJMnAne38cJffxoaE6QnA+rzlA7/R3dWqsrZAmKHnwOkEqy2zj8ZFKRgVmRqLcaz383yk7nw51S75pRohPQijQKPiEiht6qvgf2ZSBhMsXMmdHEThfgFy289SEjXnkmzjjaI4O8jGszY16TYa/Ci49SEFC9oOtOATy1pGMztPdR2A4p7RbqNaOyEjt2UrVKqemAgrbOppk/2WFh4qmx+e3t9PDwaAFQPZ2Hx8fUAboPXat1PVMqFRUm1e/J+ZiwhNJ26khyTiuYcWCRwGiqPRP8uTg/tPeAFrM/VfSOM/frD86nUkeoGLRArmu/vqHOGDLTCpwd0ARyjXPIblkDGquCoZ/RoK2fz8GHEAu85jP4RUdyCpOGl+Iv7jcxwxGxmciSz/UZLDtPrx46T7AXvyjpPj/aV6jVm/SQhMQOWcokp8vTrSDRnu88vFyRRwJeSUdiYQAAIABJREFUKwNKr9h3mc8//vW/vQnasVRIBz0pxc9GSVSzJvUNCi33+/qcSZUrHRzRBREJDiDDrdiq+Z3lEICTso/9diubyGrWKe1phXoQl2bD7ch9G5qjouwa6jX6PFx4q8pyHiiU2yOGHqdKXWFEx4rk1aJdqqvfY0TQDU0XRZNox4dgGAJ39o+eFHBpvR+cfzOMuulQXja2rmeFYu5wlBOK8eeWp++030O1QhEXbGqIrrNbYNbkwISCy9dm7MRgBRqq8ajzd43oMtpTMvaC15x9dXqp39eNk+mvkRLAdZlzziz82ox7kNCoMiH9EUmBEQq6Hgyu2Vajz4sBiN1Gfi9qQHFigd2oD4YiHWM2Hcu8ZwISSDHz8Ob3ArXpPePsIsbpmlWdX/blFumVHL+cj7KKNWBwlbfo+QptObCbmjF3D9CifYtufnvjtWK/0NyozPHx8SHGiui8cjJAcvQIpQEwOmDJEiKzI101O2NH87meRMI5c4YYK+6JBI/sR/TYpFKQOTUKeOLUcn69JwyL571srHSfUamMAvX1jdfIn2VGY2p+nFXbrEZCSwGiNPuFJDT48r6zI5XTapaic9sREHbobV5v4dif8+eXLxHR1c/IMHMFe1zBNmukDmuL4FQIdl27LCVbf3/58nU3aBNcFjFa5YVhsw7Ox0PjVPOJRyLYYu/zvWS5TD09RI4lsxzwuWVPHRSVJZug/2bNQ9J6eajjxdXpVnujzsdqHHXgFj66ufxr5/Pp809vSolsdOTlTuHeu6u10bdSZ/3cbA4VGbWp2iioZj8OmDuBhzids6PixloI4BBdIE5iCdsRTsOT7mLuhxaHtFJsqMmmJx4VlflcjL2zh6eoI/DFg4oyNTNLSrQoFLNw+kUISAS9nIjW5VV1jVALF2yDrLlnibRxla74M4l9ydvQPEbPkeHPMtzIXlB36C7LOjR6U33hPLoZy5jMob0wwG6p+eQAedDdwvC3YnOM7tDf6OLtTMjCOD5wcaabsQi0YAOBYx+qzonY9N5a001iWHWKar7pNtWc+vHjh9Pnz5/thDTQzpnkVai+cFX4XRvLwm527I3+cA7sSe0LjYWQkwWS1N/0WNjJ3VxF22wM9+L+8zlx0rsBt6O7rRL9erq9u4vEStXfFUkj1JgzlkmZzoClb3cXyDGitGoM/mZa8m+//+4hamF3JnjR5yKqKuagxV3FsNPvKaBUH8jNdWqeJjTsOpCNp89yetH07Hzf3rNt7jbhIplPclNWNWonuv+Hp4eeyczicUOphHbrdDxvihlIY3ZQ9veLa0JBVzI8UA7Jf0py0vvhZG49Sj206nVWOk8pgSoZ7q6r6aoJ9HRGBSk+jUBBsJtESOmDc52pmY73P7TqjglPBpbQbmVVRQGTwTLvqDU66nuGYtOwbaiyNuVJ84hag7SqhwOAo1YccK/v+yAllv0XwsOQajpzROv+SzDitX7frs9O25JVE9AvdXVlnxIzNWpSdXDN5bq4yniTMVbDvWBKVM6o1lqmTLpti8DHzz8vqrWNnmVYOgWvKRYPH+YUm7ltzPa86yZqnLlBHBPOBxiErmAiuE0y2F54qR4MVz4hFT9z67ylIDkfwOLF1zDPpkcMjSOLCvjqHhllkIOZCCEQTLIinIt+r8HP6eJbmmwT/TWr8+jfyqH3wPnaKgi6Iuy3N8NLDHgzw6VOgAMmrNkP0kXQjmSGtaYXu9eKkcl7fsp0Ps5YkDqHEFLn47pKAwOyHr9tez1Muz77wvhGly+HbR+QOCuypLVQiB4yVqHmDAn/lVUt6ELrSkYbFqMyKRlnOSCt251rRR93n09hSneHF041PFe47Rx2Eh36ptAdAYud/XI06W3iawUXa9bJ6fT0+LAyp5X9V9dIr9e+1NTNfMmxZXCazsyiE7egvpiJoyn033799SQozTNsTP/dBeFtcJUJprnPzMLVX/R2+vzx05D/KYxb45sAJg2oes7u6FevlYx8O/XNeNOAN4gAaLY1gAzStt/HTDH02FTRkTYfKvTeGLvQ7lrHc4R3zWpzLVLOSsFc6okJuhKcKBBIYLbbLsjwfT6rzkGjuZ6jG6EJOttXZb02BdzOxq/9x8rbztpDMkKdmUmtsCxC9a6w6ghm80xnDZS6aRwlAsmWpqokjp7f0+NuKsb5AL8T6Op1/JnQvuP1KlZjq9irhqAboC7n04BsrU/Rl27NPAfXvxqALiQFyP7GIr+UENzQq1EYZV76yarGWefz/PpyermQEwrsNp2P7e79p5/e0A/bhIMYuUQhEWc086Z1g1XUMkunIn/UXGo8p3eNAS9LbRm24qTULuit6eplsYG/tkMi8/Fi83+VL99GMVmaDiHDoTDmZFzugnYKz2F49iEXDGXnc500O/cX57MzocBUCtyv3tTwuPXguNLl/S0vkYJmAbsFPeqzVd9wsc4042RnZA10Vduwr+xsjzt3HKpo5i+cD8bS69JGTGdtpXTq92XgVX8hxeezE5lq7EEmcfLFGtuUGoZIE/I8IP7cUmJDfCBCS5RmgkC998vrzkgJGLbqAc2tKfxO5x9Dnb4PQXRqRtXfCgRgw+k1LhhXKDcMuxhYQx8iXbhhcmfihwjSTcyPq/6iS6Z4DIYfVmFdbDviJ4auz1G2szr4pYVYOFsG3fBhsx2dMdVK/vzzT/8to6/fFRRlaNwWLhRjQafJ4L65p2grLKQJ03piFxeWN9I13KlgXpjWgVgdjWG9Bl52ltXn0gPS9+U4I0rbGtVLFA7sYE6SVNl9K9mjUUdxljRnWF0nokefEPRER9yEgsLB7vtT47O2CjOqVsG7tcXCZrZ1zUh8RmgRKQyr61fmh/1JwB1Che2baodXqlqkluXRA3YOG8ZXY6x9phmcAFwTZwOGj9CAtOlWU/6CBGPLAt3n0OJAnyUl1EmgwH6LEDFs4XIufnsULVrvGajZCmxpsC8DmDXAfma9OhIHIlJHjOtn7ueyJBKll8BuFg+tbXUPn5p6q0qPPaL/8kmqNG8v3zWZurVDbu76/pPn+fjiYJ4Vs6NWYKPbOpA3fxcVeh31ihQnwatbdDIzLowcMPdE1flMv/do6gSiwZghHXEwgPU65p+nOgkmt4rqKKzKocwFn1F5DGkOhcfiqjNdm3kMPYohTI1jr1ONzbe3081J/RaJnPCFzoLq/TW7ZDQCtL+mtHIZh4+fFmxJ8TGYcBg+hhe63vp8ICEOz19lPkRqqxw8BlzBakmB/u30Uc2e6jdqxgLsp7VbQcCZA8phUBSYSY584ShZQ0OtTlEZuJaDDPNHLLFFMaeTu2O3ddvJMnPYCSC0JhhQImI9b8Engtn0b0FQqoNIPog5Qo4kx0HTVUuYFkPwnQMtPk/da0Wf7F/VdarGQI0h4wdixNjXxv0rzCvjnKFm6WRXBqfX6fdFxvjt9z9Ov/32++nr1zRhqlaifS6D7qi3zeBu7KTW2XHpnKtaQa+ynI720v3trYMM1zkbMOr784u6j65f0JQczsODGGuhhet5OxhGzcB2MIHllP2JeEkgKH3fzDwHX2mczrPr6Gf3+ciZCs5Jv48VEuoQvLcwrnaIe3aWvq9gcQW6hX4T2cfGoEtoG9CppAuhcDN2hxcmmjrMvDEjUaOo3V8WmScyrBjzFQIXeo7QvGOvMt5wBoGvZWPtWrrn0usl52M72LrshPBX1kYWMvZVUCBq6EdmJ0EiQVt81pZh8vp32q2vtQoKdujLzkS6Kz2ggWKXflvH3etmlfm4jYKzrqDt5eX0+PJ0+napqm6nzdbhu2VCe/f+8y+mWu85FiUPDA/rQ1cnktxpa1ZJCh/n46hwHDwiRTsf/07x9+l8UG4dvT1kPAvymL0X3tnFyrxSYdhw0PU5WqR4aHVS78iV7MsRcefbJCYnNbY4uzcVkipgvE507FyBvuSQT6dr/c8GOLCaz92A3ZRyhsob5sjqt2lhVIyu4MeR1CDzIXNbXdnfRd1F4E0M3FT25SCdZBwLiSurqUZWJP9fT58+fvB68YXTU9SLI5pZFBvUUauzvuLE6N71UO4aHcOuyHwSQRriMuSDvEtl19sAaKitY79X5sl+cZ3AIelaU+YqyfhIpkfPWTUQQVEy8j//9NNJNbbUODJmXPs6Ac+ORqcz8lpYSHJfI1GoIkdpa/G7ZEUW+S9KoHvT+ggnl/kR7GbqvSbIllpr9YrHRxefH74+OMuJsd8Ua0MhJrSEGGAplo4dCQMr+6xJWCnYaYSUvYr2X4eMyaB64Frn3fTfpju/ffO1qBaDEK0rc1FIytTSVdsoSSf82m6fOCI7jZIlQvOXlL96eOI8XP/wyPYOozMNezuekJ2SkZAn07PjPV7Yz8QFguY6NNPnW69MAFPV6yYlw5cZvVh7u1lPnK+eQYgxqBdoeJuDDO3XjhlIkJU3dowukc3eP3aR/ZETmZlJkFguLhJgLqi3s8IImHE+vsb1cHcf5HIo9YPznNoONfNxYHlWEjGaVRKMg0RYr65ThT4elf/YeO+5FRh3/522Gj1qJijoPzw/riZTgvEc2Tqfn/7x3+18rBy7gaH8e2ZDuvn297iRtAbCDYqNzClYolFmH4/TKtuJms9a1DOPnMWrYRjMOEcaHLLWC7IzN9sKjHRmDhhvFhbPLYMix/Rc/j+ZRCCLsHjkDJKB5HuJuEOp9XV+O51uLm6c+eB87AStyNDUtXNC9H1BGulnqPSMHqSgkz7oQDm7j4UaABnihHwcvVZGB8IB8JGP60zF+1wZF5FO+WpkNfOxFEyLlmzaHOwUvmc6j/ORHExI1GEKef9zQOrEyRp3hEbmQ5G0UvaNJH3oWlTlQKzDO2VKZNwuTyfhysv4VMuMeiIMHDujm1tDc/qjfxtCLplBz8CfRff86vSnsK96YLS2uPdA0a8WSoUtFyo02nk5zMogUvNQT9I3124yXDCySV++/FnH88UGHyRAUJQuSA2a3ruWrIl8Df0yNgi1SA7UaPITu0w1vopwWoS1BAVlCpJtAXr0PmpUq8+RgnMy8MDplY+Ll6/TWQGHrytWj5YM5LigXlsSqlmF6Nur/mHmmgrVkYbyPmsG5WxJQY2/l1/fmWU0A2Hvuc+LPrXlfHStsSM4H9d+GD+SYknp/2ECugbUniXZQtfXtP9rnwTfKZAxJKWaUcWYX00m117WORF7l9EzRUKasdO2gPPZJJto1y2SSzXeOIsEOjif/H10PjiWHMCy3kbvHlRwW8t+3y9Vk63rtkfB4yAMkVPCBh32nNm5kXcSdA2yEKg36yznLefzLMK12yE7vrt71LDbT//yP95kiB2RGAJL5uPWTaeCOZjeAHU+6wZkKCtlo5+vonhpyQu7LLRmrG80WvqhfdfEiQsfzLRGpp5rMhhYsVGCdY4PYxWvW2ehnqFFJXXUvx+enzwH3uq4jQq0mDKYwo8Vkea9kt6mGWz3c1y8iusV2M34ew2PZ5XATNGB7uTG5XwqmW8osrg2xkxrr+tFJ4osbfb7AP845ZXwa/uYaObE+azoqcYc55OhaNLN0+EPNGMWS1l2OJpEbpnnEZhhr3MiwMxycqEVmminU+W1iToTkQMPRIy2FskHNn0khW8Kl5wfFLCX5dtq8nQDFtks4dTXJYZUI2zBAQRAOmjMOkrN78qNoKl5NbqraCIEFrLFmQ0vQ/H25rphj0xuiWffvWrh24qBup7zRc4kfVw6cw8PX72n0vcjiHaP3JBlF2XZZxAmWNmT/l6H8AVKSxFehkanlYBJ+9kOrT/z65hjc3V1ktIAiIDP/Vuifn3p3gW9OfioyKmcAjpueU2eLNG/IbM2o9rgIDS8JPkzH8fjMEz4iQ0BojOTr7AVAqX6HAKvUPQJBCU7lew8MUuyRVoHtO9gl/lMswcJLkp/j4pGi5FqbxA0aKLJDnit4lw6exx4hgV+e4Mhq2uQId9nBngz57Vs0GY+Kb3qjCS4M9TFuJjFMp5U8gQ2K2uj0HgWvNPrhg104EaD/TjDvl/fsvbRnjGGzcjU2tMiFywn1BoQ9lKXgfPhbwUM2kOC3VTzkfOBbOWzWO3Ci3ux3XrjREE2pI0i0VZiA8QowPaKIcEZ4XxsDOphl1Gt5hpMixi4FE/52tE1DX81eDgfHuBiG6EwsN5i1XfIxrRIk8ps/LZRvrIeb/QywRJhxmgGCttQi53R05P/0Dcip3d92oSDBbt13C3Uc0WTiurEFEl0+RIYs1iy+04aVbPeS1yz1HbICDgBZy+iOkp/r53Ybv5tVnVwFIh2NmPVM8m66NrDlKJGRt1AP5deVyAxWH9xjCsSVcG8ApJ2HyVmJBI89kZtSGgTdoEqEjU3Exrj0vmsDVts6MAGpzART5+xElDntRaPyjSc+YRg4r1utpOMVCR8gGXQsdsTGWOAVT/68DHNrtSbGvZEPmjh/2lkFFyjdgU9Z2bBkPUou7FDuxILTsHPNjA45GFhlnyMsgDByIJuBUV6zbR3HXi1Bw1GZq8nUbsPT0g0zWwlKeVr7h73vdBqUUHbDBBLg6eNo5sEk+UGkEiNIcPM8t+O1htmhLGVZlF/Vvt0sndSx8zYizgL5nq90ANX6EqkjLXfxiyv1GjDFMP5ADGx9+IcQ212IFX3A5MtjvrC+wHSFSxVlEaUhRO0itCiFZANMCRlNKTOx9pzhQo1FqJKMATugdnSVhA2LZl/iDvOqHp/BIHWwUM0tbDbj5xPsnkyyV0OkW3xOR624eh8tuhprldweJ7fDIKzzklEsPnWNuzYGIbmYeMelT2KXOF+vrwn1+GA7er+5g1vl1SPDnw2F5L6SilRBM6hpDOflDgp4Z4qqA1mQ8f2dOf9TEfTyLrATNdMdiEvfII9QnjT2zhQfeNYx+Sc25MloiPNLG4Zjx3DBXxIgY/MRUOQuCdohUqznwXTqVu7H6N7EdODg8qQLGPFpobeWEYemEsHEXJDn+AR2uzgL3TpDKspQu5wKUfGvQ8YOWZrrdS+zcF7FVKoR3oHWGatlOA3bbBNVbdzLpOKAOGYCY2+CatibLIB+0gPfMJ00NYpcnJI/MQEVTgDjkZWrlcRfHYFmZ9/t3TrmS1H4LHmr9EgsiiGM9VJrxqLGFWte8zxBh5G2OvNNZdaXxVrrU3mCoVZ5prcUHmQ0aSZ1MMO66w9+E+ssMLZqcWlbsLa2FAzsqcB1nb0OUdAn8hKQUTx/q0DiiNoK8ASCU2dRXBhsr2ttEwk7v2FggnBYuWAMrMnRsPb3UFZJhovrmLHMOT9js88z2gjCgkWNv14Z0tVPi+JIecua5X49CIs1NeXGELrTYq4EAQigVSef6L8MXqjGoY45xzbPTNMz/FVbL422eN4nPUY/gopZDVmM2hyqkU4E6OmVMkcy/OUQblaQEeDfcsJdkY9PgSLWLC+ZPX8rFruUpk/wnoE2e45JFhvPcYBUzUi45DbK1WlETJfHMqUB9rfKzTdxeaZo7doB9RBj/gQZ76VP1NGu2Yl9eYuru7S6YLhIKphfAKKs3hgNgbej6hk13A2fjgXYaXlQ24/mwtvCgNsFtY6b2dRrrPvD3Lh3qVpVlyKh9SEOlzOn93CWrKbwBgINDrCLkkAYwAtFIl2fabYSM9fH/w5jtbaCGk6dntpVvpc5Vemr3KA/b4oJcfqhX/JA5FchXXNWktjMJVT52SL67T5PkNHXwaNXdvsw9FOHZC365grA3FDvUQTZiLawalN58PzXoa6vOnleIbj+6vfI2WHfrzqBUP2xJQEZZaFAreUSmf3CCaz8a05HDAEPWfI8XgMQ9k4gaBioAKlQaXvXltCtmFABo7TmmfUxKb2tolUsvIeGRDKsjP9ZgWIY5JNdvmXQYnTZRZsFo5zxJkEuqGOifNZEXW7EXgeGFe9l9ZZBlpGlHvFiJkE8/p2Emi4A7QEn57Z04K+V7dsJwdpLqwfFb5noIERxWjxrGetYceHgbocjLBmOD3LVRcCq9bc9W0cfRo/M4NK4yu414YgPiNA7awT2bNrO2VV3lpp/cmGWQGeoaHRyEl7hMkZ7VfCpjmb0yWWJu3PGb18MPq8HtwwPW7DUdteD+hsv3/3w+jx4W1msuBxOP19O8n2HHJ20TNUEAabdpUlWoffENpGseZr5s+ToNSNew0SzHtfLuJHWkMIXJI1qz4bYpucu+/5+v7ybdMZZwoNDlg9n6Z/SSf3DZ8bqM16SSQyb8J+4hs6R4kYDNxRSyAVXcQHuuan3M2uGfDZoZauU/h9FlSoECMXB9SiGVMwPQu++mxtGOWgyhnocCjdfnmINpmMmaGxId+izZeIN2KE6m6X8zH80gU/zwp82nFCvs7rQESi41oKJrTUkBQ2NTwGrcyZ4XyG7U8ENJwP4eSum2QTCc4Jqy9/cD7T0cwNuKIwguBZiDm/gFUPCG7PnrBhJGLmeNI8WyxaARDOx539wIcyHlbbkKxH04l+7ixQoyVoevWoNxquqvMh0owuXaLowH2BSaLd1uFxnpp77GvzSIDOL5lOJsXzQNRTpRi2o6NRZbplC06DPI25vo+xxPFQh4q3ynafWRsGgvcpGWsplGPgRDxQk+BEB/SzDIwjw62KtgfGpT5nenDrCPTRTafD9U0HNPfP+nxlg6iW1KGFZdUxph6xIK231HqlPGCJpUb/ei6qmU2jDPTFZxA0p063+5vckKssSmcT8V4XQVK79bOU3qDo6YYk286xMtQ4n4s5KwpNs4qzLiZe4+nlsBow1WuswH8nANmVS4NuZDIHB2Rk6DgrKOzBPQXA694M2sFzqelAywgQLxs8GsRx3NPZzeNN9qMmXWxH6o9VxehEBJyP2k5wPmZFf/h09xYHEQbbnhoYiyJmi7MG2F5qiprO5wBZpDC5vXcK/Lv4paawUPjytWmZji4pBEIqGBHOygz0srPPCDV7OJ92Oh/tILABbJDQOh0Vkgl5JHJYReCTqy9EjlIG4+nZelAwO1BIYLM4+lWhU0X8Oh8p+K5OaeTKt7XJvxpNyPmIVUPmQ7Ew23H2JcVYagoltv/caPG+/j66elMdoSXM6XjmvyfejAHk2fpqCpNOSrcP2MhC9LqdNW/lXxvI3vZCBcGkPeQONk1nTLUWRGaA87kec4qOz7sGuVlOT/NghI2Z9G76w5lDzdUNVsCyTZzaY5mkGecUI5xIWl84GRhvOgtCDlYfUwVB9doQSNSasGGb7wK5Om4CggW5TbZTFQri1NMI6b1Y2GdnUrGAECv0ehXar2ucln4jGYght8xokkHmeU3no/dAlQPnwv6ZcA3PZWY/XJ/nvHR/ArnZBjXzCUMtm01wuEEMDzEMDOTBfd03246FZEHWyHVCFtLr3Bems87IFY8Nj0i9XZ3OycXJZ9j7eeyzFXxpnxZd8fUpQG9zrgfSoShfZlnKb7GQQOEpM3zPNps2dJuKXVZYZ6xEKdbD8Bfq7SAeJjWFQq/npZ+nLy6CoOdff5utrl/I72rv7LEsMWXZdz3jVpZ4cwDOutj5fP7505vTNXP+qXWM6XpyPt2Qbrqy9M72tgF+tvzDdD66ikhV0DFcdGzJOuB8qpfWYn8YbXA7gN5qfofziTlOrwG9Qf49s/KO9Y+JVXujtA9BNQu/M0qt7Q9azgd5fjfttz+lVtMbrwLc8e6NCJXPqY6iKaSCBtRwBVVXFwzMBuQWa9EHGecj4+tHy6gCG/Xg6F7zGstv3ySsefw6d0L+b69LxQV9w6lvsPlxLmxi/puNrA0JlLHhtLCjcD7vOb/97He0vIKR4Xz83FbjYaAg9ZSYEdVG4BinOrD2bqjBbRntkWWxN2yA8HI9jOhL2aAO9QogOMm4QBHX37AcMfDL6bbGgCFYEXOfVaAY7a+yBdvxb7SmzZYRztxPcDuLPFO9x+pb61laGb+5njK042w0gJu0/JkBKcu1Grj2j3qODrBboSPUSgqd2C5QVxzN/XZgLZJPgzXRDuoLOWIb3idzMgTTvZk9HadO/416g7KOsTM4nzi5y4UM+NmVkbft2FEaiZEXYXqqP+/ydIGDUHYg9YNmPFn8CzsfvtYaECSppmK2Z4lK7cUy+lEEZJ2JCY2PGizIx3lmyGeyvufO6NzZz+xktmhYxLcjPPRvvQ5777NpEsmoQ45Mis/4zjuN17uHrQ4vGdeU2qpvUGBmZYmI40bg9U3O5/NyPvowS2dUNFRvpAtNWSXflxovBXYbbmolLO5Zt/vcfI7cB+EgJhCGGbWMmDL+P4te3SZDVMdBYc2zthSPN2+cj43FpPVO8b3RxBZbLEbO1en2/s5sOP0abBOUrwW1hR6a9bAibp0SzsdRkW6lGZUyKy24Mh/rVCHUmfBAFfU822Y+11c37URvPWgd+tR7UADG+bx1/s75BlkGr5thVLtX3UfsnzyDIzyK0dOz8zTOAf0A6eR72/nMqH0ehHPnEwNeJk5vG2caR1sGZVk7C8PmtaxHoVlLJFV+6NzATYe2Mr8kNIXddv2MSFm6W2FHdc7Potjr4KaX0h3yfY7b8JPJBbKK877OBMd5oMsUxTlMZ6PX8d8Yamo9EwqdzgfYLfe+y4G8FyiDr6HMvpzpt9CFx9Rb3mDDPTUkhfUSEAZrXQ53MKjOYTYMHYZzGlAQgrVvqDHh3ArDyYibrn8mfyP4TdeecdMbkl0B2plyfPZtg9QW3cVWe31+3m0GetYliNgGVYF7Ok3OmQ1za462MQPR0DPPaIgoOuCACALnea9EeJrQRw/OIXhqcGLb0rYVgsO5L8hCyZAdHLQhln1AFu31MNuPkHqTQTjvBJycK/6eQSavmUw4kT6ALb3PpHPJOHbLLzUx0DwfLlZvvmm/MFVCrdWbHJxP00xxdcl8/MLBKlsRw5rMl9k3GDBHK2ZLQdNsISshf96uRWFqFzSHsflDqa4x6IZ153oPPZhmPPKeuUPm40/ZdKnUPO5uDxRwXWdECCux0Q5rPzbLSNAEAAAgAElEQVTh9tah2virez363xJp1FIr3RT9FlVaG7DSrddmrNaUaj65pTSS5tCHkrnlgNJ1f1JkWAhrHfJ+tg0OKT70oRl1wew6i3ZwEFoL0YznfwOhrWeDntkojJ5HYfrvmbWsmgXjhrlHxpFbaSSdOymY0kuymZTsOcgn1HqmoSCiXoQMCr4o63a/LqN4CoQ2nQ9d9cbv3dNybAMQfOLDWONBPcSHUo2kXp+YEq9L73lBN6OGgMPIPSTrgXl4gFLG87LzWzefsI2v6cy4xwmfenxFJxL7M5f+4K4jyZGuL4pH0/nQuDkym5nJcd18/nsZmR3u+pwWtGHWlgCiCkzUU1KjdHR/cWH5H5wPUM+ejlyYa2Vc0J1LLR7Oxw65ETo9eqbB1yEsGHFAZGli/pbMejifhYJ41IYCzgTNy6lvKluf3WYF7rWusvUoMUznQ1BimaVq9qGQcnBIqvH0PXj2BB9yTO7yOUsYprOByfleFhRnGi28yPCQ9WxGLMiYsh4adzPD6kI1n49vGAMdJHvIdsmGe18M37ayi9nuZ8NXSuHXgRT1dtd4uBggBrNQNHK1YxZs1DtkCgPrTbra8/dIBjufNsEO/kjVFcqrGM4HaZ7V+/Gu82lRuJ3NfrhKpSWu2KZLIjPXeAqFOcIQU8hUzRf3WsCSM0Sg+lhVrfVeFDEt2dG+jgWdVckaT3t7HSzWSuGDph7jtiGorKlGgFceZpuIFW2TTc16zz7kcfDOXobiwjRS2qTnzuevMh+MKZeBAWLzErzY1zPam4gOx1XYJYy8/I/BYJBFslf3niPaY/34XBzvMmywCZv1+IDZowfSIZpz8yPssDrW1AoSrTEPhvtQQOI90sK5kYPnqpPTEIoBOTckgqXH4LPlkOp4dC0oT+DA57PSWszMaznRkiKCZATWm9mS96iDkvS5nEf2sPUSH+X3Y4Rx/gPobeD2XnbAXuDzdO1raucawLYHu8XolXsM4aHrKucj8o5+7DHOQgyaKeN8Et3vSaIEStsZ7hEhhop07RYfDdsTtpq2BcHiYuMhP5MwwmviwHfOgapjoqHSe37O4RrliTyrELD6jht+da0xATU2x1lMlSp0nUBnTCXWGtgRv74eCEOe19VhfBNSdzCo+o/s8WiPmVmNrpH9N6FU9pnPg85q39/7bdQanSdX0UXn1IrnHWfuZ31ze3fMfMpiEdwBxm+xzTEzYkFzWiBlLot9Uv2nIWIJtpuDpQN/rFDI0azN4ciQ2I3MB+PYKL7FSdK9bLg4H2cATt93zUeLN7Hkvbi9jsqqAL15UQS/WVa+YpvdVDaaPRw2Auop+JY+GhyXI71mPpmNEtkQegiW9FA3k5tW+6UHJZVdR/swzpdQK4c/DcB+mKKZMomzhtxGqp3lzqyoJ4xBfgTHOTvHLmqiHnBjsuJJ8d0wAooY7bE4m5ZJtKQ1IeKF0k22YMPYGoieSKK4NtCOEcURrGWiZJyP1lzRXmoC3TuFW2wM41Xa4d+6V6FYGF4EoSxTItyqyRSqCW029FAiWNYpJbwywRi2uAbHXRi2zIHLvdlxTil7G5m9fhJa1bUzrTfw31lvFXJAY7ZUtlARBOqEjTCJ2nFcBH9yBFYDAIZqH5ppx2UqwdhSIIoTQevLz67IxGQixigdlcL1vQk1mu3XwIsAIVlndRIrOeWz5DpMaosS5kwjeJ6vP7dZUhq1AwtaEWJKyQxCxs5iTma7UbMABdF7y2l4rpnV/VN3sz0kgEBNYX7GEG21TfSsKDWTb5HlNY8H8oGHUUo9Zs/CyraNfp32wSZb7XEfbh9oPx5rmx6zwtrd0JbQKcFA9wAC4Xq89m2H+eGoCVIIJmbmgz/g+eYMp+ZIgKKfyckY1RqBlWtgYyxM7Ozt3dvy/F4EGrcqf2GmRIyB9aa6aN4QMoKd1bCirtFYxibfh+fofBydlsHi3+/hHol+GXhbEdmva+bF+5eMsqI5a1l1Xofu7dz5AIME0/tmB4oRdO2n7LdMMKyOHQ5oRIqB3cLM4WCTfgPDeS6KIgLGyDrY3owky+2jKs58kW5yrzlR6jIuMXTa1B558PSQCAw4oPIu3xu4IyU5RzcaenzhVHDsK7Uf9OuZ+UBYIHPA4JAt8z4+zJW7YT0NKUn08+7OpBRFbX/8/nu6yTtXRL+nTJC9Zrl79YWNe0xdLg5/Gr3lHEo28GGoQ3cUV5YSEA2qwysDX+OhUbrYStU8a5wrwRMGNQYg+m3cu84KzgdqtA/s2OyhAgdaoqCec7UHk2EUiETXwyOAqbwNZw7DyvnkWp2FiLk5DCYIiA3U6B/Rvfhn7snLOuN4+Jzp2KaNYC8QubMv+W8MpnvnvM+iu+e5ML0O3b+bFZXlMzIHspHHurT5vQyr6Xy4Fv2N2sFi4MrIT2241nn02oyRYIpri+pDaiyZyQ6cORfsH4Irl4MUUDVrTv9LT46TmzRXO8BfECaB0qvrv3zfgWVJN5Y1E1TYGBrHjvMB8fF5qhgocBtOH8iNfXwe5Oj7qN2v8zRII4HD9xwz2+MiPjhdzqRLNtXLW/bh+u7emQ8f4iitkhY2HoIVWkA9b2DSIoq7rY0BCwmFAw7Jckrt6fDsjIab0/lg/L/XL9qGHXkQoCOczxrQ1DpJBiwFulmSImXRrMwHuMWqAZl344dLbaSLzEbl0LkIycOU0VOT2VJ+oDaz5/dYiaAsmLB1dmFR1yIFhEMPS3tb0CrL5oPGW1puYUsZq6fHr+nTKCOIQVTw/73GsFNa81gPvzNQyEVZm5mek94rg1xwzdKICgz1d85H74uRwflov336/Pn0P//n/7QT+u23307/7//6X57aael/M3Qyi2fVfMaAvxzmUjpH5oEDxCg7Dq4D0vfckV0jwr/180DHNfJrLg8ZScZsTFx7Olj2BpCSfiYjqj/TKCyWZaNnn69l0Pfn+zpLJ0bEdonZrj4Miv7nUvqbcaTrwPksp2Hlt2QheSYlGHWOlDPTQSteUysH7LbO0Mhw5nrMIMDO9KzmN/eRMlf/bjPD6XzsoNx/JeejocwJQvO/1lr1aEqqseF3gBFCy/wcG+EbUYxvVh3N71UG2Ao6mlXJ+SyyQJVSZia18ZshUdFNp+v1PJxXZS7NmErDtvPpL5vZp8Stw/wiv4PNqnBwNQejORkKuWBdd6bYriTjXxkNE4kr2eP9P8aI4GDsjC+iSmDqxBj3zjPD+WRddyP7Wts1dbVMRreoJHlJsHDU4dvivM2Ubj6k5mO4o9338cIRnTOM5NQsVNspDGq4xPTEPeBsOp8ZlWVzhto3HZLoYjgqIgKi+KSCnf0zhtYt51MNNVg+hkDcNFcstrPL2ZTeugtnKe7tSZ3t+QD7bwHZ3h5DNWYdBR6IZEsgomPXr9euDsGRCDWl88K+2DWmH0ZU0hCHmhYrnYIm2XQ+PmrD+bx+ew4Dzzpne94P147z8aIjEEqU/I7z4Vnwd6LRLTzKJowTDdsN5zMjpxmh24iU0opBkE7WL//yL6d//dd/tfP59ddf7Xw0SI3+A/2OGtiylurL2owcSuti0USUsgdQexHaOoXxISsEkSHy7yU2DCIKRBXBwb4fYLtmI0S406hyT9Q2t/O5WSOSWbdZv09/RIILQ6DrgANj8L1Ayexd1j4OZcNyeaz7e0SrO5ho5vJWqZ0yJZmRo/dbWUENGy0Y52eZ9ybY+SuHREb0nXGkN6pQ0RogCLzXPiMZMzka/W3oTYFB+6/M9Kvz4blEoXlLwaQuVsFRq45sKSmpY7xUddvnpColNsRVYZ5rjiHf2Z+cwVj1ZoU4dnpq7IA01C5GdVFCUq+77IyjQlXdCwkYNwGGeUIbNmuzc+s1BF3Y6R1s7Ce3AujBxrRCeRMC3mNmsXn+yKrtUojPpNtUtjxWyDTxB24OLqHMwrlWkpC+HCrgF6eL208/Wdtteb4Wtfy9RokhCtQRVd3aD0VwynA+2fs74sDJcPveFI288rNENDB70nOR910kCHpnWvjEiNY79kGmOKcFsTSN6ixnekYkNP7cXqcf8Dc1ae44Zpak2NATP57ZS7SM0mvBg10H3uOp875E+2xkIih9lsaMyfkgfSHnjPPRbzNzJUYQVQgGPoVw4K5m1VVg17TWA+bqi5gMm/63Dh/NuYdDNqAVop8FzQ4rRL8LMOKMqliHteFXthToQHDbz7/8koma11enr18eTr//9psL0jTwGm92RCxBzbDeqCHa+XSWIKoamVJ5NNLAWmRAKedQMJYwZ0YCjS1QPUGZvBxwO7M2l84IUb82naqj0hrTZMc3baiOg5hZUM7c5enmOlT2vX9wq40mrby0KcL7OfVBtI/IBhb5pZEJ4CR1Lbv/A7WJnJnlGBvgkdmzT9N7swdArmdKAzGKAKPYjMFnu3Dv+m+ug1oXzyZOsg6yzsdTR+t8QkQ6cz4GLra+4LnzAXa33ReZpKO4c7ZfTy/KvFpCcBAuCnezFIKPeX5AU/z7gpzy9GIHqLO0XQWyhhVEasTfBisu7NtKCLm9BSXtVRiwtVK2pllC1qKjFmYnXAYsUwdGjc8BkVGPEJdmcECQIRWV19e2bzTI4nzhE0DEzvcIzsdBYetbXq8Fu0UZXO8j52P7ZoJUapx+/5vPP9v5+M3XjY2u2y6qI+DWfOwZ6yTUtUovQxzH0RAfHdCRaq2rkCQ5kdlizdX5gFFavXawwhZO7iiih9UYddhBGhEgFWp19CqLy8InIlxf3bAapramfsKIGqyVFRHRKFsHuSL7zhPiHhKV5jCQidk5NFtxJtT3Eh0b54NqNU1fEA7QZkKKBggq0VWcj6N4RXh68G4q2zNl1qbD+ZSwEWckuGMX4v/KYZD9nEOQixWBRMqgDbM+OfS74xyDrff8+OnTSQV2BRu+/5c9Wl3Bjpl2VRAQCUT3TuRnZ6ynTxHAXdSBfw2dktW0rjKdj2s/Dq7eTjceBZzXbyxevTqKtANbQZVFgX3WLXiePHPgZ/YBqsv6iMX0as0yDXoZ1rXXPjs0Bl5N2vrZdkjbCCSC9DTfmdE7etpQXAxgp4Ved5T2Uo4+zncxTj+gOhwTaw6p4OB8UHBvpLuCg2ZxrMvMfNZZMeMusDDq+DifMBFPp4fHh6pR61kfnY/OypuHtw2bc5b5ELnnM0V/nwKZUnkoAwuI7CZCyovKf7a+a+8s51O7Qu9YoeA5mt3BJ6NjaqghVklZ3+NsinxYq9B7M0GHPt4jT3Rdpnb3jMCyG+QTbNtac52dAactm9VyioMje8+dPZ/v3+l8eLb6DScHZnNG11AXCkU9sGPQHO3XjAxRP1ZYoMv5XH38vFStfag6qGkaIm0MKy3Ley/Np7BABHuQLSRSGPZ99T6gmLCbTHNg1OeTA2ADxajqRkdkDPKajDKYFx/JC4/TTPG88uoapGXlWxm0UscPzsewXDFzg641PhjofQubyTcc0iHLGc7HEWMdjY2E+4MU3Xbez+jg9/2qkVUU0sKWjlLpOC47bQkDQkM2xlvYxIrMYa0YihujvnffyXtzkdrg+gPng5HDiFIX3NFzZ5SYgbTpujODYhm1LiFIpIBrhy4ygRtYk3qovhMiiaK7PBPrT1Hs7kRFvacNWYvRRsbZ+J3IS7TvBkp3ce+nTy0t33s73bhpeX/B3sK5kfl4HXzIjhDEPifzXfb7BfcP8UCzZyTPxPUFQt2q7qx1jESgONV++DdOJkag83vGAMAYrbAiN4SHOv0u5idDZShZGXydCaXPOA+WyGh5bgSrKZ5vaHIap2k/yBanYavH7DyonY0uOrev73R6FKNT8keaINzx9nZCpA3M9GIdxnlcxrYwecaE7yzT6/qWOV2rPiOC0FBtwZCvfT3sm5lezqI76ruBnZ/vCD5nJmWfSv1G96fZU4KpOg6Fa27LspEJjUA3/X+QQ/TzzF+LRFjmao19DNTtZtJcNGgSz0aO/kVlg+6XGSCwFy3k2mCF0gCZk7NEUAlo1lWytqZl11XOx/DmUobInrw43X9csJsu3tFNZVh8kaUXM19GRmFR+kyzHlMs4d2PDALMNWk7T44aydvp+jZRgVPKzhXS5855Nhnr+5jr4qvGwFMZ724iGd+hUGK1aMOue/HvtD19RZUtFA4sfb33wOj8YA4JU2m9bK4aD20wG2h6dGCllHbOOriHpUZRKfjT27cwBlejXaIepjXq/QzZVGo+Gyfac68v6s7uFNVGvysL7X1iMDjsPkRL503O7v3MZxuvXK/uTc4A4oEjmuphAZtOn70ynw7w057xM+x1Zb2SVSiCsuHygK6tIIHjUHaQZrpN9/X9uyM9KtJkfaFFb+Fbw5ZEpbbeu87joq1gv14TTZbTqB4yqTqf6UCTlbBB3umZKflAzyxBVKEHfqfDxPa6IGNU9nglp5D7SSQZkUxfWxd91XVKYMhjDfEBZ6d/Uy9Mcpyhkd5fZbkCr+t7iFBieMnYCQD8ms68mrCcfj6RABf26VMhy6xBE5uxp7N3Eiw1a5xaj3NcBZmdmpqu7kh1BXuK4c11xgFDKtH3XHPpWAmDqWt/yNFe+pnoe1Z3L8GHPUAt3FvnoAi/GjyS1TTjARVayhFV6vBzK10fPUmd/4en5xTp3c4CKlIIz3Trb4bdoFxr3/s50FtZ1hus2BUYFAImi9LvWKx4zgfyjJ3YExxM1markEyGXOYnpfFWdVpnRdJg7LwkE6fMfo4CPKUE/dvIles9U3Pm/uP25RhdZ/n1llW9NR7ah8xG8wOaF2KFBCYyZnPrYQq3ZXY77Ay/+9vr6eZDMG+9J8w0RYeKvj5//JRiYRfSMynkYNq8FEo00agGsjWtczpY6GEY9YStjfjIeytIijhhreO0o6kRMCb6jPmRgnGMznkvjB6ohUkrqYJhXAwkQRYSR+xgLK9BB0K5c55O4FmTO0wVPZ2eHx6CoVd114cckkY8Tth8rUB5c6HEK/9bqGVmLAtWQQqom9GQ5l1GCOhL3e+6diI5IImk+o3MNW21/QirMVYNuh1DoMeBgrLhl0GD9r6wQ9JzzhC1ZQDbY6JJmwjdQjrw5NjS1GmgCwS6e3+ic/dq2K1VwOzDGif2+NImZDT6QcrldLr7cGdHIM1DP+8GG0TDqFIAbWxYyjQXBxkQXhAtxdHounAcidjzPHdgMMeWb8fqymrZab6nnnBDdEvPbkfD0/mwbu9lO+yLBcNpWN9Ts9lReSe48ntVhDXXUWJSJWLI0tK0mSOXPr0YXTul65COgImBehPcVNfOD761YmXKZnE1G6EPq04cgkxITbFBGGyeH71ouo5cf69tML74fGUOyYASjGVK66XnfMluXNdmYnKNTjTuld/U+WGtF/vS2YqQgJyhn3767GtVFqhbtUNsyHMjwoCRx8KvIAP0a/asOtgrsUyvD2wv1Y6bkAZWTW+3taSmm6Ze3a9eH/q5VCZu7YA8iNNqEzrHIhokMBLMJuej5+ChiQyz2whyMp9VjPbTb1SB7Lem2ZXZ5RR0CuTp5Z2AaIiszYJrbGtrN4jKOVJeXI+snrIWHj6UWGUwumg5n5ACUshdQ5/g15c5ol6hyN834nVG1nEC7Jys6b6/Op8VQazDM5PX/DJGNcuzKYe6bmagY3SI+Ga0SLqL4Vmv0cPVsLiy3dj8PuSFN1cazhTKs4K6tKm8sdpPpFuE+p46UUehhyq2anutDPyl88n1745wnKucDyO39Qph1qnH7MhwGcmzRjwCicBhKdZqOuYasEbGTPG21Hkb0sraL/JGH6d7zVaDXnHnMbphGY/zwMof+upppl4LG+XcMzIoZI3e9212ZKQI66PMnSwkxhYh3cBwN9eaXgsUtpsvU6TWFE3GMKPUjDJ15VVwjr229CNt1qZZVMDFROZN1WF9xWXp/rbKsI1XKHZxuksCq02z/QyyBD5zOZ4at63WlPeJf9vab1471pUptdQkGcGeU46FT5N468rWSOz1ReFk4l6GZuK8GwAu+jBN2r0onm8Ux3OhdvaDvo+jZ4/hfHC6c93ztmKqBfqSZdM5tqI9kz1VrpAz7PXZdshIU6m+TDOrz0UZmRmJsEehyJZ++HDv6316aUN67Z6SgVs7nzLoAHOGAvy0H7CVTfQoEvWCqnrt5IJ7mSxs2v8ebAjSIChZ4slyPGteVB3PdD76HNc62eej9n5xur0/e5o7VGqg5chV45qT7mXj+4FoM7fHgo3szVnoI13p1X5rr8rq4zFWE8Ddr2mG4o0mqffLq9PnT5+8qQwJtCDHYfBFq2BvJlI2PWOrfaaKCy/GVyzdcK4rKcjhnfWeFYa1kawQyXuvSyydgi748Dx8MIdI39fagStfXkbpdYwInkVCIn0c9DmuLhUDOz6kXFDn1Xq5NhKVA7h3PgAYa+3CdzKfFepRgqeAPxSW7YCur0+OT1tX4dmsyB1HPbLFrFOaK03Rd+DfgjHQDOrbzdam82E9CKBc5KwF5HUzQFgwQzNo4MzYw9coG4PedEREDEuCEAySJZMaLbo+Vcd+eZ0sL88Vhd9AoXZGndezHRDBS5zP02MMCtlCRjzHXeg9g7nH6NIIy3v7b+Rt4FY6SUg8qb8xpC12ZDyyn1kchIK6ubfYn3xv3f/oDVpRrC88h48jM/f+2kfLcbZnr84nl5GaF3aFdY3zeT1dVEanD8MQ3PrS+zTTIbIPm7YIx7BT0/m4RlklCxXy9TXZeAQsMxjkvube0ueQ+Qg6l/OBpOJaZTMfxIe9n2bm4wBsMwnN7HQJIkFB4PdMUpXd1HlxecGNyGrAvjkpvzLlPDum8fXQVhss0xVsLMcshxYYbRM+qis4nA81XWfInW7r5uz2MBr56PgboU8QDGg9cK3XZAMgUhQqpvPBANcdBapIwdw3atmX/JCDHnJgIzEUh2tMmUk+2RBLA7G1olCtQwd0c2s6B82s+/Txoz+fGeTzIHgTaNOY8VR8GJjIFz73aDmNZD5QUlt/4aDzGxy8FDWHbz4nJDBIrs5n/d4wJnpPGZApU8HnOEPBKb8j7gkMNzc+Rb+VWfX3cD4QD5CyUBrs358HvM7Hh7sRJu83o7xgv2eTC0f9R85HxsGD+YZiODNllnTPkIdZWV8HbolxYsZMVXaNKytKKk0UGRzT3Vuo9Wu77zJsLCvqhljRs8/EOwkarN4hxwEUK9it2oJ5z7zrjBaDcW95FDmeZD9V0bgmas+B2plPcstASlsaaa9vnA89dTlTNCDH+fCF8wGLZyaP1lIKGUC1FoikFj9UMxgb72ZGRdrstU5fxUGD6bMX5p7Qdcf5lhL8/1P2pk1yZkd2ZiSWBFBVrIVrsymTjcwkzf//IyN9GslkGn3QyCQ12VyaSxUSQCLHzvL49QiAzZ6kFQFkRka8733v9eX48eOEyEmhvEYEX5OJ7Xtobcn3dON8/E9/m1HgbQGIV14+rPNL+h07hzZKGvKmIdmSV3mv6dBvZmvnXqNp6rX7G8OShBBBgIO9Yc+yr44DUqYdyjUtJ7Jv3oc6E7pcKTdoD/Rx4nwSuB95IoJvnM8okKzMVHZO18KZfvP6jT/DCivAsQud2YGEbSyq2G4wDa09Y5PS2JrAp/uZDNvxRZ8BGfxk0h1zQXbu4PE4nziilmEMo4Id//90PgwLYiv4Ipv5jCpANxapuQxDPFUHLRFhlt0mg5nIXCOq36XbuFGLNsXrV6/sfIa22CLpSKm45qTUtVMKt+KwDoNqKvQ/kNwMrJjzjdHcGUlu4yhCc89XmQ/sN9eqjuwIv7s3MM6HTcwhNRyJ3MaiYO9NTkTsqKnpNIQPR7Y4uufKfuQIQpDA+UCP5dD7HlpPcm/UemY56+ewp8ntQCjAA44yhfO6L+Kl1ZuJsI+jTK3OBnVBhrcwjtkyharkHIwPtyivvQDzCtht3n85H2ZIGe5YzEKyxDjfQA0y9paZd8qlelTHlbfvA6PPuqNKDSwF7Ja1kDDucc7AXHnO7QFrvS91wTO1NzWh3R1PkRcjnswnJI129NdARHUimfbDw7s4vSX6yT4hGwv0lUGRjs6XLD+BpF67RT/nDCwIbbIDGjKtXaaa35GhwjDHAcXibqjwOrjJIDKyNF7HuAquzfvS55cMEOFNEQbkdCr/U62y0VpUvVHjUdjXShRfrDHsNZq6VtZsf+bJ5Dc9+0DvxKY4HyMvnRVk4+7o+OM4H6+NMoTCfuhizmcXNlXmQz8Rwr9uoehIDIL6N69fW9SYvUlAzrPbmRv2g9q2z8pM0Y3DydlK4DM1oO6+9G+WMi6YsYGC/wS27ugb1XsY3KcA1PYqzIbCpHEEfxN2o9HUnrzF8InI9KEUv1B5reH2RmX4Vxd70n0i2Ka+3vidy8G8HP0KIwz8eYjXYRwbjcr5vH8UV1+k5SN3H07/izDeBoZohtbM53aQ0rXhLQvsluECRMehnOxpArQTqZl+qCbQSsC3GD0FTdESr2Lca7ydQ4PB1Sa7zXzkfOzouqYOCErDJJJLupyi7URtJh5kHMP+/q3z2cZ432F6FzT1NQZ/ZEQWvV4bL/TzpKFbAYDsxTTkNhbKKezMJ2oVHefuzzk6e7nPytRvkilBwZqyyb69dT4yZuqhwNHQzDkRY4MmDneMb1ibOegRusyaZnXyXqG+znTQQmAQC/I864imPlO4Y4Qq874hqYTxxftHowz6/tM4HqJbnARzt8xmavBCjeFc6+mR2UxB9skOhLaRy/NPcKcgb9dJthrDZDPdPNSEYuKSHY6xLNOqN+qf+H27fvN8es71fbHlPPUWBRJlPetZQI7x/dLnA0S+snru7db5YMAnY78hHLne2MzHZrjNyA4GmPfVhA3nQ6OpFQIQjnVz/9GLCwwW5qPWU/Vu7XnVdnGKqr9SJycwnDPRdNLnmXJaM59k6DqXIUuRiBrFteM7NcDAtO3f9DqnqdQkoUW1x3npWiOjk5HzZMsmkFwJEOhz/gbhALjGTPIVWTAAACAASURBVAx7yzOPx4vZYvBEqEu+nWmgI1XhJ3vS3jzo3GyoeE+XV6KDylA1+rWhJuPZ1q+dwin0iQL4YfUbJeLW785D6ex5Iv8gLJVFX++L8fUDbn3kRPOHbMCvwGI5UMO1E/Kgthoa12aWSGf6AZN67y8bEYrvK/K0E7khHIxx/swo562t5OhqOyCcT07+OCXu/0Su1yVBfp5oWk5PTiGZTw7ogl/MFgrLRpsTx4nh0zt7M0P1BNbpkDOiPxv0Oh8ySpyPo66ONbABKaRENMuzcx3NqheFjRyAPBl2w7CEXdamZAdpeV5Epgmo/Il9XMlIMFyBaTJ6Q041tYM9y+iWgqwAK5OCN9yXR3KG0IVMc0aQZx8FykNdY+/R43xoSDzQuK91MpIDMeozMWo4HDuW1SC8f87zRjCVmmY+Owyu8Ga4hvw7z4/dfsgmgyoMGaEwZvcGa4LLYg+Z7UWTaYOAU3s7M2a8PnU+0/DZGsy+39mbWx39ZtDbPusU4EdgGei0WY/Ybkw79hrLlFNzminKaa3w/unSJGAqs83BeSj6G1Z2/+CWnCqKMhDcKhPg2KBz25YrcYBIWFvsrGs1phq9sp2KxJUz9mq6oa0Yzb3Y8vRX1vnIjneCM8rXUMIDSf8zVGtqPsbfEf5bsIYjcWGaL6L/NcVNcEeKlGj9QPtl0eN304Wr9PTZs8sXr177Xn/4/gd7ezmjMTg9IIwlMANEuOLHCCQew6loLM7yRFUR8AsMR4XuGEo2HcdinI/qUDcOYJMTZGj8nj3QcaUBSs4RO95lN2saH1ZBeeG1/M42+bfOj8jcRmh1OPt5LOxa76U1UPblCY01zg4aWtB91uL+jnRZsxjEw6y6dZBpcAvxIM+eWT3VzZuCd37zFOazwZM9JPKyYy2pxKoG7Y+Ifz7Ohz0GqGMHVuUNR+5bQWL1++hD5Hzc09EharpeHbZDFqnz6dPT52pfE71Fx8w7ZbBxu59pEg5TVI4nckTJqmYEyZKvYa+aDUfNdOCLNvD2XtLncpiHBDGph3YaZRlJOBEcIsKdBDOzvwclyHf2898ZFAEc8K1+RtZFtsH6UTsJLFxpogZL/DsiwGd/2IBBTFmMUz/zpZnIdWe/lxnYnpFrvcgwDrccFGcpn90SAPVpQ4jX4qysoe6Z/bZt0HY+yQBSezYEheCnMqIPjxeNecf57MzHhIeqQ1yt/3I+ZOT6Fs3JtrPt1QlbL1R0IDcHXavxl3OGDbdNYOSNyR7n2bstBIHlsh9vnQ8EE+qso+Fmn3ScD/PUqCMSyGTPxB7G+fDQecL0gejGlDp2I9xmPnq5W/xI45r+otFmJlLnWTBS4LYJUoZA9SRH8GV76PMUocr5TIc7zVGwMNrgZmFJ47iBANJF34i7DZqJ3oRpxwCzADYkVUXwvSyKrh/mGqw3xnKvVSErHM5xHNeO59YREXXoEIorD2bq6yz7Re/lf9cAcSBwKBx8966sAvtkbl37MZ7Sj2uTGI5VlvKFrfj1vJjtfHbhezuf/F0HWUX+NJxtcsI2MkS7yUI7xRDSQDNS12daI7RcvCmnzy4Pb9/GADjDjqMweaNDqpIBHegGUVFfXdlcNo5yApqB9CCNqQ8NpvQ5m6kYfASGJJALTj2wVDIf1pn1IcMGWjMVdZSVj7Yb2QM/85gStssag8376XXX0NWRZzJkqplSNJY2xiFTMw29Eie3mblfI7Zf0YFkbTS43tQRbvaHIZsGHN6nXQ/6eAy5LFmlQ+jJjU4w1RqwDdzK9KlLTDBJY3ZhG9bO0FTRC94zzMkDAyKJlAAm2Q9nKUFjAkXuSd9TnU1/0mCJ42ENOXtBE8IAUx3H0LcapxUESs3i4Z2dj+jW9NbYOUkqp2d977UdVE7QJYJBi/bDSGsm5vNWezSjqRH87PkfuzUFquwf9/x4YkFJHmQ+HSFDvRRoLQKi9qxXAaPXpCQF79Mqj9PnJ5V61i2BS85F9sGbL5+uGixthZtGVZrBGVCVn4m0MUTE/MOzZ5wqnHN3vJZiuLxykQZ32Id5EeeTiDcsIDkfU3pRbp2u3hwOz9x4/NDBWwHAsmhHrPREZZFw8eH3YiXifnz3Pukn6sWr6K7IhcMyBvmGkn3bduDX3WQ9V71NZRCyodWnwaFHfBAHbcNDk9yCRfy7zrcTtSBoyIHn9zBgRMHg/YhvWteuzLJb4/TXYLdrB+QT5y56S+FYAqeSR12HQ2vdlOT21RRO9bkoJIgxoyFUzsdGqIoWqCwkbgjMxpRTG5XVh0VA4d9vZqXMhwmeZo2VnTRGvsMNObTOXMrMC9PrOJ8xeGTkw1ikAL5qVI0wN3SV3z8jRvJv1ubIEE1Qs5p+6/rd48H5ob/LZ6D7lL3UOvJVoKKfTWTcfXZdu1mQYgMDw58940CFQL9xetcKEydzvu6P8+diF6hFrAmr+9wZMBmnFT08Z38KUgw9lj3lOnBqbkY9biDtZEwnUMEWGBpvNqC1k/PR/t9ZzwnITl3WSErpxw7ClTU0CJbzkW15JUFXq/lXlknPV7XLEoN8jWvPku1wv/rcaU7HTt4oSNgWNuuH9XoL0We/HJKVbU7PRfbXSSK4V79HUZ3EXJZ2n+bea7SEbL0Tf91GEVWTE0jlvpmhdffsi6+eOPizEet8UFElZdswD95rLx4L5wdPTUaQW3FmG4YwTIeerZQ0bWRhtOB8jIF2xC2fRWqpl7MwDx/kPCLVQjpqzLnY/YxxNvbePoPtfN5njj3RENGHje9tRpincuyvRSuvayJjKP4ZGI7XmM1VdQLDBFUCsLPoZiD6DlspUYoyJj5V9PQThUeXa6CpVXRHjsYQkmsXbeR7ryzg03uIkQTcunY5awEclijzwSkE6qxci4vR9FRw/RsezdC1sx792zRLCjNuB32b3VRktVKxMt/OYtqFzFvnwwExlb9Ua+PeLegqWpvivesqJzPDQLpzu9HnrfNh1PyO7iYyLxKwn882YtvwY2w5Q6wJziq/d+onua+cHdeNoEJXTSRwZOar2KHfQMcEW854GgQQ/dvhFr4lcNmZUZCEKNKT1XIv1zXJo3BwG4DN/Sk4Rc2go0QmEFnQ6+yREjmgVt9XSSBeOwbShA8ZSZ2T1kFw7NSYZ18Q+KxMDaiS5zgZWM/JZD6W/1EAVASozsdrK0r/h0c7Hv03mph1Ps7IFtw3+6c19fOZlTxrkO77SO7d5vJIU7me2snJZHub6crvgWRlT9Cze52R7qAqrQy5R2eVhpK1rxpMVJlm9udkPpHYeXiP8zm9bK7Rujf3X+h8YJth3CYV7a7YKaMfTp2P5RYq+WKaYe+ahz8NWMxcaeYDw2UvRE/RGFsZGo1shaVhplwjb2m+ISXuAqPhC3y8j/oUbNGSItX0RuC/8SY3BnrYbqvpbdno2xpQYotbI68pg6Iay4CfIVeOWktGAHfmcJ00Nw5YB5UxFY7WGsFtI+fXVVtqnI+evhrYjDStSaz7HizTcyadfuqCkhOr5rKld/QMHI2JhluMH+PEIbuOmvLOULJh8GwqvDWtyuhLHSsH30ZmGXmcz4a37LTnv3Ks/CgiWHnkVFIs97WUnmzmYA83mU+KrqHiSC+LmhV7dRutzba6zS5v14TP3Xt+jGQDj+2M/HqiOWd9aSre9Ff66MgOZl9Q81jZfSjc102XOyrHQbLvPPJ7EUz0cwIkR9Im/Zy6wt4/WQtqsDkX1IIMbXpRzziS87vJbHSdgrReUPchy6EwXjj1qnZ6ZBmHQWfHsRQydF1kGpOFlCGx9xT3il6bSQR1PnYcCqD6n4PrGmsDfdrHdY7Aoqxtml8LD3YZ7NB9zut2KE9o7a16fsR2jYztWvcOLF3r7f5vlk2rxn42zopqS3E+JtoI3tX+aK3IAYlq/s0m4+zyXD3o8sM7jyI/Z/3AoYHsl/OZC2gR2g4GGe/KwMu47YKjos/PHTqKXj68I39/tAD5LD+YLoqjM6IwNM5WSrrjcCIDP3zDETG8qhHZzFe2AnFEIiKyrtBgn3mYF3pSOB8e9qzHrSNaUeQotXaDjnG9yXxuDfduaPS1dyZP4B9GeUdAdLTbgAQnVS/stqbDbiVnbQ7BesGmO4q4f9fz0SgBEw6WHAeHIH8q5dewvb/2pcOgdRTj7ZkdEMQT/UZEIUVIEUxyDS/gJK76rPox3gNEd6yrL+g43OJTn3U+ROtaR2oaE0zQ0GiDc0ZW+3orD+LLqAEYyBKFDcFuKzpVrwQxBYeWwExvozXZWcYYmVWr2wb+NvMZw7KIJLzGe+W9Dnr10AQZonWI6vHAVWfezB4qOGoXa9pl1iLR9NVnLQHSQFZZTM7/CSwyYJB9/anTyc9y3woM8oqIJTRb6VvsNc1aRElCTe9W2r9xPlaZLvOSAYtnTzP6rFc0DblLQ28hDDub5Rnu5wdCkX7Ha+eTelSaTP0fdPH2+UA4kH3iK06nkPqMfGkpwUrv7T/szC85do2kof6WLKx9N7BfYceWZGSCyqoZ3d9o1+laTuaeQXeIw/gBudenaIWOgocKBGq3/fQMrNiNh4e3Tg5YxxnHXt3BT52PCyGnp4AmzzTlHVhne0Y26GENVV+MxWhUYsp1obdxWHVuQG66UAT2iMIwADFoVaUtFRaj4aFkKmgJ77Unzs4yAaGUXgYf8W9HUM9eOEUGLgBu8HXQtU9msGigs2P2hFX2dKONViOuLPc11BKq7t588FC9AdrXoqyI2hAblMPgUdNtaNT7pEM6ne66FzfaMpETiq13mA7H0+Wjmntr2FgDHDsRzNUNXN+NQJ94hU76hGXk9zBl/KPZkFYa75d+NnWtPYkTWKMd1wQ+vJcDyDrKiMpWYBGMv3HXdj7jzG3vjm5hDLCu7Qw/TL0iMCajFfa+8Ps6lG4NyhAIwkVnvPouUDPMbMNR2zld74frJl+cAHsSGIX6hM7bh3ePl8f3grbDynxx/8KRtfstpPjeIG7ozRT2l9K3RWxRyqgx4jMx/vosagtueKyzMFNzzXPKMicY5D2P8c8GmGbSntFr59O+E9a5CiEnO41aiYknyrgZPtdnhoadgweazNl3vqbDLfbaO/Y6zmczZE8Wd4Ie2wVqU1qzzrKhYZS2Cduw7YCagtkGlvWr872dD9l2RIzLHtHttgcogUJ6HoNAqdnzwwR8qT/53UcZYgKbOh9gt9hqXeMYLf7SrL96bh6Z08F5UnPo31Nze34R0V21I33O+w/v2vt2ubx793AR2cCjyGlgleAqrGidm+df/sg1H28UKJ9/JfPBuLH5Da/0YWxv6UNTPNTQS/FNS+CXN04PhR6SFpdo115SqVwZNYpu6NbX+yaKT0HVRAFds6mummue4qsYTEDAFF/d1NcGqVxzejE0wEzOh5Ran6/f8aFjANyNIOLUu/TZe8Lqv8D5XBvysKt2hJXDeT3SV87nxX219WrUfZ1Vb0hT4+mKplZngwfYZ2yyzLiyjHA+gt025HiM99+G3eR8gDbcd1KKuw2soauo4noeSa8daiv1hknLe++Yc6PbZL7NRHC6qWkEftNznTpX34M1ZT3JfOh3qKLb1XyX1HviACje7xlEYRTlIDoIqK5fbEnqdyfzO8Kgc81LQmmeMwHOYoHxMyCgXX9x3ABV1iQdqQyEYu8GR8Eimo/kul6cj6+VgGjRzz0+QXt87X9evwM+gsvbDC6yYp+DnQ9VnA7GHdDksTbA9flN1HA1a6fztnTZqvO5oVL2Rue1Y6AVaL6kWbd1UCN244hqhLHjPi/tl+p6q4YH4WWvK46W68Yu3DofB3GybxYzjlabbT/1ON2U6fDZM542XAch50NQjwNPiQBCVGAyr42TzNZN25bigO7ZcYYw0xL0HYfacOlAmSjM6PfLNKTOhoio96BHLkQ4WGdMbsHz29rzqcD9ldl8QWjevY8ah86Qsp6//PD9ECEIYlQfJpC4e/HV1584n8jNR9cLKRYYcXSdDyZeupcN4FBLc59mCbXLXQwP/m3jqt4g1TvUq1ChRmcahhBSyLQszY3zidGNdz8stVI1W/MwTbdWfgwpM3QaAOshy/mEettC/pLbsDHpEDSPdIAOuiE3P6EUbPfXGL6bH2yDmB3q2P4cxBvoTmukz5aEjZzPYRmF1SWj8/LVK2c+MYbMAYmUzMGu4wjyzIISebMJ0vM3TiHb1FEKmCZuQDy4usOJJRM7RVXBd1P9qRixfO7L+9QSIlAY4N0Ox1nsIUzYRmAcY4FdU/F9lJFkBeGyuaBbk87jOD73LLyvVoMuWlbaS2QfMbIp5CpjEzWd4nMvZ8DUfEYm80K9dh3C/T3KBk8dbQcXZPzAjiZU9IKnVkoQ2GeB1ImDxGbxrO+rl6+O4gI1Vc2ycoB2nKnW9UBHZXdZ+j+ZP9nMzspobN379jiRNpAuR3K97qXwwi6dcxOozu/ZRtRr53OmuqbP53J5/frN5bWkZOwoBe+EFDL6ac1yvK+7ds29rnr0bAtop1h0edZF709JQXvMI92bCZJx59i2EbPQZiZ6Ru3DTc5lB4/ETus1dp6X1KlnPxOwtj8IOJkzIttkcLtjIrwHphVGAxk1CjvIzcz6MdHkqKEQPNAyg502c9mw5wm+h+2IYK9rSApoYr/dVCvHar3P+8trwZ/+mcYtqL6TBv+3b99e/vKXP5cUlDUTOccoDsrvl9dnkmlqLzezM7yYx7pezWsstz0pU8KLdPNHt0pOOxHwoVWGuhepC/UneI74hyyUG07bREb0R//OZGeTjaaI7i9YYM18oH5uemmKsTkQAw/eaRJrBpLp/W14vOH7wDsmgrtPxpuHPJGCB3FWnRYtu6Ew7t+8dlBZs8QXUzTYL2nqZr22YsEbXw809OzyzNpq0SdzJtFaid9ecILHUHe+CVlVL8sd1M3uaEJlts7Uv2Z8ea+zheJcM1Tha8eEdIwchft/KgeTjX0aDH33ZH524u2CTwpeGnmEFMlwII40IKyK8IsGMpxkjUo4StkxOjyzKAIPgUOtMqUHa01FGzec9eGDRTs1kTH7rIzMff1aW4miCoNv/5GNV4OIzaK0JA9F9dWXhWEfBmjXw1mrjGz77HSeHHhBLff0XlHFWyela970/Ao8Pn5wxsDt6hbShJxBdEYYBA4tiY0DA+d55/p2dNXIniL82r8D8eA88di3TdqzXaIw4aK72U80/IYNFfcuYd72kXXwnoPXIhOCtgw7V8h6dCQ1tvxDICn6DhPYLgmbatPJyVAbpmWA4AHyD0xD7BCZvUrs0Ie9722PCEyqTq3GY5NlMkJB9RA9I0vlFOW4UiXo2feecUE/s4Fq+g5ZwvVgZSX5yfS41ck5e+voiz1N2RmjeuU8UkSfcfT+/Cmu4STAZfMkaAzLkaGgIku9fvEqZw2ZoPZaPvzwg2nWbzWJljqS0ayXM3zu7nL/VU68rh/HQyhyYxjREg4RK/96fp95IsP48UYOs0xvo82fjdFxu95l7Vh3zeWlMetARInUNqZK1yywGAdhoJpVl3GEUEMbhdvTHzAOA72oPiC5PA0kc9d75cxlBJ1eF0oZBpUPP3L63cTaHJ12uqGKgLOfcSzsIF/dzSiHK+eTf8ix2PQVsvI9NYtrk0rEPQVB1sBO348NlwzUcT6MlQgUEwVeZzrm5QdWMjkBZfIZAnVU6Gx3Rv7lsAi5/GRhzXzKOqIoCrXaz6+Nbe7JRnGBPhvqU0zudCSTptY4nuLPJRWEeqt7SmSIE4Z+H6PRiZjZwP5PjBw9U+Q/pHeltZQxUiRHgJNy39FBI/jQ631Gnz2zEK4OZAzQMdj57EbMrREQbYP5e8BY5WgcntVIPtMz9AHKt3A+lrMXxKyst3vCzr3zc2jye+k+stwuUCIDv/Qxzz8e52MobDKZ7N3EUSuI6vNhH47zBNZbUk28ZmdL20HF2QtWT1E6GWyDLcaBl3DDXCR09XJW0+MDy9XBpWvBycb1b1StB/q0QT8yPxn3nGFnuZ6duaaOxprc1hKNXNi5TcpZckF3nwIG14TT/a9AmsDA3ytUZ0r4YgrW7TvDU+azIXUCarJhICxnSihzFOFwptJR1tobnAWXNFwnVoO/ID0kl06ARVsM4XEYpUdqyg7l7u7y6nn2/LbZEghQf56cj9ADvKafWRVy7Lyff/Gt80QKcV4sDKPcAdNBC67k2OcL55ODuG1pDdLj0+X+tQYhFSYakbpg07rol8/vg+M+beOWKC8O5+DHRDx8Ov+eFL7Ox8W4ZShsC6hrIXzZyYMfPRAqPSCG4jxrptHdYivhvLbz8RaTAUcYs4yPufYe5vEpV47nOJ9Pvn0SyXHyOPvtfEzt9BiB4KhupKQZsJGSD3MjZH9ia2p8plhDOJ84uRwE+lpGZv9RrJx0M2fY1ZlhM7apN4rzcWb0ifMhd+5GL1NG72d2VOfZsAd1vXo+mRBZHTingKHP69qpDxoAcwX5zGFiDHkMh4xJnB7O3H0IQGTNYHQwcD7AH2R5QHQYUTkfGURU2JXJO45rNr1f73WpfAnGxvN8VAvIQOvAu7Z3abZ2TcMv7rQR/5X63XE+RJdp6u0JcZbPpNbIvxhO0lhjCz9eLi+eXiRSb8ZFLQbSwBAVvHfCDmQPsq+3A9rOxdD9NKTm1ZxDflcjoqHzB7pPCVwBU5TBi1R07g9BriEyw+upzXoN2x8X9eVA0agUTE3TtorRFQo8o8A8dd72yWF3JjBvFkgQTNnh0uDQtaOy2pJJyo60nm2NtmQ+kdIqHKoaUdEjQ3JlpDrDdQCoQOpkeQkk49A80bmOGYacrVabsdm3ojr7jNCCsabtfvygJlhZBxEnoB4ge3Wm5CZIrPNZ9WHd5f2z+yiL9znrPvR5D28f7HwU6FzBzksO7O71tz97mpHHMiij4pxF+lvO58l7u7BEo8OMEUUtNZx1+yayAS2Q5TmEG75q5Law1EX9jUjhmbt+oqlmX420cARERDiEfUASXaWgpwXSIKWPLgLW2RiOVqQZr46aAwcqmyJG11NTnU63dlVDiIoAxm4oxp/VSEsj66TTN7TicRbjvca6h5LpvoLnl5f3rwxf6n1gVY3mWyNIsqExDn3OyO/YaRWX1WpQ90EMVMVrO4imtAQrocZeX6ANuwrGLYAb6x39t7nbFVWfKJueAXCX1LbkfOL43NQ5zifPceqNybmHvGJoZs2n9z6qThrO3FmPqfmlrZfJZCjG8Ih3XA3uAZ1ZR12PDI/WWxL399Ii1J7yeO9TTxqDzWyUngcbGMtUpT5K64DFSZ8/D5urDXJu7HPGnqK6ZWSAeggHO5yRAC0Rac6yR3hIOVxQop/l5XJ/97LOJ87lOI/rjnXez/JDyyOdrOhkSPt71ExwwrfOJ31AZxAfay3nY4imkJ1NZKWYUj9IJI/yiq4P5xPiS7KozdLz2WhNEUki7WvqOVMbGRWEKGjk8R+4kZqPM+eWEbQHwtit2KtZvClj5PVJotDpSyCnScYl5lSdIw2d3fNFY/T8XQNX1iAF7U511nVH1qojM6pTF2eULIvz63JG549R8/n44d3l/pmC5zBrbf3IXOvIgDNtV7XX17VpWZT5qB4FUYHnrFopcOYEJ4Xf2D93X/z4508xNBFcJPNJNhEPPZ6r6Y1Rl8Imp9qeSnYijhwYbxYZtS5wHl+MSJqp0mejQ7aNE8W+QD/H+XAdWYgQHDC2OJ/Bgq/ku9c9tAalh/JOB1GwRplYpjKasn1xDUHXRTqOurfNF6Minp4uryQrwzwa4Ko6yzQsrkFPLbIeU02EfvWdSVOzXGgn3XggammCTqowQN1nswVTY8F4Np8YIcdE7AMXdhyAng/3SCalu3j8oHG42ieRS+9pmvfnCo9xUkH01RiBTZjgNUTYA3nWN22IA8IB2HogN4PtpfPGKej/nyvKXKMYvISl0iq7vpL7b4ZJYLSDDIz0TFmdECF3OQfI4p5xPoLdXt2rxiJW1ini3sYOG9+PM71cPjw9Zpx6e6PcwyIYqlkPmQ/OB0aUDv5GKmA0MoeJrELrnHrDh0ajCZ7kfEwUmfHc1w7ousm4tKt1/+yP7ZD2/W4Cw15fUAtIIjGIR+1C/VNyPlFEz4PaWY8Dmo5bGMfWZna93GiAZzUtBYDlfM7zu5W34epjrXhW+4TO3r1cLg8N2pxNGWNQEplrBXrF+WxmqwMCvWkDSDJh2HI5f80aTKR6bjKL9razco2geXy83Gu/wfqtoGjaEI4KCugALFgcus7xy4vqPiEV+HfQ8cP5DGbWwI/Mp2WJ189fmXQDVMjaELzuJlPOzaz9Vz/9xZMPmo1K5UXsWII7f875EOp68QgGC7u5mVOFwRbd7MzazUu0aWZUPbFep4O2+0O4nmzswwYj5SXy0YY9zuGMd9dh3LAbkYrzs9KNYW48iI2nqLzvJWUEOR9pMul7Wpc9V4ZCpDvJP3606vbQfBfe7RpKmxY/J3E+z7aZz3HmZJLrCBNpDpGhNYuYwctdMwsOqt6LAniykuN8jtFvXSuYa+CQptf8CsYivyPV6ffGcvWn63ON7q6dzjWIKCMAi2jwfKLZRpQEDBhMMl0Mm7XovGeqiWU6bT5V81QCUiVbFWxq51Mx0fhvRhVnf7OPdkHVhqZEEkN9mjuv7v/SXrdBPRFyDKOjXuHf9/fZD+6zKk02ljP/P1FlafKtuQklfP8x6ux+CoLbRE8X1BFhxIw+N9wm8dk1hmOaMcdGH9XnZ3c2Urm3QJcO6Jq9O7v/SFjF9bUu1hs+PTm9j5vM559zPtvA3+67bcxtRlavlv/tAXFhD/qTa09sr1u4xvmQTbmu3LWWQZZor4w2quI7UL3es/zrMwSL1lL4jE08cF3EQWBEcFHmCFs4jx3nm6Qj+yDfi2P74EMHmWSN0WA/igzz+MH34eGasknv3oWl+/gx2pcKYFTT6/5lUiv7FHvgYH01Dj99eH95pnljCw6efVozUIy6VAAAIABJREFUpN+JXl4QI86SbkBU69dSZS8ZZmjmhd5E+LC22xBXss4EC3df/fTndj540jz4BZG1cOpIBbxyNqbC7hiv5JCpGVyExbWWfii+sCgO68cFrMdE32Q+3Bw0YYqeFLRYHG5Cm8KL3AK6/91aDE7HqX8Lhz4ENEWpIEejmGitnimk0Q530WNyqHUNwcUZnv+cxQGXrQY0OR8VMh1pM3Oj68amMBg5Eef13PWBLoAEV2NbLVkepMcJFIZY3co6fClGJvOJYzkNlb4HJDuQWulzTNH2zG3y/RWC1caX8xFcYaN2Jb56ILXJlhvRRrolEAFZK1CEn9eVQzrqCIY67XySLTvbWTRmOYiwjFLQ9YiEwjHZywtKMKTho3DgJZiE9JCVHZRx2enunq+uT2j6gXTcaySCQx2JAilTbK9GAtCwjBZYac/18jJi6v1wz0zliMh87or72wHFctngkfUJ3tuQ6p6torVWv4Wf01K4QObJ1zjt67nLPLdjhPfezgE/sJt+dohAm5iwF20/2zP1dRshDPIO4qj5yPkEhUkdhf3jYFX7vXR0OweboHyGn5EyH4rk7g86zfMTQG+VdRQXFo6s52umbPcF+zFO/OPluVsgkmENW7gMRWVvyTLy7EJ9ryEX81CZaIlYpka3vr7PXgayyfk8c1ate3bmU8HOLS2FFA6wW6StEiBpHXVGzOqDdCVb6f7I62eU/RKCWBzlgQYN/WoO1suXCbQyUersnTooOR7BuyIcjMOa/ZW9cvfmux8n81GEtOZpDMZZPB/68fmzP6CXxQFoCsHPLhmNmyJtjL29XYkHxu49xEsZUlLKvfFOBJoNg+bUpNclD3BQbp0P83pGRsJGohTfGuFESZeLgTFFDWW8iWzgJlXTlB8t4+H3H+XcA7mwEWHDnYhYFG6NhH6YCMcHu0YWJzCS6MXaue8dgY/iOGu4obt0pvHGV31ALvQ7o9QY4Xbkr2IfG8ISIODNdPBXH4o+qhz+FOwVhXlOux1rGnQxUDE5bMRjgOipogETLF6XHmmO60Zb4FndHpj1jr72+rQ0nxqAB9e1KAuxov1Pvl9DhZ3AWAMzvRFXUGNqI3JAw0JuIOI7fJZMXXCt+hYc/WvfLKZlpJ466RMD5Ays2mtliOowy2hoGJnl9jUepP1CcmIfNUSslNs4YDU0qrm6hry1u+zFwnY0cHqkRORb/PPuszymEEfk3HY72gQ9zSCW5/2k9nGc1XFc/P55nxX9/5WGWhwRQUnKLKlpQRhxDZHRLYLjTFjKqAJnqfSLac1a+yDolCFNhnbOcYLpZIRAfzjp7VAZkfA556Pnpj47B3pVGeE86LplO7g3KxtABhLRAK3Fnj29l2uMJWnY6OfJ+RkG1n09zuf9Q86f7pvs6tb5uA7TIFJZudbPfWslyKjJ/HnPNtfpIJ9MRnureor6Pr2Feq1YzKpxeiRNe/ew8UGV3lvXDdRioP2ZSqtez6+iau0FJ8rGQ/kBBXIh88G82GD4H3gnwHrHMTVCePnjfKi8IUho2iPRQHf6Ni5p2Dvd43oJhSxdlzagZVKKiep3PZLbGUw48BNV90GQnruhsmoMDDCTwZBB9Pz1RjD+fW7zRg5nCwNuB5NUs2w9Msk64hHIdMQeBVzS+l3vYkPsdH0bam8I04pLlee5MXnx+bPL6zdfDM3XTo8RwjjCQgN6X9Uc0kTWm22EVFvVqbNhQDqrUzRYaSKun0gp/04GxfsZRvHoBWZ6PF1e61D0Gfi5M4nU/TeJFBUROgpbg66GWFE2XzKR43y8n5u1H/gnHfmTuXa/4YjzfcgWpf8rYFJGnMihagodi97mQseC3StquIOFpV/yPhpDfg3rqH7zw9vQuQ0sqkG37znvocyyTU0QLch8bCwVudZMhUSTvR96b3XSKBJDGMkP7ajj3A7cs/ecDWEJC7vofhzSghIJiiaDbUd/SRcns72uP25oLs8wjechF3wc2I39pJ/Ri7VtkX9u0wOTrXWI2csrKEKReVCekxFx/nTvZLZkPjBAbVs6wVfBB9dhO0bW66Dn2B6CGByb80uTnS4+dwpU9SdrThnCRBHXWpPhpqVAc9ayP0WYmv3bC6ECMuWN0tLHeXuG1NPlo0ot796VYZprTcaZWrqCL59n9+mlBQHlBMP6nVXkWpTscJML3Yccj5u0yyRkLxpdAo58/tWXUTiALn0DVZiNVcwfogHgSpggx/n4536On3c+xgwpVtYpTEaxoCsW0xTWZh5kP3p3omFfV4v8ujl5dy0CEzH3xh54rP09/gxFFajN2lmp47vyPHU+AwnhsW+cD0bwE4NW+rqzG/xyde0GenKWeBhqjk41RK8ilhNZlnRA5keQ4Ac6igDX47gn4nn9ZtQNogB94DS9D5md18LF6AVNLHwWEBvo1VRrrX1ZXUdNgeF2jYZbU/K5sGpFGgbpJH/VJlob4NbRYmQVVMX4ma5ZlWStQYgoyTagkqcOIMMfU4zz2XtAxt01O2qa9QvH+VAfSs3Hz1ZbrOKrUvPFeSP2ahWKZlmuoVTeiaZARZexCTj0Vf+53F0eFHgoClb/GLTb7kEXsIHF6G1SQ3N77GyoRhZf9a8MDMT5kIkTzDnzAd1okPWkPoyl7fap8yGwOQHJdj47S+D7OxPOtXTy6AwRO3VBovaciTie3YhMwzgBjHIX9s7JXk7DOVR2OOFcdYLrQoODpVJKOOPEKZTrXozGVB9Ov49B1t99vXWWcayxegTSCCSfmk+yHQIc+tQigyTVA7HDSosWy1HkldevLu/fPZjkI5tmh9hBiwP/l2LuPdyMz2WFOiLOe8urw5qzLdHee/dwYDdBaLDa0FAkmLipydn5KPuUyKsbyeN8xEq1M32vcQphvLlBvAjEwH5ODL784skL0ofDizAdSSPzL/BznNDnnE9StnbMGSY4kA/Ohw3OptybFSOeAxPjogUBY9fvTuGwrCK6k802UlPrwoF74UNHLKJ91fSK8QgXXvM3Tg1pNj3DoP6FzofMx1RSCorF3XW/UzOosCqH2Btcg6iaou9M59b5eN3GuDWy67Pya92npCbfVaOoxD0wgmRLWP/g2DmI1NjO8wj5w8pmEAX0LOR8WjPczyU7podg2a04oJejgK1MwVFTVbDl/HAOupbAWh8CSTUKx/no2tLUmToSNR/2p7PZGjz7mTqfgX8dJtG1HYt0Mp9QpaNv9Rix3SUh5ahYLElNAm09dARxe9A8KDG0jNrlsxAuXIs2K3hXn9E+n9Tbsv/8fg6Ckjx19d0bEtgt9Unu17XbOk2eIVRnG8+SLbyn3Upwd7l1PuyF7PtrmjHndjsfrRFZzXZcBE5kEEBq+3cTiev5HQl/HA/vdYuKbJthenwzbLr7R+hzYO7F4KpNGddX520nhmRObQefg71IgKK6sAKfM/U1AV1kmYyYNNuBUR/4LGMgElAFEaBR2q0ZzbbfvntriM2BdG2ZanbKbh3cKRNxz1Bo5jpLGUNe9ZYSqja6xHr7+kcTrnJc+mURrNZDgcxBQKbnQQBxarV5Xm4zMdT83MLHOB+XHFrvUQak60ugnLq6n7szqq/qfFiROhkevlK+EAmOvIMLa8Buw+QBEo7zodFKD8/1Fgr9SwEXI7w35Ml68pDo4djRDg7BN/TI6Owne2DBOpHIWaq6TcWT6p5pl0FEKsBXzlQK1kermM8aRhi4OZu1MiU62POg+zlaONW26HOyY+l8nKlj4dTqRARlsdG2I3aUWxwYiGs7n5j66+zH32tz2GRbS6tK7/Py1Z5Amnn0HMQxlVOIVbf1PMoYPXdhhy1J9jNZoCMx5rkcFp8ODTImbzoBVc/ZJA0dbm3S9ju4D6lrG9gtZAQ5JO0x93RMxBbI9Nb5ONuu0nnKpZTcQ4ula55njXMz282ZVmDp7ZSBI9ThnsCsxJRms+LhOPqdYVsV7nXBFsKBefLtNUuTqeWGzMDNHrx8EHxYunhhTNV8AgGmIZpML42xZD41EB0l76y6zgfVBi9JSTbbAJ99/Knu4K0DwvnwO9fOK3sJ5uUOBHg9xIId7Ozg1PDjDfnF8HGV291s2aj/8BJWt78hqtgCSgt+zj1vVsVY9VT2At+bSbDtrpXiAIEh9ivXgwPKdNx84dTaY4MMl4v5RwRDlsMFep8hKQJkDIlshByPGZpthBe0NGe5xJOtmXlFFgIB4E+EbblnkWRaOWHvx/lkplMC4kMqOSolHdh3ubtoJIMyICMAzXy0ZpowrQxIElVkiu5/swOtKsXLr7+sDU72cz1sKHPvcTsc6sMUOcf40G6b9ZSdEgN49N3GEHQBGDZ1CtVno2h/UB8AM5xN2wKfHjRR/BAMyoqZzb6cj7F1YCwgwNJidX8xItFr+7xTrLxOX+NBbB1G5VgW9psJFk+RuG8WIlhEBtrGiofc3+WzHKEWdpPxmoJ7efV6/+18xjlyL2x7MiLXldoHswqQ8bthBckB7Ymv3ngLmrLR5TDBIS2d0ce8mllAFvua/fytkRcjP4deZIgXzy9fvH6TzWtl3KieW1+u1xB5eXS/SlF1v04K5Qp0cD5En7NPC9sBe3q33qrAttS54SP9XY7HRubG+Uz2qf1hhYlktjJirhfW+aji4Ct3Ta4MMd8/Ap/KdS6XZ/evptG5LbB2jah0PIkII4NXp2y6uUZU0FxYdidrj/NJJhjDzbO+cj7V0RPbaYTUFuuQfbXXZSMU/H1qGJsIszJnUIs952nQBO3lx8jqfM5p6Xtokh1jGEko35tEZg1HrYxiwao4We8fdnCvE0fkBsvl3E72nnVLwfwQIOzEy3zDseZPmJY4sxvn0yAs2omCmFNf1P7Sv2lOT+CGsovqnLW+hUx9ZhsgEgCZsDLyWBADY7+2o+xGOJRvKYaLFEEfHLWsGZV9xGj1Wacdhr46nE+nxrakoRUTe1MOyCxq3re1JJEzTBbB+Xip6ny0KmNEa5h904uIMMZraNllXfl8uVKSR7aYbhNJLyhODy0bj4LgwcT1PcNG/TrRpzZeiAaBAltELnHCcEUPn9lMNLmS9TT7GmkOp0Q0fOZPGrG2cU/0FLaSN7Qys+LIdgi8r7nxKX3dPa+6Q52ks4M9hqI1kR196UBRs9DDs8Ma2uM1O4y1IXLd//YlVIyR70/UmBNpA3j/OnBl4K/KsTeV18uilsDM97LexBLKphmoAchK16z/YrzzyWo8Ngy3xgqoPqPMJ8/qhQ+kqKeGuhBKbBjJqHSX+dosKqfzKONlFYdjAD7nfJKpx/lg6OxIKqm/n/NxPlUfqBLygWYSEWqAWJoEw2wzbGtZFWHzmRB7ERuJc6Bd0TlChpW1tq9ej/NRn48UF9xDgUSUMkvVAQVvOmu6s5hsFEKi3q4dRqHc1FbLFGVNCdp25nPu9clU2y0cPOe+Z/22prMd0N5rO5swk64GnUjaiMQiQExmocwOVuycdPbM0W3bhhTUwJ/R8wcF2AXxBUVl7wX2SjMtauqpf72cloTTWJ316YwaZx5xXrA/t/NhPxsxqQOaFoI1ERQlkKjGZy5USBWLfTlTYZOlmWJt9mYdmT1wbBChsQIRQdWgKjhcem4ItFE80YeSLcrGaRrsLlOQVXH/oBjH+STTx53fm+QT52NHqvP57HJ5Jxq5CTDJxD3BoDVqBWimfj//6s3TRB03mQ8wDx3iwVePtlsuAmfRv9qQI7lyagfprqiRrzPIjR7EcTshbjBU4ZPdpLM59GceAjWpgdAaGUxvz5ot44i+9QMbYjgThR1DJV/Ol6UuqyQilF0HZWaj9Hqcj++jmQ8wiuE+ZIOGgVNduDkgWQucjw7WrfPhAG+jMJDCTeSaZ3U6ndELm2hYe/nuU+fjMoM64lt3Sh9WDB2zkyLPkkjeUX+JITpYdGDTTW+IaEgoWVA/+2d3FxEOXNh1/84zG2Kr59I0F8w30I2VKHRtGfomp/NBwovVrgP6oDZptqKbMrtHd+bTMdh3zXxunY9FHfUfs5ymOTAYuO2ALICMQ4flaS+EJalrUoSq/+KcfW1mTZ4eIzIfOVrNSXn/KMqwyBVpvLZElAyVsp5mPi6ku96Uw/xS56eyOXb6hcnTOB34JMeusNsaDWJex43z2dDY3lc3fmH+eZuxYOz5PpAbMjAYsziEqEMk7vv0zHmf9NljA/S6DTsFmqJ3CwHj7N8U4Bulu2+v7LzF7lXQAKSfOjNsyJzXOHO05jpgrZkP1xTE5dR9ElDH6SH8SWLommYzHxlw7TFHaNQ0gYebAc1gTDQ1G7xQ+sjgwND17RTJ/EAuahydgSq41GsbzDpY0rqsGvl2PjurdetARXcR2E0/ZCTGdB0x/Xd2Pu8bvAp60/scll6o2UE7vnh1nM+u+zBwqHRevD03fSIg8hn6Drxljqx4H/5Vl6tHzmaSHhHS2bSFWZoNxdgGfvJNPE9dR58fxlMwUIwyEQEHR5vPxq1Kr0QGiVbV5JpBdvMwoakuHJiDkgMc5+MsTPBIm9g2FAYe70374kwSpbnRv18jZENZld3QxttUWQIIEFzuPTCK743GULTmoMoD+9XBEcUlVqkBpPHSkJjm7YRZEz2oDEvTtcJSUYbiAqEpxen1mU5vydYXn+ZZ4XwcjXeSIb0Dx8jkPWG7CU4ysd+DB4MfpxgbNWuo1NodfH4cdeA3H3TVtwxTHCLGNdMwexXDQL1ogqoe1F1YJnJzHQY4IqFwAgztYasRdLyBxya7SONJsdH7irBkml9PM6Zd2Mt7Z3ku0oodZAHXM6nzUcbPBjpG2jU8R5FxxHLIls4p6UMFXlNZm00CE17tq0VKubhZeDCJK4KGHSxjQv6K99mZ0s6KcObb+exr8Zm6EQtNUAJbsgocNZoJNhPhm6BQuyJYG4fm+gRIRPu6PFzPN0Km0TlDUxO+jEoJ59r7qgY5IzX0qGtHeh2B7RIofup8Ytvcx+Yaa6XG3EiqgKaQW6Ho2MCzwHGa2acH2Tk15WR7bY+RTuVoYYbBCx26xfrsefedoUqtbDdOY9QJatNQB0mtJwGBHX7RpOy7rIV76p5klxQQHefz9PxunE+0ChGHzby243zevPbO84G82mB5+MiVK0KhpyUd1YFnUAke1pVlxE8WpOjLm4O5LRS7ZCS4sTKeNjOH5ODew7K66RphI9NyOrFPdBcjG2PEkdqY7qShjlbDW6fJFjaJonwbitIagfvItpApl6GLMa0hWs2Shh70cJZ2WtbhyLgEEqRg3Syx+KthtooIHrLDMRJ2cO4TKNuoVGmiFW9QYa0vsuF4Pjj5rFgL9vTfKBXWfCWgjHZkC5pIQ6xmzEgFIjI1+nJ/S2G5HQWjoUbx/n0p5DGspOAXp/1mODkgyYx4C786S5FG18sZ6qVUXT03M1a4YxL0udNfs2bX+1AqnzLpo7UPpGXsiFsPm/pYT0ChCWdxpnkHRw+Uii5hFTtgN1VVwdpyukeAZBQ32lCbUR8d2KdAQ60BzexNpLC6+yH4RC1ZZIdi7h3h4GDHwpIv5nwQoJ2sODUTkIsEkM1Ye+Cfew+fPp/bTOYW6dgZYk/dKEcn0o8igT5L54tAERWKnblnIqnmIdXwNOrfDs2ZTQM9O6zCYRj8PJeDvjASm7ckU3JDexlrGFPqiZg9AiOcj9bT2VnhMcaSU5D3c5k6pnfJnAUcCn2KugefAUO4WKmeURvzZFVbosaGpRmEbAn2cau/WDVhVAUEdTUrd6CYQZRF7QYm52zaKRSWH7vRvTeKEkvBJZJlCfT9n0sPj96DHnapZ6WgUSK5OMGqkeQZRvbMQaLe9/mbNyFxLs+TDZb/ohcWL6jU/zygsiA+GeOZyBMHlJuTR179I+6gR+bm6DoNHFTaio2KDA5p8hAJToHyb6X9c5Anqj00SUf67aL3uGQXsSPrn4JmB1UtmIypgd7AzxkjfhwpWQ11Jju4nc57VYvpOqQKzTifdVLgRMzHGPIeNjo9LdBy/TI70UPRLqBcraTrhssToeoZKmjJ5pGhtzNszeoc3NCFlXGkqZHRBxVQbPByHRxn/8TgqW/mFB/znFNwsiKuNqNpy+mjUTaB8yHDtSGTYeskR91yDlH6sxyxVeHZxq/y+novZydk4CUqOFNpROrH2yjPQXJJH9TntuNxnccHp8aiWVcUDRS0ZLarT00DAOZgkfm410hRsJ5Z5XJ0H5EkeRfZlpH2PxGocHM57rDfGsGjAbaU4HEQQQUr+zL6duf39AhevMzU1lun4n/jlFe2dpsAMaeGKFk12hNUBtKKqa1My9UgvXzfasuNgKMGdYxRAqc0zSKb5H3Z3hoL6HMexrkcFRJQi3F6NzAfdVoHUqAFlZfR89D169sWfa2aB1CaYV1vc9bvtCk4a1lkhpyB93Y+Qycv0gQCNNfQYBYn7DVgVEL7HGMHwpwMk1NqFnE+SQoCQfpa/cZNLqpUkoAjTwZFd2r9Ub/Oz8gwG6pmsB3Ox6QrtUNUykvTqnXm+5/RAtekKrLbRmx64Mb57NQb56MLNDbXjmOcD1FzvGXVjSd8OM7Hf6tUg1lGXpTim3U+vsFKn+8NQKctRb6dWueh5PCzqfhdHtgtnIdR2XAAzofoPBBcG/dKLfckxBkzkXQXBslxPokEyNDsoIEtG5ly/fzp1yrLaYaW7uiOLZ8x5oFq9u8A7w3Y+SIpu16zWWbu2/KmNXayH2+Mp3dkgwQ9A9UIVEfwyNyjB6fXuXGzM3zGORceoTC51aLzDPKoc72CTSU3lKYz9k8OhEu57hPA+TBYLbBlVInleGwI6jy0VgkEonsFdo1RJlsxHDAS+UdMVdlcspCqJTdiJGqnm51stRgIWMgpsDbzQ1rHNQTTpON8vKcayNWmHMhSRs1GJTCjYLcHNRU2a/DeW2MEHDEqgm82NMbyM44FA53s7lqJgADSGl330S6bfUX23sL8htKuHE83oM6A9r6eka5NfWMx2GdicBxZDOSG3mIOiKaPFNeGYKhPGPplINo0QguuDHuU87+ziu14JpsqtX7ud7V+EP3r1ixGKvmcBr9mP3oe1NEmtHp8PnieaXzoIVpt1OW6EbuK7K11zT00j9vv4T1o6OxAjzif0LIDheWaj/Px79Ai81nnE+YdwZeuIU2+sa/6UOwPuFggzzIpw7cJpCw/ofHddTzpRTvDKsnUD9NC0j3NfG6dD3S/UB2j1bYznxwKI4xXkQoNcdZigk5lx3swy0AXiXCCH6bojJFN0SvdzvuLn+N4+PM4Jpgthz65nRPZw96UZmcUwvDm6wA7DqxZGX6A9I9czxbSCkBpxQE4xWTmyOqzuHUint3qSLDXXaaUG3u7Ea4WoEZksj1BmWJv1UFBt/XnTLaVyHF0+xphJtypQZCppP7WgW0+U3Vq9y+lZZZJoe4/cfGcSLGKvC0scr3b+aRR7WmcTw450x/T6GkIhCmf5btr8768D4yjeUXai/pdWIrOHtSUx9weHbwy0yY7Eey4oE4bZbEoKej32ujyJ4BA4cD3gzIH/Wo0OyVhmrlPHk+sg+j9knrPdj455UBEH/3shb7H+SR4cF+EoZRImiQLy9mxXBQMve5T9vdtcJPQ4rrOdwx0PYczn+dnRlWJFOPAR93kZhdiyLxHEu2nIfz55Ysvvhjnc2qxgWe383EwqLUr7EodjiaZ3M/JyOR8UONIYJW1lDLAtY3Ine/gcyJ11y1TQ6aGnSGFsTM7sMP5APuFgo18T5EX1WGNVlw77w0bpk7IGQnkeRUYr55E5zGfIV7kTlFmX5/lPkIZ/rJF63w4u9yTVwR1h6vMJ8y7RDh5Prm2M7H39EySO5RJbPhN9iB1LaBtEAvQBu7da+uRNefPv+l8YnwTIdLPUmcfOMmjr1dEI7Ei46Dd+q34/nPOB6YUkcc0YLYYf2uA8czJNq5Vpm+jHZzajuxsTyApDLJVVWlw8d6kr4VGNxey8/B5v2RuhwhwFd1YgiOwGl87OzJpwGys0rbJfFZ0v+GQHQ35oSrKuIuhImInK9O/yUYiCAo77cApCadoCG49Y0QCiYASvdj5lE46mZBPI9Tv23U5hpbghcwn6ycYL8zJ3Eudnb1uGGQumleRQc5HUZhrCc10eA6jYl0xWB82hu0p7Z/5Sqmn6ECR+Xhv2zcfzTdoy9QtprMWyK3OCAOq63dkzhyhKh7gfDZVFlQBIsUj9z6F4kMmydFJY54NQ+EoZT44sgQiR5h1Bzjb+WyDN46q452B3ZKh1DleifceGGvgmz43ZQPsP2UJcj5AzQnAUnP6pKJc0sw4n66t98HUTo8WnrvpO0wtRKPsr+t5QxjIE3zenpkQX+J87FCGFLBGagC9ulXgsBtjMzpGo+tjNtpqYr2um6eoTxAdskSNNbXJsvLYyyd46zsVKdqB7WS8dT5S7/agN7PoCPJTEuAzZ4/ULkzdZ7XXTA14qYLgtNga275OXx3wYkkHFiNdY3RGga2Ox5qQHrXzVzKfXGxgNxgO2/lMYa+RT6Kfj5cnd2TX+XjGRRbxn898Eh04qq3+F8W1FSwOzHY2lKi2MSify37IPmKIryXVJx1uOjuH1hF8xTU7qdRMq2nWy/1h7FOAO9HN7eegrcSgJq7Ff+J8Sl9PrSzRgR6YP3N7ru5M338P60etf4dAjcJAVxxDF0UAcFfmMXeTrvd3brdwan2O+n8OBB/Fbzsimj+bne4iZgx5/uPAGjevCkLgQY0C1rMrcWFOnU+npeqhwNq4VwNO7CIzbTynJc8pFObAH0nESwpoNoXzIbiR80nNB/rp9f4hg9R1eh/ibFbGw+VKy8r7DP2yYI3NNju2okaefZrINFCKqalFETICWzBYxU3LNNvNuUFROzakjic12z064nTz59oOU2tH+GmKPooftzWefabiBpfKyXI+jMqW83nz5s04H9fyCtnrvSZjr3OxlJMh3VPzmbWh3tR6JuQfZ9xtzMay8CzF9EoXAAAgAElEQVSy30uioS6xDKnP5mObPOndKpyH/dlBCOQArp0gcweQ3NM4HfZhsUM3HTNNto7BPVyVlHqokjV7eQfaeqtAarGNQME4AO0gwZ5MCEgwlDUY+9x1xJ5DXhriSZvE99pxTzWsAU5cxM9dRi6IskeIN/53Z/74fFZsdFAgerII3LWH/xbhIJ66dZ+lBps+CA3bOpLp43waxjp9o+YD7PZJzQc6YhquZGRevYreGM4oEdkRJzw4arDZiQRmofMIcT44BBZiFwJ3pOEH7LG6R9mZiaY+3ItdRVfw3dM6PAuqYhN7oyyJkGsDpAmWUD8pCEYxANhtelYW5IZxtVEsRDWb0wXNIyeDsaEeZANsI1215Co/H9tfdVuk2KWVN8FDoJV7O4bqQ3WaKNTPk6klMiVLBabFCYqAYGfU+SJAfAkNn5mlE+HGZJUybCFVfLDj0T7hvRzhI8PfOsLUaIpD43icqcoY15Cm9+HsF9Zr6oB4/9UsPcFOWWoTDY4TzERcC5IaZglciRdHF8R1tBp/PYaQVOJ8MsY7DY67vw44Kr1DynhTjL817POcS6nd2fmch54XGyyMfTfCOJ5gwlOwHmPbiESwFaQC/Ynz0TpLd8+Oc71nDCND7T5mfHOdj9+7jLec36PMPXTmog9kdQilHkeZhtLbM06wqICHa/KZbubzOedz2hkWSWlRvtnr7PFDEArV30tniTDglWw0z3xqlvCgQIyaGyrsZpZml+weJBq3U5YI1T4zezrryv1CZHZxVseRVDkBRKS2jNppzgeanMsFGsK/KRnvpmCmBpS8pWszWvTypc/sDhaxZZ4BpmDkc84nH30u9nPOJ+y3D+niX/IUhgS8iGWx+PxV1oSNvNhu+qRd7xEEh9ilshoKfvrVKXQNRtsIrx55R2psDCAAIgsc0i4EkkndOh9em1kd9N+EQgoWqoICPs8PunDYzoD8+mEvHUPnIjN9MGWC2GnV+Rjjv2EajaFrRE5xfqJ1hB5F6OgBxjFhrIOZF3+O9cszqqEliuOzcv0xdtpYcj7g5GOI14TQrGdtliPesttWhorzefvD9zkgpo3XMWpD1/HA+krxPXtORg3nM1DRMGmq2o3OnZrwWp+a5jgx7GjV2Znfgo/tfHpPc4CBvQpz6VfDXmKAHcXnMANNcTZ5oEXqsiPnaMuQlVrtcd2OHFsf6yRVG8A+n9TZEqzQuOoIdkRXe3LRMasxY1gj9aGpd1DjoeflyuZcw7O3Tod/C+YR7MM5DuFAEOlzK5hDMCGyzrkoOabD2AgUbUu6F8awVr9R9ijtDw00uuYyZNfBJ3XkMxrAToaxEh/QjExGoj6u0wh6Zu5gS/QaWkyo3wxk5wvPIQtrMzYvz6t7oSKkkILcG7icj5qL2Wdr+QfJ+WvOJ9cs2xk5bZ8xZ/ypz0PwOQhSJ9RWpsf7RpmnS1YtI1zBo2vw34LXc8ttWyDoqRPHXhimr2ajlse10CIXtjX0Sb744ouhWu/oCedDj0G84rnQgYNmkul5CErLVCQ11juHuxHUPLD8YFhhNc55wNeSOziHPNxrHSjLsqyOY2AtvfcuJO601mlhO8SR3JgoR1UsT5XModeYBn910Sxo2bqBI5C7UDHnAPT+5oG2wKhIgM/EYHusMUPO+v7+9RrGDNo7bDc2pw2yrl/1JNVB3GS4hD15YdGMgcT6fV2rD5Qy1/eP6VW4ktvkoR2oJBlPNODiEGjspeHt0PATZYeYkOdxjfkn8k30+/bt9xnh7sCEC0SaSAasg8OuxA6zofU5YveczAfDFAp91ADifHbNQdk4mQ+0T0Mcqzgsai1GZs7Fsg7syTEcdn41/to/qwmRmplewCRVolcrdvdwN5SNxl0Vqhuq9P1ooOM+o/bA1ycOYkFlBFL6c4xnpWgMK/VNMNQ5u+f5b8NoIzO1KnT3cqY8MsOzX460TxxQPoEIW3+qIVbwKlkKzsciQoWWMycpn26yS3t9HDzq/RbszlrtgjloB2cORYVZM4ZMLtQEG3Ky5Zxv/s0aOfBYUmEaK+0aqALwIi8aO++gGYUQS4KdIr000G7hTa719rnu55a6uBxNriF9bG0QH627kHwIjnzGvTczDsWkMmzNVt6YOnps+smeZpfM/flOV2Mw+0xwvR3kUzI9n+MdTMvxvfxSwqKnOHxuvAapDW6+sTZAJtrM0jx72XkmFPGjZDXOhwcxNR9w6hpG8GIiXOABmDFnQwG7YTayIWCjsDF2xkGkN2l+MfT5rHbr8vB1S9UWjil2z0/6fbwuhlEKpZQBd6a21vDUzgG7+Z9Nkzf04c1cAT5f80BtVTNuxDufPRh4RwmX2mjnY9p2RwCwibr5VVswJVnPcejRLbDrM98/eq7HB3fWZ3igD5eVlw9DEYe9R2Gz9uwfDPLOfLKfuig9TUS/+lPOxyoCpc8m1SurqIaBz+bQgznjLLxXVibj1yV0HufDNfjaqslnllwJEzwnAhaczzY42yjkQCagAuLy9zz8qwXVDj50pKuRzmbLxc3nzN5dHt+HraXrjex+BVY/aAx7RkmQ3cVYtF9uLNOBnW+dj/dOI/C/5nwOYWSN0iBqXwYJY8p1u/pTwiINkHI8yUrjUPSZ1PeSNYe9R/Dzw9sfLs+6LqADQJHn88Ia1I3QjkDgMbW+zVRrwnadDbFYwcU3Oo8CBp+Hk8l1p8+Hrw2lY1OsUg+z1WOzpZrC8+0k29ZE4qdiV1kfy8+s4JUztK54Rtnc2jYFgAk+tDbZO7Zh7XML0FQUogfR0l0KrCTjJBapSypnIB1nMzaRGhKH+Nr50DYzMEdtDs5GQYjexGhJh9FNO4kCGzkfaNX7cI1B8SoEYYVwYNimOO3zl2F/8PDSuvep83GT6eBTiWx10UQ9RILXWC1e9/Dmrw1cukT2QyG9NjTRouOt8+EgugFvNRWkVFX4iY52R4WHadTq24m2Pbt9yo3zdhPNLJHFW6jKo3WlTDBMtLBjaDbVOksE8Gp968gEdVgJ+oYts2WMss3F+49GmeGZRvdeRxcXHi+ScNEkRRo2UzNvN/x6toZfS8UcRuJg8+cZZR8lSs/zSl1snHw3tl6nvhbLykgW5tzoRFwOAJZCM4fWa9QI0pG7qf0HkpExdzx/lfn0Gu186oQWo4OiqfdQITdwc5wWlxjjJtgi836CvgTC3BGqu+RFha0EEU2RcSgfLx/fv0u8qkDIoxJEfZbEfubGYPCynks6pM5v1wT3PnF2ghz+EnPV93dWrt8Z52m9vQRbGGHYk5xvai2TmRSl2MHJCSBTk4U1iPqB3stZ78Nbqx+LLmxUgMxzjlMnqa4I3RBia3676ZS95XJA68A7oxi7gRQrpIeqePBz7AfjDaxJR0Zb+8XaKDt9++7BthDn6hbj1h39PfXNefFC7vC2Xe8n+R4CAD8zxkU0a8X6fi478ul+Ul2nUBgMup259Hz6/oCLrdRd+v5qZwk8XxZgk4uQLjaCxRVhGMZA5MyW/at1kxPS1zwvbJs33ar5bE493jKR8KfOJxux0JgIWTsq7+kyq8Tz4Ztug2337aT2nJSO3pwjAb+9/06hT3/PGT4lw/8550O6PbWCBc3NQy7N1rdYRhPOh85njI9ZK32AXjgWsPpU++CzHqhX7y7qY2EbocgBCYftoCeaFeHEK23m4E8xDzFOYdZVMfaB6H+OrlvDiUZbMh+czzh8bfbHp8vjuzgfz27SyZlegFMQsWH1qckJ8kC4l/eNRvOj/dxgu3lpm2Fi6LI+lQeqptnbt2/PlM3ccB7LsGqqJwVc2us5xdw6IC4ZnTpBXb62wBIn8znOZ+9fYAacOOtPgT/ZDfT+ZIdAtjAicT42sl13w8vI/LjWo2f+4XJxn5KCAjn26NrJ+SBAuZ2PDQbSIQNFnXk1nziflZXttdxZOYY0EFsVileNZGd+V44nFu9yZ+OadT0OKNG0vq/vKYPjzOk6qEPI8H7/9nsz3sboToNm7sZKKCOlV7IIem+bfj6OoUrRN1Txuf/lfGw3PiMirIwHgg7akWSVQD7UWH94985nLbZJJYH8l+CsjdGQip7JmWZrJ7gL4kHEOkHxChCpxw4hpOuTZ6jg5EN04NS/VHg5+zGxfiSCzqwh23QfvwTVKatkM5mBqmnGhTL1vagTdNjoCtS3HbuCy+tAU9dKoEBi4SCy5zlH/NWrq8wHQze2ZhWMw9fPFxo/0qL6nPOh5vMJ262GPvI6vBcMKxhUt5kOYqNVqF1KtLeClfHeESHdG/42CsplhI3ntLOZTiZK9oHc3bkeESmPTpbksgtN+OC1AEf6ehbpmiWyjYMN8d3FkR/GgP4To9mdE7QPPxnArh3pYPOF4AbUgaTgcTw+Zkt5wbpzHtMcarBrRhqDYImeM+OFZ5tiZrOJ6ozZAXkS5TVsm82cSE+HFOeDoTuHNe8pIyTn49oA2XG3GgfDB9MsmsOA00syDyqRGYy3wHYRSXXTm+HGNs91UhNq5noVe8PPb+DKrOrDw0OMIAYW6m6l7RGa3Ub1KhiqQjh9PdBRwzB7vDyTQoMZkWWUKpP39NQYkEy+bMPlQKHNulb3uj4/69pwsT9L1JrFPMXnU78YR1R5oc+9xue9kfhkEHU+z6zlls/ewRH0ae1VnA/vnWL5szz3d29Dplu2gIx2AtN1/hIANtgpnHscQ26V6/lsttD+w7lv0porawpV/aNrJgRAhreKC9vOSK+to+enrnmnIPqlC+6SGtI9y9FkiKS0FhNwKyA8I2wOw5SeQlAS30MzuTD+TkNsHFgyn8C5BPpnHXSdiJzOrVq5H6SgJYWeVTJVzj0CqxGYXQjPlce5WrwrKjbafld19gY3GpgzNZ+9cTEeEA6QW+Ci6G1Bs42Nb7k5M3mT+QRtiwZRvVYipiFA5WDgzHhfNjkPnsiVTY4hHl0ijEaL6bdY/Y7KZ6kEv3QKpvakiv82JlVtkIGOQcyyp9gpPbI+uhXBs3a51+NUUdE+Rvz8TK9zwbGPlWLqVtm2MGSNBxEERtI2t5FTfGHGOjiq7j5xVtValg2Uo8ly9Avaq+7hA2L468EwnAqTGx6YAn4fnmoYwnFxPtSHDnSQQ5bnkNOBMdiZjyU5NMG0M4Aip5LfmDXrs/X91wEBkeF8kokmFPC62HI9y/o68os0TbTE7jr6IHN3TJtfDDY/y9bHZHy8t5eGG413Pvx17nZQK6rjPNjxdzyFA5y+dwz6x8tzwU6t92Rkty7Hu60BUYQ/0bE7tbiemwXPXJuAtYb0IjWi3s4xkNsxKzuA4h68tlM/WIGhFb015vwIk0JIGVWUIg4hI6QWpLOrLS24VetHZz/2DL24vZ6cDd9jGk9SkwXWGiblcT63DjmZBorSPYceSXAtrLoe0RTsyRhwiPps7VuZcWuqMexPrDcp77967R453UMm9GpCqYJaG50A4nIMHYbIudmTW72l2xoR4sUp/ieQE50/aAUja1KnOXXWBH9HlaQxQ3QQXXOMU/H7lfx0gsRMWE1DePopx4Y3QD4+6CQm8zLPY8sEgs86n2evpWp9LSyah1Z8eVLKNQ9jsiFNAT6yOMkO/orzQdV6wiii5RRts/hAb2d07nY+RDQcdG/irdqz9NXAqjdss6OJOXTtH7KSshyX+nyW8zHmWfpzZFzSoEgdSNe0D4k38npIGFD/2Z4OfqzXmV4MVdfWukalwqKOFpfz8T1sccaqBOD0sg1bsbOxqzNE34z1x2ihMuBM68PlUcKWIgAw0M64MptOv5QRzsos3JMlVeLuHzZZDMyRib+NRrO/6EVOtK7n9e7tw9BagbYwhhNx00dQtt+LF+11+YzzkTHfzsc1q+V8lP3EDlTotY7an1UoaOjppcxS5I4B/+vOh+v14d3GgbD9xvlYm8tzWTz8NJlax2WPoXGgImdxmnM1O+tzgRUZj/+s/hwEjV3zcSPwjVE727dNpSsL3UEhsBsqI3r/M7cnz5hJlvp+BhYyvykZr4RUT7iWDOhzzgeYO5GFabf+Y9eREtxkg98GLvquobL2+Uw9eKlDYFeQj9K9JnhiWm9o9ZN9KCiw0KecT7QanSM/e2Hn40GYzexF6FGR/64cf/1pJtizl2sY4rF7BF8OAOxvjxrI2A99/uP7BCczx+c4H2fOy/l4xPwe9y7H+C7O5QTHyay87zUO22PZ0YCrlBcH2IsNIeT4pow8zBesx3E+VSwxMiWqNRGuF5nOe/l0Oq/BYXf0WqOvKZhHkv0oBSvrQT7FMR6y7ePYxlrEVA4jTHI2Z4Mmwg2pgcUk+4mRS2bAptBrdOC387EcC9Rg45d0/Kcj3iyj0mBTwC8zrEwyy0F07o825kyZbEPXJ84H+KNOItECneRlkPTfulayuByw072OXAsbYxfeHel0yiWGGrrygGCCyRKyl2l1DiXvqcjH9rAbSf0/2tDv3723E4pjqECp76M5flUElPnQAHgNC546AEPZQNRym5EC0XrjYAVxvRf7q95uKzf7+cOofHEo2C9FeGlmQkZl42PyyJ1H+YaNFKWO1O4KOVZEVp/jDAW5qNUdb6dQKRYYdX5/F9ITqEDj3/vARlqHu58fuvcazRATeXlu2C2QifXvZMScCqfvR3DcRKKm5QKJ1iMUNv7cHsQBpZ8jwQKOfmCnrv+Gc67O06oJbMjN2WGzS+omYTUl0k0vTyBllCJCm48T0t+1Nn/68z8FCVlNvHEMS5+tzM/s85yPQSM67yv2IRgCPS/ZZ0e7Tc9JEKC+5zP84kWDnTwbbIiNdOE1r4t7hK5titexwUqK9NpDPeiq+Yhy/vI+qvmqIT1qsq/2C5lIkJTXL15nP17tuUP4mEDg08TCtcJxPmXPRi2Dvr1surDsAoVbIbyBbdiQOd/nmSe4ZM9nnlXGfvvuSvTxnlQ2hJyPg+tCvvMsQhbS9yEoOWGgOfvlG/X5JELWAqRecORosql7cG7wR5e5Vt9N4IrqjKn5a/V3EIHl8QC1hdo89FH1kvSh+XOreM0KuoBW9oy3mcbAtpPW116MXJ+wGUcewWyNpUAdUGFjtFqIRj6nmYIjnkap+vvuE2Kj8EDBYpHo9yHprokjYMBT2G1QK6HR5n3iAMiuiEZlLBHLNGX7RcfVGkJ4vHx8n45/w1eOViJZgjqANo9YRHr4xq8buenvSok1TkGfLqMv0sFrKRo8fbz88Q9/8CHVQfTUUNNmk3qrydQjKHqT+je8fhlLR9gOGqKa7fXTTU8hMYvDiHMX5St+6kF0D2/H8Tma9e9GYy5GWnNs8pkeA8xae91TvzPt9O5y+f6HH+Zgqw/DgU3JIxnsFhYZz0vRuOAUPWOtj+nBnWrq+yUKbM1HhgV1B4zoZhQ+vHvv67BhQwMQMdvHx8sL1X08nqO1HkWbfo5x9PevX2cv6zz5sAO3xcCMUVnG8zirGN7bzCgZQptXO74h5+e8J3vS+7ff38GPDXsDNYw+BfYXzzSjKjxsBFr1vPSegkl//ne/uLx+/erym9/+5vLnP/9xZlLx/nEksZVb0h+0gtqzzU2f3EEbiucX1zfs1WC0gkaZQVWkJZlt1pHi+J5k7D3XBlWgfKB07+H+TGdD16B6j4Viwy1LltTmYI88sZyOZMvSePnquUg7CTRiP1uDYU+PgG+h/93Q72bxKLJor3ggoeG9rMqQpaqLp7Ps+lGVNxKXpqlZ62B72l4+3Svzh94rY2zTNc6A4NfO5+B8ePE6orBBdVswIEEynPnI+XhzEdDGQk8aRoScHoNkDQcjVmd3NtqOXNj8g/cDjYG1tIBrSMhzjNu74K7ol5eXM641UJyTuGYKSIZbVqJUxujPZeiTIR6Gc5UmOJmPHKwzBor8MvgUo4nkjqNl0NzZ2ET+RBI+JsGx2TzUuGqZ6a8hErduF7NmVuOaP7UNdZkcGsqre0EaQWoN3CvSiE7OR0w1c+g1uqHQXjKdZHMJKHKIZQgYkqcsQ2tNMRgDmuFjj5e//PnPPig6JNqYuia/ts1+Ewmp6H8fPF+R3vPy+RnUpezXxfMk6AOx+h5qOCIOmeMq6O/hB5EPNJGzum8tG/me6nzkXN+8fn15pfHdlRK0b+CdSiCZJjsousLkm/lkI4c1xP4V7Oq6k9XKUXTPB2R541BDgxbcojHLq9emGTzwqCeLLuPiwwe9/vHD5bWJH9VmE0QjA+JxyKc/LNmD8LhAaFP2de/W+N4rJ8MZJKM5rzr728/gQxU7Clk7CFpKD2aB1vns6Dw7P9WGiFnGeFvd4O6FoSTDYs+eRxKpzaQyRN9+943Vyn/3h99dfvjhLzNALwyp1jhLnTfKMbp10bU7FSr9LPvGC1FiSYzvUdUY5hqOCqix9UE7n8Lnm43F/Y4zX0Gl7z+8oNEs1JXoDGifQtXnPbRSznw6tlyfI2X1lw7+luNpUQb0gsAFo30FJ7pP5861WimlPGgkx4f3UxeFrGJ6ehEKtVe4Mbe1vqw3tdlLz3EGXDroUcOzIHEpbrQ+vZXHFfzGL7SVhkyFTEtn+zM6ew6cXrx+M84nsAaDsrIJwYcTddSLFBrSRX/O+Yxx3NL5hMmrpmFISBhoResy6jWGDHza/SF1PmmmbI2kDsfdw0QDLWwzRhbWmw1u5b9tikeVOsPMmvdPEyYPWO/jbGFps01W2PtJsnecT0plzRz7p7ugrbIc3S5nAjfq2GSGlt9wphY1bRka9fo487Kji+nxxtJ9vP/gMcAvX903s4iDZFbRaQTNyF+GQcn5uIHuSZmMmDldc+PEH0w8UCaUP99FTUCEhPeBiXQfiqQU+emazHy7f2W4wak2Rgsd02Yldow8rwY5OB/Lx6g4+5AsLNTvs+2cHSQU91pKfeK1Dru9cvJp5zHbGRV2gfYZYSRqa3E+qXnmuuQQ5VBOEbpMSxNT0uC8nY8VCpbzCUxc9Qfkd9w8mudGFm2hxo+Plx9pfHmdn4gR2/lc/4483l93PmRBZCzJHgJ7TKZTJ4KD2c5nG7ftfBCt5UywTjhXEQag9lqwVfTi1jF0rrQ3DbupmdQO7vHy6rWClOeXP3//Z3fow5iduV7Vg5TTcYTslave2WrIdOCHZPJyPOEeh90I7Eft5jiy1LrcquGWkCrdg0Ksfcpaeh1XRpJ1fHbmVN0pW844+qiOBFIHPZom4Q5AlLL6y7tQ1XFmrucWcQEZYa2BungWqj/L+eiMPrwXc/DBzkdqKvev7mec9nY+aii3JJFr2U+pS60ama7XiIgDvZwlOzbN4nJDbObCs89kf/R+Pi+jqE2oU9ve+2GaMD+9e3YvqvV5wxjaLsBEpp3DYJgKrJn0/zRqegM3LDuY8goRuBtDTImaPI2p7ykI75ZO7GjTh7cG1xEh1FQt/oZdEo3pxUzPC1uvTDU5oFCV6iDk1oDdtoxElgcnBmxF+m2Wy4I8bp0PDjvRYQkV6Hb18DDbfOA8qvqV39hd3Mp8eB2RLmKQimRIldm4s1nXszBG/T5jgfWfHIp0uL79+tvLV19+eXnzRgVSMZdUlA2DRtnHb//xHy9/+MPvbcCUOT28/SHUdN//gXwFbRrLL70UB2hf32wUKAnjlgbNZBDU4bW/FB3G+aTL/EoIcjkf1xiA0Tq6QnUenM8hsnQQmQVFS5xp5qJJnpupZ+KJazypDZysvtJOdT7HoKtGeCRSxnA3MwhGnuwTKJh6pPbiV7fOR1Gm6gve96xPpKqs+Ue4HU9mO3sVDV/JoRzdRIgTHHwCAI+OH8V24PAaQwUWlnA5dHT9/mRApRFHiiqtC3Hyyn4ik6Ws3O0KkpcxBPY+ScpzscCkIBC2ox0lw/JWcTD7jPSuyvkEfq1hJKHOOo/jaVvAhsygy3scPNlunY8zSgY6ruzvFrK0TZiyQVAT98aUihzKfOpB1JtsH4xYBDlqw4KJS0J59Ew323KP8LDzRcqodmsCAdvj7FWdIzkH/Rd4/kWG33UOlLXVdAWtE6dec6lq/UFTgJtJAEzaeXy8cj60pfj95Mhqn3Zp4kSNqxa0HHsc98v7J7DGSTPzm10Q4LaV7uOrvVeL182uvqHUBm/KT8HEuoiOOMtWcv2oSr27OCV4Q1BOot7UTnydUoX9+OSI2xlAjXqQPZqsYiDHsDEMzRF2DrSL6cRWh3nRFchlD1aPuGjhLWeGHRswIxda46BmhLcPFbKGcW3gQDyZbe73IzWvJpIONM7MEIQUbNd1ypc6Q6qqbHDnzheaSaKJgOV88tDTXPbVV19d/o9//X/4T+ai+CC9f3f54os3Xud//M2vL//9v//3yw8/fJ9hZ2/Tl2GogmdeNDIMn0RNChhi4PLcWi45v8H92nAfZe+gvi3wflDz67vV5X8CFTVj6v1fMr5a4paV1XH7nBWiT1+YgxrBbYqqCz3onu9fqU8lDjAPmwwlDv9qb3RAYgiKMSZ0jZu12K/sixjyEAbCajzwTyA1le9eq/GUzEd9ZW66/eDaoO6HKaNRyD69TMmUr2G3HLHrXh/d9zV6cdil3gePpyCPUTNU26zdqtOr7sP+oa7nILMZQBCGNBZGFFfOJ5kPNWWjEU9SNVDBP/UQjNbs25Wh+ahVJUOfTd2F4CcjtqtpZi+EhFFsE4SRCTC8bKqRVJxVfVXht4/zuc3yJiumqH8V4VPBTpC1ytxz1hKcFqPrqJGC0Jd7ja0vlIypxB7n+V+Pg/FZB4a0A4nzMUmgo9hhaorMpNciLOu4W6iLZJtaqzFMuEfMK5syinHvbBUijIJlOViPJ2kDu+nupWdu1XyvH0W7ZSSu7JaeKYSDRKoxbNyw0mFDHCVK+I+JOoJ/7/4bDu91pJTU1tewnY/rAMp8ztXhfJz6VVBSNR5wVC2Aru1QRh873ZIBXAif5oA5CjPsUCXgboLAOznMDw9SENhm9NjHHKpTp+C+iIbkAC2tsiIm8FMfXrTnRq7l0JanD6f8eePlgrZEP1Vjo2T2VMYAACAASURBVBk5Kd7DZrMx6wgFX4MOYynAOzOcwu1qoNvOJzb27vLdN99e/v2/+/eXr7786vKbf/z15S9/+ctE/T/5yY8vP/rRj9xk+Z//0/99+eMf/+hN/oOdT9SYXS/wgLdAoSnQB15RwGC2z8Bt1CUPEyeHqHWdMpl6e6ORJkgBwgKMyRRfSkgR5CeI8v5lHXCUfVET2NGn99dyProfQUAOtJqBTZ1sRkuv/UAK51pB65yrSXXDEcAzUKiDn7che/bm3eW5YaXWfKxy/ujoFQo+B31m2KxAzgZ4deizP7cTxJHgTPbP/Pca3ZPNntH0jrqX8CbGY7IBMuAGAq4rdNCfB6hJwNUqy9r3ec5eZ5EsNJn0/qWdwGSCy7DmdXU2MxMnV78zvZG+IZ8oojp12mHoBr5zBviYrn9nWt0P9HEdWK7BA/WKwpcz/qALadBo2h9CQCBbmQy/LRoJVDJug32vmg8B89BeSjzw77dWCyGA+rbXUuoFZrzFLtpBCOpT7ewm8wnhqmWUjjRwMFsVCp9p5g11JEIGYeLY1QNZ2an+6Qf0GeczyA/tOolYzkEiSPvym++8ymxc0krDDv1l0mkIB6n/kH6nYYwNAU55DHU24XY+eN2M4G7JZWUfWmAMmYuWL0PfpGcC+p4iGKWuY+CMsSfdFX4chk2vrRESUQiZj1kqgySeLes16QzyTxpFScs7e4RD6RR/c+a76ObgT3bWtS4DypuqWU4cRKAtXRR1n/3UhnnYjC5TLsM8ch2o10zdRc4gXP9niXJHvuTu8u3X31z+z3/77y7ffvPN5b/9t/92+e3vfhdo5PH95ec///nl57/4hQfH/cf/+B8v//RPf/DnSA6FL4/UqDy+vreVFwS/aS6T17aBDYQQR5okwzRndiplxk/nkJpQUdKIabKMn/C6Sgs+TaJ20hao1DjqOB/92wew965n5OzSpZYwfrx/XjKFtsMGh9SBUVxkmjqfDHdrBtrAZgzicvjZN6EdU/wNBIP8vgt6U3PS2RG+LsaSiSodEriDuZwj9nQN5CfNhyXw3EBw22hPloOQLJka9SqmYPYaiP43ROdrlGMwmzJaXn5dC/lU5F3rWeQaj5G4C2tSmTzGOkFlMhE7a+1pBVfNqHbkTIbn8+0NGSJHCvUxKkFoT4bu+s/7UJ49FFHCl54Ky9ydjuO4GTzp51XH6GtaTalcX65N8NnJzhIs0tDdK6w4LAQulRpsP7FTq+bD/RoKL0Iy+0fP1lClCEmpxbiZVaSi6gjisPbvJGNOZqL312tmPHudz9xvhxsaSWh9l34i0+tFkNL69XlRzwTidYBaRGE/uwmAfvzTv3vKQ07RKB3Z8aTG4uFoN4NQyuaxAqUqJmJa6TC6YkPbPM7HmVNv3JEcqgeFGPyw+nkTRZszr/RPIpTqiBYMF4FLbyxEByunghYRVNzBuut8vLDNfI7U/4EKbyMrDcfasNetoxZ0MGnwrfNhRk3rR2SjOSA5MjO7R8VHjYew1MwP3iDO/lr4Ow4oGRXXQdTIM4RTz/hu1WG0IcmS6KDW2n3zo68v//bf/JvLz376s8t/+S//5fLb3/7WGPDbh4fLz372s8vf/+qXl1evX1/+w3/4vy5//NOfbO//8r2cTz7fFHBPJBV9tLTSHn49v9ev36RZkkmv7e+ZCL2Gw06rZAP3UxUbhyrKpg5kE4PO/ev543wCPcb5KBPSPsFIGarVITJvJowf7W9niX2GVhHwdMhAaufwFkJs0dt9EcPgPOO3x0msMzAMzCU/M2QanQCrWvd5Sm6pzifMxco+rZrLJ85nCej6mWA4+/uJf66h2ll/M8kWXa7GEpKC91aJI3beayaVPkfip2YEtrk0dYVq37mfLobfQ8WY4VIoUVlgGJIaOJexAGkCTt9JMkXZI/0steBT+9mnAXmGa5GnlFCzT4JMhHoMkcX24eW92aIOpNd0Tgc8C1rLHnmRXkDbx7CDY7w7aW3Vncgy9SeFewYebNJBnFPZvN0FkA184Xxee6VAjkB0RDjQRnQg3YZ119eWojjPjO/VI08Qame1lC8gXgA/C8GgfcHQOQ5eQZoSA0vDtEeOIYF1ljRh3+7BQc+++e7nrvnYc7pwdRRPE9kka2GA2Lu3b+stO1BoMSW8qW9o2p4tLkkL2BB4XXvT0jUHI0wUSxOao+mXofraqVib7IxI1pWJMWL1XmTEm0Zq0ZwtuUM3MzQmanMjZTKeyPoQ/R7NK+pft9HWECm6/5+96JhcuvTVnNlDq0MJJt5T4KADh6j1UkGWKCQ9PR8uXmOn1HeXL7/4ckDBMP0SsZh3T/Nj5XKA+vQLDK/zPRfutAFpZEuvy7/+1b+6/OIXv7j8z//5Py+/+c1vUht6fLx88+23l5//4meXH3399eU//ef/fPn1b/7B+1YkBCKpd4UHjSOPcGueD8wly+ybAdd+iUaNDVbHkRq7T0jfP0/jm+4rgoeafoqWXUeJu4B750wH56N30L+lr4WwrD6Pms/B+PMQE+lVYsjsNRTRDzMPeSldIgKMeh8zpvq1YS9qQO5+19gKPev7+xZ4YZFKWiewtu/RMiwtXrdQyZ4fx9IeDbMGp/n7GGNet7McDv9+1c58uG4MFcGU925vD+fDiIGcyUDiOIewM1NPTO0yzZw2fM5+Ov3YiSsOxWHEcpAMfvuYIj4FWzYMbR3tP3RNC2X31oeo+Sq4dNZVQougNv1dUK4dgzQKy2A8k2GrdtHeIBzPwI84he5JE2rqkCzMWrvD2aS/aTuftKu0zmmSRtokoDIzgmPbL+wO5QKtq22fM3+J0Wo8yVtDtmTWBG1x8lLnji1woLjp9M0Qt23jjIdpHBo7NSmHf2oH0c86D4w9xGeiCt55GBMsTtCoz//xT/7OsaR+Kel+sp0NJWlziLonwyWDY7ilqX/EJg9st2G38eyONktc6NwWGJJs7hiddMKS9ZhK+bxZyeoLCYMoh0/pM82d0LBV5NV/+mITTGGybKpENqlZ+fWreSvXHfp09tqJoMYIzIa7dBQwc9bjKImM9nogFjkPoGSB0/T27PKxNR+zUZ4uly/eKHuo+KkBZiKuOp92Wc91+TV7xrrEU4/Zcc9TJy7qvv7+F393+dnPfnr59a9/c/n9738fSvWHD5cvvvzy8pOf/OTy3U9+fPmv/89/vfzu97+L3EaHU+k5mRVXQ3OlhutDmB6ZaHq1WXMVkg1ROFiptEd7L66dT9QPDJfU8YQ+f4rmKrjq6VDjYZSCMh9TTu/vD6yzCAdg/FmZ4C6KSs0QalNcotY1FqKZTw5YmpVxPbeQlg/jKAXH+WAEeFbakymp1OBZrLK0VXsMVLFbi0VktJkS7K2Npm+IbjubW9iD65UB5ncIuDbhgAiYnxEl63e0n1+9ejMjBVwvsQ5YVBgyDLF7t7AYdYVxPrYdySaOkyzpAzgciLZZrzOZUX5uND7FflCM2LRxsoiy1wHS5Q8UPWuJdFWDKWZxydhOxrNkvDxzqYiRbEmmPp9R4cgN6TEHpV8TRVsPjZp5Akp9GTKuMgDBs++D8/NRkLyaVEVW0bA2OeAn12c3zMz9O1MqJEpWNk3sRVb4Ps+HgMGbsExd2bJk5Eka7LA/fDT8dhV4WUkickJk9dg83t/P+ic//aUfqQ93MXVvsBpeFcD1Bup81/d1g4ZZ2hUryALn40O1C7BlwZgdlE8f2G0kVAq5jWowPHN/flDcDOE6NG7feEfq6vDMjcnuOkVOk1SyjuCajjb65YLfGpJ3mFmL/FAjbdhm0UuJClkv8xFgVtlYZD6PH6Y+fW3UyF4UBlF03qxk9xjo4EpdWrBQMs6wUTAe4T/kgMG7N5OKuRvxluv1GR3AlxUUljbdT7797vLTn/7UhII//elPecZVP/juu+8uP/vFzy//43/8v5ffV/FAjWxEwTTMaT+8e/d+RFh9CRSfDcnE+fgZLuosBrq8+1M8d2STQ+qDVYgn0VSlkWBw0qDa6Ho7n89lPlCtd6QbpxOlAvYb0eOV8zHNLzpXjnbJ6K+cat1Zv8d8GRuVZgHjfDwaOqSLLe8zUSSsolJt66aOQW3wZJu2oLnbrOcY9bMPeI2ILhipQOnN5PtSIv6pXSzFBJ2MFy9etacm5zusPEgUyTbtrE3gaI2qkllk5a7xrPaFuYaqFAzMXMhnX+cEd0ZgjqlDYsbqHLUV7KkoU0dRJPT1A01yzibTAE62/BbN+Ica/e5t2JgxqoUOV38kztrisRUwcLtKg8b3QmWs3NE6XgPH3eM1z4fXNKNz4K0+PWVbz+6qw1b23yI+7Gfq61xIyOs3kkerrNqqddGmkKwnmSvOB1khK7JIG/Kmzg1SQf8e9tkBC7PL4nz+/oliYDzvk2mQ3HyGjGWctBZSke8H4aQ27hkEtWsQt84nbrLy3a35HMJBo50yZDBqMDoQN505KAtzRDLnrtENGO9zpZcwU4RFFuaSw+EAwbNXZC4Gx0AqFCh7CBlhjUviIbK4ppAaMD5QoO5XhgQ5CkU+RO4I9Pk+SzW2Y+tckkAWklJ5P7WgHY3GiBznoygZx4Pz8eFBooNocjmfq8+7u7t8/eVXFzkZGfYffvih0Fpw4B//+MeXX/7q7y//63/9L2dF7nIWfdP4vOA5sYbSvPrwVs2omkhaJ7/gTDS9ksHFuHkIYMvDrXjMbKCk1eashyjRg2QJ+16DIB8HENU0MBTQmo8ODJkPTbY2WDIObTI1BFdDmuw4zaKBLI94ZARSo7Th62/GjwPSpF6uL4711KP8/Woc2iHf9tO0Cf/AsPl8GplxzoMuOFBLpuC9UHkrIuJbSPi4mrI21zd25nPrfKYmpftWdL2QEP6eyPj5RUlOFBzCnEuwlkZp6yk2sNWz0+ckOwgV3zdTRz6wLVM/Z+oatZxrluSBhfo2Lr2gTVn76v3/5ADGNTwr1CebtsMuLMh1T3C6HDkQug1ole+vSFVFdXA+rnGOIsOivVdHUMEGjkiH+a2u6WaI3g7myaK0rgPx1okb5lRtuKoiOPkJxnt+rpAsJgbH+1rmaDufCVxg+bZPDecD4SKSWE+ehOyhlAQrq5k6nIFFZis8D8Pr7rvvkvnkwYUya6irkNVoM9EkJq0qsyyC4V7VbT6T+eTNr52PD4sJBykep7kshxZOeg5q+3SqMhwsV93tne2iVLgzYEJEiryFHJAdwGp+4vATBSWbCTuKrnlGObOxT+8OB+dkFG78dLTm7rpoM9lQxRmbLvvx48A+QDUw6xCpZHjcSBk6K0shn6wLVQK4PHb8pTsyCXWzYbYkig98hQQTMZQLVGOs+to333wzWS2OUgdUjLe//1e/uvzDP/zD5de//rV10ojg9WfGDMsAvTdl3YGJIdmSAuqAGCxlYU9j/YUmKLTPiOQqbBAZLtKLuUJdV+u/tbYWNcKSVHtgbAxfiKiSYV6k+hZqrfOBYqpr0iGxkelDCTSe9X/1KkxLnE8gXmCGGDC0sXaG4dfosH24jvgTtDFrKpR1sp4c/BxkT2Cq7pq/g+ZgSTrZG5klZTLJZ4an/UucD86U11L3IUvLnr7pLaP7/9mLy/t3QRfgmDl4Ff39Bc4no7R1HowIl7nGTJWs35nY6uuwLYgNcvBRmGfODg4MOBrliCpdh56er0DzHpa+dNUk/5NSgAJdBwi7FrkySWulLTIA54498OJ5+wwXjH/rfPy8S6kXO1dnRs5Za/u9SVRxbP496i8NMBxItydx7FEdCBOPTUxqcLT3gf6uwO9zXyl3aMR1qPBD+S1BwyhFAzrkofSkd7Dr33n34SrzIaDLdaTB/zaz4vPuvvnmF2kyrWe3EzBLK/Q+Is147IhXwkhL935NYncGXHU86NBS/QFHzNDRhrctEejZLEdep8YI2KFRoR6aFk03+ijtLPcR5OFZW8wMjYwi3ptqIjoK25bBaJQEfRLCQqfu+ffX4fBatVkrGzGMIKepoqVCfiiUItiMyBjYzRFDSTpiuLkOI+ydbv9uBhtN4eaLjQJDUPdnvqBVc2mITFc88FYc3uNkVsAiPto1BFprMfr0H4EGRk+Q269+9Suz4P73//7f7gOaiLNKv54j34yEvWKYMxazUMQZlSEh05HdbxNsjFvkeszgGdjtMM440O7kFmvpIY5OmU9mwkxamM9V1F3KKcZea/xCnferoTlzZwi8Dlk3NNGPVn4A5nFUSx2i+12ZD+Ou7ZhX7dDrb7JBKb8rK/I+MkwbBt+18YtD1fchTHjOVPFrDFSYZdVfvmrMXKluLQ9nHEM0EW6j1p3RnGCB6ZhljN2IlFo/7Un1hkCH6TnKc3zhZugDu6HokcygMkn6jZuR11yX+2W4f2+jo3JwnsfJMuPAT6sD2o8FJnLbVnROVpaxCclkP3F+wFti2HrmUA8rxKzW5XwdkueatafvsR/XTDjyPSE9iSQg2+Wm02d3l7eysTi+nTW3HEHNc7dJQDrwM1OjveqqDeh2Fq6roNbDc9+2nuCeNae8kL0ZmDECwUHCLD1Fs2nhs6eHoDS8B9l9zH3H8hQ62o7R1/6p80mHcBqWguO7camd5Ip2/XfjlCvq7N0dfeB8IyNY43i28zlURj3AU7cxe2MGTwneaRrL/rORXzM1oBH3vFlVufUFQzOwO1Z/hTILw0NWgj1qCGR0Nk7GiVMvusLUV2d/krqDAydCKx7c7EQ0cRadtdjQlxk3Ks7r92y0y/pCaXbNCzI08RRCCJtBemBjvIbAfbTfwprLveB8tPZTY6vm1pdffjkZQjbOk2tBcj5//uOfTEhQTUjrQjYRskAiHIgddDpHpj2P/dQLFPG1e7r6b9CZdXmGapbz2QZ5gpnCqLDfNH/IFGn6PWj80EbSQZcCBjRnESBunM+hbYdJSHaJXptYnllu+jXOXvU61fnsoGz2M8SEJVm/o2Kcz0S7a2ppSBCXy/2rV2F7fgwTlWJvosegk7bNy3Dx/HbE+9ecD/vAWQJMyFKq9W9F/jim28K1AvBnd0IZYmiy5Onm9ykQDZ4m00JiyWCPEDIKy6AaOOqMNlFkLoozahWn52pqEisLpcdPPyODyzq1ydz04DhI6yfKhq3M63a/6XdxPh7AKLSHiZ9m0Ebn71SKywxr2MWeNaGIjNBrq/OY4PGds/lkv3ZmJTZsB+tgrtkOTbAQtOR8jBbRzrCCEAfjJRTcQqdA3mQmid0OG5bsEXmo7Xw8sqaw28eHko66d2+dDzJGt9mXr+fbb//OZttGmrkaYl7U+ejG5YA8/0IbafX+uDv5RkzuNuYynBGgeh70KKD6igIekCgHLw7jzbNztPmIAtSP4Y1Y1oWiI0e/ASts6NTtbrpjhnMJCnJEWsaHFieRTg6ynA+Qjq+mQc5EYM30OLxAc71018fg5jstlTOLNZjmyoFV/MDOA6YGYTqqiRFhCXkzFwvXTWnd9eUoues/BAxYOC1OxxEdSQ703Fy/ap1koLhChbo+6bvtDa9nrlrQv/r7X5lk8tvf/s7Ox7BsaxeKLtWQiqEGWpQQKrNcMg4hUabZb88ZKpZagrWoSoN3RFpqP/0Qeg2RaWqL2SvUCH74/i+D9QcqoOps5dPL83spGOivz4ON65A2S3bW4+E5PgFxpIUjHEa41noMng9MYS7OjIvlzbAJyhRMNLnuXJvOgrmpB7iA294ioDP3RrQ1QPfz6vUrD12zU3f2c9SqjB5UoQDjMWcZjKp3N86Juy2RRpnobjyOA4rR0t9F3wX+EqQtNWqeiQao3d2d4EpGVfduHbN28kcFhX6l2BmdkZk5w5600TznmGZGMnlIQdwnARiB4ez523HerTm51mM8NQoDuj/1GPleXJfLuvNfsvdD6rEzUyBZ50M2rf0z/UetaY7zX421LyRbY7hNSEdru3KwWmNlV5ZKqiAtYsV1HGZ4loBE8KJnT+ZmElHREQL86+zwUNnPPjgKLATo+hlOTIfER3fqqEXDmvngfJ40jK59WTiYEwihdH0gRRm3uTY5n52KhfHTlKmwSIyKMFvmUyxf34hre04uAgNuOEeUxA0nUQzPLMn5clRSuIQBcHZApeRqw+hLxe9gO8EV2QAWChUU4Uggsu6zYVcW5U3WWsFuKoM9N5BVH6whvsJLzpBouEOIsj0RwGHUgHzYGtnEAAe6MXzlSFz/LvtGKw8bhTHBU6SersY6tjg4Kmfg5PosaYOlFJXu+hipSCXR5OumTr2FnXucMx3q3oTqt7q/v/zyl7/0c/vDP/3T5fcSGG3ToA+tGX0fLw/v3vr1ObgJHkRA0Ghs0/LzACI8qSmPVtGOFI9ZZnUp58DMDpp9QQ1m1rPGIVMk348YaiC37k85chfMoxLunpSBTfOpNpaQPyj2F4bTZyq4IGqkDnkuSmSLkCziMDC+CdSsmFxD6wCkv4gTjSpFSD52fnI8noPVERMaNvb6dQgrGvWghl7XGfMbzsyV2WLgvc75kIHV+nffw5rZk2f+onuP4CD7k8hcr3HTovd62hdiK7pf9fmrVjLSL2vks6HjXRGqxJkNqh3PUYD3+lphQ5lesgEIO9rfhgPdl5PgMwLDJUFZx6xD2dAn84jv9tRMf2EIPkZU1ngS2Sdn0496njWaa9Kw18XN7oGeCOB0ex5G2frT1KWbSVgCpw3kQTj61brUe09OjpHiLIfMEf1KrbeDG1hivQ+euZEo7dHWIpn9hX0KTNw5YSaBZD/bvhnSPzVRfS42ICyAPGqLqeu+Ffw4wA7RyY7XaiGnPxLn6HXXPqZJvgG515zA/JvvkvlgoE+p7hiA0IrjnYl8iX7BzPn9wDvNpBpNimUSfD5fJ72FBnycGdlOcOdspkB8SZ3BwM00czodRoU3gN88hwPNuT0rwwcH6X1m6qwoWr+JIaLOAxSh3/WhcAQaFhbwE84lmg2N9JVpSbtq5mIko/HGoo9IxljzZVa6qMLk4FVDFGhNonW582RMlQsmXSelAjeSQYns219V+AFmjw2dDkDn/QzRo4dIWYLWWg2o+vrTn/98+cMf/ylkkzos3auabJVd2pF4SmSgEjkeHWIHHpbhUWSXyA8pFgUS2eBZAIx8/jx7cozzElk8UWrUttX8CtMu0XKb6To5MXJLoa3HIGbkO5Ann50LOVpk+5ogxQCJOVaw+jXU/VBtE8BAskl9Y5DnIeWUNGJRSJqwe2DDgCmMlR6OQG9yPs2ssWGqJ2zY7TPOZ873EpA0NGUHmcmuuk9F5JkgGukW9q6zoPZtQRTIe1YGqZCRxylYi7D3Xtjax5JaWX6rGmsJhvwsvYfbz1Sjr++ZcFDjzJlDL86gf5ULgG8ZCKfrQFEb1IV1gukIUcjnt/VtBxOG5Y/mYBiQkdjReSPrjhFPw6yNLgvdP8nKXCNfo19gt+r1zmY7EylQV+osaRnpWINmZoNXLuhfv3syjc7qae3Rtqu4ULKj43xSG1IbyyEkkPkYqlvnx4KlynjEAyjJyk3U+n3PswvsTvCIjff31vNrp/+wce++/vYXOf94oytaZVZRkaUMzIhoNjXPwbzGwDEapHLR/kp0yM8wHKFanifGxZP5+CCUXMD70WEddpcWMFI/RGTKIih2y7zIGPiL3pdVI7EXL6vIfP9invQmyAFNOtv0PTPNo7ulnzG6IZlUawbabOquL1OKsd7AG2RAOvSqQYSAAE11MdJGM69d8Gt7ez1aTR3gaCa9VnNLD76Zjw1mNy2Z7Bz6eO/pRteGlVHWWqvRVH/+8PDWDgh4AJhW0WBqgpr3k7WxU/YAuvzsewmWKlO1dFI6rdHvKyfhs87nGP4YOv//jQPSsw777aEjkWO4YWFiFNLw+vJAhs7CYqCW/8Okj5LEtUME4D3XY8fTQYt2aBU89fpo/2gSakPIqQcCjZa0sZ2P5aIMpeWM+n4X1dwEmROrxQAs9GH/bGc/nO84gqylns/Tx2akHaXiQvjo6+V1NmJ1PiZSj5XNWsfwJBiLxE5VNVagifPBwHrvVVctUFxYo3Y2helwuqaa90OtuFzBWo+nbr3RQVFZcEEVpBqehmmzxeqk7cBwFi7RBNHQ3pUDiq0CpTm2SXYo2oEH0k72nzpPnOT111aggHFqG0MN1shF/kd7RiMJB3gMjhxJst6H7nV69+okCOj5mW0pOntV7HDpZKtid1wNdSH9bgYCSi0kRCZR7X1tHnIYzUHbOSlzeBzbnZ1P7DtlkjjotGXQUtF928muPnNfCXbDU1PzQbajEWhYb+/amEkjGl33h0oXJ3YiWbSd0pXeQvnKNLyfXA+E+XYKhWDOon2r6HvrfCadF9ss5gMUbjKfKCaouZHYOWwwH+Y2gaaQG0Ybm9fUzDLaMD6GPqwNJWHCkBV4MH7gfV/UiNXgeF8OvQVRCz+MAyrDDedjAwYNuhmPHFJqZlWKvykqm+r+PNAH969UWsV+05oXTTMFylMc8wwQN6eWKk6vUTetIcHnzy/ffvutJWFUm5GitTd5jYqzrabw+ixlO0CSigMlDaRD+fvf/e7yZ9WLyr7RnzL6el8TdT/bR7JrLRTUr3tq9FmGoqrZpdpIiCzofeFL9Hw6ZRNRz9afTEWFbTY9EGC1gRCzr3M9KfgCJQGUVJzSWX+JHYUg4/woRKf2ATPLQYCV46vPpTNiRlbO0a3z0afeOh9qlJg9DvNfg93sfBjIaC21zCmKYTKRPOvX7CsBYca0G8ammbOHVz9njzqjBZpbjYtxeMeR0sd0WCI9n3UGHglf1QC0ygg69LwERerrQQFHyQQDZVe92dddqR+PIC9BwLXfoiQxohlb4YGNdlTR/MMmQq33eTebNVkxa2jGXzPHia77MKjFbHYr1+V9VEp9/jwZoJ4h0JudP+e+9TG/vWH5tLpQImCfgj6NXYcJvKB19kHaU04dT7/rM0Fty/erID006wSdbZKRI1W/HutbUpfeO2hEAs4rB1M2bpzPj3/p/gXoFgAAIABJREFUYXJ40o4pmSKkax2KBHqoyQ7Y7BGPq0TKHFIOfbIJMHGYFcboDZvFaRwY7nSBe/E78z2Mo0Q/LBRpXoIskRlaxLQtLbVXf1Z6Arpkj1YiysvT5UFw4kiBZPgVBACMEg9KzbVeVHfWJZtyk2qxZ7y8IwjpKWmaIA2nOJGlyWWIYBEc/AzaTEa6rIgsSeli+pw8YORpiK7D+BFckTXQF2wZw32rSVUHXCrK+lhIDmx2f97l7vLN11/7sOs16dU4kbicj7tNHPlpomLUD6Cxfvftt5evv/768ut/+IfLb37za//c/k/P8cXzOJ+n01Wfe+zSLlov95+frG7sRsw4n9QRTg1lpdrCTTLiuSOFDRH1WcPU03UFSz/sMeRhZv0h5+CANIa72z3U5+7H1uwO3JR1mi5xd/XL+afx0Vi9GqGddVDWqzYZhvzG+Tib2exLOvA5nKv2szMfOybDMJJAeuHpwQ72zP7mLOc6JvN3I6kCncMONTRo+5AAiffx+0NFL7JxLTNVilgpiobwl5ozUjOgDECl/x9h76EdR5Ik7Sa0BkESZIuZndn3f6j7n92ZltQSgiRwz2ciMgrN3cWcHpBgoSozMsKFubk5Z2l2PrdfbuV8tGfDUJ2p7s12OmmziMNg4BG8hNJuPTqrM/SMzFRsWSrt91VNRDZJ9Z6VkVunPzKPScWk19bAtgFw60W2TRkPM2W3ejaDDRuIWksMQSY9SrMidUofKwW8da4M65yana3PZ0SgdnijtSObUaza7A2lCqmzq2QgZN97Qf2f3+5EUuL5eM1sYFoH17PGbp4+/Zt3k63CKH7OFMz+3A8v1OgcCGGWnVOygdv7LdnMvSk5osh+V7NInP9JnsEFT3cka0PHSNWQzs6nE1dn5yMMO7UFY5cZpQs2X+gmi8En3NytI5NLe1bvTR5ga1Vs5Hrz1n1YRKIBNTQqTQ7zLRtVBUpF5ylQThF+U+ImilPCqDXT+gfynNlIziwDMyaVsfN3dFkm0egkT2RarTjj+que1+ebGzv2cfiSicRwHR26B2imgBYGYpT1IkePEfMs+fYVAMZeXj5dfvzxx+WP339ffvnl38vHD++H0KsaEfcY/W1o1FpwHOLsm5lVNxxvt2lYSYIZLcRJZj6czzxHZOxriz62h6WSP42o55pBs+5S1uSMurfrXEK2IHpIzOCLi3EeHztOgfCrvISite/BI7s9Y4bRxjJ+4X+yD7iWwmQZ+D3qiv281hYclU6eZ/qjnOf0+c1o9vcPHagILkw0PWd6ITNUNWPT+ThCb/G9AaNgrjTBuv5qEdixT5M9d4263q6ZOkLiWaKurr9O+5XXQlbR2Ujgy+tLFDJb0tmnnOJEpVbw1esJ/PgFyCvO0tVi4Luw/fI+G/aL14fsovVUo3qe6wS8NcOR009QU+cnJmtISMr8w3JzlryOR+njsyio14Rr0Tor2U6VuZB9pbMSlGh9JzbymI6cunORA5/fTjNdbZVg8r2QKZT1JUNT8OKqpjQsps9nDck0QYiERMSSl6pu6nbITufP/kOZz7phGn2HHjdFMZKFqE5SI0B5Xl9wvwaMkjEGdU7aRDDGbqcakjrM18zJG7GQnmsuRN41ajgjvmosfNgokAZ2UyTNe/g/7k108VBVvZtjTdjkSSc7GE2DyYAgVI8Kns29Bt7ZaKTkJXx+6j9kOz2kheXqfHQY25EdZ69IqJj9gNq0ZVIKKfyxwk7NDjr4Tw590FQrR29iiCMYR6Z9PqUzNyO7uXUfhzD4zOepkcIY4lBZfztyY7qF3XA+uMkW8inWogigJ3J/vzx//mz5+9//vrz480/rw71+JepuYQ1l0clA5rnx+v0N6LdZX+z7kFSqEruNeHt/xLLpzAM2u/bmqrTtmqIzHx5FjQn7002AqyP0iIc4n2zwQsBCv6s80B6dULdbC5WCQorpNm0+wLOqAY5HhW6RcvLsp0Fxdm6FiBKW1UlPztAZzabz6bP8nvPB6BweoppeeRzTkPmaR2/M+3Z1Pv6ckanWSQ39rpWSX9IOF2foJmy1CbItHOkSikdT43zmc9PrmIMx4KC5LiuoK3tec240ryuZ2JD/yT7CgRW3rO4cbNv2O+FYp0Z1oy/VcbOmI4QdUT4qurnSa9M2YOejLLLZvIgqFSCuCvw6obQoTYMOFAz47DaB18m7lLFWmobdrVcfabexjULpszMv+lS7WxSBBwutXgKuIkBMAtJ5Rq6f0VYwweEJYnWmlvvohbrc4TYZOx+xFYfzmZyMBOMCPchotVEzm3IlFbjmUOczp5w+A/Z7NXyFCVhEKbACM4jql2L7aA6LqGhSOSLvRkedha6MhKwmvCVBP4reOjo5g6niQJSiSzwSeR5DCPe8VDPkw9aQSJ/ZSoqQos3lBAN5Dvc8DSUADAWwXq8bo6Xpf+tiz0am0cVYp5THFBE1QkrXdY1nJTVkQKfhdd1o1Z+zsoLl/luTMtnCNSGegccpuKvKDpmioOtXw/lMM15K76R+5SIk0yf3N5wPSMX+/oGzp2/flsMj8Hhg0G/Ljz/+sPz888/L61evll9//WV59fKFxnE7Kk6qHhZaqdc+4Jt9CbMj8qNY8XHTXq3N5tokHdful0rYHPo6mL3hJUFvcT7OvL0+D51PI0c7BBfiva1z2JJLVwpHjbUirlSSpoKM62ngGTZz5HCyZ5X9xPm0z2uIT4aSy8c285kznFlx4XvOZ55ppMPfzvXUco6OTsdIcEX4mafkfh2LjjYYkKMeCsabzmdmiXJOOoCycEwZYea/rFAl+1Bnhp4agp9A2PwcgVspp0uotjOVsm+SyfFOmu8Vo1TnozoIAScjOAoBpmbS8weUdJ86jhmmdqb05MxQ15z5FPbVmgzns8JlA0VqwT/KJSP7adYiyJXgxUa5DqWhQ6Eq/l6056FqtWn61H3WemRh315H5ZPaOE+rw5Dpia5l9z5nnL3IzC6SORqcFUSnt7IWXSSwPUPY+3sHQwGmyMPIerc8g21EKYNQ4rrnhvMJouP4rE2OKXipAKqi9NpDYMwxY7Y3KNQukmHoNBF1aFl5+uRswFl8DWTKl6NSw27chA2Fe0MKx7XnQ958F/ma7q+2ACaBHrai3PQ0klWbgSejxtWEi5qM6bHMdWMUIg1JhWYdKRsZLN4/G7AFQjm2oXLtSK8GUxs21ySDmjUT+0bZlXtx1CmeVL6Zpg/XJtPGGOsqIV8HNEYOBG+tsebzbSRSpFTD2BS1hJbda5xZVIIR8izExAkrSWyfFC1ZOxQd2MD49Z9++lF9Qq9evhTs9uH9O+0HHSIYcppD4l6DjhsYEvRtZJ1EGptxGDIyDKD6m5bGsKjSfQa0qYk4z1UbZBU1FStLtGtnxzVcXR9n2dnn2oOr2kWJM8LgU3yehzEajFhZoO4lieRR4AYTDaIXGGhEzdthmSnoUf3KwVJj2+oQ+mfd3OPo5JBPsGwdfJWqsx41doKn9zJtVls5rQ9DrWASFW3PkvbgGm2bGbcGBDLgo4m31N519pfIMVNBneeIioIMF3s/osasEc5IwcTEBNWzz33werUzTGy/sty05+l5u74ZzqdJTgMcNYymt6uxss7e8ACtvyV4GP1f6XckkBBjzY94Y1VqlJKM1ikqS0vmI/mvONYOjRx9QrmnarO5IXmF/JwV4Xh9bWMPt5cv90AgIHum2pPjp7al8H5MK2jwpQAneooux62tLcpyaLLNvmXEzuHR0eidw8n3Wamk0unJ8x7kvGcsizLcw0fP71soMj4ZvHYy3CUozCwKbwii8frDh6w39w0Y8llnBBV282brnPb1sdnZ1CC4Z8SqyJ2T4TTaBsg1HeoOeQRhG4391j21CjjqM81SusNx7rnYqd8PBCZnECBfDJhAbvNY51EdS2PcXEzD4LSI+hfnY5DQGybOxJ3XPixkOPO8nRZ1m4mOpr44KBss1xNae1DdR/Y2WcQYyWBBWL4w0IhzblBnUzgqLVRPdoZTK1GUKNTjC2xcpcenRkBHyzginA8TUcl8/vzzjwU1Av6NSa0319dxyjaWotBm+NtMiW7UWQPUg9b1JXoNZXKwETutUlFJMsrZ+ZR0IJZXsrrWLjogrtAvnyf2o4KkshYn9epg9L1OX99qbHWmJurwcDwxqDI6Qhf8nzKPOB/+7paCssEqTRPXs3KeVw9UOG6DsNEfZt+lR63Oh5k0jX73pWSyCa+3kCTttIlcpA+d9ocFMB0LOGiy9tksuFtnWu01NYnSytFpuJz91HjY61Ja72f23Jf9xefEWRVa42x1VIkbHSvemIC4v8sZAQEAuRnsPvcnrypya4NSHdZQFFc0vrU49zDSMYKECUXqoWQt2oOkoBPUIZmP7W+aPztkLg6FvapzXdp9e6L0M5zg5HvbmhEHpCxXAw9dRXRtLs26kyJCg+MR6OQc82ysqgKwSKDvwX28DrIQiNTh8bEcEKUUtVR0tEuUN8r4VTCg7PaLM1zJpB0/vtdgIhW1wqCo8GWM14bziScbXWN5Ut0gK2SSmtFERuAmOcBEp03nnfWsPH49iOofTVIfegjTjAoVjkkTv5nZpcxDC4wRr8TKCkqbZdSI070ZPDwyH9cVne01QikjpX0CHh8+EQfSqesCKQ1oxTNNLRzGcVJ1rYVQ1qMdVWl8N4d5SJ/pvTZ43vxtth2bJPiAsO/otNX5GGajG3mVK7FChKVc1Fu0s60o5fPV9WjG1W30uuKI+XgZvxnHDm4ro6qdb2l8GkYxWhVSpXby888/ie1G5vPy5QsREvg9nv/tjSfiSv4omQyb2A7IzaDzoViN+8SOY3/ssS9ceCXKA6a5ublW388SSrzfyBnahlHc2l72Dw/H5Nz2JjTjNhSyjkLYyOKr+pszIiiuUjfBtO37Vuczd+6rmVCSK1C9rXpshQM35Bb+El01X81si5kXPlo9T4pTE0y1sY6tpcX5qCF2/1CK5F9ubl1fPdjPhMwRzg0G30PnUxjdgVRaJgKp8m80UAt2kzrCOvfL8KCNN6ScOcNR4FaW5t3d8vmzYdrC//M+lUGucer6p8HSmY+DIEX7o169CgPDlLuT8zGUKqep/mS7EaMRaxOnjkUaE/tcJYAa51MW14iqAuX1mkdzq9i5HkgoODI9drKPImOswXifnyFXG3BfnCdBL1tpYZE4ih1tnYycj+Dkto4YPnYPnxluPZMjGwxpRRkaDlWUawsEVAaN12oq7+HhcnR8shyfnCpwfvfunYaN6pnnrB0eeximgs6bG6EeJVls7R5fTJlPY6wYojJDUp/fSCzHIpg5VUPhlUlmMkEXzZRGN3oWhZpDU8Y1o3HDmhtKm2P4neuc5Cx3dpcvbDDpJblZ0xMmXdTs+1YWXnz1wc6z8yH7kV0Klj1YaA/mjJQuPpxre1y08RzdFQqaSQeagDhPVCyclKzCgXs6voNPC4ZCtVsZmVP8PsD58/VvmT+vDEb2gsNkCjhOiC/BW4KlbjccBEbHNZ/UuIZTNAGlazIomyUBNJPKrA/WGueDwyQi4ryTzv/9b39TdPT7b7+Jat1UXDsk2oE0rvaeuE7ph6XAKlh1Cjr8ukiodMCV0AQfTdetcGhs8muP2xjQW49PyAzJ2NhDR0fHJkqkt4HrK+mAgKUGoGyj1qC6H5NXrI1/7dAPq0sU5YzAUM9XRpfI+ajXxjUyalU04zb7YW+4ttlpvr6HUnRn59PX2Eqs/XLz2SpLctQYWO/9o+X65osGGJIxHDABVioF3pftiakDaOajulbMkXbdHHWnbmjJlzapNrLvXB5bejKXNmELdksQx+epFSCB6iYhyvZJhjG2RntqahTXxpeslNmDCjqSjakuEujzWyjErflEbDpmzE7Ctj6ZTQgmfsGiIM+OYFI4mDOfSTV8nuFVQVNPdJ3ZZhOhoVla+xQb1BS2xH4tad6PyGwzQAVadRnqeYowrhhx1POs6SfnY7MxIN4xtVWw5m7UKNbp1aqNglQcHCx7B4fL6fmZzun15ysp34NqsB+wBYLqI65Mn6CCzWgHbp1cPLsvnCQMMcytOpMqCpiBNaOaveJMEBwQgLvLDeE5erDx9aJiAIsNapibBPPWeSHymrk5Ff1oogzcIdwxMJzZV9sqmsv5UFwXKcARRQ2arnJyDJAOrIJs3LxjnPvQpPsUEc45Eh7RV8vO7Zfh2h84n7mpisP10PnMKTxZSKmXGBo+X4q7qgMVXrSDn6mWrUPsKqqziKq7xEv/RA6Ioma6jKPPx+8RtfAF7EZNi8xNTBweb2igggA5eIUkc98yvC2QhgbMtSlYmJiJx0eHyz/+4x/apL/8+9/Ly5cvRxe0nKmUCW6X9x8t2VND3npMmXpy6M3iptfpPba3F7SxjHL5PVhrqbGnrtSR763F1GiU5bO9tatD4oPi+l8Nle2vqbBccJuFDflGJqkyOnXMMcIduqVrj5EU8SOjNuQg0mhcuA3SgZQgZDAdhRchiC3dcD49ozWO+vskStm169o2w1xrSNQn98d5geW1p0bT1AbCHOvnyCFo4aLkkHvQ2k9RtzvyDT82i9R5xdAHNqpAKvJMbSit45RRn8aENJofpIA8xDrharTVUQi2DrStgCf2xYQbq36ojgvsFnXpNsSPHsiJpNDdZQfTgX7OT/R8+ktT7WloNOaXtWcmRmADOxijRW60jBPBq8FC2qFSYwzNWeec/dm+toQCg7WXqnWe11qHQ8PR0llSuJBuHPJpX0Rdx16JtSvdPg/gVEN6lCK610RIIWvf2VmOT08WVPGxWTgfmsqxVTSZs5fEkN1a1KQuJCVnbOvps5/v8UZKh9QcudZcalQSBuSRzw5IieoGVdooQ2NBkxTapIrRH4ykMi2KSc6/M0FvGEqPOLZTap+GD6NrG4rcIyL6PZE7FlTMnWQ+lqbvjI5pE018/Pb1FMOU81GUsxIuHFXb+XTi48Bn45t5kDNc1yzGzgwJmnD2Q3ev81FGVHHRsI7aG6V5IBmQtQu1XM6nagVIoewpFzC9fGZfuW/KG8psNwdultYp1CiRRYqGZQrNhfvAbarB7Wxrw8rAxIGR6bCxUcn+5z/+qevE+bx9+3Zkpu3DgPn26erjcBzsm5JL2odT4+tg8oE6L5Eb2n4T7u2irIv1ZEHUDAxx+oGs2UJguC2TD2hkNqPP0fgw7MKmzb7U2PKw4uSgMMJj1MtmAKXrCIRiaGZV1cil6JoEC4XmjvMR6eR/cD6tz43mxELghdNyrXWedcYj6k+trmw7C0aaLq+AJ5NHy8xiT8ywkx2pyRTVTBzGugZdkKEdVA1V0QrHNmF5KVO3npvgpFLNAj218VdZ51zzmWrRPWvNbiuqWehcUFqyeSeEIYNk3YbzSaaSpHEE2XJSA+EJhJ+m9jmglHTXVHzR71SjcXY+Cch1Xc0Um5EVZp7GwDTQK8wq8rJSSUPeHXrozT3JuAghAjnB0aZum8bzQtvHx8fL4f7BcrR/IKjs/Yf3y4dPH/QcYLe2R1EBB+WGSaVGQZMIR9vL161F8Nv52dny6Oxcr3354oXgUjWnJxvlfbFHKmPEk2xdPv/5viwh9c5Mg9pmvHs4oBZ49Sx23FIRjy3v3iavGF/eg2hOxb8KJGIUO2pBOPk6LbGfWby98AfjuudD1UiwOLgORhr86uVrQGbno8wnshSzAKWcTGo+3MPM3igEMGOxIypRSm/nU9hN9aUcJkFeU62o92CGCTUYO2hFp4mOJGCZrneVpUK2sPP5FkjIjaHMUPdUWUeLW6TTqPnCKomirupqKuoTrTgatVN1qOymXCvjitWHkgOZA0y/jsVuysD3zntB9wkYMwKC3MfhoZ3P2enphvPRLCAyVfUVuRj96dOH5eNnZHfWAj7rQ8DB+0Dhnms9vYQBJWGocLMEgQkKbLQymuJ+WT5+/BgVgEmTTA6jgUOdD2zKjOyIKnb7c/Rck/koCEomLROMNtps/AORif4tMVXGRkQF2A95qBzIkfEMJGyZPp84HuoOq9pAT99KOFjJyqtTFlKQwMTZYmoXpQ5PzkdZvURK6dv6vvPRvgosXuhRRi/Ox1lEFLgD0+l5iUHpa26LhGDjBHBS4ZARNSqhIvbEFhvOscXrqQZTJmYzqPYFyR7k9aNuG5i+8FtrPxv7RyKyrpXo2TbtexBjO/A0G2GgIK0pTvXegWrMAsGVrkpdTDuv/VmtRcX5zCzjrp+ctnQoV+ejjCltLnU+Ps/OOut8Cr4BtR0cHC5HqXHifI4ODpfjg0M5nzdv3y4vX79cPl19Mq09pK/aLsHCqLzH8chWkKFyL7s7y8nx8fL08RPB7EhpEWzKxqT1ow3BtaVyD5fPfrovvITx0vnYcQRaFd/xHApvJBJWWv3NRf5udME3OdjVHmqxXgY1Gmk1fjb4wSM1X2ZTRobrwWgCi4iCPbNtNBHRfSyC2oZa8WYU2kNpyMOUTjYRxsZw4DrLQ4PAMOTp51GTYKLYjd4RpY7Gxol6lIm0qJo6EuvWLEOGJhkaP7PzcZFZkWG6tItLO9X9ot9htAE/B04yjBE5Dx7uFzfi8sUD3mI+C3Tnb9+W69ubZW//QAVlnJEnxDpL4ouiI6KA3IcFIe18kMGBotqm0w3KshJNZ6BAJhZ2NCOLA7XhfP75T733v/77X2LCcDCB+dTstrsr1tvbd6+nt/dOq4QKh8VGb1RVJhfoiJnMx87HGbbUJ0aBdFk+4XwcOjrLyzuoMzstnXyOuuYTTbYfpj05MihbVqqo89EawOTyWKi1c76NiJq9456yEg0Un+rZOVCQ0wYuraAlwUICWzufv34p0MuNtPjcjFC9S6qFbvYuNaBzEdl7XmeewGX/sOhqDEsYUrkn7bfU2Vxkt/NpBl8FEP1b6qQ9h95jZqm2ZonjceCZ0dG7Hjvfe2JxSjfms0FkxjObspieSdV8ch46CqHD1cTOna8phJBRs6PJPJ+9yodlj4TOrrOawXabU4KdoXro0wpFF6odM8sGTBml8DrSGFVJKyaYKSNN9a0ENIOoEbKDeTNpIO/cpNhE+Z1RY2KHI+Drfpzj45Pl7Ox8OT46NlkAqBmFEdmZbwrS/nz5Ynn34Z3sg5tLt7T+su2aM2a4WRlxanLfdDa2Fhphnz5+vDx58kT7GZid9+SUMnUY1MB7xvZHz+DRxbMxz8cP1JFMU2VJ2FRcLqN8q+isWRC35HUyPZFpcdFfTqwbPYer3dOjOJxhWPrtyupkIFj/7uJzOq6lRGzD6y/XNSwp4+tYsVVH1xhsK8Qaw5T3Dv7sUcUsCq/7pkVSDUrpqhfNI7nX6Gjg0jgLalaoN++6+MbnaPx4ZtQ0W4PKqma3yFG0ZiCHwrwUzbxP5iQVcFLTMHU0XM8z33VgI/duZ29lBx0Xp3vG1akPZf6LGDjOLbQ2qo3NvTPfMoa34oJahxtlP84G19kmLULLqES7jsyjmHDfn/W9eHThWUB399qIMiJRE4CMwGthx3z+/FGMOP796vNnvW/7bIjObOjMqLORtVIB7yvIbwvnuUoGffnmJuCqarjp1Lpd7qPyXlPBOj1GqjPx/Eohz8EXlTZZHdfb3hwZZAw93d3MNBH0mQ52wbBmjcqEwCxE+FQagnUoptVzPQ5AbJDNUlrljdRLNDV5ysGOM+oBeYUBXddMg/NwDoGaEs3LSWZkgoOVu2Vr71AEFf1bYSFttKgWh1jQekkzd9HJ03U/kKnoONohUbt0kNEvsRulHm2S0c7ejpu0h2q3HXadD7/H77SvR1vc3tfZB6ckzqv71JIv0JoNi3rCqoMqPrfBjZwhdU9Rru1wKi8kQytky89Sz23qLatcFu8lQgwGP07B4qtrjxg1FdXaRlalQxxGHefWNR/dawJSOzm/RxtwO0J9qARkUQka68z5JY10/3YnB4OjwfYwFPLRxYUcEM+DYJRSi+TEtrcX6rO8x4sXL5YXr17qGTWDgwbfvcm9tt/SsP1XOR6NWLkz/frZ5ZOFc/vh/fvl1auXuTbvdw2YTJlFjujxkx82nU8a27zYFllc8Wqny2QnPqg7y/adM4VuQDmwr36cvoEJg08jHevWyL+PXRej/2w869090TQS6RI/LEhln6cb6ufnIsrDcfgQ+Q2xWsyKqiacoJF7LzQR+fUV9F9SS+DEezmMXaCfh84n12lqcow6BXfUt5nuGifdyM+KCBSRzecfTjJ6TezbedaGM7F1pHYzI+PXE5yiNbY8UalWHatNhueaQzayvttA9YDw0KDYdnyCorzQlWu0bYfaK7HK/agp9GBPKhHCckMJNk1+Rw7l+bMfFCwwBZXaS1lUjZz42fHx0XJ2drq8f/9++fPPP2McXHsR7VqU0Dofwwkml3iyouY5NfJFN1AjflcVcTe8WTJf1GuHlBm05/EP+m/PKg7KtGRY/To5hDrwRpihMgNloK8EYGmoJ2SVsirZbzs0UXpIWTMUU6kdkPQcbNQQ6gjG2od9Wp2+imlOjcg9OxW5bHQfprf3fWb2VCVEQdvOvrD7ok3DUwyxYRtz/e5QBF8VHNQoWcX29udEkmhAdXnTwr0mGblHhyy9CiOqB6eG2Kzue1kPB56fS2mZoHIiPKiMNJxP+9RKbY7Ty33giqD4uB8uDiFj4Zet1QH1ubluTLyxqrbIbk2U+gZ7DSrakpIdvDo4kbCEWY1G50GzVqZou6sx8JllZjjZAY1YZDnLZbIZVXJ27r450KI9ZSM4H6nTf/m6vHv3XsQAfBw1n7OTE521T1efl1evXml0Sin+GiOeABSorwhBM0/vM1tc6qbnj06Xs9MTBe7v3r4dmour1FGP1taydf7oUlRrb761g96pi4PpKvEqIpGcg+ExePy723vy/JXdcMF3pTqrYU74t3WrjEnOn5PCbwYotbhWZo5YSEn1WpfgN4RpKzKK0sBo3XShfuRGQx7C0Invx5+nRylkAAAgAElEQVT/9Su0P+e/OB9lPnE+nG8epKLs1vKK24Ra6W5qi4c6kttVl9oM77EJ6nxYL/d1+AG4MBle/rbhppEtSkl8atAdUasBI6dBGGO6jt3wW2zYhd1GkW6AwyhVMa4GCoOC8+mcD322qOquyZUOOjufMorqfEyV/eKmUUVqNuanx6eKuPjz27fv5HxIzbn/wjIYQbIjYFWaUP/rv/5LToKCZ7OZQm9u3Ex9ijHp2pzsuzRhpo9pGPP0Y6h/ioibGtate2YG5j+PXFbGZYiizqdwc/eaF919O/bpCic0jdZ7wRmV9pYyz6/L/Q4j6dmjHf3hxkwz27LOAzZZCw3dH66rrDN7XOswstDx6jIACYhci1xrqA0gW1cbxIIoVH+FcNDhR7EBwwEFqqzzWbMeO1k+xyrqZpeOzHEKkKxe7/uqM3L9N+NNMmKi0H9Zgr0G3ZtD2dSTV66QBsm1vjr1+Yix2lpq9CVbe2i2ooxm2V6+0YsU56OBh6qr4M4iZtQMZKhEbG802grKDPLTfSFiU4gjra63f0jvD7r0wPkYnYjMWPrLCrGp/BGoVkV29UftSYGfwHN/12odXUPWzMSs3eX09ExjUQgG+QygsJcvXy0fP35SsHS4vy/n8+jRIwVxoBEvXr7UeeUL5zOyyjCNcXw+Z36u2ExKIpzj/YO95eLRuc46UPv11ZXeC2RDdjlyQ3quxyfp8wkuOxcqbd1i58oxF0QWeWxucou0z9AXX3U+XJi9oqEiRRYPnI9SZxXDnfXMdMzvOR9t7rqVFi/Tp6JMLdTOEtl8lpxF6QHGmRIxSwWZaDRGSjBOobGwRNQEFhn8YtGNiDXnnuI48j5jPsqOMoHRS7RlhyIx0i8erqbmrkJIWrDq2q34uLJFGdUSAwx9+fCnJqZNbOejdYxygwMEAZt2RjnkdT6uR67NlhzKAakEiioMxC/XeLTPQgUC5vGQlezvLXuH+5JOh92yQKPUQDFSfjKacz1ToiwERYHbDvatBQXrhkPx9OkT1X7+/e9/S3xU1Ngpwm7m24yttHqyDkP63lu+b+/BjT9F44vPr9SKzFkCkKp/Ax24JmZY0rRahzCz87GqhqFo1n9na1fOx3WGVYYH+A/nAzCg3phMnFQWJfYQBAM7xp65Guk6e8EuySZK063zEazF0L6qh6hZ0RCrnWszchemk8jJ4IgtKYQBYV3XTXufDUIb3JiZOEWrE6nIVOo0RtaRZ8x9g4BCNjX6zSabLYlBWEZV6M+JEALjB8KfKO2tKuN87qQysAqHGi60s55lqqrarkCxsBaZ5LJr5pieJ+fMfTMK3maB2mR+PkeG4kb9o2Mmpr0nf9uMof16LG7qvJw7PyuyfPZUWlLipMc15nlq32RwHK91a4MdjGcoWYyVrzWIXQS14XhgnvEscC6GwW91FqHWU/vB+dCvwzn588ULvY61AnbrvmytV8w+3YptFz1iUgpBAfv+bnn8+GJ5cnGh6wF+w+FhH7yHLS4t33B6ciHYrQXEkVWYOmHnkxpLe2+1aDLkLmqp83nSe8Joa0jZhKPa8awjonvgPK7W1MEyLLr5ijEWdus11mDrxoOptmlKvmY6LI0lEziHMouch50Pk1B70FysMx0T2E34JMYoBcVBtS5MFuejz4tDVhGc9Dh/Z5NYb+yrMsWV/ZNeBGGgGVUh5g8OxyPCHSk2S3Rl2w8+jXo6AMbUZ3FXQaORcpqdj0QdNbjPz1syJMkSqyUnI1QyRIrDszH0AfUGJ80+OD7U/bLB7tRAZiPOZmfj8znV8uOQ4HT43LOzM0nvYAhpQP3ll1/EkPGBd8BQSMz1xzTGRY/NjXIUPlM3IYhIADWP2oC0ocznOt3Vgnza6Gh3Jfg49QlBbxzmZIur84l4Y5uLxUaEJ+bMR9BlEAQMKzUe1uWbGgF7XgJFp6F0zixnB9T1L+SncxQmZF8nw7frSZ3aJwpKvH/qfFiPvX1DiR6NbVagFTMsRMvzwvn0fcsm89nl9dEdTDZTeG51cGsTtbL/0NUbhdsGJ1MLKceMRD831Q2ChOga0qpR2HDUvDbIInamUpSHcbnhfDyML/5lHRyX7MxnK4Exk4jvoNJHTaRiUcrGgEURxYxjG8iMHa4TYCtU+F4CxWmBkh3H+KgZXMmLKdi6TwXkkA2oaduYlwjU4Mt+f4LZQwRTvVVyVjuq6/C2Xe/aTJUSEHjlNccmGbCWsE6B1rBJhweHCkZwCpzHJ5dPtVdevX6t+o8CStP/bJLbJ5W/t9Ty9eZm2RFEzn78oszn2bNLB54fPwpSJwD9S+bz5PHzkevPjseb0bhn0z85n0bWWXwMaqGvOgccD/TSLrLrFKt+la1lotQYfB2eRLy90TaUOqtZWXC6znhdjPoQSkwkVgxWh4EUcUhiOCvRWPCvTN1kI1Ryve/p75LowTCLuhyWUPoUXI+y8T6Uqmsbayd5jMx9Rw+JB03m44Jv2UKZqBjnUwabm+sslomBYA1MlBjdEDEU7byuDOIKZRoFsAFvzcdqwmViNntCRHGFNXrgZ+czYJMYnxoDOZL9XalYq4Hs6mq5/uRUnWK86dKHOiSN7rkAQQEnJ8ahHz2SyvXvv/+uzU42KoPEoU9zZ9lS7fsZGRBD0Ch0lq0IiFLW4WATRr4nGmklUhDVpl1wDMObCS4mqAR+60GbuuRdFN90Pm4YXWtJhd3IfCw86f0uoy31CMOaDhxskFonmOtAhQj7bObeLzsfCCs4n1VPztm+/06HuiAY1SYMOxsyS1Ys5fM08pYpVWMjPbJk1glIem5jjmQAnXn7/gxbmtxD0MG66r5UJzP0MBzTNKl3ON9hu1ej51R+ncRrpxhZHOSVhjyWm3NneRyCqhnNETkmI5+BiFWJFUQVNfxA8xotcIP+YA5NoE1lPqnxDPuSUoPZb4VlE/3V6TwYleFsIhBpJ6tOCIoanoHFk3kIStvfE5X5iB4dzhaCy3sHgsk7Ybk1V97fCvd3em3LF2Q2OB+CRc9w8tbEQT19drmcnp4uHz99Wn777TfJYu1kkGc2r77N4LCcHKSpkKJY35PjI83yUrZF9vPhgz6vpKvRf/X80pNMv5v6y9l4QfWAkxoK4sjeYHM2mi5sVql+Ubcz2IvxwB2WVU9qNk902OJ8mmXxXrPz6cE1oLCugPWRQv3M+63dvD5kFve0MS7kJgOkN4pSrByOa1XugPYpUHY3OZ9COmxWoJYj2ELq4yDKSGSrAVHehDycRnplbLlmaEWAbTGcEtkm8ylTy5vb0y8bAYlDFaaPo+Gy/1Z16mY+Pgge/eveitX55Izb+VQCpUzCGsIM0FOkGPipDDg2mynwlsMhCCBSMvHACth1QBgfMbE03nt7+eH5c2U9XD8QwJs3b5bPnz85K824ja5BM0U3x8GSS+2H+plGYJsqPwKWwD7KOtARJCpThnSnP4tCHkjT+9BjORxQ+D3FuFOXtw2XayqrwnOdj47GPbnPSjgQiy5sQzFH6eBv4NDsQdCQ5Yu0lWPY63TqiObMp/t/1FdEj/d9yUEpQjXs5njO+4/9YzjRihmWjzHMpP39MPOZYB45k+izjWubFOitTBIQLLD8GoBC/rC8UZWsC12zLq37zMK1tQtak1KSy2w1Xhz4MOPMeeGeMx+PoHBvVLM3OanBkvS7V4HcWdqeVPEx6rJdKLykj5E+NwKjNfALsy2SQSNQm1QJYpkcCNRhZu85DCyD0AbMmeqkMp29hhxNx0SwTs1mJGfDtWbcRRmbrdF2j4wsVnONMv2VhtKjI63r69evdeYa7LBenFVICY+fPNYz++OPPxQUlswj2O8BBN37bUDaHqn9vV2RiHBk9P9gFz6+/6AA1ZOGXS/den754/286YeRL9QWTJkU1xvb+LpiGRRSVXxypKVosbTlFFMF/8jAxvnUUCTdE1yXNLYSrd4YjMD2KIVmOjIVua4a7FG/yAPXQshfZqSDph06wiQswiGS9fChFF8xROoNgSVSCNDlTW8OovW9TCnN/XO5RJ11PuoJ+vYljDU7wmZbq1P3JVT4tKoC2vLpap4LtjYybr5zvcqxuui+kQ52s6brDMpQN+CLMgbd86Ps1Fs+StY5rBSzBw3bMjs1iKzJgD1GPW9tKnWRcU8bjNd9+vTZfQEpKFMUJfrh33AefCeg+Mc//rFcXj7TZvzXv/613FyjXGynqvG7tzgIy+SUVck+qPMRXEGdRZnPGjgp6tM8JeDYjDyHwMDz21pEKOGzJLkz6kNRNQ6DTdpywq/35HDsOKlJmgrPsSkryc7HKgduEF73J6tNQAKVuISDnjMrGMRITuSbOpb5ObbmU8Pc1xR2I9tqoKP9VUJinA/fRA5JywJP38/Y5xe25P0Eu83nX07NacXUl9bWCsPuzuZX3TYdM1oI7kyrbqBUOHBz/MQieZcGac3yhhMqrhOjNyMadbiaybNW5zbJRhkh4gAiDa1SAjFUqWxaPV6wwqwjqeRsuVehnIK5tOWyV9Qj9cD5uE5sc9pgzwcoKgfZoz15olyHRcz7ERTOYz0E5REspD+KjMUQ9nGElL8un1PAx+5IxzI1FAdZrtPKLxNA5fmgZoAz4GfUYXA+nr9j2J/PPTo5Xp4+farMipoP2Q81OdvSlULeZ+nA2ra1zcYdO394eLCcn58tl0+fKuj78P6DIDjWU/uGvXf55Nl9ufhu0ItnqqJ1WBSKLoR3h4+ejcGNA6UATxUf5ACIXipRxAnrBGqIaq97LXJDiU6ETatzd71RFl8GiBvFQUyzgZSKdpDUOCQpHGbDEvmhKUQUTISDCrKaEUV9BTqBVWZ1BDepeSPV+WhjBC5wFaxG3ZnPPuKm6ithHdjQKYSH4WTjUTzX0alrZBbBPOjsoI4rGE7fzmdknUBHQBlpktVakZFJIj0F5PSL+Cys9Qz+ap03jwz2AcrhEFMlLLtg86pfCI5ZMnk0s2fs4Qb9mEPEpuYZ8QWD5iYsGfTieC2GvJuXjc8h+tvf/r5cPH68vPjzhaKrZi/OEJkLYv0/OYls/DofGX/NCjFz0HNQfD9mBWE61r4ZqUho9LvVeaXecHuTXqpQFIZopOt9RMRIhkC/Zg/bGHjqqQxZja2cyLYMqAUsDWnpmatz/m7ZOdiT86GG0POliaXNfBLtGiax/JT3UiSUsh+aPfM6ZTFhaO0xj4o1UtE5iualPus9XBuzJJOdTmErHIvlAKcpmh2BXYPTxsXZAbXvJSMTBOMFXutY82Y7qunwqUFKGoyNXp6hoPGgubxZYuxQIetmVjqvvLMaxYPQpH6p4LXEnKAKM2pD/10N/PHJmbNynNKXLwpIWScgN+oUrU0ZTfD6GulJA7l6h3JzCcAH1Mi9RR7IcKeVS4YqhGqN2A87i9o6rr+oAfA018r1A5lBgxZ55hYW2r0UQ0q08hkwcav1YjYt0CgOjP/4O0Ef/+neJMIc8eId12J/+PFH/Yw67PuPH8Z+lLPM82xQhP1l3bBV7kW0fbDI8P7y7PJS0jtkPy9fvNS5JpuWiXp0diHnU3ioqf6KNVu0snWfUv6G90shyiOVk23GI7LxhvNh0TMgS9j/5HzKVTC8Ea2UMEoUtSXNXBt6yugJxtzIY6PD2vEI1+no5c5jYXe3laVULcCijmwIO6DZ+QxMtkq7U82nbDdqHzgwvlwgd/reyJp7MvW6kiPrJEsePM6LgrWLwml+LAV7ROc+aBxssYPiALXBVPT06PHCN4YEfP/FpzVmIQPwPJQsTho6+WRMeS4y6tkTbJpG24nvJudjAVSYbVwLr1WRshVZ1X86kppBc3vLycnp8h//+MdycfFYatd//P6Hi8dhF3UcdqfF6jMn8oEZVjbAsOr29zxMUK9LA6UNTVQrFLlxSeu8nKpXyBnEwSuzlHex83H2w3tbNLXOx1BVFCbSUwIDsM6nUWSdzzaqwESj30x88IFfnY+CqThP6Z4laq0R8TP0gW5gOAywGKTpVYLIQQF9qrdynaWqz82ljvDTbf51lbd6CL1r78ag+2ysWeZ4LpFl6j7XeAQZqLZC0Ai81gmG82ktpTBeddcGtdr3PWd+hbr8tKP00L7AnBl+3prWnElpDVH5gCRzSLbjQj/PmHu0qse1Po+xEuwZQ8AWw6zDYU11lnMNalxtI/SUIQhyxfloXlNrbcJwxqhyQ1mrukuDCmwe9VD+47wwDfTT509yPJwv0AHtE8GMzj4H9BVRZgcn9CqmiX1vT0opfOlesYk0SGeSr/bUzrYEQp//8IP2PPDcqzev3SCuACcU6ylgsrKIa6i1fZw9MYH39pYnjx8vz5890/XRx/f502d9roK48zNTrfUww0CpIfQGS6qpoN0prjp8p+hH6Wi1m2QYjWVKQ60Hvx3dpLyBKXToBhRkIzPS6RQxhXe2632tdI2DwCKNQ6Oeg3SzBHZgYTyel658UxrrfGydMzqADTXBboYkDLN0xkgzH9/7qsXGnz0TqdLo+fesKxtRg6Pi23xOjI/s0Ss1GsbsQFb6dQxiuqxxPBUL1VLE2Fos1FlJi3ntBepUU5Ljzvnx83EnNPIurVOIzg1zaxre1wjJ0IU9WgMUFdmXreXkiIFSe5LzAXprw6kucSKRYMCJrP7xz//Uwfr3v/61vHzxqoTmZAeeaqnR0ongi/87G/Aa689ICRFFKQztGIGq/bq/zPDSCjhqQBtTFzmAgkszsqD1bYuFeUxw+n7KgEvFYRp7bLagWsVC8R2knWQ+rfk08xH0FucjfS+eQY1pZP61bs2gijBUj2+QVhxFw+YT6zCaetRbb5KJcy6ZtWLHHAc9uvWt0PF1agivUR8OIufJW80eRP9mmoZePiuO9Kypv6nEpHzvTTbj2VDOKJnogdJCs51xXUEeuh9aQzLtfXSaj9k9NcD8vpz+/d1yfHK8nJ2fKbjgbLAXgI6g+wMPcZ90/JMlkAHd3AID3yrDcHXBtq1rxHpXdUOSNFHC8Ej1aC8pAjTLsH2Pbp1wsFBWZx06DuDy8lIBGnuUptC3798p4/HZSO+UEr/2wtigN2OuOobIO20wVqAQgkuZvXE+sr0727rvJ0+f6pyyZr/98bsIA2JVdrxJ63EJDBV4ZQCdcIeUagiKeb+//fSz6k1Afe/evluur27ssC4vn4lwoAeBh6/0RY0GF1eWTha2GnB1Fop6KoMurSUzhQqFdEiW0k1NalwHoP7F+QyZXNsUR7iGDlr7kRFMNFjno+g8Bt7U5RUKILpVrCJbAb3zNjJCoFMp/MYQDAPTeS8dlxAWj+ouqcfU0JBumnliKaDed69NzB96OqI9F1ulG9xD56zCnhmvW4M0R3rq5lbzIo4MURsbATI5M+/iuLIhh9Am2m3UtjLjBzFJnlUzH7KuIXI4yYiMwnEbTqdoZzgD6ZttL8cSAd1XpPjp89VyDUsobDVBINq0dkQ0vf3zP/9TvQf//V//vbx+9VoOz+k69+astGM0dMg7LVMZkIvDzhKBUMsacp3QjsLZZoVbm33Ld2KwaSjGoHSqYhz5yqEF/oVujcipYV/XfAzxlRmn4IQsvqY4UjlyMHlCUK1b8xk9L6mBqjBezHxyMh2LUONZp98ptn02rNnX25vl4GBvOTw61tpgzAgCFIRtb2vYl8fEO3JzfW8N9Gb1pMKjrPmACKO9ODK66Tp1XRstFuxx78/ZQazOI8reCrDSdjFqU43h56DODq7nQNlfx4/n9+YARQFSx5BUYSXspJKf9g4P3O1/iGjt/fLhHbASRBektYCwcD5Hy8kJM54OtA8x+tJHzJq6ZcFwlVtMDKfX+TTQc0DPcEA7oQaIw/EqOzE6UIIVxhrDT8bDmXr9+s3y7v17ZTx9PlJ1SfmBPaXGYfb9NMeprRNCeELwGCzWjQB9HfmC8yGIPH/0SGxUakS///mHMiAhGs2m2qeTB5u8xBOoQ1KTM4ozfn75TA3n7Cmcz/t3782E/OHHH+/Vl0MjZG8qQ7w4zKUWKlJPiquFrxprNgfQguo8ZDs5rIV/rEf2VdMa9V80moRZCmaoRLgx+zqOYp/6eyNuZSt+3HNaPjsfReSqHa2CmzoU4O7w9wWThRaZTENZWGA3GZVkPq5nrVNKW/NqgZxskUWH4aHMp3pSuQZv0Mq+JHVLHUgQTzWwNG3Q2VedjzrLlVX6KdcBmXQgZTo5nxYwxSZLkTVhqg6WIpZla7mVkjEH2KwfNXtyf4WtitV1U02ZTg95M59GvUT9rvuYWECmREEUx8gzcMHe2QmUVjb0P/75TzmfX/79y/LqJZmPb9DNtZvOx6yocYHD+cgw37lmYYcArGfnI4kmsQKNrwvHTyOhZpdor7u2ouFWfov1S03P3vs4H/cBrTIoZpG570hNus0MJp22qqfjfCTH0n6k1NpKOFC9aFIEGFBR+itqcBTlT/UYv479cpvOciL1XT1fj8rwBFGEZUctfGpXKOGg6FdrGIW51gi75J1CjdOYgexXP7uJlFB4rkFrVlbXn8bp4XxCE7dUlV9o8sbaDmB4KrOa0nZQh9TeGDex51FW7kan3LUakXSIyFFcPz9bDgMVv3uN+rLhTon8Ung/dHH+9ORYEToTOJl9JUfT9oVG/cu252KNWkgo+qk5ubO/rF9zEgxfpnk22nfsWz4TI43j0Vjqz1dSm27GY1jOdZcSYbA/ol8fmXpdVAD1Awdo9H5/UVanWpH0K20DHRCarazzndYO1gbiAdnXh08oIrxUr44Ecpt1BR5tYCgkKLVV1bfCBuaaCU5xZhCToFy/fvXGxIPL58/uzfZaVaEbrTrNcrG62LizHENr/FnzaIIN1/l41oSZbwqOMPYUiUkLZb1c7AYvBf5Ix6qKhyIihGZdiqHfH5gos2PCspmjnv/L+SjKBXcXzTbU65obRQIFpl10TpFLxm7ItjuENlSYzSMqZFJOHJCLijlEG7BbMp9g7UUJVO+JFpWw4cB/ghzifLxkrrsNqaMp87HSTKY2FtJ0IcU1n8CiN8BNbKBJvJGXVbW4bJkBqxVGCBxbx1MjKIMueY+9UVtgg6tORJMszidUeDEj981++9vf/65D9ucff2ojrrUEO4zVAXmz98uG2IV4R5XcoqNODIwzH0OQyj1y6MXKEznDDbzSmYohB26ZSlSxXqZWg8fDiCJEgLk3Cv0NziBlKPOJ9lqeAddchYMtCC6hWo/a2cR2Y2bSQ6dSY1sH7sxrVaqu4aVHjZxW9UdlhEhBmY0nJqTUGkwSaiA4nFscRnjmo4Be57P24rQ3baXajusNnJXkYoW/p9rQ/Hl/Zc0xL8R9QcP5BJuW5FOkhRxvOvMvkaHvuzru1BHmQCoqFuvsGxMUMK4YbDKLq09XskFiaSYbY5rro/MzZSB8yRFXxUU2wMGtiFpbO8uHDx9FTjBzzdqAFV/mPKBm0R6gUQNXNGZon3viWmrw2eNIUoEKtL7TIK4NqXx21akZkwD0alKNCWOcafUhHtKH6H436i3IYGmM/e2NgjCaXGXjJRKaujXZzzmNos9EaqL5G+itLLuWXNZxK6uaDfZP+zHOB9IBAdr52bmgdj4bJt2X26/L1qPHF6JaCy+UZIlTwTUFX5ZbGa0wj7TgazqsAVSJ5HE+t+ru317uh/p0CmwYaYryiXDAvY23umCXIoohjSysCr0xNIqsKmmfWLlGUo4p7DEnaJEc7xQ+oDalnhgyS/C3PiKapzIpZz6jbyFGbdZ20yEJ860exg2USNRYWO8AtlvZZI34NEDLdTLTyaOzxl9TtJazqTpDPJM7tdcRymUNtYCLgd3Zx+A4o3TdwRuvXfyCA1gHFHyBm1j3EEh0TjNAr1CWoI2pt4B9MDOt+PcWOxVZ0coCs0UHwNAb0Y1UHoYKXaRecM47O8uz588VCZGCf/zwyUzD1mck4upR2K391CC67pTxFTKyXL/XUsr2CVysKh15lEzndfbjKqP6ubLnNW5bMFn2hLIgGxgMizLfOB/Tlc144rMqlWTFYou+8hy57psvN4L1dg/3NzIfBUwPnE+L4cCP4zmkQF4jNzsfXyL74tuyo3TBDDyux5B3ZkzhjKKM3T6xObk1pLmmfXOdaZypwmohZPTngtUGfpzEMYZ/zoLqJEZJbWoHMObks1/n06xfPXAJcMe1VEBpylLb49Xsa1ZoKOPTOlRBVyLKWQrz3s7e0B8DdlPGuCzKenA+vM71Kz93Oz/PnOLfjo5PBY0BTd1EO1D7MXZRzZ/UXZJZuJk8QwS1pl5GnCHOh3rP9fWNxHiBp0bmL3TPtUgYo7xuNI/GRsDi7LkxiYoG0wMnCBmX0ibbznC7ujb1uZRy0bPRfDs8lPzVxZPHypgIKEt4aLb5TaiBkZX2OA7nEydENka2ZSjz1IxODalclq2zi8eq+bhghGBjuNuFOhCXu0URwA1j7v5eR0eaqWWmG4ZNVGDlzlEG5s8ayewMgRqHIlAor1D0WjALcCj9IJgZmt/jPo5uLBmMiiwmVZRzSDHWDZDBtlPzUeFaPRfpj+noSa44NRgdv0bQ+Z7e3zFSoVwHb6o2kMKIacf0IpYM/2H8e2CatbnRFVvptTM3wHL8OksdZBeHREZR6Rsbp2Q+vEezLzbxvqndyh4iP69MplpRoQaTrTaIEHwQHTAbdDvrRnmGEneXg32gHEu42MmaDuzR1NHMAzrc3knn9ZE2FlEShwDn03qPojEG693fRdPtqajZKD/MY9yVKQsOIzJzbU5MvuoARkFB66oDmTqM/IWDA9tE9oIDA7O7zAqUcZ/INRR09awCQyYFSO+J60o99DCjDH95hgwN1rAVMW4W33S0Iedzcy1RxoOjo9QpouOWIYL2GSZ8FI7qnKORfaTHiKZDZa+zIoAJ5mK7WYqJ8ccw9KwVRvOo1j7n2XBJVDFaoy7cEmc2U6695ywaqX3bBvMEJ67peNZPdDQ2CClui+ipWfufinbOj5EAACAASURBVArYoGcyqoKCEGZSj5BzT+bdgMh0Zyvf9/Ndf/bnFIpPzOcMgPlVYaOKeRb0AhuD1uCj84vV+XRctEYS7EWf8CzsRvfkIMvFbWGfcAI//Pjz8sefL6TQYTHOdR4Re1EBFMY2Qbn7A6fBmNqzhtzINtjXZAZkPqjsF90xwXVL54zXVa9NIyoinEtvklRCaCnALmm0xb2GxlVtpFOQeV9s1x9/vtSakP3xM5xqa46n0K5/+nHA09SeJKOVYP+LxIQROEytVXqXEZ3N/lRd8utX6chV4geGKq0cW6dPns8s6hjEZD5bWwMT91Zzu1UjcDYMdFf1rSgt/Sa9JQngKdfPhkitR2ZC/TRRTGbzSX521c1ai7mOhoYDqrZTi2U5ERU37AaVkQzt1lFqhCfd/RHYLMOsmonwCy6EAIIa2kk2B/osNsqe545o06eAawQ7MzTgtoemCQyFcRajQ5FNIQOGvdmBGz7z4cbAlTkmxh1OVv1QpsQaioqB7FHLmoHpt7jrBtyw10aR3qeyqbU1x8LCSYT/EMJoA6x0vZL5rNGsn19rc8r6wHUDZVDMBx+WiKeMmnu0JNiZaydq4+AqE0zKX+Mo55B9J8ii0kJlTSWT0zVHHFPZa5yPHbuGYAx6taDFHApBAmnMVR3si3X+NDhvYu/oz1Uy5jOh/KO2TWSYn+t92I+j897nZt6Letah+4O7O1tPjUTaW0OjfLC0Cu/1enSvIfs0EPEAMrJ196k5gMhcIgWRa/+Tz6eL1Gp8HVqOPBDTYr2GoRHH8ViyB42wr16j7qkB2fFeLvLXOI6kJMFCiF52BKHcFcFw7OBgoV8lNpRUwfeuZ/d5XztsUpvIZ6/j6M5BcK87zoyXVcniyZOnsnHtfeHauM46vkJv+uw4LoJxntHJ6eny489/kw2ARixo6tNn1Wsw9kBmhsGcEQsKGwQqlxhuOT+7u4KhLyQ3dWX5mw8f3RMTohXPgPojr8NRed/ciwWnIE0q2gwm/GLKuMQfEoAkiJEe44Elr9q79ur1W0GGZE3qmQuyQWP9ATI5z5+JgEBtHvgNp4ijolhw9emTGvBX+xHWW9c54ylaj9O9h0mr9o7Ty58QYk7kEP2kTiadCmM2HEQq09RBDdFisJcL2GIYTa8xlGeZfnVWZ+Y9jDoxL3AHUZuuMevBc7EsTaTKTJLa57AXqGdk72jaTEHTRUFHwur3iDFS0dG8WKsauyBi6yyKip3P7g74aQugdhY0pvElxlGgDsXUUUHgemCtgRfz3ZmIMeDCKuL+Aw8NSub9Qh1GUWtYZ/o9egdSaLc2lSX55YAKPdg6qtZSHNiboJRT16UU7SZSVANnhDb968TNpZSv9FEZMs2Az4C7ZJ92RCnONvOJ2CGRIE6XaOv6MxLqt8rEqhzXYimfK8jj6GgYwdm41PgYl74dBc4aHj3XGE8MS1GjHsYaMoxsKdZt/jQk4BqbHLW0s+jEBxqx6oGjZzuI1laU8Wt+0eFwPvoZ0TkoTIz/cF5TX05JFzS34kwVkAzWEAVu76se4MHUDDmg/VbO5qxwwZ/rfDD+JvQEepM00L7OpZxJnE6LyuzdwmvKMr/Qw+E9WfWL1iMJkAQ1qdDsDHEOVHBcUoFu5lGiwHBOacgMtFxDOlh/QgJWDK3rXcfTz5qhvrmGhD3SmZ6dT57rDKs3S1cPYa7NhtCSMpx/1UQ+fzbdGtedsoEaM0tPznOCccpzwflc/vCj0BEMuGojFObjnNx8GSQm76mMrnVLmlnvvi37hwdml52cyIFR6xlSVZkSyu9R2wGa45rYS58+f9bkUem/aVLyloIo6oisKs6H3p4Z3TA8u6v3wBFd3dwunz5+kpoDAa/RSY+HYdbS6aPz5fziQvvt6up6eYOz+vBJ9krIVdlfowUDGN6ZnW10NEIzoLS0cu2Fix//fm+5cQtf6j/ZL9cQeuFawlCVZav1bwhT0mTJfPEaRqfTwgXDO1c0Twdsab3JfPQ6rrFGIRTa+SAaJlkxYRmHyNGogPl16mYPzbKRYqECZQ73Ni6d6aPoU/eRux7yb+6cXzWh1pHRMpJxPnIIcT6qq0iE0YVtIazC0+N805xa59NDQCH6/3I+omvHgTpyXef2YFwQFhQbq71ayRRU/4HpwhylAP3W1HKBWwcdKaSOtIhBLMyp94zzqbFvFGq2WAqbe45mJOOuupmVG8QAyhRRUcKj6K09Q+9W5zRNky51XQmEVLQPK61ZVzOnYZwE45nNNBxvyBman4MTYW+FEGDGW1QImk0wsRZFBfD6UHWT2491YyGRjMf58L3QqZ5545kGcK3RTWdHEAfSPm0OHMYshim1jVjG4Vy5z6pH8ErXptzgKPkpdeOj/OGRHWo5lMQQyg80Ss7OJ2rKFQSOkvP911s7jwRh3JvrRG1sNlw4ag+t98aoLJNOnvZJzoIhZcPSOh8ZAdGmREGNnN888HHmY/T7jAv3zllPnZTtzCYbsvXokQRFrHNtDDYxR/D+7q7gq0o/ASkROI2acdSiNfSuvWWZHErGRp3z2Y8/yYhzTWQ/b16/zv7PHJwGS5PzEVTJPtneWr7c3y0nZ6eSoeEMvXn9Rk6MvaJM894TQoGsUAog8+FapM8GE+7W6i0yz8asFbyqWZxMeBpj7kmpDj6Q0Dk+PV2Oj08F7+E0P334YHYo5Bzgyvu75ej0RM5HAsL3iwhCr168cn26o0W0FzLDKLJlekYpn7bBm5+1ji/n8+Tn/7gnWuXwuVnIKWezISvTVrfI0NtoFIOswjC5yMdosmQzpEYYyXwGLp5eFnWFc6CYNRKWW1k9Y+N0hk0f3Oin6Nhs92zgOEXZzsiBGmI5QEX9nqaKi/RrunB2Pm0m9eDJTgj0AcRoGkc3y889Nl4DMwANTVlS3zI3ytISPqqWMlQO6PYOXVO/b8FPwXx1zFyzioVOoy0fk4eLE5IDTZOqWFcdNZDMLM6lzseNvj7hKxy1Ah18vphRydBGpBbVA6sfTIXw0JOtZM44aRtI3WfxekE1HuBGoEBk5nrGXjIZj+FuGt5sV58do12D14mKhXweZj6FgedeFmuvrRGxjEnGCuh7GjWdyXoshyeeUsty1uNsxN/5jDofxm1T1Cfw4H332D9T0+G8d/tn7gXnMzvT1jxsNBIp+iHZkMTY1fn0zFXdos5nlzHSZLS3THBNTWTLe6Ld6ytkaq3Avr/GK+ji2wDtonz14RToqFUgA+MCXxU2dOYzZx4OwkqS4a0VpITQI8Mzsfb03hPoVqcyMs7YEK3VlH2P/dwMKzDm/HvNcOpohsOaapxcD/AvRp8aCc6nQrSc5a6b9md6aai5tHF692B/OX/8RJkm7/HrL78IMmMBySSacXEtdTiCOEMk0jC8+7vl/OKRaM2Ya34f2LqstTpC6lM4Hpwl0Bw1JtSnPRjTgaAcv+j3zoJG/2CQIGewXvGjY9SxT5bHTy71TK4/f17evnmj75Jh2t5SnZ97xEmdnAKVnywf3n9c/vzt9+Xbl8C1Hd0SLUbOaRGG2fkUehtOHJt//vwnUa2rNkrdoukxN6TD3/6AZD7FnbmL/V03a6l/JtLpNgT9inJAWFUYZRWsY7y2KJiLZGDxTjbJqK206TG9MIpcc9BFI8YY07xJ5Mc9JAqu1dBC7MFjzyhvcb48BrxfZreZDWKEClYUDCeLgMq4Ez0QYcKa23A+wbqD49b5lDItKE59J1aWVk2sdbM4HxkMjdd2VC76YpgqK3MnzqIjzQf0lia1YrulEg99vkBIU2bQovNqGFfn0wNb41Sng8UqVMNats+gcF7nuncwHY6YwwytE0KFKJ3ZV0TCFna0hp+G0sURCTGcxgu0KFrjY4O9wmGCiRLJtw5nhzI5n6HYHQpo5hh5vEAncVqIVGynDmdbixd2suDlqAiQsUmK3ygB+Z7JkyEOJOOV88oiq+icXpBG/F1/7dHouNnTbTqf4Zj7GdFYlPJxMh+umcxHAIO2pAVDZ4hsQFdTpsEx3RM6YudTp9MmSVaxsGGvu/1thnfreNbx6o14dS/RQat/8Uh0wzGDwDJBduuZ3ITi/kfno14mO4kiNJPhGc9khur4/FHz2HEHPteDQZeWG1p+0NbjJDuKgD1FqwDG//jkxBE8I8DDXMXY//rrr3IcOJormjI7YiEBxnCuPMsyTre35HyA01iKOh/dT8VB7+/lJJ8/f67r5TVkWWbQtqbUSa8O4NqmUSfaNZLSyuIx2zhNHBD3BHHm44cPyn5UZ83kVGry7H2c1ePHT4RyvXn5avkidfi1BYffaQCnDLjnskFvyS4KrMJGPrx4qt2ulKiUuaSbo8A4Gt6sEOACtmmaPCgNXktRfC72+yy5aVKROP/F+RQ624KfXrYE6V6cj5lrOZjhrDd6aD2lIn3oF9UgRr/aGZhgP+oCjg5c/zAc5S9nPRa6MwOgtQ5lcxHd1HhsRAWhTKeupe8pmMt5RiJHi55eHa6/zof7IjO0A8r4A6+86d1t2gL+lGN1M65qBBO7zjBFmG86/+64X2tLqxJ14aM+30qez06mfTjrAfXiCO7U+/pwS2o1f25URjTIurcuUYIESg91Pp73tBbWBScIDnMtrJCC3qPMiEJMQGKiczZzs/MZzsg3NgrBDXrUgJuuctGa5fiSveVgdB6UqpEiwcAQqvMpldlZI+8H9ALstn94KHZSnZ6uOgHRRm2iyWXVAqZ+nsKefWZrDaZQxabIpuENf4mJFPVuM5cCdX7L2Axp467tEt3pY82mWta2NpgZUSK/lDikwMi/SYbajHTUT5MRDQe0KZMwnG7oiIP1VjafbceEHkw1r3lv8ueiGHUucwbTffrQOTVLmn/en5Ui3Qm57HP25FUU2Vsq0HVU+oY67u6uoCoGruEIMLTXX26X26+ojrhZ+e0bw2U4LrUjhJiTU77CuNnR7CsyC94XWjP3CuSGA2sy0JoNxIcff/xR54VxB/yn/ZbZX6tjM/lklCrYOx11LlTOtW6fid1l/+houTh/tJyfnOozP338IKkhkCTsFNenQGt7a3l88UQD6D5//LRcf/qsTNEjFwwJazq0GHZFDVaEZQ5a+HdRs4+fXGqSqb1VcYZKyKy/HJO3FuptNq3qmzAwXszEhGxQFqF4sUr7qtM405JJy+RIRRLqIXLkqqKkpCMiG5FCsU9gJ6ORXpJZVTE4v9eDmiKX0WsDNO4HUY7hLSDSBDCjYStNG0VKP85HWmLKfOiVuTeVPBlI5XJYOzFkAum07qGR0B0PLiOGwsDqfPh9a5VF5ZULSANu9d1GRCftpRjhGmDt6pUt5aWJU9RfXPPwZjAjrLI7wxi1/tMiWCTYMbaiRiuLard5NAALv2gkxToIrTChxmxENaO1M9ZBlFBpTdmAilmUwXOqGYWFxr+3KA1MYMfoe7djSV9X6Lolq+h1UeGwsfH+FdOtKtGJ2EUFZhvFgXFAv7YfI0rsDV60BmS3YO9ofsFm7LpWXLSZySQtg21XpggdNsrFc5TevTHDTeMMZg9zmFX/aN9cpuo288EB2bjU+diR9Jl9z/nklt2UeIuemR2WREmh6KavpXWRsa9CEzc0ahLRmDybjK0oiT4j1+FpxUYVxF5tzSvqH/pBa0mtPeactz7ql6wTl/3POcPjzytxo/9ep8NzaA0N6KzSV+r+v74Rg0vPO+dpZAp3X5eDvYNlD4iNxsvnz5eDo0MRA968e7fcgLzc34cg4HqqAh72d1TZuxZzBtbrw7hj90qdJvsSaSFGvHsEhwc0h44iGmnAbigveDx7znfOf9eqJK0ZObDAcZwPzeFHR1IoOTs9FSWb7P/jxw/L52tmGd3pXq2a8XU5Oz1fHp0/EjKDs3796pXti5TF7YDJHNezN0KmsECr5hG79PhHD5MbjKNOHcyGL+auxcr/uqHFzocrJ5JY6ZqujSjTqGJvioICljCOY04MRTd3Yg/ohQwjNRxlPtQc2kGemk/7fXivw33k0F0QZYGEaXZTJkvw5m5hmmudYEHqPGIG2ZHyeR6g5UhQ9RAynzifr2Qv3F+8vaVjkuZmpgubT0KEadZsFqGCP82PijQzmiA1lRqdNocFPxnEAB3CBAnNnOyYPDp5/TIt0FkZmVccW67NhLh18Fz7i/x8bbS04TVoy1GhN3N6doY6t2myfJUcoEhREw3tfERiCezF+rpTnMjIG9aU7U0YZNBxp36SZoZcW+sPqgmF3VjDrCg5Wfq6JiZ9WPlAw6W815uJNLujVQDYrZFkstPhgOkTYpjX5Hxc4E2DaRqLq59lY+sxIBi2UmFreBWwZOBen50yoFGf8zMqZFlIWmKyyXzI5sgy+UyydJh7HezYOl6N3HDYCcL8pO+Xuy+3g2qtPhbgwRTkVTcKpdcwdJTCgSZ10c4YvVezB+Mk5VDjfKT8HOdTGLGoipuR87VCEv5B6c0T1DrT0HmJBDyn/T/XfeYMqM7HUjRWYWc/UuOo4zmgdhNCQV9v5MFZ+uHxkRSfyUI+XX2W5tq7T5/luIGrFKRyTbe32iuql9epbsbxWT0kp9wjifOBQs21SMgzv8vnYxvJeM5Oz+QkMPKdRootK8lVz7iTmeOQIR3MzkcEI5wjjfyMQomzPT06Xp4+fizCFA7w42caxRnhYnvFvjg9gRhxuRwfHKmG+eLPPxVMcg3dqx0vs6Iuq/qB2InZQ9p/J0+eDNhtGKU8zKEp1hG6gmNmXveiwpNkKToESU1dqwaQHUcsWxl0SQMNZ6RgPuo9K6GhB8fVkEQ6oTA7Fr5fjqgZBTZY6xEhAyReHhsyDogiuezGNwr6lkjh3VSzoT9CQXM+AUMc5wMzBbgNlor6mSq2GWVi4cQ0ZKp4jeNcC/Vsdknmoy839dnAtNGdFIro2iSjaKQ48PuRnAbnDjFARk01r5VMIRbM/Z0MlJy7HEDm5ARKo8BaDJxr4NrEosvwto+aMLragrgnR+N51mPd6VsJfGsoy6SJGf6wI1sHuAlSQmNuf19wBs/ATB/Xy/rclaVoEFgmz2bt5zpfMx+9f/asIUlDyuouxzgQrVYyKL0sylIga2TQIJtAz6w9Ipm0S18V5IPOeBo9PrbFqx2N8QR+tG5iWIdp7GztoTUVXq5nVGp+i/xTRsFrNXVTKIGJKMqu0/hqTTfsiUkiI2vOVWn9yNwnYVwaBUWNjRiwiCI44bDT1mfvjvkxZVfM0kj5z04jjkgBRpqp5yysZ7n7WdNOJ+cz9nkd2qRHVwhu2IIp45lhufWavT7tteK+2dftkxG9+qOJATgeivra1wmUoDvzTNhjguloEN3bW3744QdlQr//8Yecz9X1jRs6k7W5fBHobbrGEg0GdMiFJlPn/XEsUglhhEIG2YnIEzIBThOJGhwR0BzZD89OZ3owWFfUoJmiWk+ynp0c3Wx6OySgw7295fLpk+X89FT38u7De8npYO9oluaLazk+PF5+uHy+7O/uL+/evtWoB4SaW/boSBQ+m4BvlDsy3WAjULh4XlXrMFoi96+FTATdg+wLMIsmVkGacO1dEHSSzMWNZKHOKhhvD4UJCIVrFC1UFiWL1Mi+m2hEg6mFNCugjH+wF7XrMu5kVML/H4W+vJPwckfBnrDqGo9TZVJu+m1ce5DyAIP0iGynzAe9BAl8ZmiSDv7kfCwOaqNbOK4RuZwPqs2sTZwIasTrxvCYg16/MOEY4HEoHxy4eQriaAHuOtKDMWbfIHoaA5tJo7529ywIhgjcxXeYafzsWpMH10zRwWiozUPs0tkPGW2ZZa2jNEsdRtzey3Y6BWMZ0BR/HcnHxU3G3w4sOoNxHM3Y26Ss9+wQsdRqeq0WPTQEaTmfUo9jJFP3UeYTVYQqKySAF8uNIi0F2Hba16DktlxInjIBwXkTocdFeNcyJWUyjahgvYm8+7PV8Ro0VkaaEct1PjjSsss6tqO06bm21Geo4CcyMir839666Tb1Vvc9fdH+5BqHsQjUpucoRQddnZs4py+9fup7su/0/pmzgNoXT5Xt+Sxlfg00B9lpckJrRhP1he9kPg/htgZAGHeMuO4tbQFiuWZ0S+FZnlmVpDmvOH0Z852d5emzS8nbvH3/fnn15q2dT/q3WqtpPe8vgdeD8yO1EoYuatbViZq1WWPqKf18lTe2tuR0cD6QDvi39+/eOVuPfJfsirT+UgMuvNnj25llzSSlhOHnx747PTpazk5NpujgOt7xKhJU3D9O5+kFTupMTur9hw/L9c2VXu/zuPaE2ZF7n1hLvyxdP++t5z95jLbmxLSPpYKW8NAjwljjYRhsbdbqXBjerPBSoQdjwpmlMilR9wB2886qBnV4s4ecoQhlKSn0k1Htk8WE4WPocHWiymeSCQz8f8zd6YHwHCOaVVXvWawpxZ87b2N2Prf338TNx9CzXoVWxGwjumaDKnNax1OPg9aRARmJwJqx4WpsRiNgHClrUKegg2sav4992DAjumnNIRS5prjUoXr8rT2WjvySJTLwzQrmycAiY8L9G/Yx1bSRnTbZgDbtSUQQmTPA0MU75bDGvnZmdj68HxuVDm4a6VDN4Mt065Uq7mbizYmfOtzNBpuwtlDdZtRpvYadS5ZiQCgQlEap0+/jAW9yPlJKCMuONYBZWOczyRLVAfDcZ+04/W6gIUFXgZwlX3QAU3SdEtvBiZvOvuQUX7B6TjLtly0BvNuZLh1Y2D6dEkPaW8Hv1/m0VqOekFK96fsCJgxzVKM4hqpBnSpEmNRPOzwtjqGOp2fXGehal9E6P4DW7MzyMBrUzNnCBLk9XJe2ILTJdARFeaYDmZjYcIU6nWUaJuPs6xylD6Wj31VQR22DMxB4jHMvzbPHj7XvkKf5yAwrNWia2YlRLky6OspN3G3jXjKIEtVn7AHXKOjr48dRK+T1XDNZG86T9wW1ePv6tTNgjYqhncT1prWXsBSswJj5a2F8BZrq0bPe3AnyPWdnen9QjyvIGDfXsnXaZ3fLYojuqZpiqQ8hB8R3B7+GZ+2MSxix83lYHtBIhV64PaeLf1WlVhGpB8QVARczgzIoS0nmMKKU4OXFiXnTOl+XHCIpXky34xmC2fewN2r4i/MJnq7GNeo3MYQ6yFE8qEFaN7wPzNpbYnkK8eTFMAvZ4N7TWaj/YHQ5O6Jr44ihE8Lq43eSFeoeQ43mEO/BqrKyZeA8n4TWwQq79fq6kXqv/rVAVZOq9Xo/1bVK4JkeFvUSVX2hzV/UfArjKBvj75GXCUOLTaJoL1COHEwPr+o5/ndlqDEconiGrWThzXz2cD5lkNHr04io2PwDGK5kl+0dQyInp8vR4ZGuAJUEGy/DO5ZwWp0PB77R+RBbjWH0Hp76Z+yx63tcj8isKv9Thn+pvyoN10Je+yyCH0MR73ypvP9s9BpNl62ZSGHt7ZicT7vnaySVgQZ+7nvWac/STkYKAg99+To5n2bNroWUzrw6n3sruweVUCYYxZABNyUQlVMIJBqTMOSKBEnWsIipOQWj09gH/57HyH/v63uGeUBSD3p7Hjou/66DqZKbvud8WrNrgNOsQGOqD458djtZs07g5ETBEA6AdcD5qKge+jHsNGRncAQvX9EU+s6q2KnRCYL7zjDA/2kNSiooJEhQghO7+nwl+nPXiXupppx667a3l5d//GEx0cGKra0xK3lkpuMhOFjUWY6+o1pJRAT7tpwcHi6PHp3rcyBHvX73VvAb60CJgrVCLODxows1xnKdECDevn1jaHmM0nbtvVwhsaT7lQB56/mzZ/d1Lm5gpBickdjR2Gp0pkWQEOYEw4zi9pqRjOAmg9oeRiw1b3PPSQ/U3KGsorzqRKvzmgvxM8RTA6WCq5q40rszoqq/Oh/nLxmBjOS/Mh97d7yLiuxhNn3bWqTYjfNhOmXVeOtk1KCLM4wzsGpEouY2TkJWgHAwResUBOuc+mzcpxGgMhDVpNG4PkOiFTXgEumkGN85RTqtSP7ARnSBHWLGXsbbusZh9plqCfRgKGKKiGevWXRxxo93mBrQV7rey9ar8Ulzm9hT6cOi12fdPysR3lFQrZLra3wOuPf52SNFeTagXkOTGpAH8mdLbyyzeAovVSdMwVBqNAPqCeRmR9OmRXcce4sULg3sFuhtJYBG04+1npxPafAlC/DMNS8lhAajDqGqT7RX4EX1kGTmEdfZJswa2kI3/L2D5Opk63yG0O5SlMLZoeo7YR4V/mCvU+DvelVPsDCZGIkY0I6cmBy2i9o6GDL4CgizR/8352NNvylgamAzeaQ+j+85j2GvNqDfKTxKn0sd+ENbw94W7TnITN/P8NvxcveV5+73a2sEToVnw/6ikbOK/nU+BKNM+0QS5+bmi1StpeSeKaNza8FDhzMjOranNGqvc3jqXLALPCeUDPq+3SMErGRJsNOuIT68fSMHIUkcJHuQQiJ7l65gztwwIJmZhg1Xl7FrgzDYsF/Ufhikx8wjBu69evtm+QC1Gr04NcI7YHl0dr48u7xUCUPMvzdvhrPGhIp1iygw2XOvQclGs9xl2Xr25On92q0ftQFJK/iQooRsCMfGVEzVQmis7KSOLExIXdbJiyKxsfkAOo7ZNaCm9fXEswzGcD62DSurJp67+kvNpuR4Ui9QGg0NvKSAzPDhgJX5JKHRbd/b9h2K27vLthbXzkcGMUrGrMINlG6iLepMwH3UJCJE2MJzZ7sQRfTwC6aKll2bTMvK6rMYdYXRt+L3b+Pu5H7HcqrDPuoIPRhkVqoxTdRqYftS1vVgtaP9g9FDhPS/nY8p31yHp4A6TdY6CupZKeFz5sN1WQXBzK8SQVzrubPKQbDgkfEmE5RRTmZWEhaTTiWeeHKm+qIUpFMAdoOqr42Ii2gTWqokVmyx1/f7jvPh8KwZpqHDHc0zSSau/QuBZq37/IVFgKNNW4CcdXSsBgsrfWxi/UTDsKxPCzfa8YGxY2h6/9yj8tHQ/QAAIABJREFUMsxksDXEzUhmhQMnbaW/OxQs203OuhBsGIP2IWZC1RAUZmL/CC4N+sDWb3AxDHqCBJTCO/heWZN615zdzE69Btb3ZOczAqsHadDD7Gcji+zZ/R9+x5lPhgbmtQ+dT0kjzXx6Hex3YF7YunU+dfpAX4W/EO40S9Osr9Zrz87P5Xz29w+V+eB82I9lh8qRpw7U9+0abXwPLbvPubprUKpxkBALMPwW2XU9h8Dl5PhEsBcjXF6+eCGBUeNcQKvYNTeHDvmhOp9CrGwS6qC7O2bWSa1mR8EpQzEvHj+SrA6QG3UdC4p+kZI7AS/X9/TJEw2x4z6lSZeJp21tUcM2TLgGMan/jIDih8tL1XygVzrrMV3Vht8OSLY41FlJrIvFa6y90jh6XbrzZ+dTdos/cI1YtMmC64+L6cTQ/KBU2vGrAx9e+5L6PgoiNuBjN0X6YCSykfR8xwd4EiizcOShm/ncb9sB8b2QArPWYX1Qs+G9draWbSkzbIlyyGbgwSnLTS2mzqcOVvU0aJCR12lhvMZIqyPLbQNqTNY0ah/Q9QD3gPKTo100vNwACzxQLTe/h/uqjGtbKXufueqMhiZSRtH5K1TJzKZRgT89XumM0meJDRXnlHqP4KCqQEzOx1F+mgg1uwNBypXfP4xUCq2FzYz9b0kI8ezsXD0Fh4f0Y0xD3AKVcQDrfH779Vd1p4uyW+eToGjg7gMo9irWAbG/YRvW+ZgoYnhSatHpoVh3bp4Djlr9aQyZc9Rq5+2x2pKrSm/PqpuYJu5kATifzk7R5RbCexCQzcVjXlea/ux8+AzgUdSWOz67zLBSXy0vFSimtRecYJwP761nERVzGVkZu+67yvCkhhsdRcXLU6/ZmlW2LycN3JsR6MbfHv7O7ECEAMT5PPw+O59hQ+b6U35YJ/rwNVLZWOhlA442Qw1DSlBAXef49ESF/RtUr2+uPVokxX1oytCjLy7IfqyKXZJAn2edz5x9P7yHkbUP+NmtB6fHUX4P+UDD6tr7w+j6oyOxQ89PTwTNwU67QrgWGyNMNIGYDdAoTZgJ6fqWbIuU0e9Up1YTv5COHTmfR48f6+zzvi9fvpIAaceIICKM8zs+9nVwbTS+4oBE9w4NX85noE+zD1iWrZ9/+OGetFIRZUUaRQt2V09hiTZ+rgX9tQjbjd45L8MhRKokXW+pGTTzcR9EU+IRzYXqOCLUNWQakwZ9WasqgGpQRf3i3xpJzGwwqxW3kIydYASEu4RJJYHd+I+MCdYbzacqeHcYW6jWgtzg1yOJfn0lY44Dcoe+GX52Pp4JP5pmU2OaGTxlBOp+vWs3am79eVlD2sjZqBQIj/YO7MTv7iQyiBHmnRyJ29DSZGnn8008fjIfggLW/urmahUGVaaVGkccYdUINin2JRwskhuyKoRrbxWRtdKyIajWLcbBM8i1ssLaCyFWj6eHHh8xLIsBVCeKUKFi44jon6BAysEG0vv1X79Ifp6+C311ZHL6YUZhtYXvB1G0nY+19MRa7J81qsBNwnkyo6VAIxXCOsPVqma2Z20/7nF2Pjyv9jvhcDz/xoaeCLMw8+x8WqvZyH4yH2utB7Z4b+NBHwYoBWvtqaY2MnKCzKnpsL40JHp+UZxPh0lO83NKna3zaW1lHt5mPH+V8XkIrw3NxMnVPCz/zJlJM4Qax9lptFg9DFkj0jS7+rXfbzKdnVk/o8G4evpgugZKZb3YZ4+fPJEDwjaSzRD9a0QCNiA1HeC5Z89+UNDL773/8F6ZSp3PaBCeiBSrOVv16hBH1u9k/WkJKPkAiI2CPpmFei6zf8mKyD4YescXqgQ4oGuQDMgR1Kd4PUQiFZI9BE8jTtJewO8x2VmEr7CZsIUEUhcXZD6PdO6wLUCLDLfD+Vi1f5GCP86H5lfe87ffflMW1r3GmIZAIb7tQmaJZ7YuLy9V8+lDnTus9UApuse4kc4pJU8XvR/qSgfu4jQKJJLUArj8sFJ0E8fPDqYOzGuQWkkVaadoRsYtX4Ys7MS00TtIbqJlzs12KxfeBgVDjdp1GWBkPHY8bjSt4CMZxRd49MAmrEenbIN9x7iXoqlILcVe9dmIeu5hbC3izirM7vNYG2PlVFtzS21IMMq4p3WQH/d7sJOsSwrWruFA51ZUmIIxTwnIx70+JUN4XwxooN3jHcY2xEsn1ehAnzOsguJDacyV1+F9vzISQfPr3QjbLEmD7GS0TAao2sUalTqSbh0KxWAVYs/OlX3h7JCyl8TJzZflw5t3y4e375e3794p6zMURvOy810Pl3P0NQYGTqwryXykaK0MOEPhUDuQ4sFawFxNaMbDq5IDDMG6TurBvFByPdRcQkbhfcnq3Gjt8RsMLDPSsBrN0sALR/cszXqJhUR7stWbw/gJEQkmfGFmAg5JnNxGYDuPvUhGGFVxl3fW8RKyG9oPGScyO/CpltbeuFETZtAg+1skmnKhOj46NaOJtangZUg5ReB4e0cZvSAnnYtoQ0bySHOvcm8DsY5d2nRUY4dN9HGW3o3lVXjHttHLRfaNhhv7Dsjr7bs3yoD4km7bt6/LMUPdTs+XJ4+f6Oe///778vrNG5NBCOSwfe3TmWxSDbFp+bbEzfAULKrt4ECsNiBofkZTKQ5IWX/UGMi8qPs8fnwh+OzV61e6zgo8f1XP2qD8ypZj1zZsomqAmfpbGn0mSWMv1JR7fCz4FPmgd+/ei40KK1U27dtXOWn1BwG/vccBv5MzhAbuYX4eCOm+QGFHpvY/uXwqhYPhILTTwrMPW0U4cNJNjaPuRtqi+cpRFl8WlnOXeyM+cML2VwyWxZRG67Mb+T6Qo29NYI5cDM/4d/xzR8vz9Re/7ncbAw+8qzaWNxv6RRbm6whrSYAk+2nNiOhHRlMFeUcVVjVm82aK5cR8UvRb0b8404fRbB03Da+jIJ/1tgaQsVJF3tPk0rVjypHE3tau6z4q7EGTZULs7eDVY+yKFXfmjuqLMoz3Cg5Ua0j9QoegJS/1cQQ+KfyRYrbDDssNqcs6vVxjUJsmOH7xrHbBh3pChnCjzOBnto5H7/NUHSlyONJRW7akqIu6gHsuPMKYiPHrp5vl6uNn0UI1w4cvDShMz0/2phmajhqamZe1ZcquawcqwiM4yjrmkLfvJ1bCjl3Ojc9h/wPDOaJca5ZWeFCAxZnQ+It17ATPhbMzrjNnYIPcsyxyvHMdRMdzgmJBLKrKbeezZqWCPlILqemtUxv9UHUk6U/zYDjT8fulz9MeNDt0ow42049ERmJhVohYn5/idsDv+Mxo8sXwzoxWE4nWgY5SrI/B4j14LtX0IvvHgVZgU8+0qgzJ/Nc7SUVyumeuTZTrakpmUi777eDwSNATZ1eSM+yxb9/kjIBncU5HB0cqvLMfX756JSeBvVA9uJF+bKrBhKyNmsp1V5vrPNoOTEjB+bSpFEhLzzfsYxwA7/fs2bPl7Ox0+XT1SQ6I75q/JB3OPgs/m6rgW9Zra7m6+jT2/iAnpP5oJ3goSR1GYDN5GPitmpfu1/y2nBxDzz5VcMV4hvfv3i5Xn2EKQuOHCIM4tW0ZASLPUJn5xZPH0nYbjLI2yY2F8rhiFdugGuN8uPkUj46OPWqZRelYhuHFqXOgzdWKxSj5bEqkt0DagzW4mVFA6ANbD926nep8dEBHFrRqQDWtpxlW0jsRZhSrq9NN2/si9lh6fIiJZIRabHTnOA7ImYgNZ53P7Oi4ujofUmA2S3sutN2q06VF96LoNeqpMAOrtTT1+QzGmwGgQmOz85GMzpbVmXnYPHjVoNJpzZ8RBQTK4guYRrIvX766P0l1jEAoaTDm00afVLKebnxFqUShwXf1WVuLjGyH6QE9moLapJTG5ZSsE+AACZaq7qdqUczCUDgf4CTgsf2jQ9chtZF3RAzZu9/2rBzGAMdZJioYtUu/awxjB8mFrl/HMxpLI2KrXgWNGvGc+k2Da6fsZ0WmZcWB9qtJLUABTzJaQbrbnq0SlqEGlkHL3yObrhrAKnvUgLDOR5/2F8aXh+HNzqe1uJ4VDJAO+gPlhBXScyam31PzcUSAYxMcHPrJGIbPIXb04SAwz20wYaMOojWgzpr97C2UsQ5TjaPXwnc5f8kM+Tsf71HZjpY5I2R5RVlAHlSjC6FoXaKHzyzPa2LeNcuSsHCdf9pMgHqBL59cXgoxYCz6u3dv5Xhce7HqATDUD8+fq/mT4W6oDnz49FHvJyZjsrI2oj90PmrnmGxuV7okINSuySy4Z5SsOx1V2UTQCmCvy8un2pM4n1dvXnmM/axzqMdo5+MGcoKm7eXDh3dBSVYofEY2sD+PLx4vTHzF6bx583b5/PnK/ZSSTTKsT3Pqo/NzZcwf3r8bzoc9xbX7zG6ZDBFl9q3zi0eOV/rU2sT5HeeD42EjSGImHuXgYN+6bommh5Gtdtm0V0dG1UwrG3Dg2KEezq4FfL9fo2Ywpf2eubNOqOS1nt1iQ6qIJgVZ6Rr5FJtSLGPlTarbEexGH0wgt8Upo5ytIByrW9cZK7imKN17nLBdQyNIe6xzQXofq6OiuO+oTtmS4EanyaZNGiobzifEEDmfMAv3dvaU+Sit3cbpAfEh7rfCk22AY446k0/ZhoJpwshSZkrRPOq96hmKDpMgQg1kWyVr5h4WOEBpGRgTIKGbl0ghaZmh2uCaVvLsUH5jpAPz1Pl0jVjzzhxSl3kcpZ7h3bJ8vbrV5EY2tWtmDSZjNKcR0R2dsWY+MakxYLqP6Ku5DnQX9lIM2dh3hQ7lcpnsll4pO/GKVuosBAfbi+q5PjEq74IrBdE86OyfDkDf63vOh13rybI+4GoybO0w7yEYJ42p/Lm1nL5fhWZ1rXU+OfsNIsf5m53PupntfGIQml0+JMishtA0eJE1puGRDTakw8e/pY6oLL2NriXWTM4HhQbXM6pWn/wqjM3JXycE3iQwWFC4RQgHR4KnOOtb28p8PEr7fnnz5rVIBUISFHxa8YV+F5hvfDLZyWt6XiLrQ/1D2UrnXXRts2bYqULyc5Bd2wW0xigF7AC1n7Lfqhtngs6palQHRwfKzl6+finaM1lqodjq7GlqMs6He9zdWT5+fD9UCGbobyVpLYK4cT5kgx45fr18/nQlMgbPirNyiPDq2dmyv4c80I0o4CAwBIYoIJhZyvDHtf9n6/z83JlPH8HDhhKF+Hgsz27gkJvL4HPncb6uI2xExQ+cmDrA4+Gbfg7n0KbKqbGsh6OQ3uyNa6z53ghAxkpRWPpz4oD6mtH93cMZGEHTFJT5OILTkOXQtM12M2FANQqJpzIDxkq2/5fzKbvoodOsYWXZ0UXq11DJZoNk1ITuPxCcKMZEuqExq+i34zqOEcgVPmrNp9AR96JIjREYadQkMh90YA1MW3tPlOV+uVVRvM9Jhm0ojlsp3H0uBABusK14bJUobPCAA3Hi+o2gMt5zogDXSCc/MarqgEIFfV2zSerUgJggKViDzOrjla6p0iKumXl8uqL4DPPT80vvV2Fa7bExCM4srhGEdZBaGjKdIdVt2hkpZBFEujqdvTw3ZbI0wSYI6sgN7lrQl2phIAqmz85ZTff+WIOpQ797xWdNkYr6n+p8Glz1PVpD0N4FsoKxlYzMiEfqqxKcdFSqqH0K3HxC8v8zHucP+V+dz0ZzYYwMZA2CSgzqfN+sQzOfNSD2+evat/3CcB5jwBGDJSg2sWINuvKMNggmm7Cb1iYiwqFXGXVQMOex4kcnJ9FT218+ffooSRvr9KFrSXF+b0wYhQGHQcb5wBDrLtGzSgO2zGZmdxkCXqfNbpyzwKUEH81++F2cD2MXTIwg0HGbxOn5qa6TvU/N5VVoz6201fmonqrPt824ub3eyOy9F73LVmdkB8Q8HxwQ9/L+/QfVgCpBRfaDNh4N4vs05YeowZqxJpxHrlN8gbRGyPkMOGtSZ8ZR+AKoOYSx1Xk2HX871b6HQ+hBiQEplbDOp5hzsxU1qk1O56GTkQGaNtD8gPjMCjb2sHh7GTP27xbSmgvfNmSKdHdbjPbJ0HXFgVnlwDUXZVKJ2uV8Mm+HSZD/U+aD8xk9KLEaSvUH5ABsYudjeMObkWifzGd06Ccy5jMLs2hdl2U52E0Re93qNqL5nZur68GuclHcdOr+PgeokdfsfDBSXBvOZ8M4JoozvMMwr4yiQLxTdPPIyej6LDEkqX7BlwQvlcNZnY+yOKd8+l8fd53P4dGR1hGocBdm4cGB6w+87/Vt5JUCWwrusBTRYNRlXbW2k+ClAo7Rxe/9UAc7Doj259RLUiNc5yNrAvRmI2AH7wbBoQ6RaF7PfYKeC/nNsNPseB7u9ToeZcmRHhIslZ6ywlOth27uNQ6rs4i5rtSJuc7QTMUe+zO0616yHdP6tzq6/y3zGc6n2bXmIu2PSba9Fu0n7E9HuwRCNywVyaxS0gtxiqW1LF/or7m9FtTUkdIlH8xwdwkaczBY51Mj7eJEGqqFQFjS5vwcyZk7OR/qGhqPcvvFcPDenrIjiDC8N7Dbh48fI1OUkSOT82mgjGFRVtT5XZHCmm0gwSeGHwcE8xNK98uXL/XddVG3VHBGHl1cLKdnJ/pcIDpe1/JbCV+JItYZVFIVz1BAp/56z7IcuT9/Fgy4i+Xi4vGyv3ewfPr0WfWtBjLsI5zacRh4ytjv3P/z4cP7yHSlET7naevRo0frJFPSyBRcB/MkEUAbrOS5OHgDtprICWHJqGDZprUOEmvPUPBbRVdTxDc7mB6yOQ19eChrsEUVLJNE52J1IJ2TU1kW1WzSK6GNLgaGjYsMXzd8nE/7F3h/Feg0Ptkd4KJgg3cmel6zGRvVwm4dY72Z0jayRzfKTZg9yP4c118GESPZ5ch8xtgIN4atB9ayJ8NIlFgwhkc5mqsKhCLHiQrdUcHKKjq7hawmZAo5g0mlWpTudFFbaSH1g/QjUGzkvj2ozI7zVvNPMrZZ9x0I8TvOR89/a2s5PjlNp/Qix+P5IfcLvQY4H7IKyCPQrW+gXLdOUTywUIoy9LVGIbGKrQjLRvGc31U/R6T+W7wew7ByzSl4+BnlP/ZH1cCVMU/Nm93rcgh5RK0lNduas4A1QFkbY3sutA+klJ0RCgmwXIIJYeSBzM04P1WwqAJHG3Sn++pnz87Of7bzeRgM+p8a9pUKGjSlgRZOJ1NrrZO2jnGxIzUbtKol1VGpOreMXJwPWZMmH0tey4xJCfai7hwFhzK4BsHCByw1xUJzIUOkddb7zeiGzr5qVZa0oaZCQyU9NR/ef7CSM8HQLi0WiwrzNJ7y/K9vb6SMwLwd6q+F3ZJQDMKLz9JKIKmN8P514FvxWbIaoD2+yH408luEmLtld89rCwHi8ZMLnRGyI/puuBbtuaGtqULc9Axd+VbWmwBBDi0XixMh6OPaUISgCZwGcNaVa7i+uhrj4Xl2QPsQEHCYrAUwIOoHEBD46vPRHsP5VAyPp1t4oDAahlAIWoQ0O8mzsJvT1Wmex+ikNWOp3d0yQtrwwcFzo5sjt7vdN78/jATGQ+owq4GjGtpb4RU3mnbOSWs9Yvum38dSEMnyCuVnrLXYWZEqb+8EZ6zQBc+nzqcGugakzmc0A1ZpOvh101vwUEXbuQd/jofX1UaVRaVpsZnbUiPmLG+tedn+O1K3kau4q2tWZZ71UKrHaQLG+2cbIPTVrlfm2aRg3GuW7p3m9nhuDvi7Zf4JZMIAUw2JdcP5fBV1diVNuLZSBmPEb1ccHvHVszPRPfmP6NJ1qG0VOCUGu7WjHqcXL/5c/vzzD+Pdaii2ExV5Y3qmo67Eft9yluKA18/bjZkucrtQn8hwrvmMELImxRAUsCCGyLqAddybI61Xo+5nNL3Duhcnam6Rge57DLGL7sBMq5HvHhTkF4M+Bz2CtUqGGCMbsk/GbtvMbOa9oXX4rvNZHY7p7DX0ronwuTiM/cMDZdIEcDe3N1rnNYtzLaDzoDpYkHvs/RQd6Owvro2+NYn50vhNPTbjnNm3Yn3+H7CbQ5E1gKjTqTK4aow7O8sPPzwXpfnTx4+eWEpPnYyySw4aiQD1+ehIpQnIBzif6yhCC0mar0UQ9uoENxw9P5/q1sC37HtqP2Q/BEfOKFCU9tgHz3hC9uexMiCICZAf3r57u6G0nuR2rEtZsiIojYTA8dS8dmXJQcQgy4O8RPCDMyYz4lmKJIFKQrPFs1P9nHPJtWrcu4Jd989t7R8e3M8jAVSIyoLq4EZcs2OyVe9x0cainHPkFOhoxow5o02pR/QVR1R8uTDBvNFn91OZcjaw+2Kchhe2kKEpO0Z2wpkMxs8OJJ5eWm2mSws7lvZQ1BJiAjAa3L82fIfedVZRxg4o6lRz5bZUA3j93OfDtRuWMjTVwurGPclAfE03cM/rqsrQMyxjsUHM8CjcGiSMDNGfPiMMPBvL1C9GZOVeIScYq8GqunE3niN919Isve/G3Lk4bJ+2ip+KTdWOZp0bZ58KPJoZOOASsZ21R3+qEjTBRtflGQbVuC6bmYP99PLpcnp25qL+HgoB+xrXDRWU17x8+WL5f//v/1v++ON3RcM4Rnfp2/i7eG14T4Z4CzkRImhoI4ZINeY8cjujubQMMGX2U4d/Rz4M72HYQs2wGsbnbFnD8B5k+WR/akieGJpd1/mcdJ27OIbzoqCgIrb37/x8+pqV8JA6zuR46uzZMzpLyXwaLPVzy2T1tX3P+dixO4J3l3wRh85k0nrsM4rC5BskncROnBQUGpgq2pfAqhWnv37JMD7ZGZNf2BNcF3AXz1l1jz2Tbhy1Uwe79ThoNdmafGPH62GVhSTtD1b3D3NRjd6CxHxWqDEeH7mfBlkbScm8eulzkhoa101wRIYCfI3jUSaeYYxizUqBImci0Olfwu3ZeRcNSNCA48EBAQNyDexz1hI7WLUMbOTls2dyUmRfDHzDOZRIAxEAm6y168RVkQAMDzYon+s+td+e83Wgug/vf7B/qL4eqUDc3IxMjdlIZD5kQLwfwSBMQTIlyAgNfLf2jw7vO3MFYyrmVGmWKbRLqDCNpUp+Sw21ULY95OzVp+L/bKjmhbZXTY/PxBJ7+DCaMfF9E093cVGTdVKrEkNF9Qyn0z44UZ1u+j+i/9VxVqFXvQUy4mGoMcmP6Cwb144vwoulkGq2yWoA5sgSSJB1myXta1iM9bo/YcSaqU0oMs+ZkGGPAS8+3Dnsru2EmppmyUppDPStjiK1FByQYQVeQe1gnadSaX4MomEQN4fNdYBev56rJotGTUHZb6YkqqCZutIgDkSvlRoF8u/0ALG2Ik+kA7t7KDdvCMmOgs189uhc3ytrw37AsKCGwDrRX/Dbb79KYff+K0rEnYJrGEV7IU2Ydj7by/72vvtQUvx3PS+Umsym6n1pzeKYhjjubLtkrBqIRH5Ho+GjsF3yQxyw4OlBnJvzn7Xu0oM6nH2MVllrbuXwGkk7Lg6ymc+cNTWwWI2Js9vvOR/VQBpMBlr+C+xW1Qj12TmDUAd8BkTy2R6WaIBRp5XmW52LUhhsjAvnygYx2ThNuzdXN4Oh13NQKJuAk8xdlPVd1ypwRD73OGnr/1ljsWu6wpgNSIbp4jllqF41InFEwG4He3uq+8A+Q1nj9etXkY5a1cOpu1w8vpATIrvH+WCYWYfvO5+vYepFUivrOGZCTRlQzwC1HzIPHArMuvcf3+kZ7h/su+p7v2jcw1OJfu4uv/7yi2Av9gMOR3UxxnCUaZjMvvN2bGpsG+qM5qCIQAL4zQokh2pFQH1bTjaBovTpxKw90DUAvVEro1dq7Z1blq3Dk2MTDqLK3CZBfXw2l6ZHNiJMp6qcQpR/W9id4TH7lTCWJjZbnctwPg+GUX3P+fAzFr8304dp2RArKLhvwpGN53OE1SGyRGsqpWBXM80QUeeZFJbAiVkvyxGmvuK8ChPI4YXlNwbHhRrNfStzgIGDkjQY9TSV05CWH/DsfAL+beDSIh4kDHG2NuHE6TWQiQ5zCW0mw1iJ58YhtyGv8zGsYGPg0kgNqy20YT3XxUYAEUPb61f9SPC0Mx9H8qk7xUg3c3OH/CKWoHo14nw0fG9jSGBXYYVDuAUV8w8P3HSZoWqioS9kRiZdXF19Xj6icXX12eOwY/VKvR/1rgYLUvE9tPIBSdaOlaGBTYiwKYzT1+Hx2h0FbWhndj5+PLOGlfF6DJkh08zgiSMSezG1+2oBPsz6xxrn7NRhOABZSQOtKDcIsSFfYbc5c/J+DbVdK+dMwTU4B4NiL8UPOsvLl8gSK+FghZFSJ0mdFOcDnb9CtWI4IYWE4kVqMkPfUAzLsCmjH4kKe3XWcMxAOw8dae/fNij9bBknjfMxLBc2F3WX1Md8jB8Ov8uz622qjy8wIrcbDT6uCymZxxcXOmsEOp33Y5TgqzJdnM/5o0dyBJ+vrffGv+sabg0zNkDQCPKquGivJHgQqccBGZmYIfptN3w+eiQHiB1QPeWdtdSqjs5gO173408/iaTw9s0byd7gBGGjsXdvPl/pGjz8M6NlhHC0Zriq8a+IvPe3M05nPzxnbOf1tddY9j7N1ryOAIL3RxFCunfo0wVqVcB+cnEu2K24u3649pUppXaxONFKnI9ZaoYghnHawFf9NJu2j0XfoFP/dRLiQ+fTv+umNdo5QprCtL8uN7dXWrQ2ppUxJaGcRKGGURyVCgKJYKcL7obPethbGO6GKptudRgPYMQOUsvgN66Pa63zoRBe5zMbAmc0ZPeRwcmNKjqfCoJs6NHkl/tQohn0TDBisxuMopoF0yg4AghDbi2mutfGUa8nH4aFlaia3zd70NZ7xn69jOvIh3s16EWOJc6HGtRQPw5VnHciCECmCGMnIw8xIVh4jdnIohMvlO00b2zBuqKYMlEUrHvPOoGS9LGz0EjsMIx6eJ1RxvCH1Xi8d+TFlFafBVrZ7/uH+8vRybELuzfXVucOw1C/MPXK813iAAAKkUlEQVRRrUjmpgPSnkmDp0kku2MUh+x4hGg1QSqnfI4255/V4M4ZkP/sIzg7n9b5NmolBq3WhtI4H4869jNRLpu+LmUm03lusGTRWP+brnWI9zpYYNIlRkkBQQJLnnOdjxy3Wha87Cenx2vNMc24GkOdTc9Z6EiBZnuzIya70dJFeUEj0+Uw6L0yfC4BXcF8Dkrnde2eSJwSRmsrcdSSYvzv75ejQysOoLuG4aeo32sRSeXubjk5PVHmAcxIEENvTkVwO2ajzmdMzW2AMgLxlAqoX3fMuzQPy7x7JDso9t3Hd8unK49z4HxBDuDr6eUzQXTcCcQDxi7oHAB7MmMr03SL1Ni+9bwnm0sBdgRG9EGGBEH2A7lA+pcJEFx3akkjLD/W//ZWDEG+q7WjfZWnTy6kaj00qMqKSNMfWYAyn0iKe9JAYSH3usyOpY5odhqzc5oNsDP19eDNjmcYvKT+ghUahYxRw0RUn11j6EMas3xWVWqn+DY8LSR699/LWHejm1I91zxsIIWXzoPDytwLo8hpvTXuCg3W+cyw21wElvPZCUY9ZX/uwVn7Gro51Gg6jE2x77UwaKN950bBFjdnVkuipzqgu2w2Kxik3yXZXjXaFBXrcPt5rxmPURatp/YHGk8mHYhoINjVtZ8xAVVTNO+WL+yl9ouhfpFr1b6fRlA7G/fhG3uhzZgtxkvQ00KjBBpcK02Hcj48k7CnDNdkCKJ05iKxc78sJzgf0EKCAMny2GEcnx4vJ2fG1mHq/P91nXtPFVcUxQevFwRR0MT+Y+33/2L1Ab5qqqkg0vzW48yZW0tCMObCzJw5Z7/W2msDNEunMOu8KbslEGgZp4ZslDc7jC9Nyiy4UEkyuvzcGsR1rRXdH9Kj5wDuF86nwcjm99KM3czJBsD7b/xf16BSSlPZbeQHwYdGlSPOx3phOzmfqpHzOxpGOWU+vE9KRGW8PTo9GaxXrQcKGZoI7PsC02Mf6OxEXaXnyMQLYx6zwoFtBcGJ6e9yfiq/Wftus9bzMDynRjWNLiPu3OSOoad/Bbrx82fPlEF0hg3XY63J5sEiwSfBJsF+cFBkz2QemqnVKlDGdwy4SVUiZz6bERVjRIzLuWLVPXkq3IcG/283sMk+SvjUWKahBpUAL5+JlPM183bYx6uIruEKBbf52jgfSqPRejNemf5HxJczDoSG0qNl5wbaTESm9QJ7IKaf5Nasjt6pCGtVZVmOTi+fKnwSEDYZrWIGKkGFKjto1lwpM3ta7d1kNiOKr+dOOlcZj0RUVhnYHrTZedkAWVW6GYkYFUnnWKzbH7Cx0o8T8UgRDTL0TlmEX6mj3tFHEp7L5Hz0sTiybnAOT8kExQm62Qpc9rN1Ps18wHzahKuDFHCSzV/noybOCYyeB6j1czIOkbNROj7GnPvY1fE0klYZcOqq1m8E+J6djyNdm8rKvvAsMgJirljjTE4nQO8oASZ+uZMEUcbmSjCT4N7MI78zH2hT1N0gS+nNCgrMUVpxj25MbdZShQuITXtlBCzsi4fH0noTSYRhf2QoZD2apXNnqZ+e8CnzxSkSXx+jXg7hABYXtHJGTpydqWmPzAfn842+jS9flP1Yud00+0iSjizUpc/UAgZiG6HYOCCRPlKCrPNx7uqvGqeus3HGBH9TGWwNzgqdWppGaz79HQP5K6Pt0Pm0SdA6YC49uqrxX3aWa3ZTKS7BXA0T2Q5aZ2Q+bZ4Em6jzUaMhaszn58v+ZK/r7Y9t/HRfCUaUdbc/T5WJKjH7VWLcms3gfIqdBhodoDl2AfZZy15kBZ2MO+zM2BMeMbBxPmqcNjDPs0PskZI1Wm77vbLid9dXg0GI8+E8iniQkQwdh61hcym71a61r8oOx3tgzsx4WM67zeWadVDyovxGlrXsfi4fP32Q5hrMQKu0uxTOs//+8qXOBoD/h/fXAvy5rrQdweSOj8foHFc5yEzSCCoMN8dH59nKD5BB1OAKfs48pATjHUbJ+2G4HWex5LPCAG3qVuC/e/zIkk09opMxMGPJDZYFDEkl9ZJiYMgcfvVVQLEL66gwGlJttJwMSp3L4eeEyUTuvOBrnYENG2Oe7ZXlQFHSjfMpZhoLGLC5TYzpB8rB7P26VJKoK5hPQf/iSmZ3ucGVBZ+dSh2jDMbPH5oGyNfKUDLNsM6H6Gw0k2YoWDMf7kW4RtbN0Z83o+8To55ySQZtEjla/yfZbIUl1Ynv3gW+yXwKINuorAKf6p9AZSEqtGto1HJfcIGjB8vtvTvsZVgEepts0MxHh/koOE8aTZXFBWNigqIHl6+ZTzELlXXifIRDNBLv2A2V3048WydK0mQ8wpFC6dfdJPPVXswB8iyXo2V3b4wB58NaEq0+ubiQ8+HfGA+cD5RSgGZJEoGTrTSR4Xzmc5BuntErcn/gfFwuu1/gdNX5jKh4Knc10JlJAvN15ACDabZxu85HBjZ4mtZyQ/e38xThYFaczqgQr1kIQYMmbIfUvrJifjWMMKEenz6WAWQPa7jaP4jcWkGed4hBJDMA6zGD1tjcAOQZeqj35wCEe8TIFSBXBSLRtc8UlPNZyd2rIxzzAb0pZlw5S3Jv1MbRj56+FoqT0ccpgWGZoeagisrGby9eSMWZ53v99s1wHJIeu7NNIPNhJAHXriwOUjNz5jMo/Ac9jw2WXJp1U3i3BM+PcycDY9ro6fnJ8vXb38vV1bVGHqiXMVkoz/7Hq1eaDUSZ8O2b18JEUWuXXQ09u5NvzXij3yfDFet87PvSSL3X+3CQ47lno1JDUJ2yG2XWu+/fhZm5wbVq+sWT+ZMnD9Xa3aYuqTsHwJc9+IEwoaPziouquz9dsDgfB7dbYFqLnLc8yjW/cD7thejmGlFQIl82TXn9ZmCt1F9tsB0g2Op8sMV1Phw8cIE58+k5UoQBNTRNf+385l514AXGJ6IPPqA0taSC0JEp+dT5cO91ooo47++W07PTg7qzhR5VTpM/WHWu+Puel7QyTVzb9b3ogKokl/UWIzRAcTTtcD76rzifrlcb5vgpoxHn4z2xll31jER8UcouBXNgDu2Aj9TQDfpqERhEv4y+C0u2+D0V1xLJQKoJ67ArxejgS6EbN/PhYAw6bJ3PZOw784ifR7tjO9TM4VG/USLnlpK9F21spR6Rb6mW394tUEMZwQALC1IDel6U3djjlEugpwKW4nyc/dz+r/OpkWhGr6sCYh84nz4Ozkfygo3+JymZOosarDmQW+vw9hF8ZjSr5tz1XW6pxe37omTOXnA7QJDbMadqnN5mcDo4lKjXRnTO0G3H1lNO04wZmIcPNWANAUrKZh0xANVaU0Lp1drRYH2z/PXls+5W+xu8olnaKMH6PNeGtOTTABHcF0q1m7XbfhH1EiRfHq3Cx9wTgVLX0RWFNduIux3leemgPXDZTtWVlOXJfJ5fXupcv716N/aqiTQ3wn5o+ISdCTMN50OJ7tD5CHFF8fmgrO9g0w4HxW0b9zXkwKaR+VxcXiznF2eyM9fX7/UtevvepU+ICZQIL59eaI3evP5z+fzpo4IpgjNKcxr9ULkt6dDZ+TjMnOihXH7nWVtjcjFbgio/os0i6dDPZZZns9NmsQ22dCZT2PwXhfn5nimR8fE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 descr="data:image/png;base64,iVBORw0KGgoAAAANSUhEUgAAAZ8AAAMgCAYAAAD84W8dAAAAAXNSR0IArs4c6QAAIABJREFUeF60vYeWZEmOLBapev6MPHy7O1qrJfn/H7AzqXhgAjBH3KyunuGrPbNVnRlxrws4DDAIf/jV7//6+fn5efv4+Li9v7/f6t/15+HhAf97vD3gv/2z/Pt2+7w9PH7cPj8/bg+fDzf8H79+q8fU/z4+PvnM+v3D4+3h6fH28Fj/e7rh0fUFf0n/2S/0ry/eX1+tV308fN4+4/v1Ls+h/n56fOQH409+5rHGorly3Pw+5v7wWCO4fb5/HPP382+PD7e3j4/b49PjrZ7j7/bvbzf8vNY2n5vvq9/VZ/w/j6F+7t/V55+envCZ+neO8+3trX/nfazv+R0P2M/Pfn59pva5/tT8tN347/f6j8cH/i/W5KPk4v0DsvDy9HR7eni8Pdbe3j5v7/XRJ869nltb8fL8DFmoh3stMWYIj/bt9on/riXmv/afz5a8mgOG5IdIuDj2Zzx0rwvWD88tGX3A/L1uluFHraX/rk+/3z5vHyWStTY9JK455rRk9Pn5mXOsL9U54Fuwfp+PD7fXj7fb++f77V178vT4AJl8wtBq5h84D58PN3wGc6pFwd5QDrWFt0f8X53JWjSubb3jau28WCU3XhvLVP3NPx+3p9rI28j358MD5l+zxTo88vu1RjWO9/c669QPNRbK1w1yUOtd57GW9aFkrmSs9o6vwv9KV+Cffu17fYb7V+uA8T5R/upF9bOP0k/17NJRn9xVfP7pEWtW6/lc46wteH+7fb6/32r3tONcw/pfjUrrXCegnlsf4oh49v0H61xz1HOPVYb81RfqnM2Z3M/g3tU+8Sz7+T7H9ezjO1w4Plrfg57Un5IjnHHJRY3p6aHOI7/0+fGO8UCX1Fy1bm/vb7cPrVutq3VVreXLyw/9Pp+D2px61ifWlu+vfcCeaGz1PPxbspRrlzrl8ZHj8B/rJcj2L3775wafVMo/DXw+sfGlzIwDBB2CDwfJA32CTx2+ErA5Pv6+DwxRjL/34vTvSoAe+Qz/SeD5Fvh4ERN87udP4PoUgG4FVqBj8NnKz/9df/vQpyKeGROgrsDHn++9CAW6AdRj87v8/jyAFjornwQfCioWucGn17QOzvsHQOe5FMQCn/qOga/277kUiMAnhe7fA596og+9LBscsDocAz59OGrMwL8SPCqrPOhY7wAf7FMBKCWSKKnfcw40rvCvwMpSlif46JcX4FPfLfB5eXwCeBN2/wXwqQMjmST4LPBulKZs5dk4DaEyzogCXB8qZ4NPrcPT03MbMnWWca4LgMogwnnn6cO61XexOFDz+N1zgQQUwQk+WOP66FuBj1a4wacUHVfn8enpm+BT86k94Fi+AJ+ST45I86t9PsHnOPsCVyt3nL88sNJp/lnqo61oeS4EGh8CZgFAgo8BtdbQckrZjf0rmLRxrTF9BT4DfJ+3BB+AiCWv9uf5paWn51hnp0AFRh8/XwZcjmWDz73+lc6WceR1ScP74T9/9QceA6HTVpC1qalAMJA+lLVLJVVlZdBTaMS1oEJPjOdTisooWhOC6Oo025rK98GKP45+KJIS0PJ81uE7BCks1pSfq8VIweE86RnYkyhl5U3lhjzCIsO41yE/AFJezH5+/fdYQQQgP99KIkEsBcpzhBKQV3QoXu0nrKIYY33Pnk9ZNTZKDD4Q/vB8SggLfHkQH+H5YK/LCv78uL3V2kvAsE6fpWBlDfqQWl7SspPuqS98n+cjBWCXmi7CAT7bADD44A1Lvq/Ap5VogM+hTCyJoeu97w84rPZ8IDy3j7Kybx+3t4+321t5hQAfWumyeeX5j0X+ledDVoHWOFgEn1nhZMp2glGeZ8vMyP7n7fmx5NeAW48mCNPme4ByssLY4FNyUPLVHqM8nw0+p+dDL2bA5/MAnwIb6gXhf3mF8MrpOaTnIxcLegcyBxwtL52ej8fBZ5VM0sOkkYFlpEdQaxieCdasjkHJeXk+WlysQ+J8sERb+VpPGnx4nkch09ikFMADqz/hxXKv6OXls31aLOvfAh8bme8f74fnUxMyiNV6t771PGFwz7nHvFsnGLxk2KWbs3CkfvUkVuSb4HO1ePWzHwOf2kaDhpVOWUYlqOWiiywRjaFtlItNA248Hz/nypKwMZdWSFpaV8BiISILckVPjDd1AHBsB3UdRaCUfH6OIMoPH4iud9nrsVewFUF+7wrAWiguaMEE2BLkHFu6+Ak+CWyYzwIfnF0oMwlbHXocZCo9ej5y88u4uH3eXn144d3q0MIqI+3mOfqZ28KDBZW06Ry1oN24T/Z8+LcUZHg+e48hHz54pqkE+Ak+uXdlwdvrKWVVtA7m4INpi13/bW8Syk7zh4xImRT4FPVW4FNjxho+PcEjID1HagkKtoyUWjMpStMr1sRmFwZ8QCecrtiij2w4HQrMtM0DwcdgNZ6BaB8p3zGKyrMgkHM/HuAJgxYT7VbzTfB5ASiUF4QPNBWU4NNshwxTrKmME8gsnCa+t8BHQkVDTYCOMQp8CkhoCMzcEnwIlqZ/g3ITwOH5Mpyg02SIju872mYb6195Plfgk5SaYWYMTIJty0Duq89oGb1l+5lyNGguhoSUG58FOhhHk/+dRjMfS9eXnk8zyAgtkIo/wedKq26KMecOcZU+A+1mhZrWYSvcH/F87sHn8fZR4PP+Tn7YnKjcerLB9Bq+BT5WJMNPCyhq/bT34G9BGST08N8tBKLt0oMY/cZDBF22ntHWn8GnlO8z+e9j40LB9qJmvCTiPQk22xJvJX0/lQPYUol4nvnetG7r36UcEJMLr81rSj7XvDT9D6wDJQQLbfCBxV4WZnm3EtADfEApyCKPf7eikOXEvZ/FpnUX9p09olb49Ko9rFbwBSY4H4zLXYG/PR9YfvI+/bkr8LGS417wsJk2TgCy8vfcPAqMTVPBu+t/jzd4Pq9vb/h4rZ/XcsCH7ksBFOQCRg1jPh4LY6rBImDOjqPN+qXyq+8iDhcHxL8noNxuT4UIYC/o8ZTOtSKsf5diMyUM+Ae2eK/p+fwY+GzPJ6m9h7eJ7TkeARpXcwUQXYAP5hRGnsGHRgDBp/5n2Yey0bPm/RPvMeCA6oq4sY1vxFL8vtxjrcU+lz7P9mAof0O7FZ3ZMRSBwf6O9cz5c619AbXOhT0oA2bHMCU/NPDk7eiMpw5rmYj5bfCpMwudHeBznAkBV87XwMyftc3Q8vjw6z/8DTGftM5TgH8s4SDBhyjKAL3Bx8ILxKXcUq0gCGz3mgtaf6BolqWf+tgeEE/lTwOfO+8HwVDROVK28FacgAFhoWWHoLWCt0ByeztEACkJ0m+HJa3gfgKPx+E1v8CbuxhFAow/byDM/zYgeU8NPinAG3z6OxbM8OQAPuVZFcWiQCZpfXL8RbthNT6U3FG/WgkaoFqlLOo7sw+mw0J5LomG1SxQa8sTXOhQQz4QdwaGaN33Crgu8IGnGcrLiiCJDu/9pBpopcMAAlXCuDXG5PgFvXII9O31/e329sEkD4NPkzmPtD4pC5+3AkrMRz/jcrSUDiApSL+TbbYS3GBkhWDwefyUD6BYD4wuUUHwcJ6euf9FtxYgLvABXeVEjQvabXs+WCYldWBdAdhjjCAmbOrPlngE4e0BtTy1F8dVqlwFg057QJC9e/Dh2oTh47OsBIH6FRKW7Pls2k1zuQL3KyAZY4J0ng08A23qAceJrGd8RvOs+1w0+MjQtlzXMxynsSHm5A3oB6+vHprg+j2ej48qvqezRDmmEeX/eVnt9fQcfvPHv3fCwRmMpEAkx3nvPdQEaFkhB8cDCPAphIeg24KBpUv3bYMPnuNgX0xmK+f2fLD5155Pf0cbYmE4nhXgA+AU3VT0Ryndt/LczIkqtlJjRFaS4yiwBidbKBMH6l2Or/j9G1jPDZqDsIHyyqtKAbdwJrBR2ZVnE9lMAlb8Tp6PvwvFE25xW58OLksebADQui+Fyef7oJbhkfNtIZfLj/dpIxgGPlXA/I4faqCw0m/wmeSALZsAZuich9tX4NMWvIGxg7kcD595usRN/2r8jvLA7CoQCqsYNMfTw+3t8/0OfPw52GHQmMwks8IY4FMijzwhy8vI0b3XQyV3Twek8sOalkFFNDmoGFPN8HyUnfoV+FR8xeDzVcKBPZ8CGYy/kxqU6Yb4EikhzwvJg9ZuqdhEv2F/g+GwJyvzdwBIXj+kzFb7MML34AOjRplppmiVN3dnvH4n+PB8OcNQXjUF+8huS91kBb5pnb2HsG+cERfgU58rQ6Z+l6xOeUGOn12BD+aIxS9mQak3JSug3Sazz3EqpBYl06OsxB5/TMoGQ+sqg08pyeTq+oHiPlN5p+VKdHJCgaiBd6VtlzVc4KOAON16ew1KT1YqLOXM9IqATxTXBp9jkzpTZxTVYe3toLe+DAuQhin5645DEVwqhfn17f329PLS3OjjswKE4uYdB0FwzunZylzD4Yjg/gafDToes5/jOXZAOw5mHgK/J5VSrk+CT4OMwaIymZyS6YC8DvyhzJFToL0Z91VxjYpVyKqXlWjw8dhbyE2nWKnYY7igPT0Hj8P0KCRDh8PpwPuzll2DTx0ElxHkQTnAR2qIFiEVYf1JThzDTq9HVJU9owKUzvbEU2A6397KkiZHON4jNqMy3ZgyTPCZUoc72k2pzvfgM0ptZKhX5M6DTjkt2WAKO/l/eiRmQQhq9f9L8SDrTfEuvwfJRZKlr1Kt68R8C3zgAcoK9xkxEQcyUCBjOU/PBx6a3g/vDJ65Rh20G58rKlMUV4SORr/bcJDljv2XoZz679Q/w9r4fKU8bs/z+J1p7hWnM/hhr1Yi07fAB5+X8W4PhKxDeJMCH4OHvW46EIrHKOEA58Pgomy3Nm415qLi/T2bQQVuZfDl3Gns0NujDH/cHn7+mz99emO9eBZQfCFiArlw/s7DE3nopsP0bwDZxw3ZMvYGYCHJpSV/eIIND75YuVXTkhueityexd4UH1LTeC3YkfVUA2QMwzEoKpzi3sm/Q/tAAKCEnNXl+pWljLjAkTceh2OvnceTgJ+AlPNFKmnUa2yBTjDKZ9TPnXBAYWS9gcdZCoVJIWeNgxX0VtQZULdiQp1EZHkZyHO+FnRHd9qirbRsFPoo3uTan6TDwvOxJTbjKEPh3lvscas4qAR917Bp0lM75VievNqsh5BIMkSzBLEkH559JWC4HqrkpQyV8pJBRU1crb4Pa9H49qgMLsRmWP9GQ4hv8p55mq7j4JqqtkiD4t73yrfn1gojvd5KekDyCC1cB6T51AEhJLI43Vazt5KDcs4U9Ui1xuH/+EBiBb1CZutBbkCjCdx3ttRk8EgX8DwxWH5m5drz8X5D9rQuJULMQjc4O91aOkZjAWuaY2j9wMxNntP7Wp5e05XGvxVuns2tX0s+Xt9fQW2mEcnP8ayaTdj6z/9Nwy6DIyGjEef1WhVTZAODvMEY+o4pMrGFv3ksBa8DMCdtmIoyuAD6TjyBjnmfxJCmTv0exqDxyEq13srLipHKy3z0UDfH59vziRoMrh4OwvPTSytvkHROaVQc4EhdDDe2BSq471Z4EZOw15HKLjc5wac3LMCjlDMEVdkcVtIFPoz1VOqnvDQdcitTIH4opAQfg8AGRa+t/7bltj/vOQxQMPC7wSUNhStQsueT4AOloVRPUyx+X+49i+wU+JbHk8oXwgjskOdnoNjWmhbeGUzOuMHerAyxnfjhZII+Xrbu9MzvAR9kvEUqbXt1IUe2yBjPGwqo5Soo6KR9vZYFiO+VVFBxnwIj0RSfytxqmZG3Z/Ap2jIpCluHHqPHzSwvx85s3zOo7vyN2UtTIS5UleW7jI9O+YZn5hRoGn8+p1PnMwkQScfUPFBsvOp8vhd8XA9EUCLNGeaEPNCHToJIGYdMd0G4lBvo8MmZUVaKaMh5ziSNRMLDNsLAPl0XkrYO1OIneFyd+dRJrQMeHm7/fH/tWiru9enJduHnV+gjw4BFwPJWNeb8Co5vZ3+WwUMPl/pP/9P8DT4EIBnTkQhkPWz916UVMpaKCXFKeO9XJL0YzB7+1y9+B/BJ6ygV/9TtcFEcUPfEUEcuy9fFmD6cSMUU+JQl50A+FK6D0MqMmudxAT0GpxAn8KQCx4eX9ZQbnaniWwCQ+lrdCeg3HplsFSAGZf/03Py/UxQ1QLqbAp/DS9AmGCgMIOlRjKBYYHaAbo6gA77bikqASkE792+sKFvRXj9yxWOVH4AnYUERpQDCHu4xDnk+8KgCfA7l6cGVDECI1D2j3vFWnRPEf4eF62xDFA+m5XkHPsmlhxUn05c1PmeFeR62VAQGaB8cyHqqQlvCEkZ+Tt4uii/VCUKez6eC3F2867hQfV9r+lH5mkQNitUXHTeKuuNr6RVB6SoPjCpbijsy5Hw0ON8xIimPLMx8kve0wcfrz/Melr87lgRF8++ADwpcW3jlGUk72arHObrL2LNnqJhz//4CfKztJOtcSNv8J/h4KNuQs/FzByyrw0Rm5+aZHN1jI54x5ooHOmZjqirPV+vSmL8TbKwTD2dAFDjlerwMg0+NHzFtgU8lJN2dB3k+TDBxavt9XJZe/H2HGNDwR6eGVcnnNPr/+OXvD8/HC9YKbCmnVKA4Q27NAQ9X7VT0EGSflNuuCSb42ML1prayysP+UEVu1T7lYuJJ2UVqZAoPkf2s8LYQ+O+qOKfBNVSHLao6xwjY6aENGFASAuwIyiWAX6X2fgt8RjgHhNKr2Vl0nueu44Bud3ZSeSCyplqxRmYelcp9WyAIvAVweZ7nYaD6pYIfoyENFCgOx1OUfmzTFMv+9kEaypmPAqCxzERD2UBSJJoW4SQ7NIikN6NsN3s+XrOOo+kH2Leg3ZiaaoAcFYLMu7AOEXMqr7lAfIEPuPpaOyWyuA0O4kL2ojoGGgAa3RqwJrLum7JUyizlhbUszGLPNlKCI3XX8D6P7DO6ijY/+OHyfCK12TRfK7igObHm/4bnQ+i2dKRP7TQUxXwQE1y/1zg+Pv/3gE/qkfaUo+YPPzN7EwkRm5nYYNQsgTLwSn6wz6iLZJwkDdkNPjuz07qpPS/Fq7YzcQU+NbYqGt/g0w0DSn6crXvh+ZTB9PygtkaxPU7tTr1pqs+ghHdWzGcrbB9kTMBtPDKlMeIxrvDH5DsQzAOGgGZVuOoFNQDHfFr51+BXtoQ3oD4Dy9u84QKhegcUyXeAz3bXW6XIdTk2vF3YXVTFuIkVPNbnUOay3FZ8ZXs+ud6j2lTYF2nvqVCt0HdMyTGvPiDdukMdE1bq47G3CqYm5WfgwRwde7mICXHc7KuXBypBsg2KznBSVpUoAPDFH0oktqcCy4zrTM9zHQ66n+1lOdnhK/BBgotTZ7XYh/fuOo2M+ajwOWWCnooAFq1jmPdQ8RzsSTFg4fkYfOr35HUpGzC2VHRZPynlOcVBHGCf48iGciZipsq6mBMdkVTmAEemYxWsUzL4jIVMTVLvQbFrAFwHhFftScvdjrGp2Phfod1Ib866euaHL8LCszvwsVJ5/3g79IcrI73s7Llz7xn+mOeT53Kf0Tz/h9ex0ovrdwk+nUXXcZBHpeNzD4q2rf2qLMQ+z3r5nG95GtpjgFeCXyRL5NgqbkeWilTlFe2WqdboVvMF+NigpOfD+CW90x5sez5eO6bwhwdUOv+Xv/tLJxykdeyDVzUbqbidPJCein8GdaTPd2O+J7bQwbOdVdOFl7fb8+P0jqrvO5ullWTn2QcB4knKOv9e2m270gDMaO+SCpzvn/oKg6WFqdfnAnwwj8iAOxX+iHJ6C35+fjdB2O/btKeLCHPsBjsqRSrfTRfw80PV4PeeSygv/2yv3YBPNkykIkbFdViqEHbUAxG4rUiroeRLOe60LppOKvCpRAh4rgE+rjOx51CvqGaL/rPXoBT+V+DTYBXgc+wbHBd7zdO9ANJsGlKV8phvxdcDfGA0PT52JX2CTzfhxXl4n5ZZzjIKhcO4migmxWJ8jpypNuDDLYQRKBhDnF4e7synORElfCgILeSrb1tZeJ3aW5Si6f39d8DH8eJgO86UjnaVvwQfgHcapypaBt5PL0wlO0STS9FuwvdDx2VgfYOQz8FhZOlDacT5e6fRe57DGuCHgAZ02NsrZSuM8SvPJ9miOlffAh97Sm4jlMk/WLcobel3qU8n4kid6cLEogQTg09ZYQ2yYjBMDXec2okmFEjuWXW17gcqIJmH+VvgU5Ou2EhmY7G1DjsgI2D9ZAXg/P4saP02+NjjweKm261Vqg2zJbkVkAWhgqpNl0U1ch8egON1xldBefZ22sIF8Ip4k5W+gSTBI8El/70BLw2A/X2DvBWBx2Nh3coXP1da4z40qZyaKgjwwXfD4+nPHKexVk4dstU5OhtR9rqrCNFAscHHBZckYOj51P+wv526LkMgaKvvAR9kbinhIGXE84NuNzUWlmvJ7QCowUcArTHUeGv2BJ/P2/vrG+lKJ6gE+CDtW//HDojElAQf0NaRGNFKtfaiOjiLZjQF5/wtUscTsxwAYidqUmfJMAxLwRawono7Ey28cFnWCT5bP/yrMR8WyPp/KVitBt1y4w58HLFJz4dWvds1MfZTa4M/8qCIzlM2bPBJsGiFCCunlc1hwNXPu/tBgM9ObPke8IHhVVm2b6/y6ofDyoQDGBGrVRgKmeNPdaM+/ijuY8/E9FvvYYMPZZI3FLC2zOUNWL7wWtxzDjKMZq7s3oC5KsM06TV+P4wo65lflOezFq8H5hx8HUpnPxn164Fo6f/yTAtVn3fwuZ7jxnJHum1QS9/yfO7AZy90BJ+3ZW8KsPpo3VntaVk8Fy14xlnSEHt5fpHw8kB+S7iydf8pAXOYvQ7HUbMlECm5fk/x8gkcO+UagmIa1AclCkUhNk5v17z7mS76s9tsOksCCbc7WqYfB4kn+vbxSdqjqAIaIfRkLXAGLea/sMZrsgUfbj88PE8hc1wrkODjuAOU8couRFGm/lx5PgQfGkT5uf5sgA/GDMuZ11yQkRIthFPL4Dh+VmsHT30SDj7e2A0YXT0Q63y4vauGaeRT1yJoLz5MGzXvz1b2I/tqR6QmtqausRZQWkzYGIPEsiaxbfA5PVK0Dao6PPm/2KcFPvUEZnxqjivV3PJhzxYsAraeMlfPR1drKKmh+jLVmq19Lv5ofds7x3PDICCaqyhX8iYPn8YkwafOP4VxQCTBBxSX9hTzd8aY9n4ber3uolszW3f0QyZRnHNLgxEUpzIj4flUfCXqEm18pvdzBz7KzPRbEnxYqDyGtQEIZQRHDE3esbP7zPoE0GWy1YCPKDcV5Tvz0J56epB4nTtc+7z+l+p8HDex9V6TNKWDDVF77UoAcJylDvQ/3ipVkHUoPLxhsYYS8qb5Mx2QRx1NVDavXmglGRiTUqHz+/Wu6urqsVMpKOCOTCUucn0fB0SFtPW+p2cCJo75Uvp+nhMmoIhW3MOC5lTfegeqwJ/JyfpdtV5Tq0Err3ubyZA2oCSweZ7Yg5VF1t4ATwvt6KhBgkemdXO211a8FmhbLH0olLfPhor8vzIw0Bgz6A0GW8Gzas1pnW/wQX2NuwfDDJ/kkVLg3bLHFeuqIT3vgYoq6rgzBwCSPc9ifFgDWWyZyZgA2tQjKD8qTS5jWORZme56NkdlqnFb9U92INoWtcxpgCzGEQkZirMxPXWUXcq1dWUb3QrQ+DDbc4Rc+K6jNqjo7dzRvurR1jSMrskwc2DwkbAdnpTHllRqdzMpb6y6m9fZksLv+KTvAyujrbqFNNEbacGdFp1Zl2NlTpHlfVamOyXYUGjjQd5+ObQvVSQOC0A1UGHpcw7Ty83K88hqXbhoo8Bn4UxxtmfMnbJHueCnY3qIbT09M3YYXVK8/22wdDXOKnKGnA3tZj1H3cSC5el+cII8TCDpvdRH2wzAsxYzNEbeo/TC6RVQ7nWeQF2P/FuGoav/8zd/+mwUjCp9BFRVkIhFUO8uK8qyzuol1bfKHQwSfJKCSsW3wYc93u4vSevDgIvQzswSK0rMUda7YxMADNzVEo0Atcg4IDUn9WkDLx/rZpAwiNVYfV1B8p8WOKQswkqlckTaNtqR0GNwX7QeLyQyi+UYEK42N7UGqTAM+JnC3IZBWF1F92A89WxlR7WLK+Fk3GO45OwW4OLLNhpEJwDg1FMswceqmdZwgTvvbYFA4mdTxVyfZQyPljzmdIBPWabMZrRA8yCqbxusUGWdSYhtGRIoqM5sfXqOfh7WQdSJD5rnyc9MMgy8iLpeQFZzB667HFJSHJRNdQ39xP8GRDCPCADnmfA5yLhpsw5aH8hAm7r6BuKS82cOt8FnzhD7Yp5p+5grLjws6i2yG+uOJsQFRYVHd4cEmq2QWn5KztFeiS37fWGeKcA+M8ujTu8VOxwB9twf/k41TfZI4m9ffMc6PBpik3zEFfNlf0jEaK/C6ePIV+zvYF1tnUcSU3rU3gf/zLqgPabwlO/BZ0BJqvn28BjgI1m13JohyPPatlEnLeiZi224Ah9/F06IwMcJY1egM+M4wxItG7ii4mxzlOtA7xMW6j37VONP8LGFDYBZ4NNVr+aWpXjL6ukOAOH5WAC3EFsJNBUSXk//LrPXIhvtiPtQ7RBzIsvuCny8sGxZT0VoUGkPIQ4sFH4E4hoc1W7ie8HnzHRRoE0JDjxk7OdV4ONLyVpx1u+jnX+uZwu+ijQNPs0sCIhodau1ixYBig8mN/Xyvwo+vL21gN5wxBekQvddolbACTyeZ6Vq5h9vpRW6kz5ondGzpYDfg08+x55PpsPeK2V6xFyuArlaFFI2X4GPi+5IMdf378EnZd4GRXuWpj7dsULAPRahVq1pEQM2P3F4KMqes3dvTzDn2dazb+VU6UHSuht80rpPQPc6kSxQX7JHtlciAI0ihLyCqSQgUOHJkBAjQWNkShw8vz43+N3QzhvIG3ywpsSNAS8qvj5XX4BPGU+xJ67nAAAgAElEQVSOsxnU0zrPIlMEz5eWhg7yhZm0huPqj/Rs+6k8J5Tmfxt8cBlhZgtrD0xHu9bHXidikhE7ui/qnjGjcwk6F3wNPt0pPI0CnU96Xqw1Oo0+zf4/fv3Hz+7cKjRN8PFaJ/hACOT5mLa6Ahkvig/AoWRErx2csq0/TUT9MYickVJo6xLijSJvt/dhuwjEpiD8Z/GsOyzgELm4Sl10U/Dt+bQF5zqlKKSsd9LaG+u8PB+2Ho9rCjwXqTNeI+Gix4qZvcP6z+yZPmS+Dtv8fggZBFiNLL8CH6rQAR97Tgk+m3brRBHdWOru5G4eKk3NoDoKdMXva3Ob1lEbD8wlvMu0HOvHRZum034FPjgsAh8rSgeK8b5Ve9IALos/5RA0Qsd/VKwpRXkHPm4D0hacQLtrx0rxnFeRp5FQ78qeiT4HR+LIkW0XdVMHkirgayUQC+aajFZAbmEjuctU/F3vA+UQGU2IjyWABNU8z58U/HpVkW08B2ww6rX/XvDxnVjpmXacMTyfNmCS/i56u+OT+EQkBXAszrbKvIZJPRdg+abRFe/xO31u0qvt8eCQmUYk+Niwk7WgVbFBc24sPR/JpDwfzoR7TqByekWzWb3OTpay/jXDkJ0SDHa4lVRGZ3cMWUWyCRK7XidHzjEypTDBmutiis/XwAft1klfn7eHBB/ED3yVbfDGrehS+XW++BTkpXuaaJxWnyfgn5naO9xdf0gKh+nQQ800+JRS4lUVh4XlzbJF6Mdhk0UtXHkS2zKu57w8RwA92vKAVouUVvPOBp88LD1nLSQOKyhAphTb80khh5LUdQb2SO8A/gvwafrgC88HxkbQR0eMIIpLy6mpMcBLFWVmj8LgQ0FbXQZEZyHRYfG9+L4TItDbjTG72SMeFf8IVUBtHau4hqf6oN22geNxukW/1+70RJZM9d02oSiU/WOl6lRgPg/wOe3DlpFQY3p9fb2jwZJ2Q3sc5wTDchdFKS3RStmHGvhnD8PEaMbEiExejzOOOE0mD0tUi7+BB1RV0LVew6aaHm64KC8vK0sZbopoJ7JImeLZupAxwafP4QXtdp4rkqQcl9R1g6dixaajIuSRIFzGE+qclOTRir89CCef3Med8dlCv+6cwDHkOpE2P72eUeJlqOqa8DKIAnzqMwftpi9t2s3gc+iYAwD4G3ieAh/oRQ9pgY/X1x62k4Q28Bh84Oel9Xj4hnOu0yP1sx7+67d/PijmFp4L8LESrC/b2sY9JZGtdQhfBPLT/T8m2FpmArMGGigppO5NlbwVUX2G7qMWEjSVig8lQVjwxRnzaGfG1SigHJcF6GcvP/QzMmuK/7agOS5BKsJJEnvD8GZz5Pq+waeDtE7TFfhgPQX6acFrEijySs+naZm4KyljPiftVrREJESYbtSBZjBadULi5gGKToGuhI3PCmzOyaYiFU+P7LXo1CwvqIG/khuUdsxnuLK9SQKAUHo+k100F5rZ80kAMvh0Kx933I6EFipW39fSakdFn+BpTis2DCAfvsfHF35sUU4+8Ak+fehyP02bqLN1H3rcEBt3/Thepu4LBkNE5vLCRyRABJjHfMkETPFLAtAxtjg/Ng7TMx9V+nmAj8+tz9woPFFvprJlfX8LfLwb+Xcr2J7fCT5Zz+ZsN14bcrrf7fnwF5OwpBectNvESqETQllj/QQ+eskBPpBBeNlZSDtaATrsG+CzdaZlyvqdMm5KzO2XTq1j4yFTp3G6NMlklKz/Wg92ETTRxWfF571s77pyJqnIlUQnwytpO6f1f94efvH7vw5wmf/WlbSZ7ZZBwhqIm8n11b9STkjji35B25tgaxUdVhXVtcsYhajeaGa5ydbzd7W+bHvH3Hcssjygk9+UJdg7pwI6ezEr7XArsMqW2VYzwKvA4z2sb/HOaBkSzQZTFHA4L2g3KFcpJHueWDd3U/gXwIdlDQTuq4QDxizYdbze1fSQs5JkHT1DKTIQW2OseVfiBsaL7hUn7ca9n2uQUWMT4nl4sBUQ7h5b3CCbDxR0vg/7rHH40DCuLxosAv55YAn2XIc0Qu483OPEsE6E8hTGTG/kmHns68aAcbQVmPqIdaVGyoKtdbyj5hLgY4t3wMdFoDrmwUCQtkxe8/R8GmAUYzwKp+N2yzRe02Np5eXO7vIxHL+rW1rt+Tir0Oflx8DHwOKEgwRD7KON11i4PJ+Ql07uODtZsOUQezMm+HSSirwAPM/x3s4QnRc2MyPDYyvr97eVRbbCA+P5XPeQM0UPWnt5Pt8CHzsCbDgbHsaJPe25GnzMClln5tlcXz329cfBJyHo7Low45tSFcSTfvXHv0NPeRP4EnoTztbCoHyvt+NC0a/Ni0Tl6utW45BGAkFuHr4XfD2UoGgHvBMp0dVVWsMP8KFyYJv2zLVPVN8I78U1x1rPqGyY9Oh8ABIMrLiSwqjPFfjIJpisDgGM1/HYUKX0Tl3R7fb6+tbKo97ptHWDT/2NGNYFoNe8v/J8Nvh4HPakTLsl+CD5oK5Y8Nrebref/VB1TkOP1BrUldBY/yfe7np0UMD+K+0eV2gwRRvz6UGMjD3pzPFXcHXJcn8BPlPdzWfA2/0G+NAY0JUYHsdug3JskukbHmruvUc+HpnHC9pkN9tkDjWN6pVCex5wZtcZyL1OpoZr7BVHrD++AIzLNLHMDT7hhParEJ8ViCM13UlDDJk6+k3jTcrYa7rBxx5lMwhu0S8yML3zA3yUlWndYu3QOuPoysz1JqafmX4n+CThe96gucGHTZxcG0WzteXSdW5hQM/vTqXq8fp8X4OPpCPq5LI1U8pAJe1QH7EkYdpdTOzEHoe3agyw+u7E2rxmc9Yrg5aG4lfgU8bDpa6KJr/DbHnN3KlEGbYjab2m/lF7wdpws0coDi7w6RqfpKnUqcBWzL7LpdOzwypP5ZIWbi9KWAUeXHZQgEKPu0RqM55f6jI6Zb04O4vpNryJ0wXNeuBX4OPDksJsZd8HYaVXJoWIsUX1OcFB9GMXaSr+BWYj+jO5b5h7hvVdLRUTYFW83+V4gHaRufrL8+m9RpGgsorELHh+quk7OkxYyJiQQbrm6emF3szbK+p5vM/11PJuXwr8nR6Noj7Ff5QEUr90Zo1vO0SsR7ECWmajSCjpnC8qxF/fG1zt+Rh46u8aE9dyAMvxNQSTVSxpZZEH2zU2aZGnde01dmyDHvnKdpPBw3MwC9FyVDGr8OTTkHEwv5V6gB/H+Xl71i2md0kZiu20UxYpwF5byIxoN4ACWrScdzb1rbIYPYHdZxczRQcSWf+RuOMM0trv7mDi675FAWLvo/J9W9Ewjqr+T/V32b7JZ25nsyULgkzaSOXNM+V9nJocGg0T56U2agMlko+YoeZ4VjQelmyeNNKqLwoBo3MWdzX1OaUk+/3WG/UzFuNnlxfexEx9ScZgg4hvDUCxteZhEGZvwKnZIWDPNRCd9eYwhfSFjQsbh7nuHjeMyCiNSOBnbJLxHuv6s43XcRIHnkDbq+Tll3/4m6qvnG4qt/07wccvbpCSomGsZheTJWUxiQJ5OB2grufWv5/h+UyD0o67CHxAgetQmy6gxTXpxDXzTqOUJeXx/vCiDgbLKm4LLnj+FqIOYlZKNoPjPAyqTFdfsKYfLsCnflcW8z/+8c8DfJwCrnPAVkX/BvjQa5zjZM/H4APa6P3z9vZe4PMKz4dqlkrK4JN0afd4kkfq7CSDD9ebB6A9n1xfMYLI1BJ12XRdeD2g3XTZnbPdfPgMRvZ8rsAnabc8XO3d6pSn8UHKjQBU/wfPLmM9nU0mJbEs9kzRhwwFFewTOIe4arzwicuMQLafUUg1ilVzPKWOHNcw+NhbKeOhi5S1qx0fUueFj6fKGBPFmyDRaYeMm5YRCJlVzM8UUXfbXh6K595/m5pUvMcgbe+mFV7TaMq8C+Xnz3iv29AS9YuQjJQz7yhUvEa1nwNMAz5OIGmFv97nbLkjA6/3PO/QydgQwQeGowEbmasOV8wlgaRdJYHJ7Fin+XcyQp2tdug0g6y7VMR9Po7P2AvdtFt6PgkuGBOK+8+u/n5ef7YTiKaYlOtOYPa6DT64Bu3j9rDBx4vlHm1G9h3zOaiqDXLRkcCDvEq3tYLdh/LwToracXuPaNhJazaryyfhwGnW7Z2ZTpB3kJZFgU9aL4dbLyFL2i0PAKgMslQ/CXwYv2Ax5f/8zz8YUhE1tMEHG2m64ItUa6ov3RC52qQwXnYGTWd9ymJ6Ivi8vbLmp9z0AB9fOeGYxAFlSmpwQRu6G4hGsNbMxp9Nd2rDaxWKdjOtyAJVWufMIIomma6E7/qra9otRTHBxz/PpBFY5Jn5g82lBf1t8LHS4ZUKpqosO/Ya++wskPNYuK+imMYuk6nAjuH9p2Ol41/QkACEtwFWe2lvuWQKMuo1650lKNbYXysmWBLiehyDDq6I+EB7GmY20gj8HvBpo6tprrm/iOFDvr8+15dLLhkH0+AkCy3ClefToACFOwyCufhZwnknZCuSRAxAlpf0fNAFJRmPUFpmPwyGGF80M601dSsrK213rJ4efo4b08pozyfi720sSVaxd6pZZLbgCM/Z5T1uDf3C86mbVI8zo8mjsL8M/OrQ4hT0Ve/T4CqvDWcmO4Ko04v3zeSBaewj4cBKAJMNzwcK0B0TLAhpDR4hLy5ixWpIyYh2uXAne9MWeB0IrEr6K7cQz5fih4VsRd1dDuTFefE8zqD/umNDxAHw/vA2vLm2+Hss9c6I99nzcVPK7/V8HDA28OThtazns1p5KdX6p4LPeIgF4AQfKuV3raHiaUgsIfg74YBzdAyolAdd6Poz3osUpJsaeu91kVUqX4NPzY/g5QvuOPP3N/VuUxsRqFrFYaDcV8znCnyGFpg+bwaMtgQN7HgP0cLzvPd8BIyYtO7cqTWItORqaGvLLz3yLfNt2LZSs5+q6yeOIlQeQnqVkzbNLtkEQcchsZ6mJc0EGHykYOqOoX+iNaw8H60lmtFCtj9RatBUcPWqE+3q+5dMu8CYiow/Lg3XBkDTHg/HasPwqB8LnWLwyXueRokN1eU6JlJNUb+nxFPvM+OIpsI3+FBqvgIfK3/8nUYC5huKDe+fD1hv7roXGyXoFQgg1oYIfO48kBDqbIcEwwI35V6DT56Frzyff769JnZl3ow8H9bxHEb50tdnScvJskzXfSchxO8r261b02RWkMAnFV1ztrJccF7CGm/hUwFiLUwLx3JnvW0MhH79h5bCZE/0eASjuPtFnLWDvFlkejw5+Mkeu7wQK4UW+lZGc5V0003meatGB/dIS3jFAaLFjtbS2TJzmJQ+Ls+nUq0d8/F3Dot5xBsvSRBykSlidheeDwt4qUZzn7xOfC/rVNq6Mm+u9/Zle4pjtVdK07U7RtsKaqpVv3fLlW79E/RMfcQJB5x7WddsAcNMt/LIGBBF0kNdLtg9yiZj8lsJB+asvaZZ9Am5ixb2AM82JJ1hKU7b1wlLgdsqpwF0dqOwsmZdhYQjboO1Qs79lP8jjr3/i4eejmCbeFaArYwZ+OAeypOkV3RSz1DASjjA1B9ut3/wlhckRsBLAAD5sqITfOrXuI8LciVaPS+3u1BKV+CTng/WLlLD/QgYQ0r4sLr6KeBjDBj9Qi2D8xNUeQ75CnzcnqcBaIMPdIFDFnM+B7BomGFNDzSwQW9j5wS/9qIFLD73vuSF3pi9pX8dfOz5+Hx4mFSvKn+5YF467dqZr/jCCTzwlIvG77DauQYPP//dXzrhILOq9lUKZCP4ZaI1/xxKra2HKchKz8evbmGS+4jnLMGVvulGjxn38HvLpnrLzCV7aGpomLSbj64tqR73RYWvA7qd5dEJAhNIt0X1VM0le015KNG4VO1ThhbgrZtQbpFwkBE9g08vhdfb6rergyP4Lt2EQ+z2Iu6pVusa4JPPZU0U7KGjBQEVg9qhQIHJq5+4rNrWG3zmimoXSzZNIa8AXuSOARrc4DlyAQ0+uD1WPH2BD64aUKfpl+4GMeBzVecj4WS8y9ldcclfW8TOwgLtyXGO52P/Z4L1ltQj0G4Fqv0ZGtGXJ0wLqFa0y0uYYznWNY8cexFm3A46Jy8ci6w6Z7NhDMyE6G1nen1Y5uX5PPKupVspCYEPoF+JHA2kil3gXqYFPraMl3ptas0JBzhzfUWzWIkLqxqG2jfAB2d5MxVOWddeu7O/z5/3TeQbMxF3Jt0FO2PwuWNwRAumMZgeAMfn+3vcgSWUnHoiepxYQynCK0/D+grv0H4zPZs35vrPT6XdHPOZNbVe1/nuGPl4lX09hy7A49hOB8HjTa/P7/BYAT7mH6GKnNIb6av4sDNh9M1U7AlAvYhxOPDSLywku+YJQHZX+TM+sRc/W+bgDnR1P3CAri+Yk8EYLikNhVGEmFYG/CzUtpBEG+I2VndHUBARc6pkAJD+s2FOjvgKfND7qakadZ3t7089CsFXv7iwDAFU6u1W+/Yt8LlDdqUBM+vHMRaucYIPDW7XoUhZYL1tjfNn7g+XsTF3WaDlPvPKjCinirf8VTYPwGWoN3gq5R2q4LI8H3ZQl8UshbkF+yvwsWJLi5xKg00szUtnpwHIjTLFoEZYe9vXB9jjtwxDYVsJqvrdtNMGHx/EVNyT8aR6I2xRgIbAB+/j5ndKN++g4vtLPrI/YN9po5ci5vNULXI+ATYYY52fAB8aBUxVr7HzagzSjbCWJf4+H7kPrU9g+euMrJhPG6RLxvEuNQHOtbGyb0+9s80m5mMqi8b7xOfo9TCZxnHa8Sod6QuAiPY8NqgyJkMjlbSU99v3B01yko11ziK9PJ481SeaudDrr7zB9maL7XmvfnofOC9Fu7XnYoPFhd7dIkrF2ivb7XvAByJveY57oWr8b6//PBKivHrOSOU87hvdQnZ//vu/fNbhhtsdgpZUBhyqBT6N+OH9WEjc742HQ0oL+y6utvf3E7Gh49m2CG3ROwDu4GoUhdbmr6uTmp0wU+H3Y+PTU1OwvDo0HJ9Z8R5YPB3stYWufPeyDtWuvSkBJEhUCjM5fwtR/c1rCSqDSmDm2ovgow3+Lagd7DvtSoNPGgU7TR2HwqaVhToYnDqEvg6nrRf93uvXXLqKPFtZKAaDjLZKVFBtEADdFp85f12b4T2wxVnveK47R9xtHKnfFeCu9NwI6us21hpjX+khqsjZjpfgowNtz4efmbt9ahyuk/L8CS5utyKF0QaPA8KMGVhxEZxsgKjbhS1UxTyCkeg4iA2M7THYAvZ423MLeqDlDUBYBc+ir51GX7E67K+uwvDiE5Xx/wt83p55SV3JUV0Mhn2vv53CLmNLeltXkPARRZHa2x767LxgsdLpe2387Eg4cM2bVcJU0SsRojO4Tup4g08HsW1ISLETNLU3atXEdTUQxOobSAN/ap0NJF2ukZ6XjBGzFtIMjIP2Tbw2ov1OxZ9UyOzXed/bmEmv1fRbx7gHfMrzuQMf12E6WzQau5rBHZ00wpHr2gaP461RawiZvDFRaTJQh9p04Xxmx21AffiP3/6JYL5SIC0ysJx687hMXiS70el62sPpSSj+U1KKez/qnvK4ofKHn7HOpA5P036wZvmz+nOVaux31pUOUEiqhs8CybxiGp8XiHhRMVYpS7wnW/FEzMaKLT28/hn6nwmU4vZLA5A/5/VIK/k8MGddkK2ckr++hyjia/x91blMKjbAWFkwUDG2iAw8pioq5dO1AaLfRPEe4O1D4UI1XxqI99iiCq8Nc1wXt+Hw+7CG98sqAabGYu39twLpLX/7AHYsjoLY9FnPl5qlZAqdGMwb6sqLeu/7u2Tw4fFWJcaMg9R6OeBTClR0YmvOLDbVOdCiQYHKOMO+u2WPndfQb2fJJG+BTLmCEon9uuKj01gqsLZ8wLBBTMz8USUNTJPHVnKSg49SrJXNJKCERraRKTCCMdRZTLRiuaYy5nAfjetW3LRVvUccx8OEZOF39iaPYyufcPSZ6ag45iqNGDJAnq8y8KzDOt4badeGngR1KzIbWQBjPdxGXGBQ67yZq5NqXFTvBAt0Om62hktF+rrnpQ1mlv10PmgxscyJXkuDtD5vYw9jiVobj5fXuugqe2f1ZUjCDgHEY1KfraPo6Uys2NnG4XzrHqHb7Z/vFZOtjD3f/8VzpJJexR3H0zyYjwIfLsu4xuYVMZkIlG6EJjBM5TAeZJ7fNFh3jWamDA6KufGqH/jhWYFSXr09Fv0HM27CexrXz/24eGkbrOVK66vMqIiLHCgeVJrIaFKBX4HPRV+4VBKJ4raMUkgMPh5Db2xKtE6As3TyV3wXHfMvwUd3sSRolid3n1tPIOqUSa2FqVPvfWcnLcq1nof5FMiXp+pOFLjML4JB7s4btzG2MnUrl6BpGiBtEWsBHFTNve+1OU7AuZhUyuzJ1okFkknszRPbw1f6N7yeh6cbzBalIk+a93kZmw+I/SAbDfbwDT61fr5LysrwiLGQgEgnCDJ+Fc8c4Cc4bdmwQq15neCjbg6qV/pEQFjfjtRt0GRlsD2/gD0w02F6sLwgLJ04RpSTws10DYeYDPQmU6adDFW2n2P9Ud6rJWtBbACfc6ST87TzVDgec2q88FiGavbnbcwQgKiXfDbwGXvCXo6QuwS7DT7n/ld4jBE/6IBojUXx4zrRzuUcO/5mUG2DjUb2ubtLQbTnKW/VOlSNULuxZxqmYl0gG296/hfgw8sQJz7Vek0lBwSeien4szQ+Pm9vvom26F55tAaeMuqYdDPZoUfN4f/16z982sru1iUGIlMpkZHSNJIVRWZjcKXP1YvYDzLTnKqJWiDlkctFbfcN3PPZeqcVlTwSK3q3AKq3sk5lqpxxwHQtgVAs+RFSBlDKJ8iBQoo4hSe0wcdrkanG+VnfJZIAlL/nnPy/ewXjOqamtZbnU+OxB2N6IMGnD+X2gGLvMKd1CH1tQX0s5/b88oIr0+Guq2FoxWD8Hnsc2f6jPR8nQ3wBPm1xO6VfVqhvyG1lvGID6XWTeuDhfy8P252KJYMATty8SSqqwOeleqOxEw4UH9d8ulkkeNKDm9z6jmMK8wg8TN4eNmHAub3erBpf4LO9668MCYOP94ifY1EjnoFEuzLgSPU2gAUAlVp6f3pu8HFigI1PG4K4mtkNZAN86iVVFWY6nVQTDX9Yvw1AjknMxW29jmG75Jxm3fNcZEH3ZHhu8PG4MwHgK/Ax49OA11e5j6lhYxVrrZgnZITpZu25GnwcPaqV8TXd5Qv0O5pJUsPVhTf5n3SuhxWpNbaxYc/HWUHc+0pAiM87LBCUp43OGv5jZbu25+oECX645oNrYuwJHUkebHz73sHMAR+KGBmFBh8748ly/p+//B3Apw5OKzKeMlHakcZ5kRZpRQ3hXsF8/MxtQYInnZRs9wbjJvwY+NSUMvuGqb60HE35kIYZqq6zVLgeFABtqD0fo3FaSVBOvv9d0vBj4NM0V4BXg/Vau1GaJ/j481eeT47P4HgFPnmHCwFOh1974PVvmjMtXxhvDuZPq/laix9+9oN6uZ3g016dwV5Fsx4jWFSp9wxQNxCH120F6O26s1xXhpLnZhBF1/ACHsWRbO1iLLi5VoVwknd01aYO4YFpS3DutqnfTUwjCuncG03UsAP9rdAq7TnBWRM+LHB3YtcebS8nPewE2q/Ap40mWa6o2WnAttbj31fggzoqZ8q1EVox4QLzauUihaqYzxuOW7SgWeDTPcXklZqWvQIfzo+H1OAz12g7TjOZbk5q2XKEfYg2Qv799nxaJVghxj7bcLGnehghkXzEDtm0Ppwcxefa66FUOctuzkr7eFPncwVCF54PDPgLz4eUq5r6mkJU/0l7hX1ORHM+PYp5OtqHtQXI25nboRijDPOos/Sou9YacHoHSWebn8Uz5qoUHLn/4xe//QSlUhSYMxmU8dLXzmaAbVmeV3EV8+wNPuYYY9MoYbdWZkn7OePGNRinQlY2jyp7u2Nz8P8ARBUjjqcWlozdb/WmsneUtFkf4gU8VgDpzWzP5wBkK5wvwIcbO5bpqWxoyXxFu8FoaOHnoSyPxOBjAE3wsefpg2dhzBgL2QMaH/58JYa8/PBD3wxpz+eIzWiOprG8nnnoM+vRlqCtuyPu2NbhGAyplCzTMFoQl1ChZdWtwAOmFVcKyhmNPJju+KCkEPcGDPCBoom7nww8TTlkEDRAw2s5mV2mTk+tgvXwM5ydGfRyykAr1qCfBqCCohJ10mBc4auxt9ojTFrF4OOke6+/wQdGHTi1C/BB4fFjZWgrmjOp7/Z8rHRt5ABwWsnJgwzPx+DTZ6zGf1yJcno+oO+VvNPGSlD3mUlrozOLRK/W1p5NJxl0tsLcuJry0OutrNxZDdrdpN8Un3V6d5c52N8Od2ADkO57Smo9xza0W9QWRu84pN5LDjqs0RmCVURO8JlnOoWLYzL4jN6LhJ1KzDHtRmtmkkvYJVVOI+O+ZhXk29weyvMBXSDw6XiPOML2HC7SffG+DmiGeyiPBxuDtvtSIG5FEmBm4UrwQeaNrK5c9LT8ms5x3YH4aXtABg8rklYm9DXb+8luwc5Qs5LDO6JqPQHJm+WNSwt8g2UC1Rb4Tbtt8HHM5wrQoHS73Qy9wJpPej6VjOH5dLDUGYX2isIl9yHG+8zli84B7YYu1uP5BIvThY4JPj70BousiLf8ZNq+4z0Gk007tQUatVfYl043FdUUweNRuAR6xBmUWcdbs6UE1KqmVUFQMN5vZuaMsmB6diSL6GRhTqYd5G1772Gxywtvim4pnZShrY/SO+oD3TUlPIdu41Kpv5RRxrkMoPWZynZ7rw4XXr9Ogx6FxXq/Ag3d2yTPRwGV2zuSNYZSMu1mCrPOsq9fcczHFGHvRQCvaSzLzbfAZ3sy1iHp+eR5uvJ8fK76jITibpABCA57YKOpzyQ2SCZFgUWn2Yu+SvBR+yKqIfG1ezZAQZAAACAASURBVIP7v0XLgf6a7Fnvo2k3E8HWT3XGOg4o8GmDAoaavcdabbf68r1d9OwtY5Yj6mF70TLkHz5vb5/qig2ajQMn5SwPVsYAs0jtIZNJePjPynYTT+1Mkcx4cWPCViIhKOkFHEo1wMeKXlwYt8kco/LkPeAMehp8NvWV+yRPrxMYqg9VjR1xIMVs0oqFAgm+HQewwOtoDzNuf1I+pvs857YUZGEnMFng2/IPrvRekRwlHP1rW4H/bsJBAupOODCbfuV5GHxqHO4ujIQDXCA3haX2TjdopUL2PvnwtzECD2syGvGMVad1pXhTiRxeq2MykQF4BoeVxVaE0+MTsiQrVd6HsWk3TYY4MjUKUOLqp+T5dYxF3qKrY0t9s+HnxCz6eTEpe0tWfv5Vgs+VJ3Sctxinn8NxsZFlZ+7JO3KE6/Px8fZaoVUnSpiqMhWoTEtmuzF2ZNrN4FPX2WTL/wN8ZHGMcZF32pCW4npKaV3QblnfdNA24dVapyS1ZNrtx8DHtUSHvCprFHu/gMf6xO8cw0UxtgU+ZqxgJAglMKY2eL5EHq63OnA8PUfs0BcEYrOrea/GKZ0HdsHUnLwRJMM4OWKBDw1zGyc7yYv6ifSxQEe1O4Vbb4qfHsxVC/Hp+dRYeYY4PhSZ+gBAgZq+EkK7TiAkpFGxPo8rmSNNkdAXvcCUFXFwAJUc0EqbAWsP3kovwSctPQsTBEOFgYj7lOdWVnkU3NniAvWiRIfMNoIgaaNqDNvLSm8Gc5X1gflq/DOP88IyP8/e05X3w3lPB9gUQ76bNQo/JdsN7U/iDpk7EJBRYuvQa98KoJHBlMC02MDdR5UxZsF2aq6pJ5xIxQuDJvoW+DhmlzJAy0kysZ4DWQgDwuDTMlKHXwZSzXH4cafulroj+FTfMmKJACaE1ECx9++b4ON+iPLCXSyb+3qm2o/S9fhT1lvBxQM2EKUBuD1uxqCcieYbZe3lPdwKfP5RCQn4HJMl0PDfyT5KnWd8Rhlck42OZB2DTytlxXxgU0PhntcctMEjSirBR6shFUJ2wgyHf3ekWleRY9yUewU+ycxceT42rJIiTloL58cB/JTFjqlMNiE9RPWY64w7wBd1ppoQU976sHwLfWiM6f3u1J3jqyLTAp8yCB3zccZx6Y3KdrNTcQU+Lldg9t4YAq0PtE+OXVIm3a+zSjtKfkZ/H/pEB791mdSD9TEai7ZlIqFrqxc1LGfqLoRMQsG7KeYAYZn1+wkw23ogKImNkEWplHhoE9I8UNplNar2wAokPQsrFHD5KGBURTcePkrLiteftxVMd9Wu9Fi3+x21Dr7JtC3cVTj6+qZbPTPrb3mHBp6UslEibqvvArQBQV7T7VTI+yK7mtezwN9KKGk3e2t+b9M94RXa8Oy062GUxiOIuMYuKkRh4jfAx9ZjA4av97Yg5pURUe+THQFawUqyDQwwAhxn0u264KilcCv1fpQKa6CQAaYGlFBs4fkwcC7jaakEA6jpFf+6veN1dki9uHsEP92GUzw7DZyUE487wbUZg+iyfPX9wyvjm/V+KQ0rzioyxdUKSjLQmcN7slEvDvmADyNWZfwRfDJJgF0z+LMONoeVb4rf64gObgelP54iqJmgNb2eyZzY2MI6WXc8PcHKrz2YxqMyPiLVvdbJ8UCvmWVrx3Xcr9Eg689FVZZ0YaMvi0yVcEJWJwXYinOMgVM/iBHgKWxANgDVGrCmD8pYulUxQGeW6n4ng08ndOlFXHdTYWO0YpSmDnf2csoTml4paBqNp0k5Cwv0DkrhGI7Y27pSIekXC50Dzn0LYiosjk6BXlmp419GKx31G+vCtPI0lN/viRfxfAE+dWwzmJ20VxWqwhvQDeYlGEZ1T5xWH2dmpEWabXTZpiCJ044FbwHzTad77to8NDgoTjy+641L5bS9nrZQpefcksM/t7Vd4GPh8HPTO6vPg4l1d1wV3PnAJWC2CpLXwN/Rs0quNtOksXZKVe/DeWR+sQ7MHLc9lqEUoqOFvZUfAZ/JC6JcwRCyxbnStKkS1YKmLi5DZ4mw9pXG7LkzvhfgI8t8gIFd0rf3gd+3ToTaaT3R4NNcPo0o0r6i3ZARFqi+YkD5Ps83DaeUKdAWEWfd8pbeT56B4etPEHwj59op4qYN3dvRcQle/TCNauvfpR4r5pPUIgGHP/te8ElgTgqPxtLQ4F+Bj9ekPgnQUSZjZ8EGzV/DS+8zk1FsOOd5bflLHXDErlVQKuOCDUR1qCCTlAEun85zAHZbyy1RlhP9HTc9Z7wR8V31djMD5My7NvzV5RwerTIAIWsC+4NF+mZCVMLi/JsmSDdcUnLB9O9LnYNaH52hmhnW/e4a7bjPoz6bNSZu+e8NactR3U+z062PG3vTusEli1CPo4jGnFNrgsNUm+aqa2+qaK/6fY0JnRKqyAn9jShwpg6I9AM+mKy68Y4FSyVT1e52I9OK9IEw1bZ/R1Aj+OQBSWXQCnvFDfxsWGqPD7dnFeKm4qC3RmH1n/TM+sBG65m+b2XFsNKqS8rqEnzCe0zw6TT6ZtbmcLTXZGkLS9YH2u/NhpxtPUbLpLaaPHOfxayNkedqhU4QVlujKooz1eSWMx4zfi5OW2vu7hSgQuT5HGCADc3Dd4IPaOedaSkgZKW3PNdT6g+ZSY/He+X9TTDaRgws9zAOPMqUI8RBw+vKf+NcQAgzGZhdF/CufjZhnqwF568cwn8JfDhHCsv2fKxAASgRy+C5Uje0ABMnDEEGFNcwpWy5TE8JIw/53OBjETbAH8ZXsAwje9HRoO2L8X7qmhAIULcnG8/wXqVPirN/R+MyAAmlAhNGoOejMhdT9VbyG3zcEEDPTLk7vc8ZWV4RscfLtXyDNHitYYh2lpsK24Nr7ZnUkH/zp//+bGtqXaNb33l7LeXM618BPpHaiAKlvKPeDZ7By0uwKDX0eB59oyh/j5oKNOY8wQeKRCC0D6YVIpQzCgbZK82eUaYTqtRPe89pj5snFxWc8Rn0TOWToJOKweCD9hTaFX8vP5delNc5PZ+6qZV35lBJpQIpYJs6grPYrAFMmUx4Z98HT+VhsPLfBt45fLJQ9drMOrMH1GOKwrUWIFFN9nxoNdvC40x+FHzcNDYEFqPSSyy36TdAJgQwveYKlvfNoBG3sEJRGs4RSyDA+4CTdjvA5wCeRtfeJx82rFP0cbMBZIHDmBPIwqJvy33V+pjb/xYgfQU+3jeDzwamnokVlz/QN5jKo3QNC3hQR0zvwWdkWudZ7VZMg1MefZPngE/fdNtZpVGMuTxEEep9TpxG73dnUL2zJjvDSmn3um045bqmbg/W59Uy4fVlyCDvBOKClfLlP0aHgImQVgD46Fcwu5OS7E+lDKp9kb8fcaYrzwfbJe+1sw5DZt9e38kILM+nATmL8De6KNX6SnYoP8Uk8T4g6BhnfUb5AAyIGA/UgxuV/vqPfwf4oC4iUpy5UJ+3t1fedIeAfgWc0auLi7XBp+M5eIFTWgeZ62d0pfn9ghg0tnQ6oExM1/lYAU37kOQR1cpHhycpBiNvWz4WYk0a/kRvKovDLIxpNVp5+u9USlx83jmTivFKQFOQHX/i+lWjzKf2fHLvaxwFPrSclkIMkDLthsMtSmt3RDD9pqKDKJhUXGLztaH89yENG4xsdFbot0bT/mqNrXRhaQcBlQCCdXP8KN5/cR6UMSMZVBKIiR461oojWJGKevV1Cbn/1XXD++NsqgTM+/fb8udv4KGLNjb40pmow+irISJjDiyAAtDRPzDlbhssBxh2/GTSu6/kw8olwWdbt1iHKIWQNu1qThsw3EZy+xM5YXe+Su/IJACuBj0UGE4yRjb4OOazwcfBeQBy0G5c7aH4DOZJMaXn45hhKs6M+fa+Oph/KHn+9jB8o5NBrzca0CoLMDyUA3wenPGoqxDUVRs0FAMjGsphXjlf+QA1KHklvUE/oNBUdFa0ueK5KpSrxrL0Srw2mtiRdr/lJ9fs+fnlOAKnDBXz9M9uIdS6zx0+HPKQhjQQ+Xw9/Or3f/1shfh5QwCb/ZzYLPF7wGcsfomUUijp7VStz9T7uK8WRWnAB6hpa9dt3aWMXl95xbP/9CTrtlTRJ2MBU2gcL+qF9H0TUZNRv2P7C77YlqY3Y4PNVkSmaXi+RuFuALIyqeeDLoz04ivPZz5fHufzUUdyHAhUote4mckErzSo0pwHLDvRow6mtoIw6GuCh+dhALm4EoM66TrmcyhM6Y0r8EHgMepMsHYLfPysNBAMYlnHRBlS1s7yfBi8nh5VHHopuFE0B/jceTwtSVIatGgstz1myQFjkJVtN7IFhRbgg3mFZX6lBNrytopacrY9Zo/SsuxsVCqdc1Kg0CIGZ4OTjNipDBHzCfDhvwd8Lj0fUh3xrFXzE62ORqnN9QBOOJhzN+DjtcxsVYC+6NfsD9hWPsDsjPnYILszLHP+K/MyDddPFVly/NFNAt4PDXRXTbEDOz1Dfn46wJiGHClTXvZRR1lF+dxD6GxRxYdBd3gawyoBgNY5nzHfZ7lxHGUcE3wSdObfZSD/U1cKRb2bDA7vkeOyHmefgV/89s8H+LwoU8SCWK1KoNjk+XizoLiDduPBiXtlRLtVZfzj8yP+V4uV2VjYhA9aShYcPEe93WwJp8IeoHtgk8tq9S+F1YsUTfQOyz2ztmRHfQt8Opi8Dn4rQd8LcgE+9jbyGY5VGUiZ+VPBwDlwJ8VCnrs9l7DG+nO6/rrGlFeXp7D4s/ZAOkPM2VgGfc3zMASctGGb1/SRQyECH4xR0mYV571ylt0GHwvjt8BnW/32O2wZZyJKgk+CwewXD2+D+78APrRWlS35BfhgPlCCT9E12Onc9HwmC29U6zYsrg695+Lvu+g3KTp/DzLhi8YuSvvZ21BzsaYQ8CyYuhl8hrq01X16d/Z8SBdXNqHzi/mCo+DU2VKHXE92Z8kNwLWXaApabT139qWvMNB5SfDp9XCg+yJlenYhEjLi7q78PXUdNOQNtSl9/pUFWMBjwGLTMJwWg49zEgw+Y6xyjejVMTnG1T38zFhllv/y3LM/JZ7Qmze61V+1cRdS1+Nn8tUk+FD3MGaYspjg81G0m2455rM525ZlZRSi1kzxtqbd/us3f/o0rVWH96WK75weWFb0qypYXeci2g0HDF1TWdDJSc8Bq1y0GkUpxKcXAlBtU7W5r9xwWP9Ft31WY8fhCw8LUlK3aSQvUFEGDrbJjiBC2zrUNQtJc1hoO0gepwwbKg4UGTNHVe/phlNMoleRM0hEUVqgQFXKugX4vL5GUStf7mw3b7ILa/nIaCd0AXIf6Umpc7M33oe2wafHaHN/Yh3pOeKt+ojB09ZLenn+nLneFmx5rJ1tJH44wQdj1Nqn0Pa+GBCXokjw4SGdCxC9X33wa90VPId3i7gYjSTuNa136dv529caLO8ngcdzd2KMgRdxn05ddtPG6QRiq8/g4WvG6zuuGcOogpLLw98ehg56yVfXMjluEocftJutjqVBWXAtLRnWqj9mJSIHrTNVne3HWAONSsqcc9wIPPD83sor52m5Ap+H6g12ZPBNo1LMtfefm5ExUMaSxVg4bKB1cyLIMeVVYF6/A2hrvTzfVLTbAM3nYWi+KbjXXF4EPJ/5P4PPyJrkTtTnGJhMVig2A6UUukcLS23Au/N8Mv9SoQnHVTrFjPHYec48r/WFWAPHjqg3pri1jbhIgPj4ZMynM2uDSYDTgk7ypCdTh+DZv/zj3z7hWYi7r8u90n11LMgK38H9sZ4nMFlWJbwb3ynj9MS6YK24eQXELWxlCTw/PKswVNyk8vqxSSuTJy1DSSLvlXFlr3Y2rf513iatNAK+FGoLt651kFfCItuhTk7r9PH2prt85hl5YG6sordggnZ7BfVW7yuQedEVBalURhDFm4cCNpDxoez+bSsIP1ttQHJuqcQ4JhbnprLZn+GV1mdMrEFNH87sFg5h6q2sdq6y3bwuBsdMeMirsdMbzPFZecKSQpuXSRlmIoCzNUmBQK7hdSTFSsu94wu1pqCiRI3IqkNmFoLVk1oPQkX1JfX+cz70WH1fCv5GHreDs7pvhe49vksacK5qd41LyjDOoY0QHO6xTPHzTPmuy/q0f0wy0ZxaCbOOxvtrrM3gewNN3tqn8wClbSvFTJ3SrHnVsiracUbUaFPyScCsc+BssQEXypfJcO9c/syZb5KuAK/xIuY8p8ykJw3A/+QVL3sN/DnTmr53KVmI2ohKeOIZ0wKY9jVdpi4uOEf9EdbvGTztCY+eYBKUDRp0x+4MQRmMiokhZhlnmGUXQ4FtXegSGsxPTBAMkJ1qrSzOk371RH3w2fmiZSAYJ+sd11+RXmYGb+u6X/7p7wKfd1IF0dWW1sNsDBSLYgdWXrZcsOnyinBvT3gQ5aH4e41+4uSfbtUSh5OxtZeHrRVjcOOpqJO6sVL8FvjYOk+wGetqxoHsPrUmcULCnYWJpp9ON+FBpGs8weDk5AtMC3w+cAET+zUlOOXB4fhOmsFrZCFN8LEXkGmXm2lpPWEPqHs4RS3Nwe+uvl1XGzNyOAAunWAry4Y3lZU8SH/Pf69Y3I+BD5R1FzvywX4fEpxlJdLDpvKrZITyVJragGLwfTRjPZYcd0YgDqlr09gdoWW1zoPBx9dstzKK2yUL3PLQ6boBGxJkP2m4+XzYiEhlmfvuc3nXfioyVkvRHB1Isj4l9nKfl0NBwzaxgj1dQfzUF/+4WFHZXAYflwzQeHWLft0O+vF2I3b6wspJxCD4MKHnSDRoedGdXmqP1eCxMtI8l5xjnv3Xjzc8Ht+PDuPe4/osZEhtblJHwejTktDL5+ec8NLwKTDo+KI7HjjTMC6h7K7finEbdLJcGXOR12/azduZ4GN5yf3cRm56M3uNDkM35GXWr3aOxnk/d8SljaRmxowlXudf/fm/D/Bxphnv4uD/MkMLohAZGgYfbBaAidSaA8k4HGGN9+FyEek771W5sm73wYOYrgK7K/DpQ3qMdVYvj1BaAMmb0yspr4XZcF4Dv5/jrbVx+iT7VBl8ruI0JTC4RTPAx8rjHniwogKg0yvrmcDzUfdmX/dtgY5AcgO4LGNbzhSYa8XCNUwLM9YvPLEDj7pMQc8U/WaqyeCT37FHfalkL2jG/Tl6C7aVuWZnmu0JPtLzHfB1I/yjlk8WuxUQDpfrW1SkWuNAHpM7NCzwcdaW17GU6MiOunB7HeX91CycvdVn5gj8z6VvqVgOsOhYA70gH3wGp22eDdB+Zaj1zzXvplWSBgX4cDepvM14OyXZdyOl52NQZkzjCf28mJnVil2GV/3sDRdKDr19GI1BL57nck74lQLNZ6A9T9BuDTqW3fSKMp1YtYMdv6hXBvC4zQ5Xh+c4PboHX/hWPdvMupSnXjRlxHGLNqX9w71sFuIL8Omz7lBIFmnHeeqY43IuDF5ehyvDZHRV7Tev2ZhxzYxT7/jfuJ3a9HCBDy9hU5BMVI7Bpyxzo7G7A+ShZEKLWkHIYiQ9MZ6MN6jdW1MPpSY+CD57MeYdA3aeYKI3isw0s/o7qZv6nCkEfwegqM/3oZW1lCBb8y7wcULCt8CnrG4AV1eBn0kCnUXn7sIfbMmTB9qB80OZN1nENbgD6AYfFQXa65IRMKpmBKI7V6xDleudME0AuqcwtpD3fze3wCMHxQTDJG470S9sVe65XVljNhJaOZiq8uWEPuQdd9CcyUXRiJD1faTg40BTb+S8rVApPyf4eAzAeYFPJd+Y1uL4Z78IPGdnAkCk1zXq43xWhqo/d7FELNcn9wHr2I1Zh+Ovz3wFPrm3Pl+WV3rTNKhcYJ4yyNRZW71M63V2n40zK3934aDMK6gIwNJ1dJJv/r7D7DdY9qYLna0V8rh1wrUcn6cqP1OGsqnQUZZdIdh1jCnfXjPTvmDQ4D75sjxlqkkH+khAPjD3YYIqjOGEKXhSFaMU+NQ7mSrPrhmGr/R8Sm53rloaIzbuPP409hKYZx2z5pFNafMPPVrrLoJP93qLeDvWWIe/18sem43Fot1MTSibEshUqaJsV0LO/1r5FtXGGE8qhzvw0UgmxZdeEtL/PtkaJ0EirZiMSVyCj1ugyzLw4fABPWgvK1wvjBVjWAlOOAAlBlqsArbjXWzP5xMZewpgu+Oxrqjwonvt6HGUcBF8vLZIboimpQOuU0PxvwN8oJRWE9LzmA7ffgd8thZXPCrT5WEM2iOTDLQq9SWDTVOddSttLNjTXTE5j6eUh+l2xbQFQ4o7QTG4ANQWOGNDoLp8lTqsVgMm0XEOqiF0KtetRGsvkcEVno/Bp77luM+3wEcFTrSAzRJ0UsR5jXaCz9X+mTb3wW/anBDa2+t/tbeh+fYtme4f1zda0kA8PPqo2wKAC2CxbgJXnr+56EXLrqTZz9tnxT/DULVyQ4NgUF4edZuM3Cc8SGkMEa/Y5z/lOY1W/9znPQEJz9CW+74yK1POjX9IO9pxcSxuqBAb4AZ+9jYz8FRPSvXJVPIIQUU91uJcDPj0W5t2Y7r7WeqRQNOguTyhXqfwHseouU69zlgS5ECsUIJPe0p9lsYhaO9Ig3r4+R/+6har7I8GiXZhknlVTg6JBKmsVDfhjJFEOFtwEL4L8LEgP1ammzlQb2oIU3LaG3xM42BzI8aUHOMBahk4P7Xs3X8BHJBejj6/rYySmlMIG/GG9HzggSkIWH93V2qLbFwQZe9sMtxGQXT7m6V4U4M8dCt0ZY/16Z6D2dZt69B5x74MMK2m5NoTfHIf0jiw5Y3tdhJV0EaWA/4t5RH3JVkBpJfawhyGQgIxL41zJHfqJ9rqKhkVvZg3TeLwPD7gGmBYjx0rkRUb4EOcJHCRTrFXQ68Ka6ZA+4yXKupHwUcZZzbeKj5a/+7aiH1fVng+9fy9f98DPhjjBZiXDKMTcjQTZmr63CB8rH1Nvy97izb+2Ht7OKMw6f1o60Fh3Qg+zo7UTZzpQZ4dppwpoXT5pCmt0BxET7nrGOfmAlo1H6yCHbO9vvh0xO4mn1oyUfAeoO2ZiwciA1CejFMukX7t7zpFmYZu6rDp9pEcj5SqY4W4ZfZMNOA5PbukpOcD2Vxrsz2g+bywIGKzkAuc9TMvIJVpskx34OP7fEyzkaVQn6RIpYb3o2wcC6+toAQkLLjSaNtK8s2QbgKpCQDsAiGtfBLEtufTFJYVWGXQCRQNGPZ2rNgH0c++TimKXuR8X2m1Ah+GUYZvTQVTAWt7Pr6ieVuVG3x4t/t4e/Z8INtxP1B2RW4ACQsGqatRZAohvwCfXledhmHEqXRz3U8Ph57PCUgzxlqHu6vGDTpS5rmeWe9jAR3OfN5DLDkFOtfUY6wDSq+dT3PrEh5LK6pOplYnCx52yObTA9oiQtHLeyXOTPNFZu4xWeEKfHC4oUXnlk2OZmi39Ao8bxQfCmSYCcaEHRcKI68u5Lr3yM1W9SB4fkHJfgU+vfZWNhEPzXNs8On3KeGg1zy6TGNl0W5r9otZfaaJg3vplv2eq5I/qiu8Yoteg1q7OQc0XqOJVdfNlKznZZDpxVkP7XObxkx9BiX1h0KdOpUalz2j1knRUZx0bACqa3Q6LsirY9qPKNABzTbpA5VNm8Y3vfhIAAo+eBIYggZHf0qmZkNfRM0guy8wbuvxOxZ/tVapf9Kb4fqc62Rgc3Z0rmvrl90YOM41nvm/fvUHXqMtmgmbVTy26kuqLsUMKHv5TCGSN83Cl15Gnd8NPjQcRtmhviVSQ9sbiqtzU/EBAGPzaUnQs8CGKYPsW+CDRdPBbbc4GnF6zHjX+3uDz+FBtTVam0LwwdxEu3WmlCxfH2hnrvAOn7kfKIHICofjcJuSgQsfJqnbWyVwosOBGyaq9kGq8ui8sGtoeMhnP5JS4brfg4/3wPvgbD0fdjdQxH5UxwylmlvpToROmCEPKBWAwSflxcJ9KNoGH+zkCT5Hqp+DtdMEEqBZssPWlvSevBYCH80eoGXwQXp6eD6Id0JjnOBzprsOJdXKQODkjD0og/J6fD/WBfiU4BoMLcS4T+Ub4OPei1fgY4Cx/NnzSYXL3tX3BgoZjYphMMmIcsGYRZOXpQNUpzLd43V/Venh+i7AZxIUmJI7tT9VYd9nVscA54L0wu31Tb3VVn1dy+MyZLb1/fz43LTfYWRFZwqfC9PINrbJ/xX4KMu136VrBurKCcWUkGVf9ZPaY8g4xFGxdtPXoR9LB2MvfHjCYMhzQON2PB/f55Pg4702+PScwphNg8/fpQF/JoT1Gio80zQkgGBoNhhXwZTdeT4FPqUg8m4eCHjwtxBOWdS2QvAgpHKqXkELP/U/UbXvYPOyuhDziSSBHJyR2XERew/+DAQlFC1tTdE9cRjbYnHcKrrappKDFSSrzkBDYXtHLY4B7bSE6hPsyk2DmauDVHNRF/6ex1e/n9snCECp9N39gPNnrcSA/HZvP2/PnbrsdhuTMWX6r59hbrgFgkXCKcjtFYhK2kVmaQBAMFWnZOGueojqilF/qsbkZz/7WSesHOnLWhAbAK0squNDxRlFKZnSbUs899aH0kaJ2peArhRfYyuS4RSgBLnqWreSy0qYuQAfA0wVSSb45PUmeIbqf5DqnddJy3gjLTaWLuWX+hyGhJ6B+jnUwrF34p0HIovJDphl5q26smsdDJauceqeczb6Ti12WPxbMXhp3ysV2Z7Zouo2+DBkoWJT1aV0Pz0VTsJbx62czPJ4ZLxflnncjiMAavmTkWI5cPi9uzqHgk7ggQHjmz+D4oXMy0uvhCd/rv52FwafjTm7p0cOQL1VrRLrx+YPN7jmXuCI/UESED2TtnPwjzJmxjPpZ9gQCr3ks2ddVefExiqyaJVghZqiHE6bD+NVpc5J0Dk9RVGATYfm/FlE+1wevJkH7+N6996P1uH/8es/frYCdOBvgU8qpG5nocwF9i6aPxt8DuRry2UokLGCPAAAIABJREFUicdwMfMA2BrzYniRD7e5aQu+H4dOhxrCFdkmXgBnx+E5cTGcZ5CbQlrnp4MP6MmIj/nZgqim8SxE6W0luCb4jJ6N/lG3Ah/fSST6KHhwK3aDC1I1j15bTO1EE44A3rEA7yucU1BxKKPLOUMiBJ/ah5Krn/3ww0mhbU5eqeEtoPIAfNAywxJrkFmC/FInxJAudtt9n7iIz9A/EjMpwtrgI9qNnalpbDm478Aq9Z9VPV4OzYkEmw9fNWyqRrEbcPrnVQCQPfCNopOq8NVGCDwFxnLSEOkarWhnBNpppQpnU90NPu6c4HVMo2YrCMvbV+DDZzyqzkWSLe+HQMxY0QYfx4+wJEXN4qbNqKJfnoqLMa1kLJvQC7ei3Wh1Hl6LjSxN4ivwqe2rui/3PLOucm3U4W1bwaa8weu1PEke8G4niVTjzWIlovmnjGbGGT9upf/Gk1bhp3q/JQWXbA69kUn+qN6X9b/6U/dZPZW3qM4PbXxrLWyMdZZdUKapW3nOGePnu+hkzPm/Bp8EAxu/qdcPB+O/fvtnXKMNWRLKYvE/aH3xvEcvqrhMDBPB94TcUcTm7yVNBoFszvj0VFK5Wilvr+XOOlvgQz9kKt3bugzG+GjCF4Lu93vcmLMs5WpxURtwxmNMS43nw5oHxca+AB8rMM9tx0wOcFV/sK88nxqB+gxSAWueplgMrr1/Ph+ReFFAgbuPQphn3S0VuTor1dfgA1mAxKOlCg6C+gEehzjd/LaUbJWYTWF9iDtlpLq3x+v9qWwzB4H5Hu+Lrkdw7EX3SEEmuhcVvVUaTAQy0gaKRfa5cDWQ/7ayc0cCtYq68Hw8poyLYBv4FR26aaFkMN/GS8dG+6I6njnc5BnBdX+O9JwYwe4QzX3MNdzn7tzpilmM59PfDaPuw3SRi0y1B5lwUF6BlRk8f3f1LgoT5QJOFNmeRXkP6uAQhmuPsYq8sZ/SX0c8dGaSHkOCF8GHRmt/Bg0DaHychuD0LrQeAFhpwWnsUmFzzym16MAif5tez3TPqO/X+20kT2xm9HF5NH09tkU0qLmKSf/jH/9ze1UbNDQq/jHwqfWPTjLn+eG6cT3UsPgCfBovooP1lh2DD+TzIikB12h74aHMFPsBfVLBsLymWa6v6SpvTiJ3KpoazAafjG9gAqFZ0nrJf/s9w7Vqms4KCpWTHRpyMUhvsP0M3V6eTDw72urbMrByqynnZW+2OnSMb5VqbUvPaZf0pmk12FoYNX4qsIwl5eG20roO9I2f++zL+QJ88FvNdywXHp70fLDvtccBPjkeycydVdkKi6GOFlYXKDuOxwM5ioHGB/+75UKGTe9V3G3kThmL9D7qjpDtpwwk7p3T0303jwo6x7g+Mq7mMjN6haau2oNQnY8z5dLzgWWo/9VCuAmj926sVRdfepbcHKwdPL+p4xq+/rxemozucOqghsogShrZ7U2ixZHbo7RBssDnNHa2+iD4NL70sbMPr9wMBbUNsDT6MjuKAMHzYIqKCqkC1tnNIr0UyvGs+PZuoCTdh3IPMqaywSeNWhK8MqhCqWeDTBtvYAd0hqA3RLHby8Na+rZcMTqYj84ivTgnUJDS55UcHAPHlQk+vOzS4ENdMgBd36nvo2ckjITS37r2ZjkCVrO+xqFjPheejw2F1u+KP+e6UZXOTQS9hkuEbEzlMzvTcoNPDQqFTfJ8mhKCl60jKEuqlgronRkwsYE5ICt1L3JbIOayg08+QCNSAfOgYCPcW4kdUNQe6PR+IHgeU1npJP95aJ28sFxqjxUxqS9uGuXc6n/qHIvnMtnM4GzFn8Kdd33Uz1HEu+oU/Hkyg1dZJsqGwRUYauuRNRcBPj2XODjZr2mDTwpYvR8pyGtv/N8sMpzd6u4Y7mwbFJ+9NyqTyOSC5cq0Z3vG8DKjz5n3HX6NZNCWpq1NrxkuKKRe6w4N/W6qmSOGMUV0tHTpMZxMgONE/q5n7CA6kg4U8xljYy4IpPjxmVRgqvynm3XQRjvF+jgnAh8YiQIf0CspP/J28DYD1or52PPJ85lr1OutIlNb8UuvaCV9+dmZbs7nnQDk5yI+UsWpH5/QNdYj28i0gt/v7fWvb0ZR6gYny/7V+eLcqx0OL37rvdfDvR7lxdee7disn1kdGCiLquFT4azXrHUW4j1kGFw0S9kbYzROkkfRmW+mveoXB43oRrb1XCd+lJysOjqLYGe7ybuzUZOG/feAz+EoBM2ZRal4F3oLjiE1JThPt4ef/+4vhv4+HBDsSDPERtlzSK9ByoVKeoJm25raiGnvAZu2PJ9T+YVVshHVHW3tji/wyTx5jEegg8CfwAeZexC+SY5Ij6WeAQ71CCZSgXCDCD7NcasmIj3D5GotoGk929MYhXaQTG0JXa0LAn6iNCCUAoP0fA6wl/Iy+OCZ7r4bgfwEv6tU7Dn8uotdFAXiPLrKGApF1dr+fB9op+wjLdecMpHbt+V23CyucrA+tffE5A1SHfyTKc+0EO2NzPpNb7bTWJ7CQsvDiNzQbpn5RYp1OrSn51OK11QtIkWmcxb4NPWml+W10Ll3GfOhw0QpKssyazVMuxl8KHO+mC0OUcTetnFhxcpzMxTSPtc6nThPkOOudYoEgs6WmlgIZZ4GSCXz1OIklZXz6a7bXyGQOktczSG/4rGn0mTBd10Zw4yzjGvUd0sPllfhIvirQvBXJ5QoBGGqyl01CIDKXIXn79gJVoAmo6m5oE+HPrZXfOrXBiBk5D53VmnFmBAnJZc33TCsw6ULTS1mtvFeL4OGDYkxrHTawvBMgPdaG+ic4dp7ZGelYj6mzdxzBwNzmp951LCw/DAsrKzFr8DHQOOD6EWzNYGegunuBm9r2upK7uz5VMYSDqnOiQOIBh8jug+qwQf3ChU1FrRTPecosFvgk16EwYf7LMGAcRPeoRSrlXmCTx6WDSyzHrTir6xSTFqX/3l9DvCpHy4u3NzucMz0Ek+FOvtRM+NV3hetfWxYZw3U+wcuI0QKbcVsKvaT8Yiop7C1nuBT7zEtizwixRxt3R9yILqxKnW8vqAs5Pm4kScVRvYTGwIC74P4yEq3Fx48H/diMuROL8D3rpBDm/dQ4UyckO+w9Vz/LmAG0JBpaS/Chzj3HON0ixkZfN61yja8Ah/HfJJ2A1EkSxnnITzaUylHK6BvgE95fGSSfIVCpru792EZF86I5Vra4CpFzSsfSFE3AJnt8MGOjU/TjD+ecoTt+Wxlus8RaNP3104QqLRu6BWkixN8rINaNiUb9Mputzc3HKUQqsjU/cucXUYPEMaJPEJ7F5WqnZ6BjvWRIYlliIw4GBMueVGtnWPHBh/Ta14DrLypOJ8zz/VL5sWG2rVjMcbbZOHiXCeVGRYe9ieo94e6zwdAIGseQTghkwW1JmBuGRMXz4xzo8yLVlCytKxA628fuvp3XSfgn4Fyeo+OqKmcMmaiFdzWDeRA2UEJPrBi9Ky2EGQlVoUx6ToKe4FNpQT7QGRKN+M99Ttx3OHiEqiK8xedYu8vYhq1TttacNJtAk5Tm2g8qpqlvs9FRXlXwdQAn1ZAskasXLZS8b54z6FY0/sMFxr7vopQU2nVv3OOvlJ7wOetg948QLKQmxE6PR//vv6u+TiTy/J3KBMadsW6kzZRYSMUu7z20mEvL1QoBqix0FRrhZtsCVoeoykyH3KskTLd0lsixkpRy3L2ezb4cG5P3VKpZKfAleCjsoHuDnzuOY1B/ukK+iqFQNoy62D8h2eS/+V/2/Mx+GiiPd9Uytxz9QpURwLHRu+oJLyEd7Z0VtrhyrGOLA1TF2z7PVDw5SF3DaHerQmYxs69P//94+BzcAl5jj7ZZd5F35aVirPQEyLDYbloj9gxYmXbtV5q8ElPWXth8Oj3i/ajNj2n1HRlBCojdmoZZsLCakul0kl7P9A/BgOBTwIproxZBqJlOAd1niFmcDJ7UnLpLMAutLUQyjnY4yzR+fmv/yT55yR4uyYnbaHFf+suHga3prDNNUGH8Aed1opVg0xu0UKfQLUnnFadreIcXzc2dFeG7Gqs+Xfn6wIqNfIz+EBhxpzTArNeMBjn++tzr2+1FnN5GNZORXegjUwZaVIycm+4B0YAmQfjah12vn6vs3ad1zVPl4f6vOkBA4WFdVvVWH/a/aQ+ikIIT8teax7ATNjowlbJiqmeuzoTZ7ro0FrGaj1xt9Gqr6JVGXesSDlbJsco4n3rBoC2BvF5rsvLyw9T3V1XWqDjuroc3G5oHss1uD/oCVTsZGCcMN8wY+SYxgM4MrJt9XackIBVTTNhDLXQK77mhVQcoahfGjHyDhS454B4H1GufQaC6+el3N3816/yOwGSim2mHJE+qrOhuXYD0TyhpLNt0Q7kRa2Z77OBdxkp0aCACfp05uqWY3mxioVRcRJFKatqyRNx4KSn8v1tZKk35QB0yJa6UFMZK3RAzSeZkWEs5tHgQ0VMitfGpxQmG5Hi4FkxG7w8BzMLokKDNk9jn7pxwM8AuM8ybgSQb27mQ20Kx6NWSrjpTtRXKbbPy/5OB+BroF+/0bXq9qjyOf3y5WF7Hvj7F7/+E/fXNwBKGKkAah0lYCp+w02k4ij9nbzAynSXc+d/DHwOUT44zyE4DEB34KMRMm+VYlhb4TaPPtUkR8iPG3zqMMLLeWfChN1We0MeFw6mFNkd+BQQ2xsqWkV0ZZ0y2jOyaUZXsai2YjVJ7ehlX4FPWrbH5jm+Im4XqfFxRXN91tYbQNVCJuDqLMX6IKrTCT7p+ab157iZPZ76mutwPMVeN+e5QYgm1RJjUtPakp+00K68NB/ItLyOIwDvZygb/M4elq4B9nep8KmIrcxeSrFD3+QMztRfCtfUc2xPKsdzde2wjSxW5k/rGHRshqFnEm1SuBnXYjyLipFjcjU7fg8F9azuCszU87nLlOsjQG3LmwvFfo42X6M1/gk+ju7cN5zs8x2L0IZXeA3OQvXHMDs8bi7z4xaog3gAD/bTIJeNPfH88WrvgWjiHgYxryn0m24/pTG0wYd70Qq1C5jtaZhiXAXEoOwsL4IFzcvGXo6Bqern6WlPatUh5ng8riryRHcNNBhlApDBxyLtq14oUjyL3TRacdnDwPxO9IG3qrne6a5ghLJQ/Q58fDhAxai5aLvqugrVCjXTX+kpMWCIl3dV8riC9lK8cBCvdceEf7bnbOtsg4/HS4NdLVN+AvhAeZp2eyPvPDz0NE+lohzwMdiay69bDF/dmifAx/wqwCfkyuSOwUeVAW35XoHP0Y4m1s0C6mBoW0TR1ig9FygujbWtXhsd4n7pgotqjHiADRHztckfb2Dc4GOvqumizvjiYbdFnvKxDZLe76B0GwCYO3dST7rwkLewjrVtDwljFt3G3KMTfNIG4vwqa0c5K0HBbovR1qrlOYGzf6eaFoxFMYNWyL3mZ3Em62LSw6OHQO+OVzngj1Kt8SvXA8krzn1qj6KMoL5mmyA+lrUysQ4vLJWqLXm114m9Me/fmVXyrg0gWBeBDxJ2lGzcjB0sajkQzoJ0vVbGE+y1d9uue0UO4G2hHEDHz+Wl8N6yoYS5DUOZY+0CfLT4As+5AoI6cBIIKKNZhNpQ2XGe2skzK/AEort9i3qZ+t2PgU+NwW2/DD4w0uX5OC7rfd8GYP73vX7+vL2tKxfSuID+dJ3W+jKMo1/+hkWmBBLVRKz6HCsd8PCmQ6S4SnhbYKPvWgKa0S6V67ZkryzbzpZICyqLIVE7UArz3vOBGDqHHf/xwGr8rvNRzOeNLfETfHIjDD72AAxANacEH3sMXS2NVv0DPp5f1TUk+Pj6ia3E/d/2MnPvUiAqXnWsnQ+rrCaPO42JTj13rr6667oPmGNg4bBRtxGNSfNFYDGNB4wl+jthPcI4sSwkoKSy3gKen7/6HHurRczDQU1Rbxt8GjAk78z2mwsBue6jAL4FPlcUshVJJtZ4rvZ8eh4PD7d/ohXRvA+fVeIKP0fPx86JaWHvxwaf6U9Hw8lBc8vTGG7MwCvasZgLKun0bMR7hHLpyn14gTIw3dPONXORWddGY1NmoVi7dxpBFH+Udo40bMvbQbmNh9jzcbYGNKuALBR075Gz+5QdafBxbCfBZwBjQF1Z0SGe4/lkQkvfYtrAk97PNfiA9I1s4W2ot0JfzY0TfODtKNsdXpC5WNG1iM2pw3t9z54PCsKDdsvzZ+Pp6kxa/t7UVT/HyK10kkXS2XI8HA761W//cgc+Tn10poct3Xpox09M3bgINQort4KxoG7wgRLzXUBrhlaWY6XxA+l9sHCN4OMCQdNurTjdz0lxqwKfriEJt9sKPA+3Adm0m8ffQAXaidxtvQ9AZRrANUgFdsF1b/DJoPrVJiO+dvHH4913IdW7MoHhCnzIhA1N0xXe6pCczzxeXXu+Lf/TUJtgd8SkLNx+5yhjfnms7WvuOYEqvQ3I47fAR9XkKX9WRpYjRBVAwZxZfp43P0/PZ4PANhi47k7Dp0L3XnAMTQhzzg8Pt0rVheVvAyviSlRC7prscoAzK+zxsW7bDSVZ2YnhaWSlfp4fRSIAPmX9JvhQtgw+otxC+xogcX6RMBSZVPPN9jgYA3THkFFAPOMCDbdZii7aTfvHfJqMt3uqVj5OeoDijd6KVqCYk4DdrEfFe+0FdNcFSmSDPdZP/eoyjicnB0Qns/mkjluRn7GejiPJk3aGG2l7Up/WKxsAvgU+T+otybuCtGvwdkYsyC5EZ/ZwHJxqnYaU3/c94INryOMPvdtJ3jlo+3AIMLzf/P5vE/OR1VrraCVsK7cnBkNFl3LY1ojMsjPoe5+im7oqET6t+VZGs+qtpKxIXA9S2Sp34OMUGdNU0TG4aLBu2wIJOmMc3wKfbc3isit5V6A84oB1ssEF+BRAIumgsmXUm+sSYUDL3INPrlVy9lRokXCw+ubZEnXsB4CZY1YH3W50GGm5EJbVh83v67E78C3hrp87880gU383f68vJvh8BbRpHPhZlM3putxj9Pvd0DNqWjb4mIq4Ah8bRzvmA9A7Wutz1AaY/H3Szgk+mAPa47hezJHJ8Sr4/mpMGh3ixTw4hleeT3Pq9SxfU2waOOMWPcY5v0WbI+0b9S6ZmWZv0kkVQ216PJynfh8V9fAdVYeHdRH1mbV3ZCXU3EBJOpyolf9kAFKPulfGUPz8ORW3U+pRORPgcyjGvuFX8U+BD84AavTS17dBybIBRRVG1Mmw8QRBvkTv4rP2ICetvMNq8mYt87zE+7qUYZ8F68s8L+BRyvuMWF79O2lLdqhWM13Rgs68rPZGaRzmO78PfE79lN1ufCZajUtXepUffvfH/0Z7HW7kZD4d1qisU37gzNVmZ2tn41TGimImURuSytLv8cDSMtmLa9rNxVJJHRh8Ki0ywafTrEGlKBNNHYPxnAU+aC2zwDMVFOJBQnKnQTvxwOCDxUu+Pdr+4L4TrTZIzYqpPDx2wkFeA36leLs31EU6JKylVSBbnkkWwx3CpH00CNWY6/u7kWLWiDAu47L5OaAtH5pbpmun0JHIPf/gsEpBea3TK746dFs25jNN0ETmlZSfJdqHMegY7yFDtZURNtTdVgbsXjwxkO19pQdkIPBnEnx4uoKGQFU605GrWPUs6hO9GeCTlnEpFMbwMsPuE331fI6ZfRlB8wAfz7Z+f9S2Hdmu9Nw6y87xr24HxDqYmpc7MxA6vP4Dys6A7H0zaFVdlpQCad3IKISusVJ3Rl/GpUr3PEcd3LSfyXt+Um90ohrS84mABh+PrbuQqDkumaCgY/VvN/A4vNu408eglOcBPqUq/mtcBp9W0BFr/V7wyUQLRSgnfwYG2gk+NGhKTzzfXiouurp+b4bqSi95n18BbHPGOx09qFno+DheDT6//9P/DfAxJeKssSsqBMuvpnQWMBRpxnXbLt4kmrGXF8AnrWLNxqBkb2Y2X52Kl+Xd43QlPCqQX7u3ly15A5wtOSgaXVPtGiUDSdUapUWWB7HGtWuA8pns+iDKxH3BbIGoKBdxJsWzIeQCH/cC/17wuRJEntWhrqAIBD5WVGm9mG5L2m1nt/VBUf2Kr7TwfnvP7rzTBY7+3JfgIwDa4LPnua2vlEsCEmmpHnfIXAHB+1ulSDMo3oWtYeFfeT7Z0sjvYDD+9LLykI6COznuQ/Eo263XsBTr07OSX0R9RXxzez4ZFyD40CLvIs7aswAft67Za4Y5xRmsM+x9mEJY0mOV5l1/u3LfcZ+hdqcko+uIwgpvOehGvdNfkOE1GmdtEBl8XAVfG+QYATTeXGlf4PHDyw9RZDslKzaYtiI1+OBRcL10pUFuG5Qx722y/NPD43njMwl0NJDdYVp5ixEna4/I671o5mJirpT91omWo62XZX5yPHqHUmi6hixlt+ZVKe3WbT88VbZkFBX7GZE89jX4PNzeECucTjUz37mNtYF1PejhD3/9fz+72aRoqLZUndqpA2EF5IMM5ddpreoMG40Od4V9p4HGBE9OnG829WXPJxVfelEZ17Hr2O8A4AlUs/ecNttXgjvTLa+xzkLTn5VwrwuRHKcqQHMujZWsx6TGGR0j87ojJlUWlUAD6d+KfVXNS/2psbTQd80Bn5BWN9bCFdYdUJ0dNlC2Ze7P+Dm6NNBrcFCmK406D8NXxsKdMpbcmBrcxkbtfXXVTs8h5dPAc/U+H0YUCa5rnh0rgHJ4r3iNUunt9caV6zvhgM+dfnqd4vzxJgU8QfkaFwoSK3Vcxo1jPl7Ls2v59I3DXj4UrapWKOtgzlqeMZ8D/LGPQdk0j0UlicLxaG7r9fR9ScnzW64s215zvs+xuLAgF0tSZ5VxFzIjeemkLWsn9jgDEvFSJxaYKlXmMvTCBh6pWIJGwyfPBc0PgcKY2W3cdNxV8Rynb4shoXcwHT/YesdXI/DZRW/NH3mU9XMZ2KCrOxvvlJP2Wtd1K+7Q4uemgb0ZoysQQAeS9H5JsPWZokdanTR0KuSCYH9rzwCoeU0L37Lfvc8oDZj6X3XYcAazqeeh8sp48R+Hc9pQ+/1f/p9PbNDR0Xfyb3ytQlsmkYUC5Wa+Uj2muhPCihGYCmiXK7dxBdtoaZGXtTCn4srJYBEyy26l1nohfZhgZUUrD3g+kUFX77ZXVP8uz2es2vs262W51LOxiUFxODPQRZk+GvZ+wLXWGgX4eK27SFSFqql8E3zwfT/H2UerD90hsMkLi8RG5p0UZwq+18nfT1C/AoMrRQYqMqjBDT6w7NXR4epgfQU++dkNPv4dvRzGJLrDhlPsNS529Tiz3RJ8oIz0GdYSkRrLP04qGCPKnoIv4lrFq6HA2Gljuqtfr4HpvrOSvT5L/XsBPmh5pQsg5eWl3CT40LOjEGUcy3s8HvSAZCsmutA0iCTgG3zwYH3mHnxKKZ43JKlbzsGYmJnAs7VfFaeiLpnvez34Ss6p/zZro8SABtfuhqFEDb0jW95QUU8g3Z4Pnh9eNz/nXRwAxBlw4b50VYNinNdtWH4P+JgO7BZfXG7up2WLlXCq2eRe8Vx+3h6r4DTWyaP/18CHsS/qQbYYcoG094LzJg338Ns/KeYjS8IBaHKTJyJmwNpClRYSFJZb8ai6/wi4YgQDbA1EER9KtxLWFIpbjahn9MBxgwN8Omg4gneM0W0gJARX4GPwg/KRFZGbYesQh9jgE7wnAp64u72KCF0MqDhHgVStgS03/f5K8DCOdYvkTwWfVOCmnbyPbiCb4APAjxZBqRCdUJEgkvvVxy5Sq2kNUokfz7IXdhG4z+ck0F0dxgSfvUe0ACdDMmOHeG73h5tU6w0+fKZriXhw0gr0+m7wSSCf+YS20j8NPrk25/OHVtzg5Pk1HWePQMkvjvl4XQ4PXmCT9OwV+Ow1z/8mGAi4gi7MVlwJPvDGZOiA6rm4BoQMPWWQz58EFeyZshNxXbcorzGMmQC0wSfl1TEl7vMDziH3KjwVewuaE2OgAz58g+juFey8in2mDJvialD8om4sKda976esaCyXXpk+WXdW4d4qliV0+KTAQeCTa3Z1zr72fIo2ZhwL+lLJFxwVDT/tSBTsqmfcb/74dyYcfAE+3iQfJiswL0BnLhHyMLEKolkAz4CrHOPkcC+ApRWa3b8vgnAGn52nDot6cZYZ10mFaat4OOzTYnKtkNeh/k7wqXnCc3LWGBLodA3yAh+slYCnhZ6T6Grq3PjvBZ8DDLKFiQwIz60Asag9gzpAJz2DALuaZ1MnsUcHrWmxWqlAub54t6zzLeA81Pcu/wafVhQhBz4MSDj5EqCpjK4OcisEaYvTodnZR9ndeeTDY0jjJlOtDUyjLFwbouMoY42lUGMpz+e/vTammr4Cn1pfGxY1xuwb6POR4JNGV8r7obwXJeOekB1vSFDxnJDKzhhAg7QYlM4KHa5fFrpVPFO053vUVWNwjkHqBAA6ZOd69n4rppTgQxkc8KHXIwXp+Ubj2CvwaVlw9mucmQSfDO7jPAT4EPzZNy29pa/AR44ngRCtiiRXMXXoQnk9+Fvgg04oPwF88uz2eKq1E2g3xV4Z/em8tPrH0G6SZYC9boC15+NOrm7LYc8nwSNjMd48d0Ro+qiohAAfx32stKyAcTBDkLfShQLzLE0pbS5SnlHHdhattA+/55QLaaG+sszxellGG4QtHACfyl5zXzcJPtr3KPVZ92bTA7DXkymqrvr3+IMySLfe4z6U3hK0q897btUaqcCnQKVAt2o8kABR1okpQ3epXjSMwds0qzPi0hPzenPvKGytGO2RWik4AL2u9c6D5u/nfLey/KzapMqGDdmYMSkGcCFnCT54vq8uVkTav+e7p8OBPZ+2XF1H1jI61KzH/03w2aZyAvqc8jtvC7Kg3x8KXR6BPQbssWKemUyT4JOekdfuCnAOJep4nukkjcV0uWOhXFuWNPi80yDh+FG0fhAa6opsQFYphAvgnSACRV3vguaCAAAgAElEQVSyE2fGtJt1R57/8UzJVXvtyviSDxNMj/Y8hJFZikN9ygfr3oKtUzoWJYgKVgeficyyBJ+rs7110gahA3wYiMdHGFPTTe3I8KXXg7/RqoFZvwU+z7CrrgyfszPIFfgUYVfgA+IO7567ibjeN8QBOZjpgPOj4GN3upvp6SZCA5D7LVVMhDOeDgIlUJ315op7N6yMOIVjAneLmjyynm3lf7j9pnNy8UIYS8nSVQ8Kbr3stFqpOPJnBcppRaWybdoN9+roKgEfQqwBPUB7hLDgFu1W7SmsOLO/nIf5Y7RbgX8qwixoPTyi6ij+/o673kvx1LsKdKrHXNV69I2D8sTq/U7KaODJ+E3Qp7kmHjesaLfPDyrUvwd4K2GiSeq1N1+BT30Xz4eidS+tUcYzhmld0somvCesjxtmxlXOmXBAL9dF+DxgW1Gcsnn2hTsVyH3CQdEh+cxzCc4A+rbmvwIfyLD2p/bYVFcm0hh8LHNe09xLG1h5HnJtqeio/60ITTknoHg8Pu/ee/cGS5llWnu05XfD4D5fas2jaw+OngwYxFT3557PHLB7pLNFq2/wcaq11wRyErQbw0ZMA9/7B13TBmt4bI6tRbp/gk+uf56R1HdX4NNxLjnnPTZ9GPc9XXg+/3+Cz+1TOqh7fg7bwOPGAlecWXt35YFu2s11Mmmt4ACpoC9d91LrL+b06i1qX1NB+L5XwjUBPwI+hwK9AJ8NEhZ8jC2s6Vbamqg3NRVcFkJtC8/ft6WUXV/hwsZVD6Dbnlku6nuEEjQc/2IRN0HQmW5OOCjwcWJFKgkrtO8FHyuNPPTpute4X9/eeKWFQLsU0wuafA74OIHC1IWTILxmnG0W/d3HBls526INz/VfBR8DUdKjB/gooJz0D0oQlTDiuEBa7wk+Sbtdgc9cqjbgk3PxfjEFdz5zGEtKtfZnkXBw5HuNeuEzuNJeT//dz5Q8Qg7tTVQH6wLM6O1marn20ufX67EpyQS4eo/BaffoapCKpCArF9C1hzej7IiIC8H3eazbmPhZnFPOlOFxMSO1xzDa3GNRoGGH8Uz/IK05jMm9d0jPld+q8TouZo/WytFXP7TXbc+n0Zfg8477pOa2X7Aw6pZR0901dxmfNvikl33lUW/Q6SE46QQTVuYr/hXNYlHkTs8nabcEn+9NONjGD0BHnk9t99CGvISzZIsp69rXBl7Rbr/6w98Q84GYO7in3fPPvDjI4Ir7ZmbjeKHUV+CDpYl+X52h1Q0BQ4FFDACTDbd1XOeRbHPOFl4ARFgXuZlpeXlOSSu2oOmd9ey31ypiHe7dB6zmVN99fnlhkK3dXfWlcl2JyxTEM+D+jUi1LnCxh7bBp56fCQCt1OMQ2/Npq2Id+qlTIPg0mEhhVZEZ4gL1LiWJ0NTnnqDxYHQlAG1or2X8/juOfTJtJlkkh4b150vGeFinzIDjQLmVLNYFFwHa8+EXIQMHjeWrrKfGh5nAMRLti5ihfk53DejnnZXrOu5Tw+beYlIEQRofNTVJ3fCjkpcvqA/TgTwLsUBRGH0FPmibL7l0Us0GH69vAvIGOBue+zIzjCfk0EYevCufFycN+P4blSz47NR30JhSn/OaQUnKewOQam9xdtQCzul1A9JtCpxMRRfEmjJzggH/flZ6OMOPcUmb4hez4k6AkHIsDwswyQ4UKVNDrQX4NPM06yZHra8U2ee79+cL9KnvO9uN60UBoaHo4Ba7hGNuot6amoce+irVetazx5WFtjwpAB8LphNWaPQSgJxNajMAn3HB9i/+8Ncj1bqUWV8NUJaBqvvbsnYGiO8jd6v+GkKhXd2sqHoKVOcbPGRpYGCyDr9Kz03h7Jb9UaTm0BoOjQVc5AXGqXWzp+Kxdz5+Zl5FNo0XuZddqcD58wP91ZixFd+i/9h7jkWOFs6xpCiw5YnYMp0WIkMT0nqQ8MiihKBJgSZ4poz6Pa2o5bGlB8CA9PPRNqeeAfFY6esW6iPlOijUtoS1DzV3e09QjuJmelwKIruZ6dXY97rak7Oiy6s8+FmlrsddQH21tRQ999JUqjsOmHih3W0a1HGw9o71jla6Cw84B9E+kezhLhVVFwZjScrUe5NnKxNjvCZUHJJqrWuDhNaWYK6rMY7SiQB/05W+10ixv35nbIIBCRc+clqHDCNHSXViOU6P1XPqIuVlZLSno16L0prtAVn+PtVeikDK+3xgL4gOR4Gt1vMwKuYQH/31/Fyn/LI7y1w9ksbl+E2D+nmOIcsgXs5O1vyMY55UznwuvaJeL8QSq55p7k+z7jO441kL5L33yBZsQFcy06K4IWPL22v9KE05zXhmZH4Hu5/Io+xOD5J0XmOLPet+eZXA9MxbAky5+cxTJqZDxcMv/vg3gA8KqgoJA3xqCV0MmQfESiAPDyz0siJU0Y+4TwlnX4SldhZC5hq+rfAuUY9OC5sOaFlqn1o/iS7OmQpuIfHm2HI05WRrEd7QysaycocIuf17AEsCkAPwvW1OvY4grw8yLZWh2eyqdv1D1Am0wludbB3I9fuuwCc32+DVhzkEuZ5h5YL3+V0qFPbcszj4Cnwwj/QODxpFlpjougQfg0gqrwQhg08r2qyXUMzHtVVfgU8/I1Kr/z/W3nVNr+TG0iNZZEm3Zo97pqXWuU8zvv+fHlsqkkU/WFgvYgW+nVTJY6qrM/M77B07AsDCGWd/7Lu3SaFnsJwRLa95KroWXgFbfViCCGjWf9J/PfNIwdczugNtn2zKETaRss86SUnW/V0Xpj0BxCKZo4Qybre2Erb/yxYto0DW+1wTmi3wwIrlNYRe3mef4ShZEYO9FDdtvRtgwn9jAeEJ8bNYSMr1hvnnjDdaQ6X1tkEIeZUy7KzvnrR6KV1x/iMT9vNUrD3qv3od7oOIN8Qp/5N7YZcqNAMPp8Ko8wVY3gAfxZaOk3GzTuN5KNp7/5uvnNVn19i8Zo9AU0+OR++/t7wDtOvn3SXjuDg3jbz/5z//x4CPTHVXRpPFluCzhUBq5ePndd3KpFork8ombcxGz8ViHSFIeDSIhvtq8ZjwHAhV1b/A8uGoFGz/+LG7CMisP6nO1zPiU98MmkFDdxjYh4ELrQPW/UQI6D2A7UolRcHNrgzhDtjgA9MNwC2XY2qeT8R33CrZnqM1bRFSrePBDQsJEthOYQtToScI6O1iQwDwzGn9JvdsRgREAASERLliUCyUBPNQN6G9ccV8aq46k+iLqGdWWlYnz3wPfCjKJnaHq3LowL/U2mZgXvZNM0AXn2kPyAjDgonNkLvbA/AEWngd/BmUJLl7Fvjsvn17ffBagsXwnb0W2a2g6eUko7APj5Iv9gC+umiw3NriD3eUcJwA2qOlD5S5waf2LOO30Ej+BDRS8J1n1aoutxn0ua+xwXSeR0Xrp/j4hAb6jmcaKX3nzDl0AhdA2PIOrxJnOrRhRUMXZVTMxNve3v0En6dPlQGA2xBLpZ/Nrk8r4O31pYM3ltyJ14mXUGii1+eTN3kU69/85T+/FdFqjnqZ4Z4tobb61KUsIoI407pQQ1GZodagHetAox5/YKBxvaaHNzONlvYG0luCXz5dhESbfi3uCOAjPMbXbTO3gAc/OJZPEieEV+uRayEypLb2RIr6fD8sH8A5GR7LZ6yKcJvoNRIzrOVvyyXBZ4TjSueEMZ6yCTcA6RrES1ho9NqCBuqt/N0sNFlVuNjMG61w+Hr/KPjkGje48mwEN2sOi84kXFkp6LSnHnWQVjgMLFcIDJYuNw8Xu/YLN5vrVmRZ0FHDcbIBt2HaV/DRei31lS0a10slImky43FKXyXmY3Va1zT4QNPEfLbQ4cw5w5Od1Ro7ihMxR7Lk6ntKQAg3y6S5vS3/5p0U7Dojd/XuxJD2msDH4hNrBgk+hAEYBZAut7R+Nj8nTcDfzdZo/jcA8BmE6gbnoUN5CXqt3B86G/6cMI9WG/+1m3crRNOoOTqxzHpgKjwNprvc/qTZ7UHa9wJ8zkgJccNJHhgXdvcQpJErsluJCy9uw86AbjAKQaBXw4X5W4EPI2Xb9VYLLKaQ1hQdSfMA0Jg7gNQMNq4HOVGPz39y8T3fRN+1RvgEPukoeBGWUcQlgVjZZsmIC3zqvUovrv/quStBoICHQ8CXPALbpyhGU+PSr98Fn3EDWNgADgD0xXBhAek2FfCstYSgmmJfaw/bcsnr1yUqfTqVgU1cr06XfsDc1yfwQSCn5fP3wAcGyGQDndH/guVT65yAerg88Nm/93AwAvmHEfyMDr42jaRvnXqcQ7dyJzmw/8K0Yf0hrP8e+MCAsnwMZqNMCP3eKUU/r6ezXJb2JNC0pPV/De7pVpabJtpkwb9H2J46lbFsK1U/43uV0pw8RbeO1GojDil6s9K3wSUF+AvNCYBvt5tciuZfxoW3rDjV84BPZ6hTo3PiWn/3npdie8DnybJJANsKkZ7HFiATYEVjEQYAfPq7pNnf4LNBbrwg9hSkG3DOMeRFRiG2rMxz3/vCsw34aKSEk3YcwyLlnHPtHoY1P+qMrUg+EeuIfrslmWRntCc7wGNn3m/+9B9SwjDvyEqr9FsaE6Z2gxkra+WHFs5jJlujE0EG+CAQ2QBcASU4/57l8/fA54dPB0iOBttbi1CuoH79J60Odxtdm0XcHMX9vSKEBJ9NjLW2TxWwz55u0X6lXp+4Vi9o2gVh+UjLTGKya3K0qNAqUmNGe9X1w/Jhr/X9iFndT/gKPmImPhRWawKO2CZ6583f+V3cn+GN/h747PPdf8vyDHfVLcRqxV3S3HUY9NA6HYe7yK0TC0JptAbmLMbIONuW5cTUVqxnLFc0uYkp9SZyr7F0PWeJOGnXmXRzx9Mk88yWyvOqe7VLkFSvM9Tximn6WihU2Vh0gylegqK+tjLaPSx6pKknChVJRasGDhrV+qJ48slKeKI/wGcyC2nrNM03bU1MYLxj0qJxikMfvCT7Xk8g0vvR4NPjLPrEUlbl9/KafAZlhRyCTly4e/ABPE8AlLwqmnEIgBhw7iv3JzQBIByaPkLsRWa+5RlBPthd3bpZWz4kUdSRpGucBJ7xZPnaPF+75jpJSk1PmVI7Fs+pdXv/z3/895OSH8SL5dOg1FrGaDYezlY3wR8Mg0xlcwSdk/Dx0dZ1C3zExNbyx70VJ53EoM8uoCjLB6J5crtdRLP6qCFA2s0f5iAjG5i06ovkofL7HmNNphj3vWIa0QEcYgN8EKrpxkvmnvcjdVTuj5xR75vyPe0Lrz08w1yT92C+dJm6eSzXeivhYJJGiG0l+DhTCTBsGeo4WxzQk+Y2yg5WY6TrdvEaqZv4pBts6LQL+Jz6jx681eftrufeJNGwXQ4sa4owcYeaF/R+7I0UgGwS6QugnOWoCwl7Unltrcz9IjMyabctsq5Mr3/EVC/6WuAjLXrR9VwTVzIjtMPClPDo3ZmPDwDSlNXJEykgt5bOl5Mer2ey622olNhH1Iz0Pp9WN9Mh3S5QgvJvgcaOedzAWDpLjZNoObRp7Yke07NA5jH2F5NuXyyeiJt4zkErRKk0Kv7YCgAtkerRUV6RVXltrXnx9ZOMyvsMzw/YxjA8gQ99xpsCGGGR55bnyu+42AqcjuVjt1tIIeZZaU3//Id/0xjtEVRUFDvrbYPP5ZYwwh2h3w01tQH2RaK1JhFgEeAy+iUJB2xa9lrTmv9OwkGthRhP7QHW1hxSBHrZSNZMDVG6FfYhZIxGxOJheknk8zsafFQ7Y6FAVLTz2aDLfSnI0/szsTAUA9JOfeC4OBGWe/0XAftN0qR1jwD8DPjOuomDhJAjcH+57h6y3YgpPK0pX9saNlp6a5p3mqsI352O69n6HniGiG8dhutr4W44wxA5M+IfmeWG40RKS8TLnsCHXnpFp1wLkLPf7LRFoc3/gGNYqD5vpe87AYGss6EVg0+vr4GnBNloyWG5wHPvnKDAXs0apUTkSIGTZCABaQ+CipazFGBZECnQN01r+qZkiE/7jWy3fxR8UgCn4N1gIpL90PGaJ02etfNT8iZdv+2vjnjjriXq5+L5dP+uOB+1ULJGfGbLZ6aytkyeusrFJIrROzkG2fjWz7fAp9ZTbrRjgan316RIK/ajkSGv8TAMiqStpqHqqPFRR1aWz3TdlsVKn0eP2f7tn/5jQjX1LPXydLa2Zt3KB63Tz5gDaUjOZMOK2UL306dPvW1ZjwOxkqe+a4EQoMudJKZ10WNtSAYphdlrFMMIdOIOTgOH0LR+ekRB/zFeYbutUjti82uvIBClLZcfGHfiTtUNywfhLeGX5r73+RDEsch0/2hCKdr3Mw04293WwBGplgQoH9JPRnsalSZccDE248o2goUCfCByCUdP2oS5qGGCPrB8SO8WidjFmIXMT4KTvSmhUeCTrg45szw+e1xSpLqOtnnAx+LhtJ9fLiTWNaND/LwpMHSNZfmgkAHuu/NEd2eRT2NqVtB6cVuk8GsmbetKsR6nw2/LpyznWlu5zdWzb82PQbEaeT8jBRqocbupz4CtTPFd0E0Ks+v+EUtMXhmyWrEsjVPQa03j4zUZQduypgQgfIKngexJuAO62gCzLZ8EQNl2ZTkzfTkEPOtPmZ/u31pPzSNqJbDiZO3Gy3WgZBPv6fesGtgd1V26HbNacg+3P2sYXrDLUdd7Y4TKXkc+N27WOtNPn3608tBdB9zMZtxumtoTytBR/Fr+wqsAcw82LLma9eNnwmwJMFlHZeH/5g//ZrruIiUEzGh0K5gIM+lQw43FA6UQrM9OcD+YE2LWTw3TOpaXGG4fgl0RAg3HRIYQAtQSfLaWIsb6WFrxmVvyFvhclmDUSiSwcv/aMw6APSE7KIkGAaXPBNgSU0rLJ9e+rzEMSoZXPdPSNgXM3lNGgLfWZdfC0qK+Bz5SDrGios4C8BzfeygKgA8CixhECgoyejb4QBMIXjTrQ9yZAl0u25/fVcabhNRkCrY2PVZ4rR9mRwOz2633vVNGtxaX+0r2pwDdAF/7cgCuM8X4zk493+DTza66qWNpsXUdgYYLUS8tFqEOv9klRqz1yOpv4g/Ah4SDdIcN36DNuhEp+00CD+fQ+xoze0JJG15fQjvXvkjNbGBNeoEPexTOvj4TWyZ6LqaGYnX6BgkWCUB/D3woEk2gZf0J/gjgVAy6M0kXiX744VYSee65rjyHx+ppGUO70rNLA+y2XhPc57mmps5ut4dO9vsZuC77BE388PHTgE83RfCwPQpTbf2mIp+8eIOPzJZI7DnPLHrSqPreJ4HPP//+XzuOaa2QAPPZyt6YWbQFHYKWtix6mIcOxac3lIXGGmecHQy2cKwHHrcHVoQtgxH+MSnvCXxSAyvwQdhBWKS5cvypIQCC22+O1aU9CJ+5DsgBumSA0ULQ7gNsnyyfp7WMULOXFyVALY3isEZDR0CubCrAPe/xPfDJhIOhjeWm1e3TVWSXDWeb4MNzbMuHPU3wqcu+albZLaK6R2D5nAarWD40Ri11hlHTMH0zAe7h3oFfAj7tODj8kuCDBx7lCiaV+zHOSGuwxlrKS/NOxzVGuC6rWeDofZbBFIAAfZLtVh8jZptdlNnj1tYN2BV3pRGmMPqA+9CtLW5KGEb4aJDjyTiDphII8rUXupbn5Fg+d483nYj3pt1iCT5YPvPsGZM+snx+G4US2sUKU7LJbeXVl9INl+vmOnPG3sdWKk/R5vDrFIqmuw1lu7vJnOmntjIiBo2lMWvY1uX7u7vd3m/kXMq15LEP5SKTTO/OpF1z5L9rZ5xCfrY0wKMUky8nWaPjWMmfReakXZOU0nx2WT45j4YUxhHQvnMyVcPX+3fvbU1MQoItEwhUPuewZHAX7Gtpc5ZrCPDhWronbcPD7cbGXFl3y2LTtQJ8uKa2OsYmXHTrat3LLeZnSbfbJbRCg0agzU8E9AKfEcTxfLO+F1dFrxDw+bliAJENdOZpmEjwJ9vy0XXjIaXJcb5B4ccNH/PZ67vBGMq88UTJPGNZl677EqHhAgzGH8va7lKRk91uqalvOXK5TZRm/dWWzwGfVjCcDqpsuTbzAaBmNqdarwyWDUBN5u2XxyuQbulUyjSsK86GM/we+BDjA8T6PtEY0geGOBi3GwWx0TNR/EMht2O2J6DSOwndAj4a3R41I1KgFhBnqcZo5iSMuDNKasYJWryegMQ1FO9Z4KP9m0O3UmDLp2imwLndiU3HosEFPKn4DUkv0BkQcYfr5FWx4RpyuMGLe0pYXzG6qchqWiBhK6werby+883KdQCKPAnB8zyL9iyYAcCo3nJdKPtqeeV3hxYtF6E3kiasj+gOfSn3Mrzifg2gxzq7JxG/ZLbJ7X9ijhX/6fsafKurtW44BXSOkPlA02wFMAAlaSoW6Oa603PJGU7ldrMfTR+hkabcdDnvpU+/UTjcSC9msylzzGBnu0G0ucYRDNY+PlZadqQuc6BXkV0G1xb4JFFz/xkpQeuclSF0McYD+CCch3gCXIdJUwKHj1dds50prjMJIk5XmSxS769l2VxRdUT+a5g+C0TFJA12Ir1/EHyGabKxrBmJ2IX2lTR0iiUZwT2TEI9lMgLFDDJFecQlfIZ3ZT79pprwu99V/Zeb+2r99PpP13KsOIGEG5zWdbrO7c4IRdhLKVqWz7iYUnCuqZ31/Xq2SbNuxG7X8fSnO27RRtzmnwKw1qr7XwrPtHwEPqlNz3iE3phx+9htnuAjnd3gk7uYQMO13wIfTXKlw4gXiyIDDG23W7sTX8Enn4P1bAX6Vl7eK0EIEtgCfK95X//EQ07Cyh6/fdxmx/I5GV/RjdyJPVvG8Hd6X86zVdbkGaaYz5xrfQs46zNfSnmU2xoaQc1piVrPiLImcFHM5kwlfurNOOptI8uQRgO6ZUnRUw2Tayqz8JpxgP1yCsAU7Fpa+bhdPIflgiY3bXoQbibqDT5Xy/EH8LmIxcIvmanqfObALHRwv/E66YpqeBfCjK0Z4RxMCghKU/TrW8OqtVHnU78rCBmagvYrgrYT6/HhARZpWU1WFZrlzh4K/6707I8fNDeIawESU6wals8IopAUfw98xOgkQUAnEbMaukkhp+LB0wncitTVCgXjvkZv4M7Zlk/tqZQX/2M/R+t03GbiRy1Gj4C29lrXObGOvtiJlwQjkboagJDgM13f3YKKM+/g8wEf0VW0RwJ8UrAkGBEfsl55JaAI4ATOx+0mN1HwyvQXtOXDdeg6v3nYjK19uumTqoqDyOP2IbYaFoQEYgmvBwBP4cdzvwjWKDLV51dPQKXSy23cbjcsnwQfaHoDXpD49esFMM5OHSs/0tyxfDZ4cZ+j/fesmkOjbkuTSmxveP83c4FOXZr2ZbUNy0VvBeLsbYFPWT6vrjf2esvPvG7dtvgPa7idTzTd7V05liWlDF3UHw88CRMjH6MjeOuV/fmUh9o/5vmMdts29+AVAqE+PBoeLq1y+bi9AkJ6EgKCQd/K0kHozMOsgDgHnMSbHQXqgQp85h9+7MjwqWsQN3gLfFB9XpiU+FZs3taGBLKueVCiQZjAO4j5BD74skc7CcvuiYEuoVUf+PhBZ5DxNiwUSF4JNQFQqUX9I+CTadcS6LUvKC1eLFp1gk+rO05mQShTyR7zjJ7AJ5UTiDddVKKBcVNVAoLbHucYcMDS7x0lohij64LEHOn+yLoPB4aJ98gSisaxdT1le04n4w5CQ09ShgKMdf8jUW6rJNeQrkgSTJxqLX0dK4fGnAt8OvHgrCOVp1ZKe68SO4bXTDzbUthCUcMRQ7tN/kiwSTAaQb3AZ6T4CLdX8EGp9WFd1v7mlyfBeykAWMBBu28KyugI3ltn95MHpfF8p1En/SIjXV7A09lgXEM/o2vLC0BHb8gbONpvIMtH6dHPbrdt9dx79F4Zew0+zQF9fpUEZj0OR5jywtpSm07xUYYBPmSsrJWzLhT21Y+hUM/9z39wkelUDNucxS93BZJb46KOoz5SLHdGArQFVQ/QWlf74VsgRGsPPyTXahdoBy/TD1KvUWsz2u4i9GqXQ6CXTLJ6UGmjau/woQeolSuiMonCTcfBcyDjDycOgetxHewQiIGaPnFyJQb4MKcntZCjZfSBfK3OC7E32/LZRJWp1ioH+yHaGDUH6LpTDIowoygvxjFIk0y3W7g9ck/SnYNPmjgOzoTWzl1oiR+e6mhrdWRhkS2mrLjvgI9cW1Vxb6BL8BnB/rWy3U6MRPLUSSgkHMz+zvjk40poRuoHz/TodP2OxYOrh+Qc01bTcWesiaboVRgjpmlBlUK4Sz7uaZfjeg6BODEYXfueV1WX2JaPaN2ZiRIWYUWPRo+VHyMangBi6MO0ce1R6T6q3Tj/jqJI/OsEcY6V0p/Xc0VBM5aPJXPTca2PHpCUgeBODHmxhXYK91ehfe5PhCaFNLJGiuEahzJnPBml7ZpC+D6Bz7n/sXyOsnmsgtz/fr/bnm0Q5VkVY3xf4LNMz1Bg7khRr2Su58nbDSjmAU8aldzGa+LheA0+pzM7Cq34K8bkpLxz58TZguOGNPhoQXWQBqDR8HYGk8U8B9ZN5XrRaNMsGOtJhxKaQgYI5S6qhAXy4+Xvf82eSdN6hF9odNtiOYWuDUI7zpPFfpdJG8+LMEqfZn52Kq1XgJlnmWykCCpMkkI0Us0iPYEtqaQvZnufX7Z/ke6jSYWOVTi4SfsimOfE0l5b7OvcsBh9vikQxoqya0CNNBe4bUHC96l5mgB9jexgHDJxkmximozuli8/fvqxBRWusOxD5j3CpTaWExmB+b2RkIdRJaRVl3DEZ7qzBHooYcS7ItW63mcSrRQPC4pcj4R9rsMutOSL4Y8U4l6S3E62egS+JBqs+F4LANpk2cpc6x/hNkEOBZV6t5zyjdCZFi+4eZ1yXQLvymJEaVSKLrKgLfELbCpWIE34uKKLLyf2FZbgCMiUC1mCwdgJ06TE9ArebY1/y4ihp9JzCyoAACAASURBVADAC6S0CL9iJTPB4XgPKGkOiAnXZNLudO/G0m7jJYZovCZbHFDDJXIs9Eq2efet2oYFoLBkexve6mrO/kyyUigoreRVFhvJ4Fh6KxEmOnKP92Dq5FoPZv3sTion7//r79vykXZH7nxUbh+TKfpJlcBwOl5rVnlsRtcH9xEaLG4gXWODjzctzz7BB5AfH75vnYeUpn/dI7UXrSGyqkZvW3OBYHRLvtYYAkQZOZGbqkeOnnbpxkE4sAcwQwZ8a10Dag/go+daRaakWiP8JOhXUoUO3PuaTCgQGZP4aKGT1svzunuz3Dwau3EKkYeYzMSyxty+SbzlFFklKriRJnsny8TxC9Y1a3f9Can6MDG+fwQUgntbremeZN82lSJoufcIpBBk2dlA1sSAj9Pqo9gzr8d6DrOdGNisw6n5W1CmkgH46LWIRUFbSZMDPmENDZ2mcLYw1Tlh+diKYL3jrnNdWrUpGkv1QQHojKuIERM7+NaZhx4F135/+heW4HBqbwpBzjSf8dKynQSDRb7BZ1sKnO/IMuJlWF/QLOGEcIvOtUjaQd5McbVWeZFWnmfKImh2ZNXPNS+tU5FHjvCLCW+DD3fq69aufQlv5RLEkeTzFjgTT3zigZYborCrFVCudlq3+ZwP2LbE7PuedfXf/RTv/+l3/zbgU00GASI+PsIA4VLE8wvAJ1OiWey4nOpapQEZfOSqCu2FBIBRhvJwPPztDjL3BzJIOIcZDR334UswxiArvpMp24AOPzkkig4v4eI9omh2foYQ1z1CEJAMcV13tShPwknLR4TjOh86k9d1ENi5Nu3lFGGekcDKWCIm0ZKsAdRaNmCp9qflUlWAuSfcKhOLhIo3wEfWBcKiphy6Y7oEZcVKSsPy/lwKhYVhCpIEhwTN7RpphdLuRyyHBwVJAo2A6OV2MHM4pqWzt7ARj+AGrPus1PqksdT6NvM3951ebVtgAp77GtvtlXSZ541SBfi8PL5lgsZY+3wSvAA1uT3dRJh9pYhaZ0vyjJttj7xwvzQ1dNV2dgp5j27x/tpq704DJwtqRHm0oXoCHz3Tg6ueM0AQ1s+zzlMIrP0ie3DF5JJ+WrgsgPmF4HO5mZb7voouP32omHWfjs4aYrMwyjM1C1uEtDb388+fxdi4Vje/PE1Hzs8o7r6sh0sJc4LEk4JEbZDWNUW0SNF+pm6v8/pPHbP/6V+6yFRzfNwPinblyUjCq8hYa6azT/Qhz3wSGMIETatDZn4Iz97RXiQPn+CTWouuExp+P2S7PdIny2GW1gbxJWGqkR/AEMWq0yw1QGOEqM3TJ/AhsPySWMAecAahwXZL85P5coLnr6nF2puQIrVdEt1qPdvuDMCnfs5eeE8ZmjeaIMHOavKKEKKtfY3J8NpmvEbd48vXAZ+qt1AyB4wipeS2fMT4CPEEH6+vwGf2K+MfVlB0XsttBUO+aLTjAj0NF2ckBRcKPkjwsXwc2pujMo2QMDHxH1yVD6CWNPbIeeyX9+rR8kn3XGjkovXQ3B9vj2DEAvL99mcHpM1Puc8oSNUFficMSTGJTEKdsbJeo6OzY2AJPmq7Mv2+7LKXotMdJuB9lLa/Z/ls8Ml9THnxdB6jDPwd8OE6O6liSlNaWF7HnOtIecQ62L8Cnx9/6PZjs95Fp9tyyjuV+g74oBA90l7Ee/f7b4HPnMVk57269iYVfuixgb2fxUXMVyPgmxve/x+//cs3QCcDlxn41lecNCDiJ9XzXQu7zLzLy5eGk7GgBJ/Z1KzQD/AxJfb183Ae2rpzLcCHDcispNnM0IIgAmncnmFSr+HTroORVm2hxrPo8wbqAUzvCXUDAjsyYh7Ah/Wk5ZNut63xDOFGqnVt12cP3BrAjq4QuLz0novXLhdkgA/rZkwzDVLbOHWfMINP9SOT5VMjlrF8qA9JH7oFik6QmJGbXdb+1T5XD7jcJwBlQCsYJ4Ue+5GMLmEadRv1GcBnwCTBOy0ff+DK0qtnCfCprxLIn/N4o7fWoxC4eW8C7k/gM8IxWvYkTSCE0mOge4Z0GnAFfMxLswynxJdlg4U0fEmyjRNSpi7qDbDd4EOnaCUdWSsu8BGPqs1KjRUnI+yXg894T0wXUoby+RbPXfIo3W1kM9LBe/VlSyVPa73SKk5pSm/42+CTFm8CosD753e2fGKVzkAceo01S2bER9vt1kWmww/h3chr6P1Ff1JQyWzbtIl3Jtxu6yNjfBxL6Y699fX3t87f7//rb91ex5kNZCJdhLxy/BN8+qn7ggBF3i4P7SVzpB5wZcJpg6OGAUR/S5OZgOxqoDjWhC0kBJcIKVqIlPBXPy3PBQJ8tAaAygeRRJ4xHwlXB87TjUSiwwgXmCQ2KOf9yGpZ1e2p5TfH3ib6569froB2Wj5kymQd03ZXVqKJntmWDzErnbEFL8FnWbOOxVCJr/VFum7Gi6A7kkxU/OjUdFw8ZASyR0NHWINk3DhuhcZtghu6gw5xS3GdjJkM86JlM3gtEw7C/aJrTt3bKWrECtLbq6/WE5Bw3JuG0TpFZ7hcthBYUuNJKYFn5Fb190foReB/tPiI882QO3dxgE/GCoqUeOgvFYRDn/csG5p1bvARrU1/xugC/Qvcbulaklxxo+FUTtMaTpo6AvLuAI/bbYMNf08SCe55vAhtlhnt3wafOZulQGufv35TtuCr2+2ujUnFsu5Uz9WvlcuUupwjg8eI2LSwAKgdEk6rXnQ3fxp89ttbLo3M1rY403ESuI6rM6/z/r/9ixuLmjPbYDoPkkyMiUOhqMw+WSJnszYAyQJ4SmDA7fZ3wKcTGo45nw+5mSBjPry33Vg8jwQH/bSqTseWT71Gh+7RyMdtdR9wWnW1TmnyTh3G8rk2m32NF1OYCGgjuCfNdZmVVyygKpRtOYzQeJlF1Kepa0XCxMg0itvoF+Y3JrZAumnEAyedmwyZfJ4EomUxAj64QJl10zN3rMAZ6EfDJb5iIXq5MaqGKyynec6l/ab2meeRDARDb8tnLImZEErwvK90nI5R+7GyJrkn92Cdu86N1jmPAivdUiFU5ppLxdSz2eK9MlGJr9FGp4lCveAyExUZULyAO1m06KJy1nj29k44oFixrZ16r6vjAZ/2gtAA1/HfiHvouYgDQxNxrri9vn7+cnlG+rp3bVOu9RaSPUtMbsxlFkwGKZ02Any0/Sglf8fy2ft00UB5hnzj4fOxpM+C/h74JE0j37ITSdITfN/36xKBF5PoYpLjQsvrnHMfdSelQGTl3hubeS/v//l3//4NwaSfUZGaWtxYC9ZQOlOpUZc55AkS3BJBs4XqaCKRZcbqU0u5OiCkVRSPqnVmJlC45ogNvWjAM+a13UcUq5ZAnPEQYfmwR9x23G527cAsWbeiVNL01wcTQSRJnL8EfHaq9aQ12/Kra6j3lWMm89yLgUdQ4+o0VV7j0A3QzIYRoC//ccbSdM0FPpPt5jNCGWgh9HWq2rcQTSFS15VgJFCNFlmpzl+rzuGeHqnPPzTI3Eya4A6tk8rMewM+WVCHu3Klvg/jhwBM4Dsa69G+r0C4zyD16LGWeC+5FxAq6zXqQeo7AmkyHP25tArYCyX72O02SRxRZP7T58/jHtSeen7WFuJOAJ74ZYIPCQcCohXz6Xse4Q8f6bljmGPdD/midZgOv/z0+QKfBJ6n/d6COC2f5NWMQT3x5Ul0eBXeKTdTlrHnrGviRj5wva7HpuvGnRyRe4Pcxe235RM8mzI16Z99/x746H4uLt3XOXvV7xwDhOSR03VByejOeuOnvpOWz6BvVNxeABSD21rLL39jm0pD2DCECTiF/vSbMlHJUillqoS/h15l0kC66eqy6XLhfpdACQDi/e3GGqE7wemOCwA+WD7UZ+g6vkmCK8RX71NkqwSAKJrMYNgIAwvS2esQDNrK7H30IFQBnya+vl8K36lLCoKeWNVDcI5sN+3vcqFtYT06TLh35FoMf7n2N/Y290+1X6sGArcGTNqp1A2gO16j50jXkroYpO3xan2kdZOCZ14PILve52Gz116eD1r5SolPAT+AujYyBfdFB5xPAngoUvW9VD6gl31OeX1q9jYIItxxmZJI0YLk0DyF4FM8vcZEn5hln/x55ibATihr11L9/lVdkDmnrvuSiy6iGRTpAj7T8Zt5Q25oq47dHiHBuhPMU2DmjCg+C82LXlcscIMP9XcWdy6I70F0dKVO2h6lIWQS60lQ1G0zgPcwdjrP7nLwKR4YXaVXPLwuLfkbGYHQZ18T192Z4sr+idbEi2dEQu7nobFMw6595Lq9UsX+9JBtQZ1M65pk+rt/16d2MGozrdDfxZHSWt8Anzkca2jZoaC+zzAoHq4WhvCu75LGuTWgrUHkJuJO0pqJz0RW2mZONEK0h8roIeZTG/75y5deRyQc1DWyVQngU9eY9Zcb6AF85qAerI8EZ60/EgPqvXQz6Toh6F+y66LIcAg9hMkGPD2Tu1DweQBoCM2/bPqYhJRKGFna+AafOZPwe7OWSVhYigNKwxYm0pNxMXkybTL1CM8H4E4wGE0RQRj1WZIHKFQ7YLp6H6aCoWvGfZ/2uwVy9L17ytZx0Jl9TFq/zieAOGn8aKWdEj/xmzgnwAchuwvL05lyKSVrKOQGn7MOCx+DD6zZCmSDj+rFPE8p63zo+iCrRK5Dj5v4Dvhs0GcdeyTHCyigLL0BPtDTVX9nd2ZPTLMCDp+s7N6UW9DHoYHOtj3/1CshFDQXGOOdsMLJmho0G0A4Y+1ruidnD4/bPc+o40bP4NPy9Ha7Jf3283hCKSha3lXFfGgp5fgPAx2NNqKB3/y+u1pz0dyM3KwxZxmdbbebvrem3fli+qHDDj/+NUo42lcgZNLyyZTL1BZSwCC8JqhtIGW9O0sF4aWNtSCX5eWEgwSfAlhdx88xgXdShwuEv3x9VzEL1dY4ewhf/qyfzJoVA0lG4Llxe9Ky56LNcPM0cLa10l1pbdqm1frG/fK+pQxs8EjgOUnLeyX99xawEFMG/vU5f33HH+rljNXl2ZKtuO+TDJ0V/zlOgnVttyA8si2BfpijhAI+Tym2rbwYQFbtRq41gSh3L8GB13MfhyGj9Uzy6NN34N/8Wb+X0EyX9HWKUWc0ZRYIrrAIE3y2hfA98Gk508KrguvSrdxSv/emC9uPoLqnJAM+STvjDbGrEcsn3W25B58/Vx1MWwDpSRnld4HPnI1vmnJkzugBfNLqSRqGVpFTNx20a/Qo+t1toq+1e8MZiOcCtrc+2HpZPJZgfJTf3eHkWD65ZvbvCXxScarfP6hOCUu2lGNJpZ6RZBBqJYqEV1s/9Xy//UN3tR5m3FosATdan8T8jJ8L9UVBHYTdDJYWSf3+RAA7OAhR+IlO4ZUvjrVyCT1cTATWA/3FfIdz8Qm1RhXgk75sBVlz5MMCH13OGvDnnz5f4JMxjwQffQerzOtJQN3gI1fg6sCtS0RR4xFSz3t/3fMpBTVa+F+HF/SwLaHrjB/Ap0XJedbZ+mCObR2UZpsWXgqJp8DpBT47zXWlml7X8uLQElnbgLHZBqtA64wHRnF5siQOid2mUp7htrwuvnsLyJuJgoTP9dMi2teSQIBnHuZV9TOefnYJPqlwTUA+Wi+lcDpCtd0tCCIpLVpAp9sKeARAEq9dj+b6tLIgtuXDGfAcaPTjKSDOtRrWslEoNNVBhH3asgbXOm63VEgA2RlmGbFwEjlq3dW/fdPRFvxPylXfq4e1sSfevLEmzj73LqBwcrLa7bE0ehVXRmC4hBtIzmf62hrKIstng+eA8Evx6MGKtmC7PVXf6mevp1zhDUB+ynG5Kf7zs7te/O6P/10JB1m4lgIGn/zuLtxFotUfopDH7gaTewoHegvtjeEeAw6uZ7i0Qma8xIKaYA6Rt4A4A6UQ8NyPeTtovLqUQQA/dh9isyoHLEHh+06gk+wuu8fU8LDqDMgAcjYQ2gtuk1n+Ap8k2iF8u93e1JoX+LQFtwLu4d47WtXxzYqUAewVg2FNWzt/yQbyB7fV1KLlThWda673eEYB79d2X5SA2EkmO4X4e+DTbBpjxF2BT7yo37/rEfRaFBum8MCCk/IUMaeX/XlQ2uq6gM9l2fizqUVuC1K06I0jC47P5/rSkttnIXBxb7nhi+WSQThPrZ+VTCzUCchn379VZIognaLD2k/3GxvgEVhAAM5GK8VWHzh1Pnpk6Nm0mfw3tOSUf2JVj1bN2ufct6RJst02+AggrQCiBNVnUEKewOc6m+iEvePVr+DTlNmyIzqiy8XcltBb4IPcgo5VBuGkjKSxlDfNAz2OAf18lLCk5dU2J0Sx19VZjO8/FAYo/9kqXIct5NLr1qvzHP2cH969/5c//Ocj+LCJdIbehyv0r//V7HJ3sZ/FW9OqB0eLguk3AeDWaBP9frQxQSel92QJwZgJbp1J06YsWqvm7WAW+ksQWdZZXIFc+r8hmP19mECEpDYhJTR7GJOeswRddAne4IPQy8cUMadVstt4PKRaj/BFiP4d8NkMsYX5I1OuQOnurIBwfBF4ATBjIQBUcbypadG1uPZVjUdt9V0us5h3kvdUwsX6p+dZWZsZUL+YNdaGBpyaslLZo8iQ2AjXeHr+BKbvgY8ujIAEaB5iQKmZJ710Td6d6ZkCpr5X2YBpi21awG2m+qtIUR5at3u3LZkzJh5hemKWx/0j8FCOARNl2+XWRk+PNO89VcbII/gAQvoc8ebwulBvNu2DQjFM5YS46ZNlXXuRCRWcqRQRx/wSfIbMsCIeLJ9fAj6HXA28makbHdNJUwd84LkRlHbzZ+np0K5pA3m4ldCmveKdUp6flUXtg5MmN703/9b7Bkr5T0uJ6OnCVfyK9dvWzwEfAU8B7G9//x8DPrn5qZWmNjpI6phJT9I8wr6f6YCEtFh2G81/5eun7ODQz0YfTUgaIPVBwawj5OiYG5q/EhwW+FyyKuejHM5tM/QNzUtrqKydld4K+Ew91KpO3vuw91u3D/B5AoWsQxlr9QF8AN8NbhnDEPPRidnEKoKbeEbJBgrGLpZp2iUVewnM2W9/BRDmZ2r5dEmo0RIINHVU+PhR/6WbZfvN6zrqzLCsDsAnzzkD6ux7/RzXVPj+6/u4iKuItwVlf3LSY5f1lM+U4LMTJg4r2HqPRY6ls9xsZuve81BWelKpiy2fxj6/f/9ORcgP+8O6eG/HfDb4EA/D7YubmPMhyNybdMCnanwO8LSgAnyqU0ZZPpqWGRrZgKVp8ZeAzyVDQpizvl8CPimg8YTM+QWCH/erqq4vl9Vb4JOJD71FuspMCh3X3GX5nL546WrDMqoltfJ1FpeKU+1beWbuuFLEh3X/XwY+24ICfN59c1d4zRRqy+cCnynha0Wk2xI7sSLB55pFEUHsAZ9wb8nVhWcvfYYOeLPY0RwemHXcI6n9iXAPJRL0H2YJIpXw8YRDyW1bIwiVDFhfadJIzggwTyqpCWPcLRYEw+gtAbpGJed9AKgumByBuxh/Cz6IZZgnU3uftGA0UVyHnpy6hR9/J0O1FXo2cCyxGDqGVcT5YVm09jKI79+jPf5a67ht/JUpWo39qDV++vRpZi9VcLj2tGimXq//0FzpXXeW0ExU8bkLQR4srws8ongRXQxyGLKwJVv3rszH3Nt02U2RKMrNg48dJSCvkQB0Gft8PwEJJW9lyGGlkCovhSiavOq+H3p/XlwvK6lALsWHzsWjiHiR0ID43nG6BJ8DjO3GFn+q95+DzHJjfTz7WcBT9EtSVSgr1x7RMsoyRM9pf54sn/Ro7EavqUytjFXgHyH+Cj4RC0nzERqTNG3hz/miuMDXnAvgwx7xfCXq+AyKtRKIyjocd1BQ6hTlt1TP3opnrLeVpzfA55BXneQXxd6QrwekW1EgTvdCQwOSPQ+rgKctnQIf/yeXnqcat1by7mdnz8kIrmy39gt7EBaI7BTIdrfhg8zgffjNr4ZSqYNATfdYg9G2y8VSnQGU+3+GzqWAGYEQ6afJyDm2egSUzeISgFkrwpAxCQ3HF1gL2gh1NhBCHe6nSsX2UDPFuhgaZiZGsGqvAJ/vxNEuzXj54JOR6nMvbptVTJvdI3Sgbw0Hy7jUaF6tg2jvo/1670GD7ICGEV08PwdUgH9STUfrCkssrZX2uty+VcZk1+e+fP6swX/178cffxT40GE7heswuLKojnDV6xGX2UAPWLBPej+by/JdFK8QhhM8ZU+suNxuZVtH/l6tpRSijFmMS8hKBkrPCKvYHqX6W8FCMxbduq8eAITb8lYO4uzWmvOcPrhGUtmibbR09iQpv3S+sNJDASTnMQCVSpauNSkE460Y9zTyxGnUKbgHdLYYeVDiRLMCsP4wFmIKyuLHy+qZLLK2yNTs1Ik87cOJf8f5MTeYmh5bwZllWx/aSQ3QIGCdlisXpSBX625BNFlvdIfoero7SYReeRdwVLNnd5zH8mmSCuto6LpjMrDkzZsNeJyv6M9W7DmvM9+n6aGswAmfqw5U35dDrrvh8Gx6zP9WXa21upPrzaakVg4AnaPpivPv9FWcj7LhuUl1bawJFYsJfCpuciY1vlgFOt3L9DkB1T7laSOD+2o0Mxezshl9KbudUiiGy7DWVMKQGIS36bjx3C073SUDcH6mbBzK5+bzIaRGIEw1cIN7xj24f5rRE986FDQKkw7dbrVWOLx3ofli+us609W8JWsy8dF65xtXtk4KkPwdoB282i668NWru4SnzrLn3VX5rGXfR7G3EEzjXluW9gA+C6FHXhbM0kKIZBMm7E7y6JlphaCgm8S2cKb9S6Xiz9RLP0eMHk/wQbik1Yzlp/u5AJeUf4APwaZHi8SJVHLox8hnxH/VDaOCxUn/FrhYTvV53LtTLEpijl2AqRj0ElrbRRif75/BheyX6PNBKdl0k5gwFko1va0zM0OROMD9Jk4V7v7sRt8vtwso4xMARgpmnqvGiUwEI1Jbh39jHApybxSO7Ya3og/4zF4j4lSD53EQj3PC6IbfoYWv5SL2pAESuaYxrjXKW/Uj8PaqFJLgIHBG4Z3kh5OgAz82fbYiWpZU/Y3XqkMFnVSixr+Iof/yz3/4hn97Nt3EcAm+JxdQtcj3Zidx7N+/Bz4ScrYkqt6G9E+EZqKxgGPk5+n9BLFNmqE12nFD6AR7JLMsoRD6SqjIZzP4jA+WpAlpxa321xJkCTGqIRMGiEsZfDLVczT/SGQQwMT3d13SMBppv6u9TYKP9spB1NTUda7WYPnMWAl9AA4HukDNTPUMPpm9UgTWlsoGlyfFYVs9XQx9ajsQYux9XbMsINaPAMh7dUD1ZNjRcPICaH9hBFqc9wv9kqgQXIpmzM+sYYJHrgJka8W1hi+fa9jXyb67GHnX8QR9s9aMWYhWrCAMz1owjIWJWzGzIt0ZYdZtekvwGeEac3nw+pznLWHX3o8ElA0+nFe9judheA4N3q6rWnfy30VzAW5P8qXo54dibftdyYOl9gsQ57vaM+9f3ycsn1alwqpvkEF2Dc0ZfMSz39qyxRLH6tH+LLdkytYE1hYrjBx3avKEA3q/xTcBPiczGfdanUk1Km1ebMXCoEEHiACf5MNKEOi/b1jqNaKEPmeHtqJDV4tOwKpNTZrFmOharrZ+Rob/b//1d99Gs48ZMAlIbwGLiCvraL6HQLR6wDpxD7Js/UBzT+psnoTNU0KCmMMPjSZaCQH4WcWYH96/UycDp07iehNx+cD0uwvhYALcQjogT2EcTc1+ddqBDJFEKmqa/KSQpuXzBD5JHOm22i6llsp9+BKCFqrK4HkYjiWCijTWFoq6yOmsYKbSZ7F+EN7BoAxJVq3X+pfWyQal66Oy+tviUpwPN2bMZhoFiL2OuEpea6w2C35qh2YvaVuE5ezr7NjU07Ns8EnXTJ7fCB/AsLRRWz7QTwpqzmPo3OCDcNK1V3/AnRiQY97Tss72MLqn6WHWbsvnhy7zaKHlmTw9HqGFnhJOpqtG/YJp1I4cnieVJFPUS/ZqZ7qtUcxhtQ4wLwshz+QS3AE+CZTt5umHSiUWoXzidnYrWfCioLU2c74/93cT/rR86LaBvJSC/DDviDPOs+3z7XlG7Jn2IMBnxryn5ZOdDqZrfwv/psfT1ULygZCGFd3kyS4KbRBucdJ/G2MHlFIpOMkPTVf2BnanhXS5Kx5LkliHduAl3XODDzfZm/kiYfzC1tQfmTfMXh6wFllAAfhIgLqzdILPJmoCmRyWTHxvugLVHzugWeCDC0eurwIfWz5jliO4HyyfBJ/ZUBgF15yFsRozVmdsUq1XmvLsyQoowwSAmfZgdc9N8LEX9tZRyH4Kpv4u+DSlDZGUidyuhP7X6bsdR0U75D3rgpdfPNv95Nk/AdDL+wYf8Xo9u2rG7KE2A+ewvbR8h1HCikwAIhUXrh69boHYE13fmunxmEs4TXygv4nlDI3k+fU+HstWazatco9JWrDVukHjyVrM5JkZmxEPkgwOHV9ZgeF2LfCpLFnW//6H7jZNjFMavJMeWiCd+rcCqxm8GDyea+a+KEhyraflHyMfONMEoTyfPBeRcf33tfcX8GkafRt87qzHBkMpUowXkOA9rqFxmw+L9B107we3G8+Wz5ACeXhplHBLMlsRyDVDwom3r0SmvM4oxuXCtJtuwEIxIFGi/g9la9YZnqThKaVQt+UDmJ6zOQBVdPH125duNosS7zg+vCGLZ+hnWT7/+3/7vdxuuxK7icXdkd+opRABpBr4wMm5+DwYwEfz3AEBg486ZpO5s4ArwWdQNXo/KT1XA6x+HsuHjJAfPrbbTZvmLgYC2UDrTDjgcUawwDR+ZgmjOvAAn5dizBWIrWuOGyNiVOzNJbzCEoXZNgFtzY7rb7fb1bjRgq4++7Et9nEvDPjYLaHzQTO0dnxp/tbStmDQeh9ctfm64iK2NrXXAUBcrzLgRjCmkMnghaBM2wAAIABJREFUrDU6WXLk8zkbSkP0gi61pkxNf3GC30Q8NBtxn+xicSVcRMyI7xFjgA/aojwtVa55RuF2S0F80WEIED6Twk1CJwAS4Zngwx7UXn2KmImuU6VqbhclJc681QrblCVNKQKNXVNJzHMnGxHwSctnn80RfiHg1iTMbfl0qrbjmdBiPP92348CZ1doyTgsuFak2gpJyynlXPdRMwfQ8Xk1zM2zftqXtH7kUFFn8UOIAk+7vYj5XN3ETRA6H08b1prtYps4t2MwJ0lidexYsc2+7AGe5AQU0aaBpt9yo3359uWMxjDwEYsU7dmj199p8JlUlH/67R9baYiq2ibmZuMmZvQJL0/v+/ctbRcAbfBh42uBZflUe5oBn7Iefui5OHlAlyCLEQw6pACq8rtXUelsvjcJ91sBk7JfnEgwhJlZKiFZk9DbnHWAD40gwAemyphUMpP2wXtzlCg6x8a+ruJItrPuj4csLSWeIfcITSNjE3lMRzh0wsik2LcDrC2fEZD4AJyBs7PpsjNEAu0b4JOCSc9RlgH7OVLWwqSKJFeq8+wHy2LSp4WyxsE3R7ekjI6+KcQBuxnOt+iWPydJxu6QjiecvKihkVWfBT2km+wCFO9VCecBD1tlCe5k/w0APzQT3eCDXx3waEFxxy+If6gE+1q7J4wu91hd46vq6HDTFFCV1fDaHSV5/gLONWriycJMeq/fc9jiFobS8qeLz1S6P1o+ed12N3emrc5k+PJkCF7tfiTZrTDQr8zuYgIYgCvPjly66P1RGSPj7HQpGRpTCMA1lDFRgDWnZQ2/HtdvK/C4xOYcFo++i5h9z1wyAI37jd1xnU54dQp8vladUMxzo/t3Zb7V/T9++ngSFgw+XYj67d37//a7PwUNUFwnFtZ6J/jb0eHh2cMM31cdazMy7rHB56e//XSBz852e9Ec1iRPXGu1sCImDcWCcYLB6zqAT/1e9RsTFAym2G5EiiA7sN2m60wDrcw8Wz7sRxLti+b/4HaTWym4aooZsbLCDbXBJ8FtmKtp5zAUQVtbLbeMdZFcfDl9v4cwYIxo40N8yYs/YHXfYe/BE/hku3oJSsx03FQPwDDafYBPLaUmQ2ZsjGyfrczAwIzS8LZdd7qEurXR0YiHF6wphjUD/Um4Rf+8J404E1LI9kzw+emnny4/Opbd5ot2H9FOpwFyrLbYUz0nRbTV1aDV7FA2vvV46+h2AJ0BPlLEGBMf2albWYPnNgBdIBzrfOGXAJ+89lyvlEbCM44Z6tpB/7htU5bVfUrxvWIjtnZQ2DhnEibaI4IM6LH0WAOEKNJVWfelO0wS1atMsBsvvBGNdW1p1tTXtkg7E/jahwcrWF4skp6+3jVqcm9fTvPaq7uL9vgvvegD/m3CJJ+n5cNzteek5GKBz5d3P/7q1677sbWk0d+mz9/84S/qcCAlUSaudLWJYaTm1amHtINpa6n+x4I2Q9SCavF5KLl5QkYVU7loTTbmPYmQh0IQZIyhtTFnm4RVkq40iG+0G4q6Mi3bG617LMuHtctNp8y4D+9+/PRp0knbtIxJq+FDRdgMwT2Aj8ALzcvZTAiIl++z5vTRhzaVFs8TGGgdV0v8n9+V0yGF7BB+NKNs4u9JlyAb16r2Myf75hUlEFT5LCMUv/7cqbLpBrOKk2BR6Zl1D4T6ZCI6fb690/6PYD8a8YOlMEcc2WZDZ7b6ntaULoPZx5WaXzvAOqGnK0YTmuc+XyudIx4SrKZC3jGksbTD5UP2kdYZcVCsN+1p8FeBzqf3H97VNNCxoJ0jDkDVz3qvXeFkiJ12Ulg+o6QGLdevqtVK/orUemg0eXz0IO9Ttveac8cVb/DRd7huuIH1vFiTThbqSLp7CCr7Ld1IB7Q5/+3+b0F5vsPevtBLJFYBtskdIyul4ztjjL2bwH/Jz+6sn56V+a5cps7AnZgRFu7K96An3bJ8CnxS3qT1U6/fludt/aibQXXVdgxM+yoD9KTvtxeqG8cyWh3PwfsCn3PgtalMr2uhkFZL9wDqDA02+/23Az5PCF8bNRlmqwVIXZuW7yIsay3JvPtwMyCLNsNaChgyrZXZOPMdBFtkgl0B/QU+yTRiFFff//jx08SOfvr8061lrgDepekE+NT1cG9dMYkAli3KMbNxuymtOn3iK/5S90B5gOEq3bxcm1qXrLlONdffkW11OhCnMG27rAKtgA+jw1OpQGjCdFtQXuDjzJzx4y7hhYKhmPBTDQWWcPNwW9GORdZP0U8A0G7jMgLKiRYIpy0Qsfsni5A9e0guGd4wPWUq/Ra4MP6APlqhrz/th6xJZ1FsrSn5A4s3lcEpjkagOa6mMzL4V3LO0JGFIQKvfuqMf/4qtxuiRWe6rJ6thNYzkS06Lutw86SCdPFJEH65JcfTgJs9wGfaHWE57BhkuIUlYxTDTPDpQNaug0pFBzruMIRbYOGWsuX2j4IP591JZqdDwijJjvls8EHBFN2Y3sdt7ZHYZJ3NNobFsy3I2/IJz4Y7Eby6PY/1oz2rjgZlkHjhtd14b/Q7I3goMqX4vtb/mz/8+VtvXBc0FfgweyMtmdogmeMDPk7PWy2398NBxABFahLSijuPc6qg0SgT7VMQbPCREHde+xAALpCqQ6qMOlxDo1E8BBRXMkEKhUN8Xd9TcSXqhf76t7++gE8y0rV2UwOm/YBOaCPpdkshPtfMALpSYU9vqcwU4xwKfNjz2tMSBigD7UY44AP4X0Lk27JEQ6up+5VAqs9vEE/B8ib4WPmYfQgXI3s+aymBUaAZblx9ZsxGa3pOYOBlhHMf0nFHjsKFv3ospWP6Joi0zIlgqcFhM+cWolmXc5S8+x48674+5yXLI8AHgKyrVBJNuun2PZL/oImxhKrGplwk0WGEiJZ4yl091ISl7r8tn+gNCH9jobF3FJKnJQVdb/B5AqCJy64sSPHnpMK05aMjdkwSIT3Cj9iwY1a4p9pyaM2cID8uxfqJtWX7oMdK94FpqzNbkWdO/hlFa8dahnYfTPNRwNrtlsr4lq/qDx3ej2yRpssQK15K3Qv9v8Roe3fT+DjxoP42MZ8Jx6D0eT3tCe1Ucu1J8V/tPzWHv/3jXy7wkTJ8XJu6SV+rMjLS8rFP+edTeJYbw++TghxTSpNB0FwkwLzA1LpeCPKNlgpXrEZWStTvmFKTSV8Cil6U1hOmKMSr56GWqJqVmth31+Dd8mGDjw4B147vmcST9x/QW9l4JGhgvqZ/n++k8M7MvmtIXRHFz+UX9jOXArKKEycRBfcYTG8XXNGSmPbBzXAJOyUB9AlgwWg/r25zd6wqn6F+L6stxwskOCOMJnge7pWhNxjwMjVtxbckaZ96uLIGqH1mFDIiaLKDRdIqlq0+51qMi+5DYGABy7VlLXgLnAH4UD4EiA/Qs622y+2WsSC7vadWSITQo1IACwTpdruloOX6JaiIwQq83EswrZ4UxtsKTOthA1S+l4CfigtuSyx40Yw1b3ggO59IOFrYnX1sDwAANGu0zUfiLzzbdVC36zhBNc+c3+cnmW5vhM07FPLqFh+jwLJZGaNLcaNFUveeO//6u5aEoYzdcpYFnRjT0JTCLH29sngq1Vp/RkLUKaXrDqDDx6H8y1r6lz/966wEy0fo7vGoZ7FE9pxB4fX98L4m2Z3dY2PeAp8LuSkwhLGtWaJ1wYB5gDubbASQBYdxUl+BQAZ0YngW1xnNeIEPxI72U4yV2W4tRd1cNQVvNGSVZWc3A2C1waeF0/n3lLrOWkQAS/jkHKItrPkbzZl9PX3qCnxOKnNpF+wL3az7MUuQdKPD0TZdHS7taFk+h9h658sdymsINT3LG1pZKgmXBeVaqglYxt5J2JMy/sLlAWrL+rnOv87Rbhlcm0mDxLbaI2G3tBJGHuJWzhK9zi7PmRgFKeFWvhJ8oL3ZOyVgnNTxBB89fwJa/L5dSCOoNMKiY66sU1XotqZHcJflJe219YcBghjkVmuEzuROVwmDe0L6uQdQze/Q2N6jDeJo3ygCAEnyTgNPZLwhn6q0wpbjWOesO8BH6x+hLB/vVeOiyyEXzRN1TzXejb1OWcW5wUMPZDmBgPzMkZFleZyzSYsK+VbAg4Vx3w+r47aLb/BphX8rK51YcK/2gP+xN4sPq3/bdd9w8Xlqz7yPstyC5P2797/7y7/KHoKwyu1Wf3dlbcdz7Ex381G6uPbiPn6ogOKdBZEAsy0fmAThQzYQlg+NQikIzcPEdMttGcvE9UJZ1JfaEkJ/XC+ZNZdBYAoene1T30PTUjzJQ5p0baeakhqu16Kx6PWsV0qn62pgyhQaFqAprC+BTV8wB1MBix2MzX3LYLDcDRbiSrP++XPjV5u1tnxO+xSY4gIfQEhNGU9Fd57LBRoRq8lnwTpI4h3lBQaPLDLWDRFrv7fPaQdUwzdPFtRoyIyZjqAz4J5xmmsvqS8iccMJAFvAQG/Z6HU0VtNRCWjq3Or7afmwT1tZI64Fv6SlfWuv5zTS7ck69X0UKsBTRaOVpdVtWsqlx9k0jevb42auPcoOJ1xTSlcM9EtgzHZGs0cr6L2FNPy3wQfen/Ox2w06hkdF/3a7jaBFSFbzyxHAnlekM7ajDd6UctMp2iNXGOmR9LMWn2f+/wV8tmJ/8ZXo/7m/Jt6Mi34i1g3jpNu+9+ZYPbnefuYeh5D7rV5tgPYoRh4fR1+68PaoSAFP2u/+UgkHJYVOzKd+x/KRxj6zuHvyXSNX99T69MOvDFyZrtnL45DSLOd1McTS5MR8epiOrYywuXLL73qF0eLcnRjwyfvAQBn72e6xIRJv2GiC1poEtBbaE1xTwaoLp5x1RzFYEbyYe1k+WsuRZr1HecorewrBMVpj++xaKNT/o4nf7u5MexR3nUYw6CuO/XysmqevPxl8OqOt3W4HfCRIrMWO5RPgU6D1BHxvgY+EGh3CTcpbo0virt/x+0MPxMymWjv272Y2ZyXZvz4Oh7B+KjV76KMfXOdxFR5nvAFGsqvyrpi/xQsg10d24mIoAIAP5w/4pMBKQFEl/7KUiJGm9joAbr6Z2A1uz2gBA/1JkGuvqzPIZ9EB7u85n4iywB9M68p7ivdMIxnjRXnb1uSr5n32sd6rQmPxn7uXEMf8HvjQC63l16mnm/30BNV3VSQ5XUUO+NBW6MP7BmBZhwE+45Z7b6Uh6g1T9l0xk5s8Jh6SCQdHNNRpnN5unMGlSDppKC0fvv9d8BmNrWN5Z5jc5Kntldo6ioQETBJaL4VS3N0OWkZRbtBZkbgA+733BT6dXleH5P8mjsOcB08pLMDxmNT2cRzw2QLoYhoLwgx8Az5U5crCcFZNgk8RXGpU2bOsn8AaSriEUhtOAp1MkfrOih2JeXwNmA7CJWNMws/EjBBFOOrZbA0pCyg0rdkLhNhJrr6Bx0ROp+YR/E61vIonffi0jB+fNpk8BIvt2tquhx7WVu2NOuYDM0mzXenonbsfUTW7AuqzqhCP1N5kHgRSKh+1F6lUEO/YAKS998UAH8V8lovjWU97BYGs/eB3gcwqqs1YodYdltRYG6Y7Pcv3Gusut+xT4sc32sOY/otBSxvNf6PEyVXZumev5czN6c+MnHT5g3t9mX4S1EYg2/3HGZXVI+H+rpN1xrOAxRcuRllnq/s5grc1UhcJe72ylLC6XSeUVlGeba71F4MPqfNucyUaIshNFiQxRsWFaxxHNX4t+q+mxqcbc8uzUpQqrHC8Y8qopQaqLFcXmsN/SfP1vE/gI1gZhSZH2ZxT5zryOAwfnBT69hhJe7+KPP8x8OlJt4AfBsdCngHBOVssvfBO9B5FrL1N9G6hJiXIbZrC+nr/L3+ubLcbfLblc9xuXTjUzs9uCPnxQ3UdbqoHQJQWi2vhhx8mCEkqNBtbCxPTmICVUeOWDLSs4YE58KorIahZwmh85CUIV41HXbeEbFcMn4QGEZnrHegBlpo6zM4z5GE0SEV7FBdyQUwUi/Nd3IgIU+11MHzPPPe/EijOPKJYa1r2O+Cp/YgFifh9oOnCSf86nSqqTilHFhT4SENijG74udmPFD4CAd/bmfxnKmUEEw8DHHfstoRSoALU2luCvXG9BO90YyGEdb/wjevz2/1mn/45Byst/l5r/aetkwK24dbDSpewDPCpXoLpxhs5ZWGta5CBFVZ00e7Hypp8/1HWTFkcBTotrNys0cIrlSGYvGIBqn0q11i4rQbEp6zBWmZMZ4VX62cWYW4lQvtoJS0FLp9ra+DUvMCrc17R1Rt+4D1+pnLYcuG0mqnPpFLbiRvHFajPc37mA+1Fub7tEWh89lh1OuhrBpCdt++/dnuYaOCqJBqd1c86o3EHGHjbE9Bd7WuSs+JhRTu4/umGEpm8I7gjeYjYpWTYLrFAxqCBZSKUPUbKIlsdBvJsRwa5lVjtbVrBzW/jDzhutVDw+kyQ7w4XEH5QNiCAeGQDsdxa3ye5bvGKeXSOFSVZPk9uN0y+1ojwsgM+7XYDfKbNurN10GZ4eAhIh+YYAVqjhIEfYNI0NcmvNYwEn/q9wIfPbfDJXmE0S5waI5oEFZFGwDgr4FPbGuG4NNvU0OsyDFAy8E+yFQIDcBx8sSndQrbnnsxZ45ohHbQqsc1s7Y21wFzgU9pd+7U98yXAbeog3KpG4O7aK1mVk8W4TGoT/6X5row2FRm/b80miT7BmtfZtwR2aGCDT2rAF5DVHw/ZjqK3cQX6OR7AB7rEXak9jZjRFGeaVrDO+YyywiJVV+t3l/QnAEqBU0d3dWuv/mkfPr779OFHJTnIfStN/AafFOij4LjgU0txjJF9nXPIrCbbkAMg1vClLEZ7H84BS1P3cxB/g8e4f6IY+QV8ij++nA4eW5mr+8Pj0BDCMGng0E4XwEtm4Ip3KrJ4wFFpAbJrkLQvtnB1dj5DnanGPte8rnsoGinGSnMukIkAfO9zx02rRubbD07BdweUSVgJT8x5tjsxhfWKBwN8UHQuBUrXC7XTw9u+aXz1saSewCeVKmgAayQZADkubXT9a537hDzaU3JqPFsxDWbSF6q9ToNP7fslA+rrJByQ4XCKTHOCad24rZ22fI5mRsIBD83Y5STEy90WgTz86tV2vovYTgHY+Jt1oVNMh/tIgsR+ahH1aDetDW3wEXFmPzA2N3p/IZxy7TDHgEdYPW0BtbCQNhgSaNZveoFhOmBLUWfXJWT1ieaD+GbykY8/2tl7URag6BjNKKPe5gJOB8QRNARvy6IqBlLA0ZbPiwC73AMnpne01xYGCTBvgdAwYFyzrlPruFy2oRluRsoU2uSN/xXwwY1V1xP4jHsgUu4NUnoGAx1M/EvBR5lBaVnVLKj3P7z7VAk74s0Gngt8sph7suMiq0zWXBR85949gE8Kf86DxpTEpa5MsrxedkbItlsRo0zFYs4nYlT5fgqi5K09wC2Vnxa/CyiifZQsEHfHn8w3K23iKVs8M2BNYHWDz+XFoamuE7JYZ1lfuKl/VrLgPcRyLLLwUux6IH2HLum/CHyK9vqsoUPRyocjizcfst+STSFbD3grt/ElngMIHZnVjoQXBVLWIvHMW8mAjqvVzxgvmdilbLc//5vhiow3Ohwc8NnZbl1B28z56YcfT973miOTAmIILxHeWkkR/E+fP+vh6lDxC+vhHX/g+4oLOYielpEEIua0R+tm5b7McCXynYF0Apnmuhek/57lk4fcY6jdKtzgczHh1c6m25OcjKGTpbm1/QmmczoWBGIiMuJswekjkZSR9886qowLkdBRPv4En70RrAvCA5j7cy0Mcj8SZJ6AaD8nbsWxnryAvC/31FGlzzEXG3Vd+u6uO7IbTzRV38Od5DiKns8A8UIMCJFI568sr0uTJ83XX4aitJaI/SAE1Obm/Q/vPlZA233DLvCxQpA03hvd6bfSZpXqSlnEbbnaUXKtRhbA7jBA/M6B82njEwlD7Nl0xogECjR9FLfck6HVAN1b877Tw5ukjhsoaa3p49Db0AeTep32DPjMOUfJhS6N9WpwvsHHwj0yOK1vNM9OSrojhWVd+SFJBuk/O/aRpQQJPsSWVGzZqusvsHzSquh7yOsir2u09wrlOMEH/rpeo+vAnPXxNCWfNu/f7lXAF6Xlhd/c/VvdcMYiOuEKreMJfJrDT6bF98AnU63NG3fzOWd8DRMt8KnvVBziKk5TMWG370j0nYBggM/4dDf4mFTbQmI8YwHPAZ96T0LkjXiFZNRDd99bqJ6eRVTBJDGkm0iHSEeI3uKxemBa/UyfK40FHyyCtNQQmBDZuFgMrlg++b4sH4NPMnoK/g0W3Kdf77T8fwR8bvDqDMIbQ+66A1xALZjusxtQsu9/APsfAB+dldOcG4BaGFz/sDZt9TR2dZrx7M8D+Ayj+5pXDzwx5Yd3H0gvtBLTGQW9ikuJGJo4/bVKvgE+GzBfwIeaOiyopYU2JXb2UwbJXxS81cX8ZYz5mtcjYDX4oFwmTb3Q1wKf+7ma3q7vGBBqb8vyUXfKj06U8JeHnx4sHyUcfGxFe2jT3V6wyPFoTGeS67NWIGny6USLsZIjOD/0ql9cnO3Y1PfcbuJzP4vk4ViTPw/4JP8n0LzQxSQ6NI0Rk+61xR6Mh+LtuG0rVQFKiiHFHTVLCA8CrvkzcE5FpgiSRjcOOIY+kW794nb78O4H+fzjhgT6QhPPrJkMDHMYdcjZnVqC037Y+l1EEJkVWZw2hZ8Ehy2IEBDZ+FMBwn5jFvxSYR8PU4d4TTINkDoaPq43CvCOv1Sf2Vl17h7RgqXdmQgZXHUJuAwLuwAtDzzcWIBACi3aF6W7UltABhSp83GET4DzLDCaVrCKttXDejYDJABl364WgCeomfuAJpuWD+CrnxHz0f1+oeXDPeYZLrd6ACEFrHEfFVISjLVAGeBG8Nk1TMLLCAl7I5C1uLVxV/Qe3Vpt1llgCXy1opjCx0s57lxV8Vs1woK2+yZphWzTI2Q7ppVKjrpTkF7rmE6ecyprGbu4EgfWRNOL3gJ8traOspOvszbR9wYf8/LwTsR8WqDX+f4cQwwdU5V1yKC8k28wWn7DlMskWvhNXVN4UgCgo9RYEGf/uV8APtDz7NMolLjdjpIOHUMPfGfzNHsYVTovxabeDd/+dPEeminZTOsc5GYEUZl9dGQXQGHF6l/+hNutN/SAz0PVtqqfO+aDAFG2TmpRDoBmkKs62xZRyqQPTV6Wh4kb4Sjz1P5lCDnBpi1nx4YIrEt7dTgutNN66GnF4SQGQ/Ej+GwhWn/vrrw862EAx8OGII8bSgy33ESne0SDT0eA+l+CT06I1OHZEmTh2hOE7jK7n8DnKRW0r9si/wk4vkfAo7C4w+/3gOaJIWaN4d6pa6TgAxhSoG/wISZAfc5h0LseLEEt3W71edGqtTZAjudpz+bJyFQ80fst4Dz+tdH68hpSnnxtnk3Xxp1srbb2qOsgnP/j3xuc0UiZt9K82q2N2gLd5zeWj6xtp/NCY1g/PmDOgpiU1sEzmj/hdz7L+rMsIOkOgUnqeq3vye27aQyrb4SjPScdW+uQwMuz+gyVjFQypbI4V6LQ1EhF0kjt9YdolKyxic5GbVrEsO8uHi9WcSQVTL1XpO7rnAm0W2q+FB3/QvCZgXBYwDLHeqBbKqaTCDIS7lZgkk+n6HrJqKbp05ma73QOQQGHk8FMjopXZtau733il2mtgh3v3r3/7R+P5dObddxtN1oSVO/q53YLnJEKECdFb4BPXQPwkXVj8OGBsCz4PJMPEcQCLR/gaL8GOwXkDTxPBYcioAoaOjbSdThnkiVCBbdbgg+///hjpZL3P4Qhf7fW1X7q1qTqUE7dyxZq7ds/PvruAHss1fGHi/C7jf0wdGbkRMBXw9iWS86L7Q7fpXn/bMZXRlVcs1ZczWIfLbo7g+ZRg/LzvAU87NcG9XEJ2j2W2vIGn+AhCcTsZVbX/f8NfEKhwr2LVu0j7jNe83lIbDG/3m44C3tS/dNBML0FJ2mlRUnvpUHocvuuHooOgnc3oCU9/ErRV6f/nnR+LE2dOnUx4YpJmq19qFTyfSYCbPPgHguegpBaH2rj0r1Og9ukK/0uXjrDJGs9xCdL3tBt/bJ+aO3j8R7ldkvZNfewC5BZPCXQKyBOl37RqRU9LJ/3Bb7EuMiYxaJyiAqrmzq8dJuj/GL97HZYpIR/P9uNPpXBkxV/9P/yWb8HPsmPojMssE0+K7MOC6j37ZTR9GDOGqlCoszFrZE8cwyZPjcsnwIfB41POx1iPq1RVSpiByKbEFST4Dk9LIYNyIadm7Ck3dFB1wITyyLTPPUIa67Pxbh5+KRRpvsJxrDrpTXPErTdFVkbkBlysWcISqyrtHzurTUEm1mwBDLtnG4Lqfm31tBxDhG/0pUNbL7B9BCL6EMRSt0DTXrAvTp3a4DUqX8AKImZpcYJUHCt+t4T+MDcd7bRAeEUMgkuG6SwLEjp3QHnLNJEudhMMsAfFgPPwfVwe8xaQmHRWnMcg6+TCkVpzYBZpfDXP2hczEcBVyQ2iEypv7BiM5ZxWHQJPuwbtVkfXcqgftlmzBS+R8tv8Jn9s/u2LJ90e1/xwnLpitddbDqeglMwTMYke9GPeixhWRzRE/FRCXlQXvScunVbXikUk8fgLxKNah8qDgn/UZfSsadXywflNLMUEax6Fiyn7NUWxZBl+Vy07DJ6XaNcb2EFZqEykK8x3sSxbS9gLXP/eXbXTU0YwcXoevZIb04lp2QtsqL33uu1rKg1ppeJZ2GPycaEX/jZQKvGNpP11Ap0x5T6d1tNaCmRedt7TNLDW41VG2ie/3179/53f/x3v3t3MKWbsRhMLrMmCIRRbUoD0QoQhwb5S8BHlg/D5HB/1EOXPz20fa41XkOsnyy+uoJpJxAmC6LAzNXVWZiadTDXwfj6WGZv7KDM3hMcPi4SCI66ptGi3bBVBOUDBnxSo4TsQ9+TAAAgAElEQVRAh/Et3NgH3G7vvvZMJALDCRoE6DODiecAfHbMaxPp7PsV2Dsa2FvglPdJ5sjWOhL20TGiuewkMKRABJieLJ+0ft8Cn1NMZeG6YjsAhCzucAUjRAGfpJcrFT4SDlBuWL8s96gdSuFYXuoEnVOQR4B2/Hov4FN2M2MO2O8EH2orpk29m7ympaxYangD8vy5JlYdcdd9Lsk3yScZ89k0CH8gHGufG+hqBtXnR/CRcpxuXrdqAngOUPuMGR1eE1ujVyPA0S7U45a6LRw3jrXLdMRo1NR09lwK6XZWtere/6Z2zAovlg4yqHmg55ChqLG+kg9y9gUQkPzV59yu11Ru82z276MYoZyr/GSl1/hBR44AipXoseLLnbDw5R5QGIpI0/JTV+3em/d/+PN/1yTT1ExAz9a0Wtve/ZTaIuruBZfm4F3P11KA4SPmfXr/IKAkpKPINAEsmWCQOcAnCR//LM9WwkeCzwHTPuD376T3h6aXBFyf+aXg0wd9wAeCmIC0XHQ0JWzrS8T185mng4AdAdrRmEm20F5ktpEDqJl1xfrR9ku7meLdEOwTX1oJKht8EkSeBNMGvU3wstSi1RD3nWutFPEEn3oW2ivp89F5OOkC8IHhtX8xuFCfjWcXbfjDyZA6kyr+tKul9i0zpfRsMbp4asu4fgTiU1DTs429OedIU0gsjUxeOeDTazzNfo9463lKl9sNr4C+bsXQYwNKox23m/ej1lZKnpSIZCD/rr0cIjjKwbaAtgBEgJKZ9WT5oJBJAEcCTFo+6X7P7Erooda+1w3P42JOGmbdrG/aK1lo6jmWO5L6ry4Mj0SsRpcWpBMl6d+hmwQfeV1oXTUD5BquMi9J63YsmBBPd2Tg34kTd8wv3tlJFnGO8+0AnxqIIK9KXL5lU4cI9Ly2fC7FRherOOWX9iI9tpmqa58Lp2zVPf74l//xDcLA1E0hgzmMAMkEgU7V7WFmAzCxFwfEous1Jp37YqndPu6x7IdmhriEGTUaI2VEMa+jE8I9w+HXdUjBRMhLc7X2srUCnud74CNNJbLFEnxGs5vO4E2ivSc3+KBRpMCC6WF9BCgArLNf9UwpAEQ0JfiLQMIFxdli+RDPSKYc8PsOIQ+4rlT0ZATusRWbJNQdM0gLJcGH/ciOEax5g0/zxV1TkHEcuWGD21NY1ec+fvo4Wqju0SrxKWS2S0mD2BxDo6gxFQfWRxowe6OzkVXfrtfjmjhtSKD7VhwO7ajbvCOF3VG8gXR4XC8gDImJdfsXPjNWgDVzEnyapO59yxghVtKTsL8koP+YIH8oGJvPkDnQSrrdhkYnQ68tnyOC300X+S1rslg2hV7GG6F9eOI6O1uD9Qykn9dzk7kLjfXJ9BEilrQWhH6k8RdQ1qFjCWtsg0GrBftROEQXzoTVPeySHf5tldQF66frQ/L6xWcPCnbRzYDPSpSALOlttz1E9k+Uk3SyMhM3OKP3P0SVT4RD9ExYPilw6vc8vEw3BnykFUb7myGIVRSabhkRQbQnqQ2v9jHEHMb6wbwLUGtN/mrgoFuOae8/YIxOAvL8+apdcBaMnsXqhGo12q/1mEEjwHpA9EtQCzu7KwGpsAiz+llWSRL/AJSzVZKb8rrs512cdntQpWFFhTv3Zd1oWo9apzvO5jXmDINQEYIw96aTuddyl/G9VFaGIKOOKYtjtU/5Xuy/ns1aKdfOn9nC/xIMrCs02wQfOksXPTMYkIF7UlJ2cDljhTHJc6xyBG1IYyw2rnXAp3afBJCmo6EVxyK+fC6fP+s41g+1eMQCRTvUfzgJRSMzbF0P36Xf3qPJCwjh09qHzC7N85+zia7gk03q501FFPCBv1M5GvoOxaitr24zBOglWAhXM9vNdV/cM62SdPVupWzk1gKNrThw3dNz7wafUdYtdNIyGB3cYKP8jki772SiVrzb8jmNYRHsLRtsWbkQufdtBj7ot+x395aix+uX9VFeEXd+uQGULgrdgaTB705rcUSvoPXde3VZeKgHkkV0Ju3mvaVEFviwibxZf5c7DauGVuZ1g+wyneDDzdMnP9pMuPUyq6M2/Ec17jt+y8kbD//iELT96pfwz/Y4AUCATz3D58qyc1O9Hz5+HEAR+JX28eBvGEsuzN28L9aTzErZqPb3Gmy25XM0vM4Q7KUibI8ZHTJrfp212A2XQrwTFlxFH200Gqy7UJdsQZEtZyGtuwolTwuffGYYkddSqGwASqYfYU1w2wke+Z0LPGJNlgXR8Tey2UjDDsF3CbqVGorAG7dgZAgCPu0eaQFQ9D504lHjdf12gRzLgjgPz1DPpT1yFwOeE6WBZ8J9yuepY8NjV+7ts0eOUZa7+/MXV5c3xYzyUokGkYQimgjwqTVXJpcsS57h0rLteqxzMvgk32OFX5aCgTxTx9NbshWVbREkDYxg9ygQZEXxEvOE6noZE5LuWlW1/pcJAAlA0HnKswSzdBW3G/WUR4xwJx09vDL13hOtP/IsYEy2Li3CzI+9bw0zJ4MSN5czHrPd0jDHsWzT8mENCT7s35PCKPlly6e7NKQF1/ZYfe+Tu3p34gp7X6UHRXwFoEw6ODK8lUiSqPpa+W+yJ//wZ9xup7V3PUARANZNa6/9dbJT6u9+nd5AFmyrZiQ1XzFedDhA+KO9o92euQ+QgoOCWFq4TGgz48XBFLJ4/PAlUEqjrWcq4Mkx0gk+KWSHuLfrBoJKbboCdurwLa+8CDkPu8Ch99PZVE7HllZYdQaqizqtyDchp4AdF6KBQ5Yb7d3tkrw0HydtZKr6+K8RRMt6SsbdQJJr4z0ywmDodKNcSkK4XlJI1TOMxftg+fBZeA+fOesc4RixGAkJnxFrSN/7BT5mDM6o3lMMBI0vgGe7KFG4EnxGw8zNcqzu0vwdS1WtSbRg6uymBjTiZRK6k+aK283utoxDVNudojNbPuqrJXOh6ZOx1ogCuWTdGRugrfEFY81E49RNh3qW1QtigDgUxz1UbtNHxiNFQ86g4txvz8PJdkN4itd5xvSUmGBappyyBWJIsqIr3iWeXV0TdHZHm0eR2bz5FCMbIf4APt2M9Mz/GTf8FAAf8BEdBPikW25qGlUIe8f8tgWC/N28LJr98P7dXyu5A/DBXRioPo2NvcZxAevhS/Yz482yGplJWUu1g1obNxD2pz//n7J8vqp4NBt4tvnNYVWH13qAI7zbClJ7lnC5jD/TN+yMuJNqmW4iYi4TMKcHVgSLT7DT8ZJg1BSU83tLngnSl0ZbfeOKAHuGzcfRporAumctVgtsacMXrdbPcgSaNSWPkVVvJsdyMuUZIZDgo4FUbkyo86+AqSvQM2d2DijjaWYkmJwsmcuHH3Ez+ag/VvPQe2bINHBVq47OlnvLsoFuNjgf8PnSNDJTL0+HglpfCUMYEuWCe/GTVNysJ3kC4XRtXeDjPgMTnA2f+zDjjExoJYB6tB6N3Oc9/vIo6NXkSgSJBVq7WF9phHgJAxETZOmynBZlWRx19pnVKaGzLJqq1QF8sH7yXEYbB3w8SbToohJaihnEaxoFcNbdGX5NI4APtThaeyg2W5EQT9uV3Urxg+t6Zddhdee+ZFutfo6ucUsAnr0OQXuBT4Ggx5/Ptb1B3HMsH49xaZnUSUCb/i1GJxyQ570tvQSgEfDc25bbDKYjhd/1du0yc0cUrcXy1/7FUUR6XnDT3KVkVTyKCbNRfxMKXbrk0jpsoH//7n/+9NeRlclzpFznSBfqFOHnjkv1iB34bK5hecjfu9he1/jDH/6z6qqG+Tg8+amLMUhRXARG4O3lMLBCbAEl+EAA2gRPMv34rmpUjs8ZYuEgCQyjCabJ3Nrs18lcSoFgOTFWR7oQjxuxs8m6TqbrCDCHpbF9+PDup596iiJBbUxItKVvlbFg+ukDO0eY6xnNWqmZDNViLO8dICewe2nWmcIYxPXjx0+juSVzb+Eh4RqtMJKheZbcW4T7Bp/79c7O6um6nfapxBjPutceOkXzSrmUcnBM+LQU834vAm/iKf3dun4FREUb43POmSH1frZ9b+DpOSjNQmhyPNe4xWKkx5x1BEy559T/JOe6ySX0jguLn51g6R0oGfDDEUIDgAaLq0gxiv96b9rdx2hnxS6JocywMepCWnmTpRlWS7rOU0m6gDPANvdJVtNuVPrgLWBuF0ooCm2th2xZtq/5jy4n0bGb+K6vD/jseJpkC+pCuKHZ17o36f5lNfQMyFa+Wokz9PAc1HeNFG3KGeXLCnrSKntX99IgShImIslF66mVfvxBCQ3dRssxpTqjGujnQW+dEVuW6w9a48hGJVa19VOvaV/fnfdVlDvjz1vBrvlE7H8Bwl8//02WSSpgqQQ/1QkRJnmndUn1OLHR5XEY+sAHG3zy/o9/+I9v9YEUABTkyVXltFPqTQCbK+tjMZ6EYNT71He0wWbeJL4Plf4ZxXMQaAvLY48CPlsgfa0Z7LdLcVaTWg+C4FRLO3lB7TVcvIdqbUIvN9rnzzXp8PhmB3zqkMvd1l0/Iovtbv8BgFzg4+ctd0u7QoLgEcrhc06XFsJRR17n4/5iqXkkcaaPegvYLej33qYbBYZ6AZ+ymJ0Z1NUsLdCbDapxZhdi9vdOt4mqLwCottbMWW8AvGjUwrctabJ9mJByajcafM4skV3A+f5DTao81sCAT7i9tmDJfePZ9v4wEn6IcTGlns11Ft8DH/iNM80zaeESI79LYJYmrBhPJGSHa27oMTIZWftW/PK50ZqThur3J/BJcYAMye8lTabymnSgzhtRg0PkIC1H7d9DJ/3hBccp0m0G+NR6SmhLcEcd0KWA1bVjxIn2KYAHBWLvDftZr18K9/Zi1PsVA/IwunGNyvz7+u5rAZfe65R/lOTcg591jxt8Dn1WfSZdM6z0FoDJ+useff/PT3+T8pyK8pYfB3cP8OozKmK+O2iccpIsPLUAWMH193/6Y1k+4XZYLgUBkwPdOY8E8EnNSQTmE0pmmZ5ROa/HI6nfR5FkCmoxQoAPBPuiDV+pzkeIsGFZ3AbIALYKCjPLRgQYbTnkE25f+7hdiDGRllhm9ac+xN6H03E4BVQyNaY+LobWRg/4sIcQNBqNmMUdhy/hHCm0L3sTbtO8XgoHvvPEQCmI8zuHGIsxbvChA7Babn5zQoe1R8BH2mqAT4IM6+DnFr73Otpt2DNeeiJrrrn3SeJiEi3OvWz7GHyeALC+v0sJ8lx1ffgqwAXgQdvWdx7iCgM+E/85fQsR7MlHe5+K3jTwDCvN4CNXp/W2tGpfAMSCdNPNpt2kkU0HKbS2kKq/Eb6svT6PNg1f5PdGQZU1GJbPsmzZUya67vPT+3abZxYa4FOf1+Rku13hqQFG8X8nojxlsc25ePFP+4A82zQ9n/3w/t1nd+PuPo2eNKq1/yzw0ajvAh97S5REkmnTniZKDJ6i9ia5njQ6n684vWjldP3+25fPb4JP0sUTALWArDk+p48i4HPL69taZO9u8Fna0OT8x6yPtHywIvpBLUGjCFLElzU8/h0CkKvry9fL8oFgZSm4M0H6njfxM4b6Lc0sNY9hUjMdg9QaxTutcBhDY3HxI1nCpAneSScCH+okun7nzvpITQqXnlITbOK3sDxPNQcTlg9rKmLMJBAJxy89mZQzSEVi/NxYdnEj3Wdp4zBLCrk82y2kRHRvgI9iW+VS9XjzZoC2fKStkrv54Ax+Cwj3WnRNuzFnFLhp8TC8nuay7Hu3+2x7sN9t+afwzT1M2hsh5eA+a8NdjaU7d5palXPYHddtt+3L3sbZvAVAAp+6P+db/Pbla8fZYhrui2AN7Z042+arJ5B5AqG9ti2EeT/lBhmzmaaNgDzKQ8dDW3lw5hQuU9yftl7guZdnWODDPigU8PVnTUWWcPb12UcK38mCzLNJL0Xdj/6LT/t1ycUXunz/7tuH9+++MApCU1PdXFiWT6ecfy1wIIanAYQFPtH7zpaPZIozX48MQSH2MDmDT/NGGxWfzb9P4PlEEy0rAZNK2Oi/cavTAirB500F6o9h+YzWYT/uaHDR/gZNEMunMshwO+3NhrBFWBnQtRtAZqR47+4NNC4qZx5lBS1r5F4UHW6UTu3gifnk3vN0VoRYrYd4UDHw1y+lVf4wfnQcZLpXEc3PP7/7+GM/f292g09qvGSbtEDv46T/W4meBkBn29hNcAFJaUPu2ybLx/VVMEq6KVNo5+tp8V3AInPhrh3K9/de5/lKSNSpev1a+ik1EfCk5QP4kCEF+NBX8C3ht4XSixsxG6Uu91KD6Zk0u5mggeEegcH9khlTc82z0etSUmMomkeas/8T5wnhw7MCPgmc3wOBvX5lVluRkZKTlk9a7CQbREHwgELEsfb55t+XAF7AuOkEJSbXC/iQ8FPvJfik++3QcWce4n5LWgDUFbd54JtZkwU310y+UU2T438DTK7oh8fTctN+LLdbZdO+0EQoeemW5GzT8inwIROTVj8CP3c5qOzDYxV1bLrlS9cJ6fumP8AH+UMfyZGF0RSXtXyJ3nWXbHiDEC9+fPft3ccqIl2x0OSX5KP8nOTH7x3zyRtPjMEpiryXbh/AJ1v9vwDAG0Hyup6snxL2BTzLdVELa3BwKnK4LM7GOhU10lJzv/JzENbWqNtF6KQFtx5Js7vAp/tJuTHjWCwNPp2mervdmDLJRmd7GGILR9OuGSSnQ4T2L6wrmfvfzsA1MaiL0vRZWxEbaEe4haX5xASqTdkuPxAyEkyeNN5mxBLdjt0s8HnL8vlHwQe3KRpxxhobAM8/LOp8VjKGtuDuZ+okic0g3KuuvH32W9Do7rFn8AqW+9Pn536e58RDpHuHp0KB471U6LT+BFxbPhqhAPhkF2LSX1OAJo8+JBbgot6yKGkC4Eihk0Iq6RNvSYLPBvw8D1k+MVRy03o5J8THtLlZcZUcgYHcUU1VudSqnCTGnsglVdlvqw9cPjvgAz2pNswW1pYzSUfQQQK10q7HO9SxGdLhBURlmXz+KcDnhxfLp+Y5UZpCk+Cj/HZCDvekmBUalZx1reE/YvmcM2jweYs22O/Ne7Oe3//xPxTzqf+S0fo8z+zvZCptkpt0zqZGw70EsiKM0Tas7XBzwOctwumYzBmBAMFyqBIyyy+cGzsPuTsl4NJSOmkJmK6NIKXyaLQd86EKvxIjBnRJiIiZCKce4+4KfJiLvlC916W9fHWaYnZ3xl9PggjZQvrbWo72woyzNYoUePt39qfBqxn76fvJJE/XeAt8qDsAfFTEOx0kTm1Iut220pLEXJof+7fBBfBJeiCTCe0b8Ema5Hk2+CTt8JnNE6wtNekUtJv+UjCl8qP1yfKKKvaVOZP0u4WX7lng0290FlTts11uDa2tJKVQzGJYPUtUpl+fW/Gg/Yx5Zqnosf8SbI7x5p5whvVaZvKxr6P4ovC5Hxr3e3EThstUwm65lnfjXN2f2rtya2kWTf+73G5+LZ8z6Y39yALucX96DU/yJ+mwx6C7lxzNQ93tQEpwTZYty6pit5Mq34k7fe06/wM+lAUcr8fpfqCzDbfcfCbkZwL7Bs5Lpk/MqWjrnri76fTs3y1n9Ll/+cO/K9stL55/42bbjIkQHsElQR7+7MhsE0E6ow7rCUKpmAA5+pv4p1tCgOMOup9K8egvtwoaU2CwOTrcqCuYmesmHFxsYhDHcargalqvkLqM394KcF0nmQ7N8Qihco80wahtB9l2qbEZCBUsdnM/stpGKLpzAwVi9Xq62gYk33CRAD5daxJByaUJb2HL31rHg+WT4FMA9KmCmxMH65jPTjjYQjnv8be//W32E8GVAWsGpSE8bsvo+MY3mLKPtV7un8zHGhI8rmf3eRU9jIttubAQwGkR5LM2TzkDMKwOgDMFQFoac141gr7Wj9uWVGvFDzrf7VKo4COnWif4pPDd8iDpY+9jPnutcYMPnoSjgJ208g1QuTdYjs2nqzHs1N91yUbGWVMPL16U4uaDq/tR01O/q4FpdF5O8Mj9TlrQ8xPH9jr2s6UVsZWPvBZFviPnSBJxDK/OsDp8txXbyQi0TEIp6hak/Y/zJmzBmRJjTrcc5yb5tFKt84w3+A4OzL51jc/3gJfVAZgDyr//03+qq/Xf+8di62fdaA+DymtAVPXZH3/9q1PTsDLp6hBV5GnXwIumQPKCBat8tC5a5P4VNEw3C2a92up8/ny9lwSF8L2ERxRjNpF28oCyTr59e/fjp0+dkDAZ4G4sOppOW0qZYZcMxRRA3G5V2Fs+5+kqHB0gFFgkkyla4GziJ910C84UeOxrCga9ZstnC08IqX5Sh5ECqb7bbtOK2LQ1Q+dmst0KeOq/ap900pGPi06Wz7BM/5ZMzPprL//61792qw/vP3G5poW7cWo+NwCTAeltZY1bywwP4z6BzhNIbubcghqg3MKMM0m31hPTv3gjsmC4AtYqVGmLGNrIqZqn/qlB9tS4dMxT3oUH4cF5JBDms+X7b8kOCXuPp0je3i7gF763VURxJsIRnj2+VgKWD1q1hXHxLm40avd4prKKP3/5PMWdT+CTa+vQkkMCYZmhbOb3UxEEBDa4Aj57b9pKaShpV7vd7RQfqzjcXoTIaNN9wpLNHnmTney2OZwlZ7EVMKzZPKsXnIiGb09g3TRyeJuwQ2cFf2vLZ2t0MO1G/GkRY/CZjs/f8Xl//PRpCgpfBCJTOB+wTw+zwAfBABPVhlb3gqwQb+24tNEDVPt5ZqMji4Z4Cp+FUCXcvjb41FTHnj900jg7bsROvVeG3PG53nUQ/Xq91tNOy/KpmA+TF8f1p1PrOh5VGEegEAGjqvdyvLilPISxhSaMtrVSwIdq/NTWEgjQXPf7ul7VKdnyewt8sHx6zzu7q/as3I0CsTVEi/1/C3xQfADGzmQ7dTwIUoCNvX4ScPWZBB/2Klu+fA9wUmPM/U9FoN0ndzZb8tVb4HOA89kygz/ktlHih8FnWc08EwKQ8yxaLMVtCiAfsvFynUkTKS9eBBIqxXcs7g0+W/6IPtQMuG2CnC2WMoEzZm36m5ipNI7mU7mszKTwQYNIywgSGrCyUqFAeeAeWTYCr6UiwecTfFLucW29H/WQXIuCe3h+aMltzGZtnHfMngJ8tA0Gx+5Ac3rS5YgX8V+OiHhoDpr0ee2z5V57u44i+XKWAz5HRnKd97/5w7+1/HxIu0XDZwMSDWlVs4OturBdT0U8OUsdwZCHSxxjL1rXiQmfaXkl+Pz1bz/dbc7D/SdX2vp3uQb1XubB9+d1fRcu6n1PEyQVO2qop66pN/R03WXP0kXUQu1kuw34RICTOI++//PPAjwv8y5GVYX0O1VIf+/fBp90A47/3xdIzTbXv10nIvJl+cBI2/KpmI/SrUktdz+xLzV+V0WyDxNYQxDWnpXrrdaDyxMtDsunwAft8waLk2rKHiWz9enftUFotk+MCW0MEDf1zPZnPELCxO1lpk5sDc5L4bWVhyeeTOYHfJzL18WlCjr6vqfOf9aHZo5wUppwDGx8umeu64nOEmhHvKygP5/hbFLbTvAawew2Ur2f7U6/gD6Uvcc1aXT46ZeI+1p0G3VGivXqHofvUSZZy48//ni5pQGfXHeCT/IK8nLLvZGnK94jwInOGqIfshhTwTeoih5WaUu6GFtmnl6B2v/LEul09qxBSxmQ9JC0d59zX7C/d06DjN7em+GA84HyjPxmJpm6KnydJotNJEf7LMHYQ4dehfyARTBnunPmNtOw7hAA730PfLjW56oTcssIBMcWEnsTZ7McLJscdd9YxALRRwWvUsPlQz7zOjKA+wQ+SUwdr+rDqLUq2CmA7sORwIt+T7WHtcdDENHBG4bM9kNPjMh16/O4q4aQ6jlrDrsbnz4xC0L4EFifUz/XsXxKUHTaqkPddrsBPu3uaTosBq76AsAnBdi2tOozP/30k+4JkAM+DTgtdJ/WnkV2SROXK2GBz6bzFJRbONMkcuj1gQ+oGRHjrzRduGYz/BP95tmOJl1jmCnGtrKifoKdxNmxrPiiniWC4XLpvaG8pIL49wAo1/v02SfwGWXX67v2wu2JWmgd8BEN6mb9pdPe54yW1r0MPqIPBuj5BtnKq5XBu+8h94Any9Wb5zO1j173Vno2+GyrJ2mdInrtWfTfuyyvFY/nswJXMeKdbZbZeH2vTmziXzYZ0NrU2Lj/pZXMOqH/XPcxVEoOlGLQNZG4t/t9n9tAQ6yzRw68e//bP/3HZfloFVFB23/3a9vyKcFIzEabQt1IfLaqiOdA07esyJktrrjfpWXb8iHrLt1ZaBMUCaLRk5AgzdyN/FJopKDoNOMh+6sTMszblRQWuNbotEYETUzqTPBBiCH06zv9Wuflt8A8rYE43Kw1SkaeZ4/U2QKO3TR0C8K3LJ+guF5LWA8CFrcAUh2Sub3IXQLLmTOK+airtzv1ur2OCCvApwAIywfwwfJR89E10yWtl3pPtQ4GH8CwYwnMfgHUj+bY1zjtRXjeUQak2bQgY5/rO9tdQowkaWgsHz/3dNpeA8UkG2jmGe+NMLMgbUXkJEeMhWCgSIHXe78EMvxjy4eixCTv2dOZjeeq9ACf3IfvCaShHQusrdmnMpMxn7R8vgc+bUV7c9J914cwMeRaL9lW/nS/h+Xj32lLc+bm9DlXMP8I0haOc7a+4Fvgw17BD5z1fD8SrpKeL0VjWcJktA3PrnlWLZrtqVGNgNw8XrcBJD8zxZ/HOjllLU377+15yDPl2a79CBl9ALVFvhK23Q3m0FCkAacKZODRtX/759NeB2wSmvtmg8IRSC+GqkOp7K9PTCLNjAmyQcxQEloPufA83NZ8AZLSo+t3GBMtIxmjN++g6gafJK6N7Gf2kIOuAc4cksaIk0aeBMVhGFTGqqk5KxGUrLWSHAH4YPkU+HQtjwPxDtCm31iplv6XzIsWm3u3gQeGgEF2hmK9n+1jkluU9l0AACAASURBVEmSGPO6nEFfq8Ens3bS8qlCUyyfPoeTcEDMh6DqgFq4HXg2kh7qnnyu442VivpTZJvZZerOxdlxAlpr4Q3NdPfN1H4RnIBcWotbUAl0I3NMwtC6DJ99Ap8RIhZwm75TmENLCQxpHV7CDLcbcikyoHRP3+9KVw7NN4VN0lwKPX7P99OjwXqTD1njE/hMl+0M5tf6pVEfd5s1ZN22+we2u+zbt3Yr+dEm6SJnG8ld7uLRqZfyzDKSETL2lefz6cfb8km3236ukZXenHo/s06fzjLP9Qh1y4Tge9bUFoafV5ZvWx/93dtI6O+cVH7oM3kR8Hri9y2fG+yz5REtrRp8rqzD7jZ8yWYGIA7tAD6pibBJadCVNrEtH6UeUyQac885FASFrufYysU4XkVqvikg6V6w642uQ46WNnNAkZG3NywZiTVxcK1ROgZgd2Id7EczaBebutM36cPu/wX4KP/rAXza8sFyaEtATKOki2afHGdc19OAs8+fRcDVSYJMviQUCPESQkG0KbBzb/leZrPdhHWb83XJtObasqy08e4qnjEfBYjdXoc6n15SpwVLbEQn8LQ20tJI8ElXW62zQaHA8/O4DfuZMu1zpeEaeLLDBODDs7dG3C7Beq18/imULy22nttxn0sJWJXkdjJcLrAEgx1HSCG9aQlBz2feAp/Oljrpt7qOgRJbX8pYtK9JvoI+sFw26CQNXkJzad7bW5HAqu/h7gn6klIf4OOMAFMQMNM7+LNGwdzgI8ql6BR3ljPEsoC0uoXIhW73M/HpBIksou/LHg/QBg72hNfr7wQf6Bza2mA1e7P2UJ+zUpt0JuWKljzTIPLEP5tnDzj3zjkRw+x9/Dqv8PNIYz4vyXHV11sJCPBpWuGcbFF69PsAT539b/7Slg+m/BCZXUP94N5wA1DduJi/3G4fTpnCBAXz8JTKPPMr+tapQSZQ4Soby8cWwXY7pAAoGsssPF1PQq7XWAfNs437CKvFQnOYPcCH7KF6/I7z1H3aCukhXR7wVdr31x4W1wWgLVWfBCoJBzWoTEBSgFSNC13LkAKw4hzUuJSV+eOvfpQgRBjk9XO/CYCzx/VddeadNNtT11OvjUAaS7efl/btOdhP9/S1OCtpnqu7cI8HPr3drBJNeF5BbrS16k/2xa2OPKAw97D2svYNsMNSq+fqtjTlsvqiHnfE044wvFvK17Uq+23o4JSPXC3lC/AREL/61a+GK5PuJLgfwAdl5/Qqn8jFK/iEC2y7+1DSNi1pH2LODpao6N4xQTpjDE/7bLGwBNHudqA6sUubPd076q1MmMFDPfxbmncUks7rkVmmeB2aerqtuWfIgwuEnfDjtBrHqu5aPscDZsws2aIDTw4XTKzNNV3jjlcZRdOWMmYdX0mQ0EwzJ2XQY7Iv24CXQCKaWDVz2/LZdYqiF1PYKOYBPrr+tICiOP3EXUXT1YSVEAOy1utDZvXZdExZceb6awqdewEJphB9zxt7LWcYNzqzyFqyx/MPzEz8Z9qpQH//9Od/H/AZrcr9yTpNsdvLzKZlJbArZmHmDJy3MGgrgWFrre2fymZlOnnz00JBM8NVJ7/82hwOCs1qDn0xUwscTytsB/9YcN0e52RboYXBRAyDY909WbCtFYZu1QFCdNXUscHpxJsYloXmqSOqtuYfC4A+vPu//6//KRcmNSw0UsTy0WRKD8L79a9/5QF+vbe1J9UihPW2y+gMBex1ny7C9fvHHz69+/jxk87zbz/99O7jp05o6H082TG1nl/9+GN3f7gYKuqyyqX4qbPxJq4YjCO6qICvwbt87LXnWDfaS7mIzjC7bxUrmuF2nocyw/oabAYEhHGt6Z1MQjLrutrlyxcymtKnH24K88gF4OFeOJN7o38bLqKibAvxoQE6t9sCG+ESMR/YchIWSDhxkSgacCoaDeAGjQALWj/lGSVIjlvLXZy1HoRsrd8FnIDarK19KE1b0aQUXmgl7534YMAsec1r/PzT5wt0U9HV7wFUtxIVPRBXXO4oF8dlmkpsi0HzJa7/3emhpa2UKZQ/lNwBdBeSN1DHwEUsJXs9RjvxLwPya94RAv5S9g2QaS3l+XXWXgry/n28RQ5N4AbfymSCip6TxBTvh3q7DX8dHkGmZDYwCRK5/9LDp3P2DWKShZ6CnXJ6vv9//OnfBnwQCmIkB+1INuBw0xmTATwYJpkQQNmIivZavti6D5oJi0pBpus1NQ0A8bl2ZeWslg5+T+ogmhb9r3Rqd4fjTFUcC4lAYHSBbc3SVPDzN2VgVY0R2SLTT6tcQtEdG0LmOXQd1li9m376rM+jSbTrzXGj2Bu5/z66FbqbCda1qlZj9s3gUa8f90xmsxQofnr3w4e2CJUM4kaYfb4lyKumqec4VVEtNRCHGFsYDbOM2+bcpwm+z+WH973mVjq6XoqW7h1XrLDLaTvUk/lEWQ1qJHYIdAAfNPd37zpxwd2JBzS6yStMKo3MRzfa+apDSYYWuUUHgy0YEAUzPSiYAkBNT4Lefgt8It6XXTYu93PRuGkh+cwbdCkH6VLLZ+W88QroPHoYkP4bemFcSAaYaz8i0SUB6qcM2rs1zPCnXV1YPuzjschiFpEvmm46ziHvl4Ivhf4L+NDN4Q3w6XNyOrbBpPZurJ44l7fApwgStzV7netA/h3eua0LCkn3/lw0Oskktxuc9avLSBkBttwAn7RIWYdq6gAfJyzUTDKMg9zvR/DBvZmWcmQ78+x5LnixtnKke/2XP/7rN4ihYjiDuj4Y+UVDiAvlPKoZy6beh1lSM+JhclFoN3Ld/fDDu6+fa2CSfbYtXa5Gj2054QM+j8WaNvhcjfKmH5K14QAfrjRdbUPgaOPT7YgQpJ3G187A+tvnn2Tu8kz1HErCqEr8mPCYxIu2O5bkpJq36wk3n/YxmopmG3UOVNe4Gqt2Bl0KzzoXBkq10HewvXzIMJvTMTN7rM+nY1O42Bog3bnbXR+yq/gLk027f/aorZDWstvibLdC96BqwCBIedptn0I2Rg07uPr+m1K2j8bcp5pFifienybM5noBulSUEPRvaaWZcDAMbo07BWb9vnuMSRnJhIVoy5T8NM9mZTAVL10jR87bGnkS0FJUXLiZ6dYoQpzz5t/hzTfA57Mt70y0GIB0nVN6Gy4AivY/KaQSgDLmlEJtnx3n9+QGfEt5eAIf9nu6K1CIuSwfWv4k+Og8ItkKl1zKQZ5Be6SY10nBT9obIEivg7sAJzDUM8gN6/V16n0XsMJr+ukM1fq8QgSmlR7nkTt7y1iScUpO5toHJ2ZW1+sYddH9GlQKn+j5/ulP//YN0xf3lA6SmpI0V+22qsVnNksKqFmUV7oPhAcAfD7/7adT/xAdehsn7GKp+MDKd+c+xHvm0F32x/tYc9NwcBWe7k1F6GONaZgUQBJ+9bpvMV6Bz3H7dBeEX336sQE0CFeC290I6vMFXrIApVV2zY/6OEV2HOBT1ypQwYU3Yx/K3RSjzvuWJ2WXa/X3ygSuIP0H5eTXTxi7iV45ia767iAu79fP006JcePHHXcEIi7MmnB4ijdTEA8jWNGprr0CxfeAj8hyLJdktGOFOau/xkFVvdDVxDKVl75WB2tvpkpG2uvbwjuFVwNwc+vLJE0rC/M+cTR9+DS9fPl+uEJgWHhKdF3n7LlNI9hx90bMxbc5CmTwYFo+bMU812qvk4JdMb9oJzW8gOsRxTHuNfTQebiXq/sCd4PytacroH/FnJ5lpF5FzjyBz9PXJARLxtDCKjqFiJ9pW0SAfTIonYFndyXD5lLu8f2km6Sx3J8n8OF59LkVP87zV+5AjvFWDPcADy5uiH+az9p40DnLQXCYY69ZengW4vfiTglBekFME1sx4Jov1/7Nn7vOZx7Yf0H06VozK+vAOubQtT3HxXMYH4LKG0MYaNK1GX/769/GJ/zC9NzQ99A2reAl4IO2hCYOnCeg6iGjkWTdL8Gn3q7OBkkoZJvpszXMLYa3KRW8LAsF4l2xb3dVAXqtSYFxF3NlQJO57dU9gWQGniVdLrWaegYJD1sbdU00iqv3muepp+ZYn+tOACfFuCyhAh86BvS5tFUhF1ZlsHnOB9oT4NMWioWv3WbpmtOzPhQez7kFrdW11H9PdUBY3dQtHNcZazPdn7RSJRtUV+Jb65qRFc7AeUn5jAyrZBQUmAOmve/Q3cX4AT75vQQNfU9lC/3QKEAbfMa6eWrNbwGJtppr88Ju2RruRHhaZM8oe/PsrDmyl+DZ3BPqyLjWBp8tVLfgRInlfilraHvDvrLPuL60Z0vpzPvltfg9wSfXkpuUz84sJgXWsy2NwWfOPCyfk8jVMoH4Uq7tyX24LbB57pWkkOdWe5T7wXc4q5JHZMnm+i2du9t59IyEJht8FbCRT/VFIeFhPB34Ao50u9kl+wS0e89vQn337v3v/vLfdd8UDhzOBNzDLssKWfTlbKGDWUVaMMKx7tFC0NlU1iR6TvnRkqdDr1eaPuxcPEy4wYf5NBvI5rsMXgozdYTXw7AlTOf6WXGechNSDKY0XcWkurANNyQB9gK6ylAri0canM1yaUYMOatsG8ddeBbWrjNxym/vHzETUrU74HsxWRFSaI/znoL6pHvLkSnG/qg+eE2AWE5KMvCoh/pkWrZtPR07PZUBCQu0XW84GinvQVsoIL2/7ZQiTtPPfyyMvtQJ+Pf7XWNQjSEprul1GRgn9TPTPk8sh33But7aGcyNMEt6Gi07sjHzDDLeo+zAyOhKgQn/PBWYovWi3W5gnDMIk07rin3Pe23w6S3t7Kf9bCn8qOHitQSDFDibDlh/ZqBt/pUsiPsjh1Jwby2aaySYJb/kOT4918g2sswodF+ZhwDMBp+mxCEzKaP7fHNtyMNct3ghwewXgE/ub35X3pOUZc72pZYLxbUTu8y3phkBk5vzTqF0YEGHO06snWfRmaipsFPlV9wn6S7PfP/+/vf/+j8U9QUdXw43smymAjc0R5oT1vcgmlocvd9Ks4WAEnxSg9qpmKzhKobzi2zAWFb2eePjBHyu6+d3c0SBC1jRLK7NDVNeLrbPn999caX9px+65kZul2nR075URiBQPCqLwQ1JlR2k4Hi7xiQsPCM+XXe9X64JutxFDUCV4db038JWn48ssM2YHYOqrLb6fndZ6CB8uwl7PR1vwvXWU1574wCKsvIuAT+Cb8zlK40e5kcAcyYHpD9aswUwziz4Jy08ibqVlNrPclWSAXcSFyh641l5mBFIxTofagx1K0QIvqSB+izKxwghA69oZtLTb6f5VnzecKm3pr1cGuOCMt8BEggfvR9cvIW+TnY58XkOWdu2fER71XW+lImDWFmvfbThqOFLAbIBewsdUTHNgx8SPERbkcGXwJDP9QRAF4isODFnyfdQnlJGDX7Ms7ebf67rOPMT+BDU1/UiKegtQZvr38+FIpM8m/tIl2piuckX9V1GguiZcZ4Tz3FxPN6aUQwdDuiYe/PPy1BJX6vD3/YsmPAAu07bbvfl0/qRHdrrh8DS+9//+b/rvlxkE9eX0PQlhMLnXdxf2S7t1r1zwUkfrloVYgdPbqX06cK0LwAYwoH3WIse2u3Fmyg6OeHpWviu1VxQwfcPEuSATwqa1KYqJflvf/2rrIx6rl//6tf9TFXjU12pnfElLdm9pBAaipdUN4jq0VbZbQUeYa18s+b0BD71bD34qgVkrffzl67/ofblx0+uQ/FcoDzj+n6lVf/6179WinW77toFp9EPX/5f1t60ObLsuBJ8WCKw5FJFii1xvsj0L8ZmrLv1SR+7JS5FsihSyyx/XiOqWJkJIBYsbWfz6+8iUKTJJmlFZAKBiPfevdePL8ePP5NOrYiq2iXNHpPiMVJwBT7UBgvvX+sNunjfgNloSUXEyPWNyN8zHf3icnSQzx5vGeK2KdeGHYcmKcNI+FhM1HIfilwC0qbLNmo3VMVP7be+/rn2fj19z5Qj1BhiMXhvee4xFh18ytD1muuUau5EltnJ4H20lGg/9HhtwKcyFYjMAT6T1eyevfZAFX1ePauAYYzqDEDaG+vzWK+FEWzO1StwaKAyP8e8Rz+zAZ1+LXmmPWJLNEvDnhpwpJLsUMWO1Do28V9Gqobmqo23derP/dR1z85JB9K+FLx2j4LXPY3xF3kdeCiD3dsANEBhOnhmplUPGFRq4HgafNQVMRaDttQ0Tdr2VhdaRW0NfE8BUFoV5r3If//mt//KeT5ckISgPfQym4KL1wq7XBQU29lkOYrh+H6iHhp3d4vHsMSzTFpu9jT7BpxTHqcXZsjyE0jcR4KwUMbRRfCo/vowqJFS0j0hUPRrS88SvAbMk2Ft4kKyQrhv0qMvLljwpuH2+/a+ivRJFPhEw8tblxvKiydgABDK2McjQu9QpN/RTJnnieunxBE7/cOyefazV4QikgFeJwLE4xFEETWcKqMncBO1OwdK6TepKxz4WgCMDq8YWn1MQZ802r06sP4S8vfZT93JwcFFv1Ma5HpkXPffZyx5LUfkuCxnnCGvuoxAEn1HA1xlfAaTTmd41CkBrinKzIene6U5PKu1MeV9dnQKRAwEMXxxvvIeUYXoZyBFYYJbY5ryM9oB6AZ2BYoNAGdQTaQVg4iIhwoUJ8A9Oo0CnkTXzQu2N5vo5pTBZ2Q53UMHCKbk2gThUwYK+zdAP/+8r1dAojvBee59fVaAHQ+AbzyML9/DgFv2o6WfK8JIPW965h1c8qz788l6x9blmXT7ltejoV3XnKFtfRgf+vwgTIwzpJpVB0Z8ds4Kv/ZxG6bF2zryozPuhNfVwIeM4CJ/tXS4a0nd5uUM5xnQ6Z7KAFnHs9/85l8IPvlvflirg9TGYHPDm8HVZ1zgjQMseE1YcfMGymtysbOXu9okrcDVFyghKQwoXr/y7FyLkecdTv9g7qSoH+DpDy2bFp8ViRsC2eaSUUzf1ODJp3O40pd1MHVo0YhJQ5xFcLGaNEk38cKIo6aUTaYNKVXrw/6w7PYPpeQQ4InoYfpkkJ+l3lor0iLyofE/VzMoIh+ADmoqeH4gfOjZq3IY8gDTe6zHuQkvHnCrzRC4HZWt1qulUmIUcohTD6HJ8xoBfHDdOSi5fvw7itYCwT5+QWm3zfZizLBnOtRNr8D1R0U9M8W8p+CeXzTvpBvF2Qh0UO37VL5Da3r1L86ebb+fDjQ9TULwNB12ZjjlZ6eiqAKS1BPfSAV2g1K/k7SXHd7+XgQcq2bnfnq6KQbkFKGgjL3ZV11BYfWc4Xw0unW9Z/PA48Ccsk8/BD4dqGbwKefFESbvezD7ZQsNSB18YguzbnydDXrfI2VcT6Sasrfy+jjYfc+NvyelNZS3dT6zXwESWKcBPhWl2gb1JveaFxbVfryGNVe9H22lG3rto60JPSF+RcoHKdXGhOwg03Ej69TvlWvyzTe/L/CZHxp+qacP+OZmdfGXEf1cIv00cn4Jgzu44PcCQnnP+jluvulLZXPKGiCnavmLTnH15uyGjNfm/HmnZfcb56Zzv0SMCL1RUw9xH91w57pjMDbbLWVuQhzQ97UZAoShTwMQIt/O62meFT4jz4xkg6cnGtlEEcNTfmSEtds9MPrC9SeqjCICsC8RkLqRtVED9rrGTJ69ZORzPIKhoyhueKYDfPAeXC8THGKUdGinPhofXC6XQb5HuZCnKQAKKDJXYE+TxIGoRIxegkQjOTwEy4oIdVAY6WC2H71CRT0AWUUsg2jQqdz5fh3+ZQwTy3ObvdRuGHrkM9J5r6s6Mmj6/gw+9R6tTpo9xmfViCn8fpyZE05YByTu1xYp6jlMRcPerO2Cf8uojHR1m6VVDmk7531PBCz7Z/GzXdOawThnnPXRExT0bgOSsp+NdD4r53sV/UVlwkyv+WflCLe6WjQH+72OfTnYYLWuAYBGKOlr0Z34Fai3Z8hIxWdhJtQURbL6a7qTM4KFZzTKILI39bvWoJUC+L2JEs3RLa45x+HkdabB3ZEPU/K95peR7TrAjFxjh0+BT85OT6kXzvzsZ99yd85A0x9YP3Ax1gEfSz5X6qdHMjSy3vz48JntRq+mjePiayfmB9JONDJV7F4z88DWqoJXbEA7dNmcFeG0plYB3LpWlaO6Nt7yupk+22qUtp6Pw2FXFQTOa0XwlddFHSYBgWbPq98H4Cc9MdyrZHfyvPY7RTz4N55D6NHcJ+fny9Xmiow6qB8ILB8rQoojINLH+bLdYqT5suz30Ns6WwAMfI1VFVKylGIAwEf9XMkTK220WMHhUsYVaS8bqlCs86zx3qGFZwosXoOfM33olI7Yhl24FlpVo06gfZH0mYucSRcuSpsJ4JBKRZSpRlptPUc+7iMK+NRhOMfvrhubs2dmL/W1R2tWXmss7cPl7E6uwCdg1I33SCNGGsgEDPf45Dq6ER/R7tTY6POW1/a0V+oYldt35N3BNfdIw9RALzYiz6aioVlhpIFdvOduS7qBJtvOvJbV931B+Ky3+nzWDtHraa9xTmLXAsQ5VwSzVo8ywjfwdeTXCE31nLqkEvqEJm28GRhn8M0zVOSsdJr+dEch+vBhaLq3rSJcOM34fdUzCRptIXvtu0enOhEiiJLGDap4xnPDJjnySUqYzFd5P3XOe+hF8ImU0TR2p69BdyhqP//yl79j5NMP1tq7W0/XiyEs8KHnqjxgFnZOpWXh8/1eAzi2tE1dYMuhMt0F9WxL0PRDgGeChs4CCq9hpbccuQWRee2tTwcPP3n4/gxSB4rxzuZBeggS66nhMFUEz8AMtmhgAUxgXPvBjyFi5IL3MAHh4eHBABgaOownrkuK1vd3dwW+GVue1BwOJu5f4IPc6lBk7l7o/f09020AH4DQYQ+gexEwXKa/RoKpGT4V8UFEZFS+sJdOFYeLDaV3lvPz5YCaCdJ9Na3Ug/IMmAQ+p2Ip1+P+JxpcH1rVDNV0SyC5kJRQ11XDFs0oBN2bZIgWEw4SXSXKiUwP7hO/l9TbmLDoaP0MoD5SlX1/nTowawCSeGp3ME6lpvr5+CHwyc8SKfUaawegRNXdC88ZiDHLwe/p5NRxEnXHEJ0Cn1NyOt177eAzA1OBdtLLE4jFzHJfYF1fUR5e9/P1a+zGPPYo65JrwWsSNfVsxgw+Nca9efd8vQEmz68YX/ogGntRlQU+sZmxdQNg1mMI1s9q0JhPgQ81HW1b9f7es2wG1xgDkNXDmeiOfJ5XB++KopNmxfq0MeK8drd9jHqkJZh8zwWR8r1Zs+6RT0mQJTPhckPtiY41334rwsEMQP0hpT7CMLrJeWQEaxY+Hm0MOh9N0zkLyyvvhxsseZupoBr6NcEHUYcL2CuD8PKybCGSCUNvoU0y0BoBIpL4dY9N+RcPG2w+/qw1KuIzjw08avPifmAUt1tL6MDQPvHzHw+YK6PxCPj6eDgSgBKpZOIgfh8ggPoRPh/MNd1T8roatYBiP+tA+70UxN2smshms7mUyvUZ3q9HPhHS1HIDPAA+SLWh/kPwORwZoYECfn17G/qDRQejtKBwmqDv+lD0xaiyfbnlPeyej5L4sYBpDmGMIViCie56+onGkcoJGz9rkS3UX4QZSJYpsnxRqR68iEwQ8HlZhuem3iDC4HLmmT1MazhqQloOn6drNGvPabeemuEhtTd6Kt1TzghAmUKo68hpzrvHmOW9ApRYnzynODplxCbST0UceM6WPMr7Zu/yvZKS7qPZw4Az2nQPOdfUzz9BkJbO/ShTWr0DcHz2fG53ehL5dOAsEEG0iSgaO6cRnfr57u/VI6MAK8+vG6+zZv0+UuzO78YJrUgzqeJWbK+1NPhU5qbZSO4+kHBa7WTePzP4dHAc92gmoR9KbAA/s2rJo45LcPDkXr4/cOEcbNE1yy3rO0eOXKsglVOOGYlQzoTtYMCHpVmn9OaUHC9xAp++x/u5mMGHz+OHwCcPaQU+To/E65oPZz9MuPnUKPBenanFjWNtsl6QrAC0peCYbjoBPvScMK3S4JPaSoADn9+pfnwAjfHBKZr20MMSyQalarWZOmGU0auEl2xA5ZoszwQeGHQV6JVfjRo0mGZJ0yV8BXAQCC7ABlQf1DgY+l18n+oKTjnqPqSmDQDCewJ0NhdRxJYxHSkvpepU41GkA+8fXwFEAfXzTfp8VEZFJJdQHMBzc3VVAATw4TO9uFy2m+1yfnm5PJ2Dbr6ewln3kugHzblPGHcuwkBFxhcXy+3tbatTpM9ISt1IP8p71daFKCqAJJNgZR8zz8XpB4uSDp04adEFgPDctZ9NXjgT2HVvuhvXRK/dGaNxdpoPA31OGh4btAKalgrO9/Kc8rVfQyLNpK7l6SoVM6I8C3PFIw5Ly5FGRVABjwl8cgZPca3pzVqbLWntbrRzrd3Yd1DTUWvzm7yISQfxUlCv5OwnrW/OwQxAM7jn+eP7lfXo6b5pKGOPRlbRm8EnzmcANLZNnBinQKdaTcCHbFG/poNcgVarwRXw+l5pE6vmw7seLzkBPlQi6Mw6GhSdD95XJw34enNNSbXxurIWdpbzuYl89DzUg8aMHph0qSEltabWwteRj6+v7/HcVHcg6Cwg7dZ/mF/qnl+iFxq3Nm6ZnvtBdNy+IfpBTZ0Cr8mclBwogMQsTFkegyMsXo+L973HoQwEWG5+ny4Xk/Hdr/oivNjZMJHByX3FgAd8aOSvtrwGNF5yvgcb/SzHDloyREb3eykgWK9NkjFWEWDEMaR8GMlV3UfTNJMOCN0aAANgRF0Gda3tld4joCTjjLSbxizAUCfy5LUfD3wuux0iK7xWFGREegBK7FuCYuQ3SsJI46XwfldID1oAVvlhCRIiDUrwwe9vLxm5RKuOz+/5id8jWYSjrFW3Q78RIr9ew3r/4QMPHRtxNxqNjagP9x/PVmstQgHSXB18nl3zUY1HEZGoS6rHbDaoa0GBQttcNTXVhXDECWOd9AAAIABJREFUcJ9iCWa6nYeLWe4nQPkW+OAzcU09tdO9Ze5fz4OJ06kzpjMzG8+6Dh9irFG9ptGSCeQtFZLrmyOf+bq7gnERZ7pVzBM0+HTtsT8FPvLMxx/+PYV5G7T+PZwipN165JNnl6+ngD1nn3YkIscnwCdp6v4MKi3ESxvaaXQAejNlZ6o15l852+wVlDjybFQDvP1zRzlaf8vvHD2GZU2MA2jrOUpeSzXQeS0R4XOMmEVp8WwTDYfgFDuXHseATzkNLQ3G918Brnp9GPm4ptRns/GK3LrRAX61PiZlZVfQjuQzf/6zbzlSIcYsUU5/M9xQ8qeph/BC+XTg+48th5tKKBwgq8jBBey+12FMg9jSIRqhYfckeKPTPJOEpogUcv008pbxCcjxVy3OmPpDvHBspgJDpLlcewgYKEqRokGK5bhIskD4nmrcxH3gK42wRxIk7BfYKH3FKI1ihmfsv4mcPa4ZRhf3z7k3z4oUAD43N2pq3e93BDjcY57p9c11pRnx3lEd5zUdBIrpc8naiW6tFA2OX9hyLLyzl+lyubm+Wq45vE7ECB5yRkWQE0H0gwgCjbNwKgBoB963szUEoF5vAOgQSLcC0Wz+65sbRTioPRmED4f9cjjiP9HPGf2dXxKElaPXGuMerm+v2AiLfiw9V1w/rhs0OIF6focVmkmbDteU60Q9DyCoQy4DARBl1GlSQsAAnyVlbhkhIYmYhd1xy/5iJBYL09idBNl2IMpTXVuj4fG2M5BxCHnfRL14O+4510n5rCYjQQMxDYOLcavLiZJ1vP9m4GMz0ouU34klSPSQdZbFHb00+HnSVilY96xJDFg+h4/XxfmqY7gXKiMFmMZ3NoWg5fRkGf6MtWippzifRgQJ/DpKJxvUDaUBJnrsZjKGqLNyPPJcHSFkrzN6tPOwurf0Qtpm4PXKmoiIgIyPdBZPMI8JOgCgzLPSa3DfybZkb68inlX0NJqA5VQPYIRdh90K2aB6ItkT6NQsSFItRZ31GpmcUVONw5V9dvarbzRMjjhyQm+oh/iJCjr6g2wR8MmD7qSE8vIngbxEODA0HfiQQ0+xPtck3qx92naj6E5HzQW9Noyw3MuSsDKblNdl7bUczBWwOW3BGovTXdlkqT9k9hB/35pIWHREFjDmjDqSwrMoZz6f4I2D4GJ7lGhJYEAt5wICm4Nqref3RIChOgHn+Oi5UObH9SjW1prlwjUiIsHXx4MAAc8C17c/yJAnjQTSBAw0AIuGfaPoCRsX4HN9hboW6kpSIHjCcznsJcfh0RGKIC6Xx0f040h1wbka22Kk+DBATulK3AfAJ/sMX7OXnpnLHpI1lPmxIxPwIWPOBp8KDXA6wLbDa9Xq7XTkVfX7qIlWQws5WO55rS3ISa92QAKOjKIMCbgGDtyzdVXtTU4S1gdrkZoYfWnWSUY/0iCduHHYwCYws/DoKl5Y68/l+XTvOsYLb4DzVwwlpEUbzbhSH26GjDpJTz2twKHVmQIm3fj319b3W30s0UP/3TLWdla7rSBoN0WQGKyTn3MCfBKJk/nnnqTe60eAs2PANGJsSLQkzfiKLcLr8fvYV7Qn3hshkazSciFRYIpohgGmP8h05WRJwuBNyr/Wr2r2Q/NyOP1uKvXkUTkL670hXwBpc4FunnW3472m16PKesbT1IKQB/oahtGcvr7U13nbUED5M8En6e0Cn29/I2HRbKZEAVmQDkoBn47+2PzUd2sjd+OB4XVjQucY3xwvJmkigk+T+O+/TwPuZq48GDxQGuIn1EuUtrrImOiW65RxtCea0DRjDux9i/GmYjc+d3fYM1rANaXOAiPMHDy9XdWfcMhBWf5yByaZaihJKbBY53w3I0Zz4VPEJcWU6RgTCQg+qPEcZLQ9PTRpRJEMRIzANXKQHQgOYMN4kijeewMpHUj/gIWGxtSHB36ONqe8o6Qjtd6iX+PZR/wUADSK/Uq98feOh+UA8gCJFc9WRkAKazMiL/cE1KF3kyHTchYAzT6LV8ow3BNYI3Ujz22wyOgBgixQdT8Vw3kIPAwrhwU1naqzGTEYgT6/sFeKrD8zBGOceYQxCuP6imSS0LTp3ZnhyHtC+hNCsSYrYG0R9Q3wUXpwAGTrDOez0FV6fBf/NioK+lmPfGgMSYVNKrCNc4ihAy3fwrb9zM6ggTUGePeztwKG1AGmr3PaawalOa3dp3j2e9F9D0eVz74DQjNgM/jkM7tx5b2mxwagT50+pcUzMK/22pRCJMXaaxF9skRlib7iEAcsi56uRdJayfqeBB/8HNdS9su14Cpg+qbqettMNK2jKdjcNHMtKIECIm6Bz7z2MfD92eV7HYT4LLK/Wv1qXmfYWD5flx7qMfwJ8NGajb681Vp+45pPUmvZbLmZvkHjMVVUAAUDlHwb+OD3Ayp4fQefHK4YURwspjGeNLOkqIQT9VspH6kD5/Dgdw+Ph+XCnkc2cx5s7qfyvs07iDdEI4qwlzUGeTwwUPc7GW3WKGCMCYDyUhnBnJ3TCINFdv8gg8Zn4vx+VzKgCoHrV/ndUDNJXHDtZ1CzlV7A9Sh0XhbQsZFyy5okrYkaCa4vm6povy9nvL7o6gkMlJuOGoWiq5flw/v3cp3d66O066CObtA/BLC3sCq+Zly4DqDlM5D6Ss9HCt5gBDmqQ0RZI7kbC/Iq2m4spiK9IEMSbzLpxdRV5BnC4VJ/1iWafp31wveVh49gKVQOlDbDa/E88BpFk7rujHMggw9pRqcZFFlp/24BShx1vl2urq+dGhUo4P34bFunvlK0+lmBgNUcuPdLb06DROc/HTgo69TYbX3v0iCi1ueelTqXLWXH75k4APDhHnCE3o38yiC1COhPgQ/Phv/k3ioz4u9XlmFqOu1ssZ6JOHVdszEM+IgYIWV5pt0yh6cBNn63O35zCow2hYvlGpxTlJ3NW/fITT+chA4+xXL088e10P6UfJnqxH3Jc71Z4/EcLBnVXl2zupzp4UTiF5cqpk3UwagD0fz99bDQQZ7ob8c9B+dpUc1/NDL/6cin78ns66zv2T/8/a81RjtCj1MBrW+sV+iKjewLwutSL+rgE++9p8DwWhbFHx9ZMO+5ajVuCul5sXjt0Y2TbbYKDTTTbhj21iaVNjYQfh8GZXjXqhMktKUr6kbPFPofdjsCUMAHBj6ebQ4xFgxRBcBnf5QRlyEe4X/uAfefw87x2u5Z4rPifzLQeH2ujVNSScFW2urh4b4o2aMWBcHQq6ImyyBbgcBMIrwWvTX8naLImxpsunHmffRN0nOz3HgRb4UTwNSVlSKYclXdL8+0swZHJKghdTxYMQqgUkORgOQAq0oN2lNJudOQ8/TY+6eHIskkpsSurmrQoGlttQ9z6AlgzrkjUrwCYHFfCeBFwdZ/6HtKIT4gQVBiChL1txt+ntJpomxnLDieodJ8YHAJfMr5qVTM2kutgnA77R18euST8xUHjI6Eje6pQx6jm5k1KY73c9xTcN1IlUNzQlmkzqaL7h04eo9dN2DcH6fAZ9KW6/aG19AU4OdoDuc3oIIdxOfhjENeG7uj9xoKzEmFrYCxtZEU2M3zhCZmJACB2oiOaG24+GWOfHIvvfbDevfUZ5ZnT+eoRcNpxI69JntVFNphL1t9rq/zW85FwId71qoHfQ3yWekRY1rSNR9+1J8V+YxWhL5XWPPJh/VcYR5AjMqMmLWZOApYKJ0iVwxkDkQAqIy+6bYo1ivtpfSEPl9jA1g/aEavUlstx8zXPqMAv05XxFvGe7KxcQrpabhcQD/sd5zRE3VrFLkzBkK1FvXdqJ6iJkn03jzc3y+7/YFUSWxppiu9AUnJNikgUZ68bKlphz5NIoMJDbXhloXgh2gHzwDAk1pNjE76h66ut+jzlLHlsDt1bbPO5s/hITDRQzloGFsBH5/LanKkdkKeVxmgTAJJ6iBhPgyfewCyd8IaVPoCNRkRFmgMGjjj9RtcC0c7PPv5ewQ4a0/rxk/29WRw4RJvDzWP9ZRbMfUUvfV9jeeB9cQzUzQqYkzYbwKhC4JPZyIekFYzMw7PDNRw1n2sNoGwK+DDM2BWHr1x1DP8nFWXkYcdZ4XPulvoE2m3FIwJJI6Asg8CPiHsdFCg0UhU0OpAq8PfyDmz0S/jO/Uwzd9PKjzvm8i6G7vyeCfwYQ3KzsepfVc2x85oPcvo12UE/aRqT3qwQWPFeMt05kab5nV3VXqvQT77lP2LQdY9K+3WU4r4fkC4nndTgkjtKUAVNmQc0JXxn1h86zWGzRH45BnnvnP9M+jkTNe2a2m3RO/zXsi+Y+QTdqGtHdzPH6r5BAPm9eW/f/+7/+eksGgZw95c1Qw/f47NZMJBIaSNXT60p976A5HxRyFb7K8UfbGeAQYyt8xLTy42Rlw1E9CfNY+i52oJBNahw9fSQfNGx2s1n+ew7O7vxVpD2sjpiJ7fJcAxPXi+3F7fcKnvvnxZHu4fRHFkvlnRCwwv3/fpiZ8ZJlUVA72q2HwEIHvbAKB+qHf7PaOqXE9Pk3S69yXVpiV3Q0ZXDmmMlEFWkYVBxcYkayFx0jQPj87ySr/iwGYd6DmqcEsDSNdehzdRzTCMmIiqkQs5ZCoKa63xB+CzAUkEvUhIyzGSdfrych7zbUamo41QqoG3Q8tPpIWocGPtohId4GEknEFYZqClNohrQmSEug+NVlJ8GB0C8gYUNa6vSzLokmrhlvUhyIhYAgUIHMhEHGrS854kd6aKP2birREoBqs7TYmKe1qckZnBv4MKgcoipTk/jMqaw8HvnwCf7nj0PTkbrYos+ogVe/s9Pd+N5Rz5sF5Ej23UNGZHMZ9Lx83svbx/AVfU4n1P3XGJMa776oPPbEzpFDVCQ9mPliXJGc79xCBDFYQ+XJvNlMi5R5V9HSJtw/dqVPyc83zGPCsoz3y1W9hMve5T64A5A8m8jgEOvredzB5oxK7nmcDGkdRB7Tfd9Z8HPq/zy2f/9Pv/96Ub9vUx0L+CnvPPyAIx1ToX2dEbF4wHGuPfowC+7/PC2gSKtjDaeoj2Bh0p5NDlOlQbUgMiDMrTC4r9+v3xHpC9GWKdMDhkMpG2qKI9+3L2ezZU4kLksSs1VA/aTaZgcuGg3DLf/7J8/vRp2d0/UNAP4IOZNBqn/bQgbYf335IifVP1m4TcuC56xKGv2+DVIl9cSJXgAeBmkoBTlDDcOaaJEjc00qpLJeVTacbHpxoWVx40C+djVHhqH1iLFC7xrHXQBWpI5/HwUS2Avr4BBRev1Gs/AHhRf55ZWPQqaH9oVhCA54J0LdV7mFYQn159DiuglAxLDgnbe/FSgJcNu4gjSoNcXCqKhgIG5I/wPdDSSR3FZbNJF7OQhlo29nMo4QAggAlrPMvCfrY4UumNImiRcu6oySlV0NCzh2IwSFLgNTfhejoho4k2z3A2Jt356ODD92ryVvi9ZAzSG5dzU/urNTTjZ6tC+hT15rzPwNavLwy6GLzQcXvkUIbfdYNV5JDsRvPAy0k1CzE2AJmH2BQ5oaPPZ/V5jrBnEO/AmnO0f1RNrYMPSUJkeCotW5mc1nsYIMd+YgDkeUB83s6AlF1top5JktWMI+xV182S3cmeeaXJ1mR8uHY6AGWWx14ben+n1q7bdJ0nO6aJJO3w43VVi3IkySxK1X3wC0ObLuuUvbCu/QV8Bgid/fIX/1g1nx695I7w4XmIHXxoREBfRUrFnejda8kG5SZp3lEHuoDP4Kk/WyPMOUwMXzseRgOfPWYBD8Q5cQ2gEatOg80SDyOUZHwelQdCNWpgKqqne1gy0dLpngGiiqoYoVEpwHRW5pchswG2l9KGKniq8I4NJQOm9IfAVl3qSVXw2bBZ0JpNjjLTU4CveHa4tx3Sg63mZbeAhIstvHWInuK9vNFVJ5ExYmRHGnSUoIcSOQgFCdtl0DNNFF6p0oRqtpai+dMRIJR+AujgiO5bBx2eoAkD+B5VGmiclZbk+nuAG0Bsg8QbrxnAM8DHnYe15Zge42A9rIUG4oF9FlVfOBByknRtqh3CNcD6idiCWk8YjGH5IHphmjK9XN5bZMxdbpYPHz4oauR99WZSjVMAoMQjx7NCHUvO1pizFKTmM0q/j9dc8jzzyPC1w9c90RXI05ivuFCujw3foINPyAH9DJ70plvbRY8CTgFKr6kEzObIp37PXn7YYoxykx5shjVr3BtCc9+rNJ9JQHGOV8aXv+BTEvZpo173FBJTolQA0foyarUBzjUiCoENwLVlvZk6RtbCqQAdk1GUz3XRCHv0htgyyiBEZDibPDYnnzk3wcrpHk2twYi+P7qtPeU8BBC0F5U2lHGyA9lUxgM+Zct9f1wftkWghcJ7rdWasud0P8MxHW29tu//f4JPNmIHq4BPQKz38ODhHtFt7zwib7Yba4Z4EKaUdxzvXQQD6TvcP9zzNXzfFMPbCAcywyJNMknV47PQwR9hUC6iN2y8TfS5RG1Ag91UVwFo4eCj4KeinzYee32Q+rkMLXeQITLOtntgYciUtxcKrVac74so7WGvkQp9oybfjAOAiaQ0uqSgunZiT7ivRw5YDoqaX2UAYzy0D/U9GHxtmoVkA4BP+hXgdJxdnhN8crmUHWlsuQCCDENdviKc52XZQBKe55Gl8+UpUxPV9l4kDCF0er3SLApAA3hbcYLPZ4CPZhEhCpaEEe5VXu2gQAt4JFHUCSCIipiSXMSOu3l3u0rF6TlerORR4ImDaYe1YANuS3WlyVQR0KBbJ4qcvfR+gOe/F2DgvbqqAK3Ruo6E1zIabPOQOvj0tFSMZYxNnNHV3mwRSozTHFH09195v9gDNZhQ56V/fu4rDh4MPg1xSysFfHTgBiEh19yNbycB6O9JPVsLjWlCnFc5XPjdRHJx4gg2tBFyvvK6kDcoPZM8tCPJMO/yPBON9rQWrjfZjx6ddHCQ3RuO6SpirLrV+Hlft74mb70/X28xYcKQKegVoyAyd6YgWYjUspg+51nNJOFBfOhgODKqxQcdjmrAp9/YfOEjChjGI4YKkQ/7bCr1MDTGEkZmgyUKCYjw4RoYavNASr8QVqKdAR793jAu2Dh3d1/GpM/UbHqEkDEHvvQKoZ3W29oY5cAwpHSBHt+Dt0yKsBle8Yiw3wDqR2zIJimOMdl4DSm6YGKZEUSPyKmreTN00CsrbmsOzwHgsz8q7ZOQltcBBiTn+STyUWQAMO0CgrznqfkwBwbCpKsDy4M40vChESf9BmCLxhuvBbIfrvnIIK8VfpFqU7QzopIYRBxoRj4EOx7ZAp8M7qXhTK8S1BXOzparLSSFNoo8PSpBBjrirGoTpSow0qHu40qqUvsr0081KoP9O01BOMrj6OW6ub1lBAQAYs3I7Di8H1LGjBi9jymFhMjHja3qWRKTDgW6gL7uGIA8qMozAOHfOSungCGpvFExsQFZH9NRC2yTYFdGbqJmx/PG21RatnfF+/379VY6cBJLrXqnPe2hou7RGJ51ZXennX05eQCgHu3M7EBFwfrDVoapBtXpz0Wndm0IH4YetBjLHvlIn1HXEOXrRGJdYR9GOFnoiujMQIzTkPeRZRtRRq431/8qggGxxjO0siavz+oYCTO/pq9PdyDyeQR7g0/V3boKA0q6rkfzrMcum6TEKdbPcuxkrkYKsJXxFIJ6DtjYmmdLpd3eAp88wP61HhY8Bxzy1kQUplnvxs+Nz+G46gcVtarew0xYAODRygSa/4Ix0jEgATKk5fJZvSgYjwnGoOfMAyzcVJC4gYfqXK6a1J4o68L6Dw+f8r/cePEqOTZbZ3p3OBRzDNe0Ah96wBlpbQ06H5a+Gbh4PVqIV2PVbRwQXFMMEL/KHaQJwzNHbYOFT493oIqCN7v6a+T5qR6iVF8OvHpdPCbbmnUCIKVFYEjFS7JSBAWlVHBkym1yPobzot8PkYA02GboMA3hEuChIEfvF+qwFQ7wTEOKUJ/Oy3J9fbNsLtUMCuPd5VkiQ0JwMVhz31ktG83I3SgwdbLdVIqU62KjCyKIBFlV+/nw4ePy4auPZLyFRcW0gp8V+r1krCxtU2lOKEhoL3QpKmz2TpXVAR7MpQ4+K4NR6SMpMXRgWu0RZxICNKvMRAQtG3X41BlP/ePUz+IIcY9knyf15Cih12HpPTvyKYNF0lCabWULVpHWG+CT15Qja4LFbNDJPDUpI3ur6Nh0HkB0UeRT4IWbNfiEHJT7D5FDxlhp9iisjIL1SIVW1sGptv4+ibLmNZMtVu9Yor9EXAXy6R2a9AEDoNlHw9ivI6TsNSWV1Ht0KvJZgY/Tl3FmcaYePYa+FOXrfNWO9cMIQLWq16nIp1/wfPGrnzV5j2zw5M6xKWYpGHonZqwwmoJigO668vV4EPhd9vZw4BhYaOrwj+cvBpoIBtg4KNDDMMVLrvSTVbX5fk2SJgPq4sGAdcdNgb4aSthAY03gRFmddn2iSSY0OCPdmp9nL7U33FYdwek+Xm88tarvPFful8YB+m9OQ6por16f1JVWeVovNFJ8aiBEasxpRm720TMVZ08ihSPaYaOvPcYYsiIetHxtAMh84VqzZzS8WSaoU9w1kM4H/wRjUUy0i+UcNQ9QGLARLBWjorzD+pcXkkXwQ9S+8CyQEsN/bDxlym30GZXxZq3H7DmvLjG+F04dSXNGU7HbtBcS3aBuh6vBPV5dXS/v379f3r3/wGvCeyEtK6Ouxl7MSiLd3c+UtT80qOJ6G+1aBgairKLqz+CS+8De7YC0Ni7nq7TfKyPmN83ZjOHKwEP8OMY5n3EqwjoFPOWAtmnHeP/yjr2HWW8NqHpY2So6IRXfdcZ600E6QmSTyIe/V+kmrVMRadxImzMdcKMyfQOf0NMT5RZzy5mQfEbAJxM/+X5OSwXE8V6Pz4+aZ4V9ldEDzUgW+Ph7UVRQ28VoEK9n0IAHBj2pvjxDODaVOeChHkzfGaC6o5c17J8jx9BpM19fZ+KltSG3k+AhzwwMYZx/BbXqeRt/PMzRKfwCO1PD+e+ucNDRct6E8wbkjU3gQ+/BxduATyKUAEcMMhflCcOSlLfVjYlxJvABFVrgkxEDI12HKEJaZYwKLDeDa0yzYK8RdfBhkyQHosEooE4iNgv+kEDx+Gil7qUMesCRi8vix6CAU17F6QxcC8Cne4LdU2H9yZNO9Tyd0+bwNGirid6LQjbB0j+ndlxJIrthRKvJ/5Ly5MF0ypA+sXuohmFj5kdeKj3Qi+W4l1BpNiqZ1alr+aBnUBwPTBrRUqe0OnbR2V1jiDjqak85og2w07vjJEtOoxOuWqOLUZCZYQAA1lcOcjhKmfoMJARIK40irD5Pd0xWXUVbvfCZaaoYYCcyAp0ikyLwu2KyXUjlAmk0qwNIkmi7vHv3jmzGDx/eF5uTwrL7g9Q6IsrJfqAN+7kAaCEtxNE4NPCpaGDqrckzrLRQaTCeBh/efArIXo8YJvUfjREYMc5zOmcYi2ZP3virgFTRcwcffGYHT/6sR1qO+FcGsSydIDl04+FUyEOPPXor8smzjIIAfoMp9dR1K+Xkpt9GBCLhwO0fNTKBdd5kAmRkCT4ZpvgnwCdZBG5NF/U7+PQ06Bj7jt49gbdsT/oOM0pCtiaZhXxG1vI/Az7uvBIRpDl1Ok+y02n3ID0oUz3eBJ9W6G3Aw/2VJtM5TDvlAb36nuV11Eg4OvTT1U/9salreA1wz8uZaxQjNYbIR3L8Ag2km8BYE6lA83ekAI33R+SRh9KN/gC05hl4Q+FxRC4l4MPrTxRl5WjUe6o+0Brb0pipr2KR4Q9SbmGo8SA2A8DN6sbZpMPq0FEiSGDAIp77FioCwnXbmJHbkISqPadEkyIbDMo4ehC6Z1h4dRGG1sWy30HHzqKXicYS8dgQJFDG+0XbrlIG3qDdeGk9tE5lUP1eoy5jllcDH59K90xAt210iWskRNIhqkvh/6iuXWlDpa0U3USyaURFZQBsXI6PB6ZydY0DgEX1FrCzX+vmhpp5AI6sL0AJ0c+72xt+xX+M5EyYYWY2BBF7s6h3AIACdohyD4i67THOxmI4DUPbrRsWrFs5JRMw9COfMxiljvwbnweHKU2O+fzZO/5T8JNnjq8Bn5EtGKnEOBOj8K/Jmfx39lqov17fWY6m3xd+pUdWInzEQGe7iNpeahD4Nuoc/twANY17UfmjFiLFCn6mG1QjkcXzbIamDLBSir3+ljPfgYXH10CX6Dj2a0Qu2EeqBcLe6RrHqI8BBDpfGTCn870ebtjXLja6v05J5nXaM3W1AJFuXyCtFLaeJ5/suZUKM8ixFOstLzUKYm2VdVVnv/6lVK07E4QbJznA6Wa6QcXDhidBOfx42T78MHroo8FXSvW76S41idRuqDBgRQN5ZPLKMrKggw87/Z0Wo+w+lJqPQ3iRD75yzko/VZFvKvZ18EFonw1wQOMpxxCcy6B4xkxqPkk7sahftGRHTZzEOZQeUoNKqiev7wOodCAHC8dnriazqv4EQNJrCnyKKqmQ/zUjx0bYhX7vYNV9nHcH2EVElfu7BAq9ORJc8YeUEePhpsin+4B0sEYdRUbHjEAfxTJ+JiSUkXvC4VZuOym3eMcmXTfdQKQWRSfXCAs1J2OMeC80473UOa+DMvLqo5FZvTUe/eHJkBXx6aQPo8jUmnq2UGuK6sUAVaUFUQd6d3vLRmROz32GYXQzHvvhLPHPxmIx65hiZepEnnQHn1POX/T5ugMX9twMEGPfj+nDSikp8kn9jcrgjYIc0Mjnr1JkJ1CoG7sZfHRPwyDyXDemIaN8ba0V5bob+5UUTWpDtvC0OY4MiCmRCHManPdiB4Zn0XVS9iam3yrG0oV27pew6CwkbGOoeh7V2eUIsUZcheuhlBAAKmOd/iBHE6Fac99ONekR3VoZPc47p/G+HtehbKAzMU4rz/uoOxUrIPTzKEBvbEmua0PSPMu+PwhCGObY2LIYGjKAAAAgAElEQVTcA7Q51j00W7ZzMAtDfvurfy7wCcJVF6tz3Qbeuvl+M3kg8toTmo0aDvLgAgHLUMAjftL0SSzi/e6eRqJqPBYY1bWMeg9VlVHb2e2X3f6hPB7Va3ovjSImglebYTJ6KUaKQOGtZPEjmMkIDJ4AvHyMGdhozgwbJEO3RN2myf+o5oOphE/0qlL7CKAlqmNkFk8qopPJR/sw8NmmaZKyM1KifnxSbrWPUNCzV5c4UxQtyizjaFJC7EZ3HhidTdMRa8NV1CbrgPdH5BPwYbTlvps6ZGuKC5t3sxmzabvnDqoA/mMJzbNeag4924wkhMp0VXMsci+Zzsrn6v4M5ejVkIqvUIFISrd76ONZ6bAgguB+S1rBDb1ay/Pl9uaGqTaofLO2uIi6HeDH8wDpA6/5+OHDcu0GVtR0SB8PACEFB3II2HC8dThvY2IrGwsNEKt6RmkvSjQ1z5zSLkwtKv+h5xxDfDm60edCvt0ybb91PIH3xz3i87OXT+BOedk9tZw6W4BH9ZGRJst+0/mGQgr2oMC3mGyN8hvljkoFtzqk0sxO2TexWqX/RrRTDo2NNK/GDjEJM74Y2mI4LFbxkG3mxrQSuZm2JtkgXgDbl2vbhjPiDXPm7csIuFSiYapYdcrUfOIayo/rgJ5yhZzDUR+P857aaqImtj80AeFT69a/J7Bdrz/PSSPm8LPz7FrKk5VZ1HxMlsq+ifBxRHsTEPTP5T3+7lf/krYOpzt8UGwMYhRkFEdIxw0fL19+m8FnUP+4pmzM0gAySlEg78qBbUDMZdmZQkwAQM+PKbCk3fYUGwepadyBJqJK2BEGSNlJL4zTeDkEQz7ChtopJqWqsM2gqj0EM3FdBBFQvsPhR0mCi4rN6SaxML7ccBnJcS6cufE5wNmIBB4vbEL8TAikJxUNNGtDsfbTwcdqJMOjZMld+3vaHN071utH13P+je+xYNo9VL5ZNjnSk1Rfc+SjCCvMJrJxmqJyT7UQ5FyM7tdW4ONVs7SoPhKHNmw3pkVwfQCfuaajw0KnxV3oaGKlVpzBHSYPhpXNrW04lxwFqyBD3okOyqhXIOKCzh9TqJHEd5r2vcFHk1wln5ToKikfRD4AoGvT7EuBAQaRaWpEr6xQO7UH5eOeKopwqhuDWypFnr2nsDrCDPjQAXPaNmCEdZKgrM5nrUNjyOFJRgYvBmwNbiMq69FY30PZa8la9NRqySu5xqntpRor15fFvtal7/2X84z1zF7qKbg4I5npgzXFdZcun/fR0dkIGIikjox0SqMmUYZUGBv24Vho5ELIBnxuVa9y2i77laxPM0lb3TBnPxEEnzPes72vKPoltlQ4xYZm29peM+MxbGO58ZoMntOay2YV+GQsw1sIhGjKwLN2Vk9H4acACOAThmlsTKVC4aCZsDUDD/fP73/9r07MCHRESnXzkQ1iRV9vgM8oyNubyeC28MExlfNM4INtxlHQh70MqxUB1CSKqabKQcqwiOW230FB+o7gE9aa1GTFMqISfwMffsPh/QhVxaqiobGSNAUjn7UBoC9GmR0a+0dFGJyVopkx6dqHgaNHBGBEBASav4uNRSVuQoW5XhopGzkW7mPwHPpys74BPsjLe1baoEgzxEbcMLzgbI7uOdWmtCeTsDubgWwXvpfVD9xQF29FTaijSDprQWXte946jgk+I1Tddbjv/LUjH6Y5mj5WAAj7ECy/fj+plzBagUzS4ahozCrZl55Jcm5ySKefyzhZtRqeMYr97j8IKFFlAdMs3XzIg8xx4GcEGwzZwzygGzSe3tzw9yHbJPbeOan7qAdRCdsSPuckLGwogvqIdB/2W3qKLI9UgO40BSKgpG2zVkrJ2Gmi96xoWFGch9jZyVjV8aZCr/wnKzy3TAM+J6krGbbR1Jxr6AB0KroO8AScknLX7zf2pfILyxNGArRaSxkpRz9cl9QbpnEElJEyvX1FvHEmAucx4DM3fsJIkzCVaD2RSQMf7MtiuzbwWe1Vgw/BbwIfRsgemBfwSVSVxm6mZteWeRX9RNVcz0FOYZxNGftRqpjBZw1rJxAIdSQvcU/pBUSyhvm8fM0eoL3hZY0zGtCVu9Om/LaPr/P8u1//K3dh5MirzyK5xBQEWYRtA77sbbPWUFRkfSQ8lG503Y2wnLMzUz/TDJ3H5Zgem9R9fCN8DUgGB40UIPgcVUPSoVCqATUDElHYBKo6jHyqEZlpdWnlFXnAe2S3OyZ5WgLCv8v6EwuJkM6RJ6H6A5h858uWo5yRY9NIaY5uNqAld53Jkngu/Tkk2hHNUgwrNnmlTpXcsHsfEPmQQcdZQ3ULXEbRhgf4dEOV9FLfpDEUPTVnc8BHEzHOfo3aJIT3Eh3sAXp6IOYIL5sWvw+WWFJE/fvyXM+WMw8/jWeJr0z7Mp0hCZv8we+ELRnwweGlrh1kcaCt5omxSr0pVzFqTkPlgPscUbMl6WOE6Gg4HMghVKQtQ7LF0LntlgBDosH22uB3SecKTgWuMey/S84Iulw2iISw33h/o8x7uW1j2kNMaBqEufbhRIBeHqq8ohatvecKFdFFK0Wj5RUcnutgjIkNOCxDooce/XTgieEZ0Y7OWweXDkpRF8/3tCctR6VT9aoQzffyuse+aClb93N6mDjWXQdC4KzBiHWmDHh99ARf3hTWbc35mXRaHPkEfHROwtTTQLxy1O046f3k2OK1ccZ4PU5bV9SDa7c9oqK/n149o7YgAR+e6ZYKG06Aa6wOGLKYVdM6gTn1LaYaLHHUbHsHmw5EK9BJWh4KJ5bLymsHK7lV3H3t3ZE8+/23/5eJQ0OTKBIx9OTtIfCXmvYRH5R7dbj4TQKflFOOez4uZwkHkc6A+CeiF45iFuTSM7EmmgrVgglGR8fjsts9sL8D0Q8YbgGfpN3ghaqfELWkkAAQOut9pOUlTErRnt4zcu8wBs8+vPSgnOrzRZyBSHGB1M9QaMbwM+ZJqXOGniARHrjJzD4jVDV2SNV8Uudp+elevOSG9TwS0r4B4ozEZIjjwKaIy7Qh5H2i3eZd1b2YHvn0sLk2rw0PM0GNuYa+IRku0csjcVTRlQ8QjYOdDQBlsIJD/ky7D/j05j56frh2aMXFm/MB572bFqt07gCgVeSDKZ/s9RFIJk0iRh5ShC5+2oNH/YfpVqZFVRvhGIqkpCx3RYPZZhTJWZLSBt4j4IKvH95/5RQcIiIw76y+bfo2BtHxOWB8OCV8LhkBAVQBstur64o2klaLNE+ifyxr5jH1+UHJJHTwifFRRCdWY9JuNJitY55ptkn2CNegUeHrNO2ccskeI9uzpdTiYMTAJe12Cnx0Jkfto4NcPPxXTa4tTEjNJ9gZzz8vITOxAVH03HKNFIhNNMbsEZyRNfikp4fPw/sj76O5NiYaxD7accyep21wfa2iHuy4SoUOwsX87Ggfj1IQyH8BhnL42yTf/oyF35PW0gxEmDn16HHdkzpEj3A76HRg4ttBwWQCn8pydLrX1DzNe/39b/9vPgZRfG3skHagRtlYPEUMo8DKX7beV4BJUg3y9jWDhhldGQEoPj88LLuHe9aB5Lkr961D4aZEb2Q1ju6Wu7s7Ahb+rd4RKyxz058tN1dKfURChZ6cJmvzDwyCDm8EM3EgLwU+lxuCDw+kmzMJAMqlLeeX50oLuhANowTw4awcjy6G/Aqx1+CDZ4HfidEfYKnej6Q74mHmoPO+Igtk8oJARyBUAUDx6t0F/TImU9ah8kIXUEz/7t5rPP3QvwOkAB9JqyCyG3WgeOLMSiLiC3sqES17IRxJpecr0UcKuNmISLscJPpa/p8PuYZWSbizG8J4tzncYsvJmxaLCGuPkdGq/zCis4EN8026gGqMw7hxmofqvOfxUhrQoEeKv5lrNPglMHq2fHj3gWy42xuk4a6XjXu+QFDBeUFTKuWn0MflKAh7CzwZMUWh1Kyalgw/xjl4z2bi6KqLPaAC5+BsuSwJHhvxxjZKpOjym85OAx/WieJYcPOoTy8pwER7eQ619iUCqmfUSQanwOeU4az3Qt4mTFQbx27s8NxWoNSitLDSiiSTabHZrp7txP1jG5fZY7nOnnZjbqSDj53EuielAQhYykYgJe9auPeP4kDXzeN4p6/HRIah6jJGq/dn1DFizmjkZxURS/X3FWmkXtdJQD1twW3+duSzeubOzMzfI26wH08OiJzVRnzyfa+iHZ99PtPfIfJJX0lGC4SdMyaPrMLazkopbrw3PVNpRxAK3OdBzxmz6I+MXg673fCmZaWqvqNQVWy1RDwAK6XgVP/h+5r7DsODw0oj66Iy0nrVEe0+DU29VFMrdg8OPPS88PWY3h+H9Px8eDQkGUAOBV3M2mhYZNR8mN7hLpT6QIAmzaaRHMdiJGWjjW2DxhSJvFJqijkkjXdLzSQoRCAaYy9GH6XgqdfO/2ecdK+pJGXSQYZ7raVHx2YXCzEbh94wZ9IMEU4YKNKwDfz4LHrVSDGZadhTDXFaEinHU+T1tGIqIx/cW4C3dYjrGRp87ElUsdWbnGkSRuAKbfVqRUAa2if5pDHpNhFplImx9+a0g8Cn/ymHp+pI1nJ7eiHwoNcIJIN3726Xqy2aSWWQUF+CHhz13QDmUEOwgKnYbnBhRs1DDgl05q5Uj5i0/HQ+dG2q/Qh8tM4CnxTVQ6KQAyH5/WHI0uSi310N3nPPWYxItN3y7xi6RD6Zrtn3X392GWGRPV5RcHTTqO0ncNCRGjUNfCvgk99fefPek9U35/eQIy2vP0Ca5GAEMWdDSrvM/aT1T7RSQqYpO5y7RJFsgwkszHqk1mtHnueg0sAo7ju74M8K4SD3NoN0P7M9Esn3lf7rwp4zjK+28ag+1M2Pms9bAJF1PQU8XEtGXtFJVNozKcf0MwWYZoA9+/ZX/0zwiYEdVFcdIBosf3I2HDuA7WXicAdQaTCPIgXwopnGQmoExV0pEqAuQ+/R7BOwmeDZJ02H30N6DcPUHu7vhKQGHVGoFSHVxMjkQVmMdK2H+VF5iOgNIbiGBEEJfGhtyRCgT4j1X3s9THU8m3CAw73d8N8RIMQG6ka3alBJcSQHby8/emTldLgFhj0zrg3E8Ad8QnU/QkGakZQPJI2OFiMKBTDe8YL6InegObVx4mmrD0uHNH9owCsM15niM8TE1yrSq+9ns7ixr40CT1e5wttQmVU540FrkQ/2baUNzdbR2URaCoCn4rw2gquj8Z6SKvEOrPSLox81fOo508Bin9tZCGsPkjlrUB7ki5Fa8jO2A4JL4V5kyhAAt1lub2+W9+/fLTdMs4maT6o+oj/I61yp9sNJqfz31XK5uVqOj4LMgD6cKYAPmVjPYMLJ888z6hL1BCtLzgR80picibX4ffaJkdmXiDy124wDH9ElCQJ+3Hg9nKMR+Vgt3VmLXhfqUVEiVVy35t0Ml7uDDxwnavuJT8k/fS2wB7ZXkDcafzpIVeTTIqeKOnhI3D9UDEfsqz5Svj600v0z+MRg8owqt2t7IjuEyCdOVogIacDE9RP8WuRDoHR2BhcIYeJKzU3PibfQFCri5HI/VKOnCEO8TmfZVpmNHvm02hXfe2K7nQKgDj4dAMtJgBbny1B1Cfiw7mN23vy+ZWd+8bPfvnC4mI3Cqhs4F97SNjRwkXRhwX8MQwIb7WH3wBEH1BjDZM8DNNdSj/G8HudO8V73+/3y5e5+2Xl4Gl4rDS/rq7mRLA+Bh5BpO3iWGxVz7PlmkrqmC6oOgCglY7qjAkyigvPwiHzgheI+RCCQRA7568jvbzbLw/6Bwp7MyTt0BuSq4VFNVvwTD70dpIeHvX4UWRtZVkUOjDDUw0IqqCMAGjbnk0PFVIFct8p6igvJaWRs57MO+3zo++bpkU9qSLmm/nv4RDb6Yo/jMl3zxcdTVp7NGrofKTd7YJx7H3AwKfyaorivXUZmWZ6OEjXkmfRjtFZnv6UBQO0wkbDg9Y+LNGcW2I9jCi72RYx4BCLxISAPIP3J507xWuXp6eTUuGx104tlKZLN4wH/5ihfNyVvl/cfILsD1W318WCfoWn5/ccPy4/+4seqC8IpolHF30Fg0R5gmoujODTOga9z2jjXnb0cQ815TGbsqefLSiNgElb06mNSUUUdf+6n1x432J36fiKf0U+i+4+qRu8zibHMteGaAabz98s4Yi89phg7pW30SxbBbS0eTmtxrTwsMdFJMjh8f4LCEF0VaGl3xDNPYbyiIzvMjCidChUho41qn7TUxAxeEx0iUJw0OpxVprHTTBzl6Be1EvC6UpRu6SvcR9RiuoOZ9gyeIfbpWaar9IZNTggRq6UBB3HCCiMm/LwFEKNmvo5Is4bqihxstzjSYi9rmOVpu7NI1TpMka76qiSG/zTwYfooar0L5O23NeRrf0QfDgy1SAWIWDDojTlh01VZL7EXCs/gD3/8bnl40DC4eD0AMQAM1VZfdOizUeI51TWYgsjr8v5K9iYehRZOOX6cqtRbGPkgMnPtIpI+VKo1XQrXiHEG2EiMVJAuwSRSj8JGRBRvflXcNHMtNaHUuFifcLqI0zSpRm25DxuOREBqsjSzJlTs1mcDYILKw6k/AZB8ndMZ2WwqCI9ZJvH2854ieSCSbf0gKokRfK5QQHc9hP047h5P2oMRDCJii7cy21RNkpAD0ifx/CWDZoJI3VenY7WbLfmPNFBO6TK8VPOI3CBrg6KofIzmSPqT4OloPRp8GtIncKBCs+siXLOnl+W4F+ORKdnN5XL7Dn0+GL2AKEcklC/3dxzL8Jc//SvRs5NuZ9rudrnwNFQZRzUZq4Z4pgjdfU6MyjMw0c+BZ4m/JRo2049mp/TalOo+kVHRg8b+Igmk5eG1T2JwByCIoDHmIOm9R70x+2uk46wUbVkkPq8iPMiykGmIfRFnrA9W9KbobFC+RxwV32fm6nTA4/oafMqRamyrEUXqfvrzVWO0aPMRrK3nw2xNFFgURTIwR2+Na76lqNCGSjJTgnp5CvBO8RfeBHw6vdxRIK6t0lh26JiRMgiLMGEHLs25TZeNzohT0vpqJ6+xTQPes83guXFGJOuX5xxb3dNuscl4TZyDuc+n77Wzb775vZPI2oil2WOQ6Z5R9yqTW79hJ7fYZgAfAAcMltJvUCXYqdM97Bt7ZwAXpOn+/T/+wNHTSMnlxvgzGHUbiKhjd/LGYHy5O9o01xSXE8iL3W3wYZ5cB1tikaj5qMmSRe+k9chfB836jCKjVKq2FwrwgWE694HhdYYFmN4BF9+zyXsYXOBjSRzWJOKRtVwxrwmFaeTqQ7JA1F/eLCISyMyMeSYdhHr0Mm8cvXUaXl+nmTpghWGYgCNEDtaszs6X6822JjzKYLaZNZ6XopQnizEErYyhZlT3nwQfdm3xACmXUOmartkVOi4VNgCWoENneJ1StAJCjW2ARA7AmIzMA4YYLp4dpNQXI59F9SKlU86W/cORHh6iQ/zu1fUVAQgju6GOgeeEQYAAka9+9PXy1VdfE4jwjHe7w7LZ3pABF2o27FLWlIcZ/UtI0zkSws9GnUoJK+yzgA/uTzL8LeVkqZPsvVQGqA2XKMGHO+BDGx/NsmLEjQRYzl8MYzITA/C0G7vS8cqIsrB/rj4Tj63QqI9hZcJGSyrRb6ipsq71VU3GxjqpRdqtNqI6qd6yMW32V6nbu+ace0vk0c9Salz1OVRHEsWaqdJqW1F6j3sFZ939Z+rEV/2UOzAUZ4uowpp1Qc8OPunBjDirSDGeZetoKim+rstGMCCR6m3wmZ3O2ZnoNqE7ETP4BFy41h6HkbPZoyvujW9+9U90h1KoVLrHfyZ6XCca0IvCIDN7W2jM1ERR/CfQQQT04jQGPVDXDSC5g0gHh/nTly8L9NRSuA9qlvr05SV/Bkqz69WlFTcuE6k/dd8rndKyyC60xkPheGMXdmHIIwYK2htHZXM43OLIR8KLbP40BRWhM67tzM2PCn2n3LIZf1RKYKQzmvVytJSvHx355bm1QVQaPnYmZo21qVi/4IC0J0Y9U0q3489JBgzXzetKw/s8tPcSMvcoaXStx5g49W3wzPOIB5lhYUkTkH5dkWeTNQnrSqnhVeSj/egEdYxRvEODTZFKWrd+8v2rh2CjRGcJ6VbXSEYDnIfOXV5SQgcjEpAy5sh0aMdtwT4T7VzpQ1FfaWSX8+XpgH0DQyMGJ+afXN1g5ANqihASBa1fETdu6f2HD8tf/tVPSVAgkPD+lbomwMDh8ARPvCHWGbUi9BThvfHaDj7pY+LIc4MrCTZFTDCbzIc6FF89xjGGW8ZlEDIUzY+9omVwxGIwwvfW4NN6bVqza/b2OvJRjQId9tmTSeXF4cUzzlj6VU0p6hCNTTWDSiKfMqrNljE9l35Bjr9wxN7AJwaTOn3tT9KMIw2W3kGE9BopH+YwpaHKJrmzx+AjgszZ8mLA5bpYDZ02LGlf11I1thpaakopxua4sCInDCBup2xkBQw4FhCIqjefMfbdi23mPIQvPYe9t7PR72vdG+EgTm0eV3T5yjFsTi/B5xe/cuSTXKiNX1JJHa3Ky8ggo2cUDDVtTyMO9svTc8BnvxyOO3q6yEvD0CKyeLi7J316/7CjksAevTKOdMZFt8ZAMuUUCTH104rjvKl0ZVN3zDPY7fFyPRpDiwwhy+pEMp/NjNh0nh/ETWmUQ/SD9++RT4wt0m4prqWvJ88Mn0sChwu8dC61Z6o0SmODqKfr0ll4MfRPFTMxqlnvFd04fC5qUHvMjnnjT/fW+kty0OOhAnySEoxxiOHSZhq/zcfi2SU5VNHWwqt6A2gOZ95zdQ1cF3h/cXL81Sm7U+BTnlc8vABowCcOlNMR4/ViOKqxV+OQcfBTb0OxNFEc06DbDRtJsdkwHqFStE5/AGRgVAhAYKpRptDFMGohiqLPwj2VNM4Z6ZA5iVTtxeXy4ePH5Sc/+QmjIGoamlLPOiQIMt4leFvUi/BZeLaoTWEoXSvFMjpRcVfgQzIQ2woUDTJtklxV8fVNMKDCgDdmFfvtSTvyoZFwJ72Lq5U9iLRPGXJK/GQwYVb8NdmgIi/sfjMwC9Cdks2/R2/SaJUIDPL+mnGss+4USU8D0Y75tWOfKyOD9yC70GoBAWG8H555d8ZCK8/+LrHXqJw08Mk5TgqP9jM1UtKUz5ankGysspLIJVEq+5yiUxcFGtcXqLzOhtj8Z6anwQufx+v02pKkYGc54IMmb4JdW7eABb4GvLs96RFsj3xqxVOm8VnN88teqvTez7/5XQU6fFOHZjGk8Ya5kMUysof09MyOf4CKdNceGPE8PiHy2S/Hxz2L48p3LjzMD2Sx3XPoFj4PCgfZvP0is7gcKOdcd2pzABkeCAqAjpw+jYhl/yMfj/cO+y4jjRX9KHXCZkaABMgG/ixGgdhETuGwN8AGgGD79LxsTFogrdwAlg3ee6acQue5de+iyAYGn2y2LFxo2rx/qzEk7dZFS5EOBBtOhmGkQ7LA+cqUzFQzyaGkUbNmXYBaz0rGyxyU+irwyTgGeXK8TkeB2ajZnLm27vnIQ21Nv7zQAT7JZVfkoxtRtGamUDdr6aFOvB5GXT2RTGO1rp4iahAJpM+GehYZWciGUEjzYrm5An36wk3ERxWLPWyOnq8jAOrqPeFcSF6HU3g9Vln9U2LWgNlGVeybWz7b3W6/fP3118vf/M3fLJcXYmPKSMCYauopvejn52VHwo4ib8n2gIYdvTVQkTM63QoHrikm7UbDSjTXU9NemcEn+oCRavE4cqfd/JuV4qnUNRsqrQifmp5bAIazsQafAZz2zdtEzl4vyh7thnB2ogKu5WiwJ46zlfnS7L840JUWbrUn6rl5f0lxWzWfnIdEPuM6rM7gbAZtSQ7KFPmknhZyC6NvRjieVYQ6YoAktHHTsb1YSgt73egoJ3WW0fU6hGoxsJM7VD4G+PB+DD5l4/Fbj2k0Hu0WY5+sySj9PMc+R9ttBhhdv4DtzbTbP/zit1ypVSHPCxciQnnLZQS8iR35BHweHu6W/QFKBKr3AIQQ9eDnICBgfAIjHtCbLSshxV9FHxUpsP6i70WkDtfAthdJrsmLhWGxiKeKpCos01hYdTn1o4TA8CwFPJf0TBF98UEyBWL6JJ1ZhdA98qFnD08bQ/CoaqyUYJeJz8wXilOye14PN9etveaGQhRjQV7oUunu8Qn4aNSyNbFaPw4iH9Ce34pw8v0fAh9s7O1GE1CTilCPlsuAypSiFav+JBJQrUR1Mq6DD3EMKetqYQMacYYHGUPo9JrTloNwoEJu5X/p+Cg9UBvZRrbu0y+ObH4HYXpwVkJIvh0/Zy8TUmL2HkkyAHEARAoQDTxyosRUuU46xPjD93xB6lTeKR5CxipT4JHNpPKeb2/BggP4LMunT5/5bH76058yAoIIaVJsqJGA/s3fje4hIpuzhaO+04CKPQyg7ODjRhkNYGuzbTRGoffQuMPeza5slKSBW4NPT7vlfGVRBBSi2Y41ceaBmosD6PL3RGOMRBOF1BiPEEC0NyrymYRrTzlSBR5WJM8+w/ez/+PwyWltYyamfau65HhNqO4JN0caWntgBp/SJXSajJ8b8gLui5JOsgeIfAI+TMOhRpJUoiPXOP+hVgOAGGi3mi2v1u9LqeSmns/zaMTvkQ+/h896lvuWZ3jq+Y7TP2qrWfOAz/wavs8EPjwzzdad/c+f/YYjFZITimeUPDzDPl+8NsSYmcMbNmJDjQDgs9vfL09PUq1+fsLI462EQe++sHEUvSI0VimCMp0hVYSw2hgJWbIlFyzjKJ/mEj0UVrvVvB0BWArITPMBgJCy4vwfRVns72HNRFNDCT4r1QR5NbJ7yIfL/Y/gJ1MYuF/UfFDvutQ4hixuio4AuiPSkKARJ9XmeThJnTPF0ouRCdtNtyYY0wuzVlRnJZ0tJEIcj6KgDe8hjD8ZE6xXWILZVB38YMzh/VHuc94AACAASURBVOuQKkJkbc07KR4gSUg2/EoNDVl/KZGPYVR5fngN1h61vWF81hEavp81LVZTpQh8Ed6IJcQa9e7wznmjA6f4cj+THCjW3J4H800MIDkGGAantJVSF2xWftacIPxs97Crw0mPH6M1fGkAHfwPIBRBUqVs1RyJ+hf23tc/+jGfBfY59l0m76LG89d//dfLx48fWdMRk03Ub5BhMmU03jxIC/jD/hHUgdBTxFRijMKYCsw+HwBUjYFv4GMhXtYcaIxn8LELrZVzSmZMiO2q1YwE+SwjTGvV7YpwFWm9rh2OeVPY69mvtU/toJVD6jpYQCmvV6Qy+slWtaG2/xOtxZiHUUqafDHxlNqmErr3IdtQVv0zQxy1gw/3RDE9Ry9RjG3SoanNCHyW5dkqL3GKKu1molRlE5x6S01e6tWjaZXneop88FzKeXfk05lvnZwwnv+YGZQzPxyJdRMwQRw67WEhVerWJ6SBT8ApZ5Kfh7RbRTZmV4nVo7n1oV1KnVbGDQvOkQg8sGfLHn05+z1p1QCYlxc1klKR4PG43N/d+fvIsQ6xTYb/526Cc4ErERCMIOl69Eb1JyyU2kjs45HnGgokFpnMoVaskNTPU6kMk6nkn7Ohk7RueQjRUoLhIOi2MQi1GK4bRLEgdSKwdSikiRQjFB3M4FP+Nmm34cXLK1qLZQboUQfDtaBRcSYV4OCo+A3xOsxDGYOfkuTIIWaY7z885M77h+GTwWqMTtGfVb0CinrETtNcnOQjmEZwcRu1skQ7WaSohuMaSEVvnmRSrKV+4P6fkpa3qjMPmcT4tM9clE8+PlRp9NnEUPTQf8BR9qxTMdGvcxR/dX3NPY0IGalivMcG/V2slTwvmGZLCSGn5XCPZM25uRrOV3mnzq9H4QCvZXNpOT1iW+IzsLaIXr/6+qvlL/7iJ8uPCVBXEqo9vyAYbfhv9B45lURmsuSfcDYBaFuw5TL1kkQDnZekPkGY6Odba+X6CQgTpmVnv2gqpp0w9zTl3Ok1DZisnEDjxHUCoGhYnqKLIZuk1o0hgpleqhpRYk8nz7I86xPK2sM715p2Je3s9YrGGtFgnIR4+unGH/Wk1LGyl0od40R6OwY7AMFz6UxKQDLrXXuzya2RvWbwTzQUqaCc4zj/MyEs0Tcincvz1ifm8kAIC/UcTbcOkNglsPTZKL7q2TbFk4iotqF2BVTMjIwaYX++3ebM0VTZ81/++p8KfDSWd/QSwAMQrXHk/7kxOWvHw9peFoHLwwO12HCA7YgQeO6+4Gf3pF+rJoMFt44bU0qayZPDEvDpvT2vN40LZAYfVn+cx026J4tOA2i5nzCKqqnMxWl15CtK2B/UFLr1PJYUJCLhEc8qXcqKyJR6SPd6wAfGJVFBxj5E+ZibM42wSOdNcy/IZkNjaxd2LQkjKElAEXxZXjZDHyoNt3lvWaERldC7cu0JUWFGUuQAZzZIajB4LftGne7rm0i9UaDKjvdPrYyb09edSIQFXadWWbDPMC9PkUUEJDuo5jcRoVUwD2gK/GUYWT9DA/EqnTSQNjOIyhilDhD5fhs7RhlWE0BqmGK4Tt+S9nqu6FDq6VZKP5d3rzy7hySmjtC6/0dE7EjcigdxfHBtIKYgHff11z9aPn74iqMaUPfh6O5r6BbascKZA2iBUWpmHRwA9AltLq9WoytyFvDces02PRvrmpyMjf4MYz6ikZaSqRpQXofnoZqS/bHlDPUvjzrJcEWum5shQ1pAGwMbtpEi9LL11E+MZjz3U4ZNRnB44zGKHYB6JDX/XRG/zm8Hktw7vieneyhAzNcRYI9RnyOvAvUTtFRlVgajJwy17kTFLtSaph5thwxnMGl7ngunu/v1FOC8ugak3lqrBtdh3C+fT7OtqdWO50gD89bS/MnvnwF8xqtiIBIGL/a8ox/kvHCBzxNZYl8+f6YcDsAnhxeHH4f586fP7JsAEKk/IiMYlFKawSfGfAafFcOnvJlluUbaaAKfuXA5g08/kCwKUlJEVNq7+weeRYhEIs3BaZk+nNxYpGO2A9MUh98CH6Z5FNFL7iVCkgafUEz7RsVnIGrAR6e3B9cdAgU9Z+ybrUQqq4pvCmUAiLRw/ziHPNfAeUa1+ko2MrLghtIPLsncctNjq7mIwScD0jvMSbaIjI4FNQkoTkkk8kkxNr1VqF8FfMQgUuoD0STB3WkXGSUVWAlMvcen6gxtR09ki26gcN2IYgAufLaOfgDCchLk6SN62F5GQ1A9NaE1cyBAYzjF48XX9KeI6CKCC+6HfTumcN9BaPf5hUDzFz/+yfL1V19TEgpR0NX1DVNrqSehG/6ANoZHqH8oQrrc3CzbjeYH8TNdt6wIs0UUcbriLAluIuyZjTCGQTL70bX4Bnegog0NMxSAKagWQ5ORYjqTuf7aWSnoR0V9Qd3SH51z29M96f/7U+ATg53n3wEoa97BLX+P49tf041/or5ToEPTO0Vm6+hbwP3Wn4APbp9nqEVFeZ/uMMgRMRnK4MMzONGhK1XXJhvn/eZ7QytM/Wngk+cRIVaBqszMOEOoszf4OHGjsbUBwL4uTLv130lRsEJ15j+xaTJtXQ2loJxCtWB3/2W5/3JHxWo1mKI5T5uMIxT2Gn8N8MmCx7BJcUA1n3hjAR+l3JQD1yFJPWMUI2FEYSBaynFlKOOFhO2WYnn3gLgYlvGApwa1BXzW1bX6O+TZ6U/AJ6mryhX7IjkjyGk3EQ7cN8SGq0E6CPjQc24qyT1EZ5QQBpQjoxiXNN1CmWTZaEYMC5a5jgYIGbbFnzn1h/fRNaQHRKCTCJcGIlJWYdW0QqG8ML0fwcdhevpscEBS/6IwpI1zjDFTpKlJOb0KwyoFa0TbY8aL0jcC/XjD2RS8Xs++OXW4OtDM56L2AOR1tujLwWiOZw8sPCod6gZUgBP023jf2JPPAOUNa34aiSzAzZmJwQglO/ea/Y9+HbDfkPI7ID1rZe0PHz4uP/r66+X25h1JB7im2/fvuD+RykP6bY8+uicNXZR+2/Vyebl9NQZBNVQ4fGqQDfjh74Majedn1WgXI/OM8zXgk2cZ8K/XOU2oKFrrUc5DM5bKyo20Gwv7jHxUgM/7z8YKtmMdcQ9j3iPhuW70VsTRnQN/agFIT/nlenpk1SOg7LfYmB4BrQxsGMJtA9ZeddxQoDiBD14XwkOed88u+GCJjDMBUL+G08DjFGqPfGhH3MDrNwiZSp9fk3D86LAH55O1/nfOQp3d5iCe/eyX/zh83ypqD+plLXB5w5JQZ6H+6bh89x//ThYbCs8wihDSTD0oIo7sZYAX31gVigLguY7Qtx5w0jNOZ+V2snGqiHd+xqiqy9z3Q4aNkQhKhIMhF98XBH9nfct9FTysBJGXZXMpj1LRg7uTaw6KPU0/N4AP3gcPVE23BlDq0TnqMVmCh4N9GCrwJfoJyKWOlKgswBRQJlgjEgEluBX6qmDZ5ojwuSo/VWsg2Rl5/mIemhxhIyRKNRyP9STROtTIVOKwPL3IAQgl1AV/Se0gss1YCBWmo3eVA6dG2Xh05ivXSHYVsmVYTF1uNNmAj7B3zFA6BTR26lY/otF7QWSDCaVXXAeN79CeAusNexqMQEQ+uEcyIjmAS+mOzhZkROy1xFcYCgp7+rkPg47eH1Cvb1jDYVPpswgs7969X7766qvl3e37ZbPdLLfv3om8wLkpSrspWkdEjPQfrlvinf2zsU9SvzwFPkk14T2UBhyptG5Q+xjsPOf0utBRPD4yUivjRxYeSCydpVmmUIMZ2z7MMMFuG7rhTORzKmrR9QzqcwBgjjbkLA3l5Q4iOVd4r167y2s4mnxquKzUOy90ve866PXreQsMeVXJ5JwAn552o22IxE6Spc569exE3+RvOWX+WNry9fOaIrWIGgd8oszvez+/fDuyy76bz2at/ww+/SbykDkwCgip00pwUZSzX777w79JPNQKAYiAGLFQnVqjFdTp6k5gy/ULrS/YpU8JmZpQum4MjbHi5mgHjNcJ1td+L/Zb0hrTADP8PPfRDXzf4JUbBzsEBUNHQzAKSWckLOai+ZexaCJn6E/Ah53IzxiJ4GI8aONOu4Wpx21LvTgZDrLzrGBcvUltnlI3sDlIYMtAMzxZWyU/BJRUozAjj6lCGrjBKkp+GR591awQhWEcgNMt0CqjI5F6ScaAu3eEfQXwfFtzYWo9SbWBdMGIp6kJMxJgRHW+7Cy8Koq0az0vC4VIaSDNalQd0Zpknpdk6fJqqPyhg7YKj7P41thTmmtLMMmId6ABIp/D4/OC83XN4r5eA0UDSuCAnMA6zphjkgMXQyZV6WH4co14r+tb6bwx0rPyOvYoZgABhJB6+9GPf0wQ2mwFYmI7JbLE3oFz5HpUBH/TFZ9nmEZsc+Z72g1Cpj31EUPdI5/ZmJXxxTlhb5T052TQrHPmWoZ68VQ3lpORLhN72TS4rw1YPn8ephZQCFjF+Pf0lxzm4Wj1rErsW85Tj7R65mE4umLMJgrB99cpzXXaKZ9bWywqBw4RegTA62yEiJzdU45Ufa8bIDtPAc6eosvnz2DY1zLgvX6t1iL3IbJNHBN9+LiHl+Vi88OhTxEmeuYiQQjAJ4sVI6x0UxgzmsvzjDSbmTAgD6C+czzsli+fvlsOULJ2iokjBDx3hAPgDgr9Rc+VuB69JA9AoD5ZpdiGF5EFpuprjL0NfzYQvFMYi0yX7ABEr4xzgSBsqvfo4DNvzixS6iwiIChaokdp1lsBT+pALYWU3o7XkY9qPhyjABkgeIVOJWV8dajJAbREPqER902dxQcH6kgdOg9M65MDuYM0TI/zcmwsaeOdh4YvAaYMfoZvwZCqx0FqzvDq00SYz+da0uN2383h0ZJGUACX9A/+ZCxEaMJh6yQC4T0s0DcTw0ylfNF+WVinwrg09VYpFXuaFQl5GOEr7wrvl2KXLNX63DGH4O5uqA4jtUagQLMxVLyfpHTOdcJzOiv1azhTj0eP9iBbUSy27iH3Ol4/V7iIROGUzAGbzimrOB1YH9SAQET4yX/5L8vNO/z9WiPd7RiR3so9CTadKdiTh851aMV0nusm0S/wHsYjz7CrCmjEwvrZFfiAOm51906YWXn5Ma5iLDNSSSQofT6pTsz7ex1daOleA4++Pxv0LDS+nzppnsNsA+osJHpvigs6+2MmVwY/JvugNYdChpveW+o710rGqodwrp697+ct8GEaPc+lRla5fdbLwWtva17p3hqd4YxEu64ZHBOdDTDvYDPq3fo9n9F6v/8c+NQzD/jEO2BdxJIcUKUmrfoZjZj6O4wRRyc8QKXgYXnca+5O6Mxhp8Bww7Cg5oBFgxcHWq93oHp73Ax3CnxyPT3yieHsaTcYCTbbZcqqvybllsgnKYkeZuP9cK/YTBG75MyhFLoJWgKeGNsCwuSp3RPAxYu4oCMfzTdCelJSMuiHjbot74/gpogQnjCMET4nPU+sd7TDOjaIo0OMrKDb08CxpQjTiwRwyYjxCHLKh1GRkwKAmNJ6BdaUGGVMO21QDxCI8xnRs5YjgecNtYen3aFGbESBGb4te1nA1nMTMB9XRk5YwDbd/s5mSlXC9F2AD/YHvxeSRwMTRkJI9ZnG3cGHuMIDaqn6HwAfv4qACmIBzzP2vWWH0Gx62KNp+mXZXooCTTKEG3FhfC432n9Z09QWS9HXMjeRp0caOorVVzfX2m/et9ivqAFhPyAC+vjVV8uHjx+oCXe5VZQiBWWk4WBcUJtUSlAaiOlpEyDmT65plWJha4X2eDfYparOdHJzVhqA0xjBuCO6hjNiIpHhYPV+ioL1PtUw7VcIfE40L9qoVpPn2nVYv3/7We55RG4i6cwOqBzu3sahycCJ/PA+MuZnmkPGKFc9cVEBwZlRXW1Q6CtiMEkHzu9cCojBZxSVlH1rRBVBaSiIE2CjbOANq3VMGWCMucCPE6nF5q3PxjpSE0iO3p5ENgXqVi8x/A+Ckqnb/5nIJ8B89vc//5aRT21KIy67m5krRX1HKtUpSuOBP+zul/3ufvny/XfLI0cpiGywnjdCxrgMFfsiLC7q/p3QMzmyu6WEsgG699MjlRHhQKFAOfls0u5xaPQ23lv9KvLs5aHiD8BQqZwxtgA/E/Va3jLOWAefSqGkyO6R1/RuPSgskU+o1tgjo89nqNaGcNCnmZaBQiTpdFW89u7h8QaoDQW6rqa3KmI9kzo3x4K/qIkUL+1F3aQOHpUyk3yMFJgzTEsR2RnTPXgNI1vX7eBI8JDjucL7BTj7AMIIxcDgK1JL+F2MpUAKjl79zQ0v/8uXLzzwAKH94bjsDgePbr9U9IPhdW1vsMGTNRJxtKChFjGV7I/sqXLUZqPVIyCnLcJ6k+Ol+6Zgp1OOlOQBuQKq1TXmWumXLseSumB6kgI++Fq6d1buoHEDuFP/zX09YFfaYcH9YJ/jWW2vr9iICk247c21okE6JTDqGsOdxl/cbpwFfA3oYI91MIrRAcjHHOW8deP4etLrSMvgbyScmzE8gC2RjBW3rasmX2BEOXw9hUXfrtkFBPB7HGlhDcEBAiOl2VNqK1JFIv1XX/vIiBBGR7pOADXUEPTv1idFu6n7if3BXsd15BxHMLnbr25v+7j2LrUlcDebzo4W7h2ZGYnVmgXatBl7xJm1XEWhrwC8tP/LPoRqHQc/As8dfKr+jfTv5Wi6Xjk2/qxes5rtebHdtBGi2WaZGTb6CXwQ/cDacHQC1Azu7wg+u/vPTFMEfODlj00Mg4+0ALqtbRiLBCBqLQ5Oj3yCuDxAOIDeMH3xsiFhDHBdABUsfg8hafBY79EQNthKiEYm9MVXRnguqPVIK16G7Lvn/4RVFS88jViRUDf4iN0lZhJTeK7tpBfLY4KKxACjH48K19Q3LdMfLa03p5bUkIJeF4EP0wRsmBT4YD0xLwh/oi+Fv5eMEDTquDYiF0QbT89X/04UBCDLED+sKVNFzy/SuIPnhHSiU5Qyjqqecm3dhU4gWTDDRiQOePggnZBluNstD7s9gZTqEignsGlPQq+JdBKJhf5IsoUDnKTASz/TXuLqzJ0CHyt0y1PE4K/MxRHlWvJQTwL4c41uj6Ckxr5btcO9W0z3NHmbDKSjenKj58KIPLphFBEVSA9JEwXUQMkG6eDm9h17zxAp4XuShoLSgWo+efbDQA52IH7GuURNmSJ7CdFlIp++v2JI1M805HBWBsZN5qHojwCqsdpCZKjgSn8po2gezKu97UXjOfXZ7rWXOJHdaY3BDAB3A5zPK6/bkYNqnNpE4xrG9Y0JyAGqPracp2lVD8I15ppzHbPTOIMPPz/j3FftDIMEkowNzgMjLYIPHEwRhfq9x3nnPnRTc+xqPwvp68zYiyie4/oqlegmf91DlX/dAI6Bm69T2n2P9Ej0Ffh88xv3+Rh46M2BPEAFA30NrRqC3oh67u4+L3cYhbB/WF6sYhD6bzyOiFOySAvPj5ROedBFRDC1lgPTWkEKN8r30QiY+pNFi4eT+kQimv5gxbyDp63py4p8XoOP9LzkecnQpd/EWO8phAzBn+V9wRhlgbjBfO00wIg+zPLqIxWSehM93PlrMKU3muWSA5lr5DMy1Tqe6anI54y9LhIHLOPmNcR7UunBXfgA26Qjcd/4Gbr5+/hxGF/WpQw+SLGmD0YbXQw5plCfXxgJRBWXBtApoexTDFIjqF5tq5cqaSapZ5+TdIKoCLRj/R10YvCiNNsm4AMpJRpXT7OFc8JBmLEfY6htbYUVEAmFY9bksWdwmtOVAR/JoWAS44VU21HjwbpbmRpUaKwVHBUoe4D1FeOe/cF0lGtjAi0PDnTKCnd/gOd6ofoa6NcB5uis4WfQhdta7w1REFJwVENAgA4qtdluOej98PfoJwCEB5DUrvKTI5qZPfSAbIxRf2/6F8V+ckRjUhITRRZXDTtueNVjtDbPRYsu8vlZwJH+GumknsZKOriDStmP1ufSfz7+rpRA/p30X1d1702oeRaj1+Vt8Ok1sIBBB904Cf150qa0oXupFeYro79H7TP8pyGPQ9+xAL2xK+fvrR0x2a4+cwl9Q7Ftym6MSDVq6fke1zei6c1ZmO+zA9/Kwfn2H//lhakmUkitUGul4sjoPCHycR4cwqGfP39a7r585swT9sD69zutOQsp8EkH/7LKS7fRFquCY6IQGp32tLIRC+XdN5CaT7ygHC6MHHBA1wrqI+3GtIg79Dsjy0ggWRhQYKsYLZl9GERFC8oRd/AJxRgXXrlzGi/NwA74xCjNUVtUdAM+IRxkAWfjwDQTAc3TEr1hqMCAjRyWG8gFBh+8N3XdINOPOoLHnFMbj8xBzBpS5ANnAx45ACh/yG5S1yAjKzIBM1DPA+Vi5BHRMNrBe1xtCTIxiDjMxwOYk+jal8oEQOf+/mG5e8A49mfWjbhh6d2lgIqUmIgqO4OUns+IgvhvCf6u2FyDeBDEGioA+B2SVwjI8L2eRKVmtKjID82wiMYBPhy/fbVZ7u/vluMB6V+xvuj94r3cTJy/xxHT+6meRSFKswvJgLvGCG7V2lhjRZMrgG6LeT4bpuHevX9Phezzi83ySAkiGfPu/a5BQntBtVdFnXQCMTCv5ftjVGM89B4jUukee3HUHDHkesOIHbneTibINY4CvcBn7Xx249UJAunXC/jgegQ+r/XI4sz2yGh9X9ohqUWVhw4FqnKElfnQv9eRj7Is+LmuP9eZmjf+nX0+pzNzHYlM+nUlpZVRJQVSSGc7E4D9gbWM3V4ByvSP/H4HgLyE+2CmWqOO2EcsxHtL5NMURbg7z0bPXl+3fo/zXsx6n/32d//6UtGIRwrw4txbgZQavF/UdWCIdqjzfPlEwgFeg8Fb/Lr6T8wI/H8OXIp5PfJhaqWYToPel4vLoutGRqNcpXdwcC2J32s5AZ/DQQO+es0HDyIbkiN4Qx3MzAzrc5X8y5MKjaHMYhAe8qCqD5jZlc0atVlPNmTth7UXDRxL3QfMKW5WphSUr48HE+NAAodrT0onjRAc9zeH2RIpVeEzxAyy6jxSIn0+vHcP0Lq+2i7XkOSPsjfTY8hfOxVH0sFmweuSvqNacvo67PmywzqzlAw+3PQGYBzCS9KFtxzeh3/r/i84WgMRKtMJSBGenzP99uXunoXevSNAaOVR4yx9HY8Yzf247B4FTI11mkyq1A+mdE+YVqPIvh4jzZ4xExsAENdXUkhHvVIKCEd+GHqDkCoDEw1nAetMowgSBgyiR3grd/9CIKIWG9QUYCwjLMmanRilIX1ATw5rgBcxqkWEur1abt+/91C5LcHn+ubdclT4s2qujnHBZ8dIYd2TfstZIctRnpYclVaLDpilJh8D0gFJZYlETWr8kkE2ufBMaXqBlgAiXnapbNt4dwPdjfE466M5toAWa9LAp3v5OS/dIe1GV3/XBk4mJYa6C7UKfNJArHsY6TxlVPJs8T5Ju+V1/fUCrO5Or89xzi42buxpgY+lbmATZvCZbcN6rV7bjh8EHzdrcDCnHdley8x+kEMI6r9aTebP7Huwg9I68vntP79QqoXFeeWuk47AXx6PB2qzAXTQVArh0Lv7z9JwQ7gM5o5Va/PAxAbVRmODXKMiYrNUig6LGmG9lutM6s6sUh6KgE8Kt9k8AMdQXXtUgHuBoQj4hErcwYcG0Bpi7KHIILkU+Kz9lPQJPQ1TymFkVMtSgZ33nllIqCF4QiG9Nat0s2gNurVBQlL9ep8cErGpxLA5lXbLQo7UowwZ/r97iYmE+PlgjsGI81qcbmM0d76cPR3taCgFoflLqnvg+qDsDKOZ4jk0zjLymUzA9G+5CMoNGy0s12NYhEXqFVNCSaJArULA/3R8FgCBjIBUHmtYLwQdpk6h3g2QQU3IKhpJGR2OT8tBQgtFbCvm3EhP28zYSI5pLz4fa/CJBJLaBdDfg2eBNCMixIjQiqJOevz1lr1h1UPlNFTAh4YKhh+jEgg+epY8E/BmMWrcoq6ZLQRaNZmPrkfAwCNyfOd0G/5NMHr3odJu3YB25xdr9xbbC+c8dbzOeAtQECQnKnbrcuNDlzBp0lcBHhl1ODJJGckGZAxHU+NA86wd1zmqxzmYC9azl5+G315b6K/pabw5pRclD0XUIxVIA+lNpZqxNREnlQ/ZOJGy8vyTBsS/Q++eI58OQLnuOteW2YmTyDjADgjsC5y0pN3+nMhnBoFXz6/OQ8W4qvElkm6K3kjJdQelg08HmP4Zcarn6yAQ/+rXvyP4BBCShorIJNQLNA7hniOxATr3D18YCcEQnb2MvGDvCYFXyzRZqLYeVRDwgXHlvBt2+I+weY56sDHGSOChAC2PQIykDj5JDeBzIs1BfTarR/dNsdrYARAXx0t12fWSqMQyrLYHkzx+Dk9G3VLLy2oHI/JRUyJrM426nZRhNmrAh+vhwVi95pP7C9AwtWOqLj101i5EpsAmRZ8VPhfkix1069jRj2ZJJGuflsfdvQCREdgFQQfEjKstor2L5fbmuqK0ABfSQEwNMVMmbSmy3WJUM+ahybiTiXehCaz4A6YX88tQuHhE577SaIxWrK6O7+HZIs/9sHO69+5LjSQ4HB+XHcEs81csARJAMgCZv6ToKAXwSugOb5TpEw8kNAWLzybgg7VLNM5rJ2NNz41ODa6XPVM+vDDObrgOqxANrXg/Ajie4eU5U47HR/XO4Qrx/Dm11NEPVAggxXN9eyv1ANSPIAl0dbNc30J+ZygcdBDqxjt7NEZCkaeiueypkWKzXItrsowRknZxetOII/DxbB+xYWGtog2oJy4nTVmC9EeVsSWDcaTd8P0ZSMUqbLUZ16dloE8AR7eQs7Vd/RtpN71vB0c54Eo5qh61Bp/6OaMmRGR6hrEtKQ8MJ3rdxzSe9/rism+qjhbQaeBDtptp4LIZ60jq1O3OkVG9xoKv9e9QRD3dldfTS1YhTgAAIABJREFUW4AbOYTREP53kRM1IqwZfE4BIJ/BL375G6bdUq9RyCcGDww7jBbqO2C2wdiDco1ICOBDbamzy2LJpQDGjeKwDYXRvrmwYTQCei9hTPYtNHZFirGt2Sty+3AEWdTNdDMPv3oFPvY6BvgMbz9GAjaIeVl0f5o0IO0x54FTu7AXgHsoD1LlCRrdm6tr5V75HzTvLLECb9ljGWCQ4gHTILQxDaj54HvxmDr4kPE3CRcyymlCldHeyljoeNU0cJgds98zksVXqI/DuYiUDNbw+fCwbDcYYIY00pagg78DdEKGUPFddRY8MzRABnyeUQMxbViAOKiXmYeE+2PU8/Ky7PYPplOrUrlBBEHdtGU5oA5BgsHZ8ujiKuqFYsM9LJ8+fb98+fKZURDWdnc8LndQyEi9pyjzioZg+qgqxE2m/6uD6BMRL5R71undpB3xrDjdlDUwRfD84+wAI78NnofAGClZgD1TsnYKSHm38cya4LVYA9RwztHIi+jniCm/d3QC8flMvXlvAHi2NzeccMqUy/aK01EBSh8+/qhSXzzQjqTjnIQqzT3eaOvMIIDB6cilA9AwxqZBt4FvsesEIzwxq11Uqo1pE41lEBhZfYTSRCbsmNkVaSlUvXp6rKJ6pjDHpOMe2edeAhpyRtcg9paRH8Y3wqlWZmjOhdZZzu6Y7Ku9nXYSOV4DfJJV+SHwyTVl3/X7LvBx9IP7wXtxb7rmwxElK6Brkx5PIM+bwJPMgLd0UmtKIYzR2ggwsufjgGQUPSIftDtkNlaclFPgo+sYeV0+h3/42c8LfOh1IE+P0QI7jUjAYVLa7YEF2NSA4uEFfUVOGB4KPFsYDuWcNcPnFSMuTCWH9mF68EKjKWSmGhHYG6wfDo0ckNXgz+0IpNcERopRgHt6oucVzys1hBAOmL90SoTTJN0hnrQT6hO4PDaHUkEAgpRh+ozHns0lRmfrVnZ+NDnVRF8JT5PSwudSG6/NaIHxSgpTmxhTcCEBhEhly3vEdQJ0+LEmGxDodx4V0etX+92yOX9c3r+TiCWeO2oS79+/47phvW5vMC/GDBhv+lHzQdrtXBGMxS9JuIiUCrxeRAVpBGUKQYAaY49rxfOEBy3Hy4rIL2rAi0OAQ3dAPxkbnBUFfXl4WL67u1vuSKnXusHkMXpazpc9B/0pOuv9FA6BxD2Y6hw0op6GS7DxXCFRp6tNv6JfGODb21sNi3N6kxEuCzZyFVErTeqNRX/U0UAg2AJ8hjQOngnOHOZj4bNBLiBIbDRiAZE1HD4QDvA9kRBAv5ZIKY0fDIdZlwHuLvQZdfCx//V8BKyDXBAAGEw1N/V6HhejRLP5ZJTy31DEx9vhvckKtISWHK3Qk4cyRIxwBwylv4YuGxmnFYUpFx9Kfzd4b4FOT7vpnj3FM7alza6xW1w07zwvpeebXFJqWm0fyY7qmabPp5xSZyeopuh0bK6927W0vdQ6+b5jY/P92MRu+IftGcMkT+CSb9G1uDbdNddBRRoPK2QvZGMP5v0wTC42aQ3+6/pWB5+QPM5+/stfVNqNBtCHBeCDlBsYMZzVE/CBWjMMsD180oljbNIDA8/PE0PjObwGH+ML9hM2gY1EoawsyKo5U75rOyzuAYjGlyqdypGiiJtopZhgoqDp2r1Z4GXCh1Pk4qoNojYaTRUQddBkJFbgA0YTjCW9ayF7FoJfmZFw1NAWrgNIehhm8GGzIUQ3/UxDpe7y6eChY4wtDA/mwIAUwCjEo75ZIN9pnAXrLh79HQ8SqnDbi6fl5hqqyIrAYEShK4Z/4xqQJlrVkqKh5ybT7fmm0m+MYKlzZqFQFyVFmopjIIIAD2hzKORvpCCN/i0FGBmZwOF6EGtFT9lxzyjhfr9f/u2775bv7+4WMBs1cuBpeUGReDlnFHVMTaJx9vnxlcteOwyaITRGIFDF2l3eBH8yBSLSigZdKUqTRh1iiBmUPEustUnjMPsQz5TOAlJvoI8XAeWc0RPGk2CvsaaEGuDF+XLz7laGFkoU19eM/pGGAwWbKTiy5DZOf14W2ILEUerluNWAfN32oNbORhD7dMzeGs6f9P6UOZDxe90kGgOo+oQaiePIBQSwxwJaAp+RQsprkOrFf9wvk4wNnpsaMmxHWxNpAKgDzmvw0Rntrw0ojGuUmjn/uLk32QjWe6EO4vRUBwA2r7doU+0C7sUzeeCHwCfPJSDDpTtRG3sTVPyDHlmdem3q8/kZncI4mzXzy7p8J0Y0KLodhIMBUOs0qZ6NHROrXRT4RB4HKQJqtxl8MEYYKRuIhzLygQGwUeTGMyL0BwOjTTouZVjE5Op1JTVuybCcb2SUMjOngw8Ps1NcMRZsqIqnlsW0rA0lclyUC6sK75eIgFM9PfY74IOoAWEjQDQ1FkY+vWbTwl+pMCvyIWtsUeqCi4bxyU05u4wrqehrVe9s1EQcAR+mVRDqe4w4Rwnwv5cqVOcgEnyWFyokv799p1oOLgK/63EWSJ3y0LeJm/h9GMubK6TmADBKL+B7bHZEGgn9I0iLOYKt9J7Hf3PZEZW+KPKhlxsBSRthtouKOlbRD+8bhuRCdRFqzvH16jaSoUQor5x7CAp0XszKw7NEhLA7Hgg8f/z8Zfn8+ctyvzssd7sdI6YFmnVwFjgWPLPMdcRGKsL/bqdSxBaBj7w+MDp1jYgqt2S+paFITdT4g9cD/OnMOHXMvjCwIw2a1DW0wxTas2pl5yZ1CPABPpF0AdDgUSDaAQjx2Xlvvsf47esbpt/IpLvWDCClONXWgFRdJwlI0WM0VM405Ri7NC6e9HZbgV3P87RCAexDep+YQrbiQgzc9kp9UvxDivNgeeU6UjNVbUe1qFxTB5/u7Y9IbixsN+bjHl3TaAw01m2bkc355DudAB+cyxl8EtXjVxKpBHwCoBnBIXV5/ZmvO88pe3YGH/1Ol8ZpG7lHiO3bHYD52B1EzNGiriVjV8a5WTsLg9mY59+fXbIz+fhZzujsf/z9/1xTrelxR7ttxyI102VHRDvaQKBX5yYYEWSYm8NpKOUyXWCvuYNPGkyr/wIFx8wizyZwuC3wafGs+2ToQZhVhRvLHJ2AD2tKR/STCJXRs0IqMgr9GRNdHo+iFuqwOU0Do460BgxDFjy5V9C3aYguPdud4mNCdeZ6qTPngm3OFXPtMmDZfFn4GXwodcNUlGfH1AwZFMOnuR3w/F6eCBbv371jKocGHbI0oC8fD+7QbwoI9mpU19kuL0+75fxM6sycMYNaBNIpfp0UKoZ6Qa6BKVI8XxQsKK9iAPIa1phfF80jKMnNy9SmHA5ufre58jtkRImry2mmljMhUcURBOuGGH3weFyOz8/L91++LJ8+47+75btPn5huw5yaF1C5vaZKx5lykBEONijjcERJoamkI/o9qLGYdGmAcU2hlctE9YPzc9bJsBaZZRUlcZ6ZjJ134y/p+0yBIlqRHAtSuHg/pkndD8XU78szdd7QqMtKitsOoPu2Rb+PG1hBZb+6vWEaLt3reNCJKnRuVGvLc52NV4xQvNlutJOi5j6G88C05Ih8Zi87xjQ9L/h51c3gAG0166miJztc6yZPD29Efc2MtLomJjIsF2/j3VNXPSWV89YNPV/r6Dvfn8GHKcMW+SRLgtfjLAR8AiJlfFepyFGUfwt8uvGPIcfnxu504Mn963cEXvmdvpcDWvP3+vd7pDNfwypi9pto3wz1jD7v6fXnjCm/a1g02P7d3/0dm0wTXuOQkNYK+RyOxsZ8nij9quhMkUp7LK/BR5M3kS5Q5KNmKwBCtNaKBcJdrPGePfIp0PGilydhwIhhzEOEp4eDzIP6rM8S+Mgr21yIscS6j8FnpHyUahP4iG3FOupGNHHWI5rHBr2x0L5ZmIOX7jQegc6zV/h4Vw1aYdWsR/Imjy0jrN+P8c8ih6qt1Jv4J9zEoKkuzzRct5h6Cf0uMKwQJUBd/OnRzaBKJQFYAHbs3WGqbrPc333PoikK3Oykh95YZRnWoyry3NPfBPDhMG3K6Ldxw86eJMJJGo6erft0ePANVPh9kQEU7RCA8tUsKzwLzpBielT1Q6wzoqH7h93y5f5h+eOnT8u//ft/LF/u75dnvAeke/B61I/w2b4x1gMzAK7VCcXplzeHvYK1wTNF6hKRJIRU8XwgSaS+KkUqIba8gwwOdOtePJSOVP9BJcb39WjUfwNgV1+XwB3puNQWc0ZANcdexvtGJYJe9MU5td4Q/cDJSwvCOUDMqbiMYE9kEjpxNBZp5JvnHSzuhqwbwkrBwXFIH0iLUGevmgbarMvs5V7jhCAraQuVolKU2Qv6HTTo+Hh8hDINZ3RIYnxHuig9RYNgEltxytPvRjfgU7aly3a1yKcc4BTnvbIBic5JjsPVQSKp5572O/XcE+nN4JPrqyF+U//QW+nGEfWbA3oiVTmuY02tzmcG/PA19msGF71GgsVv/Tn727/925dsKhwOaqLtQK+GdptGJcgLH/0qJsEXm2WEYrohpgHI1pGcSAefiEWG1acawci78u8td14X3nKRKq+kyI+eh9fgA684LBU0dZIuaxVnmriqMcngII/LyaNOPQd8kqvOgkDdQIPW7EHSFbXCL42IG9FgZA1aMdo9DM2ScPhc0jRm4JWcjaMeqCCnxtZn51ygT8fXolHPqjtAeYJ9J8/WbkPRd6vUjFhtV+7VAQvujvRqgdG1vDkb/AJTa5/RmLToC+ylc6dDyG70vXtBXQD3CNcMwrJDwWfhyEaOQABIKx7wgSGKByuDLOYgCRmoaT0elt3+QFHS7z9/Wf7t//vD8t2nz2TCHaEzuJyxEfNItQBCW/gGBCMGblmMXBtHX4iKjOeKGifVPOjIiI4e5poIBYqG8QzxH673Ea0EVGdoE1gZySsCjlG+uVaUAiOTkd6jlvKy3N3fL/cP9xaTFPmAZ+r5mVNO/+qn/1upR2gcxTPBCHUgfUVqS6dKM7Ws3uCRyH0SbPbn7HkzN2C2J57oivSyZL+cHqoW5ldsRAcfTbsdxkkG9oUAJCMphyaAwfcyQy8eO9Z/Bp8e/cxGONFZXjPbntR8YncSeWRP98gn6v9Ju61SUm2faz+vqcgz+PSIMJ+da8x+nyNLPYM1USQAcQoM+vfyXKTfOLJLva4Wqvmp3xu/L1VyPsdWVx3RmX92AoPO/tt/+6+S13FKg419jHwwMmEnw8rcoOV3aiJmkFNvPmahnzFiCPiImgjvUJGPQEE1Hx5CpK8m8OE3/Ll9mFG85TBgEsaDktojnxSn8zkz+LBPp4GP5Omlm0TWFQAUMvnUTxrjBHBZMIbpGcILYYDrWk2xxVZTtIiud6f8wtSx7HJYVb3XCPdVPSAWCQXpQArVluex8ZfxwjXq+YE1ht/ViASoTqhn5dYUatS21NQqBWVOKX1BT8oT2XIBnqxFvpJ9lxG9YeqBTcfRA2IjUVnBqcZs40ovcAihUyvTAYRx5xqWgt/o6dLna3CbavyDTcn9xtSZ6nQP+93Cnp/9YfnDH79fvvv+8/L5/n758rAjAB2w/9BOwD2lJliW/wg+IyLKOrJ2Z0PHkRsAfzgSHK+B6FN9VHjm+HsYZHm2pYZxlGHMNNgy4NxDWouMGuF6eqxD6iT4XWQePn3+zIiRtdQrRa7YX9jzf/nTn1J4FIw76PxRyHUBWQHpvEsqIQzP3nFXRbZwGNT4m3z82vjIYMZ7pcajU0ExyvnaveG+hxIhpfbRI32C7AnhSzqNTOFr33TwUapPTaD4WQcffO4KGMOAbRmUDj5zpMR9NU0mlSlydMZ9I3IS/kQhJc5sfwaxtfmMKGvUa/yC2KG3wIfiyaabz5Gl/j3ARxb1z/uj301ab1DdexSox/aaBLKK0Ox85FOrMXqeOGx2br+6s//+3//rC9M0bjQFuQDgg/+QV4/X3sFnOIqS7OiRD65Xnd/yrskiM/ggfaDmyTFKV17eWp6hHrI3etJXBT72wuQVq3geQc+oSQ+2G/v4lHaD1+eoKWk3NoiZCsyDewJ8EO1kUchaciqB9EOCj0yMDIgICEgRCXz0PfbFwAy55ycF3RzGRD8p/ON68b7SE5NKQTyhgAhpzIwg9NlkYwF82Aj7TGrwzdXV8vHDe3rkvEZQeK8BPqhn4d5flpvrod1G49JYOTEe/TBxzdyAh++z3yvMJ++uOnTOyXdveuVpuc4jenZ0tUYkrK7qAeZxOCh7gvTW03G5BzmG4xeel7uH3fLHT1+WP37+vHz/5W7ZHR4ZBeG/vdOqGVz3+PK0oEe6MvKV25fGG8CRkaAdLonsWJ/PjgZ14JyaxXVKn03RDxpHkw0ZkbPWk2kb1iGdbiPRRDTsCJDG8H3//ffSuDtbyHoDCYHsRfSZ3b7jzJ+PX30kGIF6z8ZPWsTz5eNXX1dklYh2GFOklrfOEHRG2ZpAQMMIKRW3HeC64zFHteAt8Mm9dF22GCDuQevXSXpqpKQJQDbyYbt1ajfrjAAfA3ye7ynwyXPENf654JNrHB586pA/DD71/s2hJoDONaCkpqncbykbf2jWR2dP1PSZYp17Avhk2+Zc5VkkY/A2HAl8kk3I546zKgcw71v7JvdmpzFp3dg07JU865HmDDlhgNnZ//l//O+c54OoBErV+I8yLK4D4fDB+y4l50ar1k0FPSWfj82EVBKmMOIQ4qGjL+Pu4V6K0K1TOgaqms3mUNWGkDfdeQdtIck4g3E3AEllWJIsOWzwVgkADXyizJou8qTdOPCTkc8Z35PeUDXZeb5GYzcxPx06tFNg3Gwea0BQKOZURlXoZnhffn5l5F3XQTSRiAOedw5+mH6h90La5d3tLdeBvSRQSkbE+vxMaRyAz4++/lpUajDjbtQQic8GaQISOykaxvvqaUIaSFIu15RcdWHrHviajFPIAarDp8jMpf46B2NNR+1H6R3vKr65PC8B7KCayjCJsg2q7Q7kA0rxHJeH/YGsN5AQ/uP775eHw3G53x9YE8LfiSOkutrLzZiulnpgzY/8CV0bGmkRPVPBm6Kgj1wb/BuRT+oziWbyPP4XZ2/eW9eWZHceSpxHSW/Oyqosu8rucsMuoNEwuvv7fwz/a9guO9+TxHlm47dWrL3jHlIv00VAIEXee+4Z9o4Vw4oV9lr97AI27Ksw2ViT+7v7+hw7D+joWVg0z4L3sn+IfgQ+h4cVuVquyCD3uPz0y8+a+QO7DcLPxdWVKdoHh8vh0bHuKwAQMLATxXA6gKWe0Zi1E0+/xGlXM3jiLE4PeDZ4xvj29Tyi4Ba96u80TrZGq0TAa8OlRlmBzTTSm6kop5/iFPZobBrp1ya4G+lhcBsorN+bNZwUmoyyIn/O3G+Mg8gNz56tP7QI1JN+12ARQ21wf53ODBBuXIkiQL920znYVI3J33J+sb09LdxBxp/hGmz/6lFPGIjZo0nPeuL1Og3rtpPuhG79f//Pf1bazUoGl0q3qSmuvARuLMZPHmeFTvlbDE8QtoMPXfCkd+asFqsUjwuMJlhRW3OMjq5rLyLrdDw0r44BPmKnvTxvgA/Ok5QRiu3m4VdezBwnY4LVG1RD7piOqSbZ7aQk5gCpzPfgfNMg6fP0IhxSKzU9lEU00jMjFK2c4yjKTTaZ7rGYPd5o1HGiQBHLzN8k04LxQX/t6FDGUhM4UYK+u122np+Xk+MjGbOz0xMVyrlWwAejyG3QfKM2KyeRpQxlpdowUPFo/PdKkzYqZ4zuxsIcYpKbntPmhiaSSNp1+JotEmmzU+rzYuhZ+EqRvNtS349SrY9Pqv3c3T8ulzfXomCfXzn9xneiovvH5+XZOU+DF7XMZnRzFtlyTqs5hak+Ku5zRR1EKTApxzmVUxIjOFiCzcCmVqW1J2VxRlL4WSfymWK8PjZgBfhQXKfxlMgnVG0ab1kDREDfff+dyAZKKWqW0rNICgCQZHnKQA/HB1VxJK6G6GeYZ0XHaEKY01AmSxFgmsYvpALvq5r+22uEQxuv/s46rL5d16NcgEvNd7PIbuV2rzEDfkB9OrGlmdd0Iseq6s7Fih2W9+u+NFu7NvYBn40UWmklJpPSwSf3I87X+nNiR7Nv1uDD+zYAbF0bL8cotjPRUcC+X/tbTkHWwRoo8qz/IvgoC+DG3wFmpVaxecz0/Gz2VG39v//5/1aTKd4VwOMBbKaJJcWRAuBMwc0wUJFDcvKlCA0IQPtkE0kGBeroA8rFNTuneQkZZNbBJzcli0/Gbd1gVkYa46m/l+wOabcZ+dg7x7xpLDQefHmzM5Iya0ady1XwxKCZvu3ceo98NKitiuBOP81CompBlUb09EsXywEfM8SSSphhaSJHeTvafH7kinBgV+3ujimiWhQ1qCzGB+OCIgHgQ5GbCBVFCj6NdNvx4UFRgEs+Z5++D98z0m84FvFku5KBUxyTwRbgCUOtL+xuaIbxHjTQzZzxhncl+fYuh58IaTYOtknHgx7sTW3PjJoNKVand5/FDKPRFGHSi6trkQ9QQvjt67nScVe3d6Jnl5b+GNY3Dc2MvvgE8WGUEnLqVs/7mZEadioURTZFd+5FGivl8ETtuwxmKPd5lqQVo0YewoH6rUpKR709Ly/LxcXFcnF5qbUaAIKhSB+RNPyen5bvf/hRJAQYfihgEwlyX0jPAk44hC4iV7aC+VqkjaM1WDJXSbF1424DMx2E6Q1P73htrFkz0vSrdFqv28lAAuzU3FLfrfNQ31hzNibwOcLg5QH8Qf0P+6656a89+Q0n3kDW2F7666oA34v8fwl89PaM315RktPnM4x03csOLgGfdeTb91Q39BwrCvuJfHKMt0C3Rz3z7zPFmnven+1GQmDFqBvnggspstFsRo3tnt0ztoUb//7z//XPL4p61CVuWnU9+ZEfTUG1d+3mdWmqE4oX+yLjpDGomklftFgZjVKRtumwgvJgiK0GyvkC3NC5URvJQyY0rfEGmSBKGsrgMwkRydOTdpMadakP1IUOVYSAj6jf6vPZ1ihnfxkYOvttfU4GSINHGGdOuwV8MqoiD4l77bqZNmOJ+Mk4lCeovHg0uar/idfCwgLgSb2cnBwLXKFXQwkGfN69PCviOTs5WfZ2twVQxyfI5tD0a8Ye9F1en89N5BMDmtB/LJgC7iy6GLEs6pmuaySSVpDsxmCUV8rQyPkoW6AaTC3kHk0pyzEm5ZoR5+jFo6BJZbDe1DD8/KyG0/PL6+Xi+mb59cuX5c9fvqoX6AYNtlqLIR8kuxCdKhW7Y3CrvywOBPU0q4hve0y5tO9mPUGK4KzrcphkTDTe3GtpFPBptmYIXc27AoRCOHHD6vZyhNTR7q4aT3/99VdNfOWZ8+yIYpO2peZ1fHqyHJ+eKWqHaMC9ub65UUR4cHS0nJyc1ko2QKoZd8vDCAW0Uib3s0uElvTfTLWtjdUmU3VtwHr6rWdMtKYkh+TEWzIeiQITAYVJmDVXm3VEPkpPV9p3nW6TcW7aiBPEWt0hen3lvQ8WWlnN/v5I+WzUb5rCQfZBnNIeCYaksAafgEWPgkKb55r79c+IZEDHxoTiAHJ35LN/8rmJiuwo2K51p2HzM16n3Tbhez77Hm3NlKjtTD9+Xqfz+U//9O9eFPWwSDFEhU5ZRAKAoj7Gy+9pBryvcSFVRE0HNh+kWg8yJ6r3OKyN54o3yUCzeNibYbbHXytykXLAHECVjaLhaBrsZlVl7iWpCU3CLGUEra3yXKn9EP108BHLJ3NnIvGB4ai0W+R0QlOdiJ5RCAXWRUPWw6aIqsinyAn1mXrURU7QPav5NGPztHRBwAdjJONaKgfapDUnCaPEeQIsqj0go0Pd4/oS67GcHB8KmBAL/fjhdPn48UMVME2EUNpNRfRZV7GxmB57nIRNuvjcvHyuX+P3ef0kNVM9O41t5HUVOPewPm+QsvCpDlVoms3jhlOzDWMQVKR+Rx+ZDZiiXvQIC3yQ32E20MXNreo/MOGgYzOo7ubuQfRrFWx7qqWKpetNJk5RkTsCSqQcNG6iZI1SuB0R8AZ13l5qyCHxVB/vHgYhBRBytGSHhWdBHYf+IWqYgI9qPzWcj5oezkRIMEQwx2enGr0AsBydHItlenV9oyieRlXONfOp2JdbRPcBTo3UmPppI+09xjTHL31Nq47hHWax5fz73zYAoIRQA34BmKR22bcxvmMdpO9LNklhqJyARFj5/NixOMlrwz2cmmbv7Bk0YFqB1xp8eHnsT2etaQ81lp6M8Wqqal9za7CIM9rBZ50aqydR6flJSV+DbQefNUB4HMV83t1x8Pte9/ms90WyKN8CH+x2Tz/26Gvr3/39377QVOp02+Tw50MCPrqoWlCj+K2ahOVztI2L1YVBTIc6PQrJxyuTXB3rXmjLslfgE29rGBZFGT6LJmZQ/5+zdDTWuBSoWYuk927vHhYCn/E+44uKxkq9NdVYDbsqtluP3JDXoQeCyMde8PQI04HNIqE+Njye5LelSZe0m3PViRqzSFXoK/CJEnU8N4FrvUeTTcWqs9EV7bp0v9Qhv7vjmo+6rZ8EOoDP492tWGwA0+7O++WH779bPn36oPvHZ2eI3c57TyLtUUsmhjrd6cU5UnKhXRcJQPFHeVDdy/WGcj2gG6QUMJNOS9ptNBti/GcLqM+34E3DB4uCaxCG+rytmgzwY9kdIp/HEfmQ8qXm8/nCDLiLyyvRsK9v7hQBOfYsg6PgtgzrKDyHpVNn3iIirpF+GvVNSRKphsLVs+MQbhwtUdLIMHXyxIPJC1GZDviEAQVp5+SEuT3vlJ24vLpyUys1KCSS9vd0d2CXQro4PDnRmG2o5Z++/07AQhMuayfnGhVu/vZ+d1/p8Mcn13nXzmePeDYBoJFm2uTLrOE4aUnddeM0vP8y9j3yGcayPHKo9tk73QALeIoR19mWOXa+T3vSGEut5rP5WzvH/Rg9LVbLfESKArSS15k15Krf1jPmutfgE5BNWChdAAAgAElEQVR7+35vTqR9K/IZwEn6fDgGNb6j1emm87CZ7hJoSqV+9gm9jqpkod+kWncASiNpdzACNo7qeqTcx1dsLVt//zc/C3yITGT0Mq6gHlDARw+heTOD0VOTGzUKGI9NYomwaKxUbPCZumkBnxSx0cpKaGY65lwONl6jh3OkZZKGUwqtivMK4V9eCnweDYbqxHbkw21M5KPF3KcFivBDDtqc+TQeYt48gdWVSHur8bw9bhodPG68isyVPis1TIGBDHI9wp5Ok1EV+DhyC1sshIPUubifY2Z6FWzj6aqfan9PKRgBRgHs9dXFcnt1qWbI01NHPj/+8N3y4cPZ6Dre27cawu62JXnmpMnJ2LGS82ZBMZGRFpueTYn0CaDmdQzwGT08Wcz9ewenIjyvwIeagDywipiU9ixxTGoD2y/bYqOZ3mmyCek3nALpvD2/WP36/GI5v7wSEAE+gBD1n1vAvJo2A3tZgVbCjhPj5x+/OLlsDLrGaTP6oQYHam+omdN6fINtqbXkcdzeT5x2iDykoN2rNd5fNRMiH5wMvvgMGk/JVAC5MCkDTkR8B0TBjGp4/3758PHTUPnmvrCXIR+wXiJ/9W5n1+rhbdyCHcMZwc5IdpqdAEHSRj31FUdyTQqYKbyq6VSBP/d7DXxDaaNp0fXUrSKkSJJUKr47QN1I2ulKKn5GNxJGbl8Bn5zrRiRRS3dYqKTBy54kDe0U+tRN0zNv6T/tjeHcuP6W83vLiL917skWJO06AKXqzP09wvhyGvt1eWKrL+qvAZ/1Mf2ZMDk3+6u8Nhq5rBF6dB4RFv2b7z+9aLDbg+eQdO87CDtm/dRB5PGVLhU/a5G18a4YxYh14nWJrUWTKh580WnjXRP5qHWrOsUxFuu6Fs+tSjglbVP56TfAB8n9u3tmixu4ZDsb+GS0gufTlLR/CYIS6YR4wCAz+BH7B8wjqtUJw6rUeQUO79+7FypClOXxKn8rzvazACBgF/CJioAenIr/UzQxRIOE3gYju//jHpVygpQdqq+E1+Fh726/X26uLpfL86/SbPvh+08Cnx9++E41ID4TtQPESNm4qHInz772GsO6izHK+gjdW5uomma1wAXCbe6NzrvScuOhthxXgYpdA5dz+VESPJX+imZcdN4S+ShKRdSUliaBj6MWicPSMEz/z/WNhDaR2/kM4eDycoAPVGxAiXoQawvAkrTKPBM7Pp1hpA01IyEuD4kcZjoBGkotPzL/xw3Avic25IATzEPuOXU2921Vlic1F2nH7ZodKeJKmoJLNJQZPu+2lHr7/OWz9d+gWf/0k9LN7Lu9g305e0enJ6JYS/dtb1e1Il7fwWdv/3B50Zqvpt1Vakj6e2NQ3KYpj7FKvxGvS60iKcVvgU+OpG21JrWUIU5qXj1WrS4R0BtrtZZNoohRP620UTfsDToH5RdQ3qATr85HTkI3SCtCAjdPdjIErUhfBXw02LCixM4Ka4SDAEOuQVmjRm9/y+h7T4aY5CvrNZ8OZrlX2b/5m/zGBt6bAJSeq7efu3/r2W8d3GZ0XOSynn4N6CS6/OnDaQPyzVxuLig3ty8mCyPuKlogNaWwHk8cfbEaRcDCZNErJSKNLY9Q1nKqwvyeRCzr5g3J7eKt1//9IPwadZgnwqCpj07u6liXfpxYdW78ddqNQq97RjSVUl3p9piSStTDGeOwM17B53l4aOoqny8qeUVmeZCkeuLxyPurzSN6OlNWASZAqRJ3GrNQRlvXVXIl3TMZG1kF6Ek4EKhVr4SiLRkb8v6m/PJZSmNuLcv518/L5z//r+Xnn35YPpydLIf0/BzsLadnJ86Po35wcLC8574MttOUmO+AswFKtYHs3VkIdKQUa8PPtIAX6Ob/U+PRJ3h09sZXsZ+SCRthe4RBQ9Yo5uBzTUOtBTIUytVnZQICz4wm08/nX5ffLs6Xa6jL11eqA1EDkvwOEa39FD9vAU95hJr7EmEeLwat35dlOWSUQc1RShpI61QzddCWc92P+wWDbY8aDWoftzRwe4KsMgoi1mwvezvo7zFK3ema1GdQ8UAFGuUQQOHr+dfl8+cvOitp+x0djYZuax3CgjwW+019d4cHipj4Yr9SS9qlHWL/eGEcOTWlzdSYHbzH56ixx9ysCAeVqo+Rz7rh+6yPbqaSso61b8pZ6Z8dw6vXNXmlvC/GznvQCyWpHupwbg9Yp337xNqS9q9IUtmzRCblEWys2TS/1riWdZSQ5FSmQCu1XvXdEamlDhpF/gI5HIIejSjyqcZ91k4/j3Gs2oPUW2kqB6ATgWav5t73aLODUJ5TMl4m0jrLMMF4c4x5IppsVwV8mWfUmGwBNz2Xjf2/qhX+/OFUTab9gXfvIjnbAFEeUsL2rfL4uAGSnC9Z/0jgkx5IxDMin3iUbF7Aqh5qCnpC/iImDJQOHbM8C5uuZdnNQCuRDej1eFgeHs2v7oMnQzqwIGS1hLUUn0Cq2GxayHWOUrUNOI557jN36RG6NqhJnfFyeSHygt8t25leWv1FPRJSunKlVq0UXqVfqKkF9Nfgg0F6R1c8zDeB3Nayv7cr2X9Sb+effxPN+uiQusHRcvbh1My4GpmNJ04NDBbgOIc2VykpgPE9wBPvTjTp19pS2TAzXfMagAqWZCj+0tdbazOecZyBAEVouKhSkI5DF8/p2IflMxHD5fly/WDwQQE77DeICQ/l4NAHNFWwp3ceGryMpsDnRfeae68BfvFSAj4721IcyL0lAt3f2V2eUfm4uy/GXAqyAR96eOzAyeF5fHRvVgnW7h/uLYdHh6rRnJ+fL3/+X7/pdaTS5vTgXTekHhyIlk1qFvkd97G5EVzNqvuHy/udg+X5xc2eXQSStInsgjZahRe2WNM2qbY568QxjsmeBBC685JnPQ34jPqn1zzHTm+kvcr5ynq0YZ21Jxtgj3PBMepe/WY2RflOZxMqhZtz5fp03bXn9Rl1zZZ0mga0A0PAZv29n3/mjul9BT6JHGPn4ggniu+grv3fUofKQBT4JGrKvY6tmHvxdd3H2UJnCpKCSxoutdpeM5vgM/fzrAnOBtLgSQefNcZoKf3y8WxEPr1Q1BdJLiBetz079Ly2F8BH4qMFPqr5bHkIGzpuGozVcrsy6g189stTd/3QWXfpPRX4ZCFnsXalA3ZdwIcFYmVq5HsMPqkXZf+wMJQaqhELEekcRr3AJTeNc1INrLwrGbZMLa0b5E3a5s43j09prQY+shKZ/5EZKKt8aUBsDT55Nj201pjuBUVqxiAQtbwYbPb3lycpVpxrPAam9MOH0+WHH783+61GNAPEhzsWE5WBXEUxa/BJH1IoxN4YM63WF3o8q24gukfk2+dmz7fetzZEawCyZ9cUERK11DOkH0u1oPKeSaMKcC4vlut7SAg3AiMkeM4ZyXB5udyjVVfH2Uy/bXZmy/Mu8DHwMOenxlBEeb16xR6q7sd7oMejtUc+l+cjskypvjt6fr/s7aBA4QF+fLGPqPkow/B4v+zu7yxnH87UYMysrf/+3/+HvofsI7BBDJWoG0mpHQgpR8v+oX8PCGuN4YDs7i/v9w6Xd+93LU81MqJzrg4p5YzEtsOQuU2tJ62lyvLc107jW8+4r4cYzbw/+z0efZ5/X1e9RDCjLFKVpPIjO5P12V2ct8FnXF8DH55DlUVaL2AbYNcOm6zGiHyqFqTjtmJhwI3v7OdXUWNpyGHP1uAzQLtIQn8t+PTnsuEcSirP4DPHhXtfyyGviHDe/+aI6No7EM19MvBjZDBmgJNjbv3h0wfd2xxctN6Wbwyi5jUb3gyUXNIIJX/BjYKBw5cESqG63nl8c7XJuIlrgM/Lsisacs1GzyTRNvY4Io25eRLOTG66gY/HKcDascYXn2FdpJrRMgJKg09GLKiPplJZppxWaqsKZuofKmtjGQsrYE9jaKFRG+/NG8y5imGXBtKIitbadzV70/OLwQ/48N6AYzZYD7FJFhHBhHBAGujk6EhNpg93t8v19eVyfXW5HB0dLL/88vNydna6HB6hPrErIDzcOxiEh4BPNwTx2jVSt+pPveazNhrfMjJZBOuUxaBdrxvQmqvagYfjzPsgV8X3p9aU0gdSRq4hcAVQFNWteuC02+XdjSR4vl4wjO5Cv1dTJkPYNH5h9hF1D3d495pBBZuNyLEaiUtmxZ6towRSzXk/a+5o/0DPhv4eq0vMUceiQb8HeOa4dK5XWnHv3mmM+Lvtd+r9IarhXK6urpcvn7+YMLTlkd4oIOD4cWz1Ch25V+jk7FSvw0EEhBb6lA5Plp19p27jKMRLtZFIQ3TZhZV4Z1iQeS7aKq2A3m1JDFJfM28BUL/fa6p03pt1GUP2FvhIlmc4Nz36nuCDkzJTThXZNbAI+ISp617AStt171aZftdn8319nQG32JN+z/Ja3fs07VfU/KYjlkZ0e+0bTMUeZXTI7fffP78sGmtRGpUzUpxzgvp+9c+b4JOaz9oOdPBZn/9fDT4xdN8CnyGlX/pUabCCQacGt6FqMAVYQ23mQW2rw9vsgEwSTSGSiw04ZFFrXk3VXpQzr3z7GnycdrMirG3BLNwDPpZGcV9KwMdZOP9fXfMlIsoBtKHChivevm5izaxIznrDUKJSXZ5xBCozwjtAFbBJyi7XGfYQ4JOvRD1zQVidQerWap7dErngBC9XjY0vy/397fLbr38WOP304w/q9Tk9PZG6Acc5IvVS5Ik1+PSNLoPY9M7GZnm38nxUB+okg02CgdfR3BIdSPsG7McI+GYN9khVzyvgk7oPm/GRkRZWhAgV+/r2VoBzdXezXN3dLRfXVyIhnF9dif0m8dESIkUBm8jezai1VZtTZj0vwGemVcV2jExMgWHWIdfJewAfoiQKk2ZEWe8PcFfP0DvXK+J58slyRHZcN+JN9NHx/Cxg+m75/Nvn0SQOyPB79hLHyYRTjvHh40cdA+BCjJXs9PuDo2V7b9/p8tLn01ou42RHzwa3p5Cy3te1mqzfDmBr50G7rDkb+Xv2QgefjHQZoN9YW/mM7pCYpOHIJ+Djz+tm+Bvg08+pe+yG4GoTiUqLryHip7qeinqTeuvAvAE8DdxGRqdsjJyRNi4biv1b4KP7HJu2Kh8Mw78iLfT7ugafTfLBXH/rPqs1+Kynk/Znq2tuotF5zv9b4POti4lRVkNmW7i8nloPbKNMLFXYabfAC6G86J3FneABH00m7AO+VD/x9kcIM+BTQYP1toombXFQS4okonjQlMnmjRQ127UfFKgtFcR7snC5SYBP1If10GqsrDTBlHvNhjRrae3lyKhq/ovTMkoRAMT1e8PcrBWNelHtknh2eW9AMlGfDTDFbEdckvjfZpSzp21S+9nDm916Efig90bPz6dPHx39HB7oPceHqCO4sTHgE4Oy9jJdKzOI+2/84DK9/+8aUH5WjaTVhLyORv4hJt2/XUU++d3rsH9KeESBXEKhg0np1KZSbiri2TPk7yhtCHxuERl16u3L5YXAB0acREnv7tWUea/mf6aIOrrqwFdbc4A97oHSuVHPGFFY1R6ldO5uokMM/TvPlsJZ6GrPe3v7coh8zU5hJP22XfOY2AmQADQG/eBApIKbq5vl5vZm+fz5s9ayRm/juJVAqRyZne3lw4cPioz4R330jizH7v7yQiaAIXQFQLn3ZmU6yg/4dGMZsOiOVwefvlbXABRD2NPq/Xj5HM9EmjWgGYm34TEb5IbNtFtqgmvwUWzbaj5KJzYAMM2+9OveAJ/UhjY8qSqPjRU+esKqdtbwL8fneuKA5T6Oe13nlPpQX4N6Ro3Y0G30Bsx2T6//wStaE2n1kzA1TaUx1lNbbtq3Gfm8FQmNvV/n3hUjXoEPNZ94EPyxp92EwsWDz2LoHkgHnyyihNyk3Kj3VOAzUm0BHz1o5HXSS1LqvIBPakTZBI94sRjyncjX+//b76003MHrLfDhONzj9NDI0y9Dyt9EBSe/mmJloqHSDBuGUerOzgFrgUDPlWSKwXHtBboOVgy0Ah/mwnQPyaDqDu117lfGp1IniQD7A+SzARypWaNgzKgEpQKe9TPCooAfabfLi3OBBb0+gM/x0aHUsA8PjuVth5GVek4HA85Lf29KCDYezJhxZDlfHxKCG3M3wWcNPDKxk3Ddus2/5e1lA+r+ax7PBJ4opuseQXnEaSkKG9cAy+v8yuBDlMP3C/UAwXq7WK5v7wQ+iJDeVurWjpDJKFr7KfgWeADyMQKk39zrVedUHpJTx09yPPZQrt7e1bonDZfprGK6MWdpjL2eA+e0VyTZ41aAkAMAjJMjsxc5t3/5n/8iDTgxTqvnLv0l/A6wAoD2YOjt7CwPUNKRkFLTsceoS3anepD4uff2bYBAnIVGlum2oUereWb9e+ygGVMzjZV12AFvpNlTa67ox8fzkfL6NeFg9g3OcFuAWuDT2V19zWeuT+75OvLZAKqxJpzyZZUPkK6P7c5pt6UBH9m6inJigwNw2guj7jyBuNeYOjDl+K+wpv3C+8szsQw7qd8aeHJf15mJ12m3x+qxU1ekjzUcUIv/5tq9ftq96YSDDj45z7c8zxhabk7SQwKqanCiSCnwoRGuqNX60IS/RYH+FvjIiJSd4vhEL98Cn4Nd6h0kmEyFNuHgWSOmee/dXelplUjk8O5r8/j4D/oMDpJay0jFFbDYC4WiPIVU/Zoa3VA1puEFagYH9HOrQEgKqBhwY9HUTQ74xMvt3qUaYyFxtLlJ2WjI6ZBye3y4V7SDR8vjp/EVo/jxw9myt/1esjvn518V/UA4IO2G6OiH0w/LAWmXRD5NwLVHP/E2M6d+1k7xrllsWWDryOe1JzUVD5KXstpfwCYOR984680UIyhZeup66jfAGSjSiqQQaA4j+txScGYZnieBDyBDFHTNELqXp+V//fbr8uvnL6pPahzD1dVyRVNmGJBF2+3GNz1QyNuombgo69J1q/UIPJIO5vkBPjgepNwAH75LFaEib+5xmKLZ8JGM0fcSGNWe65mGZWs5OzvTe//7//jvkuCZ9OwdN7U+PysVx2d8+vRJaxwK9hN7dntHjbYQEI6PjkVkuL9zQ6oanMsKbV67nQbZAfrYmuhvntsEg4181yt76JTe7BVJBqCDVyKBdaS1NpK8x2oHk3CwBh9fR5qSbTDXdcdEJbxWzy7KLpXtyBrtkelYo52QVJFTH7fQ74/P18rl+RmQicOfPaEG+FVjqs5hFfnkGX0LfPoeK8gWa1Lg0BzF5mMNEJ2Oda/5VJ9Pk6TyccKsM4uyf+4r8MkfsxHWF5+8K6/LQmABa7M0j10XXXPOad6i7iPxwhEb+JIHNbkEPtVFXzUfCAOp+eQhp7EQZQOr2hKhGc2O9muyI3NSCNGr0dAKB24KVRYuDKVBPJiRShZ6tMICAqmxiPFTiC79spq14Xxo6+Yt72QsNnlA5Pq3XF/i/xjEuiFEYlJKbimnHj3xe9JuvXkvXqAWrOoF7iWKLIt1xer/77aWH777pJk+6vv5/Jtm/BD5nBwbfA4PDT58Lp8DeYH7wWdL2qd7S2FyjQjFkY/ry9NbMljRvzLHY7uWlsKo2XWO5jA8b1Ox15ZqwwBWKvTpxZM7TSQs9QONECcj+LK8I7sC6aRo9AAOzDeA5vL2erl/rvEL5+fL//zzr8ufP3/R0Ln75+fl+v5heZAAtmfeJNr11VZaTJTZxXR1gEE0dPeNKaWReqEylC8adQHw4DRxr/te0z1pM2ti/FzzKRkrSDb79AFtKbXNcz86RDT2WLfrv/yX/6LvktAR6Lm3Lseiv+fjx49mvrE2j46lBIGRhZgQw5UIaHjm1c2/jkgxLpktldfmGInku32Jjcmzta7jK0wae2JEAfWStSEDaDYjJzIIZAMiApxmx8lQ03orB9jKJWWKK6rsZzPYbomuWpYjTlmPZPTzOOBMreeYI+tReyjPv0d3XfctjrVMRnPKZTOigD9S2Zs9WG/tnw5+iXwCPtnDPv3XD8Xg74jJ52Pne9zLcfD0dZm17PvzWkXhFdU6BjeGn+99ASQ6GuCThs8GMHikaGox5KtHPNPDqFoH4IO+VAOfpN0SZvYFnc3pBeyc7f6upz8qp39/X+BTWnOeuDvAR/L48Raa/PnIsVajX6KMjY5h3XTy9E6PcR8ASnm0CuP9NSKG+n+0jzz70/UHva5qBFrAbzC9sskUNVXPj95eTDt9l+FGnqXy1bU4PLrbhowIB1XrewggV5cCQorVZyeny3efPi0fzj4ue7seYKZnSl9TMf4mA8oXk1rPPF9yxnhvDrVTq+jgYyBzSD/2pSRrLMPO847x2TQsM5XZN0w2egAb8FEaVHJOrsNpncnQL8sLEa0A3+fHvB8i5NuHe7Hfbh5unX67dNMpyteW3XlaECaFfs0F4iPLkVnn0Lc0js0MSrzuDDXbsZNiR6ZSJZwHEcW79+r30bTaZlSVRRjgkzpnpUQrSuK3qBjwrNhjKBzwM7UfAOe//tf/OtRKsq9yX8N8I/UmthzXtb+33Gqsxhx/wPsU9ZReo5tgXzegy2nTyO65RtcOQk/bxMnrYBFD1u1NT1H9Pvg40ulrwg2m6BwafEYfWJvNIb8lJaMGPkm1daPdU+EB8dRgkqJu/JlxLuOcetot0Uoj5PRopd+7jT6jAE9sSuFCwGfOOZr2IQ7kW1HQ3Gc4a372Sbtlj75VKrJtE+xUHY79ZvDpYJXj6dnUufaIJ2A0wCcLoxvcnGQWQI98skDRo9LrkkUpaXs8S4PBJtOkgiMX93gfw5ga+LjXh/ynzzq1jhj2yXYz+NDRjxeH4Zng86J0f4hi+sxSOPhL4JMeCzZIj/i8OVzMDPhwXyj+hvHBeQdMplFxujbMFEU+de0xNDON9boRDPCJZ2lvY84CijApOy1NgdwviYaKiLB4Lozk/YVcGo9O+gepne+/+2754fsf5TlLHJMRzky3rNpfUqrjWuqH9AWRblMb1Pv0BDgajbp1g6zB4NKiTiOrpEqK1PyW+9uICP3aY6iUikCUv5rvrKRRyhVEu5yOwMcipBgiKMiAD99FPLi7MQjdmoDw69dziZACQFd390pJwQoz8BjkR6PhSMkuok+nfikxUamiZyJlyTgRiZHaZU4TLE0iTq1975EJPpE2qQZV9dSVxuDWlkZpo4IgRY/7O6VziVoAFRpPyTjQOR+podRRktoDqNCD2z04WG55IBLIdfoYAAvxQCmwSjOP7MBa9qX1uCVl1p0F9sjaqVgbxE3wMAM1zzvOVtZ9B6asg/5+r73X4BOD6WM78rFHFcfoNbh2x8Amd9YrelpafysHMOeSNSKHrbHgBhuyOR2/d283Is2OijH35byvszW5NwH/9bX4/675rMHnLcmdmZ2Z4CPHe5nOYwcglCbkdLYeyQmu1SPW+3zSSZ8TDuqvwScUZDqx2UD6ql4d1V6emSgJ+KAX54XUb6JfXicgOnVnuwV8fNj0+TjkC+HA9NR/Dfgo/iiByBwzD58VBLgE8LrX5fOff4+BtvzIJhunbzbVCkmFpYGzKRunybUHuPMh+7f7qBcACjU3pm9G0XRLSTkyFxpEhrxKAZAA6ulZBAMaHIl+ri8v1Yz64exs+enHn5ezU9hvhwN8svHXaYVEPqMpVT1KczyuF1cnXqTpbIKqIqCK/tzvNQ1Bv2/dgL0VEY3fVS+KgCcg5OKP6j3vinbt3P6LWF44KvdPjwIetAAvr6+WW0ZR3N8vv56fC4Aurm5V97lE8f2Bhmk2mtdgCCc+9+rtqBlMioCo58A0FPhMQ/oONXJILQU+cj4KfNIrRo3P+65C9ETo245EMJaAD8w4KxY8KtLBeaD2w5fER6lbXV3pb92J4L4BMLwW/bdr+n729vU61vvp2anUD7xn6/yKEpIMwTBoXhBjfwfk5BQUSIUx2u1mB584tLIJlfqNc5cUXY8O1uDTj+v9jD2ypJazHolLNuKTAT6Aa0+7fStSWNuvfh5ylqtdJOeaXsAhPVXq+yE9dTD4FvjErmY/vnVuamRvmZHejpHn8DbwFIiEqVqEg3nPNtNkuV6LQIcByZ6wwsuaxTpqSA18agFXsLu1bP3Ndx/1VGJMe+STlFcMXi6G19iLMjtnpNaqNkJ3taaXPlqstNMSFQ76ug2KGg8waz5KnSiE8KkCTAkh5VnVFEP175CCkLHdtTermUE0mr6OfJwa6Z2I02iOzVJptx7Z9MX9Fvgo7dMUXL1pm8GpPhypFZcKL4Ch/oDyWmLU8968n++6vopK+H8AcYIQAqnQwh+0oTB69l53xIQj3Qbh4OToePlwciJywuX5ucD/YH9/+fnHH5V+wxNW1FT1H+556jJj8cYQDoaTH+ScteRF2DdmQHttNJTaw3i/l6zsK6r6Gnw2PMAUcrlxVaw1+FhLSo5JRT5KvUnE850MEoQU1hfKA9CTn18eNSGUSP3m4UHA8xsK2Ne3inyIgDQX6J56okksUWbnvEkdEnmKRFKjsbmHAR+TBmotJzqC6VZ6fx6CGJqv2Y0jCKz3ySjL+XDtCbFUNN60V7jiGrERRhuvpx7022+/bbQL9IiW2s/p2ZkUShCnJVoCKE7PPmgtaM+2OVmpqY3aRAFPN3BZLx08kmJbg0+MdCfSOGqPLtvUMfzfAZ+R4i3qcAefea7p8t6MfGIH18DQo5zpvbd9XuDjbK/Pu0dqMc3s//SC5e/p98v7cg7dBgxh0lXUqeOWSkaiznVNbX1NfV/12leIFx181sDuPVygVcSNCT69f28SGGZBws575qLp3Dv45MR7nrZfTAcjfpYGVeXSVVhFBHOLmTqkA5gmCg1v0xhFYiYPJOKKLHR5cqI3m+3mjMAc+6vQslSl1UDWwCdptw4+kWWSN/4G+CTVkcXlwWavm7rGgqjIJxGhhpZhzMoAbAKV/6eoZ/u9AFJADQuupPcRTQSU3qr55FgQDgzaDC8AACAASURBVAAf/vHVqfABCM5BRA0N1poNiDDgAB8ETg92dxXhoEXGpNO7m1vVKX78/vvl559+lCcs41E1iwBhcv/yKjO3ZWi7Oe21kW4RySBpoxWLrfSscj9VPymGZ99s6/v4CrjKVZXzIlrws+fykC4s8gG1xCoElcyOabBEPryOJtLb2xv1KV0guXN7u1ze3nnuD6MXbol6XPthBMPV9a0+g3tkr9Znifq2Uyuu/XisxQQfnps9cnS4nHaj/mc+lkFF91pRJDVFrxnfo1CQ/TrT/N95Lg9NwvLgTIjQeRG5nJ7KgBPJnH/9OqYTx2tOeo1Il7k/3/3wg85PqboHdOQOlpPTMylhR+aKa2VP2uzkuu2wBmg2HMTmfOVZr732GOiki7xX5kiORAN9nk3WZI+selQ8HR0cAhu76ZHPyKez3dJY/tbe7Z+XPc/vAqjjmlrZIem2TMRVI0E5JQEfO+wljNtS6X3sQv9sfeaos/QIzuCTDMXaQVvf8/x//n4SL9bgM+vzMy+TddwJB5vgM6ejJvKh/u+v6gPsbLik3XJT14SDhNpZHFkUAR9SG2JsFAUU6iu1F+Wcq2G0G6OATx4I5gu6KukHGQWK+BiRkq/3Q2gLs8QWAR/2KE2mFMk3wcd2x+8ziAV8tBjS+VqR1aBXV6jejd3w3JJSkmpuSVK8uKk1dYcs4LciH85RPRxSW/Y8F84jqtxZQFnkWSCcN5FMjFgHnzwTfnf/aHoshgtCgWRWNKkUg+cRD1Y/OJLe29XFpWpAjNn+2z/+zfLdd9+5cEwtohXC44lyTUq3ZVBaq9Ek3ZLrN5hXSi0pGJyFkhJag0+PfLoxyeviHOT4494QMagPrbrPSQJEAb0kn1A6kDKyxmFUHQ+VjAXwuQW9lpvba9V7viJVw5yfuwf9YwIqxXiaUBnH/VAerZU4PL9IdOryQE1LqNpP0aN5dk57vdNzEPmBVIkG4b2viKaYc9uuzXUGWNafFOT5vJetZXdv3yMx5D1RczP4ADjUcwIEUKaJgO4ZsPfownLugZSwDw+Xn37+xaZBf7PThz4c4xigd/MZqqNVLTb12USYAZ++9teA8Fa6aGZTJjW3G/i8J2ywrPXXEfAaNpx6y2Tdb1GtFXcrTWvDuN67/RqyN8e6bZGNflc1n/5zzl/JndJzjBqLwKfIMeualmvkM5U5osiW2u/3s9O4DQ5zNlCP0t4GV0eAsndFOY++25pwkDWVtelz5P5B1fbR/Xm2twGfqcz9Bvj8XE2mHXw6/TNg8xb4wJLKhE0xe2h2e7clD0pMnBX46ASjy1Yd31wARlHvLWUBAV4HoBRjaSphI9TgK1GVy8sM+GguC85wUhYmG5kOmyFPEpwM5XsZBVY+Hxn+XCvGdkqOVzG9SAfDM3s2WMozETuoaNl+GlYfoP5S2miJfAIiAaVeFO6LhpoNow8AHxk7sdw6bdSemFOOLh7uIy56dKi0Gv0+XPf11ZWiBNhvjHv4+uWLiAdQfv/+T3+nmTBEZxTLo883vNkuPBoNu/iVfcRF6gQV4ZjpV4oQSq15Y8VzlXe4mpmz5h0YUKeB2pDz4PNqJpKfQdIe5R0qOmZ8tcEHIyDg8CxBjdwm8mGtMu4dkdGvl9dmut2jhnCtdBvREH+j9iPlC4EPkWBUlZNKfh6teqRX2BMScYU0wmRcTqv6j1T7Ye3u7mrdkBIGoDT/qdGPZ4RAeg7wQUh237N6aDDecmKD9RPwAVTDVLypwXOZ18UzxTHk9awpohx+dtp1W715jGQI+KCWQN+cvPLqOZOUlfbZa+HLAFmec49Sug3x/qkaITOlirSyNpghLMSw9hpanK0YPpvAAp9KH6Nu7r1ekVsRUjKx1pZzE3y685noLmuw173653YAGmWGpIArTaznLdmrOf8nkegw3oUSOQdlm1p0tHmtHoeSe/ZW5Jg93MFnAuvUhMs9mODTRHsHEkWBf9YlSVvPSGhGPn4UYcD6uSglWqonur4fz06M/bXrxeAq5gu/i+R3D495/ShiRuYcmuk24we2lltYQneOfDhvz/hxhESKSLlG3dAnKw+8c6rCC9WUWS3uYiYjpuhGq3favOoirrTtHt3ipBmeHm2AF2+U1Bm3PNF7QweJz45OWUYY8+By3RLRLI23eIsjz1JerrwPprjWCHGfrzoNhyQKQEMOn1SXrq/Ga0sZoejiJgY42hgefnUBc55W4HZDogxaydinaJ8o7O7BAwFlwKgTHeyraRCiAce5vblanh8fRTTgPRAPri4uRPn94y9/WP74xz+q9ydpN6lGoCpRUVA2f9QkspgzSXaG/gZfLz4PvUlhvrjmsREzL57O6NWwKW+0OZTKb9yUc19CdW8yOIX7lokvqRr/bPDxOnyq6Hq2BSCrA8ioxnMHFft2Ob9CB47GU6IjyAe8L5I7ehi1nqeA7RBe1TyogzGDStTcjCFQSrmmlpZjwh6RVlxJVUVTLSQO1ghpN/YBoECUw3rLLB4pJhAFF7igYMGauDi/WC4vL3XdoUWncRWyAc4KaVf2r1VJXkRqIALyBFU3kHvJF318DFWbNY5p/Kf0zTqSTZOxvXccghj+zXRSlhAuRdbe9LA314QMWeanJNU2HKBwN+rzUpOpQZIGxNieWXsMaLpBeNZwBkiUQY7h76rVAVketsHT1Q6tC0UZmyrpAbQBFAMLiwb5Vo9MUpslIdPBvt/zThbrKdLYcNZHLzWMml6dY4+y/BmpT5aagcZRbda5gicRYt7MnpkBKlv3w4eTl46OYbwF8ePdrNNBKU4r9CpdtHeaYEra7aHAhx3v/gE8G5g5lqMpkswLkjYe8uZCqy9I00JF4uNfjbhGegIjxUKAOksouyBdY0FEcvlKPTkJpt4e1uG7bYeH+swCrBIc9oC31t8QnS0VBYXSft98ILUlqvCn3hGMCSCtlI+VFfSPpwT4MOyrZubI8KgnqAbWIb9TsimdkWQ/IaQMN6KKvst5uarZq3v6LK6flKUWfrzakxN5tJqX9PSwPGCU3tE8uiMn4Obqanm6vV/+8Msvyx//8DeqCQF0AsOS01E9p5yTkX5oMjjp7E/dZxiXbKCodkTTT92fjhJNgZ8phjC8NqMfvTK26BX4qNepnsfcKMW2qjHBSQUoshX4uE+MaIlrIk0MeOP1M1qB6bs0XpJqI/V2JdWDa009JQ338JT0Hik3KzQYFP3cppF5UQQqJQ/N/SmafpFNYvjcIEwk5MhHwMBjLsOCsyJFBRFzfEP39z2rZ/+QyaUe5jgiSsktWagUIOJf2G+8JsxGyfRAUDk4UK2IYwJeqD+oJ+j42OCTfVmPQY6oGrid5g3hxttlPs+cT4yRvzdqc5EC/J7NZzwe+FDP8GuUzm2Gf0QpmUhpOftq/7DDm6Xo/VdbpylBv0p1N8WGkWJvU177579KKW6we60AEDDQ/lnVwF/ZlmFiikHb7lfbBJO+Xl52j9a+BT59fQTQLb46sxHryHOkD1sqsAMdgUGuoV/LPAevkx6dDWci4JMPWdd4Ok8/B8ibI8sywEukAZo9UQd+kCJwDwUDPkFQRC/9z+GjTjid6tLtWpTDx5hKXkR5lSmb8u5la9nfsbwOzDoMiMYvV1pFIXoS8mWIMJbFihTgBXyU8tMmfqnR1wafvtB8E7M6yqMqtWv0sQQrGFnAp6wr6RVFB5xIjQin9qHxD48WBg3w9MJ9Bx+DwXYpVc/OZs6Ec44EiHTt8OqRcUFC/+TEEyuZgrnzXrn/u9sbDScDgO5ubparL+fL95++EwBBvWaMs0VKXf/Rs67FuQYf/ubseptUWZLwY/E18HHKBFWETCUtmVLd01CLVwXVuhHdQcr6UVWpgU88b6/TOSgsBmemTKYiAsdg7XDfSL+dq8fnVgQDNN7Or2/EeCP1Bvjc3D0s908wKh2d29aUZEstjSw7vhN9cH9IZUqHsERGqcFlbYkJWQK0gI9o9eX0KCJ/iFNhthsGHLLP7t7ecvrhtNZS1RHDBCzvMuk2aj8RHiViIuWmfDyaboeHqisCPhANuA/YNF4H+FjFxJqGicLSv2FP2BceplSe1YaRGnpszm4MOzOIAd20Voqsop4JXmtHpJ64Uhvl8JFejXNU7FBnWZwtCUBWFm5mG4rMk88KICnt1VSmc5Yj4qn7nfd1dYK+LnIvEhXn9aOmXA5e9s34zEaaWAOBnJcG9v0O5udO2HgLfNbs1DUYrsF1HWGJrfqNyCfORseUXLeOA/j0fpYcKADTC34dfGQwV8wosOHhkfoDKbBHbU5NFUxxqrTQ7PGZ2eN/NmAmA5RiNLYa8GEXVOHTxTvAx5EPyTHGDgt8Hh6Wm4f7QXBhEdhryUwSZ0isq+ZUXzrTU2BP2k31l4S6zcvyTZyPmD8RueCXKkqT1tikcLPSiXoUrajobeo4dSFTwy2NE4Beg09C9aTeaDjNSO6gIMYl814An4yy4FgADwCEyCijtIl8Ls6/CnzQeIMJB/hAw6bh9NPHj8vBvtWuFW3VlFGpMZSShRZNq8EM8ClRxJHuDAitwEe594p87Cen6FMAVIYid9mGrSLXDe8rToAjH29iW8EJPLMAGmmfAUwq4REJ2WjzfpyXiyvUrdElvBP4MHIB8GHuD9HPzf2jxi7cwTCknlBAuqFy0aScXEfbXvZ395aDPQ/ug31ISjZG2n1TlkXSYDpN9/Wm5n5rMF5mu5S4rVJ229vL2UfXbHitSD5FLOiGBjBjnXz9+lWv0ZgFGrPFlnu/HJ+e6L5xnKMTCAtmrO4fHAp8qEtJaon6XWbk6Hn7GbhGZcKCIsqKwvhd0slJKQeghs0p8LGRa45HoUP34qu0/8rG6jXfAB+tiziRWpyu8aTxM3tuOp9z8uyMDvr8rgLGVbQ9oocBxL6eyVj0PVozWzv4dGJNbK1ZhlnXm/tAz6yi0s37tGpGr3XkZzSfj51J92lmvXj/bDrd34p+9L73s+n6bSDdBKfpSCzL1vdnxwKf/sYs+s5k6Qgoj7fAx6G302XkwjGoeIVEPdw4jaEeDyryJx7ZC6bgkVt3zZEGqQYZhaLNKu1W4KNFxN+fStKE9MMugonvl9u72+WOWhU3T7mPNKiaDWWDZB2WgA+Rj5oCq4Ez90FphXLzNLagabn1Ue/SjNO5vRNQAj7PRHK1EQAddLwAyszxUU9MgQ9gEYHKDePecsMy/BL8ZFzCBJ94c5yzGFXK97u58PziQvc8neyoW//w/Sfd3/OvXxT1AD5PDw/L7cWVjn96bMWD05PTSvNty1Pn+Y55Py2dkShI4NM8zbFOBFLVqIZ37FYu/1M5qQzNGLtQG6sVf0fusRmlbLI4NFXYaSU5OzCOdtK1nimN2VQ2QGbrEIE+6Dp5Hpek1u7vVfMh0uEfv/tM78/V9XJ1cy8SAooIgFVUtTv42CgMMycix/HB4XKIuCcGoMDHxqYarguwAj5deifgI+Ol1F2NwHj3TgKhRC4aEFd6itnL2ZvZx/k7AKX9i0TPw8Py4dPHWu4vUkmATcd+Ii25f3Sk+pKo/nqeRRoZrKpprPmbxpfXJuFzAz6pGXeA4vnQCb+mQ5s6EmBzQd1fryOfGWFX6siijiPtpvfGORmTb8vZLTsWwwtABzgDSm+l3XJuHLsTInSGK/BZD1sbe+UNgz+io7q3/F+DMTeTAePeyA6/AT49KusBQ3dI7DRM8OnX1AFoHfkEPHQsHeQ1DXxch2ZtzZrQ2mvY+nRyuBH5dATNzzmBHk7rxCs6yIO6p+5CxFMNhHwwkY9Duek9+AEzEoGhbgEfd4qLPVcFeRl0HmhRdHUjxRYq8Nl6V+BjFW02Um6IIp9I2fPbketNXt4gJA+/wGcSDrx4BYSameO6h7vArWXGl+VWPGTOuOZ6E0Y3xeW9YuhltoSACfCpeUEYyrVx16KqkQ+pHwA+ikhKP6zXOQI+GHQKxp+/fJEHrF4OpFQKfDCCpN24GdCxCePur26W+9s7Gciff/pp+fTxkwQvkybiWUW0NItKPV3x1ot6Lf+smDduULT1zbN2Hexb4FN1glaI1dpTft+R66uFO3I9s+YzqHOJfl4BkNdgZzfx1AI+pIoZssYaRu0AAgIjFgCgz+fnin4urm+XSxpQr6+Xa6KMahHYaA1odR+unzEKR9CXDw6Wncx1kjc6m6jjHaWvi/uf+kbSVDYYHl+fPUf/D6oEEQUVtfr+fkMpuYMQ+wQHhd+RtoNGfnJ2Jjkg0tuIjtLrg0IJAMv0U5paiX6GsnZ7IgKQSvFxXzMJODZj9jkV67H01oYtSTf5gJcJPDn2NIyv18I64pBQaNZGnKI4IcOQG3zkJGTWFuoXpfIQ5zrfeyTQ1yG/7057B5+A5axx+/M6+HQj38F21k//MviMMSeruk3SZwGccZ/aOdsheC342c8r19edvnEs2bwqNzSEzN/12Qo8p3TRBr58PD4YkU8P+4Jw/Y0d9fRzddemF4RCpUYRAzalgQX4rNN6SeUl8kkEYq9wgk8IB4RIuYnSRkOJQKD7bjk8ONTf2HCkS7R0TdQyFXWwkVJoHJk5g0+NK+BtolXX9NR4POTbTT1+Udoq4MNnJiTGAHG9inzUdOlmTZabZHU4mYzQVti1NcBHBLlQmdtslMGKGYbM01eJpHLsLH5NwKQJsUZZfKn0CqCEIUHJ+tPHs+X46EjXHMahRnTfPy4XX891rr/8/PPy048/iaKdVFHAJ89Ym6SDT5uLJPDR34s9meJw612xAu5ksY0C9apQ7c/RNqjIdaY7+gJO5DOBJ+XlFJdnFJQNOQEoaTfrmuFlYpxVP7xH+41pvLcFPhcaRHdxhRbc7XJZ/UDP6KJl2FpZkMFsUprKjEfu6fHBgajtNKS65cBOWDY718IzAfxNuZ6ssaQSJXkDAEHdrhQo4ANbjWfUo5t45iENJf0G803RjyKfe6VRRa8+PFxORDzYV+aBewAZARVtKWkX4zReb2xD7EYnE+ReszY3DZ/BX1FcZRTG9QeAVq7+fN6v18JI5+U+WtzC9qK8+99Lu3WA0VyvSlsGUHOO69TTW8Ch+9Emd5qM5XER+VLM3Rg1vayRc+l2ODZmHYHkGP9a8Jn3fxI41jZ/DawdVOwcMq9ngs86ytJrJNw603gb4PPhaH9EPmvwycmsF0duJF67xlEXHZd0BcyhoVAgz4LhVDO/3YtPjjxqYJoYZlXzGVRrs906+CiCeF4W9IAxwgYfM5ZuSBVU6MvCgx2UTuMc2x5mNdbX2IAUFdm4XBNNr5FF0cx76lYaSX0viRZUFwI+anaFAlvgI8kV5e9d68m/pMmKDlXg4x4E93jMuSiDFVMNsU69uQ6DFz3GM1TYL+03agtisT0ugA9GFCPC36j5nJ4ciVBA3w/9LQAQunF777aXX//8Z/X+AD4///SzPHTOn7Qb19kjnzX4qF5Xi2zQvTAuaTQ182L0rmjfpdrbtuTGotygu03QWa9DvUygPteXDdvsfdhMv00PLBsC6SExksoQKmoohfSrm1sNmdPE03OA51qApMgH6jXg9PikoWwlsl6YWdI0qVFpn2wvJ0SijLCQkzXbDgp+tDR4HZJKgI+WftGuRcRJE3T11MkJYBrtybHAB0dDxIkSFmWvJQpKCoy/Ex3ze71/570iIaIagOdIM312l/c4XFV3Anh29jyAjs9jTycWTZrKtsP/4hT1iGsaa3sVo7G7GeeeYdkw2I1d6ePM9P2o2ZSjI087KaEGPjpe1U90nnUBMfj8OeCzcd9f1SA3adLDFsa7b+DD438LfPq1pY8wdd9XdZ+qUX0LfFK72nRUNunviTLXQMq967XQbu/jPLz1HAZwyda6x3HTsZv9fMlD9qzZAOLD3feDah3vtkcquajcnHhTfI+IYsCHyAemDH0H0Wcjp7vOv8+Qm2O4+VMGblCtqRl5TouLova2bWhs0DU1couR0W7S0yA5en0k0VM0axih1WwWQVGxjEaD66KNpnW5QQc0vZkIJj0TqQGpcbKMSrqjVZ+qRlN18VceH6/kvU4/o7fKm2+RT7JK6nUqhW7d86p/YaRMADDVOmm3NWUTLxbw4Tpubm+HVhcGCYP28cOpwIeGXs85eloeoV4/L8sDfVk3N7rmv//T3y8/fP+9ljx1IL5G30rEXUek5qmp8RIHzTp1mwIai2aWLlSBUV/oHXj6JvPvNz2nzc0OiWNzcqT/nuhnphS6YdvYKC/UKNz7k5EMpI+l0iFa9ZOA58v5eQHQlcdtX98sX66ulou7e3R9R4OrfRsDYJwa0puQN44BH1JvAIvo3pBynuTswESkD4smYBwE1np6TFT/qXoKx6cfR5F5gQ8ps++//14ApMjt/l5OA8bUgxI9ijrnAzhJy43aE5FwUfQPjo6WM8YtHB6NuiR/g3LN73CyZHhKhd62oBEnlA70a7jHibg2wQhCxV6BavbdJhU3RjI12Ffrq7GrJEoch1M3389iVIkqinIZuLrsG/hwH/vndFswnl8tunUta9axJhjO+TUGyR7Z6t7VL7Iee3qsRxYjimjCpx0I8v4o448IsI087ymzHLs/F1/7ZsP6RlbhjbpUP4dEPpvR3nyFzrHR/3IOcUS2Tg52nSlpN6Wn2nJRWQABH3kHKoLPyOfu4W4DfIbM+Mj7dcPgmssafLJQVRNRAb+oy/KuS0OrZOnVP/HOXhgpL96D+nDNmbPQZtSAY5LSIxN+fM1dyOe6lwDwcSRi7y3FTNPCpwdhzSuBT411jpcvGjoeG5FSNZapyK5d4BSdDN6jh80F3OPJJVJT2qYIB6RkpA9V9Z++4DQxc9fkDvWtoDBRI9ADPlKvPiAaQk3ieXm4u1PkQzrx/MtXfQd8/vR3fycgEjurItK+Dlh02ng13Tdroxv+mX6z32DxUR7CHKGg1EijqmZRDs8oPQ59OmT9caR8qrDfQWkTgDb7Qvradh3SdT0ZoNq4ODGM3Bb4PD+Lfn0O2+2S7xYhvby6Wr5Av6atQD1WplBwdYmCFCGUU4PTAOHg6HBfOntyLh49kgPGJJJHEBGI5AEfnjN1OO8z55EhHrDONNZDU3WZaorz9SJmI/+68UgNI985FoA0IiPtmcfRJ0R95pg1cnSkNBsPjGsVFfvgUAPtAB6RCBSZzZy+veGaIlrPtWc5Yix5jTQhFWn6/q8NfhzegEI8bf++15W8N8tDMghV2i1zl6aj+/vg09dhAGENPrkGZQNKSbqDiK6jZHB87W6l6O/r4JO1ONf7pi6ibFI2Ur1oDQ5pUVkb9n7vO6jl94n4/hL4vAV4Y69V5PMW+Bh4Nu39Gme2Tg/3XmLwOtsjCyInvgYfnTxDscqL4fUdfCxvP7XVXHiaJ+Ob6MhHKgBRfS6+PZL3moKqNY63ZYKDlKBLnHGke8rzUfQDaFk9RxET5+gbUWwqUa0rior1HN61N4IYSI2J1MdCqJ4zhsmhG2ajI3ZfpQO4Jsnq0yejZlhHPjoP87u1SA0+ZtP1ImM8JMnpPPnv/EyEyGLj2HNyaY3hpb6EcSjhS54lhkbU2p3t5ewU4sGx6j9QrblD9PlsM3Zga2u5hM319evy4w8/Lv/4D/+g+tAhtOsSPp3ep3O9Ap+q5WSoVhVzBnMqG8WRTwlmqmlwszfk25FPNSS+AT4BKhMz/NWjpvWm6aDTX+sx6JtkmD6OXbWfmxul3C6vrw0+1IEuAZ+L5RL6OsoH9zAtPbP+vtYfaw+JKVYuDgYODZEPz4BnybNlHg9rymKz1Bd3BT4AD3tL973S0WK9EbUX242bSjTC+WakAnUb6iy8DpDh3mYtcA9SE1J2gzrmU/WGMZWXfYgu4NGRZwbt7SuVjZAp5AR6gIiwASEbXyKyOQk0867yPDmH9BnF8AA+ab8w8Ey1Akdns9bVI5JpXCf4YNzjGIYMwSEzWqOvAUXvkXip3jSZiHIwAz5rxztpxb62YrgDkv1vSUH53H1+ufZ15PMt8OnrkzrkqIu29OPYWysV+bx3vRdy/xI8ZD+vwacDxO8BzwCgapv41h7+PZr41tHe9kuKgnjLGKyk33Lj43kknM7vWUQHu/aOZcxa5CNDXPppBrKiOvtRDCNPLUVd9xjUokiqUfIZIPH8a6WyygOXMS9MYlOnNslDl8o0zZshNGmWEXnNJskTaqsMhCVyxo2sXgM/qJKRCEOrHjxeahasaaU+RqKvdFTv0rNRPT5RUpA+VoEP3oKipUdUHmYBNvc6bDc859R8Aj498hHYVMoIgBZzrzZU8vsSFD0+VC0Hw6auezT4SL3c3KnAzXkAPnjef/ybv9GYhU8fPsp4dUKE7k36fAaDrTWZNhCIg+GF7lvtANt1IEc+mwXYzU3+GnyyyJPKhTE5gL3vltXP65x0zsLg0waJaSQHjbpuGRAD7obm0jux3wAdUsuX9ABdMHoBSZ5L1YEU9Whcg1maFgL183M7waKR5h9OT5X+BHCovxlcylNWxLOj5tT96gvSLaseGqeyPFwOg0uPGWuePUvkQ+oNAGIfw3zjfml91OiJDj48C2p/pP4MUE9ilgI0ULghGyjVppEOuwYfgKfmS7H/Az62Can7TNJH7zviMgCsDj7WXJt9Ws4AeMLrOvLJegmjLsZdjmKl33AGuR/ribMBn9QEe3Nm1lxfB91Yd/vQnfG5FlstsWpPXm8zATjet8ow9WW6jl44H9Zgl7/J68fxemvCKk0WIBnRX4tIY2feAp/1Of2uY/dGP1a/n6oBNuexg9TW/vbWBvjwYLuB7TfbIOL8JoAT8EkIDfgwnAvgkAdQKZUYimpG3+T1Ww7NtOtOe1QEw3FstEY6quamjP6SGhKGtyOJGUnz+D2kBrbfF9W7JE10PRVBcV6icqtu0Om80Q+bXrqyZdoYM5dPaoa0mxq1eLAACvlzCBFcUw0OAzRsP2DDuGmWdKIWu+jc9rw5PuCRaEP08Eq7RfZGcXhYZwAAIABJREFUaglNWTrGBYMJ+IT5lmd1cXGhyOf46ECMK34GfEi9UWMAfNx4u6W6A2lK+n3499MPPw7wCSFC3l7Uc1Wa2mzK655TY7zaQ63Xd/CZr7fB+uvAZ9ZyDNKTTfMt/Hkr8lGajHtfCsdKc5ShHqM9Xl7EeHPjqSMeKMjUfJSGu7oUCF1cXlv5gLTnI0LzMnOqWRbBUSmh/d3t5fT4WOlPzpvoRM9evHKvBbIA0ONxCpRWqYxBisMc2Qb3/fKkVKbXFwQT+nSk+VbszXi6uX5ABsKBC91EQih7ewCk6kM4Q9vvzXI72BcIKdKipljRD+CkdYaW45AwanL6jTDSDbTthsEnDivg0wkEjowAn82GyAkGGY9tsFa/YAGxAOvRPYbT9kS1OWoAVfdphIMeqfU6STfea6Of84lTM5yb32G7JfIxiE5Rz6z5dfSg14w61evap473BviswSPHT7kgwYMd182az3r/9OfX9+c812k3c12br5vkn34PdW8Pdt6NtFu0zTr3PQ+g52G5GF5D7pbIxwbQ2mr3D7CFoFqnjTAdrqVi+zzD9LI28gp33lO/ycLDe3EKDVBxK03pItVMFAgH9sjN2MBDAHzQ3cKwgwfkxTlHPcShp1WDgjTLzfWasRDaULPQgZMiSq7WKSTfUDzFh0ePCnAB2MZYgqIVnUnXrRhLVl5GBWFL5yhtMTbMA7I+nl0E+GiMceX5OW+l2MiVl/JCwCIPk8UE+HAeen/NkOH3dLVb5mV/RD6IXdLno/u+vFsuaUotEAR8Pn74oMgH8FF6pTULyui1yMfaVfZou+fmn7UM6/exken6rjToSCW8DT4VjLa8eSJVryui5rfTbq+p2WsPN+O3008kAzKIABg3HyNCucz8Efig93aNDtyFyB30ylD/ub69FwBBenlQLdDOTeR2uJadd4uiUPp+Qo0G8LS+tRYelAFAEBZHQWroJSbqte7z0v0l40Akvm2WI19EPkRAUbVOKj3XHvAhy0Gt6/HxXs8IsEXVAPAhTGUNbe/tKg1HpMPAOQBo//BQBATPlyJlOwlFIYeEeMI5Sgx1aOo5amNP2plkv3gYYy+8K6IqjcduKHvk40jONZ+Ajz7nkfR3TUMuIy8bNqRoTGLpbLfYthTj+zo2I+y1Nllek+hs1FjKPmT9J7IednTF3MseXgPQuB81FjyGvd+ngM8atDqA9LpVv05e4791p9vv7A5gbN3697met3rw+j6TLFPrLUrEpfdT88mBY4TfQr81+JiZtbfsvs9CQZDwzvNtSsNmeJZVcpHnJhXb/ONKn8RYEuOtjJw3gwkEpN5ogjb4mOlGkk/SPkXvVARTYwUU+ZDKeV8GsfTJLChVg6AUDfumRzmbTcDXxhjjkscQ4IziuM/F9ww5IWYZVR9Sahl4eIOVN5l8qvMAPyUdxELScZskSUZmU/CvGG2k3XRutXGSqounpt4qTRW1TH8WnUYp39+pmRfCAUaNmg/gw/EgHDDbh+O57sDI7SNHPj/+JMAK+HBsbfR0kEtaxhGX5vxkpHox5BLhCLBK2UDJzvRehYrcPOXe4hFVXDcIY3BLSbdRqXvNZ67bRELTu+wbNIYiM2oMPj6v5Or9f6d+RDx4ZDT8vdJtgA+EA8AHI05EhAIC+m+oHzywLgAh0rIzA2VavVJv7yuy2dfmh+ghkKduensrECIyIhsA3V1D5xQtbMsQStbH1kPgs4sgaM2ICvFgUplrhlFF1qFiB3yenkw1x2mEqIIDB6gBNvwjnYXCAX1AOHNEQmcfPspB4jzILKRvJ/u6G++AT84vunRZE+xAuWQ4jU0LckY+Blq/Prpwfu067dbBZ0TntSjC8E/deU215thxvtfnH1AaADKaamdqMKAwZH5sITbqibIvTZqq29kOPj1KJ+pM2i1G3HuhZkC1ssEayBRRVwo+YNNBJPfzrfPI7/4S+GxmjCZ4jWhLzslsxs1z1Pl/Opvabsmdr6nW/WHE42BRKS3wzgq8FC4dtj9YZ6l6Ydi02cgO0Sf4SBGY/5YRpvvbUYLBJNEPx9JiModAm9R1D9hExjKBT+XpFS3J2JUwZo1IwJqIGjpCzdJkAxRrzINpxVWTUh0JttmUQNECajpmAlQvs+Hh6zxLQVtTK0sl2pGWKeQCIK47mnbl4vNwuLcYnTHOIJIm5b2pBlSAh9fM8wlTCyCwEKSZevSxIKm//X5r+fTxgwAI4EFiRxUVNe0+q0cEw3d+fq7P/unHH5c//OEP6ktxitUF5oCPZYXMXnNNp0ZeJJ1RxA1vgFCtTTIxbTHNppvTTjfBZ0bJ2nDltPTwnoiwtw0Nr60i79eecwxXedvKWm3OpR+GROww6j+uX8KCI91G2k0yRufny/nFuVSgv3y9WP78+YsmoD69bCn6YSw3AGHHoPBCjc3LcnJ05Kbf5Z3SnaxlnuvdzbXqO9TmWBuQE1j5TseSQm6d+ChlvLwsRycnY4OfnX2Q2oG+ao3gVHBfNK4egKMdAvp1RT78zEhxojhFUETQEIl2dxT1QD7QxNV3W8vB0fHy6btP+v/dHWQWMh+Zt+QaXQeLGC/VcTXO3NGQnQH3zMU4sTed2va+tdGf85x8rJn6t+Nl4WHN0SIb8eCUv84hvYODbJR0bXkEkvcxsPMVgIyB5Hfc914z6+fnmlmrGZZolFZ46sfV1qD/l5pJN8BZ72+BjyLcYcN8fbHN2XNrYdEOXPycyC3Amb0TAJttCRM4Ohj9XlQlQOvOVb2xBzGK1jfGV8RWbC1bx4f7LyMcq1k5QUcv2OL261MIa0kRMRfE6rvybOrBsajVdClqU9FoqyA+PVdSdPYwc8OZYZL+FTO7lMVX7jZjEtTcxrGYWcMCJpxDYJQIaGdbHhtGwEpujkowuDCGVFNpN0CLvUJzoqThAbeYLA93DL+rYh5gO+6PQKSMKX+PaGmpdAckEjVpc5Bm4LWpHcGOUFrQ3yWtrxEKNvR6BlqAlTqgLlSGSkC4heqxmW1hoRkYJNMqNt09zbdPT+ozoYcHANLwvscHhkIsO9SgBFTuC0Fu57tPH5d/+Id/cGr1AIKCi86KPtScu6dU6/Y2xsbPIVNO++I13XROf3XEloVuKaJMUxxOSqNfr4UZsxn0Ws2iI4Xyxg4oBqQIIENReUp9xKFyusrOB+eaqCifG20t1hNpqdtbSDlu5Dw//yp9N5p6AZ/zS6IhK1/fPT4vV9RTtt4vD3nmRbEHQ4+PDzzCwp7TiHJ5lvRdRRVBKtfvt5Xm4llw3mGvaUTxextZen9IlSGFw7C5DPKKtpqGMIr146iJz4HsIEfvyeSEoXxQqV/SwxIVJUqGno9Sw9Hh8uHjx2WfSaqekysH1DNxJgEoIJQ1PKLNSGuN9d1HQRg00j/TPeasqW48s4/TSB7QIgVtJ3GuO9maRNCtDywObDeY3f6FOdgdkhwXp+oRJf1StE+7xXCAbPE3mqCTsTFouOUiNXG9vOSGshe83uf6nmDg3zURjFdszwB4Dx5ybQGjjXPtG7d+7vst7+2A1B3BfuwOpuvPzPlsHR7svYwPqA5q1RtSiB/zJ/Qb0UEDPqpNSD/NlEo3s01ygPpMaoicPVAPGk7eOs8GkBAzrCiQfL5SVIp+HhUpDAYe1GT6cIh6ignCYiDqQY9L4KNoShkJ9SHBkNM4g/Dw1YtB9aV6MurZzuyPx8omEtTjz30YWlSWliDE8bwVFzQJ0jg/ewUGyXwpZfJs8VM3ozpfXqMK7cUVqUHgA1X36Wk0vKbZ0/UB164ynEybI2KBBWy8npQOdF6Ahb4dwAcWmzbV08Oyt0O60/JERD4PiGU+PS3fffy4/O3f/u1ycnK6HB4eeXKn+kv8DHd3mGKLREs11TYtur44Oa8YBT3vkhPiZ923uj3O/28SBwRMRSbw/S/ZlNTpJBJLbPm2PlVqOt2TzWfkHEc+XzOgEqVPWRRSbmbkmVUIySTg8/X8qyOgy4vl8gom3PVycXmzXN3cLdd3D5LhQXgU8JGP/s6FfaLeo6O95ezkdNkv4dmkWB9J293f6/kS/ajuwziNcvRiUDxN1QMMPUUYAELlAlo0vVy78pr50vRMDbIzGZznC3ii8+d5PJOCLSJCBDdLdh4AIu22VUQE9N7o/ZGyB+AjZ+gt8LGXG1sCyGW+zUjh1r7qtYzhDK+GuMVgdnDIXCEb4iL2NALPt9JGev5qM3g/9MfeOv6mMPKsU/qzcIBM1Q/BKhON1xGDI3c7i5N5N7f+MNY1C3dGMLYemwZ/MnSJHLtxj63p67uDTwebNXC8gT0b/Z9rEFnfr/V58Fm5/4m0+rlsHR8d6I4KEDRCukQtW7HOD9aGQIq8GpUwIx9vSnvf5vp79keiG3eOV0QkTbQIPNoxILcNM0yRQ6kkh4qcNFU8uJfqiwn4yNt+/14S9zcY2XQOPFu6B1AT8FR/p2f9WBICplpd8uwXqLyyyxJebKmvjIczZnTDcLMWXRYWhjzgw/vnhFZ7ngIfW7MRLfizzDpxxFXyPFXb0GwdtLw6CIYJp03fJT+eBRDcL4wWz4vngqFh4UMm+OH7H1TLAXy2370o8uH53d6YBYU/y5iF7777bvnll1+W4+MT0+aL4chdMdMJYJngk8hnDT4zX+/nkLy3EpbaR6Fdz3WhhR2Z/EpatdJQpWo8UDCUg7UXl5j0W5vPm6XWfhW+syETBQE+XruOQt3Rv8h4fz0/Xy4FPHMMA+CD/hsTUJmKSlpMxBkBxbMUE1ijh4c7A3xUxyRyYO3S3HpnBiKMRGjXIeKMKKYcQ0wexwZ8eOZK0bxD6WJPdGtAiPONWkcR16u/6H567aVGkL4waj+KkiryAXggH4hivberqIdeIKIsmD0SOlVGoJOJoiYwvXbf0xmVJIW1ASYrEOkRR4zdhmFvTks3uGuDvTasAR9RxasJ/q3jr6OGHMfgwL6vRuVE896kG9xZR5yk+KaadtJlkgKqiMwo4khn7Yitox/XP53Sfit66RHLGgg7QP01kU9eswaut8BnDUA9Uh0OfGq9Z6fHktdRvvPBY6+HcSgPMwZRF1oLaKSHGDNbo7fljaVvo8ArAMQHeyCV+w5sgJ3wyDwf6aAV+AUkSFMRmoaBp+mglXoi8lGu/P17CSQCPmz25FGJqOQXZ4IpF00OVukv5/HVDzCiu3gRHkSm0kRJYnSvKotEvQVEPtlQagA1a6nckSEZFIAP+MxFXXPN/YZZSKxIQgQCea7F0suxK02noWJFXQ24cWwiG4/e3lbd5/rqSpENjabUc06OT5Yt+jvurpf9ktzB46bvg7uQ9/77f//vRd8VNG5B5d7TM3SPh9lGUX14C3zi/eT6eRbSvSN/HxXwimqyofui1sbRY+m1oWhJeRJqQHltYMxQ9jPtm3FukEp9SN3ACVsdrTS55FRVL1cMRKIgIsULZv1cXakPCDLC7d3Dcn5xrQmoX/XvcrlFAeHpQeuNtazBdS/Lsn8A5fpk2X+3bUp+1SdgPpJ2UwpWjalOwSYNGwAKc5KIPzUPpdoEWrvL4dGxdNpS8zJ70i0FYW7y89XV5dB/476oP0gRMCPpX6rX572bTGFIKsIy8eDo+GR5995EBEe3TruNon6jCWuGkwrPBh/bg1nf6RFp32upqeTZ9nqJ1lRFxt0w9pTPtwzvMPTfAJ/NSOP1GurgIysWjK2Wi7pI27nQqqulQXu/6PMZUzHOfwU+uRevwScOZ+tRG7Um361cQ1/763vzrwWfHP9b0VP/nP5sNyIfwCdsDsCHi2QjZINm9ofHPbunwjLhLmZl5kuKcsqRp+DHkLfSmRqChGhUVS+FFo8MWEU8BT76/AKJeHcjdUIfkphx1Hyelz26wCvyub67tcpAbQDAR9FUi6jW4LP2UqYBy+TRCpNbSJ/XSIyyTGjozxoOVy/QemxjahVdkoJpbJV4i16ME3wUbWl0MqOVSWtYITnha/x9Uh7UtTBK1L2gzPKAo9aNqCh1n6vLCwEQHfSk3oiAAMrbq6/LwZ7p3ZGZcY3KopT/4T/8n8tPP/1U+f0t1RPce0CE7FTYSAe2/qMOBBspgKbiLSNf0yq9iNPt7jrAMACv0qLfBp/N91UxOwXnAqLpVb4NPpo0qxSRStdKs6VOSRQU1hljFaiVQLsWHfv+wam3inoAH/2N+sojKWGmpt6Lhr279245YsYPqbJqMSAylSN3DxnAunUDgCrtljor9/cBaRz2oupx21Xncf0NLTYAqPeMZdy3apEiwbxbLi7OdQ086xg6altqOH9+MnNy+70Zb2jO1RhgwOf45HTZ3TsYRJQQAlxrd+SzaaRM8tDvqn0iBfXYm1FrLYZUL+gHsHoalTWfkkg3eFl/vX6Uz9gw9AU+Oa9+7A5AfT2P/R/h0NZoOSrAY83WGlRd73UWJUKs4/gr8EnNrNulzQjitVhuB5Rc/6trX6Xy3rq+/rtvgdT6Hn3rdfn9xv09OtxX5CO+d6UXRl8K0x3v7qr5Makfey8YCrwpjNlszDM7ZS6wdzKI8o6jhgtrqOZmcHF4gdh1qeiIilrgV+ADbRvmkIwc0UAxRjr44InhUTry8RA71jg1H6XxKuUmc070Joq1026kKzLwaB1WppCN4X9rIcpghr01UnTOJGkT1YiIHknq3jmk2uTZR2suagdD9aBETgHb6ppW8V89Px4tTic89/cRqZRGV+XzYbZxX4l6KChzPxAY/fTp03K0v7vc31woPam5KzXTJIxDjNK/+Tf/Zvm7v/vTiFoZtbxR0C0auq93zqj/a8BHwC2ywmba0O/dZMHZYDn1K0xPXr9K9a9C+kp9aG1vJEHq6CF5DK2wUFVc3039B+MY8PG6ndN5UTrQXB8x4DzSg9oPagcXSPFcXi5fSwuOKbtSEnh6WO4fSY3ScLq7HO8fSN2DNHKiE6IfMTJL+yz1HrEgq8FT4MPohydaG6I1Rv3Vslak3g7Uz7VvPcDq1wqdPM4DqT2aTvkXQx/wgUxhhett9/0gXFtpJUU+RxYchezgiKxqmCW542cSJtxr8V4rl4T55ufS10JnmeVvAaesL1HDK/W0BhCevRtWX+v7ORWW6cmz3hjj2GtV/f3rc3TE3CLrOrFubG1fK62+yrKsjx3QjoPUayZ2PHM/owM3zz3v+Rb49BTmhpP2l5BnFVH9FS/feMk3I5+DfYRFPcpAnnaleXLDAB9OlMhnezvd5L6RSn9t76hAGmlwSc30md4prhcVV/IXRU/0XBsPZ0MRwOBjw5q0m/PkVocViFXaJuAjtWfA5+lRqQ+Bj/o1LFoKfTtkg1olbgadCutDi8wPbeaoExp7v82Hnjvr15vWPbxpIrli2iSClMdWxw34OJ3UcuRNgsKG3Ata/VTMHMJaVTMebxUrUIOLauyypqO6npQUJU4BlGruVYrMeNVQ5EmlnR4dLFsvsAc9GkMEhYf7Srsuy/X11fLjjz8t//iP/zgiHphvZoC91Ljnpnrdp5rWTeqgoA3Y6KZvg0/uqaOqDYdg1IDczCsyQwFensmGk1ApO7EZV9GPN6JLbc6MtIGHbfwxhjx1nkjQpElSYzygXZN2I/K5NfgwioHppzSfqi50w1A6onLSeLAy7wUQROanh0cCHgn0EvFX2I7cESdHBJaR5jxXmGfQ4lkjPO+bhzs3K6ceV46k2G+MzAA0AC3SsDVVOHuVyOfjxw9yMHFMMmoh4MNAOR1310w6iYmylrffW2z08GA5PjlTGi59SLYlMseTpNMizgkQ1msE3N8qSvO8OiOWI65TbvyOvc4zT/amv45jBER6emiQTFTW2uzAD7j11N+3vPk4Qa/SWw2Acm1Kf7Z0Y7fOG8a5CAcBpZx3B7BEgLnWNei8BT7r1/xrwccAOG3k792bbifzvv65Wwf7e8J/NmDC8SGcWcOVnGIraZnK3aYoTpPZzfX1cnf3IBBhY/KljfqEgYKimaeROe/lLdRET4rWkstpbDex5KTThre4CT6qR1TaTZ3/jBCuTQ2XTOMYTLRbdinUr4UpK/qJRzx1oGYfgG5W6lfpXSmZ/L4gumx6DJpqJjD4wjJagU/y8DpOiB0r8HFKyxGJPF8AWYVhA4wW8gtRIhRc9Ny4XzPlpo1ZNOJ41dL1ur7Rc0a6/5QRzHuA2pOkd3ju0LIVX7w8yxjRtPhP//RPltRnbPPRcfWtbIk9p7rPiNYc+fSvbJQYiA4+ImpU+38W9ASJ2Vsl41pgPF5HPKMUGOefLppNn0zsP0W2b4OPm55tKNMQ6NTo1OQCVNI86XkvjEBwhz5AAiEh4CMRUsBH47dJv10p8rm4ulyubm8Ge1P9NJWGYcaPhgRSt2ssRitOsI4NPpHO3zvYVx8PgEIEevt4Z3UL6o0aemgmp5UE7Jg5YtoXAMWo8yz5+9HRgQw3US5STB61YAIRIAnAag3WMDmRECAdIL+zt7ecfPgwlESsyWYWWZy4nvaZnrczDjL0LfLpRjhg0g17B5+sEwOvWwUY/Cjnq/qZ6C+RsVs1o2xojZXty/HiuIWhOZzqtrS6IV8b1ZxvbMpY98mMNNp/j3q8p2ek2J2lDWe+pewnCHybdLCOnN5KL/41kUzO5y0n7lvv73ayO4fDId3b2ZW8TtJEpv66FMyXazau21b7zmSGLYtqLg/QQ6UVNWVW1C/ySE1mgo8UZystF3OxBVWXiIaoq3TLMLQAg+VyHkeXuDz+Uneer3fHPesd5s/t44PAR+dCeoo8ehWNk7rzSANTpFOQ9oKyHbP9bLpJ9TcbUrPLsgDFOSlVZH3oliVz5JW0hjrOWw+uDz7LTeXFBT6DitqmmkK5JbVGki8pS469854RCv4uoUnRmWYhMoXOQeIgjXpzKwICbKgPpyfL2cnh8vR4r/Qc9SEIB1JceHpSMZ3XkXpjzgueLpdArt+sODf7rsGne0bdeIwIsDai4syAitqH5ogFL1DreKUWZAdo3v8B4qvVv2GYam2MNF3dV15jY+Vn/Vbkw2sgHIjZp3k6fr0FZUmdQTX22AEUD0jjMmQOrTdAi0F0X84vNJobcgLfWZthgopGTw8PEcrObskoWbk8Wm8RHg2IAxik0gAEnjkRP3tEbQ2tt0V7WkxQN//6fQeKhtzvItO37O0DpO90PMDnv/23/+Y5PO/fKxpC1ZqfNVCuUnCS2WE0B6B0cLB8+u57EVG4Lx4j4X3eKfYxtCIcVBZDzFhaIaIVuJqrFcOe55x2i1xrT42tAeH3DKK226ifhiRRzNYiQQTo1g2mPZLpUcAr56kr2VcE3vfFMMZ02pVeJn9XXb3AUmusmsXXKbNYKB/nNfj0ffd7UU8Xfs397Pcun/9WhMPveCY5f53JRgp9c6jd+u9b+7uW19GbTD+rArI9Bk08VGqpVAPSz1/04uOjE23iaEilt8AdzcyJZyKiL0f56JLRSGOnpXMa8JQWWlSqyZFHhDPGS2O3azz17rYb73jNGnxk/FfgA1CJdFB9RH3RrB1o3xErDvsezU5+PdBSZkgviq+y0kZF46VPgweYQXkRwVSEoPMuIBuNt/bWwm7iZRinpMXGg5YunGkH0FxHw28pJ0TwE6BRFzeREyrNt4DP44K+29nJyfLx7NhS/rs7y94e9btH9w69IHpJH8g79fswrGzv4EBAT+ot0dfoW2g1n754fw985mLMop3v7ItY3hqgXj1Q8Sbtxc16Ud/cej61ruVPvdH7ETCxYXw77Qaim2AQ4KenzcYe8OHvAp2bG0UJ1H+ubq6X69u75dfPnyW9w//PLy70nZSWZlVVFAUbMc+XKF4OUwBdWmUPG+krpd5aOg0oc6RvBmnuUSIlA7p1DknXAUA24iUxvuXrhnrPOf3Lv/zLUMNWWvHGgPluZ1upNlJwfA5ARN1ne29v+fjpOx1XUUeNWbAygYlLMeRzdEURS2izqMblbwFJnrUN81Q+yHGzYkYq7Y0oeO2t/yXwSeotztBaVaBHIgNElCMuGahmhDcimIk45YhOdq33AoMCnd7vgLT5ebNGqmfYRlqsATd7KODz1t//Evh8K3rpkeJb4NMjpf75/Zy2iHzi9Svt9o7CZ6ZOkj6bkY8igrZJudl0acOmsrROPEk/BDYlRq0wzeBTndbj5CqiAiQyKA3DG3AgTy5adAp2io7+MvhoI6wiHy3YbW+6vw58inc/Ip8Z2eWGInCqxTxyoVHpNVV7Z6cZlFJgLuawa08lDQQgIA3C3iENqTpPefrk5gUu1WsS4HP/klNdeK4wkvgiV8/9ojueqFTvpyHw+UUTSwU++wfSF/v08UzyRgyiE9GgqO8sEqIgAIhen59/+cOyJ+/XUyiVXlX9xrp3cgz+AuFAC6+cm74pE+UYPNaNfK0YTE9RpSOnsXlNKc0mS3Qtd6CpCMd7zRRO/82pNoPWjLZYw5G1sREqyR2INBX50FtDVGO162vdf8gI//PPfxYISQfu4lzkBP4mAU8yAw/Py/YOz8bORQRkJcdEjRFgecB5MDklBjfEA9JfUkivPh01Xcu3msQP3qdIgVENe/sCoDShUrt5QI/x4V6pPM7h8+fPEqNVGquaUbk29szRybF6fYi0WI/0+mzt7CwfIK8cIcNkaj/3yOKn7iyyMa+BjLWXXfss8GkzfN7y0hNhdICK47JOK62jkR4xdOO7jnx6Kjzgk/sd8FlH3dr3MKbi5FQ6fDpVmyno4Zq2NLD3QSSJzG4NOPZzt/3LZ8VZA3y6qsQmvLwVadnRmmnq30vD5V72vbM+Jvekg88a4N56ngE0gU+UTVU/Ue65CnioC+AJp9gvBWF79vFiDvB4FGbbmxPTrCQjOJHoSaW4zmf1JlOASTWfMX7AKtBj3s1C3WfK8VhFoOpDL9R0VpHPw71keZTvp+aD1yqqbOnIQb8uBYX+ECZS+/Yp/TZWi3+XtF0WvHoxKp2mh5J+FXXL07SL4bIAqiabKhVciVUgAAAgAElEQVRSTIfyzF/eb5l6zr17dBFctTNR2zHy1ecBGHUyR4r3NVICo4KUPiB4dX2lZ8GzJJKRRAvF5qdngQ+kAxmPgwPJ6EBdd+QEUNrDzKht+kBgxsF4w+Mm9cYzVA8Jg+7eoFr3BdgXawef9WsCQLnP6/B9GJvSDPT6S1PeBKANAxOW2xtzTOQcVbTgZz/XtMUj7J0n7RaniVUhvTexrNzUCUcAxWsiBfX93N4IYD5/+aK6D6DzVZRmv0YAJBHPJ8kskXrKgEABC3uwwIcaXPfEvafMesPZAEDkGWuNW9k6fVfcIF7LnuTLJIQ9gRCTSUmlISyKAgbHg4iS2g8kBI0SJ5qrelUUrtldWpuk4XZ3l9MPKGmfCdhwXjfBJ43TFpeNF6+GU/ZPKTH0lM/aU44RXBu+REObkcFM/fD3zWc8V8f8DNu6/hk5lxy/p/kSlQQ0ZDu7vFM5oapfN+2bjNfujlC3P3LexP5LNLROWYVSPdsQRIJaimG4tvoFiAHVDpDfAoT1/Z02cYJVoth8XKjg3wL5/lnr57h1dHD04rymqdOZGxNK5uOTIx/PscG79UadqSZTbPly/47p1jndPsmPjctGGF6v6NQ0ipZxrpqPCA+lRIAkSXLavI/braFz1b+z18CH/DdKByhhx4h38NEDkCS2h7/F6BS0lHf8NvgEzHoeW+cT5YSkF0qrTIu+Cp4BH9Ojq7yNt8p5blt4EkNOgTTG1/TsxSkW0m5s9JJ4kR6ZWHUsPTcPsvEhB3Ce5O4xHur1QS0hBA208m7vpHIdI/bp4yfVk6grAT6kCefo3xcx3gC1P/3p7+XdUvDm+SKrL4WDZuze0nb7a8FnbtQ2gmE190SAVCKlY6+9TBr8erO4gbi8hkq99U3oDRNVhbamG/hQ08Gjn3qECHPaKPO3vf1DNZdioPk87v2X86/aCzSf4ggwhoGaD/UTUnYQDijma2hdparUd8NY+p2dUf8R9b2elY3T7JsRWJTatO4xah2I+paQ60zvlipy1X7SKEyDKGkzHD87mHPaLusLEOWcuU7aGAAi9qTGK5C2KyIHjaeHx8dyUACggI/rp1aG6JHtNEZlIwTgrjnHI7bzNw3eW6DTjV9ev36Po/cp/Jln31/fgS5/747PcDRbKq1HTd6yc0SD7n/mLVVGIOcVCR6BZUXZSccPp6tqn7k+g4f/F/r/PE9sr8H+ra+Ab78eH2eOiHjrmtf3v0c+eU55Vr2P6q26VH6XCKufy9bZyYcXHpAIA3hK9Bw01dn7BzyvaiYc4DNlUBxRzIUzmvHqhujGjSKU46bNKYMv8syV535D4QDhzuTIZTCTUsCuPL+MeULUfAb4KM1gD4gGPo0frvAYa6mRu9UdzQbv4OMbXwXZHv2UxFAPyXmhsLg8S7xQge27klovRe9ovCmtkk0OSGP4GKFcQ8SkqpAifMG3CsV4uTVYzI5CwOedhCkRWKWn4/TsVJsYowFric8V1boMG2BB1IMYYjbl6ckHe63MbUG7CzXlUuLl/gE+fDZ1n++++160Wu4trDcAMOAj4/hG2q2nStaRT4zKenPMZtvXRkifI0Na0Q7eSaPHb3hatgsmpKxmivh1U88tDpWef3q36tGm5pO02z2qBczDQeNu73DUdXh6KF3/+bdfBSxEP4APaTeeidlxDyIjqImTRl4Jn5q0oXrOtp+3tA7BFJyYVq/K9eGMEIloXZAuVTqQPWxnTsYh6u1VtyKkFsV7e0fqBJpWWoQDZS4Q7S0xTtKHCKaq/wciz92dQEjU/5oXJXUFJIAO9pcffvjR66MinzRPrj1l77VpHCSpugKfDiK8uqfW8v8Yv3Uqbm2E15HPGsjWHvv6fDsg5rM6+DwXsy91UjWSlkpLj3w8SNJMxA4+0X6MI5wJCdkTISCZfLM590gTbf8C+HSj3wFtHV2u9+DakUvU0sHn98A8zlLu/xp89HnHhydSOBDCKihwjcJGGO+cgmdYSYT0Ntu2ktyQ2cns3PO8QXpJbQQ/xLQx9Cl+rk0oLVUehD6/mkzp4k5BlWOoNlS9O0jtZJhdCAeKfDr44LWqQFwFaE04fQt8aluM2UMh2M69ksFVY1FR8yihVHl5pQJB4yQ3PSw7jAgejinipdrNfYJTqF6nMjAr8OF+ORqBDLCn1AxWJgZpC1FjywQs+wd7y+nZmaIdUicqFD/S0+OIaTS6AnoYwXsioKfl5ORs+fjxk8CHiIcxz1zn0/Oj/o8x5Ryo+/zxj39bBnfXBoj0y1+IfNYd1tHuWwNP/j+i4iEiOict9vcIgBzWvAKfeG6h4cZ1XBuagE8MYlJtM9/qtFvAx14oqh3Uwm7dkrO8F92aqAbAoWby6+ffNB9H6bf7B4EPqTfJOj09OXKiYfXlebkDXIpirabtgI/EOl1jlWNY2ojKCNTYbKXeqo+HuxGnhP0kKSyBjx0+EW0k7Ou5S9R9AK/TUwbD7RZV2elYnpnSbTc3y5cvXwSUauDW5NA5soNzubq7FfX6559/WX768ecagW35Jc5zbax6Tc+1V4NPN34xVDGW2W+d0cfre52mg043nN/y8teGeB0BBHT696y/mYZ7jwmakU85o10AuEcR0ZTMd84zo1EGKPf5IENUdzJBJ/ABytw3Wg2KSdtuQt9PHXDfSoP1a88herTze5FPQIn3rSMfnlsHzHzOWBM773c0UkFhf3VBgxIw2OiYd8jnPGPSboqEJEnmirlT5q7lpIg7Fk5x7gM+ERn1I/MoAYFPTemMrEz6M5AjEfho41slWkwxdf89L0m7sVNhuzFWYdR8ShvLzKKKKjTh1Gk93bgqEib+SdST+l6a6lPvsQZXkakrxMYzFeGA2pVEVQt8FKW4R0V1lQKf9FHJCyrwcSptppwkglAq12k0hY5riSPTfrXyNVbgRSmYs7NTGSOaftUwqHkr7pxXxFZjD9g8yunf3Us09NPH7ww+zGtR3t6GDND57bdfdU0//vjj8m//7b9Vf8phzXcRqNaMpXg6axHWt8CnG5q1p6lnUikOL9a5oyYwbQ4X64y3zjwU+GjyapFCmqAtr8sMpLHxyyMXCJUR8Jh0T3yk1sP6uLu90/wbbv/tPfIu7zQ+nujg198+L5+/YrBvRbVmmQI+/N2JPTNIeX44TLean+M0Ms+JZ0zPFY6GCAciotx7Om7JTnG+/Kyop5qQdY7UoRbvJyJsNr4LwlY96ACkaGP73fLpE+MR9uWtB9Q4ViLjX3/9VSk4wFUgVnNzeA0puP/55bMUEP7wh79Zfvn5F4GOMg41QTiRStJvI+qpe6ECZ7FI14bvrwGfbxnODjprL38jItkQOZ7rqoNZP49E0Ekpsj7MiE3vnVmxaV/pQKoUb6Kfiq9VPmgD5vpI9zAwe0pyRhAGH+IsD+h8/fV70UwHlL8GfPo96GCGve9Al/NzhmjOatr8fbGG9/f3NVIhm951HzfuyXsXAM1iuraP1ksiEHoUp76Q1QWqibQiKDaIPJVKfYymPzY2/0QxNF1YkjQZviUFbNNILVo6pxoavJblaHffUzhrkin1Id3YUjGgR4G6Eg2vAkmv9WJnWTFh5GTTf1LRT9WcPSZBZItidjWBQBZZRBhVW1EXuUd6W3boeYxD1oLNLCLy+Zyrue0b9MqE4PGgMEQaj12NiEO8joL4/Z16dPhsppQi0w/4fP38RREOYC0yQTVGctc0lfP2Vv9434ezU6V6mHDKuAXUrY+Pj8SCSv3o+++/W/7TP/8nPQuuGaq2REJV9Kz72XqT1oZD/0/TbgOXqED0rdO30lsbaDT/NvXg+Tq7EVoDjfDiqLwmgJZH6XVWKaqa50NLQdKOGoyIMaeJtyKeh3vTrLl30Kt/OzfA8HnQqqFX//nX35Ra47nyOxqgWb98Hq0DXTWaaaceSeA1wLPmWUTxQBpzEBwys6mAR3sFR2j7vWpyim80t+pRdUWcEZpU7czhbHmUrIYq6L7R4Gw2pkYkHBzos7sKAuf766+/uYepsgnqM3t+dq/RwcHy68VXz6xfFqmg/+lPf+em73t6x9zAauNWDlC91lmQuU/jvPTn3Z2NGP2AWZ7xPO5rlljsRU/jrSPs/hkxwlmL/bVvp6mK6jzSYdWmslKaH2ubrEWJq+p6So0kJYLY4RmduCb5LRBRarNlnnJPco++FR12YF5nIHqKM9mw9f3I+XjMSFS5o8tYKs7Z8KP676OMdDk/B3z8J9OT8Zp0cwQ+ZrvNgVxeMKl9vH92HwwLki+RDqrJ015nFl2FYNn4rD6ICY9O3bzfsZHkK8eSanR5+R187ME5IY82lkipzCSRqsLjqCmpP6iICyn5+EGnr8kOrrIbYZ9VCFQEqOp7slRPaMJ9LAAHE8uvJkVizDlEcp0y1tXnowizIhA+j/vE+brL39eQukIelKegVi9IgY8I0W3sM4w4IiKo0x9Pz5RmvPj61QKVxXjCE1U3OVpl0uxDDuZGEc7Z6YlELo8OD5eTExsyNfoyjfPG4pkfPp4t//zP/6yNwGdhfNLo6xHa818HEtK4682faCYGZyzu+qGrJKw33hRqrX6IDmhN+y33J8869zbr3Pefzd0VEJ5FdWV5mQqNtFS9oxwS6ofcOxowL6+vNTqb+4qxJeL5en4pAoLo1CId3CpJHRVqR0hO0fngs6ud+0l0nBRrnI81+CjqQD1jgM+RmZjsLWR5mEy7v+e5WzL2BTwF1ibtut2ALIBrP/tmM/Jc33nEBvfo/OvFcnFxqUgZYxQBUoHV/t5ycXfrRteHB4HP3/+9WZGkHaUXWP2DBgmTHyzBVWkaTZzdHJW9BogY5e4929D23rtNlti61hEgyrHXKdhuYNcAOMEgNdkpHUSv3WRC5nycRnz9tTlWW/uiSDT99QHa0P9/D3w0JGpV8wyIjqCii/SuCAdr8FlHMWtHsB8bp+bpOU26DXxGTW+S0+b9bWzEvb0Mk/ONzXgD5erYIELeCT66oNGhvLXsbrnDNZtZHmYDn5ANciO0aFI8gwgAHbnAR4a7PAIZJqRxanKje4iSRrGaNIboaM/CiRzT6bUGPqQtMjqhrr72+1gXna0W7kG+h2pdCjBjUmkioHgJ6niXR5q026T+CkxqXDbgqtHYtfFYM3jXSQs5Jcm/6SWICdi64HcxOrXYvEidh+e6iHw+nZ3p71cw3lAzqEhFhWTAixEYpI4EPrfLzc2VxjkTMfEd43N6fLw8oMJMZPb0LOVjjA3gc0CKhnRm9R1lFk3SDNkoARxp0q2+vgU+AZ3X4NOEXZsAa9ZS3xA2SpOWmmbbuaHn7CClTGhCrqgorE7so0HiRvUQtxE4VZkR2jSTEt3c07hLXefyUgV6NN3uHxyp45DwGp2yGpuJiD33KuKyktnJLCsIIkS4iVJLP0806lrbMaIiGfDccTpOjs1GZV9JlPRpOQz4jIZSGymDIA6ewZdUMYSBKCecnJzo5xjvy4srgQ8OiAC5VOoFUjg9+3uSDoKYcnZ2tvzpT3+SKgb7FZkbOZQDJGD71HkoFWhh2Ukw2Ux7/eXIx8Z+DRZvAcv01mcKNjWjrJmso7Xx/mvAZ55rQHaCYY4XMNmoQ8m4brYK9PU7HOXaNJsRmPt8oh7+VnTWQXVzb8y6+wag1OeM2lLbu2ugwug+V59Rrt/fQyjp4NObYwu8d3Z2FJH7BCpsrPwvC951B/fGjNxksY14DzUXbQ6lMOy598Kg8sTNC8giUB2HjQL4kNaS925DNZSZd5yusxf6MHLYY5SBCAd79u4CPpWeC60xIxZiqAZtse7LnAnoe9Bpi74flf5PUYgifzXyEcUoNQl9fPRCuYk1dTTn7B8EXGIokZarRltAJyOA+Wx+VrquEQ/c+Pt+SLCghJwiZTeoPPBD0mZnZ8sepAOUii8uR9FX58M9Zg7PFnUHj4QmspHQ6OmZjAYRz88//7xcX10mK79cnJ/r5//4H/+jagShm0uFoZg9YUmtPbhvgc+rhdzk5gM+b4m5RoaontZosVh/7tyIU1yyG6X59+SlxwB2OU+AD/+Qn+GLe/Xb588iYAAoqQ0yPfd//flX/R6D/vDwpN4ez+w5VIpNzDfm+Gh6riWdsg8ALkU/tU+o+Ug6B4be87N+xgEI+MRg6v1FzCFFKuFf6jFidj4u+5X+tVNQRj8tEXIQK/LbotfG+8x1w+rXKcmt6yuAxQQWOys3I5pmzR9//Kj0Mf1gjHWAmPLpu+/kULGeUcPwxnL0RVg5op7KNsRYJXp+K/LR/hgpvBj2t8GnG+Ee8fT6YtZCTzO9jtBnD9Bbhl1ZgC3X1PLeRHe/F/m8BT7dP+tr91vg4+NL32REPv0c1w7Z28eP3ff9fKsWto7fOtAT+WyCT5tEPFpy9PBHBsHvr+hnZ2dbNZ8Y5YgbCkQKfHyd9uq1mOV11QaSZE557NW9zHsVuUg4cIagI3Kp5i+O/4K8vCKfCT4pFGdTYMDVZ9Ain6Td6OMJk0vzbACDQt7UmJJ6yx7opIISPBjAo79Fyy7Aqd3SWG+JENlIunZP5Iz338GH86EGg9HMgLchbNho6Ioc06g7ahMzvZn+D4wT0U/foCIfQDrY3V0+fThbjg8PJRD69bfPo1lSQo6k8CRCalHMu1srMQNm9AgBPjgbf/jlF3u45Xjg1dIf9E//9H8sP//00/CM6T+CsKHUIEBUzkNf6JM5OckDHXiySbT4N8ZJzI7+fq0S3OxaeoReVVPI56491ZyDo8rJnmOZ4Nj4c1FIdvOoAeNBxhPCC1+Ihf72228qvEu/jOjx/kH1HUgGEDwC7KTdMLSAj9ht90RM1H48oloO1qiNTmVz0pdyUBhbDXHl5UWOgVsF7NRtnH8pdQR8IJfQfoAkD+CTqFgGsf75s2HdOVXONWcUNZ/LOpDaQUn4oLpBlAzoEN0JZCua5hqOTk+VfoM9yWt4//9P2pv32HVlWX4n4sWLeWBwpqgpM5WZVWW72g10wR/E9j+G/ZENA4btclehKqGuTEkpiWTM82D81trr3vMuH5VZ7hAIkREv7njOXntYe+23X7yV+gHPln4wpZQr9ZfoayQmxasb64Z99Nwbuyn4REVhGvl8CnymPXp8Lk2S0zWzbC31kVjOGfDJ5+0wja0niyCUcTRjA+lQQqgDTCOIZeAz7q//evDpr28KPjzvZULBw56FbFZNrmGK6vo74Bnjjj5lWeCzsUHk4w0hJC/ap4yhiuY2bIl8ZGSUb64HrM5qb4oY0HhnMkZdc1xvlJLWe7i9d92lUla6lgCXKKNm3jgiyCAqM5j4j36IGBdFGZptX50aSb9U70b6i5z2M2Pcl5hQPHKqFQVyjtSEooBc//Z4e49rsNswak8l2jNLyl6rpGhqXEXGPidVm+3Xg08iMKdTxuhnc25pfN+znxVsKL4AH8RCn+zvt4e72/b+55/d+6H355lKAh96i+6tUXZ1eavx6RStd3YAnyaZfYCFa+f8GDPSeAiMfvH5W3njRHOIympseIFPv3it0Ds6Nf27743Fp8AngNJ7qzIQAvuahMt9VVYvG14OxpB2s8RR2ImJyvvz35aCAEuA9UFq7ermyimp1daOT48VddMoijab1+ZMDLAPH47ayemZU3L0T6FYwHpU7dKab7xbAVo1lcYB0thyzcqy5xoPnXc79O40R8uKlGuPTVNKpJUhisBwU48WWQu0+iSnFCfwY/CJ0gh9dGJg3SOguiYHhAiIP4CQvNsHPxfAF/ab1DMAt8ZQvE0pHPCgUXSAQUdP2NPnT01MQAcwue6AUGVWFoC0Fkgf/YzRRFo/FlNFzhCMUWT/7nvwyPteYJUV+alvkpz+ft7JFJhyPP1/oq0W8OmBalz7Y81niLyKHdtf7/j3KnlMxDp78PlLaTeusY/o+r//0p6MoxZm7vSz2Z/UTOWwV/uNjz9wh7us15he1e+SIFpfd+QTI+BGyJpxAaDU4DilravQ2YMPKTdRjbs/eWm8WBZgPA6+nwWnF4phhqpqG2Epmh6w1M3u1FY//VRRWAGTIp+6XvVOFPgMHqZGJBsxRv21GCiLmo7ggydYWFKTFjMLKGO1h3RmVx+znEJkaaxYMDKryqOv44ZAkEWhsQLxhif3GWfABtT1AEU+TJcs8OEzjlAZKrehMQnPnx62lceH9u6nn5RWU/qwZIWcenNtDRr42elVu7u5F/CQ7wdsOA/pNemKlZgnBIa3n71pX37xRdvZ2pIx8hiGRfDJuzcJ4ZfVdkdvscL+pKO6VO3YIV+plgn4WGICv3px4J82AQFrJ3AZRfAhKq8aSUY748lDBjAhAAr0iubxSCgUTTzVD2G1XRp4Tk6kKs41BoA4LREQdlF1ytRZaPDl35XH4Pgu6hfzrLwN1UlK1SLX6bXnvTPk4itCZ18g3ouRIO1qDT/Usrkmvz81Iyb1Vo2zAh/uxyyaAfykpDGbCXxwSFZXEDI1cYAeJoRHSb+lpYBrRfEc4ApQv3rzStNvESG1mkiRKnQNJagbEc76/7BuKr0fe9SnGQMCvbO4SLNf1PCTT1gNxjneQhRdz3zqDPUglH3aR1M9+Mhx6ILpEEj6z4/n1pEH58hGeLE2tAgOi/WwKUCF7fZLhINl99sDSb8Hp5+V89k9v+l+NWg4Ql+M2Hyfvu/+bGMtSM9wPp8NcS/fsHGEag3XgLCrOmuL5pzIJzMzVLdZAj6peWCIPeUw9ZFRHUGd20opKBOu4VqeTVOVmK4/IwZdi1GNbk71QEnFMHPzHvZlfavcdfoVkorrF9o0jPY5Ur/xuACdT71+hZB5fhYysNgnYVQX+XgeikkIfGaOUm1tMjUSVkE50eWwmYoBF7bf0DNT0ZWYUAU+9ticsgF8OC6e7/7OTnvx/Kne27sff2zn56dWDYe8wf8LfDgnl318dCHwgTqNB8vzJ9JR6o0u/kfXkqBuv3r5on315RdK6/Xgk5Rb78T8NeCTjZ3fW0Y4CPgMUdUgTOs86EOjz6ZUNsrIyZANEZAjH95jCCkx6jyzBxwWSADF0gR4ABdSZJLLYRbP5YV+DgGGaOWndz8rBcWzv7tNb5vrD6qlSF7KUzpNUfbgN54ZDlLZX6tsVDE+ne+s7fWN0cGwk2bwifOmdatfRHrqQfp/vG8cCBwHKU9UxCrHrxpLh0GPJfzJVZJWlGpFfeU5A0I4Izz/6LZBu//+++/r3t0wy2gFUmsQM6BkEzU+eXrYXr9507Z2tu34qWZc0ZfS8AYk38fHoq+9ceedJWKZevAGplFyaGoA5bxVKrgHrj6SWQZ6Pfgsqwn115cU/vAAS/Eg5wh4hhSUFsGco49MlhvwxUm/+T2bOMauR8DVV5Bj9BmD/n6WAc+y6DFOzjLwCZjazi4O45tGVgYfG039rCYX61fX5itqMpUBqCmhOmGF+kPaooBAG1fMKekRuNu+vLI+J53wWcBQxvOjC2M+zfWNNo7rLNYh4/h8iTRQzaUaLFfAop8XKKLOHIq2dKg0AmLCNuvSb/lZrgUDDEtNKbKuH4hTJB88gk8BUMgZnSJDaOEycqV+zLkydM/yJ3fu8yFak1EYu9W59z5tOBjyGunA9aYDXjWBYjHhwYqSq+OutqdP9tvrly/l/f70w/diIbnOC3twVV41z0/kkLvWLs5vBT5Q3TE2sNoks7O5Ieq1rhtlc6717q793d/+TTs8OFB+n5+rR2tJ2k1rSrpoY/d1DFu/4fN+9awSgXc7ZNzoZWRq6qiNDk4LVHVvRK0ZDWEbRy0kAhr61mo9aTPgXEHyoHu/GG0ADQBDmgyxUNYgACTCS0O0lfHYHrpG2hJ5k0jJADqMEQmLDoPrSL/60KqWpJYG1U4ZCDemkkWaUeSOhpp7bthT2kudkkZS1kqd3t9bbbxEaIlGFXGKcWoQJnrRqIN6RgFICQCrWXxsdEx0JceOsQnbO+3g4MkwsoPU2x//+McBzFlLu3s7xXC71bMCQF++ftVevX7tSE/1RpNdVlTLGga2espwhYO2LSNlP3timcGMcUw246P0bO35PhU8tT/DmhscyjEDlP2nuVVVBsha7EFiSCnWRY7DCRfBoP4l49v/fu+w9ffp749TkqfRmW2utfP6VOyyz/XgnRYQ3VNy1h1VO9czXEtFh310ExsqB7ZjaPWgnusweFettRq3h3tmTlaP5JK5GcDnQQtDB4gigFJeZTyLiRYvs38IAR8XiJeFZdWqU6SG9A6F0BDwSfoqkU/AT2wajQ2Yqz7B99M5bqM/6nllQ+WBxtuI1yLSUH2esd5KnXTgI0Ol+xgDXG9q14REeCgjq7pCz1arpt2AD78n5fBq5JU4Z5Ey0oioYLt/qd38dyK9gA8LT9cqQ0/kuNqe7O+2l8+fyft9/9NP7eLirGbhOOqh5jM03t4+tMuLu3Zzfd/W5hiRPUVAGB7keuj9UWpURfnWbq+v29/9zd+0ZzCcbizDr5JjiChdp3Yin96zWwY+C9FnOQ1ZT/GW+vU51NjKAXhccW1meKe13nong2evNJM08UK1JqK4b3cAAgoCqs3ct7OLc9GpYXChlgE0GJAsBpq5PHK07h+lEB31A8AoYzHczezJvVxbCAahfjsbMBMRwQ2gNnxR8+CB8xm+hkJ5RX0BUtdCAR/XfHAa2AtOd1rjjefLuxijn4qWAUpJ+7h0GAMVB5JzmvywIQVznBKcE6Kfb7/91uBbUQnRz3ZNRD27vNCzfP7yhcCH6EeEg1IyEFBHMLbGWPeq0LmO/H9a4xr3bqUhq0coANEb8GVgM3jg9cEFNZusv46NyDPuDXoM5wAgqWflxJMa0OI12PNfBj69bRrvwUzj/mc5//hc0uTZF/QzvsLn+iT44HB3kdNS4OrEfft7CTiOdJExgu2vl3Uk+wuxJc88TibEndQ9OGB0wJIvn4KPNsMS8Fm2SGQAupzu9MVLzeAvgA/HTc1H2S0K/Xj9BT6ksJrcXTUAACAASURBVAI+milUE1U/WqSdbLqArUBGkV1FBjxcHFF7gh31sLyMgI+Bpzz1IhJI5TfXKskbH4Pr0Jwc0mOwAKfgU2rimq5aIKN0TM/MKvAGZOhCD/iEdWXJH0gJK21vZ0s1H1QZTo4/tLPTUyWnFIGtzxX54JmqwfX2oZ2fES06tbFHsym03fmacv6MXFB8Qe0AuvH5Rfvdb79pb16+cjpOHewMVRvlRGIEpBFYxq9PBSwFlA50tGY6C9IzJ7OexkVM7EORv8CnS08luqpqqL3Djqggz1FMxGuBKzECz181nosLMcL4HiAEQFxcX7WTsxP18mCQMPRunLTitdbeTWjy1esxzF+KmK6BKGDN+wPYhjEjFfnQtAlY8SUlgyg+K0qomoGiLFTc79yUimNROoDBMthv3pdAYWo/TnlpLIRmzTvrEMcg6y7RLPdoANppL1680Dn/9Kc/aeYPz8X2YCZnhd8RU/Dhvh0cHrTnL160F69eGYR5vtpAHs6XPYj33flZS6OMqdHrPWyeU+9lTz333tD3wDRgRUWevRMUx1meffZkf5FdZkVx7UIubWQvTu2dG55+GXwWDfRfBp9p2m/BUSsnNt9Lhip7Q/fXCUNPo0ddS9331L5rL5aKTKSo+iAj7yHgs+xnKz34cECNLBhqPp6WqZRUlwIz+KQH52Yohk4jHP4d1db+ReTCAj5KEVTNJIQD3XgBDAuexj1tIoGP6xcygNvbiiQ4pnLqpN26UDELKBFUXoSNkT+qmTQ13XRIp9f3ct3RelPxPgrXpkjZOGSOPOw/p7mHgrtUwifgo81OKq3YOi4tjiy9pBmHCKmkeQapnSoMJ/LR4LmVlba9ua602MZ8pl4denTwOuTJbq4LfFg1AZ/TE/o3nKok8tnd3x3ovnTJb6zPHfmgUXZy3L75+tftqy+/tFBq9ZL8e8Cn39D9Ytd7iWc0ifzGDQW7cJRr4fHfPZjNN3x1DaZJO7l+GUama3iuAVHvSeEf6vSNhDShVeOdkzaDxQa9+vzyvB0dM5/nTM8ShhnXf3HJeApvYtOHrbm1tgZdGuJBqX+UB5p71j1BeVcP293QBwTwUG9SFDyJKmU0BEB2ZETjR56nFC4AoKTduHf+7XVuVhi0YEdTaPdVT1kRDvqoNMbJaWcbV5wRxiYAdNS7SL8B1DgfAIDOvbWlN3F9e621xnr6/Isv25ocnpmiSP5vuSJfA2yp3t2I89IbzGW2I7amB5+p5z41/ssioSh/fwp8eqD72PMHuFlNI2lJ96Lop6tzDIhSu7z7WZ8W/Bgcx/4YG/tFcpSvze5a3tkyAOmfZe5niODUdraY6uyfWxTVA1yL15iRJeO99s/R73JMC06fP2vh0QSzCtGraTAjtVmwMhjVQCrPba1meiDDcVOd8JOBTPGg0o3fPzxd1DBawCMCrDPldNRgSoqJNjaZFllGtGErU1N3SM0n4KM6Qgr8MO5qVo6Ao9g0zpsbgAagqDpTnJwwNQRIxWgBqHSchOYRBhzAh4F6Y+TEAw/46LqUHjMBgxc7H9SZ3WSq3qQiHniQmaMmjhNduNBxNSiMmoBqZR4Et1FabVvr6/LqT46PpVDN+Ta3ttTNLnq2Bv+1dnpy3s7PXFDf3duVwXC6xWO1dxged8tobdJ4P7dfffll++bXv1Fzr71e0+6TGuojn3F6pd/otPibjZeNsAx8RmM01nxG75CC+xR8/KLMYBPqGGxEVYZ67LpdQIe1R7oMACCVdHxy2q7ocaqUJkBEdKLRCBdnAgueobTtVlba+fml6hl48E7tuQiOnBERA2m4vKM8o3iRSptq8uzN0AeksSAMmgMsK6WkVHRm+RT4jBkBh9msHdXpNFGUveG0mzIYRZbhGj0uxVR7zxPyQLtlRtBGy1Rrfg7w0MfD+gCk3zE64u5OJAPWAWk5mHf0NUnhYL7Wvvr6a837gZJtEobZfKQBee5h+/X2YRp5LAONGMiwB6cRz9SQf+oYfWamN+BD2WBC9JgaV4ta9yoLYxrs43N+DD7LtA07T2ro0+ufTw+IIR3l532KrX8GPJ8eEP8a8NHnu7aFRIH99ckr7Zy/HtwCarafI9Fs2L+OfEbwGWoYQnDYXBUiD+BjNVs2F+kbJEhInfUbrK+3oC82GJeFJkJPI8U44IH24JMilqY8lnAnBd/hoRN5YLRrAmcPPioQ2hcZusZVZFPuvRpBMxGUtEMmnCpX4cco2Y/uzQ21oUqlpa+Ij6isbjQaiRddJzbP4pfAhzHceT7yZguArPtmjzKpIwOXp8061UJB2jRrRT6rK219NpPG2zYjtR8e2gmDzSo3v7W9PYBPalOXlzft5MTD54giBT4bvF/Se/N2ePBEUQOcyB/+9F377NWr9vvf/rbtbe/ofuXFdjUfPZMCeFJvCs0tYTUAVBZxbzD6yGcauY6RjyPNGAmBDCZ6qClapNb/dj+Qw9tqTBX4+OesSxoj+bvm89zcSiiUaaOmR1uC6MMRkjnnUqm+e3D+nwI/kQAP/voGGRkYlwU+pXztkdL0+3hdSLC3pJUkRCvWpmnWKCYwfuHq9saTTjWN18SDPvrRs60evjh3pM/UA/do4oHo8msABtFuiAqOfKj9eGRKXStabfe3YvFN63F5pqhUe/2bTQr9+vDwUH1ORIKw5QBt9iKq6tR/kBCCkMJa/vyLL9rB4aGHD6pCyIwpqNsGH+bhmIpt1yNrZ1rzWRp1KMwck7T9Z3qQ6I3wFBB6qap8ro9Oe0PfG19dr6aZjNp8vod/H/hIbmvJl6/TTamjs/Vx5OOocex16vdUv08C1h+Bchf5TH9XgFa/8Mm0G3NdJuCz6EiMY7Z9T10NC/CB7aXoRqOZy6sv8z3XBkpHtvOr83UbPrwYwAf1Y/p9+ILqGZaYNkh9f3ixHQApBQrjjYJvTe3kdweqcddkGmFRRTFEAWieVfgeJV6NJmYgVol3pnCd4jAgq0Kv1GBLu67YYu7C9rORDEr3nHgsqfPgTTpqsVcweBBdoSJjI3jW9C6xwMJWSuSj3yMtWY29Lnh7dpHBzxFQjHIk23k+0uFa3xA4CDBLUQLwma+utt2dLYEP9QGMRPS4AB/GYHMuzV3SLdC/caQOfWb0OO3mkdrU0iAXiOI9m7Vv//UPEi4FfJ49ORxz7ah5F50+kYqMSNfpnVlI8cCyMRYAqBZJTzjIQh42TZp66xshwkQ3K7ZIY5o1J4k6G5vYA/gyxiPMSIy7Gj6vrtvZ+YWo9iiAA0ZpIr24vFCakmcixiD6a0lfap24oK9ASzbD6Yb8sXNgp4EIDGONw4UBxsGA2KAx3Lc3mpsD+Fjx3PsukY+ebQ1cTOST9BnRLZEqygL0dIlwoNEKbgIM+GSshndea5dELVC1qyE6zznHR5laqd3ZTGuE9wzAecw2rMCKcmaztrO7LfIDz13R291te3J42J6/eNmeHD7ReuMPx+TZEG2qT6QzSH3UE5s0Ohe+uoUo5xf7ZJba9QUyTz9JtDfyOU8fLXx0HdRpPxI3NRgsM9Y20os1nyn4LILjXwYfZ6zGlNxgj8oh6/+9NDp8HOexLQPpUK2XvwPaUv4S+PQzfYYn7PeIY5P0iMY4Az6hXqIgoOKgi7EYRqUU1l07AABuRDm10edLel8lDcILUJTQhRF6NR2lFhCwdL27uXvwSZpC0UCFbU4XeUMyxArQEO2YXPP1dcmljMPTnNunF8mRzyL4OD0XzzqGzGmvqLT68mVAKNpXCiSUXhlTo6g/V+EtytE8zvkAeB7uxfmGSbGqiXmERcAnIyHCfhqihHpvbE4AntHXUrPGyy2AV8Pnykrb2dow+JDSubyU187x1b2+vaUjGczpq9qQPAwsLjxnCAcmNBjknj15oqZS5Fr+5Z/+qW1vbLbff/NNe/XihTzoFJCTMtWzXKJwPVDOu/B/VCUQ3Ixrv4rt0xRH3+/SGyHJ7ZT+kUGdSMfgo1rfI/fqCIgvjbwgwri+HkRD0S87P2fgG8ZxWz0rP/zwZ4EDXjwPE1FVK0VEVRr6Ms5SIgvWx/pQg5SBd15moCoTbeEQsGe4VmqZGVN9BQjeXIvcEPBR+qoiSwOIMwbprZNMTjUnE7ESeaioraZjs0BHKrMjIbPflINuF9eXg7ZbbzCzbzY3WC/WfdNU0yI4sNdgSGo8RPN+lDL25vqwllljkFdgvR0+fVbD96x5R+qZHiXVgurV99HPsCerjWO6FobF0jUyf5zmWgSfZT+f2qcpXPXOktdOnxOpms9AxY6szvI009jvMipAB3w+Ou5wnjHSn0Ymip47skOeWa6TnycLNQVWfwabthh59WCb9ZbjTaNPlbxbNBF9hul7ilPjtTUBn9m8PWKQ1a8DdRQvliIQLK4aQZ1CeBU7Bil3HbgYZrrRYvL0KJk+hf7BDACUsQ0FLL2Hx3XmwWUBJNVgA2fPbUNelOsBiXzMNHOEEuroQshcnpaGQA1Fu/F8afjj9+mjCBhrNELXhCvj1ilASGU4E1iViiRN1hRBqBmVlMydazQRB+0jhaQ21Pmu8RYQK0ZBRf7NNXENHFMRypyOdhsgnggMJ4HFhs95dnoiQ8fvSYZlvepEAOmcYWSbGgPw3fffy7gS/eDZujD92J7s7Yu6vTlfa//2hz+04/fv23/6j/+xvX75qmo4OCNWRU66IsZyIarJMML0lNXiRxjRG8ipMgynZicJpJwu86pNv1jPhbPIq8Gmfj/eZTPgaB5OgZDUJGqDeJjedUUiHqznNbIqzTsoxYARdTc929mKDDsNoLwbogvSbfLXyvnTCHpGV9RoY2/+FO0NsKyt6KBlwBwgyN4itfzhxHI+pDKJDJIC1jopphjrR2QDpe/MypNhK2CkZyuMVO2pIsaI4LJS87oeaDC9bfelHh8jkUbt1E1JkZFCTGpb5J/SWXQNr6JzDZeDor/Z1tbXdA8QNdgTWzs77Ve//o1ABqeV6Ozow3Hb2dtrtDaIWViWyRGzPbllaaPYkaytNI/HrH1kxDs0iR1ZMJLlME6NtPaZqMijbNg0lce/tU8GqrozIn2qrreFw+9nFmVXB50CW3+uT0V+fL9PYWf/caw4EgYo76c+nejnZ9JH78jpOqq+nYhqCkjjtbFs+/k9k6h0SZ03AKR3O99Y7cCHyaBzDQjLGIDcXIazsdtVoKwIgOWHDEvPJstDyUPrb7z3LLh9RBPDqOjBh88FVLIwAiRDKCkq6ro8N76ycThvwCeA1TdXjedBN67EGguV+xeaDTl4ZAWujgaLIKA0WTVR1VyeRE41f6ttbaw5gtT8IsCMiNJAYlaVwYhzKx1UWm0YGyKQfoEF/EIK4OdhPmmi6Qb9OVtiqbHGYbzZy7bnnuMpCpxvtLX5Vjs9u2jf//CDDAfGgby+ajk839msvXh62A52d9qP338n1YT//r/7+/b2zRtPRp2RgloOPnl/eedqdA1tWIUE7g/vPI1oqAGYFu6sZOo11pJJ+qj3n0Q7qcjHg7f8e0Q+j83AkYGEqeTxPDUegTEBN9Dz77wOpSbQVPc5PTltKDoDAqqf0HS56YhQYwAgyKC71ph75MWDczBfcz0j5IN+oqfTndZ5I/UGCCk9Jf1EC5UenRzre2LCdT1jMhBJ5VWK3PsBQHOKlhdOWpB0tLIGM6cIXVuFKfdQrRRO33H8R4kUFqmILESphIQFBvhwD2GoZawCz4pzEHVnHtVAuV5bE2GCKI4XAgD9+ptv2s7unt4hkY+IGUgAce1dKirgk8b0fg1NwchWcyFmXvC+ZUj13D6uC8mAdkMh+/RUbI/2f9mH3pb1Nqz/bH+MGP/+e1Ng1OXXzLL+mMs+NwW+gNWnwKe3wQGXHnxyPoNPz9bzTxKxT6Ot1DDrU07QTJql8jux+1MAHp7lxtaawEeLTewry+QTCekgQXKHK35YRS1WPrDUr3vwicEPCPTeyjQCYtNL3Vp55ZE1lQfWh9+a1dOpErPh5JlVzlrph5r7059TzXgiLPgcmkUzNPldexxEx+fPOeT9hJwQphoTV4tm7nEIyIz4ujxUorq35X34FW2uzwTqAZ+k3rSxCnz0d6kJeGZKFnXAIhsvhWsin/k6RsbCqyZ8NPXmAD40HXIB11euyfEqGQ8g41m1JBXKZxuiC//5xx+VdsPIBnyUnHl8aE8P9tuLp0/b2clR+/6Pf2x/+7vfty8//9wKBmsYJupPTvEkMrMCgzd9zufFP3pHvI/1udOAA0GgJokGRJTULFBYXPhFKEk6Tf0TH4OP1+I4CZdz8axIIWnU+O1Nu7+rDShHip9dtvMzSAY3pqZXvw2ePREQxX0MGrWhFYgGwiL6d0wyAJTv7x4VNSkyLXcvjdKAD6O4GVZHr0zEcCEeHJ+eVCqL1GjVHo08i4XlwVp5Mq2OofEIY9TDggj4aPvWXKlhZhfPXQ7TOAU0ayl7AMIBf6InOI18EgWx7knDSW1hY11gCKiKlHRz3T57+3l789lbASXgqHETjKYo7bvcTr/fswd6Y5b1tGCMlwDQgjHX8ytzWe8i4NOTh/rfyXUgH9av4en1hcyzkLUZhkIaoKfX3INo2Hr9uZf9Pb8zBbNl4MNnppHP1J7m3zjfy8Anzl4fTeW6DB7esw5SF8Tthkhr+qwCOgP4rG/OHjVjRt2VjwP4pCEyCVlLFtWAG41KcFrr5vKyjB/RRq8sYG8wHboxTAuhnzY7XqfBR3WBzmgNEUepD8TDz8sM+NA8mSilB6icc4yIDD6DPA3qxBeXZhZV+KljV32I3wdoeFiuHXgxoa+mqKVSRYCPmWojS25YVNR95rOGAKrk7kVbdv+TQL9C9ixSfh4ZIT8LG0uFzxUNkifWeAbue82pRX4PMgTUc8AHA4NjIOkYPV9mw6zLQMRXJGphHgeMrZ/fvVNKCWMB+BBBAbzYpr3trfb6xYt2f3vdvv3Xf21fvv28/errr1Rkd9RTBJRKdXLdeY+9kfD7GL0sETJmNu5KkUEKqDVj3DJ7ze9kaN8qY74IPqn5DEVdpd0i/eQIKIue50HdhWbSvDtl/Kr5kogHcOCZq7ZZrEp5+mS5q7EWI0q4EX02gMc9Z4APtUyDFPfJsdK7RZE+9UnXnRjd4PHa6MphrEm5UTcEGDKMLu0QPA81gwN2a0xRvS0tuocBfBxVV5Nqxr8X+EgSqRQHxKnrwCd7LO/N+9JrNe+032NSFSkxX2wC0aEUF7ApFR2SfoNqTc8P8324r+2dXV23KO0Ta9sbqZyzdyb7nw+e+b8TgPrIZwGoOhIRx+7tQm/Acw3cf9LMqVEn6uCda4/3gDe51/Qp5dt9pLEMhKYRWu/097Y117dQbkitfYFha8fro68yYLZLi5GR769Lc3eNs3lGiVinYLnw7ubrK4p8PILhUUKdRD6fBB/Nk3bRlQNfXzCK2eG/qJ1Vfwny9iFkXtLwkKpZDm8/vx8Por+JadqtBx8Zho0iKlTkM6QKCywMPmbjJfJx1EHB1bpe7vQtlZNit/HvpNgCPvwezyi53tR9DD7OQC9GXfcCBcBGPQWAGN5f6aElOoyUiqI3aYZFFNHAp6myJenDMwr4kF8POKnJdMtMNzcKP0gSR2MVRIt2F3xqlCt05z9AJnnUoDS8dL4AH41JJlX4+NC2N9bby2fP2vraavuXf/7n9vzwafvNr3/V1tcYfIa2nsEnYB9Dlfe2+C4XG/KgKGuTY9Rzj13abRn4eKNUU2rRqUfCgUGLlBvgw5eZbz4+/2c9KPJhMFrzuACTUqwNd3N9O6hhh0ghphvjPeo9s46ICJzycquCwcD0aoCHdJ7uLVTlmkZKX0zO6QbqO6X6og4A2w2JnxvUPwR4FS12Io6AnP7M1xUpE01JbYIx4ENKtwg2BT4wK004KEkmGGek/GpB9EYz+9Zpadd1Qu/nmSZCAlAhDEGMUCoS0sPmpij9RNHI63As+qdevnrdXr9+44iQqFv1EvfrxUj1Hju/F3uQNPrUmC0Yzb8SgAYwKKZrDOIyAOip2D0w5Hc0D6rqsFPwyd6OvVp2/ChZ9MDWf66/tj5rNNjALhO0DHyWAV9/nKTdloLfY2zQMvCpemzIVh0Ro49UfxF8cDzWSdFU6o4pmDxwp3FIv5Xkfxf5ZIKiPEU1mXpTL0N+PyTfWiKbfI5dy++5ZsRCK2HRNNR13H8bkcVhYKEiB3x0rErN9R63wcehIdTneFPq5agZQHIyK7CzxbI/IGp1N2KCH2GUx2O45qONW2m3HnxILShiUU3A6tZJu0n+vupTiXySIuQd+Dm5IVKA2hVlMYpKu0G3Lo4vv0OtZ2tjQ4w43h91BcnHiCrs3h2K5TbRoO2a/q9ZLBBMaDbd3fFAMWa23N81GlZJve3tbLdv//CHhvLBb77+uu3u7rXZKmOfR/Dh3jlPCAj9ovYm7UcfLI5NTk+Dn59BIz5ZuvRHYyO6iAU09fJMYx3+rLju4/XndSMqe6VgqbkAADh4MNv4u7X6mI9ElIujgmr6ehXvcVbMEvRadoqYmp3m9iiAML3apAIrF1hKxmkQnq1SbujE0Tek63GEhGoANZ+HlaYohnHcROSklCU+Wl3oIiAU9Zl5SqRfMxuIKC6jM/rIJ7179ICJrRldQhQcNOBucV5OQMgRv+c+8XfAJ1NWhyzEKn1Krl1JxglQXjcAmbrvpuUff/pZ0c5XX31thesVmlY3xZXqUztDjbYjIbEepvXgGN/euZUNKyLSAih1/yjWuaORcriXGfgcV0ShjhBhZ8IGLc+p3+/TyGQKWFMjH/DpDfYy8OntWc63DDSXna+PNqYgl6nJC/uqi4wWR5WMaXQfMyzT5U87zkOe1fSdSQ+TtJBzA48WJqzNEmZQLngIDTLFtGbJLAOf/nvxZrJhh8VWHEtor3eAz+qilhXnVd9OFUTzEAcvqULkKfj0C5K/W/PNUcl8bUztYXSvSU3h/QV8SnlA60tNtrXwqw4mkJWX66muMXpJHQzsm3qBAKuAT8dyuiTD4aT51hky7jfGEYMxpN0m4GMQtUgokY+mxQIhVUBlqBwAAbhJQkbgY5l9P6sYG1U8ZQxopuQLI0zks79nmR1EN3c2NzWqAcXs7/74Rxl8Ris8O3w2gE+fHknkMzgZ5dmOkW8gxf/PekivTu8FO982OjDDWiwDqmGHvwA+vH8BGaOsS/U8z1jNme2hnZ6dqc9H0kUwP1GmjlLBrIr3ZXSiOiBPnPevaKim2daoABEaSjanHx+QesnVlenvahAt2SiG1ZGe4mKJfKBbe4Z7Hb+ZWaUaid7lmin3qCgoemJMt9Orobqr5qPo1Sw30q7uObNjpT4jNbP2qVBH2u5V831xnTzHqVMhAsXjg4AHUE0NAKPiyHy9HRw+0d+5P9bZixcvRTwIiw7wTqTGe+/rxb1i9TTyWQY+v5SC64175nv14KO0dicoOgWf2LDeuGct9mA0BRE5KJ1KwBQs+5pPf+wexHLuHjiSYZqeexppBCw/BVSL3/d+TAvEcD11kT1TzXCjbsSFvqvpvaYHM/C0cL3zGVRrU6v5gZpEJb/hyKdHXBXHEx6kmFweXVAutZcsov7fvQfDxRBVEQ18Cnw4JhsrXs/CtZQSAedJDSfe5RR8ZHQq8sHpl/cPk4XIgLQBDX0aOlY8/dp08n4j+6PZGe4mV0QU2jOzelKXKG9oYAZ6h6ibntOvke6oZyjaNh5gBz6h0KqIWZGPynml48WxXI8qcUr6fNTrU0rkVZeiJoUsDlGQaNhKKQV8KmVYxAiB/mytHR0hw/MgFtbuzk7b26Pus67IlmNtb2y0F8+eth+++5NIDJ999qa9evGqbW0wQ8YjHrI5eiPVpwKmaVetgYWIeTQA8Sqds1r0rLIpNGtK4NOP7i0Z+kq72ah4fAJ1HMCV55E0KSI20KpZI5vrm1r/qtfQtyYigSm3il5K+ihyQmouhc6fHLgiSf9bem23Vp022cxG3Sy7i0q7UZOjLrQm+R5qUEQ+1HwAICaicvtEQirok9KT3qHZnKTddja3Bto14KPoMZOAqwbHvbNekd/BudSNaR2ZYdn3iogUUdR0R3mm4/Ic4zwO+5gmc+pTpUU31Nuqny7gIwNcx6H2IwDa2RVoK/3WKWToOXVj0pOS69dRb8iGyLhbIlofkxTcFBQc9Jik3hv3PgqTTatZUNPaybAGO/X8ZdFJaj5Zz72x1/mXsN16Byu/1zvw02cxBbQecKbg4/f9cRptGvl4wm5BjPZgH/H5+yEb9M92er2h6E/BR79PzMP9RzE6o3gDPqr9dIs5ABTEFq240m7xTqYPuEdpfja84Iq20jC3DNljnFTs7fTjckzOPwoVjimRPISkB1x0d+pvADMiN8ZC9Cy6MiSiYXZpN6UxMqFUi9YvkL6ZUIilklDpt9yLAFEkAqdyIkrKNaghlya7esahN4tBVOlORSlptKvvqdGwGIeivssQkU5xKooNA2GA9JuAscZDcwFokkEssHf72DY2twU+GRIWw/Ly+QtFP3joByIgzCXbw0TTow/v25vXr9qbV6/VLLi1YZFNfpfNFpDJe8n6yff7xd9vhvH740LXNNVSSsgCzudUD8JQiRVW82uG6QRSI6xaGbOL7jUcL+STpOCQlxnZgmasyTaXajQkgtB+U/wf1rCevWsyWqdr83aDYsGNU1moFngc98w9aFI1ILq9dZrtCkVxyyipDnV16YiHddke9fuDkdT8Hzf18sWzJHIGfAAWT0Z13ScN0mF18v4lGFyNw9J8E/L7OOn1iJeu/p9akwCoo0Cb+cy3Ia3G9aDIkHERYhUq+qIPyk3K1HyUwl3fEIuQHfDll1+1w2fP1EdFn17uZ1CNKGkhX5tlhqZfWgMFIIN9qQg7/w7JhFScevA69iXHGxycOvg08tF9TIrtPVDxazlXjhcg6AFiWi4IIMgxqncxBYTeWPfAlc/1WYU+57D/ywAAIABJREFUmuiBK+eZGv4pWH38bPOsFinq48TWDvI/QbMOBkyf+cIenq9YmNWG2aOYMySOX4xh7B/mOGnUI6NTZ/n/Az5h2cWziKHKRfbg0194XrYNnovBY8HamyvA0zN4+Jxp1rCBVtttRT4Da6SKw6mviCjQjXfW4hsGgHlYWijiCYH6lzvWGgw+vDYpJcRIVyMb16MplGxwusZhSlXtQxFPAXUfKfEeHqmTMV5bYo1OL2GQScdkJAKAFEosjaacW/dRUklQhn/8858VAej5txXpd+3ubCtK2N7caFub6+3Jwb76ht6/e9eeP3uqaacIjHKe1KzybANEMSzTnH3WSoBl3PhjSlDA1ClQ9JuENUtEwhRSOy+L4JM+H6s/uLbIc8V4ck9KvfHnHkPrmhr1Hm8Wr3sAK/IlenOVVlM8RFRBjxX0eKKqmxsV0AnC7qr+w9A5RUI0dCr6diPrJTODUM4W4caUaq6HWTjoyMmJWV1RKktOk87tOVpx/uS8zNZE4VdtTkQKp76y/oZ3UUZZA+doTK7GU9HDqycphhRDn2dDLZN6j1h7tQdSYBf4rJmwEAo5zxHwyZ4VpZraDw3RG5s+1u1de/bsuYgHrDuiO8llVQ0ttsWqIeNMo4Dw1AYIWGuome67HLPs/xhjotVP7c/elkwdo55w0DvVvwQWOWcM7xSwFsCgY3/m8/06zzl7Yx4b2X9+WfTDz2PXloE33+sjugVgGJQTFus8/ewlff4vgE+e7eLerfTehvsch6iAgiKLUp5PF5oO3mYGhlUqgmYyS6OP4VzvUfQvKXnVwVvAo1dEMPo205eahRzwG1JjirjMJgr45EEKWCoiG1g5NV00QOF6TaXeuvHblttweotjxMPon0V+VjZB4JONnugniyHg44mvfgUhXmA8QupwGsWpK7z9RD6JXHrw4Z51XbPVdguFenPTUvpEcdW1T90H2rWMvo5pw4cxGMCHGhiU6rV5+/D+vcAnBh9vFfDhvlHeJvJ5evhEBu7nn34UKeHt6zeKigCf3H9qPwGdgFCioKyTGJvBqQHykr/MiGXOrlqcCQjj16MKyw583KNlckLHWJS8jtNrSbstAA+pUGnpuU5i79TFpTgYfocWGfVwuIx/ppnTk0hp0AQ8YE1yIs2tUS3ksX04PhZwED2gZiAmI1HPKUKuVyU86j4hgBD1bEY2qNaxxnFNUMi68Zo1QCq1CYGEdNr6Rq13qOpjh70izSLv+Hl7jWm/qPa4KmYrojt97YHb5VkBqAPhoJ4/z4zzQyZg/fFHDMBSDVeN8XFM0UmAdVAimYnVR6rtzevPNOsHnUg/t3HwmZmklq0CuAI8sRIGGWcP7SpUFFMPKgDWO7RaQ9UEvmD8kyrP73Z1H32u6tIBkN6Gxc4EbKaGNpFHDyBTwGAdTb/6SGYaveT3pyA5Ne75XNo2+p/3gcSyn4/HHmuzPfB+dMHdN3Le/p7757NwnZsi7DjNwUUJfEpyXxpSlRfNQeOx6t8qWGZs9CiyOUX6/iUMHk66tElRVB0jNz39fP/A40HLqKsznEKoi/99XlRGPLl9bXqz3QZx0aJaS0SyqLb8XDprXSoxBbM8hx5cBIxK4xl8Ynj7MLkHwRgRee0YjmIWYjwxpTm3opfK64sdVkaWVNBCJEqxe+VRJAKYT+jEUV+Czq1iNOrLvE/qBjfXOo7mH9V4ZowcniceKnN/To5PZMh53vweaTfptz1yvLX29PBAz/unn37UfaNycLi/33a3PcpcAFr/17Osni2liCra7J0I/z1y9CXOWcYgZgXJpx58bHgCMqPOmYrdPdutwCfvSOlPIp2ATslClYSrwaeinT5NYnkcAxBJGDHbtJtoapu1FUgdj4/tklpSqQYQTdO5/+HkROkenrOaSav2BvBICVrkAddUiB40N4i6j4qNNuqRWsoGzh4R+ECQWJ0p7WkvF7qz6zm+71LSHtJRdlpIuwmYmO8DAEmfjtTlCBqAIdEa9w1zL6wsN2s/Ogojgq8Urp+ZwVUp+4pklEpDt3GDCGhDjaWkoA8Pn4p6vbO/r/UXJqGADTmqygI4Q2GTFbV7GbZKJ5s6bjulFGdFPryj3qvPc8solgVX5pdkaqpFY5kxDfhkTQd8Ah6cM9cwjUxy/h58etCZRjqfMuD9uaYAxL+XRT5/PfjorDps2gV+CXimIDy9hynwrgA+/UMEfGK4E3L2TqdC9SpkYslvihmTE8fwfuqhL6S9KMxeXi2kVhIV5cJj/HO81A282CweORAIulEGMfrelKPywaLHjc7VfOn4bTUf9k1i1UDaA6OMt8RGvckTJeUZcN7krVMXS/2cnhsZ6m40d8++if6bnDWBz0g84PhKByK9gyI551d3/czjNR6YIVTq14ivVtqHa4XJxjvGuOA4RAPs6uJKs39itNbX1iSRL8bc7U1bm63o3zzrd+9+UgT0xdvP2j45/Woq5F7HEd8GonhWShNpFMfIHmPNZCghRl4pLjHKUwS3V+5F22f+iXyqN2SIVsbIR96/0j8mhziyf1RECfgAQhm57hEMNpxZJ6kVqJdIU1+pt7rZkyVGpKPxAFr/DwU+CGyiEk0B/qGtzuftklScGHErAhv+ZH1fnl8oCji/uHJBX0oZVoOOliJRT1KGlVEa9r5Ga1TajXHnHFf9XAU+yVzEAbDB8TMbVD5WHTnxjJOajiQPJ/IYk6aRDyEBBHw0ih04JvVYtVg/w3G8SvaEUsrI9BDliMruMRRovh0+f67/01cmI1dkhYE9WeCjfVd334NPGJ4x/AKfUhXIdcVAD45z6S/mYWa/2jntZ/M0OXN9tmUaAQygVhHmFIB60JkCkK61Ip/8LA50ztMDW++E95//FDBNATb/7qOmcWTDaOX7n/t3FjUwfwmAlkU+/fFiP3XULZU+nKaCNRXwGdk+Ob0XbgpwOghpnto4eXEx+glPpyAUIxTA+yXwsXFyJJKXEi+an7m/BrbbqHDAZzl20l38/VPgw0rHaJuNZm8tYOUZKYiljumg0Kjda2GmjGsPYw0nxiWbOVFGwCc9ISgNEJ1k88h7q1QfO57rwCulphFtLnnvSi+tCHxguj3Oywgw7ri84XiDpPc8S6hYg4zK1ryeDT8TjlUe6u31bTs+MvhQG+CeSLPxvFFJIHW3s7slwsLJyZEYW198/rZtryNk6j4fPptGxLznqJ3Ho03az14h4O36W/phTHF3MkUjCTrw8cL1HBx1KYlDnYFXjnycnjP48EdrVj1D1HxuDUD1R6xCFcqsrpB1Ii++wtQ0kQI+RD6wA6mBWHVg1s4hMTw8tmsaSmer7QLa8d1929rdVUqOSEbfv7gQyUCRO2SE8/N2enomXT0xKKs/ReukxmlQH6H3bRj5PqSYdGhFPdR89nZ2F8AnfXpmOLpmOQUf1WHW1gU+oKbWlsQIqSFWTVTZg3s1vAZ8Bk8apw7Qrmu1sYyQq0WGs5/kZGmQHTI9G7of7o3nd/DsWds72G9PnjzRukxkEoMleaPURbrcq+G/icyj/rmuJ1A2o7z+7FU7NOmdc0pvIZLqyga9h57aa+8U95Fxnm0PUH3mZ+rt95GK7nFoezC0/jXg0xv/PrXYg2kPNL8EFm5vGD5tqJmw4Qyoi+0OnzrmFHyCA9PP630APgKCGtCG8ZCXSMdylGUTtqsJbzyMGuzwBqNsm/C3pExsYPphXzXXpLrhdR6aMIdayKLXMfUUAnCh9UZbbQo+OW+87mXgo/w5HbzIo2RGUC1i1wLMGsqL0DGrcJ1Fm3BfHeNd9KNFVCky9cqUuKVz407b0OwaWSMAQvWeTPxLBKdo505F4dQiAB++5qumWQd8SI9xPGR8AlZ6XpVKlDgmCsPd5FfRdgusSW8dfTiSASJ9RwgC+OCR3jCSge+vrba9/d12cXHWzs5O2+dv37RdxiVvW06F95KxGIlws5gDRur/qPdvj8qy7jaSVoDWdNmKhEICCKg4C9AxJgt83DLrmfcquhf46BmoURfliKrzFOGACAhgjsce4szQNMz6zNwjRT44WwCNm6KBu0so1URCaOdtbwuMTpmNBAkDIse7d3rfZ+dnkvRJdAtxA6OOtJGilFJEFzW7XlwYqNn4xVFzrYMIQcMD19oeQrA4UTgqqG0XPVjiwJWlCHDLyaw+nA00+Ugrsia7xkk5cKSyNSn3oV1cMkjP1xXwETGhZk/ZODkdKtJB1YVybkDHLQKM497S++W4jNde39mRGgIROQPnkrbV+RnTQESUvsKesVZpNxzHZGJ6IJBtqYbgREDTn08BqN/ruaeFkSudE9xHQLnPONS9zQv453j52XCuvwJ8soeWAcoyG9lf2zTqGN7VkN6Wtzek1yKl04Pmfw349OuqP7fuaXt1RZGP/sEY5s0RfHQTVfDFW8tG9gGrsFn9DzIWZcyctnBYkAcxRi42ugGI+9uxi92LY5GDPshX1MILVTo3wvE116ZqPn3EFVpowKcHL3kqFFrvRrJEvBs2lQxRbcgsrowSzzm4XqWuFKE5+hmAUSO6mUSKBIsjFo0t5nwCBOe28ax4HmKrpQ4Wpe9qaI0kfmpYqnMRMRCy04hUkRf9PRmHEaFUXiB9OK61+pwRYuVak5/HyL9//15AbGHMW3mjh08OBD6k2TjW7i6CkFft+Pioffn5Z+1gd7vtbG+qgTFpt2zCpEgjJRSA8vctPLoIPkTg/h6esnsNKtrW8vO6WzASPfgUzdrD41BLHwfIiTpd4KPoIqlYOQR3Qy9VbzgkjkmUgzOh+uajohrSUDcI4j7SEHonxuTq2rztHhy085vr9uO7nz3hcjZrJ6dnJhNckGa7NOUbNWuIIbDdasCa9HrpOyuFbKfIBqyq9zcKORh83LC8v7vn5lgcFdXX3LenKLZqbQGOkHQc+czbxtq6lNZj4LJWeYdS7X5skiEiDR0mXPY0/XGkuHoD44ifWqwjn+yJZFKoTcbAbe/ttXsiOzV/z0XJVk2SGiY1ItoFtrdNLhE4F/O0okRlWQCfkhPqwSWRHN9Lw+wUfBQ1KHi299uvK92T0uojISARTx+99PWtHnyyjkZHa1RoSRSm69HI8wLvT0Q+AZ0ehKbg0H8m72caZfXRWz6TZGZH+fqFyKc+1ZUKpsKo08hHJJ2Pmmxr8urO6tqjekmyuVftVYrZq409/t1G2LVWe5dVGA8TSJvFiynTQEnlaZEUG0aLulg4PoeHDOEZKQVSaRLdxDCjxY/WHo4Xdb44blI+fC8LZMhhV/g/pBVKodjpPCKUiicr1Ey6zmQGy+QPC5PJhWmqLV9BAp6KHmzYo+7cnz9AqYiqvDFFAnSsKyIZC/J+FhTHPfpbqtolrSPtsXpeLiZTT7BB5hlEeRimnIkDjjRdlzKzTs83yt4aqeyaGI2V/P+qiuEYje3NLaXpeC9my923g30EIa/b6fFJe/b0SXv+dF+TU3kn0Li5BkVPRX8nkjb4ODIy8QCOVVJr1gO0hzj03uvvAFAKnjHGo5HwT+BraT1UCtb1jDWBJ6lByBKW4TGhAAMtmfzqTVMUo3/7+8kveI5LU68NpIIH1JkBEYa9aRDdjSKe2XxTgHRHinY+l2IGFGuG81Gop7dlb2+/GlmR3KEus9JOL6/b1tZc+m13d4+eUBrWqbyk1m4t7uBgr2p/YXhJrqk+v7e3I8ahp926UTztEjyLZPNZFzKWWReI5g79ZGO7AuuU96Q6DNfRpSmzv4a1XAyyRGeD46n6iaOX9KrFcXCq6FFkhbVtht9lOqzV0QEdmlABI2pDmwIgN+9qnYjEYbBO2i32IAATW6BpR50iSx8V8CzT4xTHtP/9fC/7d6wFjk3D06gnn8n3lWHpwCV/7yOgHlSmhnoKMgHIhfso4OzP00dEvb3M/cUmyyaUW6d+LeyLBH29L+0gGnQEmsWuHnhwcgRGQWVnLAJpdoxNqMnsoa62tL061yTTGe336oIsORIUmGEaNfTHDCoyEmsWgZSQo5sUnOYR+8dUVHl0YaeU96aHrTSAZ9nE6w2LQtFE1VAEMGoiK/n6ysdabHPxgQCQPdMsL7UHm0QUiYQS2o8AOzaLqTYgqRLXVvLy+5euAXJlFPoeqYAPz2nZ+dPYKG+/GEcYzYCPi6xOAyryonCtnHzqGk7nCezYsBIJdbojSteKAAt8nJ4Kw8nGRYuP+lClyQAVUhdpJCTqoxjPZ7kfvGoASg2M93dtf2+nPdzdtZOTE/395fPDhvHjPNRzXOO6U/MtdSnAx0Bpaf7UPNJVb+Bx5OpN0tV7BD69R9rlo6XS2tqswCf9LaYT05x4JyWGVX3OtUFShw8lN+QUm+VIZVyR9wdMqo7kd8VMmlsVWK4fH9rp1WU7QXWaonrVfNrqXOCDRhqTSI/OTttxKSZ4Ba+0nW2adT2gjkmyePDSNJvPrGZNYykACIhd2+nhMugXqkGoI9W8NAcFy7WPqcMBFBnCBtg7VetR2omcBRwTbTruc1qH5XOOWkwgIZ3XSxOlfsk6RJHBy9Oac9YKq9lLjMyoiceR3uH9pK+K8Q9rWxuKGqkF9REz4IN24O7evobOwUpVGlz9Oo4WcKiUOh0YWTaSMbbOUMQ0LerXGazo5+oM62Tgmp3K8feGelcZYv7d19T0PCaN8LmngGP+n88ui2CmwNL/7r8XfKbRXA8+WQsBGGV21P837rOF65dz07f2VH3d/MyhThvwsdKLa5Yi6QwDAivTtj0r8FH6hpPak3bjG0vfnQBS7VVvAyGw0xoYoYYC8wR8OCH004STuTl5IVKKzvAqL1QVBeul4Ugl9SbQoJcnTWgV+QzHqwXfg09eVCKPGC81zmXUdxXHs1lYvEPKLZMaC/2D+r0XkLqLri+pOcnwjDWPLK7eq8kgLhw/0nSKvobIp5hgRf4wK8tNjqKi143JYKoHq5pb3RIhAJYun5QY/Bk2fMAn6ReuOeMcMFI8F1hYbJqAnw2zNxbgA81ao9Jvrtr+7q48Z5hxG+tr7dXLZ21/f1dgKqCp4WvU4QZALIDpwSeplx58QjpI1ONnnjrg2O+TDSVD85h3l74sPxciHyI06iKq1nXgg2SQHAwkldbWLIx5eaVnppgMyjTEgZtbC8+2lXZ1d99Ori7b2fWVVDEQdF1dW2+3d4/tAmC5uGjHAM/5maIlGz5GXOy2JwdPRIU/PTuVMcXDXFunT2alnV+eKx13d3ndLlHaPj0b6ioip0QmxmW/QZiW7Zp9QMqTZ5+Ih7WidyyV+XLkSkHe62KxJy8sxN4Q2gA+KA1mCvWdUoVpS9BnlXb2KBE7lzZA2tNFnhmp93aENPzwocaGOARr65ubTrnVVGL1OUk7D8blk7a3f6D5PwBPKN6KfGqtZyKxI6peK9ATZ8Py6+1GwCfsymmKagoK0/2cfyfCGQz4EhWW6bETRfTRSQ8wC5FGF3n0jlgPUMuuNcfr98r097MW8n3JRyWKqfU1gI+NudffcLFeR8yRcpVl3K/828fyWnAvaEXy8ppW2sr22roiHwDFL8k0Vkl+3OEpmXWkonCBD9MmRdEjArgp8KmoJ015Ah/tlkXRwhTn3ZXsDTVlj3WDB4vt5QUlj67TQkoKKmm33ktJ+iwvZhn4cK14twkxeaZJMWSMdb9R8yLcdV4PvoQrk+KaUq45ZkLvbODRs0TEstJ7JRSpmhGGQj1K7v9xStKvXF7n0LMEM8lqyyItEM2ISGGlAzVeVoolmn08j6T8+L9TbTW7RsPRoMJGXqW1g719acTd39+268uLtruNlttaOz2BGXfX3n72uh0cMHbbVGof8049RpIPqhSrgafSbgrpnVJLXcjRjyM/EaxLO6/fMAaj0ePn92EEeoM5FZy/i70maR754QYgDGVFOUR8SrlIlflG0jueteS0p5ssTSagpnN2fdMu+F32IM+Y+2wr7f2HY9GlGX99hpwO51KPjtUBnj973l48e96ePXume0JOBjq2iuirSPCctyuiqbOLdnZ80o4/fJD6gdYvdZYiusRg6XmUTJPSjjVDS4rTDFYs5wXw4T1FSkcM7PQyVfTDsXr6ewwaz9l10luBj0kcFujFURkIBWi7ETmXyokMSsmWKtVSkYGjg5K2yvwp6lPqFbI8FE3SBwcH+sOYCOpkgL8AfG9PjdT0CiHXQy3K7Dsna6JR14OPbUFGfI/O5TTtFhpxfndqrHuAsEPhY/XgM41GepuR4/br+GMQXIyLpqCUa55eW9bEp6KnnLO3i/21JvWcz+lxFrKkBpR7Nb/jrwefAciqphlnJCClc+6sb+qIlp/HU3BKCK+LtNvdLR6LC8RSn5XNsJopabfVO2RJuGhvcRaEfreavnTjBUCpQ7AhHDU4TO8LfgaepJksma/8dmlZaR5N8pSlwxYD1n+fhR+yAt/Pvzl6elG4VsCnj3wUndQYa9JheXGJfAJqMKJ8Pnt0ObfTFSmmWwMuVNBcQ8AnJAmn0ZIeQ+/NaTtRr4sJGW/D4GNCh1J3pEsLYAJAag5WbcpNuAGbSAVx/BT/2eDp3bDygaVgVLyGCru/K/DhQi7Pz9v2phWzz05O2vX1Zfv8i8/a4eETgU+AF9DT4LqMWu/SbvpMrSdFOF1U5Nk+9p6SO85m8edsxDrGrVh/49jtknmHAkyTqQRjDcBKvRGtQzogiiuAjTwUkQ7gY2KCZWCgUMNuU2Rzfd1ueB/Uk1ZWBTRn55ft+ORM46jPUaqmVrKxriI5++Hq8rptbmy2vd299uTgQJIy61ubSrsBQHjlAAzpwavzi3Z2dNze/fRzOztBAQEmHBTnccz0YCArH+Ed5+cB+Ejlgv1W86I0Sp3Ip/o0kvpOaoh111Pfk1aKwSHa9c9du+HnGYIXxxJ5He5fDlkRRViQIfnwuUQ/AiBRx72oVR+lP6lqx6QOFens7anWw+eoifF3Rezr83Zw+FTU7EHiS8SOUjQRBd7tEdm3Xj/jv5eltKbfW7Qvo65dQKVP6+XvgY8eOGJ3+iik//wykFmEIf9rGuUsA5sASO+k9IA3BSqOqfpUJjinbrQw7DH1/y41Wag0VIq0IRcjn7LgxQ6udGzaU6quKxDaWt9QMIQXy0Gg02LUlDq7I/Wmas/giZKGV51BEv6PbZXURULtAhPAx414i1pLWnTUOGronM7RTRBV9k73UlGTClx0VyyCT58Ci8Jv/z0ebCKd5GRTy+HFTcHHl+nH2UdIAZLeg8hxdC/x5ioay+ZNBKDFVUoFAttOAbw3qlkAUTnQvYRbvwR8MI72etl49voTGYrKXDL6gA/RQIA7PVpqUCRK0RRMa5xxrTEwRAH8W42m+7sWLV15bNdQiOdr0nm7QBjz+qq9ev1iAJ+R+GEGYno9+pqPozOTDvInQ9jcU1Up3oqC8v5cE/qYDSlqeW2YNIsKeIjKKaAi5mkWR0U+dwIfvs/ziaismXD37Y5op2bxEPmfE/Hc3LUz+nlYjbO1dvP42N6fnLSjY0DixvWI9tiQmgJc9g8P5aXjWZ6dnit9yjr4/Msv2pPDp+35y5cy2O4xYHjdlZqtz49P2/sff1JKM5NWmXoqkktJADlhQYa8HJ+ikvPeLbHkn7AeeFekuAeDVPsKgDWZp0R5F2YsjTWTYe2UY8Fxkjp2XfRB2oIa411jF1LLU+SjQXRmfCpimDlqSGMjgJlogmPT08VnoWNrguzaTDOA+JLMUFtp+08O9AzVMlCTdwfwifr7gATO2mSvLYs4+hTX1ID3EUdvvJPJSGQ3Nfg9gPQ1oD5y+UvA0wNMjtGDSe6lB7YpcPURWH+NvS2aRmbRwMvxF86TvNlwIpM5xHzu0m78eOyvqvTbkHKrGhqf31ib69soADsnu6pRvC4SOfKJQdA5xYar5kqM3r2ZOkNyo4AnYVbSC3qRyoeOdYgw4xSi9YSDujkHQYDbaFzjheXlKG8fxYX6vQAEGySF7D4NF69fUZqK8yPRsPfY5G2V3lrOsQx8xDor4MqGxsBmgy8Ly/P+hhnyxd7RZ4f7L53qjm2S61OxfQ2Pz89T11oKA2h9cQwXdt08q9lBBbL5HEaT90T0E8qoDDJd9hqpPmuHT/YFPESrN5cX+j/K51eX56qpPH/+bCHy4dmKycSsjnsbHo2PqCmfqs9Vis3g43RbIqL09yjSHgAq4q2jB+vscXNfU9UCtegHZWU3nd7dmSK+opST634agFjgk3oGgIMBxWDyPC4vr9vVzZ3A55roB+YaP6Pv5ea2HZ+jw4ZA6FVb39woTbfHtnd40N589rbt7e/r2Z6fnLazs3OBCemkp8+et69+9XV7cnhohukjattX7e7qRvWe43fv2/GHI5ETzs7Nmrt/NE2/j3wMQn4G83KolEKLpFHRsAEgffUD0QaCQBXUi0GaiCeGMesq5Jg+7awICKdFGnQWRh0NeUa/j3pt/EySQPSmdU3P2ASTX4iuLd2v6KBy76+IFjc2FB3xXoh+ttEd3N9XXxBgD0glygjbTPahmpUFfB1xoDf8+XvsSQ9QfSouxru3Nclg/BL4fCpqWQZsPXj8NeAzBZQp+PSA+SnwmV6fMgzYsy67JBCTKR7tZC2qlPj0zx4nFFl1UZVnM43irvr82urMXDaBCiMC3CdA9KJBVw+mWg9LfQVj5/AZZtAMRpyKUJVZF6Wu/pS0eh9VaNphMbDEWqn88kBRrGhi0GwqteIMcIsuVWogLPwp+HDj8dACPlnw2qwd4cB061EJONFJn9/N4u03n6KculY2FF9Wjva8oIzfni6ILG5Hgewx92oM4fgQ9fk3SVFlgSRUHtMjRFN3w+9yrxqlsLlZVNsiDoTlVrygNINiDCnq0kQYMgbGWKra6jFaEZ0a8CH6ub261FsGfG6uL0VC6MEndG+l+tZW3cNEX9HAaDPIBHycDvHo6Xy/j4YCRE65+U8iXDlMRGcD+LgehKH2WvI6BWQw8NTWAB/bEnMzAAAgAElEQVRFOEq73TgNV+w+IhjTzR9UAyKldnF109ravN0+rrTzm7t2dHbR3p+eifF2pgZRxm27QRSZKfTYXr/9rP32d7/XEDUmop4cHbULjnV+0X74859Fu/7y66/ar7/5rep11KKopdFsfQ2gvT9qx0cGH/68e/9O4qeaOVVOyFj0rfRVMRP9DKnPJjXtdzUAT4Q4i6Jpb9XN04qOS+18TMMmaqjMQ/UMsTYAH41b4BkrRW9wzFq1DbBgq7/nfUcaj39TO8I52SYNWU3Z+kw1KmtUy8N9e/b8RTt48kRab2jfwQ4kbQnw7D950nYO9oe+tZxvjHRgji72hfXGdmqQeycxx7JRHUvs/F1EoXKYe1DrP7sM4KY//yXwml5LD5LLIqgePPv7SvQzBcjYuXw/nxtKGAX+DhrGtNuiPSuNvaH3bhzFMLz3gWYOMWFk0el8M+XQ8FS9uSETKPRiyuc1G9f9MB4RTHHQ9SHAR01uXeSjUk3YDZAVihqZ1IkZaB71y2LimBAT2FjOP45aaTL4ql3YkPD6Pb7ac0y0YJX6GqnX/QtKpCMjWrWHdLAnosG4aUZ9gc90wfBvpwmc900tZ6BMl6hpeo+0YAFDRhWUjll+NxFOXrrOhZdXzA8BaI0tVxRS5xu1l0qfrLrzzcW3xImiwcprs7k1SoGGxevrtsKkyetrNRQOEQ/9RXSYa97K7jBGmoXF9SXtxkh16NQAj/plYMTN2NCOHnjbTw6RRqFIvDaMWVa6hrGtD1Ylro5jRTLyftdg9sHMWx75+HPUK1wD8oYYwccA5IWsKUalbM4zubunSO1UJCQJpeIYm8DoBfUzOe2mGo8iQ7O4JJ557/HX5xeX7fLqVvWeB2pK65sCnv/yw5/b2dVN+/H9B+iFAm6O9/70Q1tbW28v37xu3/zu9+31Z2/a/sGTdn521i7PL9vZCSnK6/anP30nmR3Sbv/t3/9929/fIz5Vv05jpMLRcTt5f9SuLy6lfP3u3bt2dHKk2g81IhX6YwxVDLRHyj4M2SRKF3aULHw7pKQrxR1FgB58+r3TA7zXhKPnqFNojWg+0b1GKmSekaLKmo21mCmoMdzrm4pys3+4dhwcalO8Z9Z9AIrPMGF2f/+gvf3ic6mvazLr+no7Ii15cdGevXzR3nz+VhqHZkpOG0Xdx9cb69EIO1sQkkpvVHtnL0Y5xn0KAulx6QHqUxHIFPgSTYxgOYJcztPbpB68ppHaFFyWgWauq3cS4vTn87KVqdF3GRdde/d8fT4TdvIMvW4yzqbsf8ZdVJQ+1P8DPvwyEY96aIiACnyoBwyRT5qOrFw5gg80YH9rYJ/wwsNiQydqyJGW8q0iH6KFldVhjHWYFyzG0EN5CHiqqvtg0FHxJY/Nxo96QvXixBPJAw7Vmgcd0Ih3poiia2qUFE55aVOvIXWQeDwJ7/UC5TGazioPsmb9BKiGlF0Yf0VXHK9jHBkwDee1MeVh2cjkurLB0wiGulYYZURR5NEBH65BAAF433vaq6iSPMdKcfA9GvjoYMc45hkqhVJK2yhZk7pRK5lA0ZI/6L3hMz97dijBUQAwum4BH87rER1uOEzTIecP+21Z2i0ElzDgpuATcLGDUmPJlXqBpWkhSN4JKTdN94Q5qLk/ZnDR18T1W4HZQ9iUciPqubpW1HN1fUsiuq3M19vV3WP7/qd37dvvfmj3K7N2ityM1A+cxlNzXntsL16/av/j//Q/a0Mylpz7BnyuL5meet++++679uHoSAKbf/vf/F17/ea1U5pkEhDZPb9s58cnIh/QxHt09KEdn560y+tLGVurIjgNLfDVohgL7K7zdOKttT7dbWTnZRAFrrx8Ip/ecPfgY0Nl5yvp6jhQZB2IRNTXV/UW9cANM4WKJUevVKPWChXfkj1mzOHT3A+pwuzVNCqjBM7vUOchzfb85QulM4kG33/40Lb3dtvzVy8lZWSav4k+Y9TwKfCxlfgU+PTGeWrkezDQ7xdeTMEnn0u2pI8wFsBpouifny0Dn2l0MwXMZaCX703BM0A4BZ+QhGJf5Xx0CgULbB9sghehTjOum8iqjcrips9X51vZbuIGxSs9+KiGsbKqYjSEKTOmTYk02WAEH5J21ccnr1/0VUnyVH6+SylJMysbAlIDw9wePZIhBi8by02mpgxPwcepBTNcuM6Evn3oHzBJ5BPQ4DMyWtXQiBHEMEzTBnlpYaT1DzeLM2m3eOE9+CR8FfW53k8MQIw8kZ7khSrKCUgqoquXmea8gFvPxgNsAJ8AF/+n3kPqjb9DK368vxuaPVXLCSB00Rld9zD8eA+OyEzY4M+rFy/tmTaz53gXoitDF368b8+fHbYnTww+8Yy5Zmo+Yl2J3ZZGUtdnpMBd1OsAjf7dkRDy85GKbecoUWYMTIRHraiAAoWbJlnoABG9SdbZc9oNEAJsbqAMEwHdec6O5tYgonlpFhvK1I+kBDc224/vjtsff/hRALSxs+e6DxpuZzDdbtp8ti6ywd6Tg/a//G//a/vx55/bt99+2+Zr69LPQd4IGjREAmb88Hu/+d3v2t/93d+QqdNzJINwB/C9P1Kd6PyUes+JFCeYcEqP0MXlRaVHa/gaXmf1gMVD5x3ICVAkYOco6y4OTdJGvO9lBnQ04GFaGXySQRgdtBVHZEWrtsF0OjRghB1wGs9jwAEInNPsQ0XUany2FXeK1cKg2AuODTGGOs+rN68FQFw3YKy60NpMVGwJ5qrPrScYLKbdfN2DOS6jOY6C6QEixnlIh3ess4VopO8LWWL9p2m5KbhMx8l8CnzyTsZnP0ryLAOlT0VO00tkj+crjNtkaQzO9T4rfTpCzdDSNYDP4jUmUzNKN43gVLRtl6GZ6+KOZvp8ZDhIuxX4uCGwjHyl3SSkSSqkwEc5XrHjYPZYKj+LPA/H6Ee9yAVFsd1Wmpg/pC8GSZgCHoNqMd5Y/Cu+RhmzQY9u7NzvyQKDgY9w5sKGiLqtjWLAJ7WU/gVl8UxfvsPQ0KwLX4rdlk0UT1QwWi+x79ehxiDVheb7GpUXSjW7qNxhsyXdAVCwhyS9o9k29vY4H/puAR+8SsCH77ExaWJksdPQJ2NSvRDSMANQSlKI962ejsur9vrVK/XsWJzTRAQZcCKlh7v29HBfdaGMiPA9eLx4BnGZXYf2W5ED9B5tiAwuJh3o5yv+dxpSY/RGEOrTb1a95ivnhenG+hKNuRpNiQ4U/RT4EE2LYXZzJQkep98eVcNADueCSAWK/HxTdOs//Nuf2k/vTySJs3vwRGKiRxACzs4cLdbwt9n6evvd3/5Ne/fhvUgG6OVtrm+2p4eH7fnTZyYgXFy0H378sX3x1ZftH/7hP0md+h6nAGr3xVU7ffehnR4dtauLc6Xo6MEi8jk9h4BwXm0AVrhwD89oIBKd8P5NeIHwUbT/NHEPlPWxQTqD3OL0jI5WNXJW5DOk7waF6DUBI6A91tm8FgPoPB+lttWr5uh3QaVbr6/qn5V6Zm37Hbr2rL1WM7D2D58IhFjDpPxQk9jd31N/EHpwdsQiV4XaR592i1RM0lvVKNTVdWJs42CmZBCjPzieiZzGTNlQkxvgbYk69NT4j0MjFzUtP5Vu09OaiDVn7/fR1zTF16cL++vrbV5Ykv3o8NhRHAGTBkxz0bnMehnA52PgNHs4qXNniJwOVtywtrL6aE+1WA6kccgDMIHxmmZKA1EOADgNzDiiF0U65tHhxQt8Sqk4TYaEajJammdvAVPVUqhLMKo3FEn1u3hEQYqqTv9UH4zy/wae9M5E9qePbPKgU2/hoQSYEgnZi3NNYRn49N5EIoveE1BkVbTxhJ2cJwrd+X1UByR10rld+ll1/V5R1A41dt1Nmllg9UsdlXgkUgT4NIZWdFs/U2o7aigVu42UKCMSbOSvr650Lfv7++UNVzQz9EFZPJIvah903j9//lxjFJTGwoOtbnel9B7v2pP97fbi+VOTLIaUD6KUrivxLpwKMvjYyzX4jNpfIwCloTkkhDybqFhYPdx9J/rsitlT1oxzJJj0MRFOep103VXnEXiiYEBUcXHuVJyULW5FvmA8wups3uYb2+2n9x/aP/7zv6jWQzv11s5+Oz4/l9HDA1e0Sh0MJ4payO2tCvjMiQIAtje31WT64vlzbTjIDN/98H377O3b9g//wz+09fnM4APl/eKynbx7386Pj9VTxfMn+sHZoI8IEIJhyP0qdQ0ZpdSiE/mETCKggByy6cZTvsJI42eiP2eEiEYhOPsQYzSmOpP6HQvvPr8dN8BRFPWqr2Wv2GjhqDiqHGV3iNbc36cCNMoNFhEycBSYRlUb3yK244reqLVZe/nqVXv+4oWbeR8fRT5AFdt1RPfZZb2N4BOZnPK6y7HL3u3TUjHcuc/eqPcArWxElxIPQMkO9M1oH9VKRtbYXwKfZU5vsjr99fVRRQ9Q0+uYXlv6FRNB6z1EebHsQhysTC9IzlcOsEP3BVJUD3xphZlGzVqv66szgQ+AY+ousiru8yHttrrKlEF7E/YCDD4iKdCMylwONUM68lFXPqMKSKGUYGBeklJbStk5itIwLsAH1lH1HrjeMz4APNYp+EioMiSCYrvlgWdxBLHz8PuoKMyeeGFOF45snekLS/NkFleOTX6b6+0XcLyGvAAZ3ig4J51WDDdezMX5lTuHy3t3yrPE+kriJGm9gChRidQL1OdDiqJ0ziTa6pqYjIekdAzkPG8MLlEQDY8CaFhLN5fVwW7aeQRhKSjDAAOo2NjcJ8ZakhzqaL9tKw93bX93UxI7UbU2k9Dgk1koHt3sOo8MTK2npFhGEDK9Wp/FeJfWnQ1KmlhLKVl9RAEfywtxjT34YKij8gD4SJ9OEbb164h+rq5s0OkjwYjCYBODcrbe5ptb7Q/f/rH9X//4n9utNHbX2mx9qx2fnbfjs7MydKR9dtvpxXm7pCfo+qr07R7EbNvb3hX48MxJ6XF86j6ff/Vl+w//4e9VTyM6bbf37erktB399E7gc06a7fysHZ+cyMDd3Fsu6ObOTEQ5Gyhta/1HK3FkrSWq3dneWiDcADAx0EQW0uIrNYU03rLOAj4C9BqnEOdrINFAHkitR2NJFqV7+DyMv8irVJufBvK5Gf2+rc6JwEblgGQGJK+jQXIejUCNmO9pwN7qivp8GLfw7MUL/Z9ISBJDGtnhPzyXqPK7ED5GiaMRrp7FDix68JmmtKYRxDDjK7TiMBJ/AXx6O/KX0m7TtF2invw/oDNNaeXn0+v/CHyiyhbZnGK3hXSQmlBqNrZNoxJC3/Q9REldii5ORR9BDtcW8KG/Z1URjz1HXhRF15UVis3p00AOgzSDO+elwluRj7rxYQdJtsDUa/4bRgVQUK0CL42RLHyNIEa0UvL3jqDs0dXcoDKQAR/Rr6XQPIIPp+s3RTnuQ845LyVFUn4+gol1h3rCQRZXj95902g8THsDJTPUFdyILPrr4SVSh1HtSGkwEyCckqQgjVwJ5WrAPKm36uCggE6hvNuc/D0equpn87lVZcUUXFV9x8Z+TeCzjqp4ATSpTa5lf2/PEUhr7eoSI+rIVqoUVfvAg+e6kDVRxzmqzleXvp4MHnu8a7sbs/b61XMpWvfRScBHAFMKB4OA6CCvE9CI+rGjGcBHnmsNmgtIKeIR23FNqWENKJsh+28mYsDH6WMmceKVI5Jq1qSiBknLkAqyoCe1n+sb/kBOKG9drfrISa23//sf/6n9v//8L211fUMEBMAHkHn34UgRO3sF4wfoYBgVAYmIcK85Owe7++31y1cC8ePjE0VXGNOvf/Pr9s0339h5Ieq4csrtw59/bFdn5+0aOvfZqa6NCAFSwy01rE76iOdCIzisOzl4ZQAzwoJD4xQkndvvgaRP1OhZnuuwrqrhWE5ozTuK0VIUMujDOTUWY0q9LTRtnj9rXGtbkQ63acUObXWpoNyTenHLQkcUiMH1oDoPrFNEt7lhNQlSpRCJ5mvtGZNQt7fFioujtL29Y/bbo9e1o4eI1qZWYkakHcdFRly/93uw6W1DIpIefPLzqYHvo5cF4JHHPBkRUgZsCnJTuzQ917IIaXqMaVpO1xL6c5GhoiM53F8PJEWwcNU/M6AsyyZHoejnfWpyAJ+KsvuoTZGPohhtaoOPZnQgD0LvA1TqeKPyykkl4+FYmj10QUvBVBurG8rl3rC47T3hZaMD5QKXqNbMkyF6Uk7ehSlFPRVMKAdZKSWlF8ur8IgAy/IjDJkX2ofEiXSSBkhkxEMdUdhyQFPwmeZUR9kYpwfy+xh9KRLXl9SpSwJGEv7FfpPaMz0UNacnYMb10wOClIs22MpaW99wyiyBubz1kqB3OnQc2KU5KOiuAU5pIKVIXuMaaBLV2AbSQ+TP725V/N7b3TEgoM11cebNSeqo5IYkuRNAnM89VmF1VTUjjHaMmFJ6q/ft7etXHqcgYdUIikLk8BRWP3PLM6XW4/vzpNX0fSUCCvjwf6truIYzkDgE3oAa9O5trTX9rJ4PAIWtUaRww+hqgw8kiRA4RNwAfK4v1XNCJGS1ZI8EkW7HbK397//H/9n+9dt/a5s7e+3ucaWtb21rrPb3f/6pHZ8c63753c0dvg9A3LWzy+u2UdNAd7Z22udv37Znh0/b+/cfBFCAxa9+/ev2+edvxUYkGgNw3v/4oyKfB7IJ95AfLtvVzZXnZAGYZdxdrDeDkPeUdGbSajyLpF6dphzrrwNQkA57uBd1OfTXpJKTzrFBGZmgfRZB65uUKmnlWvMSqVUajsmsHhLokQUlu4VzGiaswOehPahvcOxz87t2NK/xIxwHO1GD62gyZe1gS25xhFpTZP6M1OaLF9LQI+LMua2uUHNgBsPutfcp8Mkz4v8DMaIDhTigxXvvepvGqaA9GHwSfKKV1jP0JuDTX8tgaFJqKVKGVQZGJ3wKntZLLNJYR5yQrFk3biJim8N05S7qDUxnAKUd74gGjKSvgEuudZq6/Ah8UryM4bQonCl2zCkZ6IQKzYquWVEIRecR6WoUdBUJeej2uuwdmWLpBaMNMZ9LqFHKuKRD5KFjkCqNUKMBqGOwKCWVstJUUCe95BuzPhZ/H1g8lbuON5iX/1EIrT4iL0TuIZs3n+eYfC9gMQ11+U0TBpJHdpOc6lH1PRhVREOJRjxbJumRuZoPyWpIaUEy8a6d0APlF+XeKFKdjkgxGpbN4SRSphu6kZuENsOuUr1pYAx6sBhGMWMHcDgwnHpO1fXuAWeAqlWd6S5nwCD6ZOfnjH0+8ah1lBGuLjVI7pCCLxpwuveVtjlfa5voitktcE1SbEkLctpTt0cq8kNNJu2psknThQEYJ2IkKXjy6fo6RWYDmKLiuVlxktaRfM61riHPUWrsqVvdXru/hgiDkQpcCdeF1zxba9e39+3/+c//3L79tz95vMHKatvdf9Iur27a+eWlCQEXvD+PvpaTFfJGDQ18/fJF+/zzz/UkUDnAOB88OWi/+eYbqTgT8aA3h6oBDDeYblcXl3ZW9O49UVfq1jRnSvPtSgYap8YKHQUQ5Zwl2vf+MzgMqd94p3VcaiYY96FmNlFTYC0C3NkTXA8j17PfUGfHMeDUipwyhbfqnCbAlaw+fUE4WvqMHR6t5XJ4pY6R+VIlzaXRJiU+GhKCIyqrsfOH6Hxne1vNqG/fft7evPlM5AOo2rl/1o089pqHZfCJ4rVNZUAlzrJB1AKw+XkMe28j+Fnv+AYI9JnBao/QMUQkcqhH4E0UFTpzJJVU1ujSeaHLi935SI2xnxZtjTJlNjQLzNG8bKVIW7HFNamZzEhX5lAEqnfWj9ceoKQINjWAc5jKNfaS9dOeAzyqIxr93AKSyHlrvq6SASkaRRKV0yN9wEXdITgqVQQb6JXq60H3S5L8NPCV8Xe6qX/B7vbPULAYeG4l4MPwLY3jLW0oKxhUp6zqSHfqS9GCqJQJ1F8AyYtlFN7z+cdu6z4VkQUx/b/HeSzXXZuCz0cLDymhGtPg4wIeM4+h9mpVkdtUY6sMm/kW6qq11fAGSZ9guPDYoOhGqVdGVNEi6VAWFsbTG5ZLh42V/LijQ+o8Hq+glKfYiCgUIIvDxFQDRIr2VmWADBI9Piuaa5zADbpla0prEP1gPCnQ41VrXPLNrTronxzst4PdnbYBY2+1tU0ms0oPzg2Q+lL+vgx7Uar5NgVxOTTVYR/2WwgH2eQDwaDYcTawpClJ91EfMtXaY6UcOstrfzRQS7kBAkI03/g/6gdEGBdIBZEOczVzbb4xgM+/fvtf2rd//K6dQ8G+xNBtO0Is5WsUDKxA7npHHJQY9NevzczS2ATW8sZ6Ozw8bC9fvlTT7g0MxPuHds7E05ubdnl+IVAbxmNUP5GOqz4mi3uyZ3gGRLeOREulo/dky9vFCOm5dsPB7NgwmfVO2nTKRODMoAbejQVQurikr0TtL8Fe2QzVbv28BT6q+4yN30l7sb/S2yNCRnXMhw4fhYWMS1Dd0fIfAkbSmCEpaR9pwqpVEqSUUPYEBe4XL162r776qh0+fTbQqnF21HNX48V172VPWZ+j87Y4akI05Mkguk/VUvo0WEy11m6lMJb+vPZrzt+DD+96IX3VOfQCHzlzOIo3HmmQXpwBVJ1qdBnE61LrILUvnG3eKzJYA2vaYCkecgUasak2ZwG5EXxKg963XFNhk7WJw6Rrkw1whKasFNH7NsKile8LSstoK+e10vDpVKOJ0jIq0EjIqFN9TXl1g8/I8Bi9C4NP5gGN3H/n6Il8mHkvefRMVOzEIyUDz+ZITrvSDRZMdJ7bvQwjQ6xPmU1zj0O4HPaJ+kKsOZRUUh8mBnymaYsAmH4OeFRaTIXcKvQHfEhwp78Coy3DOHgWTiwCPqTePNCN1J3BNtdLIVeJIKWtDT4q7pJ+uLOUjVIfcsFwJJx2kWYWqUD6fzbmbXuLmS8GhaQ60pGuhkG8Uu6pAx8OikdJagNqMWAFeCliQhV5fa4ZP/uAD++FOsN81tYxTCusE7TeKNbrpO0R5epiGfL+qElIuZxaFb8vwkKo146AUyAPMLkGRLoV4zf3yGV1ydvNVL2hUnAexwa4ppnUZA19EqcH4oHGWt/o/okE5uubbWVtLm237/78Y/vT9z+K3fbTuw+6B5pEUVrm/Rx9+KBBdFF7Zi2wXpD+R6WZUeR8AT7cG3UJgHxrY7NdIatzdaUiCKoSbGQYiYAPtTk+z/F41gKbWuek7vDqySIAUmMqI2avPCF55DYtqZslZcyjwshfXt9qH9o4Y6eKeFN7RBmHUtzAcMmBVN+O911GOsioVOP1oDpCA7zkoXwdovMnOnKLnlNnRVfW/ZFirHRQFA14drzURHQ8V55NnrnmUZUdYJ3++te/aV98+aUaVKX9WOleTUCN7E/VLPqIMPutd2I1vK6+BgM/NgsNEWH35Bf+qpr4EvZb2eohXT6ATdJnBT65Fl2bl/fgRIg020jZ13iJqmCNmZ5MobZ9tf03o3AgX0jVxr8Y4PHffT61c6i+PTpXcuwcu0reKuBmstIAoQVIVmHR/ZZNI1Ml8EFY1B5zTu6VgLHQA1l5FBEhxhAvjc+S3sGA3dJF3oFPoo28H6IWg4SjC3lR1VQZ8ImkOt8X2SCLkUeghV9F/DLyAR+nYkbxT7PAfPyAie6lE1XUCyhvR7n0zjMJzTQ/5/d6cdLeC4i3ckMKYmgKrVrUAP10r/vl4a2IiaPR2Z4oaaBz053oqqp7GUiSqsS7tLEMy7DAp7xDRi2P4MPzQpNtJqMkAKJQS/SyQfMp9RiDT1gq9tjttcr44tkywVNpN+ogTUVdvHe0xiLxQn8MEQ7H3t/ZUR0JOZ71VQBntVFH5jxqdlSBYhF89IxXIaRseBx7ea8G+oiFjkSEdNfn2ej3Gf22YlkfNxh67QyqEzUcUZsUwsHttRlvlasmAoVwQOQC+F9eIZZ53+aoQ8/m7er2rv308/v28/ujdnRy2v70/Q9KtzHYDPAR1lckgAFUClaAuiGwJi02RG44AJubbWvT7DPNDKIGhVev3imnd29oND09HUayEw0RLfCeiAKgGvMOAB8Ny6vhfYOQb9Z7jdgep4w6LZgUsq79kdoJ3r0FH73unfGwwenU5UthRHuitP/4bPqrevBRerXmUMWqSKiY5yzwGRsPMUQDXdnWcVgvGCtqPIBPn/YDfHi+dmbv1DuVGgRpNoDn17/5RmuW83I9clA1br0AOTambEvsRA8UsiUT8Jk6tLEDub4pUA0GZsEvqBpNfS+2dUhZqgdyTAP29iv1GJ+PyAfwtqJModwAds6eVAQ1aElaFWSI9jSHzWm2eiQ1kcmHGyXOnLrWtZT/zOfnK17LowNUsUxIWDWKg1qoHNtSBVE0S5+PwICQTBvaqSuNx8XgsS4r8pHnafdIqQLlutWF7A5mb/6OzlgspKBsH7Im8rmEVVXzPOTl1lAwblwhYoWLRkQzU0jN4VGHDsqxAhTJvfYpvj7kjSc9AEzH05+CTx7WAmBFGqIYNHilNIvyItIAa+KFVwNsMwgNMkrr6/YwxbBzY2NYOQEffi3GNwvEKSQiHUdA/HHqgJocckjuV/JK8xRL6mKkxDJUbBMpHZhPAENtKNdFnM9n4Zto4CFeSbtxXLrKd3d3hsiH9w7RYovU3tpag867t7Oj429As4YckFEYa8U2wiCVkKyMgdJkVjsI+CT1Zike/x7GJL0rqUvISSnVa8a85zOmY/uPdQr93NKLIMUDUaqdJlP9B4dFgIvGm6Mf0jSz+Xq7YXrp6Xk7OTtv795/aN/+2x/b+w9HGpcQDwnjqOiRoYQMRSvaLxJHWZcsMdXfKnLRoDpADyKI0t1OjQBaRFGnJyeu0wBG6k1yNOLah3PmYb3hrLmOtdiJ7mFrAEifDquMQ8bYN2ouVYutyCp9S9OG7dSNWNOAjzvjM6tn7OMzda285XZ1NfkAACAASURBVCIbjHpfpFtIIxt8tKUrgSxnEQNZNRaMvuwSEc6t65LJROBoiIFZn2EtYtxInbLXXr1+LULH8+cvqm2hmhtdfOyMs5GW9yYwHupV5YCzt0qxvgeA6d8DPDnOQoT0kRL0Yg/QoKOWepREnscaUw+Kin469Xt3SN0PabcefAyi1lqT3a35YKLoV9+m9n1FgAp+dPxxcKXPNTrvAR+jklOKj+rrdFrP54zWeikcyKm9Ua1SeoAQfSqSl6Ojgjh5UTxuq3ip6GyygccmxjDMMSIYT0nQW58JCmhGQ/sFMP7ai598fF5G0nFDGmW+Nmi7hXKobvQqcGI49Rq6SCLgY5FRa73lBSXvnkXad+/mwQR8smB4fYmUAo595JP8d//7+XuESbURS5E3g+AiMKo0Z9Epw0Byg6lfmhhdyqU7+lGKYxi2ZsOSqMcCjwXy0u1khoxz7HrGUNVhkM2YueOxyjw/z+DZKOmddUVDrBzOpTQa3nMVs/GoAR5HQa4LPHvxvD19eig1AOo+eOlseEU+s1nblqe/03a2NlXrwaCiWYZP5YbPSC25t4t/B3yi/sAzDVXbEW0kecyQywymvL+hBrTq5tWkRj3K3L1GBh/Xypw2NlnDem636lFz/4/TSFJ1uL6RwYZmrZra3UM7O78Q6Hz3ww+KhPColXZYnbXt3R2tP/aOBsch9YLUf2npHR8dO0UJsaaENzkPUSSgZ4UY64wQGWkGUPUQyfmo98r1SUOuiALa7KX7F89TaQ/l8jOCwfO02Msaf6AExCiT4wbtefU2UVeZydjzrBwBQweyUeZ7SaH24GNA9QYlhS1HswyW5hjpHONQRtP5S8YpWFC1LNWMNNASUoo9chniqiX0zitpye2dLdUk+eIZa23eP7Tdvb321ddft8+/+GKMUHUwG8Yh81E+fkAj19Xvf/qLejDpnesRhMwIHp3FLtsyIWAEdPP/wQ4VpV1KDiWSqmc6qI4UbA7K5Ga+WlVwnG0dU+njR1GANpiIb9qpz3lZK8N9lFSTflbAYxmzXp286ksF46it4XilpKJ1Wuk3vsdaJoMi4JHD7WPp6tB2C+1WEybLa5GfjSLyHcapGvsgGSgaeZQcSCifPfhoMYrd4jxkvD+fNPM9Sv6CFAINdFIcromBtcGIosRyU0Q45MZc44ERJ5FRmGFWybXRHj2Yvlu7B448dC2UVAM7PSqnwsZeHT43sDM6nboYRw/cM32cFCPPD+OsDVuDJnRMRj6rWM7zcW+RDa7ZgGELabKqjHdpVBX6ZjaPSA3UbSo3rkmX1U3OQTgP4IKnTYpNvT4Cn02xq4hSSI+Rw1UOvmYeYThIX5yfX7Qr0iqlUE466fDZ0/bmzRvVGBC7tDwNLL7WNtdmjahqd2dbI7a3NlB0wLuKMkVJpSjyGWuJo/yS07hxSGKo+vSb37MjoLw/O0M8b1J/TE2lCdGMN9eOzOpTyrPkdrwhDUgRaIWNGLo878DjJSr6QXrpAYYZIxbO28npWTv6cKyeEilMzJhICnXa6xmwJ3rRPCUplN+366tr1XNYFzAbeXasDTYl10LqLRI4REvYEamRV3e5QLbSyNFAHDX4DEZ22KyRSFShPqOStFGPUAGSjEIAqBp4W2NCacDJQCEjXWDHE8v6ziTcMFNdc3A2QkF3LJ+iMQ+TSyQ/sOnEPIziQb0PAZevG7ujSL5ST6xt2gk0XffBQrUMUwRwcXjmG2sa9c07QzNP+2621iB6/OY337TN7a2asMwbM3Mtyg6Z99PbjQBtgITIZ5q2j7OryLJjAvbgk8+oabaYpFPg6QHIUapEMd1aEDtcI8+Henzq1UPU6Jpm8absLFTWxf/reib9Q60tNSGXKr4yQ8nWKP1m4pmLJSZImbwzgpDOQeYGiTQi+YpsWCt94zH1S6Xa+pEgHJv3wDwfGdL648jHi4o/zNCgpoBHpMhIP3xsK2U8k3Zz5GOQ0j2Kz+/mML+keDyjocGrQFh0GfhwLLrxs6oVEhbjAvDRiICKfLhxpTCqn0EPoABAv9fx6ANEw0JYMQhosw11mBF8QuvECCWtyIXI+M1gfWHIDD6qO2gCrDdHpk0GFExlH3XeNGK7iuuO1gwIfMWTwotPeoyUkafN2pOUXJH0ryp9VhL1GqctdpMbXGEHAj47pIS2twU+pKD650aUc3p23k6g+uKpq99irR0fHwt8YBDx9fPPP8lg3t5YtHQbLbn1uYCHug+ptxF8IptSdNWumBzwkQ8QQcmOiOB3ay88HetDsTxCrJKwscGXllmlbPldiAx+dnYmeiacHIpaI2oyrV4tnjnindR+xDok9YbXhvTOLWmdm3Z6isz/vus70OE1obNr8qxNqeMD0leofzuqgcnGM+ff1DF4j+fnp21jE3bjiiInvVdlFEzq0HC4SoWbylzU6xrOqHqrFELoA7IHSo1Iemtl0HkLGnXNz+Uluz9OQPPoIrxm8pDRsE/qqKP2TQy/nLKKhOwwrOiYjgZs9LS+O/BhTfv9OU0+6sgZqWK8AR4pZA/g4/4/RVwbG3peAAMN0lwPRg3wQXHl2fNnMngoSCRVzjhu5irtH+wXPFrLx5FU0mpc6hiVxStPdK0nUQ6MDHRHHBizOTWmvXtePcikjtJ/L8eK3Uk0pYhgoQ+x+ozql5Ny60FL7M06yZAgUnNu/csdGZVSS9JxjP5SW9IL1LRfiwckPecIu5ijSo2OIsx8/xbZqesb98ppui2lmJH1ybWybvmZcWCcnbayurqaeX9Dj4pR2IWl24eO5ljaSwAQ4KMLC2Ol2G5Juy0a+XrZuo9CXoBsbdaua8GFy04thK8p+MggF7uNhyQWVzdldPoik7OeeiP9IsBj8KRHA088PHkdlTrIcRW1FYmIlJHZZWy6kUihRVVpEg3FYhBZeWmJfGQIiw45RlhObSS378Xp+pmo6uUJYWgomsebF+MKI6WC9J118dRTNLOYKPdGLUHgs6FGRwCC6+LYAAtg5n4GDO+VjCtFddJvUHDZ5E+fP5PGG/WMDx8+tA/v3jmagPW40tphSfCIwo246fqaZH2Yp8O5BZJc23xN6wqjEspsvDAZui4fnwjIRAP3PvXRkN8rTohVnJ2Gs/PjqJTxEq6z5N9iGnY5bF4ojLO8f4waIxVMXDELMoV+1gG1B73P2tjOMikPqmWFp+9hdY7k+RxK1sP7jtEbaoKP7fr2yn1X0eOrqCObXmnckn9KaoOIKo6SyRSmWmcNuW5n8oT84vJwcSqiwkB04fEGGQaHYXF0EADiXTm1jDN3uzDnRbqBg7aZ93cMXgDG/WxuNPWa9Z7PnoqNSNSWdGF6a8SOqu75pIdJaXJckxA4552aS+n1effuvYROUZw4PHzavvjyq/bk8IlZVtC9MaxqRraDLCZcZRjGfe5rzZ5L5LNgNDtnVg5h9XgFtPo0XeSCFu2O/5V11EdWSQvGNqSVY9Bb68ZjDFRmG8fBWZAjG7mwouSnf2ckR7mZl7Wec6nRX05zEZIADpzMiDI/OKphLShVDYnkCpkqp9X6dGpS7XJcMmJjAP0ByFcetTBKFyzhnh4IEiUM56r5O+J04/HwJ9PtSnuJl+OH7zA1C2vMhSYV14EPYpdI7khzo1BxYD7NnHbzCvPx/MqE0Fa4dq6/9xzyIqfg04NQ/9JhgGlMQG1obzhHPqOERLd05OlWzrQIieriDs++Gygno8fiLtZIIszQJcV6GkLk7hq6pjIbXDPgZFyqqVdGVumJmTxGNoGaNav+YI23RD/rinieP32q/wPcGAV6dlwDoZFvpiFqpN0urhgrcO5j39xo5PPTp0/b5tZmBz6zNnt8bFvzeTtA2HFne1i0AA7EBjxyUkqqWxGtAqREalWrCHU6/SeDR1cRYQxAiu8RjuwJCepp2mBImR0Cg4/rGpzPLLhRCTvncCSdaNep0zBxFO3UaHHt60qBWHLIUYnWiGojLuoPGxS6eggCrSnVJpgs52xI55QjRc5+NHyL2mjaS3UsbewqHI9ina5hJcUdzz2pDzEYlcoqNiMq38U6UvpNBtkOlOtF3EsYoNRu3DQOI83101I1rv2qzvpyArQH6+EO+6ZGsVjloLztLpLQHitP2I3tZQM6YypAwwm+vVV0S+TDl/p7JDV1o8hnZ3dPOnjUfcgGsGahXNMmIBUUncvvysw39x6ZSfsxnXrIlkwin2GNliFNTXZYEx3hKtma2MJ+7Q1/XzKqIIZb88zEhizOYNViEk1Fb83JqHE0hFKtw9h1RzJjhaF6eBLV3t3aKVCd/r7qoK6740CRlo5To3VVKhty0CDZPDrtlrqpgo/aH0PWaJBjGokcXn3mFwzD2nrwsU7VLbzq4QIDPvMqWhHGJ8WVFzaGlVY4CGz0BUPd8GymzaCiV5rkyjAph17TNweufKXdAj7xnrmRPKAxHB4jiWULI57lllIe/v3Bu+km+bEhFtJ2yRMNLxzv2BNMnZe1km9aFfDMozgdzryYcTPXCEKKSEjqWtV4LTaoYW+NjWe6J3mSc70ja67Rg1WD92j4nM0GogGRDwKXqivAiEOypLyYdJFTWGekAB4y+fMQDhjgxcC4gM/7n3+2oW+t7czXK/JBssf0TzUKFwsrVHEAgd+nQAxPT88/qcoJ3dUg7YjFjEAzv9KtbjBxCnM+m2tsgcHYdHY9G9iFm+6VyecdlfdfTqVOmV2OgDxgLzUADG/W+WhMqAeSrurorLUGtA4lOWXHRAScjhHkNWXbTf2tz5NnvWovljMzri/3Jw1pwxpzkXPFiXLPTZMjQTMhTh55d0hEUpFX+g5gYc0SYRh0tPYe3eWhyK/S5YCcY1PXOZwiMiFgMN4xyNH9qpqD8KMMUgAmYBSFDdWZOop33y0i4/pghQ6L3K6qLka0T8p0/8C6bqhes4Z5b3v7B+23v/9de/r0mSSENHU2rKyhpoXTHdX+ZQmy1LQWV81iNsU1r95G9DbolyKfkFCGo1c9bsFe1WRkrbkCoYCa7Gw5+5moKlvYtZYoMkufTZzgbtSD1fGdTiXKCZDwdxRlAHl+P2DG/4mssxfgAKTJOvtMe7P26EcRUQfOxfM0Ckl6PzTJLu3GXetgRBtQsimeVxwiwcNudG6ikABOzwLJS+Ez8dwRFf0l8KF4HuZcH/moy6M83YCPai2ZOVEvIL0X8aJj5AU0Dw+qV2Aoc4yATXKhEd4bDE5tMNmYjv5Jzj20yURB6f6NwoGeTdFP3QS6LtBIKmgwHIPXMg7XsljmmOLz9aAYAFOtOo8F4lYBJ/owEYA0m4GOtNvuzq68m7wXS82Qa28CHOjGpGtOGJSmovWDBnmx6dFvOzo6ah/ev3d9r7W2NVtrLw4P2+HhE8vuVGSqwW1KoXpzUjdcVxrMSsWe0Irw5WY9txoOWLlzRTI15jzvue/1cToNRQXIFU67xRlJ5Jrhdj34BICc5tNb7LxEj/sYREfFoDozyFfKzk6OIwEo9rDF+h6bpFWz1kVAKY+yB68hulYDsZ+SHKCetlo6gtEE5HrjwMhQYHzvTEMGORK5hYbNNRD5XFN7Iu+OMjYkCPXmcS4iIva25Y7MisMxUCJJkW/qid5XrgZJ3UIyWVhDp9F0DUkZDpMvbVZ7YxrwiQ1gveV3e2mWgM+Q/qqUKrUznimpHpNFrtvG1sb/x9h7KEeWJNmhASChtSjd3Tuzw+X/f8Z7JJePRnJnZ7and0e0qq7qKmiVAPLZURGeWRga0VYGNETmvXEjXBw/fpwMNxFGMPvoijU21HzQJrC5BcXrDdWD7JSFIgxF8FznsF9mrBWfNO901PEvNY1xn/n7BLJ1Imj9Pb4fBzPmjPinRactSUElG+AmSXE2NA/IlyIGrrXwVcprwDmzlcFEgzCauefAcL2XNiWuAw6dNGg7HjgV7sygXM5CWdcJaYRtI8rYcwazt/G57sXcf/cD5MQyWpb+GCU03KnMAwFKLg4IobmVto5sBA7IzUtwHvGK2WTp64lEzOJD48ZDFz/Yboj6LK+jU+j6gPWosFjJilLzEbw0urbjOJ7LwIJpZkHyu4Ex0KeCSD3dt4roVBtQyj/GG8RI9NditGjIBhNJDS3o+UtbiRAbB39ZhcH0UxhS9OKoQXfg9XUt87Cq8VRZycVaXp96P8hjwLOg1twTC/8gGAAOY42ntXZ0cNQO9vaZmfEaaRgRPUquBYQDwk1PM37N54KaEcgK21ukGJ+fn7GrH39L57O83E4OD4m7wzmpIA3DrDoU6j5UU6AKQ5oYlXHwNbznlHGPQxznEzbeEBsVtCZ4baWBLwInvuh88HpcYzSM+n1S/0mUimcUnFoHwr0xdsiI9s/Pz2lkqU3pwEPGF4V+5AeATmWA5NBKIGMGZrLyUacZumKEPEskGj2vHFBApAmUYHTY++amVDobF/y78+EojNStVMdB1qPM55EEImQI6A+Ts8BeVw8WVQgekA0BcpcYZ/ajYB02UWj+kXv75Hzc3xfiTkURXD8QTCn1AtyPstk1Z/76fqjkPXJ3JkACCdmbqlUyI3abAEd7MMtFY/CyAqeLCwZlv/ntb9vrN2856ZQagnam7JQjHV2Ehrr+3ZP4ixTzu4MttRplPE5JCuGgB7ho+M7E5fLC2UdkMYLdasCyEwZyEPpnCSx3p2MHRJ+AzCfZjjXevBm9H6XgTmmyKGibwo1nywZdNjxr39AZlmC2NslqrQRkpQUFY3QkeyY4M8FdLb3UWlDsL8s0bbIi5xOFYTNr2KRGtgf6BOzZIFqJWgIgEddonst8jFDKlxQsshtTSMi4WxuEhup8aOpdkCapAJG9dd9UG3CzvJ1PZ9dZayswVo1A5mAMb/44n9XUulwIlePVAsf5dEguTKHAPjxMpohaOj5xEEX8PNMojhK6a3lQOHioSQQz7jWnrqslYybJndGbEUFOm+nIdqqnBRnT45RjmVHLAtS2vQn68wazvP3d/XZydNLhH2wWDVS7pmEC4YD1jim6xm9UqH58JNsIh3d3d4eZADIfOkTUfJaX24uDQ6oJb21vdSozMxtSmu/6ZFER/URSkQqBDr5gyfRJjKmsckgKjKqgaJwPG00p9aS6Dv5FRT3Oh0w4M+ciclsDkTS4jqBEGRsd0dKMdTHM0NEBcjuAjQ4DNQaH88KTNYMdELSdk+skixkSo88EIa6fehsq+ML3DI+rSdnQmzNI1pzQm2X8PWofeJYwyMl64HwwmI4sNdesWP1yFtSdD7q0/PyTkZExiM4SnFmO+oDtQ2BjIWDDZil2R8SV8JwdbLr4A6Vm1EF6Q0QXHw2LuE78LvZwmLPI4vGBSD0ZDOunRCMa2YpYj9dv37Y3777ipNOdnV3JE3H672iA7IFIadOIzaIhdRZRn2PsmvNVnr3qwOJ8xBzL9NThfWrwQ8UYLpB+3jNfZ48JZ4YCjaUpqJemwEEkkagMWAbHUCDOYEgwbAGxOACbrc2cxBp2ogwCA8LeyqYjnKxg1UFuaN5Ej3DMh9q/AtpBiEmtuiJSI0lYnXTnk5SMDzQaPZxpoM2DqAuHHbAbMh8emIWaTyLY4LzV+fABcsYGYDdkPstk0wV202GT88n7xfnQs3qoWFhdMTj4XS6gsciaaSWyjEceRsbZHFUIhrZVsPJ4dxUqDWs943xQJs1hY4ZKQyECR3U+vDdg6Vb0ZU1rDYeoRtxjA+XAqh9oMFnm1Q+EzfNhYjYKDbX+TVakDg7ns7+7R1wW8v7Hh8cqgBv6hBFBdM+6AJQN7u7ohICdo1CL9QNmDtgNdR8YYzgfbsanp+58kPlss+FSsIxgNUVdUD0GJZaRM6mSIokpOlH/k55lIJzhmOScVFfI8w4Mh/XFs6OEjzM56HklAlOdSM8WTmj0CoUwMsipMSgRIWXBlUzAabvBwDmMLndWzgDIz3f2iD6KMcuk1m6y1zoisMBI0n53g3CK7Waa8mcxXMJVBH+YKQeHpHYIDwBE4AF6tXvekrGgR4kOCALAbdZup/ft8ga9XHfcO3jmqvUIckNSjK9DPCD92n0eMj7SycvocTTjwvnw3Ke51MzNvpZdkFINiIFo+riDQPhuTmTm4/vPfaTJGOcKfT1AaRA08ec21CCECIZW39HxyYv25qt3bXN7m38DdiiL+YSwpUAeploCnUD3yaThfJKFLjognV0oNn9Z80nA+pywaPaDRH/dklGcXOwNM8SMQ0jNR/WADrs9UYJG94JsVLRmB0t43qCoc3w8/oG0IsiMDiK0aNP2WTPG08RzdnIRxCb1ydjReSc57EmcT4WYU9/9wk4vLzgfRdvuJaBtUF8Ji0j0NtDjENWZNFAPz6rwwYCG5ot4eoiqL/HhTlYoXMqmuUQ7HjnQDSRhN3lzGNNI2PDw24KNjWMZEkfTjI48MkD5ouGqwAIQgbTzoXR8PHoaN928xeuOmF5hcnCtmBVGI9fKDkxvRSrwi/ZiYSjlicaVyY0NrsPmgq5TWfZQFDZhInceHmYv0iwDfAgYEUwzMVxmbWdzqx0fHTEqBnRxsHfQCRBRMj49P+tD5ECxvry8IuwG6RhQi+F8QHE9ONhnAfLXX39V/xWyojZrr46P2dSn8dyIliC/IgFPQrbJFDibBU7ZER4hJznpUKSro+UzNlyZjC/kDapAQC+NDabDaclIpT9IvSWB3+rPRhw6omxFpIqKde1qroPzoQ6bRUplhKgP0CbLML5DTV0kjSI14sw/UXSMUg4nifeGpIYDHH0abAY0cWEMbhy9Euj0Ta0nzZ9VawvOhzN2gPuvLLPmc3F9SbhF4+tF00Z2JOcjAoVIFDORFBgApc9NBAllgrB7YJINOSRmYF3rS3BMYMo0KYZR2jv5C+Gk07SdxeCZYH+znodgYrLaDg8OSCxBoy72Iw3e0xN7tEAsiNzUwdFhe/P2bVvf3DQsJ208EhAMVzGotaICAr2wtnpmZqiQTENDswoMPFuLrSjaTTX7yXPOeQ+mHGi2D89zU6egc+yjQL8iMTHj5cYwnmTnQ3jb2WrUuvGsgGRU2BVIRXdWnoAbO8j7cVYqO5V9rRoQsiEqdfTzOyDKOOTanhJyD/aG9recZM4D4VIL5TKj2tjYmKUjPwyi8PXxy6DWib2kTutEXoGSSN3sD6ZKkusQh3qdi82h50IzXLWWnI0robXUNTKjx1IiSC6F/1odmqGlHBlxyymuFZsUYpVP7AXAQqhYLLn9wTmfuU8F0ib4mdhjScvJZ8eBTRHVjqtCYCwme5Q2F9wiqBkxIYo0HJCKhOrEc1ZnWXSy3tY0cC+KA4F4cE8wpD2KKt3P3o/tkZmE4DwUCtFfA4gC0jcIF6A4sLezy6/x/PA1sgBmPmg2fQK54IKFWgXWT6ZcX9Eg4fdwfch81Ek+been58SIoXCwubbSXhwdtrev39BBIVBgIfUJ4pc3rBkigAlciqhKog2WAzLkxgCCbTPzsFuHyHz4CGe6R4XtAbhPO6lAd8mMkvHoHtbYpyT25SBypKsljYeJzsKMovAl5XiGQ3UpwixO6dMJEhIlOCoVMUbJxGmYS5c4t6814eb0vBzZpjaSKb9CDoZ8fg41s4n0iVnqJM4NjgNOhozI2RMzHkwCRZCBrAbNwmRYojZ0P203d8qIIINER4romUMlByWc67+E+gqgSTw3Wd9kpqzfdIq4SEC89zJyO4YvoqaxPYHOKvSt+oBQBbzH/t4eAx2cdbIyrTASqDFZ08HRUXv77h0noLIXDOQlPzyQX9DHJkUHw6aZ0Fv2R4fgHGDkXhKoPDypppnG2rx3slaOnEevDM5yAnafKwW8zr75aOl6O6U+ATgpz85oObBxIsUHMFOphg8Vjvs72juRIAR9sZbrsemxq0KWVGaxx+SZE2ozZI94n12tfyiKJ0CKHcezSTYke686boRkZX8FyyLIqUoIS+ura7NsLNBgJTs+IisYUjKbovtmpQFevEUOK32yQl7KcgwrFPpfogR8jrZQNm8eEG/ON6MoU/N3cS14ABKLBHtMm54GmvipiBO4J4g0cuOyvsCJSVILoFOR85nM4Ow02IpRNlJYT1HkhFBHVZS+KJsyjYOMCBFR9vHGil7wgSwtm7fXJa0eGwmLjbVNFszp6JEyW0YkEUOHXvy0O4QTMghZDjJiiFTgZLbgfAA/taW2t7VF4kECB1CtY4B5GNusnV8pgtS9q/se/3BPWGM4QNR8AOFhsyPixHuRyr0u5/PuzRs6NgnBqqALJo0IK+4bwMFwf43z6FH3iZiiHVAtXnbc270BkSnCmi1SqQMnRu0ijaloON3c3OpSNgwi+J4iuGTaZfavitIex4Donw2mEfnUWBHubitBJPuOZH96kSpUk68rjJMDm+cch5JIuf+uWxH48wyE8/ngeY2uG4wUolYbK84dItNNDYJoMkUjJrIhNn9aoQPnEN8TNRsBg2SlIB8EbS7B6DLScj6Y5QWpW9Q9C+Gitil4vERgnkgaxTFRNZ+UrgGpMhj1HggoGvuUvwOD82D/gJk8oLecMY5WsDFEYAVljpMXL0jxR90SD5ryPURQkCFJQX2MgBhD2bL/MoI+lOn+fEyk4ChwMyH7HKQyz4sOF+xSkCIoF+a6L6B5ID9BVfh8td8ENUsWJ45Xa4d6rmD6m+sb9uLd3uDcYrqASTBhSDrDCKQdlIhPqhAPqi2udj/BQm2g/dIWzdf0u6MucmFBbFhTtIJLr/lAXocHAA4mEhgds412kaChLkgX5kUE/4xX1xvRhY6BeM9lPowyC9ZNgwBsP3TmMksedQwaNk86rc4nEWGGV9UokBGKB9QhApcyK8tz6jwHRRr/AVakGKXVc0PFpHyN0kgaNguw8hn6ekTPlVx8jBduAYYRzjubidJFZVHg9LbWN8ewvEKaqBuhrmu+5vrCQIDuRQq3hrsx24F0P5zP0nLbJeFgXeq0T090dJortCzFgdba5fUVKdY4Kd6+jAAAIABJREFUjPhFHGLCMpTEkNQP1Zo3t3ifaOSDo+cIhUlrJ4cHdD5g0rFEaJwAzgeQNJwPDg4YcMiMqFBRajgy/iY+++tkPH09U2w33VgOaEzgpBPwa/L7qzIweWabW5uUr4mzSlaiGEasQUZo0fULEZsGQddPAwAHRCFZKSDoOkuToqWR8v3UI8bBHPqD1TElosxzzxlIEMLv2wFVIdH6d1E+YO3TTbKU1jErjjObHu4ZJcOhcMAbqPUUfZRjAtEE0BzCPYjWooE5dSE2pYYh1pQZLa1AJ3BeETpri2tDxhkYZtH5sK7KDSZkItBksh6SuRyUxfBFcgiTdcEWVZCnfYB9iXuH40Cmc3R8TFFczFYC1EaNO5CZGLyqUK9nOM/SyrPC+VHkLptUM1idQ+rLu1crDbKK/utzgfPBFkOwphllKjNkZEScc4Ri+ceZO+RshIGpx39gL+KMQk4odHH+SRyXm9e7xmSvm0raK3UoFiIKIaw61qAt2sflfJqBN55xGo8jnaMgJfs2dl+ZUOA4swxXWAFuwkLtfOL1dAHC7KP1kwdBD+wBUh2nXbiwqDXnQeSwDQMtx9BhJUe21fnQITHzUrGeZAP+vw/9kyMJZDEcrS3ogxRGbxhGMei4dwQOKDGkBtjuHr3a+Qg2cB8A6JvubMfviZwgzTBK2lg3jHx2w3S8XwiNMq0GS8lwZGiaXbFhqW1MoDI9hsclYhX0FiHWMSPdCZDw4S7UKWlz1CXg4Jj5gOUF1WVCcJp1A/goBzMFXESfFNN80LwYGAQ4Hg6Oc+aDzCPOB9eFn4FUweFxK60dH+y3r9+9a4f7B5TXUd8UekzuSShhJmnng+GA1fnUjc0DHYi0SJh0dYDSJMdnGhZciZxTJ0rmk+wIkS+cMsVIneUKIhB2z1qTm+NkPOQM06sU+jgzU0tAIWjRni6RPzMhGTRF7lIPSIbD7BrRves4ierzXOfOQhxyH309lDTye4HxoiwcB5QsQbptT6RkU6maEk3o+9EZuTwThIrMB71AyHww3ZRElgwWxP7nedDQQ2V8yHxgQCGZNOj/i4FSUIkBw5WJr6miGQGqkBtHLTj4xJlITZDXOn3QoESM8zCZAJR6ZEGAdfCecD6HR0ft1ZvXbXtnR/VL1CEwkgWDB+nUrLq9ULOqQUF09gIpVmQnBV08pj7yuqhmJwuTerrIA9xtRfFB5Ao1pjMwtso6ITOcP9dNYF8wv4nX44A99UXNT3Kjs8kwHTkpyhrdrlq9WvZl0M1HwDv6CQOHZn8OG27atWG8+IzU++ezfCkupHm+B9BwPiM7ELGAmGGyHzsfoTuGGQp9MDLoNbOJ0acHtJ5bHFCN3Pk9qwvQI6d3J9x7RG2Q1aBMjCINPPCM2ubhB30dhtMS/CyS3t3rYbsLnp9X0pPjsd9hqDhSheHlQ1yQb684fvTmYMDUa2H4zhL0NCScjupxEh0eNE5f5vzQSILe3jRpNNc6inWj8JiNX9eQBhLPwf0yLOqiYa9huihm+cj5bG8A1lPhPYaUQ802NdSMOCx7e56oPoDPkPsHlq4GXfUq4W92t3eIC2eoHDKfrY3V7nxOjo7Z0KrAQKM2Lm+unN2CBv7QMx8q47nAWh1q9k4KoZ1U0mXe9XfJwsfgOdO27Ygq7IYgIJRrET0gdKnodw2pW5wPm3YtKlucj7gq7m8hlVkjEnqRVhfrIGZI6+NxK7hSoJZsM6gAI14LLuYZ43udjFCEPDv8FrYb62qqH2bPwMhVWA6X2KfTEn6T08FzZebz8NBuLy+s5DBjxgNdPwzRg2AqnM01Gg+nqH+KlIC9EiiWJUxhZD0rWAw0U4/JM87PxVIDq1ayOrw/RsEWNqaKshoX0+tFOB1G2vUn/HrmJ2GURebFYE3wzJH5vHj1kg4KmQ8l/el81hjksKbJwWrj/I1IXXUmngGrrlcHJCdkaAeIiklKRDmS+RjJIMxltm5HPxyAZsyASCOjcZbO5x49e/pQduSMuzs4ZWbk/tRaYoE+BxlHr6RUw5kV+4JkJ/VcSg+hM68RTJQ5bda6YN8W5Z3S6zmEQ5NROR9xuXvAmjznVLW2ZVeWIdkbbgwzr0YcKAfUOWzWHuqyGB6jECoqoz87nxpN1LQc7516TW5UWLziSVwDI1U7H7LIrFlG5/OgAWoxSFKZFjaaRaVh56bGz+57zSdFXmR9wn51Z725lNIiZsDYmUGwk86HQ7gUrdCIO7KEsUkHsLLJ+XkgwVuH82GXRG+SxDqlcIpriUJDjbi6c3cfAqNLXOf9XRcS5eA6wGUbGxQZTbMlmErAwCVTskKadVS5FQ0+kIBAaK3z+Gf8e9R04NT1N9O2sQryx4TO55uvv25vXr6iqgJYidX5pOZDBWMWjzWMMBCkCq2DLcT7M/WUNGsHPinAstnScBchkw5/+YCVptKoHCSrl8NBjxUK0IiQRXcnmy7wS5lwG4opJUbmoDdR9dN/IQM8mGuB20BXV3Q76opqaNZpZ5E3dQoWarXfEjWnCLwIW/fItih00xBlXZ1lw8BiATWAToKjgNfIiAKDD47o5oZZDKC3i+trOpwH7G+KqUIhAYrTgOUemCVH8ogtthxlYTZsYW0GwonziVEOfEZoEFmYsxHuBUPk+J1kBKxneEIsG87dxlAzKjggEBDi2PD3CDZE/98ZsJtHFgB2Y/2HtkUjTQLz5jUCc8aZVxSlQk6MfoukTe5TNs1afZEXolYezum0D+RLkA/HCaYaYN3QveMREvSr9m1igjNuwpIRnnWLis6PA4ICs8m3izSm/YN2gifWnsTYjPPJJOj0tZW5QPzbAcM9PKoWWq957NUgAvOyVvn50sqKRirEW2eQUyKwTrPDbYc04A3Qe2DC7w/90qkfHipkZ/JAE/2MzEgyO2HBZMP2xqwu8olFM33ZBp09B+AgPMzaxMq0MxRAXWjlQtuJKZvTYLbpI5wPFlx1HhRi4STmNl+HUWSMkVnxwBl244GDGGMZwcDDRNolivbuZViVwrI+ws03ZRKOHpkPJil67lGa6AK9YZ2wKStcmeukM/I/OllIqYCphL4cRPqQDVqCwrRUn/f397nWgB42NtapRoBNBJVqwQ/aUIBkrtBYiTk12NhT9I48fuF8EGWjkXVladaODvbbb/7hH9pXb95ytAJHdVNu/6HdYnS12WKS+VDz6ZMFOIlUF9XbuhezX1J85eeUaNzEqwZHE0qKAxMjDo4GI7aHwCgleTjvR9ng+sYqHwip252mq/4puAwNK1SEKykiFPTFECP91vBu7xJMvTLS/YQRHTn1oXq8C90LWVyqK7AO4eADn/H/OdQ1eOtZ0ByrzPTnaMFZpYSinu5VE5tSfSCo+0xvb9vS4wOVvVkMfnxq51dX7fLmpk0ReKFIDBbc9JH1n5vb+3bGjBiwnKjYmOqaBuAe8SfcdfCYKDh7NxANgjToCGbqapwPfo+/k3uwc6YiANo8LKtVzwmyG9Z+LMsEh/T23VvWscF2Q+aTmi7HJHhzZdpnzWq4vnbicZZZfwY96buzzh2fYZpC00xL+aUHaQ1G8dxjNqImwNEXDjSY+UB5wgP8krlHYYD7I71AGQDXR22o0Z1n2JBygtWeadnx9L4jj0eAsC1soVAqQcgi5YqCL6aahMLoZDsZTY5l+nBHp5mWljy7AbsNR1WTDu4JjFTozCIcaGuIkS3GiEOdrXQI7qzGgsxBQUWYU1L0obIiTR7zcp5zPrkhGnJogGXKXkx2kfVQEV+Dwshe42gHjADXAombbuihiP0N5yMHAefA762usOkuKrIplPGtvcnCtYcTBd2c+ncw9haTDCMvbBPAe5z+aioz7itDznL/eTDQx5ug5mSlXTXdKdKrkWMlH+RZ8VDY2HajBXYfnY+03DBXh8PNNjbawcEBrxtMJzw7GGRFW0MKPc6Os1NmMxruuxtEY1O+Dtlss1m7ODvn+2xtQpdNzucff/vb9s27rzhOG2xECnZC/QEOCNH23S0zBzmfWXs07MOFLJkPDVRhC+HemdWaKt4zRxeLl/zstbG1wsngcb84xLj/qFsHkgkZAZkPmmBBtkBGy+9bgh+vtbqGzFV1O12nAhyOTUAUS6hTH2lRIHmBUO9Knx5KSLcy+kysyfBB/L0oqmU4IYb+RfXZvUMJ5OKA0peSGlCK14HuIJcUp9DhuUcx26Z3t2356bHdsFCPZ/VI53N1fUtnA1Dq4sqOCCzIuyl100RA0PwfQVaD+LF4xqvzrAY+sJsGF6q+SmiykH5wLzDQgIPx/HAWse55Hexfjh53PwrOTxrGkdl/8803IhcAaiW1erW3doTkAHmYZApz6uqus/F9PRhPJJMBqyULUQChgDNGX87EkjWwpZ7mSfsUGrqbanmWaVujh6h6cYLRBP3pCUydVHVF2QtC/kUJJfskmRuvbS7gAaz52B5mD935MMYy20P7UH14gSblmAaxAAYYWc/N7XUPVoM2xX7VwLmunc/p0iwHLlBHdQiI9gBzETvk+RPrJoccL5jIJQufh7BY86l/kyiopmt4+Py+IYMcKC22JlIyoqfMOfjzD22ytNrW0WUN+OFe0ShFQCjtItHCIQshmrVmhLS2xHlCj2154h4f3VVhq6jZChsLw8WogOsZJXBC5O5PJpKk4SGasbbESDpQJg3ZUDHI4cx4igmyHujq4eBYkVn4rzYUXle+cHT9Y31jpEeQKQCe2DIifjOAgJOzvrOqqBpGkRsIhUayeTwN01EqHE+YfVoNqN0qC0L/EF4XWDSvi68xY7bzj7/5TfvtP/ymHe7vc2YQHODd9A64rnsQrtvd7Q2zBrLezPgRlOBDm4OdmmIILFijMgepQ12qEs4RM3og5YXOIRbUlqFmoupjv5MVx3+CU8mGM+WeTKcVEV5YKGZHOOA3GxDSaDXnRmuaiZ5q3sOdqb6gwXzsIdMhkIO0RlmYVONgm6rg9aiQW75O1p1DHmPT9dHstHAmRHFV20GyDqoN39+3tWXMNNL8JsjSXF5fs+aDWtH13X27QnAyE/PtBn1At3ekX3O8hA0U1i4B0KJzB7w37MFQ6sj18vwLF1Cd2dlOHHngONqkgjR0R+FgDWuYlgU8QzQ9v3v3jrsAjgf/uPctYxTkoI5gx+9GgiZBZc/CKF0lElMCF/XGPGh6sRsrw7TFKI1LjEo3Bb728C2e5xEUgBlbetCS6Yd8o96VPrQTNgnf0sh7z0HzQM2sL5ye4POorqiGS8gXNnQ2VbBsx6NnlWbSKPabkGNW5yAOzEiCgLLCILiU6QA+g1jDrFl8hLOgJWU+1jbrntsNYRTxxCH18DR64YIrx/lUx9Lhs1LzWYyI4nyknKpoVamlB3M5OhD2jZ9p0aNywH6dh8c2aXY+zeOrM2GVrBFBVtIRE17DekwEAVdwqOAwPCu+02QHewSREd4HQ6fgfAC3ybivdqyeSrCUuEEao0IkC9cdZhFO2z/SMMk+IyW0eM1FtiEeqBrHRsSVw5BoTe6GMYlhHD0rZj4gHGxvM7KRHIanTjpTlaMHtKZskc/SzWlZNxbaHT2DOUdF4VszcciCBMFhrb04Pm4vT17Q+RwdHrTj46O2tbMlTTFSQ2/47wH9JcX5qHA/jO2illb0zHilHM/tmmPk5UcF0ntI4yeS4sdYIIurcJtqFcpsJvhnFiOiZAVjMFTRGRTkEQFYQJs0/oTdIiUkvFwD2ToPihJFUjBwM6Oh0ux1MTiH/lecS84hjW4HibSDapYTo5+MJ2SXRJyc/WPZHfUgCQ5C3eEJjLfpHSm8yIQ0LhzSO1P+g/O5gTQP2XJgL6rvh6QEOCUqIDy6WXP0B0a9I2SB6jznYOMyojvCorw3kxByr1mLMAO5djaEEr9VA6e68ZU1vHr1qr19+5b7AGO4V3AeDIMzSHC6SsjQNauqNBJ7BMfM93cTZs5JD7TJUHviuHT8boICGH04oGROgQhZ/SsZSp5l6sfp88n+HbC9FEuw3XE5tNmwSZ6mjJqe4ONid+ywqefmfcbQvkesT+3uEU3FcjgFLXXYadYbp1KLQp2MSPdpKNrOpwZGw9jNB87VTywtLc07H9qCzq4QzRoHL1hnf0BxQB6ZG2+ORUuElcynXkg1CnitFCTpHc2065hwV0tFai9YheQD02NR41ltq21tRRInnCTpsQpUeKb6ggkL4AQbo5Xki/QgSbaUr5HxAu7vJilu9qdG4wyzp8xHmxvOR+nw6D4WKGNH44FmzIBSi6gLYaoQnA83lWEXbFZsrBgTFP5z6Crk5hftwqLMatiHpI77MNwAS+i15OQl6pnpnhpLgJPIKN91B1CpQVsFfAanxv6hFdG2cWZv0VnNbGiJhAPAe8hMkBnt7ezQ+bx797a9/ertXJ8PC6qmkNJoS7t/1BK9Tl1tICTmOOsFB5S91n/fEVuGycVRp/YD55OekDiflVX0t0llIoVzUHFDQBlN1ogYB0lCcKwYfKSyeFT8yH50ax2CYw8RHJCKwXE+cb41g+nbRAwL7dU6LKyMI85eUQHfUveBnN3Yh2CRxo11iDFtFbT3x/sbQqskI7jPB7UdOJlLCM0+QRVhqhoQoLf7+3Z+cUlKNp0PmyUFF6d2m0Aq0W6FjavxiXNJ1hjWW5xPMsHcf/Y41eILOpIAA2uarP0EwdDLlxwqh+cLyA3/Mpl0aMxByX8+I+vr794y3A/eQ3TnAlNjDMn5GZGRjCNISSKq2wkOuDaBkC1XhuuNs4ox967p9xdnrWtygBkng4b6VZzvUR9Lphg7y/Vm1q7Upg6mo3Du3bVLx4OxKOKB9hxfm3tH2U9g4UynxTXJzo7ySr7GNbDVpPRIZW19X0szjZY13c4/pd5avGlSwdIAOiCx4WzykMamgZft3LhhhPOwDfVULDWePsZXGwse3pg+lAmsroosBM5ndWWNjaKBqxiR2vnEYbHPh0ZCDDVGEK7PjBnoYu/AAcXD43URJeI+yLyaSaoFDDI6SWuY8YBZapzRkVWblXUNmKWnvBGKxDwVFytxWAMNxQGncU6ZyKDCayvCgbrXpM/rgAKENLBCs2Tdyf1SuEaNmNagtdW1DcrmZL2x/hivDfFQPLnVleXufHa3tukwri6scDBB8+k698kU/RVtiTWf7a3NdnJyTOdzeHJk+rJl7Ol87tsMtcDQ1Rf0n+YOXA6NiQZzGZAh38BYifZzrzn41RgO5wNW53JbtvPRoLoJr5VQXVedCNVfGa1paoL6OAoEjbiK1mVEc3CtRGUmo5h0qvvkOfL6ijpBhafS50IHWoKWRNwjwAszSdlYL97nHAOKxnWZokwYzo2yzOCc+RCaQ2Zzc0uJnaubOxMPntrV7a0aT5cnrJF+PjvTyA2QI56g16c+tcBHeOvU2zTjSR89WyhEiQQIc9lOoV9Xo8YzYGZjzkdeN7UG1qlbsxDufvv666+pboAmY9Z8SmO7/lZyXnmdXE9sGJmWVlABhBjdNBlkKA1cfUHEylqQdVsyVb8JnaFmRGk8Rs6eiDcFIVlkgEYdvNezOdVM+i8mEERXL2cijjU1e96P0QI4hus7jSOfb7QVkxcOiEENRUmL5lxnNcu2V1+goKBqG2roYM5m1pkOCbhJGriyyYmLxvmgNmKmRNLd1GSSZuUgJKLOxShLnKfZVS9I9kqRC0mqWzcpLjbOR5RcwXBEL2bLbW15va0ue/O7VoJMhYeaHHZkM5YsB+yGOSQsbKqhET9LtEqpSBsJUSDhteV8QjiAM8KBYorvuhIdnT3/kNgQPBfCBlP7Us+STL6MQsjritBVm8C6YPOik7n2fcxlP2wy9fVbcp+vYbYbm26NOaPug+sG0wkPdGtrs61Ss2237e8fkGXD5lEQCi4uKB6KyBjOBzAbDPJ+IRyAmUOFg/VV/h7qQqiD7e+i83yNr39wdNBevX3Npj7I2+C5IeMJ7EbGNWs/oz8Az7s7H0Se3N2G5fz/VdqIgYPjm9qnkHlBjJaNOUdqhzVMTz6drE8Iy8D5pMlUAYAkj1LzxD5RpqaxxHE+2E9SzRA0kfEEGdmsPaWifGdW9XHfEoAd58W1rwUl5cHMcm9UeuMccMRQ4nR07D3O0E6e2Q8zHdTcBLth3+J53IMM4iZSEFBQ10Fmc3F1bSFS1IGmFLHF509np5yZc4+IH0jzipiDuI7KQMP3QvGPw02GlN+Lsee5yXN0XabCdfk6tON+zwvTYRPIosUA7/3q9Ws5ooODtk6Gp7MEB9R9bzkg7tfjTJGwt9stqmBnv884VkeDXYbHKEwcV1UfiMJCAm3qv1GIU0hTNdDVaYdoQBTQVOsHECY4dkB0+pphxdb2+pgjo7AGob8I2FSEqPmacmrBeL1ar9K+D+EMz1zTb3WdCjAWHSj/xgzginwtLa2I7cbN44WMXDY7ucPopdS2ZSbCmiiptrj/uoFsFPUyjMyn4tjyfI4qFiZ3VpxTEb9qNnE+MehQCdyYbLbJssQlU6AHI4YihCz8R6xSUhhoiorzId06U0xJL0whH7CXUk4swN0tinbqLYGmVZwPITcWcocKtaLfwfhDWIVojWvsorlouyBu6D00yldrEeIBXqc6n2QvMcxcPxjHTJ6NYWyAwtDXs87sDPAYPjBvB3RrNBci+0O2g4hwfWOLhxSQGEcroPEQ0yAvLuhQYKDurm/o0KBggI17/vkzaaEo8OK1ALuBiLC1sdkO9vaY+eD9N7Y22vbeDou9+H8YfWi7cV/BsWO+kRmUMZpzEVL6eQy7kVARdV8fU2av3rnV+YwDPAq42eeq76jOubqumg+i91CtmRGurpkYgOAn+2SkNWQ4MejI89dekUil7svIqg62h66F0DKynzHB1cevH5nOnssPuElGsx8DtzigrsY9RnwI50cjNoIckSRA9NCkSv3/4/Tec3GshMBeIBELRD64H70/M9CuH9rpxXmDEjrrQY9IpcUAjWMJAy/7OZ9DH07WkqA1DkFFS7E4FzO4nom44TM2RsbOlsufcc7yXmB5QukgPT9sAi/MMH69INYaBAWfEXglEMx9JfgOVJ0ADxfOuqTZa8zsw1Z0tkL4j8LIxVYuOJ+5M15gV9EyRp8PbneKIZaGm7tjjaJKcajMsOBovFQgUgFmjaqJ9ui4JhAYUsII3JggqWeJmCVku5kgL45RWbw2rmziGGDZHdDyZGXO+chLjQbK3udT5kpQ1sTwQaRnZLgV7ScVMzu1p9vV+fAGbHD7wyusrly0jLIIB/Soc7DbcltdQjOl5WlQ+HNNAcV/0nOT4aA2hf9mIAaI7YZ/6saXVI2yF2U/meyIdPPuDrCbjdiSojllJ8L8KR3j+pQcZ6KX6L+pniXdujQXZvQ1AkppkGHtF1lvITMEG+4RoAuLswQNhjJA24a6wfbWdoOIKKJa/A0KsMDAQQkH6QKZCQwush84pDtnWCBpXINuC/otNL/u7/j/EEU8OTyiozn9/Il1AtJcH+7Jdjs+PKQCAsgHYLth8imgTrDdcNikKABVBwLQnBcS5xOGUI10e39DoYfy4BQYjsaZ0Gm1zs5KXJ9JVq/sQ0FWnA//f03SS3E+cjxgvElqSFI8QzLI9l8FaI4WkDNnM7WzHBVm4XzUnMd9j1lOPqjJ8HVNQ1SzZ/y5n5xes8Fq/aca7nr3Y5xBiswYeCdxS2ZuyHDckkD4E4xKi4xiPWl4H0DFBrHgmiO4Mf/n/PKKsjv4d4GZTudnrAlNnzAWZSiRJ/uR8REzrBurTK5NA2Sp28TudAq0ach06dFbBDkpophemxhqGjgHsXE++DucVSgdvIHw7f6+piczy1C0ngwmEX5nmnrwWqCzOMw0BOdZ4VznbGoWDodk2I+qTsSMJDPKPEQzATbvbW5cw/xgutT0+Lyx6VQkdF0dyMFgp/F4FLkb7tUy7gMBB/4/18xxFJ6FJajac5m8D1iP50wrjY2Pk2dZQbDZM85H/ZR2O/3Zcd7Ygir/Eub55E175GUcUmQAp1iWN2EmQnIA5sZMaLgg26GGpOF8kp6JJWFGVjlMcT4jSyqMrtIprQhBQ6ykQyTqK1VfMKJkBraKIi8sClgnaHxiz1AK1B7hjAf3+ASMXs5BDshy4ZTFyfeFz8OgsBB7B2jFw+woWjicj7SYJFUSeSDer+V7GB3FWXOcABU+O0yDdaNigrHT9KUkXY9zz4FJhsB1geMhLdhUX7zXrPH69nZ36RSETT+Qevry1SvSIuGAhMUvtZ3dvfbp0ycpFrBn4r6dnp62i/NzOSQYn/NzZjYvj09ILEA9iM5nTcKpR0dH7Zt37/pIBfT/YOopwyzU6nitkMRR3YTMvLDVUMh0YVNhkhV95aN6kVT7JcPUQufkQ7FCmPB7QnsUUFA2Ksc+n/102G2y3FbZ56MGU/aDcMIs6NFiuwnyDQtTPDYeIg2O4HrS+XhOVZrydA3q3WH3uPvCUqhN5Jv9HCfJu4yQYx1kmJDVkW+i0MzEScadWhGzdit0yPlA1FVOH//PUQpoRXBzcqAT1m1I8Uez8TXHb4PddgoSCmoeEJa9vWmfz87b+dV1u3uCBpx6nFA3xtPtxpj059U+PTMoRq27idwkY0qDZoKOahiqF1TnA5i2wvM4F7FfEdKEXQpzFNeCzAfOB9AbG61DHEBWD8gxw9ViZBPgmGQQ+Jz35VYO1gstoCl7YlKWCTRsX8P3LTocGTI6S/Z5eM0crFdjneBV6+Ux6snuXMWQ3dSAyuDO2QOZm9RtsCF8rBWgcSAjWF/Q69M+pjVNmwkG02Va7fw8njSjhv3GYYN+kQ4jOtNJhqPrEKuz+pqlyfoaVa3nshLjejHSHTP0HIgcHCxYNmsuIOl3LULVFLnj+fZ0GVUQp55rYfrqQp+aq5TGJRKVSjOeICJL1VYSyYB7zsZA45Abm+ssLnP2PDeru8lDuWamMhgvWjTRkIGBi9mkQ4LrU+PmJtd/DuF1AAAgAElEQVQMmQWeYC0AZ71iL3iwWIQ1BbgUOHnNnPypb2L9AInhPeJwolkVxyPHqU28si7NKigRkCBAyikUDDap8ZYeGgyCOzw6sKyIDiyc3s7OHuncuEe879X1Zfvl/XsaJxzmq8sLNpXC+YBODYN2dvqZBgy4Otb55Pio/dPv/hPHdvPgr4DivdVub67YaIp1ipo4emrQ4Eq5I2xIhWsdqkIdj3R2iD263tYFEVnwF4sReDWmSCbT1tOPXpx6GLjuXnOsFxwJYLoESYHe8BrSe1ujA1IWJKcuAVbPshLqZQdneRIPmFN0r6mSuA5SrqFkDPhObXq2Lykw65lzaiThYT0PNrh6/+F7Y6R3CrnK/vV+jLU724n3nNqTP1OZmaoMGFGqMSJwRMh20CArwkydByS4hX1mT7OGsdtoPD29vJLOGwgnt7fMfE4vr9vZ9W27ZT/USpuAWcl61JClWkM0TSPpjNfEFzh93S8yEUXKVeEDa9ObLAv7lpRi3zueaUUEsk94DtykmWwXWQ+gN0DRyOqBkOBRIRALhT7nVFnAUJygUTelGvWOIDb1/bP3sh2w7rg/zdvxc2Ev05ggynteFz08H6Nuomccu8qvS8tFYHyKjzr1p8P2hFKKqJbpBHO2vLcnQEFF4sjuAOCkYbaxWJUktmYZQwM5DoJFCyvAr7DPJ88jbRIh3+D7fF+l/H3dQhpZWl5bTamnX1LA6u4Ieq1Cv9op0dYeo1f3RL44Hz0wRTNxPv3AVBzTNZcS2I2H68hPCgupo4hOTCSD9TkAOWPxmD4zEzO1uEEUU1BKdz6ZzJrCbVFDiOMRBRkNeIj+pX6b+4BxR3bBh0t2jZySnJ0hCBvCECrwWpVKHmRFkepgkuDv4QQAF3SmiRvYuLGc/nLzIaqGGCj+nvUjRbbY9Ftbmr/DTODpkc5gd3+X64bfh3PDWO2trR0Jsc5mdFgXl+ft/c/v5fgeH9v56Vk7PzvlhFTQVxE9wxnBcSDDwUZ99fJF+8//6Z/4/4SswDba2mzX15f9ORCinMFILZOkID0pTcbV8ECcLo2kxj/SadWpKdCJxtTKv5jKQpzLBdpop9XRBsbbFUkbEgYMGOYh4EATD5A9gB1Ip0Ojha8ljRRlhER1Ft22YZCaxCimwvko+udB9TBFGsWOmAxdLcKPNjC4Lr6ntdLUG6RmasIsmaJK6mrwdLyunU9h3MnxjcIwJfxBPIDhhAQVoCBCqnAwaqLWmOUpp9NmnxFJgNYfnM/FZbtCL9DDA1lwn87P6Xw+wSmBUQcIe32tC5LSAWEKLmwHEmDlf52AQ0krwjwTT0ptDFxoZO1gQtXOuQukGIOFs9JbK3z+cg4VXFmNhDZgo2EMAzKxQXZYYvN1jCT/lvB6NC5HFtfruiXKz1lPbZiZELMmJPwKJgDbM4sw1ZpQbUgS2JvQtuxIzCj655rigKsjSeYHexLx0dhb2T/BZLTJtSZWIEztD7oWQ8NyOhpyIOeDrB6/p34iIAhAg5JpiYVJe1Sz8kCpObMmI3QUKhAt7STGaPcoqnqqEV0x0xFfjg8qSgTBiOXZpSxQ06qKS8fzxsOnSBwBvKpB1COL4nwiLMqN4UZO6LotL2G8gaNHF2NHygijDuVbNRjKmE9pgDTXRZsr0YbWocxnQUGPIoCSkc8HnA82FjcxO9z1k9ovEEYWoUtLW1Tnk7Wk0oChhgySQ2MoHAGuDRFa1hGfK/ON1FFQ5IXkidkGhe+VCR0LXgfXhntGM+X2zrbUIZYahRiPD4+5dpqmKSme84vz9uHDBxokXOOvHz7S+SCCPTo8pAED1Rq3HOfz5vWr9k+/+13bBokBWQ2UtVdX283NdSdjsBdgzvkALl2m0KiUGQRNwfFwLpM/UwXAoz1kAECT91hnOFJmjarVMfPwh5ATTeKM8wH0FxUPRcRyhAg0JivqA4HzQbaSrv3AN8nYOYk1++/pkferAKLsHe8hITBuAw4cE40/F0Sxjnym3AcIKJQNUJ7HESl7KeJoYcC7yC6MncgNFG8tCgvM0h388eIQsWrusggHVJoA00nitSisV/kjGjsMLUPj6fW1YTc0nU5JQIjz+fXisl3c3LEHCMxBsS8NpWFfIbtDnSH1zqANfYYPlNRlV+B8sM6pq8SWBEUZUfI86aKjDtEeSz+N2aPJojY3Npmtj5lOUl6vZQErY4kQACZsr8e4SdvBUP2bOB9WerTd6Hw0xRjq2YC6p0N5OrXtyQoljeJ8kqVxDco4lZz7RSZhFDLCFu2Zjx0PM+s5WE+HA98XHI+fq0crPZA4WylxVPhU2oc424NkwO2EgCUG0NXummzEt8w1iPe67WRFIxXMPhtp0pfOhwVLOx96VHu+xXklFftLZNKtgm/+OeeT30kGESo2i7IFdhPVFYYWsAXwy3T9CtaK8wl1EVFPMh8xViSLI0E91yH42f/cYCW2HgQ7AU2MmhSyHjwM1mMwTjqjn0szVWCW6nxwuHom6LWE0QHVF2sG+AtRC4w4HAdxWUBiBdarGSUj497E6nc0e25jfZOEg6TQuNetbcB5ayy6ggX06uXrdnV5RT8Y5wNIAjUgbtDpQ/v44Zd2cXpGZYmj/QMasJvra5In4HyeHqftzZvX7Xe//UdSrFlLwj1BtBWQpIujhC0QtVvShvAWx0oEkjF+bacj/CY9FnI63dG46MryqocDdn2HnlX7kNloB9P2DO/eUCsKuCASqhuw92ndzkeRc2oUWCM8Q8J33oNhSwYqg+MgLs7N7FYC17h0ttzLkWiXwYGgGf6Fqf7KwER6UB+RIln9kjI5vYPprvwd33Oo6zbCDISYKFrQlWKx0qZD4ANGJBqHSUCQDH2nJJP1Bvaj1a7BcMPXpxcX7fz6pv1yetFOr66oggCtRPSdpdeJbQSou/EqgV7Q9MkA2sojmobzwTOI8xFELXJI9j4RBEPxmbacwLE6H56PAs3F+GEtsTd3thTY9dd2E2QvB9gRhmhFeDhsOFzniEG7IRc0pj5AJ6oM1uF88JgZ9Hqcgx6aYT1IUDHwGHO7amNuMlCWNtxvEzSJezL1INuHRTtRocsa/MeGSOTbE6GtVoCNIk3cQRxIuYkK4EtqGci8M2U+3pZFbzK2fCAGUtNmfZdCzXByqxM6n46rBy7rYYblEXKQ3DdBOqGjtkR4YRTlDXEBlS1S60pcAI+p5vuXzKI6H6Z9zHbkYATBDedTM5/UVDR5VP0XwvNFrSV18l6ZRJQSBt6ph8Br7AJ76gwGiSEFWbwe6j3YWMTFnfkQbiweNgPQeP9MXYeCQzB2HcWZ5D/QQ4FBXvf3jM7Qm4APOqQyzC5rq7SaWJ6i6whV8jPea9UqB4Ykl1tb31gn/Ab2GTKf169et+vr257RAmLC+6HJlFnXzU379eNHdnGjUHm4t897BNkAjmNrYwOiRu3t69ccqYB7gFo2CA5wVplVI6Mq3676hkgIeA3AMtqUcj4wU3I8EluUs47ytcdxRyuPny3z4aKvrHUYb4MdlOwWnznF1tBKYDVG2dgrqPEk83HzJDXfCOEIqosAbDdQNIpSMIimn/p8PNUyFsm1g66UYKMb46bIVYYsasyse9r5pJlVZBa5nh6J9sZM1Qbw/NR4pLON3Unn4zHbgOHSw4SMG/R6NApz5lJRUADzDbWe8zife1Gv4Xwubm7bh9OL9uvZOXXfuvMJ9AISklXbM0qj1zRckNWsI9V3tcZuSTAVuUKAuGk55DTWQkU+9URMJLajcLbSg2oHhfhbtAMA1sbXWG+0AQTG4tkvPWchOElmSXu06vDV58YwwHR6aV+m/hgl6NrH5EAWZ4R1IMP2JXjNfVfV60o2YlCUrCY9XV1xejgDOZEv9dZ4rlzHlrSOB4fa+cjO6Dqj5YZAYYXMYgc8yQoXnE9PIqqygWXZRC6KCOukjFSoPzBLTcZfXcD5oxTU8TMUu0fGMt+shO/zEPgjm6E/NKsZB9brqewCDBjn07H7Crstg02TrESrIKaTqIGKWiXxTzyUgp0aba3Mx7I6MB6FKqtrUVE8zidrIecjZwYqcgpoVRsqsFtnyFCCRr0QPbtkEVFD3HCdNAK3t6wzEDKDjpqVcXHdPKCA2uz0gSMvr0X52HCotWvBAMTmhDPA/QfyAgsNBw6vjwJsxAlxnbgnyOqA6QbW29XlZTs/PeXneedzw9cGrXpjbaV99eYN2XQIRwQXyvnwOVPSX4KmCg6c6lhYcw3QBA4faj8aV2jIDZF6JcJYnJW9WhaINTZdjWWy1xHpJYPPiA1j2xYMTTaqUSLWeKMDEt06EKvqB6JGd3jIPWg0Xul10VxuFZkpPCtZJ8GsIkykDsigoUyaxDMAywz7Cu+Ppkg8b66j/2P2Y+anHC1zR0XP6fXJOWaRV2Fddz4IWlADcoc+snbtY82TqeMipDrQSLu+uL0h0eD69s41oHNSrT9dXLdfPp3yZ8sYy+75MtnjBOyJw4kQw39UK3Hw6kbuGNN8HvWUzBVT5hMiiKAj9OwNw5ozF4QG5wTrF+OL8wMJKOx9ZEEMGAvVnQcr46ttICViPJxDnE+gYCE7siFwPjTkrr/K/vj5WfeRvYFU8LeKN6cdz2v7BT4L3KZ7zcA2o0+RyIrCSYr7trWDpJPxCMk2ipQQt+Ug6Wg9LUdmog6XpARFyHzkfAw1c/aVs1n3OCbbzOfsBX7umaX4gaJaG67oOF85FNwIxfkkU2KERThl3tNWRptS0nm69byxyIMb2kLJfJJJkGrtWen4GoQDRsM0Tujit+JBIiI7HtyS0lgZnmxYXZMp5FA/6M7OEawjWW1GZW/VicIg4fVgoHFoQSFO5hOjF4dUnU932oXKyQfn68R1wfngA9GZoEJkaxjYJOeTvgmm4nAY65L5CURIbSmoZE/WRrPp+lq7vYNa9bTt7u3y8GGu/eHhYVtf2+iCgXhfNJqixoP3A9MNcAz7fFbXKBoKam4yH+i6ba+vta/eviHpANeP68YmphCtU3ceTGYNehY0adShWyE7T02QUnpAcZMNmXhEZaPqHqVw0cUzMRzQbK0ERiKGuHbpjn8+66punmzapAPh+yr2k3JNGX45HxA38LlmPqRFl76sMUROI7QTmcv4yPkwyHFBIFAh4S07WEWYUjFntmxBzI3Nzb4/w7/gOtABwQ/J+eQMysWBKuthd+45YR3ZwUA03qTYYKVr9v5koJn2O0vP2JPYC3A8d2g8vaHzOb+8bJe3d+306rb99OFX9gItTSZttrRMtWs+I6pusL9B5y1KKaTHC3ifPkAxXsyy1ER7RG+7kogfv8+IvJOYAOOmJ1FjqoVcjJIBnoHqpEJQOOXXk3ypo2ix0RClRH4Z9GHBcx4KlwbS4gxwpgRbL7fJsiApihG75yjOR2mT1hN1pqzvimn9CUqrk6l2Ml9Xe9ozth7ez3+RPbqY+XQEqtQphzNX/VfrodcLFT6ZdkbPMODpja9jzb1hxWj1s8jIiRp4k0aWwl6/QUahQ+aEzueZmRXMMooW0WKai5+PCHQ4qHhyRn6Rly+jeOMIs3hxPniANGJmMOHgIqarXYZ5eHg3MKrw+925BK5LT4F148KmCqlgSIqr7lAZNTIoqt3QKT1MdWgMe+WeomoQ58PrcXNd6Jo0OCZrxKmkxoMDElHQOL8vM8cZGUaugTJ7YAbDCaZbrPlIx22tXcKR3N00UK5BO0WGgr4HFtsdnWGTnp5+budnZ3RUcDqo+6DGA+dzsL/HGg36f3BIN9ZW2+baSvv67dv24sUJDxYcG66BEKw3HzaxaieaKIuARTDLapvAQQECokyInA/Wqff4MPt0DcIQG/epoRBi6WAQWXsq+HSiVU7rdLe1HKIgWwYxE8kZwWFk7EG0/VBzAYy2vrHZaz7JosGYSjCD2prgRE+PTNNyZzANMowcUAy+aiuhyOesZDwH9gWuC/BrN7oeMa0MR2QawpQGfGNUmLGYai7WoDKszmLlfBqw29C3ooyERtrZDwKqwLp4HTSaQu8Nzuf6VrAbpt3C+Xw+v24//vKR36PzQbZOoUlTytECYNIFgjQ5Dxs1zIOB83HwFucTZfucpZ4JpCXENoO121U1eRJKX5gFxjNnhAI/l4PIkEH1cyG7TFAXBCY2q75/jH7q0Cn+h6mKvkf845gSireacea9m8Y2jjFgq4BguAQ5IzgejNZkHTWDyLXFFvwdv9NLANUBVVuc8wF4PtAcHamD/Djjeftdm6VFcAnHItfDNTRTk6PKPSa+Ok86Q2a8K8t9kikvKNVCZwOqj7jztf+RayN2PgPDEyabukScTF2gHJDcfH43bD1efFyuNxsiDxAOOuYeKOOptbs7zNMQVozXrPUR1FJwbcl81IA4UkRFDiIcjEVOWqooihBF6YMKPFWdjyQ1VMPoD8EQHjZpzeQUmXmcLSFCdS7n71JcDMSWjZE1rmvNGsWGVKv7UCxGlysy7CyyYgiXhlTd3N607Z0twm1b29sNc++R8jO6X16m43n//n27vDgXZIk+ExSYz8/ZXPru7Zt2dX7B+wHj7eTooB3sbLY3L18om9rcZLbGNeIEUNV4ZATGTA8+TziflVVSexViK64CTBRowzhSL9wzy4kiuSN8fC97qSNbiwQNw6wKYjJaQpBMlK7hbATrKOOhYCuacHd2RURA/5L3Nr6GA0rAECl/9mEwixLhQGfBzXtLel/Sq50FcW+2xmyHAQ5Ya1ARoOKA1ghTOPGa7DfCfjasnDoJSDc5Uz2i7WV9OZzAfICltFc8uptUZQz405kA7IapptljhHw9aRSjmuGErm6g+XbVzi4Au921q7vH9vOHj+3D589kvEH/DUV0EGco9ktFePkb6bKp8KfyiuSlegBqw9Wff2pHqWWUuUl4Kz7P0nQZ2K1CTrEvce6Ed618QCLSulTkQ8seuoHDasWOjTqaoH3uc9PDeT3p+ifNXD8nU9HoEGfucKwLEI4bPlvkg4uw26K9zPOodih7HgXwIE0pj/S/j90q8kHjrMjmwfnoIwFLlAxGJqPnE2RK02RDOEDJIHJsPfA2WYTZnNtZgqiFH8C9D3mdpG9xPDUjScQQIxjacCKYNDPFO8dR1TQyD7566+p8+H4F5qvOR5tHc2O+kDqx8xEPXTBPWCH4OsaBkW3plO4PjpkUnNZQkh3Zm2XbnU1Up5n3IjXaw6TifLIOtebzf3I+HH9bYMFEVHiPiIwOCaMhW55IG5EbIBY2ZlqfKQOauQaBKF1Q3DvYaycnJ8yqNre2uKmSYYHl9vHjB5IO0o2MHiDAb3A+b169Yt8PnhWyn1cnx+1od7O9fvWCEXpYRHE+2GhaN60z6kDaFzqoqCOFAUPHwXFIEScxTORH80j4JBNelflo+JgK5MmU5iIsZ/C4HjgdZsEmLyjaHTOU4CxFGADkJpFRGIVkPlEbT1G8UrBTvMazh15eHG/fu1booKad319NizroaBQMrAvHIHo9nE9GMGAmjaJ0XBfWQnUGDQbLWOfnomCth7IboX6qH8AI4xmQ9WbjBBh50fmoCXNGKA1Dy8B+g7wOhEWvkAXd3Lef3n9sP//6kT1AYAZhHDfJFksrbXqLoYPh/oV0YgCywGPKlC01tCDB342vnVEX7zV5JfedM7dASHMQ5IDZzi4yVoHdwmhEZtSj9wgfVye4MKZcvVi98KCetSfsVY2vSE2KwerDVJJTS43wOoKJpWVRzSs0NmxQYdqVulPs6XNZR3/OXpRkPmEw5lmzlYI1MTe5MjgayiHyAXoRKYeEFeffQ7+YWcNxPvQNRgDiBwiUu9lVGbmzJQ7eXBnOB29UI+s4kBje/CwPB7+ftCobIG+a/x9Y/GjA7FFIVVYoEVAWLNCf6jwjSwl2DoM7naqo2m+2dPVyQ7NfYmRqNYqobKXqGGsEic0Uxl7uKWwnRqiG3aJand9JJseHWAgUfJ+uY60OazlHRaVht4QaihoKNir+4bXmIjmFW4JlmkYppNGNrCk2nMKARZx1qR2dHFEOJ86ZhXUTGyCrA6YbagJcu6VlGiPIxuNQvjp5QWkdHHJE6O9ev2p7W6vt7euXbXtnh1g6AwDUfFhIFeyB78n5ePy5y+BsXMPB9mwo1TDkOhOQ6GBrWi6YV8HfU29M1tr3mWVs2PNU5tggwCAl3pkPe3wAuRnfDszG+g4cyATCohoCh+cdPb/aOc+aldePzgMRNdTCTRJIRMkInREgshs5Hao0eByDsh4ZA7DR6Hw8BkNpO9hva3rt9Q3qQqWupTr26G/Kme3RbKnrhAWYiaBRHQikBOeDabNRhKd0FgYNuoZEzTcMk7u6pvO5voPu27R9//Mv7Yf379sVCAtEqpXdAJF4uBOlexhoN1mYeUuTVmC31NO6gS02KbW0BLxhTvIY1Em3Be7PveU9wqrFfuQ/13zifDCnKz/D30jZXlaYGZDhtI6gsPbmmiu5NMgMwLYNfDbGa8P5SNlhRQoLIDtgGByd1dBPiy3CPc3bqzgDX4+FpWRT5uvqFUmK4+lMszQhp4Rg/ngN3BKQx9YzECpKE7xnD9+kQwlqxokBgrFp0+J8ilxSd9XLywN2e8751IVnz8qC+OeiYa6OqT+gEuHEOOdhdgfnK8L/V28tIwnDFd2u0dsBg/sEsgHlHuRo8BEMOAa2OpMaYYT6G1iuOqBcJzYrMpzcS4XDJGJ6z+wCzmeuUGpqJh2GN28+8318v4gm2e3vgnOcOQwY+xJ2dshAQzaCj9wjowk0nbLpElmEqNXYEZxciI52dnavd+cDiAnOB0SDvE/mreBeMFIh76P8Y9aur69IMEDfzovjk3b26bPguIfH9vbVSdvfXuuZD6Lz4LxsgOXICkWScF7spTG5hfI5VItNgVfinDxW1sWahxnkqKmNlqyHTMsoBiBqE5tGckhyPjzUNvIaaSHigpwPIAdlZZo4CmOEkctgmeFe9L1EyZmBNPp+ltnbhL+XDtly20ANoetxqc4Q6E2ZjqA37Bspbni0AfeLpsaiTpWzBgcJ8AZOEZnPGpiWnSE1pImG8RmwMs9CwdzlAD023YEfHPLIuuD4bjvdGsYSE05hHPE7YLZy3AJIBxeXDUPnru+fWPP5/uef2mcooRNTFu2c/SBo0A77rtMirKjkQ4Zrz/Rdwl9Fqb0Gr9X55JpB25dzB9vM9d0F55N9xNfuI6L1NxyvbSIPn7P3qGyGAsJATviaz8dzevB3aP4dSMogZlXng9vEywF+W1tHrWmV9VeOWV9d7+sbu6Xfl4OJ84z9mbNRVCvpI33nHBBtjYkQCeYi4FxLK4RAF4Lz2MjYm5pQ1Jq64NPBBuwEIbI/BT3z+QVi9dDFEGeW4Hxo8D2+OguZm0wtJW+KnyeaxcXxkCTPTbNqiRRqJFadgKCSYZijVkvnZmyXJAc0LBJjF106StI06mzkwlwdb74i656HFnJAnF28O59sxkVkMuBCup/3SDaSdaqZDxopkZWp4Cgn4jCpO6wOKeawdeez1O6nU8nkFMgQvxZ1ZdRSkvlU56PGNanlwtitTdbUdAbH43EFeKao+SD1T70M46139/e6cgIMKtYRrwfHE5UFGsIHdb4DYgMl+tXLl4TdAJfBQL56cdReHu60Vy+P28Ym1A3W6HDgJAg9RaPMgYEG3EnKRhHoPKxASMpioiMDH1kh6g7ch+yhUeE24ylAt9fhyuA0QQjoQM7AP9XmVKxn3YY1QQtTduez3tbofNbbMq4XqgdddHS1D/tLPQfiqrlvHESJkkpzLHCqaoGwiOpXonQJnM/0rk2nd12ead75CA7b3Nyi82GUiWveQPYDrUI1MKqDR3suDZCJWnnGOEI5dUtH75ZoCgMwo+zxd3iumUyJTIhGlMoajxyHDueDzIfTbm+ndD4fP52279//3H49w5gFdLwrY8R6YHhdN3qDFzvYeq4HEWZ2HS1F/V4nKEQD3FOF+sNaTVATpCHBY4K6BM1pd+jQGin3A+KG81HGMZSjYwuJTNxpmik+sAceIE9kdRe+R1eRtpM3w5FZwEzOBySJq+srrg+czxMVz+eht9jhGsDnOrqNsfOhEC0N3DDFcWB0tl6Mrh5f2LbEFYrzyXXk/RPUxz9UB9lxuSAVWfRSc2RQVogyhMtNGOIY7UXnk9fIGzPdNM88DzFOBd5chly3WB1MuZb+Zc2kYtwDseTva82HoxFgRNcE2ZDl4652pLiTCTrqh6Q7XuP5zGc84BFFqOck91+jCv2OalGJQnN91fnAMAPZYkHaoxF4j5XYkKyuLEgXHWU2o+J81jgZG9Zfs3ZgpDQVsa97tKJQD0PBFKQLssTs1JsK/MgaGek7czw8PCDR4NYsMFBPcfhwsODkUseicwOV/A5GcsqI8PWLl2TCSb3grr042m9vXx22ly+O1A8DhhgEXB8f22RNLDwcsMAYctBu2OxjB7QoXYa96NyxGO1hhIw6cU1kB2YAm6NOY9VkvLknoY8QYBHfDceG3XBhZLphEJ4bkSlnA7bSBAPyAJ1prPYG62Lq4wnkls/YjwiK1jfAmFP/A2s+zoTGuZKStyJKqYzDyN/fQzcQDbuGUawViOuNNiGcD5WitRvbMvt/NJUTmZmYk8PARGdQ7krqEQrEpO5ZjZzYhSI88Fr5NbIu1dYyKgTPgZR/zHpCDfDqql1eXrXbO0jtTNvni6v208df2i+//srGUyohEqZBY6uDAjhBAnIGzX0AiBa43iv1CEGxId5kv/NsOkCedz6G3ExUYqbic8ZsqKgkhJGa58JgloGZnA8CMbA65bAyTHKepATnQ8jMNeXHDEnze8LYa431vBMws964NDMc/dQury4ZTExWcE6KLFT2sgOEGrxX26uHq8ynKwzYAcX24H81xmUExLSNroXytWk/hqTYotPTPaTmM8oyIvS77hi7VmzeuJRZm1GNlzxPBsv6p3LEs87nucwn2fRre5UAACAASURBVESgHzolO59sjOccTv3eovOJEa4YZd88ZvYoJQ9tekiUsD6wJP2kGp0kYsKiiYkUzLYuXvwlGErzitaD/WYYJxpZ9vCVao2xw9AmJDRIA2SqoR0Fi93F+XTHl14UT7mM86FDLg+bM3OscJD17zg2IuzeLWwFBReh2dxHSXs4tpkFFGdth7N2tjlICh/o+Mahx/tSYYFMqwdFzI8PzHrwNVQXALud/vornRyM54vjw/b125N2dLgnCXv2x6iAiq8JK2RIG5UppLzA2g+l9wVVDdjCG9I04Qxky9oo21P3eLDkKIpLHBM1ITHGKOHh0dGqcbjm434hZtPQZUs9jCO0Ab9ptPgEpANQrTc3Nd22K18bOmQ2M2NQBDiT47Ep6LolA9NhZB1DZnKerludz9Mj5JkUVGj0AWjOmWqp8RiUaSHEozkgq6DhA36jcCVgPAd+MbowDHRK2ktxPtgaUT/gPhMO1yN5GMrAgXQ+7keR81GmCRgOex4O6PbuoZ1dgYBw295//Nh++OV9+3R+wfHarJd57Hwg0MgDMayzw51Q+HbI6wR2q0hLYLMU99PAG8OMe0zAx/O1oP7cs+hSa5Vjgs7hmHTLIZHQ1iMKgZqNHJPsifw3ArE4a0GirmflPUuwhPeFXWDfG9o+EAAicJvetYvLi7aGGinHYI8ex0Be+Rzkqa9BRZcgzeTMIjZWCXbOkdGh3uKhbGwoc+scjaB7OFoGNG4noZ/zHuVuNkFrEIrG/qvOC3uNZBwJlqhuC+cXx/Wc88mN5qHWaKnWVjp+XIx3jOuiE6qLpxvIAREDR47cCgkL0BXxeTufTpd2n0NUVuPUuGmnqk3hwSFzGPDOGFmsLGJ0vefvu3Nk4UHXFmpwrjuwI5zC7e1dmywDJhObi47D0YYiKPdRmM6q9RmZESeZEkIZshN5fawvaj5h8CWjw+8ym6Chl1HAfiBmTVVp98Y8zeh80tOCtB+KB2hcTPS2s70t1hk62W/kfPSs5LKh/QYjBid1cnTUPr5/z74MHMLXL4/bN+9etcPDXWVfkAnCZoNhswFOnYcbHFDFsmA3sa5AtxRFfhye+eg8P2LNwfL0dD595pQK2ono6IA8MI1Oxz0teD8w9hh3Y2gfmW6o6UDZOGrSy4pGIa+DawQTcGOzC35S9w1jFwyv4hBuba6bTCCHG+JFCAHJQLTflYHAmcuIoaEYzcPKUOA0H+L8i0IHtOY4BI1wxRKdDzIyXKdqewnX9JUw/WjFqaEz817rPuNexyhsZj6iLiPbwYBA7PlkQEI+lAlkz19f3VBS5/PlDYkH7z98bH/78cf24fSUbDeOJLcyOQ2pe3G6EgMfuGN+1yZI7HDmmOushCY60tLDVLMi/sy1PjZahznnbEnnXciJ6jiqS3APhPCQzItohwgDeN66Bu1Q9fC44duisnMOD86nQGgIcABfoh4KcV/st+ubazofQNWA3Orzi/GOw/x7zscGs49ZGNQ011BN4hED1hSnIrskZqD7NGNvyz7SXCrVu/UxnJSAHas+mAXXd2DRBcTvrG9siLBCx6NSAR0ez+JC5hMDm4eFz4me8DBScMcLjwsbDan177tBeaaWkp8hQqc3dkoe46+5KZmYKkUDHI4hLxM1WhWtWeCmDtstI0h2L5u/H0MXAb/u/NKBXo1fqVfFw4em3TMO16Rw3bf30zZZam1tVSl+8H0pHEieJ86vZ2D2t1hDGGPWaZ4byNQVA+alMRIVEU9dWWYvBt4X0iGI6KlSvbRECCHjJyIJj+gLJAQxsuAMVtr6GubwrFKtAXAKjBf4+7j/y6srGg5AQ3s7u20KGjZrSk/tm6/etbdvX7TDw30VHABFoIiP6BzziDgoT9kgslc2+JVJj1wXTkMcfVaLhy8OPI22GcYmSQ/BQSiSx6nTgIOhBcYRtff0NYwswA0KXFpHjJAkAgfg8K67wUggYIGxRwZHw49rRj2Cg+bAhFOGR2U1MjHVQKvvmx7tXhY6KpV75HDRUIsAicYNUCqc5VTjBGZQDL8grAwHL6OFviMpkaOhmKKaS63t7O3y2iKvU4M9iJzm/HbBUgd82TuRm+MzYA1N2dZspjlJuLaIuVJ+B+vIzn2c+ylJBzd30/YJTgijtc/P27/96bv28fNnziMCM46CoQ5s6Ew6UUTSMrhMnB0JXOpsh9ShZmTUoET24fN1U3aQjTiNGH9JNKnoT+fSm1EdTBH6EWU/LEcEGap9DcZsnJpqah71vgCHhaSQ3r6eXZHwE8elLDnOHYYYz1F6jfd00DgrafTIXl+0BXmWNUBOMBc5oDStah7UcA5JILgmeKHMI7KjybytKMLPBYLpqypaeXk97o0++dn9jSYYZC16SmH2m8QupDRvNpxqPl/AYWUDLzofHFRcZK1D5DVy8Ys3kdeP4e/vB0w4RbnAY8GrwdZaXzMspOa8YLiABCjFsqx5JjRyYKYBj+UQLz34MD3qgtRrhOHoXrxHAOPhRY8skVg2QmoQOGTKfKS8kE3Pru05qmRiYL6CiCE2/oxU/bG4ThmtwAyqHCZGo9gUy0uEQnCfUDQgZt37aKB0IJVpZU9TQg1wPnqGkrHn7JGVFY6PQPbD+TaYdthmlNtBHQCHdRfSOdDwgs+bzdpX7960b75+0w6PNaQOmwv6XsgYOFisNCh355OskBsBf1Now6UZLkYS95wMO3WAGB918UuSJs8UX2t4mmSJmP14gicdjydOymFMOGlVYqJiSiIShpEgXADRV/RBAHbD7B8w4Vzb4twdV6RkuAatHw6oM7Ai/uiyC4gRVHSggQLTEdH0vRwA6iqQVwIhQgwFwkIMBJbgJFf5vPH19t4OIbnZTEO+9GGZHRKd9HUMmczo2NdSB4Hj8dgAOEH2TKH7HtmknBGMpJ6Frns6fWTRHUMWbx8e2ykbTe/b57Oz9u2fvms//fIL9zZUrvGZhWqw3qxppqZqow7YL5ozprWfTOj4WVO1plpaDKoz1UA2ZS8sAZTmeAiZVuczzpWWCaYPJAE6OxKZ1shUTV1y0Y6pdjPIAHN1WcsuDWhTNZZkeYDwsC9RX8XrYl8hSEttVQYNzmc0CmffJ+hfRGSqfWDTMMajR/GDAgTaHwJtbP5DxWbZT6WEVAk782xh7lp1eNU+Vj/REau/05fFpmtAr5GccvBBZES2Us4nH4tvNDydoI1KQqjU60Xnhdeprzt30U6BuTFNqw0EphQfmZBwSxhPUohNkcXrkD779NCHHCFFToMlZeIBTbDnZX7uB+2dbzQPptO6F4x/1oHDwnoNwqN+KzONEJjo4H0qpVW6v6CM2kDISAh6Q+ZXO7qrE8K9IoOrG7IeDjxEpLOE0LhWmleSIiOIAXDerN2AFo6epInERpPOb6BvxKrSMNhYWxg1GFkYDKgeYC4PjOk2IrfptK2C1bU8YX/PV4Dd7HyY/XCjyflgDQNRPet8nPlkFEDNeuo9M2AztIaAJ+zD7AncW4KayNMg+8mQvAysA+xG52OFcV4bnQ+yGunOISIDQxCsJHwN54MDDTiOmU2GzVlKhaBJcHgOhPPYbQciqY9S44xRseDmsNCQcbDsjdoNotLZEx0Qai/p4IdzRNo2Kc5nZ3eHrLylJcGDcT7KCBXhD+cTTD6F50Dd6NcyzMnMR1kPPiMbQ66SSZV4WWRtCFCQ+ZD19dTa+d2Uzuf07Kx99x//0f781+9ZTAb0hv0Q3TvsJaolsLPd9GhPOCVcZro16y5mTWI/DBh4CGCScKB0qdd6wvTCOvM8OfsZxTctE0WHPUZB1HsxVXuwGqZtR0B6VUDNtu7HwXqnvSJMMH7PzoeQnWvAYAnSufq+ot/HZ+WsNsY+9i/OpxvmBbvF38c9JnB1UNIJCHNZn/mQ3F9yPoPw5NC/KGNXx9PraeX9advLvq9OLjaPDeCccCvWK+nWdj5k50mCh5KD/fDOectEFvaiib5xQVmkxYtLhlEX7TnHwwyBxkCvteh8qMLcUHBdp0CmaqNiNxGCeYJ4peS9cRiY7VjqAvBOiugxaHGGKZJ1J7vwdHOtuQ/RcYeibO5XNYgpHU6i3gy5wwMO1toHPXneCiNQz3vhluD8nS/ZJMGsw6xbfC40xhQpVHMaXguOB9RfGlevAUcbPGqUBD7jYEvpGnDfo9QNwBIzRRvLgWwLUT5qSZ9PP7eLiwtmBJt4DviblZW2s7HVXr88aSfHB+3gaF+bCQeJtMolFlNpUAy7MboE883UzzBwHkkzHRF5nEgtvAYGwXp3KRoHN6SDG5eOsRI7UM7HL879UWG/DpWR6SSZHbO/pSi9ISguk9vUECgHRIVuq4Z3w0OV9OF4kvnk59jnLDeZjZig6+HxjvucE3E5IWO5XWNcwcU5v8Z1bWxttCXUqMDOgw9bbm1/f1+wG4YpujjMdQp93b0VGQXCfTcSbGdBcCjD+UgvbjgfauZ5xAJsPYI8ruv9tN3d3rf7x6d2PcW/aTu7uGh/++GH9sdvv2MRHIgAYCUYWNYBmwgtpOG7NsrCN+fvKPUR/V1weWRZoqtYjTGzD/ZVebS0o0oYRI+9tE6ggk8FB5ohRPi5OB88E2Q/ed9Fu4UML5klXmeO9WtJrUXnA7gX1x0WHa6BdoOkEdXYFGCzCCrml+0h7ZJhrtjZnP3Fz2witwPl2avUa7MD4yh4X6KJfuF8Etw9F+TGDgWB6PCiYU3Ut/O9JCZZJ8kJWQh2wTnymaTPpxrp6vkqs63WPHLBdeHzvSzSoteu/z+wyDAsMrvFc36AB3uEQHU+gbsQlcX5oOiPhY08PiKOPmip1BPoWEpNxx63X1bN1LKgHEew4Hxw7YGA2GDKRkrBbKxNueeCWVVS9kiQw1DYQOOwIOKtE04r3IT3yaGo65yHi4OMf4EQ6Hg4GmLGvhxkjHA+tXgMQwtGVu4BBlnQlCwTosAwttCD9PHTr1Q9QDaAUdrLT09tc3WVs31eHB22g8Pdto/x3DTOKxSXhMEhk4cGWUq/qvUU52OoCEX0UnLrQVDWH+uMjzj7RZHVOJo4LTH2brsaeNUxw74gvOLMR/sENH7AbnA0igJhHDH7CJEqFIi1V5XR4V8OWaAanhdr1zEDRvbnZGTojY0sP2vNPERDVegoFZU+tdPPn9rl2RmzVGjxbe1ss5a2uoEx1TNCgHsHcj5PhN1EdOGUVu9vKwa6TcBGuKt9m5igSQcmu3CyjLN8QW/soTJRQDNdBEHBuN7e3LXb6UO7nj4y84Hw6PtfPrT/+S+/pwwPREgZH6Peh/rikpRCmLU62KTqdRyHaz6Zr6TgSsrtsTuViMP94T5A2hvXNDqSUJhten6C3BjApr0CkO7j0xfOZzisJcKLWK2cv25/PKMrckuxmWlKB/Qru6CWB5wDvC4guJAosGeeXIeK86GR9xThao+qgkBsNd8zgsVAkTzegAF2UU3h7zHwEeMydR869FJ2qISmZPNx+oEWA3lXPcsM78u9YrFZJ0SGqoVhhsf7FdquoCDOJ4d3McJezFrqzxedy6IDW4wiqlPqN0dSmQog6gGQEeTcFEtgBHbr0irceGg+RUaECaC33fmQZODCdhYz1/F/43wSZQ9vLoZMLXLWBwHjleiADYyedigEygwc8/457TKZjxEQYLb5+0Q91clHUywwWXS88Dsczeu6CtYoHfx46fXJqrIgqghk/DbYO5KKAeaKonecNEUf3ZOzvQ1IZ52b52fQZz/92na2t1Swx1jy1dX26uSkHR/st/2D3bazu+0JpWttZQ3Ox5pRhKFEXY1RiHKbeGeSzSklLzOSIlkimCNZ9jzkpnoC598Y98bvXd/cULSx9ymhP8rNzOnFSr0HDhqwxRpYTtDZcnTMpl3IoFClwcVr960Ex+4RodlUzHqoko1a43A+jMY94E/FYbPeDA8h40GQhT0Lx4P5ST/87W8a4DdZaS9evqCjWdtYo/NBjWpldaUdHB5SieF+igjSFP9MXPQB5/Rs04R59grjMkAcYUD+SI6nZz7MgKTGIHIEu3f4D46Izud+2q7w7xZf37dPp2ftn//7/2g3GDh3eaWI3pkiVR/AeLID6miH4Wfsbzj7BFvJMNASkLMYY97tjFsxGPSmdyU9fxb7lYGV8+E5hs6dnynu5v5Os6cq7BZHos+egmgjEuYprglnEchBlE0YbC1h1IpnMqEJ9UFoQ8aj4H563yB64jzZh39bBJwrXbo7jwTSJVqLo2SSQPhozErKyPg4Zq5bGIF+mgg2s56BtrlXrIWJ71X7NGcHYS9YNxzMyuhpQnlFTfAiFwARUXYmSJj3FNitetncUB7CYiZTI4P6M3w9CpzD9VQvmhvN+xGOULzbDQ+dz2SZRgE3TgaXB8Ql/YMrX4M0BQ7CrUgGkbqnOOBCitxxeQ+x6tfhd5/7eaFKRvV6MSXlhseDCXzIBkZh6TI4cD6KYrRXrMFmjaQwkmB8wpjJaybtxjUFimAKHlFEw4sRJeXG5T2roAhjBiPI9VOV2VIu6DfQOGGq8YJyjIjftaccNmQ+oGPj/r7/8Yf2+fOntr+/x+IwyvJwPhggB+ezvbPJ8dy4aRiPFcCUbOJEtIuiLup1bgK26m/IpczgGLQWPMjPo2Y+ORQ5+BzGRYspKEjOR0O6IEXUnY810/icUAdEI/CqmoHJrIJzmYIwApq4ldERFYNV6ToQtqcOnwdoeUJpxBYZURtWAWkBtSKNRRdhIBFt6O+om3CPWBj04e6e17OztUk1iX//05/af3z3HWs+mDqLEeUHRwdtAyPQN9fpfFD7gT7f6vpmu3vAC2kGUmYJcR/1mk/RHpsb5KU9CUaizkLGe7sRFufNsJt6qfSMsOxUO0DN5+GRYxUurm/a3fShXV5ft//3v/xXOp+z80uSDhB8EOPnsD4Z5sysosEvhXGqelBvb8D6rFVybIbbC4qKCK5IgyOl6hHiDgMpM2Vxb2IyNrUkeGQAz7t2pmo3nqIaRCbBeMdifZ1i/kl9Aq8BpmiITXR0VgvB7+E1AbFlcB2z98CYbrh8WJJoa9ALZliBIgtq0yO0L2ECOh3uUQ/Hi23NvkxF/wvng/O8QMoKnK/MpMKW82okCig9ITfEhvQ4IvOx85FAr/p8VPcZUhxfKByMRR/d9MON2E0UjLI6m0XnkyyiOp+8fh5enE/ozHEKOMjJfBSdC3/OxsTpReYDDBqpcZxP5ujE+dQsol5HaNdzBeMCycXZhO1Wo4KaDWYDU2PKMBsVlBH1c9Z5JrmyymYIR92+XC/DZrm2LsLoB8qI0IKhuAY4qkRpfG0fIhgP1TVgZCVVwgZTwDpUTtahweuhpgMjiU2B7EhRlpoc8R4YNIffwRrJ+Xxux0eHDBPAwtpeX2+/+frrdnSwT5YYakgaB75OmXjNohGbDuSFEUkq86tCmMx57SCzz2oklueQSDgFX6otgzkG6u/dPY0KvsfmRxTsPfNeh9lrQ3aT4Eh2tIO9BjVwRHCrZr8RWXP9BgKQUzD9hvMh/ORGV742B4SJiYg+H8CTclyaHaTAwEp5ZowJbtJ+WYVKwaP6jtDA+//9839vf/nzn9v+3m579eplOzo6pB4fHPwaeors4A6Pj9raxla7hbCuMx9BgzI1yCgHucbMp/6NMdIjzkeownBAinCxplI/iFJCr/sgun+ctUsoW1/B+Qh6+3/+y3+lIzpFsyn21cqkS0BhfSLjhGtEa4ACNMv/GKIKFIRnj2fJZ089Pj2jGihG7YDsQTtIrEBkdBjIGhbPvJrU4xQoaj9WKLWeb6mPDEJW4PbYL5wTivmqcMnfRE0sNR+cuS4+69EKaZa9Q08VHLztaUZ2xPmMdx2DFasjSTSAxxrnQ3X2QrSqyQEDOkN6PJOlTp7Atzqf3DZfz4czr5c9gYA018RxIkYCqGKAJls04qIXEQiHhVCTnT2b+cQI1IeQSLT+LFFddSgxHNVh5feec05kp0T7ygaZGwFTJm1ogZ/qTIkJR2xxFbUK9PVA3FNst+gywbjgPfHgiXXWCKI0xOYav4x2BrsKkfLQxhItFRuLaXd6CbCBMRpYl8gDxVTeKa3gvzGrntlbaLBlsF1fx6gAO6JG9oB7YO+Om/DiVMnu83XAyJJKjTQfE1qpi7dK+vmIAMWgg2wLDiVop5DYYdMjnPjSMuV3tnd32sXlZfvx5x+ZTWxvbbXtzc12f3PTdjc322+/+aa9ODlua2toygQNWRpoIh6Iuko6soUcOZ3UMIYcvjXbfI+4vgqT5pnFeS822tIgOQLP8wAMCdgNumPq5QC0qO5yaW4B31/lvaDIjIOzQZ05YeR41nBCzApd/4EEPp0+qdVQdgAMJPgCLCbKk3Aiqmf3eDoqMk/uUT4fRbPcG0vqmFewJFo8vgfj+ac//rH983/7bxzq9tW7t21rc6O9efumbe9uN4zCAOMO9Yqt3R1mQ5O1jTZbBuFgNOoKwA6QDaOUVgJn5Wmh8LmQYgQ1GEwu0L5Gr1GmT2btWXdwwynJHwhonlq7vL6l9M7HT5/aH7/9tv31+x/bPRwKICiz3kBAgKGG4QF9H69DEU/3wuVcA+6lcoAV3qM1yP1ullRqbXi+YT5y79hCVvYonYRlhDRLKBC/zqrqxENhIBBT3gPBLRUunI0FNkx9A9cqx2PWI8t4A6rsQaVFNXE+SPbxkD44IGaGht14bhzEJhBlAAY2ZFjCCy0XqYWFTFXtWexVnDCfnwWisf614Pqc4+F9F4p+tetcZ9O26Sss1zMaXlXzI/PN8OJczScjFRajzupkYgjmvN7faRx9zvlkMZ5zPpGBEUwhRxHnk8xHi6VNg03GCGh1hUE9ogwMbiI8h4JyUbeGAm2igH5/XdVgLGN/eCWlTaYDgxTGT64vdQgueJfDGbAbI1r0hXB+TMbQqkmuG90ovnJQ3tj8XL80dTlqg5FK1zSHirl4qQKisyzK10gdGNkMnA8nSHJmyyh+4vVBH0Zdhyykp0caZzgo0Gfx2nt7+5z18/nstP34/qd2dXVJJh1UDtCBv7+93X73m9+0ly9O2uq6B62t4rNov4rCwApTD4/ub+hHjUmxYTrO6+7lmeUZMJI3uzAOKs5H1N97CrTCMMBR4h/7wKzYLMqrng8yH1DSGaA8zVgbY+YDp4F7oEoDmv+8Hz3nhJLyGOFxP+2yPXhP9t6kbwX1GAQda2BtaV1iVFmU5bOSIjhZVqiHmer74Zdf2h9//6/t/c8/ES59cXzUDg4O2vHJcdvZ2+E/sNzwXjv7e3RGGPvwROcztMGM8Pq0iNIqToOK+wkoY6kpz8JzN5xP9nkyEnb1U0VD0T1eK84HnNTLq2sOkDs7v2jffvcd6daoA4FMAgeFYARODgMM4eTjfPBc8DzYl2WEgPURG3RkNQkserC1IAJcM+N+fBf6FiMom9EWUrmQM9bZH0MgK0lAzg2Br36Os7PofELIomNwNssswihCdz4ushMiQ+GdNVs4bzhp2aI4Pu7UUsJg4M/RGIPWn2cU+8P39ALkdeKsUmNK3bg6n+yL/D3tT9dtK0SLCvf19Iu4Zw9+57IjP4MnCqpq9k9gt65FN5lMep9PhTuqh+s36m8+l/FU51X/dvF3K0xHb78kGYfSatQzG2Q+XBRPBEzhn4XjNWm6UU7lYYzIZb2F/UNSYEgaWJ1Phd8ScSw6qRg+ZBJRB+C1lCmZfB3rZ/GBF8IBIrowQrSu0uUK0hxtMkbG7j/JOvcCnp0PjCW+h/uJ2jXlWJAFemAc1ookDY+fkI4hHJkgIToGzuGB+gNGNexK5WBJzbsYmQ0FYmDYGK+Nrv8P0Ov6+Seyx+B8kPmgD+VgZ6f99mtlPoj64cQY6VMRWI2/XBvXt7QHLLfi+o+MoHpfhLpZrqNQTgNxMFP0/VdjhJ+DcBDVb6wPepLgfJhdeISAAgFFlHA67B2j4W/sVyITb7KsZlPUfii3I+pqZFa0T5cZ6AQWIcWbWy1Nj6pVKhMUA5JUeUvnyNGoKRqvoSmSGqr3r7//ffv9//rfNMaH+/ttf3envQTZYH+fmc/m9mZ7ACkANGuIw+7tiVa9IEyZgy04U7U2kRwECfWgMu0T3fkgsBO5g3lQGb0QyDPBZ54L1gb1pvOLK47Ovr65a//+l7+07/79z+3T2TlrPiAlIGMDJAbng7UFdR+vT83Gyarn3+i9s79Zz0HAYcJJhY/qTUTbMMjM/F2aVUXoMxNlHVfY+cgWuDncgWvNrERV18rVPZjMp6+nCQ5dxLPUsmrwneAgWQbhqIW9j3fL/WTv1/PRAwgr+1MFPMiBHWrsHrN/O3ZB0ArgCU3iuYASXzOpUoEdWVu4JkVkVcaKCAAa6kOEqs5LQZmaaCOrlMyHjjHOp0abixDbojPJReFzZ24seiv/f40Mnst84nxSnI2z4gG2QgAgoZr5sGgO5g8HN2l2TTKfnkYuOJ/+wFJjcBSYSCdpdTZ5nExYMt0xFA02pfTO1DjTR1NXUaBlhm+mE19THYyEbhBZRJm5ryXfwB3pKeDZ+WxvbfNBc8IoFb5x70rvqQRMeFK0YYx3ENnK+l6UJUKqj0Muja6NjU06H8rL2PlAww2wG5pO4XxgJH5+/779+P5nHgSw3fBvbWWlHe7utnev3rSjwwM5H9QhELFOUCyO86mw2vieaTTa8EWCPkGJojb1/qS+kwNY2W55Pqj3YV3gcOAMQDbADCL8LQ0B1AKQKfsfSAZwpKT0ovHPkAr2G5tIQRZA5oPM0erG03s0goqxRz06y66gdwrwCadV+jMp91RDUDCgPaJIuD47QnCEKeUU/+V//e/2r//y+7a1sd5evXjBtX354kXb3dtlnw+c4j3keFYwEPCYzgfGvS1mPvYwcT62ET1rWXQ+NAqGiggvO2fSXlENsI9EMDEhUI6EYeF8Lsl2Q63nx5/et3/77t8pNHo3xRiGBzLekPkgm8a+Q+s26QAAIABJREFUQl0O6xL6PQ5DBIpxtpPZg0BCB58mXmcf1dSkgM/r5A8yatLTXj2iRa0QQgfMBSnOeKjiV8eTAClBf82+FdCprQAfCTQD+cXexJ7l/6NNF6cZuRlmIM8ozVS7E/irv3ZRrcZjDxGnwm45O1yZ1IK8VrTNubkFhQM6DhMO5mA0w7pkfdIjqxyQrC82Pk4WNi/OVTJ2VrgO1TppWv6wZieLEUd1PHjvUVB/3vtkI2URFzOfRcIBITfDahSwpFYX2CUqhmKtJIGyRjiBo2ofPaYZNZY8RE8gDYxXMxvek2s/aYLMA63OR/cG5zIvPxTDp5RVP+em9cRKOB/Vf4Q3+0xYs0ERvzbfmPTZN9kCFRKvC+eDv0KET1KBi67c8GRxAWqbEG4T3Z9VAJGZTfnmSGNOYZwRctvZ3iXlFGgsjCScDyAlGOX9g0Ouzw8Qivz0K+tZWxsbdD5QOTja22+vT160g/09wk5wPoDyEMnDoGrqYaJFKRzT0Aa+cPaDtaUAUpHVUQapSK7Cmzn4c5kPJmveQmX5hhkPM59bfQ1HRUPD3iX1F1G+BfUuNOOCImvNOVwCIDcUutOPwM+OitFQSS00wFcPfrZPGj8wfVT2E3Ybvs7sJHwmScaZGxwg6msKo+V8UJDFvf74/fdiud3d0/m8fvWy7e3tsv7G0csrS3Q+oLIfEorbFVNtCQHEyGlS9wjbrbL0apMpszfKsozR7J3skvEeaD5OsGVFbv2/qNfS2Vsi7HZ147rPr5/an/7jz+2Hn9/TGaEXCLAb4DfIy8D5IFAgECDJgT42g0QP042TeXHSr5lc1Yb0LMzqI7wu4z7qI1G4qj2grIckIDugmnFnr8b2BIbH++EZSV1d2WDqX9gbrA36g07GsFu1kbE/cQgZAFntZrIgOjH3a8XRxF7SyUWzLe9prcJOrvAz7Y5uQY2ff5ZR1nmv1ACrjpt8uFhqfZaSHYffm9cTpYOc53KOsy6UP8v343wYiNMZLs3ywONMcsPVa8Zz1sXmGYow0zO+hw+oNDEldayvpbEIgt3qw4fBi/NBPUKRgd6EHenoJ0F0NpVEOCMm4vKmtzYRDjomWphsvI7yfjVSWHQ+0UNbdF45HOrzkcpBRDy5xiWtz9LoIejJRlJGcJg+eF3F+SSK2gI5wKOu2SBmaIoqDg+PdD4bGzCqcACagAMHpAmrYvPgfUnOeHhsuzv7rOtgA0wf7wgR3VxB7BDSOuuEelAL+Mtf/9ouri8JJUmqZ73tbW+3l0dH7fXJSzsfjCJQZoXMZziZMddEIwnslKjnpo2MT3RTfdM6QezCrcMw1qgT6xToBz1ecMpwOIAHbzz1FTUfwmrov3FTKWopcNCbYOWxdqaGUFw/DY77EDj8ytIwuC84H47tMGitUcmQNbptD49i2gk/TH8EeksyYdMGxQwsSsd42ipoyFCnxr7A+OoP739pl2fn7XBvj5AbrhU9WeQJofaEZ7q+2vYOD9h4ykgXhIISw88Z4C4K7H2XKNd7E59AOOGGcV3Idscq1sl8PCbZjid7X8b4iTN+4ICQ/YDl9ue/fd/++sOPpFxDfBQR0R0EeCnOOiEpRJHzUoMWG9EPy/7XkfIw9LQNZlEFiqvEFDYuGgonmpCz5M8anT7veJ7LfOIkqi3E94gYeFFz3x3GMu27ZyKGkHM+YVdqRo/Xxn2DqILXSPb3pfMBZi7jz98raM2AF5VtsU/NMj6VPBBnGUdY7ZrgsIw6V2mjOrvUfITW6Gc9OM8G8foi+A/UyPeI1w85ohNePHcodrg6n16MWhgaVx1R9S/PYrDxyCUSC5y16KTGA0vK6+yhM6VUMMff3d7ceJY6IhGxtWAQwXKbQaTR6gYo5pL9heypCPwls2OkFyZZYb39nwgHEdWsjjbXDhwboqLINuJ8wlahjIV7DLRWynb0/gQZ+T1hsy5u4wdlymDiWUBhaQYlRGHGH4RE0Rm/DgmWjTXK+6/CmJLqDSaPSA9sJHuatYuLSxpSOJ7Dw2Ne8+30hoYSzgeRLHp8IN1yfXfbvv3uT4RN4OgRCKBecrS/T+fz4uioHewp85Hx1qC46ny0ZsgMAWmpHiQx0Xnnk3J5PagJVHSIVOhNJoTv4WtkOugDCex2e3NNSAewG6JzZoRkVKlnDMYcKg2cmAnDAUVq0NgBHX7hfESvpnwTDCgGFwLisjDoPUZI31zRakMNQEPpoOYtqR5NCFe2nsAI74H3VoABwdC1trqJuTwT1tJur2+Y+dBBbqB/RNd1P73X3CHMDtpcY+0ElHaqWyAA8V7i8eusIxsNQydR1U6QQ+o01pHOx/vP9Y3UHJJl8nWLuKaMsBifqLlhq19d37TLm9t2cXVNxwMHdHlzw4wINR84KNwvIMkb0KdZhwLsCVar6cGxH5xYrLOiTEDrQGdpckL2CjKp7hTwmjaWNUgeSvN4hqrTJvNRUKnfTh1nHoIfP48NiPPJDLPnnE+cWPZxXhtvBecTlh7tlNUcmKmVe2WsY5RGj2DYLwbPcKpAQkzySa24B7sFyqvnKc4En78oi3gsfRxSnE93UGbmaasJmWLN1tlhgv+eCaY/Lplb4L84nzRY5VD3xa0sgOJ5/p7jyUOoTire/zn4jjdQppAiEg0MFnYSDrXYS+hxyQRK1BaWJByJiO0RUb7ovdFKq86HhiX8c8+TCI5M6CfDqApjpEY5qvvMeA2M1lm8dFRjqRC8daQ23NXBv0F9JpDAiNDkjGr/QGahBztI1oO/AVQT6SBSfO/veb+Y9fMIEgIzn3U5H1o91BfkfGiAIY45m7XTz6cNc1j29w/a8fEJC+zXtxjn2zgaGb+zu7vHzOfi6rL96x//QGOG3hXK0KyutePDg3ZyeMjofHdnu21B3cCEAo6bZs+JivPYb3Bo1ERzdBZdO5lGqRqTFVg2MA2ON1Geg0QpRTfFdUbnTSQD0auvLy9ZzIYTwuvD0HNS67LGS2xCMJSNtyPbxr2hxgPIDZ+lGi26uPoxAK9BJQHB0HJ7vH9odzd37fLisp2fn7Xp9JbDweBk8Az29vfa7t5OnyDLiamsh6lfC9eE/YoXJlQJ7UJkN9DBAvsOIykoYeMZOwgMbm8Iu21sYYT2Gh0PnRJUseHMXNhlLmFMnUa1R7QKAmgkbGnJXEPm+zCVLI/XX5wtIRrd2TsgSsa56HzwvC+vbtrF9TVp13/78af273/5aztHIHB7R+fDzIdB40QjBTh3qbUN0NtNOuqDEeMwU0/x2cY99TqUa1U8h0UxW3IuogfHHkVthJ+xV12rjcPJmnzpfLRuCR6DBFXng59V58PXdD2oB712Apw+ixk5dj4s/LvOy9d0UEY75qwjTZlBXnqWxKRkiSK/0UtMNlWznTjwOE46qFJbqqiPYNgx3gS/l0paCANxOrln7p/sqxAn3Lir1x4jU3oGF/FWUK1xKAJjxHEkDa1OI1/3xTaW3VOyQsfLAuSBPeewGPVrtyhqdPOfDLvkPbBYaHQT5RGQWwqSiowwTZECjJY3J93akg+c5RI2mees8ACx4Ukf1D5LYdUbOgYuGysPnhvfciXMdJhpCfvWaynLUBoq4xpFAWxiNj9mk1kVN/pWXEOLbGbt8Dowrpg8Cpoz3psIyeMjI/7d7W1+DeXqra1N1mWQiaVAoXXxWIXW2tnpKY00nNbJyQs6HxgCzhsxrRRF4eOTEzLd/vCHP/C9GYFD1Xpzq719/aq9PDlhDwq+v7MHaR1Epsl6NLiAR8O1nrEJVRtRE6GMG5156NleNyk+a01xEGkEMYeFdOt7Hgg4H1w7Fb1nrZ2enrbPnz6RNHF/d8t+nKgYsNazDuejeUdYXykSa0ghrg+04DXc0yoK+6hTTPg9KRkgqGnt4/sP7cP7D+3y7KJ9/PCBDMGlZc2Zwmug2fbw6KDt7e1REQIZJK4/A8viEJkBTdBrtdm2QCZJwuKDr6wCXf2oaQGieiJcBdUJir4622F/CPqQOm5fje5Q1PAooZ5NdEfjyLo7pIhwRgPOGSafRYGeUvfA95mRWkgUmc717X37/qef2x++/ROzoFCuSbZxkEHZFZwD9ziNui8gtlG/isFM9pPovaMXVsKGYYDjQqPrPTK0LqmTOTMzOh2STrBWZnvpS7RjpBE1TeCl3leERbWn3ekfmDIafjboaaCuGQ/+JkQKbHiqJJjFp4GHArpCXgjMSEp2sUndNldGmmH4OL0qyxMbXlGnDo15PWymuO50PqWuFMfD2k9+0U5dsB22hWvxObO93ynn331mDoYGpcXabmRtONKpjkSQkD7+XrZTHVL9nf9b55MZ9DyQ1ECSpE7ozcDuM0se98tGQM5IUQp6f48eFjkCRLXs6TATDM4nDyAzJdJ5mxkapHOnCZX48piDooc2ILFw98VUEhSAK0nEwcyHwp7jI/I47OzGSGqR9eWYEBlk4iTVvSv5RBsdjmGXBIFtMqZwddiwMEo7W9tETBAt0/lArdoNgtguivgF4eC1zk4/E5aCQzk8PCSejRoQ5gGRdoksa3OLTKoff/qpffvtt213Z0eyNBCz3N1tb1+/Zn8P34vjo6FaDEMO5wNoTc2YIR1UogEPiNlseH7C9N1dnl4LT/rshyQsHsqxgz2l2T04vIygwYZ6mg3ng54fNh5PXfOSk5Hi98gg6RSQMbI5VgZ8bXOTmQ8zCmSslp8BqeH64qr99c9/bT/98FO7vb5udze3fF2IwotmDuhznVkPnDscD/5RTcK6cXgGcIgwgpraqWsS1CKmJBwOp4lO70lmgCOK8ZIyhX6frC7OT5ICNB1+DHfXI4vQKIyz+zfSdO0zTTJEl9gpUW+R2H/O+WTPh4GIPh+Iid7eP7Qf3//Sfv/Hf2ufz87b9d19m/K9JbFDQ2Zbg/+RFNZQ/ihHp9ud/5+3N2+S7DiWe7Oq930GAEmIpHhN3/9DyPTHM+nJdDfybuQVyUsQxA7MTO9VvT37uYfnyTrTgwFF6g0M1lvVqbNkhsfi4RFbEjuUDIJSlxWhsp9p2FxhBBX8TGoP7DZJTrFOq05ilhaOKMrLk6Pj4XJ1fze08ewkd3tYo2DwfLqzOGZQhgFscnYyP2pIHSojUq9zdqSiqC7ZZRXseUZJwDYZ5inywq4M+n1z8BkjlDhgyTkmKukqBEn5VeNoakKjXXdKbiKlbJQMaoqtwLpOK6rb6vnxtS565OPeiMnYJiQbPaPnFoc9t4kDnp9zoqOnMr5fuVUtAqfMpLtFDn7I+a7WTKk0uo4eCpfNeWWWj8Cnmkxd0PUQsQ4+NeGvg0/lIC1JHpYJzZH2HtPbMGlaIYVjpQItZhWrDT7xLNxLMo3R5VqjSCAa8GplkcMCdQl1Zj27ENKLm7mHGFfAB8NvOX46+91YCQD0IvrBvusECnxITxX4ULTe9ajni/PzDj4YxqTHAEXddxpU912D+OSTT9of/vAHGdJEDh+8fCnwgQaMl4/4JpuP+psiH6XczGpbLsJuS4PpRGdNQ3HumzaCUi9FlK36QjaGvMQCH1SmR/BR1MpQs9ev2+tXrxQJkY4lbWVRVaudQ5bYBB9PVwV8xB4kPXl4KPoydS6+z0TOL7/8qn352Rftj3/4Y3v97XdivHHs48PDtrOzEOhIrmeP5l1LExmATvV7wCcpmDQJG6z2O9nBThcg4cmsOBfUeri/vJdjZMqnDY8dJakXq45h8NE+rKiz044BHK2zauYdVD+0BzUi2wXwgH6+53iKUgajllqQnkONuUDRAPBZ3z+2L77+pv3zv/1ao7VXqFAwNhzbEqBISg/GnzxwO5Q9qkirwayRfbQzOoc0ONYIBsCHz1JytmpfgQz2ObVREVxqng1JpeU2Hr+dVA1RpEZY01fZ674vSb8N1ktZCsUrnQA02ssAZM55BJ/Yln6/yxEYI5/YTj2PSseNgcDc0c/n/J+AT8BMKbcay9BrPQPpIJ/fz00TSR2YxEHxqVbvVKZU13DDzPOxDUZ6aWvriY0w9lTEwxjzge8CoHdFRD808hHlVMJ+rvfwNak6oh+JEMq7cMpm8oK8BQ0GNOpZzkbT/cog9ZRW2DI1xnXUvUptScahxA/n4NM9FIWWdjAl2YLHOkSFAZ/0RXB+GCLOGaOoCIMNUBRNKRAAqr3+M822yaZBkw1iwcsXL+wxMrWzdO4AH9JJABAGkO+dckQRYgKfTFS8pB5yeyvDSGrIjgY1hZWN5B5jBPZ0rp/88Y/tq6++Et2X58Nn0VT6n37yE9V6ZGz3/T+AaqJFAAdigUHHEdDUmR0j7Fyw02ucxzR6oJrXAkCd8fN25AMRBcNJlEPXPACkon0pIXtIt73OgI/HV/h3ImRoiqWVDUi7YURJtx0cHUsE8k+ffd5+//v/aJ99+lm7eH2uGuU+0jyLpXpyqLNB9tDcKX4+PND3BqCjHvnIUanoPjVWajeuNTnl/Bz4aADgjocCRnTTRqpkqaK6jXxRWgIGJWZjRpE8CrRcuPb+ifhtZ5DN6LJqEqxu/azJkW0WdQkMPtpupN2+/u5V++df/6Z99sWXinqgXAPoFCJdo3HUS+3LVHin0t8FPnFeezG+3k9rQKJCjWwgMtbzS9I7684RViIf6N1mjUL6wNm0YrftUE1Arr2h8eEiWEziqrpx1c37LvDJPYozn3oSbx3v32hXezTzDOj2qDas2KExNZ+hr7PIZwwKnot8QlLo9Z6If4a4UeCTbM0YhTmL47PWdZRj3uWKEAGQzJLrcGmsF92c+vnu7q6o1mETJdXWjUJ56SNKj9HLu8Bno5AVhtn4xsyhgGrJQ5c8iw26QcU0T0/RNJ2599vIi8ujsuihUhl4LDWOmJRbgopO1Szwqf0o72gjxVzSFwkxp0VXyr8lP6/CZY1SUJqrwmWlAOQyTOkL6VlVjw7gY9FJa7WBZE/0gciLdW/MUDbT+bPBSBm9fHGm90DJBbS4JwEf6NUqrtO7otqR+5PI5NAxL6bcw2O7urzUcwZ4+J9/NGlSDEb1APBhLVxeXrU/fW5NtxenZ1p30hn7+CcSu1QRn1rSIRNPiZgw5iYbWILezbQ2kL6urId8HSVLPAPJsvceyOcG2gwZi6qxhuLdW2If48X54cUClqQTz1+/aZcX56X8UMznym0LLJV2K6dB4MM5U4NCn25HxX/Ve9TEfNDeXJy3//W3f9c++eSP7c3rC50XQ/SO9g9Vpzo+OGgnx4eqQ3J8IhkAh3uSoX2wBzOjxilYR1rcB8gDC4QgFTmmKdd1rfUacdS7RuTP3yLLPxoT7ZVKy5A9yAyXsN+yjrmxczp29jPXIR23QU9QZLBqC+Cr+3mmI4zGU2k3gGVrS4w3FK6/ff1Gjaaw3tB2IxWnaZ6sjcpqKJql9l17N+DcDVk5LONnxYA742GhXKlGaBbTooNPKNdmj1lpxH1ezlRo+qc2Go6PvfdIQMU5ggzCmmZt/bXAJ8yyMSoa7WcsWrdsvZZXliypsAGAxpTk94GPMkDJTkUSTM8+2n6lhD6LfJy+dCQ5fpbPm7RlicKWSU5fo9zJ4gTk/b7jk0rMYn9//4kbPmoW2fi/3XE7XxjjzzNc6cYmx3oOpKTDtrD3qQ7zCr2n4W3ucHbUEwCaRjDYo3baTJ4slGI8YZhRCALm4Q2RTw9ta7MnfZfQM2m3bE7Seh14zZ5241p5mWKX1UYZ0275HQaJfyqOw1IDDGA8qYj7qLHU8vwx0rPZIVwXBXQYcx99+IEihZurq0kmRqk2ZtDXFEjVvExRd1OdwYf7QARFDwybmXoPzYt4v69evxE4MJIZo8g/hsd9/c23uuc0lrJASbP955//TACU6NTK17DZamCWoggYPY54vABL362UBLJOJvabB+4ls+BG3YlqG0NjA4DBWSsPLmn+6xvpglHj4f6+efNapAqYYxrlUAYzEQcNpo46nHLDwGj6rRoGAZ9d+cA7+wxpa+33f/hD+x//7/9s3333Sqk2Ikgafo8OjtrBrh2Cg32rhxO5cI+op2mmT6XVeP4Ah1KLpDWJTmudAz6Nmk0vT0S405N6KYaTguO9Mpx9f3hv8jPXqvUzAx+v5xitYr6VVZv6zSjZTT08Rn3bmqx5e/wZC+Knl0jI8kMunsNog2BwfnnVXl9ctd/+xx/aJ3/6kwgHK8BH4wx8Pnp+7CuyCMUOC/jMsy1jyj6v4dwm6j1jG+z0IFVD5OP6lt1TWjNUo62G4tR82EsSNRUz1M5T7BlrF2eMZ2rwidpDj0165BPPf3KqJp3C2NDYgtGxz9827GJKHkM2Je/J68bCf5ze90U+SW/PwQenP4PgUvNJ2q3ru1XTa/qwsn+9PpKuDX0r+pZTU77ObQCv9Dfq3AEfXpDRrkG38ca9C2RGL2wEnzHl9j7wsbJtVIGdinFO1OGui9IOn5MuGcNzjAgXorAao66u91t9Tc5/jHxGr8Lsm2kGkTylqvkk1RavT+m9evOYgkVuZh75JO/JwlFef7Gw/thq5VHLRfBQDq9kYIh8JhqylqueGY2hgM9Pfvwjgd7l+bmuizQMhuzgYM+zg8Rsc1HVP9PTUDN+SpAVY825Aj6oHGAAvv32O6XaYF1xnmxq0lcAEOk5Pjv1pV/84j+3n/6nj6smZ5VicvkiHBTZIgoHEwBxf/z87Pl5czoHbmHNhHuu6dmZyP3PGrAHbvDhdwIfCAdit61kpDnvb7/5WqoXRIHx1vUcVJPZc2q3wFLjkxFtrZQrkQ9rYv/wqJ1fXirq+cdf/qpdExkuUHk41D05OTrR94APJEqNUaghfaTdPJdmR3Iy3CN+5p9rNxP4kOqj6EfzaLX59QFusN1I6dBnZvZiVBQm8o/W/tB0HDaZtC2SlkmT30i7Tk2F5zLXfBs63eOhh26Mo+jnUGPlK/vAuqaeQ+RzfnWt1NvvPvmjdN74+e7+UVFJDA/pTKkzFPhkv4QRxtrI+ffrGIrwef4akVBjuuVAF+uOEQXZ55ZqcjuFh0yaaq0UnqLsGM5YMDuC09gSg6+nuM5fO1m90eZl7QYw8jVAMlKiNwAkTLoB/KMQM96PgFnqMn8J+JCyNkCU7I2iGU+TxklJKSLgM9reOIQbtr8Xi/xbXfPQG9SjO8Bnb2+vg88Y7cxv3PgB7/v+zwEf+i+cd6fXwh4vRsY1KBcCbbwmhhkXlAesKYKlcKChcwU+GKCAT/emik44eiI073XvY0i7ZeNNkU9Pb/Z0Hue1U4GYjGuEQ7O4t7bUtDkHH011rMhngfGueTHqT0gfRj0ljCsGi4iDzXLx5o2+BnwOD/dlnNhk8sBpnJRxdU2DKBCPhwW/Qp6nLcTCAmxIt7169bodHh/Lo2eD4elRuIeSjaoy4CMA3N9tf/M3vxD4mKl212f+CFAlLzRpuPmee8iZn5/rQiZVeDYLkYdqdJmEGPARY2+iW6ffROPAC3zEHiSavL4xtfqOa/muffXFl1o7GP2Aj4fr7QqQwpYUQGwxf2df4INDsAOTbHtb9+OLr75u//W//bf26ad/ajdEn9s77ez0rH30wYfqk+K+mIbeLFRKzWeP+o8jyL0DUnDH2ioxIAGfrEf1fWxRj3l7mBupU9PR6YYnRWWmYxxBO2MOmfK99kWosiU3o+io0mgyoOad2TDwtXrXukEbgT9RD4VogKL6nlIf1v3dWkqxAMC7oqn01qQDmkz//Xe/UxTEXB8LaJZYqMDHVOvYfpN4HEHmfk3O52bKp4MP4qSkzFTHYzwIZBFAzuGbWpnieNcwQZpMFW1pn3i66pgGyzp1psXrOsCzEaUMbMEOW7NRB4na8r6AxAb4DPXQ/H0EGon/DsMtR7BKtPJ94DMGDl30tMoE7FcITbLXNYZb0Sx7r+bxKKokGzHM6hkDivQ8bWBCagclH7YJTgNgIyyaE5yj6/tAZlyw40Xm9z3n9wwbToufwWTqTakG0ar1OI8MzRQPOV7cJgDlhvNaoicPXPNAtHQPu5xeTXMDa2QMkVmJPa+s9IsbvAyCsP8moEsxrxPU1F08IbzBzls77BaMEcdJYTZd9fIgGe4WgcVhTLMXq2tZMvL7+xrmxuA5PHyAR0QD1RaQGXJ0aOkYvHlP7ASE1gIcRx5XF5c6LvUeRSrbO0op0byIQSU199WXX6l4r/oFKaSdXUUYsLh+9rOfariZSAblUcYzSuST0Qm+xwag5H9T0+JcemF3kImPA5Z12NdlAREgQyQQ74tI7uYK1YaVIiJqWl9X/43Ad2enMVYjdHffs/pflH1YcPsCHI2CAECZcHp40L76+pv2//z3/94++eOn8uTPjo7bRx9+2D58+aGmiCLOSsQDeJBKxclIDw4bdZ+UKPW+MkhyroqKG7DQfegECM8bcv0FoEGc9qnd3F67/qm+kNKVy37ia9egm+pqWj01M2ryNL1OVY8ugFKDI7XRega530mzxShPxjOjBZxuE4ONaJmIVKy2h/b64rJd3aykav3P//Zv7dvX56CD0m6oHMjRqFEX67X71vIP53EcGTLtwam/Jr/zOZoBm+bNO6lg11yfzJbpNsA1D/V2Vc0tRlSsTVLcjGd5YLS8x4P4OZkwM0Yz4/oUSM0IAvP7NtrG2C29ZiANjLZ0BBOO/9zx+jGH598dirqhnKfqYqnX1O+7/aral9blDHxoa4AYINAphm723YgLYzQ4OZG2uWIypyxRa3JDfge2Ww721waf+U2few5EvW+DDykVzznn4gEfh/2RsZk2McfndSwWNQ/WzxjRKZXTpT17eLkRIte8Ft24Z8AnnrrOvaLukaTgpVnSHEU44DwU1ivHv6dzFAWYuTqVdtPCpxeFiKB7FQY9fVYpP9ytV6olAD6k6TC+MqIFMGbr1RA5PG88+tIsg8aaSaZ83vWlVQxIucXbYWAcci0YTzr3Md4YcyIhfsd95TOhDf+UwWYAUknIZOG8HfnEU52in1H1IPdLnuUwS8XlYncQAAAgAElEQVQp70FAUSMhatQCz5ZCPCmeqklKx+0KQVTA507RGs2fl5cXnc3GWiAdKzaa6Nau+4TcQuSjUQqkfzE4KDkcHCjt9qt/+mel3dCP++DlB+3jH3/cPvroo/byxQdOsx3st4fGtMbtmg5bI5Ur3UpTqEgt0S0b6oO6/6XwoK57yRIGfCDLEEvgAFm6B1DSFEonLovmW81/Q0rKoFNCmKVhmEin675VWkpOSVS6h1aJpJlcDsoY7mkelZUrSlwUI0rT7/2DZ/pcXElMFBACfL757nUDSpl9dF1N1tFju1977IVb39yImXRXPnc0aOPvfI5VrykwkXJAwEf6iU6/aR/AfNS8KzekJ3uiz2Wa75ObwAU+29TxolO4OT56NLxJD/evQ5vKPLUWcNlIWyXLERtS7++16nquAR9lpnrepZ79EJUILIeU63PgI2AbVS4qSxPw4VmOkc8cfEabHvDO78YIr2/lWue6fm3tqW7WJ5mOADT/gPGGz79/Dg3zmvf9LeCjzVcbNEoLns1uz2oz9TZFSbn4NKlxU5MSSC+nb3ZqRvZSshB0nQU+9UuhvDqmS/VgUrQNe2rq5ZMRrdCe80+T6ahvhMGLBhmeYggHuiZEQUuHTsa5mEAdpJF2WRl8IBxAJACYIRmIJkyUVpuKKEiNlMXgqhSumutMOV+KcMCx8dp1fRz/btWOT04UBcAWe/2atB5EgxNN/CSq4jn8+Cc/FtON+8NnYVhjGEI4sBdYw+SG+T0CmYEJN6UOnIefnAE/jyn1OAkVuhnyXveD+0uhFLbb3S1qBgYffv76a0dumhC6tdR6CPgk7TZJOC2LIm16NNpjpB0AI4rWn372Wfunf/pnsf+QHfrRRz9uL1+8FDDLQO3vtaflkxo9ASLpxMnp2K40nOt9in5CpIhkDKCLQ6XoGbD2CAx6Tqj3qC6RWpBSQ4CP57Bksm7k+DHmThMVU1SabSbKGM7TkzJFPQqA+Pz0vFR+yozZND+WTuTA3nRqeJr0K6ab+pOeJCR6cXnd7p6aaj3/8utfty+++kZpN4CH/5VNwJuntsBspFK35j7NSQdzZzgRgbIG2p8GLxMOFrpmwEf1pIEPG3HRgI8EiCuasdPhJnvAh3Xk+p1rdWPqbMO41vRgAUPZitiVREmcY57JCD757JCfeh26ooMxkhojn7A/u5AnqcWa7prnnzR2zjtpsTg7I/j4Jk2NrRLUHdJuTl96+J1Tm4NUTl8TE8HCdr+abv1tz7oEeGx9XT/v4DOPSuZg9C4A+j6A+T7QsqFq7RDdsCFs3Qyrpxx3DNaYvkhuN+eQHLGCmOR7q9ilxV01mTy8LNG+qCrEzOabN5iFcDCPfFyPMuEhTaY5X4waUQ//a6b50OcD+OxVbxIPV9cRr1ZuJ1TrlVJgRD5SN1CtZd8UarTIirUDINAPBPj4/NxD4fAXo7VURMM/UhukGABD6myAD8SKb7/+Rim2g/1DNbUSJTBqASbiz3/+s/ajH/9IRXDVT+iJoZGzvMjRcBiAfD2hW3sMNZvexiuAk/4eG+ki/I0Lp6IfMXUwLjUSHJYbabc7UnEr1LpRkLhu33zzTTt/87o93JuaGGFPriUKGumzYQ2atHEoth/PSl3mpdLNnJrPv/hSdTHYT0SMEA14HddHXYe8KzOAYK4F1LQW9sxys3Wduu1jeHRfoAnXVwNN9Zc/ofnlcR2izUvA0NfC96mH4aB1kdZxD6khtyJoOVg+jRg7fV8GAPCJkl4tuVLacLYhKTgBgT00l2oKoIho0MQT+KxW7ZzoGq2321X7l3/7dfv0s89VA7pBcRzlCRqgy6HUMLoCnxjPMPpitEcAchrMBjCkJM5KtcRKAwM+Yuh17Te3ctigO/KRo1vXRrTL2uSYyk6QjdiuSHZ3Vz8HTGIneiRbjixrkfUXgNH9zTC+WstjtmUEH4FLCCAz8Ml7DHDVEzccT04yT6PknXJd4/mOdj3p96TdtLwydqGUCMJ2C+Eg2aDYp1xbj0hReOdai/Jft8TxWcBHuz7xdxG3onDwfSDxLlDKe0Y0HG/+tMnePnoWER7JAVTg5AMHDngubr74Aj45qkL42giOmlzYVEqjSBxjZBWvIsdNv1DSUNE4Sloh7KwAmjeLP501Q81Hi7rUkjW+oGoUHBPgCPhwnpkbI3BCjTsecOVdY4TjUWlg3M62VAVqHnI7OrRkC78fwUdD0tTsWfWxCrHxzAjXAR8+N/0LGCh6dQCf6+sbFev5PHp7GOPAtVxcnLfjk2OBz0cffahVpF6V3R0V/Lm+FGY3I58A0KTzBvhQA+r9P0MYLjZN2eh4uPHWNG2R+01Of73ymHEEVmncRerm9sY9MatVe/XqlZh6SqHc48VaFDWpthS0Q7kmGhIjbXtXtS+rT1DH2VVvCvfl9ZtzXSMSQmmI1GtQ9K7R22GxqdaHRiFgVIKu6W8ZHTWXvc02ixYgAETSzLEK4POouiAAZBivNCRZAVGKS2i1W5NKk9XmAGC0Pwfq7oZGF3+oaCrrfGLKGWgSIcugVS2y15MZDyAdPOoSgM+6vbm8EvhQJ/vNb3+r2T4MlbtdrzTTJw3e3l/eq9mf2dsBotGpVMopJIsokKjZ+k6fH2cHEATUBJpJf1dU2Gf6lLagbMyTI1X+RbOO8whFPvXjGPTYOJ1LRWsBH17To88Cn7n9HCOh1ObyfAIOk/BtxQmD4scYfak2bUnI/m+s3wUouq0MuSG/qMincMJklerzCdVaacsS3s2+HGtQHrDo+92b9OUw2uboWvrcnwF47IBujJjqF/E+0MkLzQaZvKyNmzuG6wMGdS9nEfCZIpxcWL8/XWOqBqMNhVs2A15nvAyn3KAKTuDjLNqQd0/ONDsoYWIYH9WIagkRLyaf08R2m4OPmGZSLma0t72JLMT0Cmi2UIWwkddRKV4dcb5+kwDMLqFWgUHF4AAyL87OXAd4fBCLKuAjKX99vtNupPEm8HE9SXTKtlBUw8aECIChZoGdvYT5diia8peff6lo54MXL3UtGHheR53j459+LLUD6hsCvYXHlB8coC/noqQ9wqp3lUx+CAhpPBUDrlJwpllPhbTO+AyLqzYLpIERfDDYinLRP6tZPu77uNPYCAuoXggcuR6nwgJA7qZ3bQHJFfpzDmSA1BC6t6/7D/08huz6hkbP7RLfdSrFUzwXbWvPA+Em2Rw3mBIJWUDV3or2hfq4/M/NuEm/sykz/M/AYyBC3RrhVBMNHAmRcsQTZq0nrTPUZSrd1DUKhxx7B5CBcJBUXt8OISXUJ/boPxIq1QjtKL0Vi83AxMhsaj0oDAA4UK3/9Tf/ru8R/SQdlpHKNvRO/cb5DEnHrMjp32hfRkByUZw0njMPGvwmkk4Jl9YhpmxJDRYsgVM7eNOziO3hWaWpN7WbMf0WIxzwkSNQ8kRjxDYa6RE0uo2saLUTD4bIJ9EVjpfdgM36W9K5AZ9+/Mrh5Rw3bmSEY3vx37Yq4BN5Hbs/Q68UqjNVFonT3lPuzT2isV+KgpMSrf4q9R1WpK0035Tu2wSfHwo6uSg2cm7yaOTnoep4E2wMzLnf314qv52LykNMkBb0nujWkwoC10BjYNJtWtBFTogh03zxrjhb9Z6BAuTXTbRVnjLpKAOZ+2V8Lc/XfNAk3N527UAGW/pr9tK4N72GVbnu9BFxDyAbNDZgNbJK1buEI8X4E7PLUj6AjyeUNjHPNJNG6Q7YOfQTIa/DSAUJ7MhIichAaF4Cq+qLkTq4FwwG6qMff6gax9dffdW+/PyLdnJ8IvBRbaFGP//85z9vH3z40p37NLUyoRNvXF3jNFBWA3CNnu7554py0vMD6KgZUr83M7ADeUVrztSVunE5EYCn0nPUMtA7qxQEkQ2kDYDGzoLrQOdvqF29FvtNSg8lbZM+khS1BT7b2yJR8Jnk+QEgFA8Yc4BVCwBh2Dg2tOIAkSJZaa5Z+ob6AZGtGnar/mM2WvT8ykVN3VG1j1LIqCoFiZREPYp0iCyIhrRpvbbkbEmeptoJBoAZnVqeb0+/UduMIxeWVUVeo6NXWfo+Iyhpt7EOJCZmbTAo1FKppsfm4bG9Or+wntv9o5pMAR8UDoh8PHmVx+f+PUc/SeZVo3jdNwPzVJweMyDdANboctkB1UBhrS0aY89T64gTqHRejWRxrdTHZ5JF0ovdoKrv0L1r8wzMaMcCCKOiiR2LiaQQ+xXwiq2xM+L1MIIPP4eAhHPGfRqzNTmOUqU831nkE0c255nMVDydZBP81S0NcUo8K9Gq4FWsMTG/SA3jdU1gV0M7S8cS8LFjYYcRckfAJ8KjkuFxf9pfBj4pyo0PbjzJ/P458KHWA/iEvZMIRourj1qe8s7xquMVcKMwEgELybCM4FMPMguCr0pxDOHmc8eMVzaCj/ZBGcuev60oBwPm/g4Ps+M6MiJC0UYfw5C5QgY7wOphdScaLe/BgNkLN/8ecUmMM5EGbDMcNnSBAR/em3wx9R96TRgZoNk4olDiPXuDETnwT3OR8KRqgBVD4qjjcK6ff/aZ0m4MiAN8IjZJNPVf/st/aSenJ1qYphcvG/cappio1AU+vi9Ro0iBkp/TBwS92QZC9QUBN9R2r4705OtrDDQSQ8UKNJDedekdwAeAvrq8kAwR10ovE4SDV999KxACkDroAA6lcCCGHuC5s139OE9KlR0eQCYg538obw9DKRHExbK9Ob9QI6XEV0nVOBzRPUkDK1TtgI8MiQRDTd8Xbb/jj/lsPc2lFNqUbluqvsOUyLpRGAleU6K5AVsNT0w6Zewzyf1U2s3/haAQY6PUdN18G5PIO/WycP2uRm4r4rROQYwnbL8VUWcRWAAfiAdouv3p8y/bv/7mN+1mfVf1HqfZMLbQoongANHUmjC6I9sNAFH7Qv1zpDL1f2VyLF+VEq2pwDhYqcHoGVS2pGv6IWlkZSI5lUSxvp9p5p3A59k+lsGYWeLn3f9Yx7FrSR320sHAjhuBdgQfjr8xb2wmVUbk0zX9vIk25L02wKdOc6r9TOxarYlEO9F16yrpJh0kPbjpFMBCdb0LbUP2DnVA9iavo49Tkbve/CjQEWuzUnGTe5GTmylUf8+97TnOjVxkvYHfde+gX7i9JjUZImlPSFcGm2KkIp+EhUV9Nhgkh+umstRGRvBL7nFsXDPNcvaAhhpTinTyjPDoacZcQ/WOirajFwxQRBCzIbiJHgP9KN0wIg+wXLpvmvKXiYWRSzf1WDdcjsuW+iw0hqEUHNz8aNkL6haIhKJigGYYIpZhQKWh0Uwy9y6o2VF0bx6wC9U0KPKPu/fm/NzGY2tLDaYvX77QeASGsH3+pz+pfgLwoAaAZA09KKTcfvqznwpcMZwUaAFJGjLRhdvdQbvO6hOJaOMcGED8+ymPP81K8bC2aflNj8phkO+hh6x1Z2yg+YqJ9/CgCIfoiOvlntHPBOng4s15j34Aaw3Fyzyfmh9F5GLtNLTxdnXtGf4mUN2ifoFgJp473gfFbfdIyYjUuGwBXAEP5ASOq74hitnp8HZ+aGPPaA2JLk+kiRsOmDB/RkUufU9uKM+T9cK66kxQhmxXDUyGdmC9iVACgKpr/dH1gSIgCCwUoU/yUNHhixHmbyJuFJD1eVPZ36QFOTrCueuVR0Q/PLSLKyaY3rTv3rxpv/7330polNSbYjp1LKD44ddrv5d8D8zMkEH0mVVDiXeuW1HsMq0bXQ97CwFfE0ZwrgIkI9ssEYf630pGir8DVCE5BCT4bO3DmnMWAMlxs751js+oHoxZn40638C07WmxIUrS9c5o8zHsow1O5KfP787e1I84DwTy3tSpZA/kzNipyh4M+OS4IzDMJ8TqHCpLkWgs9zGfx1pUL2OVAjRlIAM5SxZtA3zGXOEPScHNkTXvn8IyLxAbj6kbW+BDuohoIWmu6qzthbg+x9w1FxYbKrSh/WWB9oethTkNFR6JDFoEY2G27lAiiEiggNoYVdY256jIobqmJWI4aJQpdITBRgQn6RZAhAmaJY9f4pdOfRBwTAV3FfI4lopyWQD2FFRTIY2xXsmDQMXg+PhQ6smAj2tMpHtgVO2p/4iIh56pvV34U09KR2GkRN/lv6endnF1ZTLGcksSGvSuHB8etKuLi/bV558rpcV4bEBnrTrHVvvZz37WfvzjH1tRWSyuPRteMYHwTIlkaiZPGdaIZOqZ9800UqqntI2eS3dM/E33zNis1efT12LVPORolAIG0SW9SKQXJbXDULPLC4EPk03lXSsC8swo13wAEE8vdROqB86NfVKcG8+e/hXSSKq8LAGVHTWjmqLrXpM0slIrUu9Q1Xxk3Ctt4YFqiYIMOCU4pBQn58lCB3hwUdS/RXEdMdU7ImRfM2tCbMaMUJgYAHbKomgg5U73/QiAWBclTqnvJeppppedOZMtxhSR1a8rElLqb/peNZ8G1bpJOko/Pz5qoil1soDPV99+19aMH3+CDm3w0R5TWgkgtVFSKroieq2LGgQZ8IkU01hfCeM1fVwhDQRIYvyTBk9kNabqA3gjaCRaHms+iaZGI/tcZPRcfWgEj545GSLVMUOUPcPX544/go/86mhXBszDnhsIGtmLb6XOBqOYexkHpdvyOBvDiHJnp0JQmGrciogj+VQM1TT66/dV83HaL3SvGICBsjm/yPEGjmi66b1OFj6RT39tecE9B6+az5bQkS7pnqcto5XipEgpMpqAT408rnA8VEidg3LiJfxZDVf57I7U3WvzNxnsFRkLZtusVnd6oBgqjh/qpl6vgvnEVMI73Vs66ii/UkYMQ4c3TqoL8BH0Dr0vbLwIq6qIXNGf5vMQQWEs7g0gR5LnpxeFPhL3r7hb3yMQPF/GahFER7wXZQPAS/UZ5Eyoh9zcyjhwIwGQDz/8UJ71+atX7duvv1Yk+tHLD7QoKOSzAUm5IbOTiIfQWueu8eCsxmokrTpeIqB+j6pLfNxw2QhpwGQR9/6rej7xLtNY2b0zeWyka6z/x7lCfOBaidZIV7Ke1rc3Ah+Yb6TiUEeHGai6Ws3YIe0IoLqvg8jVDbp6uvVM6GNRAZbnribU3bYg8qHmhmbbMGfKAITUjhtX5bzIppcoaA1Ty73o10jEDxOMPDnpV/V+wYR70Jj0B/qYYPlVnUeAV1JEieS609jHPtswcG8FONRaiFSIhit/nLk/wa5oC5rhltTnptK6c2RJy3E82G6LDfBhoim06tcXF+1ff/3vinzu7p+UiiN65HPXd+7h49mNNePYhmRM1N/VG68Ng73uUXUTjjgSBAIYkWVKBBV1CzsVVsXmWAGaHhFE9XmQ8Qr7NSAWpzsKAht2Zqhhj878CAD5/VtgMLPD3TGI3Urv1vA1YBXwHIFsJG9k3Y3XCesyeysZGVHhx1xi0oO9YmF3UbUqseOGuWlit5XTmcGWIYCV1n0cyrfAZyOk7AyX52CnvNRnUnQboWZFPFXFKU2vSlmwaBiTjPGIB5SCXUL98fgztphtRHSxNhsSFb4OHhuv4yb1RTIwS0K/BWTw4BBCxJhLnqVYb+HiY5piWK0I/NAOd9w5n9HfjB/gvRgMUX4rbUQh22mOGnFMWqd6lrO4KdBJgp+HWukVhpYdHx20nV2M2EIyOk4huUeBaC+RDwaUo6vxcsWcnh0P/Lpbq1iOFw/4UNMAVDDUr7/7VppxfM7LsxeKRN1PdND+5m/+pgrySMYcuqsfj5SJj0s8fzwvDwNzLntiFk6AM02qHDeTve0pGs56n6Ilz5KZnnNUn52q8QRO1w1EtQZwb1FAMPjSNMuoa1hvkBKoofH5GBskghSplpPBM9MwPggmNTeJZ0/NBrAB5LcYyrfckfFcVlqG+65mzRInlVI2fyv1al4rzxodt4ryYgxdU/L19fEaEEUAYwwuvUuXFwIg1M9T84mWn6V5vIL0dWhSdspvS4KeTGflf4GPpne6l4lFdn/nYWl2jiwCqZRc1d2mPEKnwRVFzz1pIp4snXbjMIh74uRQ93lzedl+/Zv/3Yh8btc0gCIwakvAXmM/RFWA9c/9EeMtafUCwE5CmtUztL7qnBPRJDXmjIXrOAGM1OX4m51Kg2zW7nPgo9SR0nMGKtVq8yxJM5Y22v8J+GR/xMmf18dHgBot8EbaLQy2IX3XwXrQFRyBJ/tJ96Yo/wGeXvLIaJMwvSrKCej0ryWV1Nd0cuept6svreqEOK0FTnre88jnzwWfd8NSgVOBT16X9IRCVxokSSvcoQ2FjHyNjA0LhJ+LFqntURssaRrNgZF3MswbESnA9YIRfBRmq+s7rkVJetQm5bekWOTpOlvR027yzOp9SpTFYJahQE8N8IkIJM2epHXwwjF8iXwigJgCq7SmNHZ6akpzEdwAAvhgzE+OjtrR4b4M485OMdsYRIaY4h1e8NK6bmLcodPyONUPMDAlwkmjH/UsUj+nZy/a4f6B0lSvvvlGvTJnJycam63Uz3LZTo9P2k9/+lMVErn8g8Mj1X4oFrvmsSOqqmb56D4O92bQMTMhIbpgE5lAN7nyxr2OVg8o9aORvSMHoitPOBx2rYfI8UHXQvTD9d+vVprcykgKXnN1fameJdXRBECoi1tVgnOXCgL9S7oGF0d5HYCLkdzdP2jbO3uQoFXjIJphLZOmi0cbqrBSe5WWk0EtooPW6sDiYm2T5tW98yJoCM2idP6ADhqkk8tLpdyIiHiNocZSMekpG2nSIrdQMyIKoy5Him572Z6IgImAKLR7Joj2Fs3GFuCcDLnSxPVcAkwbafSRhUYSbVmRj4DrsV2h4H53pzTvb/737zTZ9GZ1r9EKgI9YhAP4dFUSai0ihLiOORpJGeYZ+OR+ihpfLDnAIMY5kQ+vS1qO7/N5qTnNbV5AMMQA6ooBK/4W8OGcQjPuKaoh6nkuIzRmAN4FPm85aEM0NB4zkc4ILGPqkLf9oMjHvseU/hZraDO9qmdRrxsBKOxFfjfexygncBicRPEiVLZwWo5n8FdPu2Uj9sU6RD78jTkrGS2tYl3l7jtZYEDOPlMifToxYMXi8mf5tiTt5ozCBD6JwkR5fgt8SF+RpnJu1QBY9anhPOxJ+OZ7/kgRBJ6I3DzGINNCSQW5/mPwceRTs5FKKTcpQPLnmWGfHLUeEEZRuX6GvO200+PjSqc9tp3tpaZlkiZixVC4JQJysXzPMvHyaFwTsDzOY7u8ulL0Q2QHgLx4+YHu0+U5tZE3inZenJ2azfbUlOpjeioimtQwWGRI6vA9XeSqeSjqMvg4Vz/N8RhJB2kAHDdJvo+HzeuTfokXpdRnMZjilY6vkcOgya7uTABkAKA0o0I84BnwHgRZAR8z/mpMh1pvJokiEQ9YnxJsNTNOytuA6y5TRyEP0NQsT8igVV56wLI7VxIutahq7ysaKL7ZzKSbFRmx3nB8ILuQHmXdMC7i+kaARJRNjRTnxHp9ZhCxLnHetH5Ce8Y5QPuPuUQqLJGv3vLsIFEmlxobDgBBPMEI9/Hupfw+FZOnuUBJo+urtonHSHPtODXSBXt41DhtImzm+/zuD5+0z7/4ql1c37ab1Z1aIbjnvI51QR9Z6jQxltJpHOohz0U+iY6l/8gI9BqhkeFvdiYn1YGJoOM2A6X4a4RIKM+jE5FsSKRziK5TFkiqMxFU3hewDADk5zH1lvN+Lu2W1z/n0I/HGF+XyG60u2NklLr1uyIfWbQBePq1vAt8AlSp+SRDVUAXe5soTjOTImBakQ8b6NnIZ7zIEWWfuyFzoJk/hAClfTUbdQqcpHNkbGCRrdfdyxzlP7okSIW62sgFPhFO9ENw6iUbI121YlgUwSGGnXpHz2+LZs800AMZCBYqXhMAlQUyLiY/0PI8E/m0p7ZPBAAdetA+ivfGgo2sjo45zKlXFehpAskUQD30ygPgAA5ARuCzv9seH/CSFxpjDUgAlLB1AB8iLxom5TFyz6omgNHlH5M+Ix9yeHwkFhuG+A1MJOjDu7uS1NG8k0WTygEK1vTAkKLjeUAxxhgDPmJzSQ3THeIBn6yTTfCZOtDnnh/3OwXcRDbxohRJdJmeaQLimJ5gDbmJ1g4IqUbVEEuE9ObqWs+Tn6n7JM3zWCMLwriz7hf1n22RPpyWo2nYUQLAg/q1aAAFPgKcrLOSZpLXLuFSU+F13PpZXyEcRLCT9CBaYpIeau2BlC9jwJlHdbsWGDV6tEj/lQacayCuEbEgWeMArKnOGH8PdwNgNCkVQg/sS+qFMPv2dw1EUGc5lthnpeEVRff0eiiNV+BTbuomAFFjZZAcIAKBwKOsb9drEQxgvP3h0z+1P/7pczWf3tyyvxa6j6H8Zyhcr7/09O1EsR7BRzJLQ02Ga4Uij0PFulCNtVJ4ST+lrpPZSnJEIaH0Ee2O/EbwyTNTWi2jr6uRdCQcjJTurP05+OT374p6xvfN7ewYBT33t+7kP6Oszd+ei3wCTl2xYnZgAUgxNHX81Hzqdf7dpKbRn4ds9EQt5+ViclbEan03p2+fBZ/nAOVdwPN94BPDrej9HeCDcVYjZeUtc1MEVAMHPl5llAFS4PJDnmoC+SwV8sso8N7UUyI4qPMm5c0o6n3P2+E1EhZU1FBDzWY0SIPPpEuGt7qPl0YhG2XtSsGE7hq6dEA14CPvXTn1JYIzMkbpkmZzSVG3BEGpQ5ydMNRtR6wnHFdo13jmGnRXo6rtsfO+FPz84NUrtEQm50KpNTb5yempyAYU4wGfh/WdQAbwSQH9w5cvFfWQQlITJrluTXcEfO6dehDzz6MJnIqYVsq40WSEiyU4/32UvlNHiyeXFBYhexdSHNJuPc2h1MfaPTLSwlsrGjIrzKO2MdBMBoURJ8MsY5KpqDTjmvyB0xCASAoxEW8AqNdAikiR8+7XNYh8cj9I4yWVSmoPJ4XXOo3kmoGELpELurlt68srRTxLGnwfH9sef6MJmWizeGeALf9HZtToaiEAACAASURBVCievIwp0zz5G86HhtUt2xON3ADPwZ6iIYDINSBEVPdUC9J1VB1Iw8RYlJp3Y4vRHcNh+JyMsvT9tqRgoFoO03blxD21y5vb9sfPPm+ffPpZe/XmXJI7MN6ooZG69XNwSivEg77X38o8iB7hiCgML1iZ67s+voJj4WSpMbMiaT5jXSkehHLVMlD33dqGm2oKcXxyHr2mUzUkAX6xyziX58AnoDdGICO4jY5Z7NdoY8cAYHS0ngsMJrLIlHUYneasz9jqHMOlBDMZU4kYQbK3B0y/1HdZB3MA4nPkrFUNKA6DajxytE3icdvapFM3/+zvw5of/Ld+swcRyRgUTlJebsDnHVx1y9vUgkv/QgkIJk0X1NUNFxPKRtfpiZnWkoy+0TdjAPBy+ZfIB/Dh/fFcvSmmW5Q8JSAkqjjplSquodyshRUiROWE+7t7+tD5Qm0k6KeVBlDKTVGP583jJZP+AoD4WZHPsika4melXB6hdnvkL58tAyqVAxvYMOYQ4QSIYHhBNODfm1ev29XFlWR5MJJnp6fVJLpoH3/8sSJUxm2HIaa0U9KPqnnsCMU97z5CovYb8vyTNw/4jJshxmciKwyzkyrHjKpCNlM2Yt9AkpnxkDWiX8gJvpc1fI37U0VnDyi8s8xLqSEkYk6RW6KwcS5KlsmantVjJg2wYl+RQpDmVT3z1CiogXSFZqJvp4FxDpSOLbmj9C/R24OyNeDzhPoEoAPhhf6fxydFPFJ0oOBNj48iOth9vo4w/zjHGAdlBtg3rBFqfqTDwJb93baLLuDBvoBpQXRGL0vy+aTjACuFzQYj5/TdExTATFu6onlNyfX4E2VXNN+H6OdOqbfPvvhKg+W+/Obbtr43240MBOvWBW+v/xBz3FTttdwd2ExXLSCM8TbBlcZnE3x69kKNq951AaKs4aShpCBC1LS/58F2aZytvcse4j2cVz7PDbFWDtG9rh6fscCf78f0Wn43gpavzRmbfB2N/1g/6U75IFfmPWCiSYbdxQEa713Oc3Tq4vy4HDAJm+pzuA+z2m3uZa+1byBlZSQqgMhnxz7TdqI9NTDewiR9q+bzg9HlPS8cwSc3PejIAlAqTKmu1SQnMRANsth1MTHURT5Ieia1GL9k0Z5KqkOpI8eFnTSg95TYoDynmr5JwT9GUB5kTQX9PvDh9fKUt5btYHe7xBmtnosh5vjKY5fm0Sb4uFu4iHju2JYQolMoHIP/JYa5tWynpL2qcxjwoc+HRsjcQ97lFIFrFJLdqdHJou62J6k/k3JKDYnIiXuHBtrd6k7EAowYygknp8fadOi4JU9O9MMGJ51kTyny92bvpaCeJTHWfiYq8EQ6yCYZwWfMo4/pXmoX7wQfDJ606kwQUIRblGUrQKMC7tECmoL6YIMzgo8M3ay+4HVlY859nQB36IPR3nfKUd6znKRIwoRBhcgsCtVNTcCHe3uuDXIuqE4Q1fHcC2AaIwbW9wKhtr4TCBHxqC4K+JAuWrtxOXUSNeLSwFlEAw5ljS4DyMOCRlCz3Ei/AUAMywOAAKedg8P2WCnhJfcaJ6dICU985X2dVeoik2tN+q3knJQG5JpIpyjyuhfhgLk+33z3qv3+k081WmGNksADqcaw6TxSAwcPI+9a3OT4xbHU3s6Yh0Gl3sZ/obXJ+uEeKHU+gA+/i90Z1RN0DxlxovR1KRsM0RaOH44gx0vqivsvkBqyMvHwR4CY9sEEoN2p2ejt6bC/0Ww9gtR43HkU5H1k8MmemYB5czRJ0nf5u+yv7OFELKiL6/W2cZ/mmjoAFbhLdqlANK0TATc+Aye5yvKddBA5ov/fwCfGPJ6wDEXVWZKmGhG7e1pZELP+I4eNkcOoEb81bKsz3dIhPWpa1eIBfFQIV2SW1Bw9HY624slP1E3ffvsbloWBaEDkg2HghmKoIFTgQbOZKH5juLO4PcXUhXkZCYlj3gk05VEtzPIxsG0rRXN6cuy+ITZ5gQ8pN16jiExS0FX8LpUF3qt0xnolo3d5cS7WXURKSeERBWiy6cNTOz05lfeKrhlyOyhde6OaJUTviuSDANaSng7DjbvRp5LWs0qXNvcLMN5wlGZUbA8MrD6YYVN3L7C8sG58ZtGsCzDlPZZmmKZ+1jwb14PsZVIPsQ6ZZ8FIETzRThnYMWUS7zV9liYnTH0mnn66XarKyTmGsOIInDVOWhkJpgN6gMTy9BhywOZgudO2WMZSxHxoj8gtkZ5Szcc1UfX3qMHUIBO2lgvg1LOcQhRIFyVWZ4GTVwy3NWxAxjOwZo8O2v7RkcBn9/CwPeGIoZK+vyeV7vQFUcyESh3yQXkBlvhR2vDRhJAauUxEA7gT8QA+NOa+evOm/fb3n4jxdveArM6jWG+cn9K1Gla47vVIJYIGIeB83+/7EFV7TdDjY4JPwKfXiOpZJYWWiIr3qc+HQZRoQybxVGQl3zqzGXFmxhRvHM+cz7heRnAI2IyO1PxarD7i9RJwyGtGEMlnjJF/T/MW+ORvPwR88nlTtDrt0Om4Xs/zTEWio7xDEU5FpBvRXjkLIkCV9yanv5Sudb1zqvWGpfgLfuj5SYxyFaQDPBw2kUGKg0H7fORG3nSos8z/DnpIzqYofPKWiks+8ar9cNM4p5tU4BMpHnkCeI86Hikkf9KU3vPPxVJ1rwhsKDXk2MvmfQhtsp4CPhjviDsS8aixsWZ48JkajlYyFxjCzB7RaPCtrXZ2emLFBNI9Ah+PywZgLIfhSAQgJa3DWGgAUJsL8NvZltQMEaYaKLUWLLtD1OMj4z3utRcvz9qLly/FppPKgrTc9lSD8nAt67pZ0sfgzY0K+OTZ9OdRkUMHkkHkNYscByI9KdyXeHp9/QwMuhgV/c1hhu61FB2SGir2pLxUcvtMPpXnjKfHRrEQZiIbg8MzC72MXArToYtn48bQ+x4AQtNW8rFrVEIpYAA6/C/9CXX0P7Tlw2Pbb9tti1NV2u2uPa3v2/0N4ENTqaMe913V5NCimkuKqnQMR7ZYQbFBCCNK2nJ72W5xNla3imoOjo/aPgKqrCtqIETZFRFRG6JG5NQbdaGiXdctinCu7n2lqLsherK4qBQhAMmHp/bNq1ftt7//gyKfh6eFop/rG8+VSrSems9IgY49YI+MKd2uEF4GG+AFfHhN6kcj+MSoB0zGtBDpQaUmu9/gulLUqpVdqD6zQgh9mV4+LZzuLJetCjgFfEZQmeyKnaD5/oidTAQRx2sEnyktl0nPcXo2R46PK3uMZJIJog4+asN9H/iMQNrt8DwVWO0T2cfFrvFI7Wp/0WfUffyLaj7dSMz2b7/pxXBL5JPXyzhWxDD3dDZCzaGnYLwx/TWiepYqdYWfc/DpN6KMnxZz1IafHNKHlCCZ/O3kdJOyKXmcor9HTkWD26pXycZYuK5UmmTd71z4dHOr6awoNGijlLEkf693KeKZ5HZEICD9dXxkGm7NyMDGATJEP5kgqZkoDDdThHKgqEgKALCklot2cf5GYAMQqft/fVu9Isu2s9hu11fX7aMffdR+8pOf6F4eHh22g0NPO5Vat8ZQJxpCUJPIsNhcnHfpnE2h/eboaI9VmH43N/Xut/FrYtw7OKUYHmZSsW/yWrOfbMzlsKj51JpvkihK6rMUkC0U2rV7S+QwzcqTunoKq0kFdQWGDc/btHuZI8si9ChM6SlptC0c9RBJ8tcCFKKfbfrJVg9tcUdNh96eu/a4vmsPRD4IpZaat0Rea6y8xwjYUVLcD215HLEtBpuvkecE4w0god/nenXb7ohWDvY1u2hJMzN0bIrFezttl14yFDJorAWYdqkZVSd7zRLyOjSV31+n+h53FYNOBETUQ0/Pt69ft9/9/g/t86++FtmAzCLg4+Fjjtiz90bwYD1gM1Kz6ca29noMMqQb0eGLYDDO3xmN5Zjyj1HXuGiLq+ufa1DeS13csw/UK6pJ9mIZXRXZM19oqB2NgJG1nAh/er2V2OcAMZYpxqhnBLIJSCbwmYPLWIuag0qccZirAZ+5fdXyGoRdc57zaG5kKes+qnbkvZRWvjn4BMT/r4KP6hjPpFW6sZ+F2fMLfD7POdGqyON3ZpI63jcjn3jTdlkm8Us3r7rgr/RX8fhZ9BhDlqQK1xXa19tVh+UhqYAJiD3eSw6FaEPFaDSsMBY0VpUIpj2rCXx4IJoUSLOVDExpo2nCoj0venZI09B5j6EK+BANkYZTP85yqc0uFt4C3TJACXUEag02fhbevNAip0a11uRPxgLQ07Lbtp6W7fbmtv3s5z9rH3z4gQzBIWkZpnQ2yA3Opzu1UcoUkYuJWnXRirMox8hn8vgKnMc+roE5xD0fawsj+PScewFHIp+wnpRi04A1gw/f8+z4md4tA5pHUacJk81hlWxHSNmMAT859nJKAPCi/dZmmjTVGIOtwogi5p7+qz4c0lF6Xju7Ah/Ya2kYpc6zw9q7WrVG9z/CpTSWBoBWdwIqPjlKzona0s8jl0aOzNTEJ0eq0tEy4LAiAeFHNOruJK8jPTsUGHBijo/VfArQ7DAKHACCZk6dcW+nPS6HUQxd5oa1PWkfJBUjDblSrAZ8iHLOr646+KBwgKONyKhn7rhHqBtYqOfQtNdr12lK2HMe+eQZJe3IusxxpjT5VPOIEZ0TW5QmBMILUHIeUo4gmsXJqpS8IrA4SIPyy1hDiaOS9ZpzeQ58HClNkc8Y8eeYjtintNwIPrZHpQ5fNbjstQBporG54zc57jD5DT7zzFM+67m029x5zM/zkR0cA2d7nnbLdf3FabcN4z6cVT/5Ap8xpdJvjmT/vbGnMNIHmcK26fsRmXMBkEJjz/AQM5wqXQIspP5gM0eoF4iXqrfE42Jz441Rl0lqyu/1OWGDnHazx+bIx0bdRX7YVTXsSyJ6Ttu5VcQzaipT5ZQZPbawnZqPJ+8ahtNyKfBBgYDop290Gg3J2aPrJtmXpWik1omrhsg+KtyMOdJOgA9GdHtJT8hKA8pcs9ptj+uHdnJ03H4k8VAUq3cEPtyLdIUrZcFEUEgNXc3ATC+d99DjlGfZWYqDfM7YbJqlMqYYxvkzedaiDBeTLkrMXZInY5UFPAYb0ziJ+iyHkuKzgefeoF/Fcu43qcdsgk1vskYxy5nx2SpFrPlAFaXBrCSe4TlW31D6zkRZpyDPOuH+Ef2RagMoqrl6ydQ1UmwrKxoQ+ajuQ2/PeurlEXGiABJgCZjcAzQD/ZXTjAGVoaUNYGup2obaE2C+1fsFQDgWR0diwpGC24aKfbgnENo53Bf4KPLZiPZc68lslvRXhZTBa2GMQiq4vX9Q7ef3//GJKNf0+UCQQSVCgq0r16m6IV001X5IWfMscKR45mO6PhTgpMlTc+zRTJENsudjd2KAcyyD9JPqYOn1Cpst4JMaRdZQ5Iy6ynad+wh8Sr3vQFJxXWkEjNiNCRxMOBgzPbkX78oojYBUd862fcY2myLDqW9xzCzEYUjaLeCT44/rKPb4XaAzB59xhDvg8xbhYIgy/6LIJ8g4hmI5Wef1puL9GAb69WzsSZKlL8IB7bOoEtqNoSWvV19LeQjyhOq9kdYJ+KiLe5Bsj2wPnq+Lj/hAPh+DzxT5JC53G8SUE4ZwQM1HiZcazoQEvYRIa0KpIjd5Fv6/pN0GKuiDiAb6m1alwYfZPEfUWajT1BwhUjgCjZKF5zNhFoGKgI9TAO4bAiQAKfTOIBzQ+8K9erxzDwzHETFh/dB+8YtftNPTU2m/vfzwZTs6OVK/xPHpcW38NE5Sa4JUMWm5OVJ0R3o20WgsHEVOvVFTJDSl4kbHw0Z2ej0/8zx4Xyi9o7Ni4oXlhJJ20+tGodp6lkTJem0imIp8unc5eJM5ls+t5I/UI/Q0Nb6S7nzy2HTXk5ymdeMW0YEjH54KrDZo1NusQ2w3gqEYY4gF63sBjsIC/Y8quUkGMSxaGlKitjioZlgRZdTvYmySKQhDkbUNvVz3kam/zDyCnMBaOthvT7C9GAvBEDyIJgIgf3V0tK3aj+6DHJtJBFc6VEXB1nVLtXsp1htMN7zq9eNT+/0fPmn/8cmn7eL6xvWxHUDlqV1fQYLxP9YMwALwQI7hn4R9SR3j3EgxflJDD/iwz5LSTzYl65DXpK1jcoqcZUikSxqS/aP9XmCBI6k+u0oxMtZAXjzrfl6XLLuS85FTuof6iOdQjXbxOfDRxNlhSOAIxtk349f8va/ZEl0e90S3mbUu+TkOXJyYgA8AnIxQj3LCLBzIPc8BD8fAoRwZcF6HUyoRR03nP/z/g6jWb6Ps5ikISRV+TwAg4PEouLd6PfriyN9VD7Iwo/5F0mH4GDVSBoxmEVJPuyQMHupDOkQdd+718MD1ZxWk2ZjxhitCqS5yRVHFinaxTPvQhIZSpcarpT4TL9sP3gs5i0YLV97Qo1IKUdfFy9NmTK2jxPb2tnfa0eGBqLmpG1hr7FH1Hk3bLM02OdGPT21/76CnK44OjzSHRay29bq9+vZb9YegQYdMC99jRgARxERpOD06OXbhHyYd+f4doh3GBjhdxrAuXi8WnuRgHAaiH5awfe4Y8LMAccZeGiPYGAc/44iMToYmhBR7bVbR5T50z7Bc7pGgkp6eTJQ1Q8wK4aGF5v1ES3FYNnPXdgY4VsajS6qHZs/q5VKapc4ZIgnH9AymB7EMScfCVDuACv/Y2v31jVhssNs6+CjNZv05kQowdBoQR8+Xo2nRgkktqvN80SMZKNJr7kU1g5ocYyfLxgbtNqjCfgY9EiyKMhHP4uSgPWxDwFnquUPDPmB8B7VGRqYf7DoCEouOke726pEFymwWZRyqjQFHhN2PbA+RDqm3z778SurWry4u28mLF+1xsVTdh/Na3ViBg39cYxf8rON1+aWKKNLILZJCpVRjWO0wuvYnR7TuRfZ/nnn/uYRX5SeO7xlm6kS1Os5sDGnWm0B5yNRM936ghw9RyQgM06DqugFD8T4O2Zgx4jPnAKasoYYATjFE0tcBGpUkh8mpsX0ZsdHrrQGd0mLjdRJ57S5CUexLjscq6DUksRw835fqdauJsL1IUuUDM03fw3YbwWcM2TbQ+T3gM6LuWOfJQ2SDTigxFf/8GZH3yEVPI7Hzft3UIQc7j8Bi6MawcvTSVetJLlv9DjZyzpcaD/kNHASz0ZwHFiUaACojHgos55WFPEaFY244npqa3Hb3yvNxPwjHBjQAHr6iLu1z8OLCq4KN5lEJFNQBuWU72D/0aGzNFtrXdEEUD6glvHn9SkZQrLnqjaG5lnoSIHd2dtYOjg5lxGA9IX+iIqTYeS7mduCBuahZTEUxLvLGmKcewSWqDuPv5GdU/nyeU87I7QB3vnbwGZTJsw5HTzcRK4oGPBPup42uwWdkQmkTZob9sPG7IkUpX0hrrNQTOvgkpVqb3h6eUy04E6RLFYc+PLRdoGR9Z/UCjC7UenpzkKSht2ztvp0YcSJTA6JVMHAuMgaBqELjR1izgFspE7g+VUa3VosJaWmrrj3UR2gv2+PWoq13F2257/HoIuGgp3ew1w5Pj9ve0YEAaP+QniA3nPI8+ZphdppM2fefuGICOiLym9W63d49tG+/e91++S//KnVrqN17h0cdfOhBizFUzajo5NmTShdWZAR5Iv1gneE3m4kT8Ekdb1xnG+uyIjmiMxE3ak5U1kPsReomGQMwrsdI/Yzst40oY2hCHQEwx3RRvthmhR2j/Zo7/440SkmgzlknL/9pYrtFfow1oczD2KYyACXPUfT7yuZEgy01mpGdNt9rpt9Hob9m80jB2uSq7vCPsifWlfI1G5AXT3OD3V2R+mb0aLPRu3F4D/hs5Firx2KUyWAQ2+TRDujdPeGhA3dGuU7kk4X23HWM4DMCaK4jVFpj3Sb4xM5Ju60kWCKXggHGsLH5ME5h7+W4fFUqobweFlwigbzG9M/dPhJARANozbv8j2ac6dVpouT9AR/SZni5CIuiLk3kE2+MlBtsN1I+15dXSrsFfFR3aAtJ6aAZB2sOFYM9ut7x1pFfodej1PhgvcnbUuOrtdYsE4PWmRf2GPlk0+Zr+jbGNTQagdEb9e9Jc026XiOopaA/rs9s0Fy7NzaMMIOP+qOo99TYhW6cKg2QNNX43LIKU0OxXp7JIRl6plVL1FSiiXFYWIsAD0APsBxQDL9/bPdXN211ftEebm7bgolqRPQ0yHJcwKck+0eg1Bpi3hVAx8ZFHaHU2RUR8Ex2HHkafKhrOQWI8Vfap9TarQDv59XTmhx7Z9G2AB+cDNKb2zDfdhX9EAVBROB7oh87JBzDxkVj4zdGXrgcxGesGOx3d9+uV3ft4vK6/d0vf6UI6GGxaKcvP1CvDzVEIp8etZYV1z0ICA3kCfWe9RSsqefp7+k07XIk5+tqXEfdES1hVcl2DRJXMfJxjORMlnhrwMV7wpqQyVzEJuZ9JkRMwDA6oE57VYo2Ki7PAFCinaz5UMaz7h/omZoVTjpxRyQnp8WU3huBp9QM3NloBzvgk3JJal5z+6/npegna8mp6YkG5vWh//tcqA5fHYAEPuMNmgPPiPRjxNCRtuo6I0qPabeAT8/RZjFVMKe0Wx7DGDoW+LBhep5yAJ+EbQl7cw3PAdAY9cRLi7Fho3Zjg+EryqwaP0vFWqLAtdhUdyng4XdJj6RXYbx/2Rjcg0QlbKAsyuPjY7Hj1JV9t9ZxGYtwSMc2H6pGPhcl1c1TRVhGBofieXNjVWskdmqlezRuhc6oVkM46JEPYwJ2dtsHL18KgDju8cmx0mfUBBiPHVkVNiVst9w/d3076iGqysIOVXP0MrvTMav3BIzHBT0+nyk77MvZjJjCKJvGMiQt0b3J6ucR242cv8DHfU1mHxUlO2H/LPLpqYp6kDyrEEF4Pzs9KRiAA/kb9ehorhBR6kJEEZyq1fV1Ozs4Us8O4LO+vNb3iIXyXj9f64PFeGow3r2FQnnuGFvVdjhvnlYNhuv0WGJvpT+KQVlRCGmvVdHMUZxO6pdn5j6nyvXveqotIEfEs3902Gs/kuDZ2WqHJ0dKv6k3TiQGmxnWKJFgCBmWefGEVCIKgJJRCpfXt+3vf/mr9unnX7QbtAVfvNRsn8PDow4+MWixI+jTyTEsiyZPOuNPSryS9wCaYcglqo3XPUbV86gnaxUZIEk/VZQb5yTH4Dp1btXAPkYwnBrnGBZcQKsDQ93nODj5zO7oAA7V1jF3jHO+437hXJJ202dwr6kLDpHPOAQuz3gaj2FLF+CTOkFUOVR3Kr2DCijC9hv3anfyympKq68ip40gJyzmIYCZoqch8vm/DT6cXMBnHKnN5iI3HsbHGNqV6VFoJ8AYgCkPSoagcq5zYBwf5vjAJiNVg8l6Gqd6hfDqBno1a0MPQQrFHoaUhyJAqhTcSBHNZ2OAWZwARYqPfM85AEKku/S+mjkDueDo4NC1GYxMGbsRfKS63NMPSzGGSN1Bte4emPLAZmcR+QR8RNHe3tZnMC4BdWyMMiAI+EhyCI8dj0U9SeURl65evD1qXIp+dlzAHvsE5pFPl0aarcy5MZjotJNnno0/ea1aqR3fc4w8U+WSiyKf30UKpkdE1WCqjam8VFIBlT7q+uv+GBmOzGip+qM8Q07j4VG1HJEExF40eUS1usfHdnt51fZIm9HXcnPbnmDWQe3GqBIxlOST+3Zo0Lx3czIinbD8FIlstTW/R5NO8622HKEAAADXig58g0/AmveKkEBkhXcu6R2mACMG65qRxEeLLKCoHOr9wZ5SbSYe7ItuDeFg//iw68E5Pef9TN1Rg+06UJtoo5onEZ36fRjfftN+9S//2j794kuJjjKeglt2dvai3bH2q83BrFCnSQM+egZ1dVpbYVaW0SQTwD3j/2QXEp2wpmIs545M1g4gmT607iBnBErvr7OzMxJpBFJRuR561MY1GTB8Dny8kiGBUCObWIpxnse03whaAaA4mhlXm88YQxA5z4pUB2HYsQ9njITUolDySbXNXG6YNBs7cJXwrK/VqTff3741O8iNQsyjfa+60A+PfMYPz8N8H+FgvHF6GMUoy83z7JpNTn4eQIpZI3Wvb7Cw2oZidjyKcRHyfULVGJMYJv08TAIUaHA7hrG921ubgCMCQNGZAR/P4/E44ABNgJCvKZhnEwQIiSgw+jR4CpgApK0t1WEACKV8qqgrj6ro2tyvyL0b1C0vQgSVOSgw+HROtytN8ry+uhSgUt9h1Pbx0VE7Ozm1YOnOtub0IEuv1YM3W5MuFQ1VD4+ou7XJVP9BgQEVb1nit6eXjqmNEWie8+Q2vDlZ0SxmG7nJ23wbfKb6nOWWutJBhDCrJpGId4x8tHZLNLavHZyRcb5JeoCSzsk4BA1+e2pLxkGLoeh1wmomsiS9eXd10+6ub9tDjUhAKBSwEpOtohKo8pwCtQ1J0wAy7BOOR48OvS8P9+1mzYycO/0egyW2JvOgFttOCUbEVvNyqnFabC9PUHXztFMwrDdN7IVxt4IFWX0/EFQWj5r7A+Hg8OxEYHR4eiRBUlKy1H9AG87RQ+187RiusDwzqdQpwkU7v7xuv/7t79rvP/mjlA8gIaBsDfhEuUFRabzposh7sGOJbw4tDgBq7AqRD8rlIu9UZBAQi/PXszSDwkZsmR+/11v/rDEDw7nW+o42HOtGwqTFZuv9P/H2w56rtNu490enmI/d2nFmpzvnISdU/S3XNDrX3fkuZRSpTsRBH0craIR7OSazmT3ZSZ02PkQ+YwouY2lG4PCNdsQDaSR7J6/ZONehFpXf594vlsulaj7PpatGHNu4afUH/e49NZ8skjzcETzE6hHFeJa07P6tpWPGMFUXUIgdoBUADPPWR+9BefPSaeKzU9DUgqh1J+NYC1B9Q6H7ok1W822gYDv6saioftYkUvPYAR+OzWbIoh+jrNw/vqIWrZlGi6Uozb6Hnglk6Rw3Zql5suvVUotsoAAAIABJREFUecyDJnAOM094toDP3dpD7LgPa+i7T0/Sbru6vNRIaWoQ6MQdHxwIfOjtIYJCTBTg8ZTYpaKf5IghG4hKPYw25vyVehvAJ8ZgilAGhYPq0ekbZlg7AaU5+KQmkWea181rPio3AZZqKp3SaVMk5JrM6JRs/K3AR/5G9OG0Jqb1OD5D/2kyFAuUpynIQKGmFoZXDs39aeF03Oqu3ZxfaEbPExEq0SnRDioGKBhoBIL7YlTjUJOmG0LlptXoa1IjyOPcrG4EREQe1GZYP7tbOB70zKza6saD2dQuoJHtrhGORjOGzq+/aeurG4/9rlrfDeKr7bHtHB20g5Oj9vLHH7bjF2cCIpQRiHw8Ptv9dQslAx0dwrCM8KwjOVJvC6Xdfv/HTxX9QJC4ul213b0DzYfS+HlSdKQeiwXF85oTD/QMB/X7EFlG8El0Mr42Ke4Y8aTi4oyQWYkw52gDY4BHW6IBczWCIeKutmGbNcq5LXpX5CMW2radvY11OXPo5qK72Q++BvcL6jM6C63Yx2XfqrKkv492iD9DTIr9UVmxMjthgY4K5hsgXpJmFjYtxfMC3w2gGqPI+kP2YwefoNEIOO/7/oeAz5ROKfmKkZ1See23wCfUY4FbURYrPTaHKRXFakxzAE7Nopn9kbnwJYOR/HpESXO8OXPFRbfWtks5RXUeeVxmu7kRzU2hPLyM782U1j5jBS+p8sKJBijwE/msbleasZNrIKIg6lG9R+wbRzAmVrjAy/8x1nxlk+/t7rc75prs7+scb29Wei8jE24YrnV3p4iKSaWHFfkwLhuygZlzBhw8YwBHqTKJoHqcgfobhpEJAR/TqO1dBRBHQNH372C1jRFx0hmJ5DjomHaYNts0ONBr86nt0oVfi39Mc3QvtsA7xmaDiktE6WJJlX6rCCyvxisjci12mjIIq6ZaIu3C+rxD5QLw2VEvD6AEAJFiu2GO0uW1Igxo+XwemnuQDJSx3NmVFhopNyXviFhRI3i4ayvUFdACVN3nsV3dXLWr25vGYBBAV7XElZtriXJvb24UgXAejMkgPcpzlkrFcqv3sXA/Wa83l1ft+s2FDU4NmkP9evX00B4gHhzstY9/8bN29uEH7fSDF0rHEXXJWFaz7eMD9SRLGWEI3ZCwMG0aiZ37p3azvmt//PyL9j/+5/9qW7u7Ap/9gyOl1F+cnW2Ipea5jQZNApjpJxoAKOCKAxdVBO2JZC5SjCqjuLnOymAW+ASkuqOTkQ/VvxanS5mAymh0VZQh2si6jaMbIA34bThh7B1lGjJaoUCo1p6cwD6ew+SlOO+OIly/yUiF+qP27uikC3wGNfDJmWumupfzGwe7A29R/uc4oGssO5TPHutt4zW+TTiomtP7qNbvAx/d0GFQnIF2SpnogVWNI+mWMcpyjULThTorLDfchTPC+alAlohnPK+oEn9f5BbjKaTHw5KabMzXdLQAjlke/l9zc6DsQkGly7+AQYuCaKt0t5wDT39FzXyhoW+16nls3sNgNsCH15MSS7qNz2SqKtcj8gHNW48GH0dvywbRAHDjc0Z2z/EhzaDbZkzpfFzrQd2Az+A8iXo+ZDIpYIMI6b5p1kQ/Oj7AhmeHDIw1hLpHlw2VdN+YgpNXNtSEsrD71/pbNv7oeSqdOLzXzoM3WOb/ZLPlaaVHID/TQT1GNgGXnuqoyHkEnV4HqMhHhVul7Ir5I6FwM3g0ljv00AqKlLojNaam0YpySM8U6OyQB2dsAGOjGRB3w0jsVQFdjdCQGrAQX1+phRDxMF+HSGcFW09qAfcVEaEWsGrru5XOjXO4uiZli5pDjWhQ/eWpHWzttQ/OXuh/GpWh1ZMi1lolSmJoIhNUl1vt6s2lbyWd6IAcKTXKBPu7in4++unHbetgV3UfaPgevx13EYUSRz66dyV0KoFuNW477Xa9Wrevv3vV/vFX/9zeEImLkef+NMBHTDsi9kpdJ3JIaktOSSkG8DmWe9qdeo4yjG5I26VGnGhpdKA2Mj0D+MhGTX5HrUPXnFXnLYdzTJGp12smmDsCxDzyimFOmkyyTHG2K7rL3wJYfQ8MRZW+hgeOWf9c9WbYDuPUjGlxsx3L5cZpvl2V8+vsT5zd5IJiX0ebK2BLFFUU9ZzPeC9038r+j9fSSR0bFdwfgjaz18zBJwCUm5yi3/i2HsrqoblpcET1Tp8pKt/4MOYgMzZ/bZIZpk8MKHTvd+jADdj5vJ1W4WsnFmgxWgaIFAHgk3NQd73YJjWZr8A219x7ESpNyO9Jt2H4eQB4qkjeaJIlLDQilwIfj1Z2QZzPo4mRIXKAD/c2aQk2bMBHdFAd99bgwwjgp6baDvN5UMgGbHIex0duVs3CMPgYTPiMEUz5Pht4LLwmpTkCfDaBgGa2McfUnG7tAEB+YjkfR3j55/U0H7wFaE4D6OJljqkyrc9ZWiNemjy+YbJiRl9EkSJ9O12ypxSmrR/nlN7yoepGBT47zFfCHK/uVO+5h92GsaWWs7aUD+BvwwAALdR0CTONCEiNo6ThiG6oByCazvdiRT219f1KJBGeLR7/+fmFPGCABC3Ao929dry/304Oj9rx3kE7ZPosjD/6WYjKlGoxZRxn6umumtkAlZ2ttl48tYedZds7PW77Z8ftaXdbVGxUD5YUx2GalaqC9y4SOb4XTl/5GZrUQA/JtsDnm1ev29//46/aayJBwFKyVo/aDzhkrGueWyJNntEkCus9kKFvWXN8zevERCwPP+DSSRg9RbQ57ZPXhynfPfdS19hYd1WHUcPlSJ6qdZW9shHVzFJQ4/FyflpvHcj9CqfIJoJVt3dD4+v4OX0tDwZWkU/2zgBEOb72R0kkaRhjpdsCOAoKhpHX2acb11Dgo3HuKYMMSgr9PYN2X/ZzbFeFHiM0/HnfPwc+Xn6TUUvOMzctaTF5vTPwGeW9FfmUwGMewnPgE9AZz3zsyh0flh78WGOqGlJH/CruU8nxsAETEFh4MLwiFxFvKAZFXlOBT+jURD2jR2DJk0n+HfUBya/UqG+aQwE9fg/QKasnNs6ig086vOM9sOkO9ujFsYGhiHx5fql0GwYSr/fk5LidnZ0qcgI8OQYbnp9tQCryqfRaAIPNnRkoiVDmEQy/V81gmD4ZMOO1G55Wxh8PEaKozEMBOeAT1ezc1xF8JkRSzkw/TjnzKX+uZzQUk/2a6e92NmquUum+ae2WUxQyg6eF3rlAX9ND+Z0IBoifVc8OdR7AR309pFSvb6TXxvPFkEIu4XTkQODp04sjSv9CGmg0ZaJYQF0H4gd9NvRekWbDadjdgzW5bjfXlyqyX11dtjdvzkV9Pz44bB+cnrUXRyftcHdX9SVAcLd60agxQYzgXitqK/C5X915Giu1nJ0tRT4Pu1tt/8VxO3hx2hYHu0zCU1T0tM2IBdd7oo8X8DHAu/6gtFuBz1Pb8lC5V6/bP/zyn9qr83Ol4QCfqDEg7XR8dKznCNOvs9/KQ89a5++j4xNnw9kM7xM5ZoMzm7U8joXWWqrXSrRV5zJlX8a0VJiOiXwCPj2tOxurPdqpHGdus/p6rV6bkHayrnVvq34TwlLON85bvkYSqH8udz9jSFLi0IacaueK3Mph1pjrGfgk7SYLPkxxHq8j9zPgEwDOeXVAKsZhbMK4V/+vg4/RtnKVvahfczPkGcebdaS48eDxIMMuqoU4f5CGuOf/KYwM8s7OQTch8J45ExX5wGIVhVppPysLy8jKODsqkFHEe125PyfnRQSQkb7RqFKn8XIpWRwMTzaN5qHUcDt+h56bj7kS8UDnTh8FKb/dnbYH9VXKBlZnVqoPYNrytE0WAmkiwAcjtbNE381RD/9rCB2jv/f3dS6eLTREPsVsy0Lhc8c+n/nCz7NSIXbQd+P9nZE3k2TnPSOAJV05PfdNiR28/AiSdr8wjWtqdqwR2hvAMpEMUjCNcRwBSFR9KQjYeEWTys/XwqBOJ1k7jnRoogb14CCBs0DZ3LUjRUEA0eq+3TGZk7k1RXtnntLVzY1SvqJQkzrVGPSFRg/cULPh+KxL+rkO9tvpizNR4Hnv7g6q5duqEV6cvxZ9HsIAKWEcjNOj4/by+LSdHBy2PcY8iNL9IJUFT0K915pOQ7SakJn7dHuv1MgWpJP9nXYHjXp32XbPjtve2ZEiICIhZvyQBpQwaYGPMhaNaM6G2ynTooBX2u12xWyfx/bq/EJpN8Dndo1Cg/uBWMukofmf+55UW6Lu/Jx1wlobI/+kwOTgVqpJnnWfROsaVVJF3TjmtRrSV8PxuuNRDZIxKzN5HEUbMcqzGlSPuspexfHedKJSSiiGXQHGmIUZAaifRn2TvaJIoloGdP+TThuyDSaG1CyYilBGfTc1ymc6a6KdYr6lp23u+OvnshtS3Ne/t6NKfgvjMe/Pvk+t6i8Gn+eM/xh1vA98VLrc6OEZRSV9UXmgQdPvwZv+pzHtN4amI7htRkFVKgUoRDQozTVNu8y8HY+2FijUQ8fgj1TLePF4Y9BZI3yZaCNRkTZTGQa9/6kpGsF1vL2+riiLepMXj/XgXI9BJoY+CK5LzZ6NfPmd8rdETWG7EUkdHR6K0cb/0Ko5Bp+jPLsEI52/V5RTABLw4XepMYVwMC78eDtJudkA+XwTDSWFl/flPXk+CcWn6HRaxDEy43s3+nyQPFLPiYE4wOL1Up3lnUqd6GgzMgozEVDQOgTQlGm1erOagxVglXJ2RT5d1fmhNWo8UsCqiId0G/N4oLKxdjQmer0SXZqohtqORDhRxuDZ3T3qb0we3drZVVH++PS0ffjRR0q1SpX8ft2eHu/b9cV5u3jzuq0Yi75et7ODQ6XWJES7t6+IhwiMc1ENCiClj4Z+M818MkGDa4WoAtpJlod1QMMpM3xIs50etZ3Tw7ZzfCjwQXwU8PEkJI+kt+PIyIoJfLT3q3GWms/V9Uog++byqoPPDXp21WLFvcERUq8ZU39rUivPnHVF9oDXcM5xcjj3EHriXMbIj7UhvPP0osUAZx2nfgwIPwc+6ZmLfcu61Zat0ex9XQ7TebMHRoM92q9pnRdZYAAMWbuSChBADKDUI4YBCJOtUdk8jOWAQqLASu35uL6aESB1P5Ls9k0ppm3Vv2atCB0IqziGndS5Der/sR9yJspJHp1OfUR95pxA9kNs+2TkZ6+eEw6MyE6NTHTmKfIJ+JheO0U/iZXeCT5ZFc+cfR5wFkwMUx5u/u577XMTw6oiH76SstDDVdRicgHnL3md0reyR2xSwBhu8nlJHbCh+MdGShQRMNTn1ZwQjk4NhvOhXhM1AXUdZ36QCrPk0+/aar3SBoSkAPggs0OaRxM81aqxLcYTn0lzKUaMcQmk2hT1IBDZHkU0yMIIkyeLJ1FcvNARKAKy6QPi5yzq1If8GZs6buN96pttYw35wc6f4eQ0TA/cE72nyGeiWw9OS2e7VU9pBrEVWEHZ1YC2aj5NTdc096o7SHy0RiEMuXLR4O8eVVMJyWB1dd3WV7cy+AKkGqke4IFIAG1a8iRb2+2GyaXMcGJ9HB7VeOvtdnR8ogF/CL++fvVduzp/01Y3V+3yzet2c3lBPlbMuh8dn7aDrWr6BQTpJWKdsiqEpV6jGt2BEKyeCb1hu+30+LS1O8YYrNs1ZAbqPbtbrR3sKvLZfXHcto4O2v32oj1CCabeUwCk6B31DcBnUeBD5FckoRAOFOU8LTr4MFzu+nbdI58I7eIQ8T/rI8DCM9dxAHLqnhVhR8oq5IMxzaa60TDKQE3TqUnU3uW48f6fS7tp3xfLNEsztkTklHGIXjFDszfmkU/PvAz6kyMA6Pta76Mpi1JBldD6NSS6CeknSiaTQbbODeeb69YxBvX/ESCVGvcJbSgc1Jt72noEUL289CbHyCc2e7QXt+U48P5kMHwNpQf3Z6HNW2Az/WKkN8d4aFM/k3bz/YCb4ymh+ecaddg0xuS3Ip8x3JqBz2i0YkTH/OyGwav0ygg+nAyPw/9X4yCeTa9hlVKzGuu8sVVEzsx3muiq52esmYxsm3hpBjkzBjF6sM+4X0jiREct94X3E4VILeF+3W7ohF+vBDDbSzzEtcCHcyENp74TqWNXxLPntJ1ICwwKK5p0qNs5v3h8OfcA05hrH72YMYU2glOntRZ5YYx4JiAxMI2Rb9E++nogWhu9znnkA9LOG0tT9OYgGYNcDl1v5gtQSb6mvG2OHXauhtOl8x5Pl/4aUbPtEUpmv9hujEgQyeCOxtLrtmJUAD1AdW0S2STywWlAZ665lwdiwRpHYf+gnZy9bC8/+qjt7O+3W6bbbm23ly9fqj/rzXfftfPX3ynqub08bwum0lITaov2cme/HSw9DJ30mupOpIiZtcTeIaKT4kDVREqaZu9gr3344oO2v9hTpHx1t2q37aGtGB63t912XhwLgACi+61Fe9rZFiFBvUfRl1NfDvI0FU3StDQjHKzXoku086trRT5ff/ddu6IfifTksLcBw7QgJPpJeprsQhwwvmZ/9f09NKnHsGLg5CChXxfF6mFoWgyzZ0DV3K0yRPOoJ58T9ehRfNT9cVO0PjfSsmUD4WUOPBugMWN/9ep0AZz0+0oOSgYeY8lAvjCMi1wwmsSkH0flg1DRA9465+9ROJin3Ubw0Tj4aqko1OtMVWwAqeapnmYCUur4f7W02zziiYGRPtMzTaQTCEzD2vyQhwYp+8DvBp93RD1zAJp7IyMA6dyq6OYCNEVqg4/AQbM9otrKgialZIl6g48b7LjRGn51f695JJwaXmaigNRENjypAp9qpRXzh412cX6uz5WUv5400ihETi5Ak3Zj9g6D4ViA5PwxhigESxUbYgQNjW3RPvrwA1NT9xP9QFHdVt3BKQgDQGo0Mb4BHyIxA6uvJfcuMicBXnliJX0yggvnm/c8B0Bz8BnlOsb1MEY+kWzXVAdJ4DnllojSm8XcHYyLFnkRC/I6pZqIOrmfJTyqjn2lQD3LKUwgjbBer2XcNRSOtJN+9yCCgVJcEjR7aPfXt+0OscwavaBa0qK1q/Wqnd9eq4cGujLRz9XtbTs4OWvHL162n3z8n9qPfvITpd6+++47qZUj/Er67vzVd+3y9et2c3EutYS9nS0pVewvlu10udN2lBZE58sAyUgOMbMElEW6qH4srh/jTRT88uys7S3RGnxs6/bYbp8e2tXjXVtvtbZ1fKjUGwD0SLsBa75o1qr7SPjzvi1AXtXGPM7BBXq03Uy1zgA5Zvn84z8BPq/b1c2tCQdPTWnjqBOQeiP6UWRSRlb9czXxlP3Asw34aO1EAqkMdN/r5RBqvpDOxWlVPd+q2yZVZHWGzGLyfpuXE7R2S0+tg48GKW7WOuYyYDluDHCXwEr6a2hNGf16lwRMHkhKKIME+ZscQK6FemPaIkb16khCJaU0A0gRDtSr5Xp1apvRd2OVz9N6G3FHpd38bDIvKCMWUrdlkq5TqbIBJdVTCT3vy42D/oU/xJAl9fTnHC4GJuARL2H8muMFjX2DpqXSf18ed496hstMhKau9ry1RPUMOCWpUzN7KoDtLKikZqQJVRJhiiSaJzGyOBVJFBOM7zkvqUZvbwuc2BCkVLYWj+1+tdJxACvOV0q/5OuRPSnFbNhfxzSnHuyr3nNBvwTvQ1wRiQspLPs9pFvwejne2emZ3rNHhCQqtRtJ+d9D2ry2p1A5hABHYwFNp9mcosv32sjoU9EYOxulneNtbXv+S37O85t+HtJopRU1gpeBw68x6OR8PZhPDY5Do93kaDg3EP0t94yFiJC8t2VtxjSEx23DgDIjjAiC+wqxBADSvS0iiFQKqPPcrMVw2ycCuX9st1dXYsaxLO+eHtr9YtEu17ftfHXdbh/v2xONhfTyPDy0j3/283aKyOvZC3n+iLveXF23i9dvpAe3urzUHKDbiyuBDDRqtwG0tr+93Ui6IuWTcQzcp4i/Slm7xovLSyZiW9/p/NVATI8OaUsiAmb27Gy3y4e1/t8+OmwHL0/1dUGtsQRnVfOpMQ08FajfJq04usoQv4DPmqhxsdVeX1y2v/37X7ZvXr/pVGsAdmcHVXcbJ1LIpITTGwi5QwBXS2Q03NnX5Zv5GVYEpDVazhDf0+siCvfATJNAazkp0Y80kcA1yxhjaPE9w18RgpoxNSm26h0Rqx3SxVmH83pzIhadb+qSM6gbMwFy3upcO/hUKjuN7zienTXa88ZOo/W9R3q9WKXcMwFvEUjUEFxTZUXo8Au09nkGcjrTf1epUF7ioXlO4Sors4NjS20a2+JZYDzP8j6tAzdEgj9I1fqHAsiYouGipddUHsz7jjGPVvLzcyHfCEbRHpq/Pt725AklIzn4NIPekXq9ap6dKLRKtVluwv/wNoqbG1ZMpRhYwylk4pXh+rkh1eCRvyW/Gk0oGEwLUhelhuzGUkvs44267gO9lnz9sh0cHSnvjUrx5fWVWHHUGvZZMHi+NS4B75w6hFhQp6eq+2RkQppJM6dHY24FKBPoZOqqfledzAIcmF29vlX6WgU+oVrneU1pN8153aBTT2A0zXKann9Arogn2aBV2/Fz8PliPNP7E4mUbhjNHdAadP56kGkKLbgapCNv0tdaqRj3fLr6dDxtVGuDxkR6VTBo64f2BI357qFtC1GK6UYvDb2mzVHFxfq2vVld63uUA/AIn7a32oc/+djaeqREd03DRw376tWb9nhz227fnEvCZ7m+b3s4INDx8fgpwMOYu75WlJ49ofRUJs1WlCZAKiPKPYEBCfEE3/d6ddUeFg9tgeOzvWzXT/ft5umhLQ/22/7Zads7ORbVGhIEUdkkBVPGq+R+PHbe4MNEVxwkRDvvSGstttqri6v2t//wj+2b1+dtRXoS0L5HjmpP4MNz26NP6ehI5yeqtiL7KeXN+u79OMWa1DMLbXpMv6WOUl59pHvkMJVjKuNbEyPZ2iISFPjI/moa7VR/THoqUYeZrzW/a1BVmKfasq60bhPp9FqPowXZq9Sm6nmKJVvqIyF5ZNRJdwILKHNOrHWi8vQfkk2JDY4SiaJHSEtF6ddIjhqqqH0MQBDRIM+0u9dHqODMiqhUZBDWLalhgH5qQIdBa0JWaovKNuj+6KH0+ngHn9Ggvw8onvt7vNWkX7jA5G7fd7wx0slrnwOTZz93GLmchz4+7O8Fn/7EAzw1rVQEA3+vRsRqcDQOTTp4Dn+tDRWAsbaWHxpGwFHCNAAqHdF6QMzqkWfnB71AkkWrvrz9Gt2LZhbnsFvjDQCfm9WtZHMAH1SwAZ8wmoiEMnfn9NhSPgEfybJwXpUim1hvlg4yCOX7+sp78Oo36jc1bXQW+eQZzcEnjsloJLN54yh4DU0RliKypF1VGzTY+PW+Ua4ZemFPjoof7LvAx15zOXPlVW44Ob3z0KCjVJLqPlDjrWeYGTxP63sJjAI+TwARTK5q4sS4oZUm8LlfCYDopTk4Pdbk2C28xcMDpeEU1ZFeBVBuVu3mzXl7okH1Zt0Ol9tt57GJTKA5T81NxoAOU1DpFdM446pHuY5nAyIZqBLAVXoYJwbpHZyYu1tFLpL0hFCwvVTd54ZUK+rWJ8dt//RE4IPyAuAzSt2k2ZSNEvDJLCXqXPzPuAaqEq8vr9vf/uMv27cz8MFTlsMlQsSyHaLqfnCgewz4oDCi2VGl6oE6Q16bjEKM6tjLkrpGj0Ce6f3h9YCjooua5yPAGdJX6bOLPRrJBhJU1QiPUngYtNOmCHwa/9HX/gBoHkM9gc8IQiEiJEVWPtRGqorn22vImv81NUDzrMPmVL9QZWL4Hc8u4EMKPuBD6vPF6Zn0H1knPA85K4OSfXqeyKa4pm+Ajn3gdzRNZ4xMt8eVySEbUvZyUFEcUhzvA4z536d0zDAjvVhf33es54Dnz/nseCapR+QBj6GrFsJAeghI5UHzVXnThLM96oFhW8BQwGPbEy0m5zHx4NL/w43H8GPwU7Ph3MbG0xAHSM883a/bLiFxddpzFhEvVCSjdIkS9n0kdcYqK83WFtKDk1Jy9Xygqhz9ORaRwId0jaRwnJKIMGOnUiNUWeAzgdAU6cSpCEDkuUlo9Zl6TycikLbq47GdpjBoG+jS26VnIHAz+OR5KjbS8wvIhJ3IDmajee5NSCt+7qb78s/55kkHS+kOjUYoVukQCPc1Qwq20An6uppIMUrFD+Y+i9auSaT3Vfd5ag+3q/ZwS2puUpW+vl+rzqNayvKpbR3stSM09o6PlOq6vINiTe8WnGc/T0Zt319et20ig4fWjrf32haMtduVqNOh5mP8cDRCyhDTsaIcpcFKFkqsRWR8xKxciITCvb++vmrkER8WT5pqCp36tj22FSxIhsnRG3Z8JFACfKRuULWzpLmInniIk7grg/w8zI6ZQhq0uVi2Nxoo90/tuzdEPgipMjbBY8gDnIAKe+Zg/0CGT1EFY8yL5QaYMjoBAApIyIilaVnTZKsGmDpGLYykC5VSjUMJeUIz+qZ5Pj1KSMajGnOzHnvxvBygpGlT2B+d5tEJHsFLa732RJT7e+S/kWZ2704UD/pcnmoMZx2PNgYbFvDJnDGOG6UVQIyflSLH5lDD21q2s5cv2tGhwYZRK6cnp271KAFl6nLYk7AAk8omba89NjTocn/I1KDW3lm91M0zBr2i+xpj8dcFn/nNH0Hg+0DlXa97HzjNwSceRz6re7SeNt4pvP59/S5abhqN7Zx+Jxl0WmWx8DYa7Lxw0ddK5CMGydYm+OjGK312p2Ipnh0LgP6Nx/Wt1JAT9iek5avzuKgEGNCVL1U61uAn7Tl1sFM3WvdBZpL0r65lPBmBD5pw2qik0qbIJ4rH5K8nMKDWYwCIUzGBj3/XI91iEI1kg0R7+joDnzwfR0JOWzwX+WSzKxXRe0pGYVGenSOfiuffinymtTADn2pIzSTGvi4TPUXtmhoec3ioSeCEmCKlqGcCnzsb8cXkAAAgAElEQVSlwyAdQLGGIEA2UIV9ag1EP9Cr24MiiJ1j6NSHFgtdPLY362uJhxL9tnsESVt7vFm3xe26HTAy4e6hne7st20K9Iw/qJpONnO8UAMtRXXX/QTylfLmGZOCTcoSkVn+XV1fuleHyGV72c+VRlPIBqTdGsoHmqa4pVlCdQtcF9N/ZRwH8U/WLWkdwEeRz2KrnV/dCHxevblQ0yngQwMiIriADc+beil7hJ4lNN/oTbu5uTZ5olJB/J3XKbVU41J6Kqd68HTtZcQDJmqMzTkOTafsLeqpcVQ2aklEirX3kjIX6NZ99SgY34MRtOLcdqCqqGC0TdpXlTXJPKGsw6TfOh1cjb3V2Fl9QDL4JfyZtaAoqLQm8RKwY9yv6OAl3cjPOD8H9P7RzHx2ZvFZjXQ5UMnA1GvAbad6CWuCAXapgMWjOzg36q6lFCJqvKeryibq2dUk5Ip4amInz3QTfOKZ/tDoIzc6RiqeR7zb9x3nfeD0Q8HnOY/juc8eX2fwiYioU21BeBMZ/ABMaZi6pNMbpHNfeDJkjG/ARzI6lXLjAXK8NMvhYbDZaCa90+ZyQU9gM+gjeXOZahytpnhCXBv1h10iLzbj+k5eEKMS1LVMyo4awTGjE8jxW7wx4KOCYEUsYrOp9jP1WrlWNYFPCAIZc23wgSQxpRY3QCfFTQ0DnMLyMfIZwWcCoEQ/peuWEGWo+cRxYMrrNJJjrOlUVBMD1GtzY4NpMeB0bs7EZ5gW9109MoAPvVMFPpJcoo4k8LlVeo1eG7kO1DfQciPtdu/6h9IauzsiGaw4/91tpdn6nB5+3xiuBjNRYm+q7ywYMb1+aEeLrbZT4LNbTaxhI3L/1UD5lmT9wIQqoye2I+QDGc6HLshJ5LMj+nRrj1tL9fkQ9dxvL9seCgenJ+0BfTmP8vXk2t4/grGBRm0xVuX1h8mdzCUCfMRqW25V5POr9urNZSk7eAbRzfWNWJxci5pxb260b16+eNlevjiTUoeOXdNeBSBVIwq4Ju1DGi37MF6N2LbqSarUWNhfCj+cUZCDN5vn4/qVsxijYzWCj0kW08whHTL1pGKb9Yim1443nS1qu6oEDam+nEv2SsgRHl1txZgAE/Xd2NCw8cKAtUTXQjaA2q+yHxWBCHwOa0jgjh1jic1usVasIsFxIDPo58rMCISrnm+mMH1VrlFTfkiUtU3v2a5JCM582IH2/64DPws+fw4APQc+nVo3u+HPgcH7wKd7A888PK+Yt3OqVsuakyWnhz5dn6OH/C9JHQxRsYkEPn187vD+1H4MSQKfFNyc2kAOZ9fgQ1qsRBPx2KwRZyVpejBW11fqHcmiVkTTI4talMOkxIC66KI03iHiiCG8f5DXwpTSEA/CHhrlb2S0wnYrRQOde4GPel1qE5vpZuBIZGfGW4Z5QZX1Qh2jpBGEzCTazAmPabfI+0xrwwt1TEP4AN52U83NkY8dQafa4lnaC/MG5TgZGBZP1B5wqSBkY5Rnrdek0FzjD9BnI/qZwMfTZwEfDZ1AWRpDK0YcxV4bOlGSoVWThlo8irIMc2yxW1T9LaKCh8ZepLakFB5NovdPTrchj/S4aEfbuw3wyToRkUfjJJBqclpSLQD1PAWeIh5Yc09VF1FqS7GhVIkx7Pt7OzpPGiKI0mgoRdF6++RQdR/Ak3ScIx9H39zrfi8lsTOBuiIIGJvru0aDoQREK+1GzYfIBzkhJISIfrhXqYlyHdJDfHhQapAx76yvnjZKKifjnkUSgODQ6XDdoQqHMqAI4SBA3Tv9dSl2dsZ/nEeyFOqXyvjupIDzeQvETjfBJw5n1qIIA3m9Paz+UX6NnZ/YnQ44M8WCAJAinqF5RUzXWucayQJpg3t3fKKvMCixRWpwT0MpNq/Yb3Bkkj6D2acm5KKzc6Y4sJIPK0JCGtGV+he5hPSq50iN6e0d1izgs80OcWo1dkGTd7nuDJN7V4TyPnAYwSc3OuDDh73v/e/7+58DPnqYM0q1HuYs5TaCT/p5zGzzIoh36VHWzqMnZeH1U+k7Ndy58SsGnrvKdctbKAgkzeZx2Wi2mYiQKOf+1vpc2cxjWioGOIZ//FnGniujQ54pjk9Pmt3C8WFhcR2kLiJzk2eT+pOo1+8AHz7HYFqkgqJiT95LFhIGLq95G4AEStocE4Dl3s/TbiP4pEake13/j+DTn4cGmQWQKtrpDX0GHxVXU98Z6gBdgbmMTyKfUKz1HAGxO+4vQHPvaOjxqd2hJsE9v7+XcCezevgdr8Gt94iGp/awbO2WCIjibrOEDfWTbYmE7kkoVPo2iIkydmG9bogl7cJIe1qKaHCw2Gp7pN+qTsB9gMbMIj04PHJRH+enNPu4Nzx/MS5rsKGEfKvPg3SYn0uRHDgeY7of7iUqCvBsHe235dE+nkXbOthXPQh1A+oDrB8z3kK82Uy78Th4IoikquhMFLhYtlfnl+1v/+GXqvncKxXHeG/XLGCZxcFRxMiobZEP9tvZ6amuJSDC8+nprCcPcez/hsgnaTeev4BE3rk/p9N9sQvlTHWnrqjAHHeF1y+yzZSC3kidka5UxGS6f6IFpYyTn0xNJHYpzLywv2RPMqhyqol2OxDAp4e4hg5m4iufB/jwnIluUq+hzosTClFgw54M/XyJosKi4x7FadYeVfkAIoKzOmLPobxfI11oJSDiuX+g4f1G95gsjaNEWLqOfJQtVE2Ovzm9SY0c522xtUVPdPoe3j/R9DmQiuebvGjPrf5AmvW7gC+G/l1/F/ANn/EuJesJbHykGHGRDEqdOP6IppOWh0AxWyBRVGF9XmUpcww2f6iGVr128TKgCkvEixE2mucCBUzwph/W5K+njcFrE/LLg60oSh5spaDiQUA4oJOeFBCbWIXkWsiHzHGpKZZTJOUIRrx8GE9qAEsTaRrmAhScp881UU1A116MGVWqjRXpIOtg8nAcGQIhSu1Vv1Oui0J5bxgtj9BO4uQdOsjESMRpTK+O58h4rLk/ZzKIBqIoHae2k41o42W2G9fBZnC0uzC7rQgHGvjG3zSg5kEgpP8ppPM6JtfiYDE/6fxSr6GCzT0luqTcTi+P1AMQqEXe6OSo7TG3ibVCxLC+kWwOnyvyAFHmw1Pbb0tFPNuPT+14d8/pPoBDqSIPISOlEZVu7m+o2ryOiEBRrOo0Biy8XUBPcqCks2C1SeD0UfI6d4snCYnunh61tr/TnojS9nYVFUE2UD9Q1R6zp6BV829KuznqvCXyWVHzgX3+qLTb//y7v28XjPtYrdrRyUm7uCTt53WdtZP0M78ToALUROqzcc1i0tIHVOoH+vnRhjKq4QEb7adhYJvGlPOZAlOG7DlSjWPGV6UAV7cb40V6HXLY36q/ppG31irOx8g0k8GN0kso4qTQpAJuB6nbBKWvQqpxapAaLaokpN4j6qo63t5ee0kfHyM0ThzpCChrwnKa3GOrEiEqG5CxGMOImJ7BkJSha6kCOGj2OF01+p3jitG2um2r9Y1AyNG3VfBhMMoZZ7iiosoSYq7vPfb8rww+MVJ/TfAJ8OQGzoHo7YrV81D1XESkfcwix/Apx1+LRlGF0V+LssDHszds/Hw+RQooxM/DVkNfxf2OgKZ6Qjw8eXOkEe5WokxPx5w69v1AncJTE6tSdQMVFOPRFh18iLDCctPcoJLj6SPAh8Fupli7XhNgUP1EqgEmA+T3AZ0xveZaFM6wWWsj4Ixpt4BPPmeMfIisElFOz7fHOhXgFBH1/2PvPbcju7Ir3QOPNCTLSv2n3/8h7r3dLdMtX5LKG1WVytAzk+nhgTu+afbZEYk0ZLGM1AJHEglkRBy395rLzDXXlHZr5KOaTwR7V/DxKGcM4JjPM20ANo3AJ6Ao49N7miZM3WOeD1HFmUcR6O8jtcY8HIDGcjaky148fWZl65vQoBHFvLxQREHBfufoQBEPf9BxkyOBY3Nxtlyfe/QGvVnk8D2aYWc5Ykz2srMc48BEgomOeuX7YbrFebCKA/R+q1fYu7RDo+wDQ/FYY6RYjphUS3PohTx2DBsGDfAh8jlmXDbgk6ZTwAdBUY43xp1E98yq1muTroHQDYxoup2h67bsqK/nweMny9//03cEPoyPuHP//vL8xclY17PhW4U7vb6okQpQNuj0rsdqGFoclzLO5ATnd9wj7i3RXfUWBw2baEJtDE7zzuvdfUbnUgKpwzrvA61j/qTPpwV+7XWxKSPDhBOQc7GKviMvzpVj4JzKMQ1TcbD97jBm/Eh1GTXMUlsNRVo24ehI94W5TXwpdYmjIUAzbR87BDD1/jQalLPQmUEdvR2nXCBY3bVGczigsXXzdUGFJ/IpmItVSX9jms5ts1ZiBe9ljTCHikb7rzTyqWdQ8HnblNrrIp/5324DIIztfJztY75S2ickgtZ75siHBa/0waSj1IXXLupxXtzc8NfVccyfKmJHUNTMkZAbMPakavDGNCMG2mjkJ6buX3kdkriwMq8ole1YjqpD4wrL7OxpMcp7IwpCWj+1JhUZyd2m+VAd8IrS1imkViggHVMw8WZ8OfKZC4cWWlU/zjSRdAai1nwKPvMzLLtuc3OHWp4bbHXpzZpPwWeOfNpvZSaglZo7fGxOrcgAaVzCSusu+PBGjJka7NigRDf071DgTvoNAOKPSQiMLXDzKSOpPWIhMvc7zOg5V23j6P7d5TD9PE2ZqBAOSYQRCzxX2XZvVD4Dkwc0HxOp7jrvLkLM/p48fHL1ihqYByRNNTdB+7nuKvKhHwzji4fPuWic+wH02h2Bj4gyGdGN3A8pwbvfeG85eufecg3RIDUqwEfA0+GAg0lGxNjWA0c8uvfXRDtXjnwgbVxdLx9/9kCRDyO0SWcd3b2rmpDUDCKBVO9fzoEMuHX73G9iRlw77bUfw0bs3iwQtKel67fg0+buGQxgZq3potYyV3qy0lNbQ+Nq5zDm0o5LJCXHb5oYW6UTXjeiL0AueoV8LuBTJRSAgvQZf1AGqNMpP7a6bfLNqNvCQjuSlJJSYEm1FjgAizmNpmhnktwp+AxnOkxgAXDYhc1BzBmlkj88dRan2Ww3R40r8Ojeq7HZ9rFisB6C+OKrBZ8RNk8Ux68afOaUWY3/PMm0v9sAo1eoBw0GW59rctWqrUaKpN3OY3EP9lQaHfWACXMTJdwGPqQLWsROOGzP1PNh8B5m77/ArWJfOtlhKrXRjt+LGCEQs8I1KRSlG+DQp6cI8JFnjJR+ZH3I4XZDugseokFShYqAYMM58qnGXg3Cmnr7YuCD4W8abQayEb2MptF5js+U+w74tM9nvVeKb0baDTDRvVPx26mvgo8jPDfj4QGXwm7FBjsCAsWCT5TKbyAS0MtDejQpt03wuRbpAGt7+vyFo5Y0oeKlcqyju8fLwfGRqNWw3wYZhyVEXwsEA+UU7UUPRwFjf3293D04Wu7CnEyKWXW4jMGwMVaFzJGORjr7M7hWKUbz3gNHYWfpKeJY/Mz50etxpempV+o7uvfNry3HzPBJ34+UrFt3SN2oA/g06yq1ekeaMseazkq9h+gHWvX59c3y248+Xr7zr99dnjMiQaB3KLabohSlky0LpEhNvViV6rkUTVyMzWglzqoDeh5TGk1Ej0QbrXfOz102JCeteocID65bNoLgu9J4AmvXZ3uMjQieyKnAlH2pvrSkzkqZLvkBJ4CU6zvvvbvcCwv129/4pklIIQVI3maaliptu0RYvF/1NqWhbXtYe5Yhou5nRRT2tpzN6X66Hr6mRxsl9tyamu/11YHs6PVmYVqT8xC7uFI7q7ZllU70Ock4YJO4jmfPngl0Ki/2lUU+21HJXOh6XWTzRQFq+zjbabftf+84h5G+azdxGG0YtZDXtAE0SA4jnFTZXIjkgc/eA5seBen2AvRhj8iH9Ik8uwx+00gGs194GGKM4D1E0BL1ARUvQ++WByKu/f5ySCgLuGXCqqV79qRujcq16bRm2LGQSbtpsxaoMhKiTkLBR2H9iFqcdnMk4804a7sZhL84+DSt0WMPz3FSLOjGL5uu66eRj/p5Qi6wE2LwQZzEdOtpnLZy7JbW1+cCPpGGqeRTm1nrlWqjwHJC4yo9PUQ0pNPUwEu0I/UCUqWXSrtpY+I5k/o8OU3azVGIok56bhjSRqqM+g+GRGxIT68VgYGZPxhDcu8A/36kStJzdv/4zvLevftiup2fnIjgwbOtkb66MHCyxsjBQ42tIekgMYDvAlr3xbmOQU86UccFThH6ZPt7yzWnQBrnW19TY6nn95g0QZTFDa8gp1LGarw11V0pKEU8E/hQ85Ga9+VCK+m///b95bs//KHqPTouPS5ZX03lKOqbRlUbUC+U8mEdWhbIY+D1lSF+kD8USSZ9oc+bxr63HjSyF2WXBvRaH+Qj6yDxHhXRt8CnnyHSQiJCrUdZdqfSNaE1/Vi8nvofkQyqFu99/evLN771TQEQziJrrVkXXsu599gWZbZ33BH3/My6ppGXf6QGKYc087jkYEbVvDJLTTVXGkkjKzJkrs7ldmq9mpkDbOKgcX6lr/NeAEgpP+xPywNx6LvPOR9SbQjmQq1XRAi79nclHNyWCvNiTHTwBrr1FwWfl6KficY4K2vfFgXN79XNjjClTlGLx9Gt5GVCJ2UhlW6sTR5P3RsGDTU/7NZaZMiTM5Vcitg8GCs/JBW16QlhAUBoUME28u/y+lJnSpQkcVGKfhiliIY6KjL4YFCIfqBLzuCjpjEAKwXIHpt7NBYqkhnk0pXzTsQjld6mpt1LskY9Xxx82sQ3e5b9vMrldA0YBB2NNNURLrGbSW8BH5ozZbwn+q8MIZukarpqrjXodyPqmqffWd7IlGcRDAQsFxL4pKZT4JHMDmk4ye1cLWcnqA7Qa4WygUcucM53SbPtEAGcmYqc2ojnQ+2KXAAIqeaAMd1nuNzesrtv+SONO9/d04C49+7eW/YAH3TcdnaXe3fuhFbNHKdTC51eAz4ME3T9sEaUFB3gR2QDAFl+zuyva5oQWe/UgQ72lv3jo+X+N7+27N89Xi6hXacB9ZoBe0n7SOswKWk7ZolhJ/Ah7XZ+gcTK5fKC1NvO7vJvv/rV8v0f/2Q5IV0jbTFPUJ3X1kg7xkGjaZaUMlEsTxhAJ/3W6EBivHv7Vj3g2jM2Qp85iWhKjmd/bwxRrANp45j6IA7iNDOoEdScdhvlhOSjRPBX3VJCER5jT89dtBhx/r72ta8td+/dU5/NfUbZM82YJt84uJoH1vBjyhoJMIm4AHj14SEKvK86JkMqGTcuTbyLSwE290aDJeNEdWotNqBUdQfbEVmNzem9LAgNJz3n1Kbekg1qQ2VDQhZxyi26b6p3mzCh6kWA/vHjx8uDB5+ZWEOUd+foqwefbTB5FTi9ChxeFyXN/zY+d+bQ3/Lm7X6f4bmY4m/EiTwL98wtDRmVrdTNxLSaOfpuk1oOdww+Hr2QnHFplijDwgyZwAfDhHeqyZntDseDr4pBFqDIDxScNZeF5vg9GaNKvGjkwuG+KaTXV1qc5IH5HI7Z+o+iFxZvmuV0rmkka81njWaoKawpN96LAGUjltsinzcRDvCGyQXXU6936efnqKXsHh/H4NON7tpXXUvTqmPuyG/I2KtGR0F0jOyloDsRDlSrWKVXnIJY+4nYWJZXsh6a5HSgg8LMevI0dHZL6SgK4vmR7uE7YqPLroBK0jfm9qhLH8ihBwLgUT0Gans6x8nVHxweuecF5+XwYDlgQ1KTCfEF2aR7h8fLPe4f13ZGis/9Rhg2JtXKCGn8gxsx2/lfBuYlgIO4KQV30kzLzfKCQjFrBoV0jsV4do5/FzHRd5a948NQwyEaaGKSBSFHrdGhjpwHYRE1Tdd6SLup5iPCATOLbjQa/Mc///kAH9WBEGKl36mjD+L1d31KKoZRFzhXIuSAjzayZZVqMiujwKlvnZ1pWizrRqnlqY0AQ043/5//+Z+LFVbWl2WuvGf6u6phyzJANppaCRSRqK9olegByAs+SreJROSIm33X5k6RgQ5REjfZgPdx3py/uTSrFqbrKUQ318v9d+4bSKNOIl1HZnlRT4zWIOtKKibqLXQac5bX6eeJ/p+ITuSTEAM2iEVhupXO3gxNG+QVyQVonBWxzWuKU6tBtXL3K8qBuLhYHj58sDx+9EjHfOcdGt/JCPyOVOvZqNwWxfy+wKc4MzyxV9R2NgBrSrmtkY8Ng2eRuDqhUdnZDPQpuBF6ntthA6g0AVpsAh4X6iqE2d4ECorKF8cr4x416tGHqBBoBhsbT/dL5AQvIMAHA8vGQ4ZHXhJ1Anke+8vFFeBDGGvPo4uDFIU+MwXEcX4ZQtWfvUm9gMRww/MO+HJ68zC3V4HPNuGgx209BSPbOsTslcvIJnRnsa/gY0DSPJ0AvtNsK/iIos09Yj5OmYcFH99Cp4ESxlW8UUYldG71AUmC5Fz3WhEUxftEPagbnDx5ZpYb0zfPLjSmnCjHI8svlD6T0Of5hanSeV7U6aTXpl4w10ZwFlgHZjnti/F1wdgHNjTMJvTe9ul/uZLjcUy6hiIu6WAoudN5oWiNYVPjaJv8MmUT6rhTNTDZrLRg8sOiNNoLRGmXm+XoHiOy95aDe3eksg34Hd6/K0r4+Y1JDUQ99f5NgPEf9/OkwTTgY8IB63lH4HNKzYya2rIj4Pnej368vAC0iQilaO16aFO7qisIpF2E5/myBiioc02tRyj9rDTzwXK8Dx9w0Z56jmLIJf0mm+ADYLzz7jvLf//v/12RiGSINMKB8d3vjD6edgk2XVT3vTqISkEpVZ6R69FJbNpQ5Cel3kiJpe8nLQZlqqkMUPKAHFH3ZAFYTsMbuFqbJX1MOh4A4pwBHSIf1gjPoTqOpV63TUTyWhIvdkTcFHRrWZxDsxpmqaUlJEorrXE1pdlz4zMVZVFLVI3b0Wv7HFUHyj7kMrme09OT5cFnny5PnzwVmYJngJ15SeHgtsjly6TGavR/3+DzpkjpdcfXJpqbUmOrmjPns0ttXr3tOQ3n1AgPuh6ZpD9SAK36br18zeNIOL2m76ywIAMe71uefvLGMorUlkjV4C2TotEAqbU2w3RSFkIL5xqdHSkNpaUjENjIrJvY9aE1snHaa5Pl1vRN60JzblhgIbr1bay4FHAFZJl/0v6psTHtcc6pF1zoOWXbsN1g72tu+uzmmt6YPMMx/XbUrxXdkN4xlI/MeuaKONVITUGOQWjS8hh3GGtwsjx68FCAowZSJnIysA+mDkYuBIQ7FIgze0mOAg5DmInUYDSSgo2GXtrxwUIkcrNzrZy/UjYw2Q4PVYC+c+euniF9EKwjDMnX77+73GCUSK+RZoI4AVkAnTelCq9HVzpRGM8E0MHYvDg9WXZQqiY6dq5Wf2eqKl64gObekYgGanqllyRikwYe33RVcrbT5xhZ/kXDNE1X5ktioTs09u4IaEi77RwcLv/ygx8tP/jJT8V8u6A5dCrKM/yQWlafvXvt7NQBPCVpuNbjRWCCzaGcBQAf44yBPD07seII1zcNMuPvf/7tP1v+7M++rQi0qiSIaEoEGOPbeiy1nsyiaa8Y16aoIaSRRkqjrqZ0e5m3Xmsula1NrYCe9tG+X9fr4lmrCT3jWMpKHennkKEALiIf1Q7TOH//zl05QNSVcDgV+XTA3rKMlGTTZj2u7p/m8aReFPBpTadgI7JGQHGAf6Yq9/18Rus9drSddiMKR5sPAPv040/0u29+85tWW+iAzjcBxX9k8HnTtc2EhYKRjVwKqdV2qwce77veHxsHj7Aq1ipG5+YDPv0cUhcdPyyqbLJHPb57jqzXJkOoilK+S2rf0hekdpxkaoR2o9HY1fnieqvl1ka3uUm2IFJQcdpsJRGM34cps50T3kzBOVpoynAGqAKKg7tJcytpRS1kCt3TgC/7AmuTHe+bgcgzy1xTUaruhqZdR0PWu1pdkQIOhfX+vZGbUm6NZCF4EGGVzZ3I5+TZi+Xxw8/Vt3P+wtp5F4ybZohf6Niw1d6hBqGa3KF7fKKEwPqgYC5wh3Cwc70c3DlYzq/pfbla7r17T0V34tvju/RkMacn0kUafOdxDhgXkUyIEIiQMLJnp9IFtP6cmzFnY4YRxSjq2lPvoX4Dc42IhqiHSAsK+O6dw2Xn0GwrDZiD2UYqtLOuQjbocxy2IOBDVMS6dgaEYrhVxK9uoJpfLidQ1ff2l+987wfLD376s+WUVPbNznKhdLlHfwM8ALZqBDgCkagS63RSpfD4AfEd3SyNwcx/9tdIi9G/BKHB624QZpYd1eG++Y1vLPfv34v3fiwiAFIwlpjad99TaoU8uzGGOkoFqtOOJtAA84b8VbIoWYptXrUTtU797PMSm22qRUoWKQxUPuKS6FEirD4u6XqBffp6tD6Sam/00oZfvuPINHU2bFpGtWAn5kwE/95aV3uiZiCbbUPTbM18FTAbBSrDc36+PHr0aHn29JnOA9An6tHEZvbc7PrPUcJ8ov8ZwKebZztS2mbLmbyz6qup2JmBVo1gWlDjvaRGML5SEyi5IKNttYjlkbv+oEa3MN+GREZBKGUNHHkDzzpNFSMjggHeYOR/VNvBq6Yr/cgdxf0aC6Py6ZNCwww0AoAtVeoRFU09PvN7GvkUXLbBp+DUf3dR+tXgI6+6tbKAzxzt9LnpuEPo1VfqeIZudc8UUSHZPabDSFH7UQNqGhRNx84UyxsmlVL0v9T95u9EOIiDEvk8f/JMtZ/T5ycCIKIewIcISCxHgJ58+8HBcv/OPX2Gmh4zBdJ53ADjzvVyeOdgQYoT8w8F2zTdRXL2mugpjcADj5K+WRRhwXaTvhjOxhb4uE5gJQOt2tBw0/opEVCNS8DGM1UV0VBYbfSI3L2zHN45XnaPmNVjhp20vwCyRD3JTm4ktPtsahPEoIroLjee9Jj0Dq8ZRXSxcGeJdP7xu99bvv+Tn4Ye8bcAACAASURBVC1nVzf6mVQjKZsbzb9yPafRD0DPUjhgvSca8fFs7PmumpZS0QfLtUZyu/7UyFh9TKQ31XhLP5T7hkj7fPMbX1/ek2q2Fd9LtXYh3EQRN+Aa7IYDqTqiiQld56R2uycMImQ3OnJlnSRa29GG7AIORtlre3XS5jQk4MOIAohF1XUrAYHI7y5Oy1ZmYWbLQW9Wmj8p7O7L1m1m57znNJpx06TcmlDPq9FSfy7ADiAq1Z+I59NPl88//1xkKO41Kgx813V35b4uPfWfBXxuA6BgTa2Z019ZCPxbb6w5626oc3rAkQpEADxWpbky8KpsND1wGv6iyYTXYgaLN4q3kftLWm8SRTPpNxn2jMSu7I/+TfUhb1bABw9N3cQ571FILN10CIGuUc5Ip00NorNns51uuy3t5nSeGyPn12+n5rpYm0tXbj+RTzd3U37K8ydn3HU30nKpAXSj+lkBPpmUWOJIehrStGTgSdCEkeL+O6ft+TbUbipJAnX6/ORsuXhxJgDCEAJCL54+F/jwx07HsWo8pL0gF7wrNfE9peio0VUZmOhHTLed6+XozqEL+ADR8ZEps5eIaN7X88NwYxRUh9jZlcIzxoUIgLk2gBrOCQYbVQzy5ieMbRehwZaXz8TwYtGhWAM8O/mOvhzUaoCHP6SmmhZUXSP9PK8Cnxl4+mwE+op80kIAIQOPPeBzs3ewnF5eLX/3L/+6/PCnv1hQYgN8iI8gvhD5SCBXUjpH1rljhtK1CHha29ofDXqn2VD0acl5SE9XlTk0oZT7IL2xVSwTMgCqARS8v/n1b8QLv6t7x/XwDGCjGYgdNY3ZP3Vuogzg9WpF+5mdqXOp6vYEUl3fG44Cqt4nJ0OdYHbyRCCRo0pbRrTpuM+SVTqQvVFLBfXUiaykaCkEjPbWrO0FqxNYB1XXmP0wfx/9hpHXaY2na6BOam1OgaeRFM+Ma/vss8+WTz/5ZPnGN76h0RlNlxIRSVi0XtN2VNCffxfwedVn/rF+vw2yG9Fe+0eSAps9kjFRcxTUjB9HAZ8W++VFJyQW+KDHlHCZhVqNpyHES0691jEK2wwUI8qpinJnDLW4LUOpZjKAz9Twma9fGuSG4sJWaq1g0VER26m3/ruVD9a03Hbk076VpgoKMH2+BcV+Rn8/p93Wz3R0w1cBqIu7kY9ICHUOVCdzOkObYpKat9du4VcbZjcwtUHT50GT4YUEXz0ljV4aIpwTMd06IuHpoycCH34H2QDQOT6641w7fz84lKIE0SlAxvNqfxcAoUFrN1fL8d2jwR7D8AMU1G48WZT8u50D9bLsIJVCj5fHLaiRkGI6YB8GIEysE+SZYEvmGQE8FKTVsEraCFbTHTe5qvp1uC+igRpfoXMrvWqjNHfRN+3W+3Ur8HQuToRjudd46YymhsX3Avr54dHy7PRc4PPjX/xKFO5zRhdp3suu0okCml2nromC0CoUqWbXIztWJ80gUcPfVJ+MplJRbhdQ5LI10sAN42Z4QaJBhPPPvvXt5d1339HntcB+EC05RDExuCrsJ63WcSarw9QB5mt/DsBTrbgC2sgG7Hn+zWByqkZmgGx/k9ZqpqpaOdpgpjHg1GdouQj4dMKoRqQHQBu9YPihoBP59Np6HrUPrfs0UurrZjzgPdKCDIGprxn2I2nCgpgacxP5kCV48ODB8vDBg+Xb3/62nq/KhLu7ioYG+GwDUAGnF/XHAovfx3FvSy8Oozj1uKgGk0FvlbaRFE76G0Q0SCNnjSwPp81doojGY8LQDODZ7oNK5KMIIXN6yO1LnEKRD2m3nc0+H9Gl6QdZtdXmxaVNFjkdpfBSwymLZo58+r45ZVZjNncsjwhkGqEg1dsICjYMn+9v04Ez+NQ7at/CCjC2f68DnyG3E/BomrTrt9LzI/WWUedOybhRssfjO2kr5d1Dkz19YdA5e3G6nD57vjx+8CjAY9Vq0nACH/qoUJw+OFIKTgBCGglRUTkfSNxcqB4nkgnkCPTSaNy8cUFcuXjATD0ch44EEg03qjQr0ZNONdVTYOSaEEy0k0tYbEn9UA/iemBQJfIp+NDDA40bJhvAI403CsVRygDIwnqx4U6tZ7uxekQ8Ux8faS8rSNwkPWRCAWoGe0fHy+fPXix/+51/Xn726w8J65dTgZOftZLFanFAmw6WGw2ziLt6LIQcrjRIy0kbjaAmH7Q+42yCHRCt02kWFa+xAGno7juLxjV861vfWr7+3rsyrlxX+4FIfWJsIYCIYh5gL+uv4LOOYnCtRMeRSOmq/9g908iHupQjmoiHNiU9t3EIcMx+O6W+yOJtbVY9PwiNHktIVrTzaNP1c0taIbX19OnTYUJ7HU2j8bMANsfaTs01XV4yQa+RD5xtQWvMWucBH9Y20Q30akCQWs9w0K+uFvp+Xgk+s9H/zxT59LqGgTSHt46w6bsxVKoDUEuJoKc9lohZprFUzKbSGpMu0k3e3fFskojpqdbTdFAPNzXphTikY1umxTI6pFoAHoFRfjbZYBN8CiobC2yW+5lERRsy2+PanEw6Rzb1wm+LfEZqraMoJmXeeWHeFvnM4ON0WDdrne91Ns8MZDPhQPUNkQ4qtGpwMfisM0+4xkZFCZkm8LHRLkMHICDVBrHg9NmL5cnDR8vH73+oOlDHKVzTn7KzK7ABdA4Zcb2zp5SRadY0PlqHDSOKc0KdgJTrwdGBzg3wUY8WTC76hCbKamnvYlNlICCA456aGxlo7i/pPJpGT6gFaPF4Eet9eP8Zk6zGVdKy6iGivpM/6V+BqKy6X9Nu+QzfQbcYzKoeL9mC6Lm5YZf+HWoTBZ/zZf/4zvLpoyfLX//DPy6/+ODTZfdgdzmnyTT9c/uAUE6fSEjKD853Ox0X46rWh8zWkuOkZkpqS1HVVu0pjchbQrcFFokI45DtWoQVAsLX3n1XE1OpufE6QMuRgb19j583m9Mdtb4fXv+NmFbZGoBYyfSMTmg6quDDWVZjjt+V0KOIJUxZFf0z3O0UViM1P847gxv5+/Gd45BUbBd6jY1iUBQg6uH7vH/n3p6Cy8xsm6Mi/n0mFrQWpPs0WiA8r6wCrt3bHPvjjz8W8GjOUBT2eR9R2ZMnT16mWs+bfXiTb2jk/H1EJ3+wz6yrnQOW9iyWaQbBibeeHGzrBG3cLOsNw1ZvBtoj9xGvBY/MdYaMq5gGV6lXRWJQ/sOpmOrrZkVL6bgGhUEbopVDcgeKqunR86KqZ1Kdt7Ld5kU40mpb4NOooAACM6WLdADOFPnUK92OmuZ03fyZfa58voZYzWKqGY/QNdgUy6j91E+Y2EEanKe0iFMuY04JaYqJTcLf9blTjUvXI5Bwb8IpfT3PXii9RqrtwSefLo8+fbjs3ew4t36zGzmTnUUjKw6OlqODYzWZ2gPdUWQkb11KFhfLHUU+bio+Oj70nJ8belwOBSArHd8GpD0XrBupKksQNrN3UJ0matn3jBrA5/Tqwv040/Ax1h+RFcDDmGTqPKTgAJ+ZzYbROopTQ+TDfeznDMn9qHrMabc5cqyOWec2uel5UdrtOYbz+M7y4YOHy1/97d8vv/rk82X3AMYdeq3RJ6OO1UnBktsJAJFCvbyyMrsEKle1aByvjqCu0K+JDyv4zGuoTFCYdPQQaXKwbBozsO4u77373nL37j0DE4y3ielJDUipLppRQ/UuzRrwcc/PNFJCAc2aaeh5zJHPLE+jcQXVkoNRqfSqo3H+ThS1hxJJ2IgaA7G3t9y5e0c1FA7Oc8T2tJm0tR6iHgz9TBjo+hKYxvFr5MPP/HsjHe3R9ABxHVVK6Ps45txw2qiUzyat9pvf/EaOHY29Xdt8JlEP56ZnOj+oGpHhWb4BBbbBavvlb4qaOJl+bYf0vy8AmlFbYn0R/vTTwIhZjrwsEnVbp4joBlS/TmmtCiFKpt9fEixMsdDU0+BL8rkr2yAef/oo1DMTwIFnI28bphvphzBi3NFvlQI8YphWzdm/5OGUsZZawpvAZ45YCjQNlbcjq7GpJsLBnAfuv7cWNR97HKdKyWVqKaXZZtNVYbhrcXTrTPTbemEdB6HXhtYK4NhoulO9zbMdg94G34QMGnBF9EN0A/B8+Ov3l0efPVQjMWw2iv/QqbU2JOp4s7x7771lb8fKBRTP1TSpKaKu1bQx1ufXno8On06Ult4lOQ07me0yKT+Q4/coBRtXpw4NYsziUbd8hn4h3QJji9qFop9EOoAO+m0iICTKGT1kGNtoqg2QSfRfWnHrHavhNUOLe9bUjajWSvtdLTe7e+rzObh7b/nRz3+x/MO/fnd5/7MnyxLwQTkEgEQ1Aukg3mt1EdQbuOPpk8k+o8et8keei+X71FqI0tuSMFrv7ew0Obq9EuuKIXXsaTUX79yIXfjO/XcUTUgpJIrvPI+vf+Mb6qER2CXdROTBfYII4KbQtSUA76fRa53AOlEad8H0U+m/Oe3WlB8grqF3gE56fpxSRHUkBIOIxPKsUDMBSBXvprm4PTmNLIh6avQLNgUUORqhyKsJFZWPjGCAft4UeiV0CjhyejIChtfzWv7wu9nh/O1vfyumm5QdIpzK8Yh4OC+1ofyu4PO7AsQfG3zURBfJk6KHIhCKsBE6xNiw4NkhpoO6ZVFjDmI4xyZNv0nzrxRfC0qliW7eM3+WUh8ZoaDpqpmkababc+KlYfNaU6+RF8FTs4fyUl0ns3rKhtmOTrQQp8inAFHg4Tznms+oE8Vh0Od1DMB0/Pn9M/hsH79psNX5sWpBXzc7RXJMpGpgozQAKRp9fm3GOY+0W0JK3qN0iiOkEUllOJfeSx2CTvpz6jrXy5PPHy0ff/ChI59ld7kDu43NXnUJ6jPXO8vR3h3p+6lHBWMBRTdNklZNWEdUYHhGhKKNhwwN5IDQiKXJ5tEXnJPThS4y8zdJ5TRaVt+JVQg4uDr+UUlAUJb6TggEmsMjVsque3c4n4xQdm8TaV1Trccxc1z9PJE4hgz/lHYhPaQo7gLaA4bVmm6AD1Tr/TuAz8+Xf/ju95YPAZ/D3eUMyR0EVUlpQ9DJfhIhQCNBnA7WWAvo57QVSD3C95+9qL2yvzfmFN0GPjX+3W/KIMAQoyk7enjXV5bHYZ1qKNu774qG/c4774ZwcK3vRD4FYKI8vtjjANDcYFbB2u6B2jcbfYgBfp/Ap0SPqApwLwGCRj28jlpawacRrSKZgKTckIDPnHIjuqiRr/rAnG7vsy4QNl3GtZZJ12yKaln5M9O2OQ+AhzXH7wtUfNb777+v6IfPa/qez2g0xvX/yYDPHCG9KVr6XQFvjnxaRBxzQsJ4q+elB0c+OzdL+lyYhIg3lmlFWs09JJaWF51XXvh8ti0u8bv+3R7QDD6KbiJWKCFKwmHScQFEzXXJzCCl40ivcJ4TAGihJafcguS8IUYkEg93BpZt8KkHOYPT2NBh3m2oDYeN1sW+fdz+XCbV+DkSOjP41BP3Yu0IuPWerllMRznU5GokfIsD+beAD8fheSkSI3ARhZn6zs5y8vyFFA5guQFGkAs0SgBPPVp+WPPdK+i+loPBs4bOizctZyHpwE575Vza56UrgBJ8YzkVs/syFCySRyarmJYPqQDwaeSjFCPrghoQniWNxoee+olR1uTRzJsBeOn5UeMlEVl0wsyydNqmTkKdKZ1e8vpNbXWKZp9JDTBrD5YbJ0qkf4a4KeCD6OXxneX7P/3p8k/f/+HyyedPl5uDXakcQMVGWBTwEXUgahkGILcR8IfR4uTxuMfqaVl2PUk2E0AFeUk78oAAZK2DDH3k2SryUP3Wkjxih0ZOimdVz18AdOeu0kR04r/33tcEbhAP1JC59qXkmd3oXPrldVxxXNd95prn7Pw0Ypf9KcEA9YKAj1JzSrntSwNQNRNYkJCM1BDrGV8y4ENWyRp3RBcFnzk1NmcmuuY4TkGm33merdHwnoqLDo24SCKx1uib4rUFn9K8P/roI4FfZxcpSr28VB2K1+pe/bEjny7wPsDfN/DMm0rGp/WsClg23G+tZRrkJvZNZECoE6gBDm9WVE+n2iShg2cX4JkG4k4otILQTmoRqu2k1lNPkHTEiHyIQmT0Ou8dJtyNp1/SIR4584301s6O5fdTAO21zxGICBaNkLZGZvMsGvlsRz1jwykCdE56ziP3M7v5ZkBp2q2MtPV8Vqr1DIBz2k2iiSnmlkFdgyngSY1tpVQHfFRUj2BsVXenyKcOxvXltQgEGqfw/Lk4wfT+sMExNGcnp3JEJKWCBb1E9ghP2o2JYmpJecH9W/7epsPSbOuoXC/7h45qNAV0LqjDHpMy96UUEvgjxhMRQZSv5VFGWglAqQimi4dmfLVQXvl/IiLV2iIgqch1NPmWauh7XOjukDY7VlMDZUCTqEARQOR1FPns7IrxBtX6X374o+Vff/jj5cGz51I7OEWmBgq8tPSsWF25Fa/HHRE1jqGKR8iV6Ofe8V2td0kbRUpoF324MPOi0LlKWCWtxL608rMFbtVACtNLYryefSQDjioE85tubpZ3331PvSmA0fHxHaePMgNrZEsmiaDasQrjdo03ovQ9dhTcfcjKdF0n7LaAj9JaWQuwIJE+gvig9GtGbnRfzik3jDsMN4AHphnpt9oFOSWdU5a0dYGpYDM7r/073wE0PqsgzfmXfg2LjddwbD6H13EOpNxQm5DaRuTGAC/+nXWtdP6fEvj8IYDnJfBJ7rVw0LROf76T+fH6vfLPLv46JKb4ZzVl8fGr/YSH7Btr2uUEO2vE4zSRNd3S3ZxoxyQDy/Oj52XygXshhnp2epE0aoGUxDQUrsacDfY68LH3YfCZF14N/zb4zN5xDb7Tjyv49BnORds1sllZQPrdNBTNm3XtYZ+f01gXavC1YdTrVS60P9rajuVQLNIn5yLGsvdEli5fPSY/cr58hiIfsQoX06D39pcL5vhAOKHT/JSZOa7tXJ0zzRTFcNf+rkmLIVqJ2GkG3eEYkDpykdn1LNaEirfQ8o+sYo3xo0GRrw0wED2cFJNJA4AP00j1XSQBxkX4+SnCEUMNgHJNROngkmpwbvh908WiM7tRuKrVuu8R2N0An/RRFXy4z2Uqcg7nKG5n1syL03ONqwBglv3D5Z+++/3lez/5yfIUcVYiIqi9EX3FgRp7LrVUTvfoIJN5AWCICwvgc0fPQ4rijOjGAz+Gvp5rTjGWc3OPjPcoEa2iGo2ON1PQZCJkdeyQAKB8P0G66PRsNPseHqWZk7H0d0gx3VUE0lS9s70r+4t7UcWEDUdwAp8BAtFea62GfjNqaBXU5XVi3UFuwcmICgXOA89YgNeUXejSRBsAD9EPYEFarAy2RoFzPw/1LtbOkOSKAzrvET4HQIG51qil+pFf//rX9f7WfDg+r33w+cOxlnlftevQpWMNisj0xwafDbv8B/phTrs196hNV6M0RT80EFoK35EJ4KOmwbKs8HiVTrlWZzlpBxro6o3dnnbrkWw4BwiU4SZtN4PPPil7kQ5MPGi6zWk69xmpF2Sr5iKCQHj8jXxW72wt5ttJXoU/67H1tS0izoSDAo/SGW143Zr787rIZzvtthpbg09TEvNy0PkEfFTmGODTOT8meqjgPMufdMrlAKyVKmvQtTPhqG1HgKN0FEHN+aU8bSkPC/eoC8FGAnyIhEizUY8jkuChWzXBL/YkTornGooWeZd2w1uG5XLZ3etMnFKJnarpcyCyUY8SAKQBXHRSmgJtcAl9OCytIHhknVwv6mepfjSRC6ocUFJgUyG3gU9TWWLriVyT+pVSZrsymo18XpycLTsS71yW69295e++8y8iHZywN3Z2lY47j4p5z0EOwDoKZjk+2FEfCxEPZB/2AHtRKs7I9wA+ZBp2V0o490TpSAAre7RRs5h9iXw8BK+iuqQ8XVtRW0UK8Z7jxS60o8O/3b3HiOt3hgqCA66A56BWG3x6z+e9VUZmwQfbIxHZiHcqskjkpbqOmGfuNyLyKSNRAqhh1/KsylYryw3wAQS4P414ah96P3penftVpeq+vq/j3AAPzrMTSDk3wIM/KKs77epUGsflOh4/fZIo81q/E3BlHAXg/V/g4+rzKl45gU+HP+PVi9UWvbU58rEciY0eoAP4kGoAfFpMX8En4faAuNVrfwl85H0S9Rh8BEBSt25PRFV/06G+JW/Thdsm09fVfFyP8AbbrvvUCy/w9N9n8NEYiUlbatvbayruVWm3enAGJIPP7BwUiHqPWntz5MTmzzymEAlGGnWuWYxxDU27mdLoa3YapgafKMfzl1zYJjbUtNDoxnleTtQQzmmGpNYjUSCBjlMr4CTSOUQDmXsTkoSjOOovdvN3dyzxYwWNiMtm3DnXCGtNUyvxNAI8mg8E+Ch9Fp0zHCQBso1ve8oaEQ/Hg7RdB605dNGqHwDUvw9Jm0TucbJEaZ7VJDK+gqF6A3yQGNpjnMOu9sLf/ON3lp/88t9FsQZ8YMGRlu42aWQL0w1Q9+yeZSHrIGeLx4VeHjJWB0cCIA1ugx124whITiS4nFRja7n18i2+6WnABoE6XO7z4v2QPbjf0pxjPlEEPVuPIwUGJZvhcBhPNcWG/bqmjkPLnlKZNfwz+CjKjoJ5iQIy0AHx9tccHSF+es+acyUHAZAid1iTcJ65Q0GftBtA0Yi+37sX+XmmVHMszQOaenFa1+MYfFaJAkph7u+r1kNU1fdVILVg+uyF+4uqsiDVDfZ2GHVSTPi/PfJ5FfjgcVXhQDpd6cOB8VTlZc3okOyFwUcTIknHZESdDEGk/q3hNiXdsvPspdvolu2mzZapmAIf0m1EPbw/oxbECMpk0zHELqH9vLAq2yGDM+liFUhuY7vN0U831RxZzeBTDbMatDlC2v6cdYMmZZAU0ZqWq3T/OmZh7bpOtKj6ydpYukYOFRadnImAao3bnO5Y6bCuv5SwAbhQPKdZ0Oka0m7nSm9gGKlttLeFKGh358D1miHfYkADfKDy0tHee12DI1AvDX7HqtRqoozM0gzyLBsZUDxsjDP/8R6KzvTuRFpFjaWTA9EIiPf2mQjI48mvhmhq6J1AaNVTW8GnabY56hEDDu9Y4GNtuRcnp8vOHiKqjLS4Xv7mH/9p+ekvf7Vc7e4vwLHAh/uZMSKlHSsFJil+6qkW7YV0LUeQSOT6RuAD8YC/Y9CgmzPTSmlN8Jn5RKmNsK4KPkqtRS2i6WMpHpDC6tKSdM+eRlyMSDjpLJEoSIHvHwgMICXI+B4xjK6p0sz1Yh5R0leOrk0SUJZjjs5So2mPjtJTGYttQVRSbseKtlA+5xpkNjKQjoicrIfSdRm1UPDh5+5JZSiq0pBshURUM3alf2/dtmUCjsPnELnwuQAL9xng4PoBIKUzj48V7XCvuQbexzgPjkn679nz53LMdS8AOijtJUvI80nYuJ356sb9Q9Vj/kCZt3EYGcT239QL7CiDpLl4jWnX0ECdEpEBhnQQjv/FtYd2nTG5j/6LMmNGQ1tKEQ2K9ITXpkjnvlPPCLVaxAOK/iEbtPFU7LcoXEvluqrVFKaTSpJoZHo3BmU847I7akGDpyLNsaa+GgmlrpJ10Q2kDZD7VAPWqKEeVr1tfm4vwRxZzWutfzdQrQyreuqVodfPSnGs4MNmZvKqU175po6/TTp1H/Y4bscpyBnIkMBcZxsGK5GiZ01PB+oHp6RFXCD2mtG7ZSwVnWg4nsGn4zlUX6g2WFJBGKBSZQcbL/W32UFR1BS5JzsJTreJdCCwSYontGp7/64FuYdpc1bSPKfKcbeJCXNquPe9TlkN3uxwjMhKtG8beIlfkpJUjZPx4VcaqXC9s7v8v//rL5bffvwZln55esIgO4Uo6gla66HrnCzT9x3sMTIAZwwxVfJ4R3sHqv2QEDMzjEZu1OMN6BVHVTNm7nu9eK4B55FUqFKoogebiICAqV6nyNs6gAJrRp2HvaqevRtYc5AA0OM7WO4h0srsIKbNRql71E+wGXUSUn/0c0Pv0UPeym6r8S5QKONy6FSfgQhHY41aJZx6fi77APmCKa6Aw5OCRIZXjqgntFD2Po27jPCQQwmrMCzJkhgEbiVBXFwIeAARHS9abwCP1Nfj4PFegMd9T4uB6upSwPPw88+1ju+9c18MR6JL1n927pcHn9VIbJbV/9Ag8mWPN1I8c1RyC/hIeSB52CpcGxhM5QR8+AP4MDOFbWVxxi26QY8zVCMsYT8Kr6TYOtsHEFLqDXkdppg6FSfla0CG3++Q9moB3pNIXZSe+n7ar9RxDBE+VaPkK0VD18J302+NfraN+Tb4rGkGF/y3U3E1Cv3cNfJZmUA+hhEFUkdq4iONVTCyH5C8uwptnYz+8nr0e1bSg44f8K10ClasaZxhvAOiAFDJBkpTqfcoCgnpmBfwhN5rY+ZUXEFb2oCZ4EoB2VJA/iq/zP7/yH85lVfZfdnFjjp3t7v6TkI3lvMR5QjOf/XyDYi61xECVY/Q3r6Hwk1pSgPN2kvV510jXhKHI9AMWYOMEfDBWHuS6eWy7B8s/8///F/Lbz/6dLna25fYqKRhqaWNxuzkG6dzK/iYXr2z7NBDdXW1HDNyAnXkKEgwsE8gppyle3/0jF+h3EG/UMc0MKIbT0UU7FDWNdOHmkr6eI6YPSOCiCnklxdW8Bb9WQPcDlWbkhJD1ACUisro+EY+rdF0zUOGYCppU2ZlvXEdHF8AlomholjHkezeUZ2H6CZpNwz/85MXilIYs03Nq2tOkS/rvP1M0/nipNYRmvexyFPSljsV+PCnjaicG8DDn55vwcfpyz2dB9f28NHnAiCey71335GmIHXMrxR86hl9WRD4Y75vbMjJCLhBMFFFxwenv0Pjllt/ieWg0/wl8KlmznRxNVqlHIhasAU+HjHmGg+Dyiy3k5pPNK8KPtKBa5+GvF7n/VucbDd+FRuaImgEJ+MVD3FOk/XvLCp3WrvhVOFy07SmvwAAIABJREFU8xTTuN9Gg91s3Sw1avWQZiDi31bjGNM7CVYWcFa1YgON60A2zj4VIsSm7GxcmzZqSqfn0bTFCniztp0LzEqPdSR3yA18HjUAqNgydNX7kzSPDXWp33y2KN8C3gJnry8qBc61Dqp/o8nWvHyPHUnx1/YM+TpWYcf2UeiS9Xv38UgKJq9LfOcelNbWcrJKGld0Nc+10V+/d28XfFqMNrnCaTdSlUwxNeuTiZsGH6aYEvn86v2PlsvdPY1XuFHNYlfg48jKDcRKHQYYnYZGNZ4Bik69oYAN2w1AIu2Mw3Z24ZST0m6D9eaBePO6VhqsexrnQL01EEGgA5vkoWmg6pc6EPjwmXfu3ZNbcHVVALKczmgGXm4EPhKWTQRBPUhkiewVZQgmxQquWcb98kIRQhs4W9/kfaopZcKqKd5mY3bdii2JKgEyXieny/MXzzVGHLAgHQkgF+hUA2ZdRKuNcwM4pZQgxt86Rpt7htNSJYOm3AAfnnOZcQBPpbf6fmpDYr8eHCyPnzwRYH3yGZTrSwEO4KN+NPUsbUU+s/eznWZ7VdptNkT/kQGoqbfSPlXoLOh46o6N/KSyq9cmZ8EmVuqNP+Sh609uaceR4+gxjEkuHrapVQYnGm/b4NPIx13p7gAnIhrDpNS5Hq84HniVEJT2SuSjxZiaQyOB24CH31UXizOdWVhzmm4GFKUop0F0c1SzDUCbKbdN8JnTcPL8Oy57FPDtLddIq55lHBr3d063DPzfjnwydthRUZoxJxLKqr1GhOO6DwZSny3NP/foeH8YgGYj3fMe4JKTHPspIOTPW0VtfW/WEQGtzXUYme+JHQ2BXdJFSsWp52dND/vaXXNspNcokEXUgLHPw8C5XpfBdh1zUWB1VO8eFSKDGXzORcC5VuTzP/7yr5Zf/Pr95Qz5HVPuNOmUJmx/Od3VPIz3RyJ8GmiJNIjewwYlqqAHCKYiTaBn56byNlJVBDSl3ViPpNu0TnUf6KmCZNBBhDTyWkTz8Ig6i4HDmXE3jfLHUbEnlYp0ElV0oikpk0cXDaPMiI1OClUmIL1VtZEFn6oQNEPQz5gjH8CnDk1tNIAlFiYprufPLVuTqaXQmSU7FK1AgUOUMwAdieLmfgAGo/440sPWiWu9p5I4fF77ewSw9B6lnsXvaUNo2pA5Pg8ePlw+f/zIWnT37i53798bwKNramliG0TGZu3yeIW46H8W8Mn21A0R6GiSqD3FjjZwLjrD0xoVpQi4gg800qvlgnSKywKbX1m0/bWhaCUczOAD2DTyUW0nabeCD6kHgU8LzYPJ4+Yhng0btf9u8FzBgU3pQvlmfWcGhXpvBZheTL2demO3AVDrPDMAbdeWGrY3curnN7W0eq9mt2lqaUgHqgdhgAM8M/g4bzRX0PPJU23T55XGHykA+Ocy5hQBJerj3WoCvUmNcDRpeny0U1H+M38BEm1+1b1yOcEmN028/bsNS9Nq1hC0inqFKtd6nCNGVAJoRvUxFdmI9eYeH9JxvpZ0k2c8O68bkdWh9cZq1HSdBZ9MCC0DraAzwCdK2xArqPeozSCRD3087nbaXf7if/+f5ee/+u3y4vJatdCFib+6lSU7RENb1iiDFSMi25TzMUaO5wO1fGdXZAQMNIQDPH2BT3v2pum8Pty+wEfkGwVZjkpLi+dM/WxcoyHd5cjDA//qzpjcwf0OAKkviwspudURFEb5/l1HBnyJuRaatwELoOZ+mShRyZo2e5Z1JqOd5laeV9di/y45qMtLTdcFIF6cnIz+JvVhJVISoeDwSOch+RzSeVLe9+yo1pK6T13Ds9oC0QuqBERofJWcUJabHNn0CUF86J754IMPlk8+/VRN9zD1AB+95w4q4WFmvg58evLz5tgGpdtA61VR0vZ7/9R+bkRS8FGdpywxbVxvYwt7Rta9QqKNfCAcIKEfjd3Rd+Gb2PryIFzP4LNGXQFAPJdMNh1jFkJCqHJym05Xdk3SPJ1n0vPF+wr41Fsxzdg1mdsiFIxUo51+/spMcmNaf94Gmv5c8JqjnvVY3ohdwO2Bqfc0A88qHFqPdW3I5Na2I3+kNWVPbeznrzntpqcZ58HhktNu83rv9dUg7wA+Sbsqv40xSuTTes4o2SR1VvAJ5CRC8nGqalzjb3CK6gDggwLAhhL31ISafh+rOTsVhIHkOgo+1FYUrRleMoqgxA701fiQzfpY2XuK9BIFrkQMR0VmkUnzQKy+GXwAIYAHiR1aD/7P3//D8tNf/np5wYjy1JmgYBNNrJ8TxkgfVscsaP3vSsMQKSlQCwCCNKAG6r09jXHQeIr0dHU9CKDbpxPvfxYJ3qFH6MY1OD3zRJqk30grwWYDzE3FTvMeMktaVLmj6bchkqrdY80T+WBsS5lueovXiCKuJlhmDFkteo4qqkoAKPQa6xT0GK35qNaTyAew0MywyAvxHqUO79xZ7qL5R89iAEhpNzIbUeDvnix4KH2Xek/7dHh9I58ZfPg9P1sSyH1Bv/ntbzXFlIiPXiAAiPqSoiXGmse5cHQ55fHnzdffv23abaydV0RKf2qA0/PRdU7d1u3rQdOLCMMijJHAiao0i7t6V4S5ZbxdaLakVQ4G+AwZHx/xtsjnbcCHvHcJBx2trS719hVkmmNp1ZUWad5XE1I1r8Q9Cs6NT/NHZJANRqKdTnlrgUFuWD9jVjkuQDWaaXQ0R1Iz0LHpK8vh40RhPN56U28dj1xFgzXyMZtrGO5EraqbBHxeWm+JLApCZTKsCaCATy604KMNzdC03GsZZcmr+HfeMy9HPoOGl0hHA88SqXDMGZwb7bm+U5KCnQMLlPY5zwPOPLJD71WqjWJ5adfwJPM8ieVVdG6c2JoZKadVMkcxeK7VwOM72GinhnhNvcG6QhXZ9R71u11cDvDRCO1/+s7yb//+m+XJKTvDaTciI/pmnDoy8MjGrBvDyh9R+EC9HQDaoTmXGkIovod3bPTmP6Xnk2rSfVSLFEzVaPBVFkePba3BWXXcjEILbN6Rp+5aWTv/vC8M7tME0dQIS8YQqy6GvZEP32vcPd9rjZKVGgyrrc7hEA/N+IP2I3HWArCzs9FHQ4RCBDjIIFnn3BdAFDAtlVrpxchx9Rxr8zk/3qPxIunvqUJBz1HirFPajWPyuwIrkRKq1jS7kmpDBaEgRwTE9Wny7Ksin4LNm8CHDfG6SOc/RBSUBfpFwYebaN/PHdXn0B+Z3UJ3eyReZJzn1Fs285vAp5tuO+0G+GBcTTTY7IZvUVoF6mm6YVl6ipJCF3ce2tIucwHb3jF/vLG8YSJ4WemN/Oyag58/r60hbeRSr49/KzDVqNqk4UFb2BD6asHHxqMGuA2BphdXv2s7vSXjy59EQRpxUIM/EGhNL40ie5hNY/M18nGJRF7vcMz0KF33Y8PJ084UT19XASiD7up7yCFYAcoRUr4iM1Rg8XNb2aclLbhG18ZYGz9FrvynJlQrWxd8YDHu7e4zk22IXfJMB7sv939nB0/ZnrfLVmvfT6O9Rj81fiJeJHV1fU36iPTPlVhhAA+sMMCl4qL/+C//uvzs33+zPAV8YMdRO6GR9PBogM865mK6NcmaskoZV0/TKZEPfVcHe44Kju/eHdpopR8DaFqPSUk7Qs3MpaSavWatUMCXI3UiX4/k5mfvkQONTOdYSPAUzGeA0HqPs9CGUY1C2d+XAVcqj0J7VEAE7krzmZjSOk//nWNXSFSZh4AP19f7PsQ+z86UFoNiDUj0GXV9c20AD9Tofv7MbtNo6+6TaL7x2ScoGrw4GYoFHLvg4ymvvieca0VFOTciUJpcAZ+nz54uf/7f/tvytUjwcN16D4Kx7KsRc77kIr7dL25Lu73dO2N+/kQipHpI8g2bspGa9Mp4UwQ0pd3cUU4XNwrW155lghcW8ElImcJl7sqm3s6oOZRqvV3zIe2GoGip1gKfEg5iuGTYQ4bIyBizW6JrpU3UfHb6GTgbzReJ5+fUl4uyrRF0towioLLipkbVTrlsiq3PfWzceHM1Xv39bIgxAN7I3tjdPJreGFHCdV6RDXwBSH5rgK/Aa9/eDYk97qBiB1B6nh08pzpJGWphW0k8MkZprXHkzkxZKthvTd+VeScW28R2K0nAe2UrvTRHbmm6FEAk/TYMo+jWVWNeZ/44HLe2mT4/pAn3b1Eky/NMqojV3BSlFRkEsTZAls5z5JP6yVznGV47QKNaGK8j6nCPD2tftGQAQqOyb6Rg/b//7u+XX33w8XJ2dbM8Zy4W7xQz80BKBcjdjHx0e7DEgHMEy5/DXQb6Hervl+lvcVHerK3WLy066l4sOXB1jpK12I68vf68VxT1hDEndlmdAIYFavLpPUVDSm8mU4Qhl/O0xQKt4Gc7/0tnH3sle5f73ixCo5GCEbUnn5dd1To8BbjWZapi3bpXnT9JK4W2rVEbzAOKsGyZq42C+Hz1sWWYnQCN3p78jmPzWtXCprELfJ503Q4PVBfiDxEPU0y5jm//2Z8t9+476mJn1kH9L/CZULLgU12r2+o/Zb+V9VYBR4EPdFPqPVeXVrZuh0/pqw11viD4vI5woGJ2Gglbg1J9ILL0/E6eVbrg6WEYzXQqdqMI7F4NNg8CpS3A29CtOlWinScakpeuzROm3pYqcjdYPaVGvzP4GBh87G3w8eaxQWlUZTXgpGdS4xBQZ9OvPSw2WmUViqo8vPz+bQ0/YVxJqQJNuDRIqg6Ehx6vtD0aQ7O0bzcSrnW8GK8RRU3XOCK+0MPFnrqlqbYRXLPgJhasabbOZnLaxwPmpHqd56GUm7npaZZk/lSYgHKsurI5fMCnacBEPyv4RH17op3X8A3wIdK/hHF2sVygtbYFPrDb/upv/05U65Or6+WEhlwjqutTqqVM6coJfPTsAz6Upki78TRRHNcaD7ushlRpHwYCQj4AHEug6+fcouDNrQJ8uJ/OAhClWxGcLz83D28EeNBaw1Fq2q1rvezRRkQ6z9w33TPsQmR8tPbD8cOQ81nVVmuGQNeUmT0Fn76fKKTNqURWAEX7cOpwjWzDvj+b1JtGgqePqfesgKeoJcKmgPdoLEW5IAMxG/FUVFT1yuwT7sPTABZzfPiDkgHg0+F0Is5kKq2cg//bI581pZLwO6bKytJmvGnzj3SUo5/RLU7qYxIy1CIr2SAKBjJGXxJ8jjAyY7CcCQgeLNcoIKoGERJVCo2oJtz+phxYlIAP3dw1Lmre3HUvCRvK80GsMWZShSMhNp8iC9UN0v+UyMo6Y2s3+ZrCsDfJIu8m7kZt5EO6qOBjb3L3JWXn1VPVXUxdpawx65oNxyFRT9x3FT/F6okCghZ76NmOSjNJNHNzMJxVfMCBIC+vDTYGDpoAMHpRUhdbg/e1S79+DfI6czm1KbWm0Hov+vqux35XP8sWG3Gu/TQ665RUMyy8JmCTSacswZYlngqYVtSwMOZMLPBMpDoHMxBxjjKkYmkhN0Pdy4rdpNsAH6Ie7qMiH2Yk7ewuf/k3f7P84jcfLKeX18sJDDpO0U052l/kBmGt6Ws05IbBFwDxQEWTD5yBMHmHInoNNz9fQb0+cac9z7+OgB+307+rI+CgwuDTUeztlVvBh3c6OkFkmL4YTztVGktqFiYgtcYpg07tLWSNGXxKiqg4az9nBp+msDUgUAZ+M/JRWiwjDgo+7Reaswx19qhboUfHd2VBQo/W39N2wXlJ2BSK9dn58uTx46FqwGfynACdoedG4yuSQZ3Ou9xIyeDhw4dKu/FZSPC897WvieygiCdN3e6Z+6+02zBcXsvWvtJNmnp7hoKA7d80T8aubvWtMFbUfkIctXcT0BmZmq00YyONV6XdoJju4CVI0w1FBQNPwYftJZn85Lc1uFL5bmb/eE57+1J4HeBTI2IhRosxesiWF4hnFVmPakQ76nsK+AjoLOUvY34L+IwaRvLVczSkyKLjrUP9btqtaZ++voaiBtzGu6rWTo0ND1WGysbUN9+6aXoEndfU0LZeV/LuUjWQQ+7r0rOkHpU8PR9hllfHOhRwTbV2dLdVP0sNqIDj89xsEp3TQOu1rkVCp3M2FUh6b51mcwF8pGd6gKTgeLYFHH8qGnIlD5t27F90GF9GUacuVTZaU53O658NhhakC1FzJ/AR3To9Pdd7e8v//Ov/rT6f06ub5Yw+mYKPUthEP6pcGSjGpfvJSvg2z5KXHO5aIodnDMAwzoK+FdVkokAO+Cj62Qafcb9WCiTRdyMfGrTtiPl+rmvLJB1HPBjsfTk1BQ6PtHcqrga/2YYR/YyZTv7Ugk+BZht8nB4zwG2DT+fidHaOVA2Yk5Pr1X0LGLKH0YW7Q+STMeFNxyna08wpD8scYw9OT5fHjx4LgKpqwD1vxFM1Bzl+3Cv6rc7Pl08/+0xzfKj1AEzMQ+LZIOWDfZFvITkq08t/58inHtt/1O9D1202YmX2Z/UNGq88x4x5zkJ2uG7jIz0k9Ls66yQ07I17o/flN9EWM0AMku9oMiXieR34KORVr0tqMh3DDVEgkhry9NKHUvCpNwv4oI22u490kPsgZEivUFp2NCTjqDoBHqe9Rjfaen7MXG+o8ZwNav8+Rz1rndCDw1w8b8ovJjIbeQBLI70MHmtqBEM3UlUZAOgMne+n1XcS1aZeNEseSWcr85kkn49x2d8bs5n0fFNM3gYfP3tHireBj6KRlwgda81nBpv5/jTaxMDOnvqIiqZOfQVrISIMXrm80TIWV1pwYHqk4Ti7jodvVCljGRJD51aJDBD1cKIizcoJPZial6MhUkv+rpoPtRlGH+zsqM/H4LNI2fpG6tUGwoIPTowckgl82CpVGVEajZ5VZv0ghQONGAN2syMDB7VZBCDYdkofWehSIJICf7yUDQKQBsuFvOHoBvILRf6kaCs2qroO9GSnopVSHn0zxwIjgUoIKjDtOPYAwCnFqtpNhh762Gaflo3WjEHrSQXBpt06X4doB0kdzdp5YfApAM4RFekviBltKNV6GeQhRzVKWZ6fi7QAmD1+9Gh5+uSpHTgADEkegERg4lQh57V/TGZgd3n85PHy8SefiF7N+dy7f1/gIwki1B+wJXE6cQ54Pv8FPimgrwZxWptVI2jdZsyad/F3GNmpGqG8d72c28BnVjx4C/A5JKrQKO0dz/eJQSWyEfjMk0gVnXiEcyOfpgyVftPE09A9Vc8gt+3oR7nqXU+4FINrKBUQDaX+Awil3lPwYcjZSP1M6aEC7nbNol57o4AW4wGfdpHLQ7pF8sefacCSp79rFWUZWmds1IhoxqxTM+708PvWvh9v525qzaiRNTT4iI0TYcWmgYph7veYB76tTabbUU1CLjmuvQ8vEQ4G06oMthg3TUCd5IeIAEr2GPcZgUoLYVZQ0+7lCj7zul7BJ9E74HBBbWQdxqd5SBpF7j4e9yhxj7lb/rngw+cBPtyTRj5VOYBATcoNqjXg88vffrycXy+Lpv5M4CNyhUDHT2Mo3aV2qXUghwhiAnJTpNqIyEmxMdIic35oYAwhoTTkqlOINNE6yxpUBpQsEivw3/fYBem8CbSqnu70MfUe1r0uIdGmoq7jOzLIOv8AQBUFiAj6TGanrGMpuh+asqsTItp1enF058OubHoMgOAPowuIeiAGKD0WMGskJaLBcSahSgXd+6ZTbs1XcX1KwPPsmdlzT56I8cZ1cm13ucZEmNxnjqN689GBCFeMzSbq+fzRI6VlSbfR33MP5W/uW+SNiHpQZIBJ91/gM7O3AjJKPaUgVtNl4+NNKm8sNRaiBBd7Xfxv9KMF/5KsaAxDLfNbgA+EA6lYzwoHoVprZMPU/2FJIMuSNPKZaz6kYNhc7c1hhLMwTHUf6z+ZIcVnlNbr1JvSelPko/pPRjo3MphrE71fZbesdYoJtKcUVMFnpCETbWzk6JO2MgCt4LOSJAo+SZ1iVIbDELhxDmcDfOSx4vHrOTqNwM8qqsdZcGTjeklBoMXo2yIfHcD5vgGWfv2qYlBgmFOUvg8+/zZI9r4aV+ax16QHTc5QlDUmlsbATArkXXIb/aQSRXVk6B6lDOMT+Hgiq4fzrUPyoMZbE403WlSV/ifPs0rtR0PjdhT5PDs9W/7qb/52+dUHnwl4iIiIfJqT1jXqwsKyq0uQhk95y5ExEn2ZaL0OhsYssNadBpOaB0YxHfqAUNehn2+efPaq/i1g0efSyMdZgDZgr+DDem54BnCq6ZK6U4CiUQvnxLmU7eYG1qbv1tlLjX5LVNiIXCYjP/cxEfkAEGouffZU9RWmuzblB1BKuZoo5c4dqSuUbOCSn8FH55PRMdyrNqsCQBoch+r3/sGILMty67XK3u0uGiXz61//WnI6p2eneoLf+OY3VR96B4p30vncawghz1Defv7iv8BHSaWpZqF6xNQw1rC9wKN90kWUfLWMUdgx1AqQS1cT2S1GblPxIKZMtjAF4ElRW0SD5WY5nFStqf/wO80bQs5eXfxJu6kNJtNFU8wV2y2sMYyaGG7xAg+ZRbLr4zZH7DSbk+9VOHA9Cbr2WqyVyVBvycraclSUQm3Auk1sMzD1/rWOs6acnMaa01Er222VhKkHOernsaxzn49VfMt6az0mabBa4hAQ5LHK+zYy8CxLIvHMpoiJaq1YoHKNKNa02wwsBZ+5XtN/r3cqAA2jqiynNvwWuwpwfi4+buc3SSEgkY97oGYA8rgEg6a/9NewLQumGG+nwOg9WdUjPKfKk6kcCbkZk7WtOUUy2h5R7bHgrvtI+RkjQ21nZ3d59Oz58td//w/Lrz98IHUDpd0EkoHXKIcM8ElfXDXr7AheCWSaRq3itUg/V1Z4b1Nn521JbBTasJo5rR2nVSAK/ZTeG+oPBiayAa5/2gkT2EQ9Ygxb0y11CAUJoeK9Zd8RDaleGtvCvSId788xMUFO2aQor+K/Zgv5cxsJkXoT+SWqCI3qSIkhJoqApwCOOm0EQjn/KhAUfETbZmrvBD5Kecah7hRU6jykzZhVhR3ks4jsIA10VIRmeKlXC7mkG40e/+Uvf6lz4d5S7/nmt76l19+/d08Ah0NApEq67eljR1W/c+TT4vG0n3UDu+hfDvvnV675+K3frhvmVf/wFf2+Rfn542TwYjxfdf7Da00Kpgaz9ZQSD8ynXVM83uZZu6RV0jfZYzpNZiqzGHdKudFvlJRbfx5pt/WzvQk6NCsNhasDHl23aZKlQGctkjv68aZweQs69uE44Q5gK0vG9RIDV5lyvW+0j3AtHta1qTC8RkHryAVHSOuQub5G4JlibtdUDbVqEe1KT5PpoMqHoYhl1TlNKdSRloshGhFqrJps9A6Vj3Uw3SjUJ8VXxltrPjxSpwOnkQ1DVXqVsylZYgXgVfW69S/fLxshIqEVkFfGodZbEEX1uIjK6lc1MJNixDVRDoKYUwTH+iJzT0prJRa0UXYCIoGOI/nWKzoGnHHh11eXwrQnT59J+4wenmfPT5Z7731t+dkvf7X8/Xf+eXnw+NlysbMjtptAHhae6NArQ7B7atRosrac/uu46pAvQi5hnWlKqeRz9jyAjloLEdq5+31IA0nENJhHg6tTxd6Mg3z30kj52jGzXn0MK0ALXIYztkbzijoyUqFOguojMfJDdYHU+CFaa8c6FymOZMQG39XcnefY+hrfVd9hrHUGvD3D4E9N3gWeDVVs6lhEUezFqT1C+zdsRSKW58+eOyrJaG/OHzYhqTPOh0iGz2e98TMD4gCg9z/4QGk3tOVYh/czaI7nee/OPdd6UDo/OV1OET89PXO9bkp9fylz/ibwedOHTinYW1+6+m1v+qQv9+9jNs/Eh52jnFd9aje/po5OkVPBR2kbaMj2v18SGPUYBTa/GVp1UCuBMiR9VLeIwCivv7m2vHzlV2RAvUnEdBP5wEw3FcQnz04kgkw7lYHTZlvfV0FKaazlwbDJvLgjzzLGD5sVhretyChpyKHaXSmiasxNkjFzCs5Gex3hLVyeUkv1Fvld8+kz+IjqPZETdF8mWryng3oVvQRMFLnjBfcZaVooTq/L7pMw50RT3iCk1Isvi23VftO5hyrd65qjn6ZJ/G+97kbi/ZxECL3/lcjJelWaVfVHp34HmWIapNZbkOnfU/qQ+VAocxd8Iv0D8Ipu7ahHZJoU7UXOSC+PQOfqTE2ifPbzFyfLDdHQ9bKcnF0s73zt68u/fP8Hyz9/7wfL509PlqvdneU0ygdyCdLVOtiLU2210WYNdwv3dfLqv8k5w5DjAO3uLUfUZrjnqdmJWXUJCBlleM6Aj4gyaUsYezx7atMxSAo07QdN8RWARjNvPmTuPWpPVvvteEnn/IiwIEBwfUkNoFLSNnsUoMCG8DrqmjyDgg/q0ertoS7z/PkAn5IgVJu5e1dgIXtwyGC6w0y+jWOZRce9QQVbDaLUkZ4931CnfpeJrSFzCFSrCQf48L6z00Uiop98Ir062jmgdaOqAFiTMVFNiVSowOdE0c/vBXxm7+Vt4OCPDT5tQZwjnHrYpV6/NBAuIbcMXUYTtzYhI6aNakZLI51tdevXgU/p3Dq3mytNS3WzaSOhjGCYGgtlxOO5zeCjmlQehNWtM2kzzDjAx7phBhPRJ5MOKjDYcht8ujEFbBj9qCuYlq3GGTuYo6O8SsyrXlnTZv3eNFSfwQw+M7DUwyv4KA10Y0aTwfTlorypxHZ6BdCDgGDj04SM4EmF2ESqinwMPgXeUpYbpepaxRTyDTaxYL1Ofsdm3DCYU51LRieaWCUimEm1gnGB39HPpM/WyZQTfdvgkxU3mjVdi0zfbcfu+Xz5n6KP1Lc6JiLTYk024I+J0HyOUkhQqUlFwuy8RE/M9Z+T0zONUWBE9sXV9XL/va+r3vOjn/18eXJ2qZTXGSCwt+9GUz0b18Tm51zg4fuc9l4BPCs6gxXVA5T6xRG9bEQmPBfNGUL6B/BhFPkKPm13cs/QOld0Sg7cAAAgAElEQVTp1rWXm8f6Kviol4f6XKYB12Ftzafj63mN9koWSVN3gBd/79oV+CQlXvDhfrOvFGEkQqEWU2LAk8dPlguUpLUOV5o3IEGPDQCgFN8BI9fXyEdEpZAwsFNELM9I4z038JRezXmTNgN8CpaK0NK/R63p0dMny4cffqj+HkVwiIciZAq1G6CiTswyY9oqvUnQ4BkoeElFcDMj9DZ4sfGa7cjnNiP+ug/9Y4NPjz8TC7x94y07Ltm85lvAp4vI1QWna94GfFaKdQ1Yay5Rag74HGagFlFQSQUy8unlEShUSj5SLPXJmyIq+Ci9I+PF4nbap2oGZXfVYGrjJHqbwUfXmz9l/szgM5pyJ8My1zhmACqY3AY+GwCYpzDXjNo0OgPPAKI5/Ttssp+4j5UGywDTmN0MhqZit866ccrLVboQUpRa3FQ4Hky81nK2mkR1zHkYXKj6a+QT52BDaXyVyBnioAEfESp6LVMK0p69r9UOkZlkpN8GecKzAZz3jxwQQNSoZ2W7UfOygTYt3QAk0Lmm5mN69SlU3TPrulHvObp7f/n//uIvl1/8+rfLc6XbXPPZkSBvItK2LlQeqM5b6mwz+MzrY6SpG/FnDApNucjwKD2knhIM96X77xShOZ1akWrAx8DRxZUINPW1US+N0oIiLPpv0u9jyrJroVqrcRxqMJSiTsMpaxSQ6dA5qV6nptS0GOeitBv9eGQV9vckGFrdOoAHo68hb4+fLFdMY825d1+QcoNpBgA5nef5ToMRGfCRAvaymN32+Ikin5I0WpcCQO7dvTcaxoc+3N6eQOvTB59JSgdFBI3jPjJLT9pvx8cWZI3yBOBD5EPUw+jv3wv4zIA0FzxvA6E/FfCxJ9jNuoLNNij1Gpp2a+SzamtF16v01bzhtsjH+eYqMK/gM44hy3EtejXDtIh+TELI+7JxRod1GCyD9NTpnpOulVWtrVcnI7jnRr5GPjXMIzU26VgVfPpvKs6HZKDfTZHPkCLqOSU1OXuvs5c5SARbBfjZ4LwMTqmXTDTkjeeT+zOeVdIqw1CEoCHjM5hQNtetA1UA0gX/KMfl2Sq6y5AxX1frPiuRoEPN1uvr9NW1cZTzcfS3qlaPc6zW3ktptxyjM2ySQxqEhaSVlK5Mwb1zaOwYZY2nkE+ErIidCZgBIEWWGVEt8Im3LEYnr6eYf+W6ypkK4p5eSoPpzsGBSAf/4y//enn/k0/U48NkHE3HKfg0+pmo9br7k7bcnEnZBp/2crVuyntpTehoa9VzdS2cLyMMaINYAUi2KWDc/swxNbdN5qF6Yxk6YFJSOiULpBlbmY+hLG87MqeJpYyxu4JPa0N3GBOOkChAdIS47o4lcKj5pHhfKR2+V2GaCOg5o63RuYssUNO4GP733ntP4OPaVASAo1sHCKmJ+vLKUc8zD6MDHMSOTUpQs3sYmR3wKSDViQQA3//wA/X2cG5EPMxAAjxVcyKqF6HF9Z72I4mk8lUoHGwDypxieBPw2C17fVXn913zmcFvg1Y9RT63guZc8BWpwDl3LboYp1KatwkH9UZlsDoSehxkPSPXKEw4sLKBa0Sq+SRtxoNVqC9PLDI4zjEpHO8ALT6+ysgAkGtGmwZz3tyORvYsoVF21xZxQOd/C/ioa7qD+CYl5m2AKfjMKZeCU6MhR1421P37CpBrsX6OuH1eHUmQyGDK5w8ATL2gNGNuiCOpRgmV+U9aqAAwmkp9Tq9Lu83g403r2HgGyRqNAtBaflxZdWvKrWm9dOkrzenhN75Hlolx30wmq4Y8YvCJInVLYSl2aclQp5RhMAAJhFPzWWcWGXiIfmRUzk50KaTcJK/D5+0dLFe7u8unnz/SLJ/PHj2WsoF6fwI+quFwPzKsb9tu1HbMjuxLtmVqJO6uURPqweGCUZejFWkkzb8h/QZtPABHNGQldUDWz8Rcm0THU/q4eo6S3CogsR/2V/Zajbyec8Vlkzpryli1l8jaYNgPQy545913VCtRKjuqAQCECvsZGteIh59LOiDtxtl2DZUYQOSDkvXYN9Er9JRbN1HzOQ8ffr68eGF9OD6frwqIFnzu37u/kW6X83J1pcbSDz78UMDFz9SZFPkkpUjKUQroV1dWyOYYKG9LTPYr0HbbNsxFxXowtxnujd/9kcFnPpdtA9YFsw2iwytVoR/q88xwShifBV6K56vuw7rJhjkKJq8d+ma7ud+HtFvldVwTcpOcC/5pfs1OrKqv029RJoCM0I54FatXb10bPadRVemm3dZ03KaOm0Ci4w+MvNoMBZ+1idSSJXPqrcZkBqUZaFoLUioizXPy5OOmWjR0E1wKPKsqQfuw1pHT404PwseaZm0hWmKiWx54AcDP28ZfIwxKaNi6lz2XpkNm8Ol75j4oA+4KqDPLzfdlZrs5FTeEYnbc+1QBVknbpklyNHC29pOU1g2jrBX5ONVr8LlYrmncLbV6K/Kx4TH4qDERyuyuyQaaXEqO/+BoOb28WH7yi18u3/vRj5cnL04FPPxRK6/o6/RQoetWZY/bd8i892bwGQSEoWoR0o3GL+zLY6cZlb3CF1JJ6k8S4GRmEetIyukZj5EBdiIJKSqynzA05cYo+sTAAYpZXkrPIPpxbbUoXZs1SU2k/45SgxS7M3AN8FHUE9p1Rzt0QBxRDiDRQW+kyWD08SVmWqa7qr8GogDD8ELmaXNplQ0YwMfY7QcPHi6np2eKStqUuzGvZ29veef+O24STS24ja4PP38oVQOiMO4pkU9TitV0ZHWRZlOk9uz5UJ5o1PqVBhcz+LwReGKsXve60fH8Vh/2u71oG3xeB6BN5QwmVTj9OoPWGpJbfd1ZbYOPaKjTfWlFweAT2nUUDGSKAj7emC281lOvWTEBYCPyiReO8S7FV9frC/Bi6zCuFq+j8FsjwHd5cbeATz1EPrHAUfCZjcgc/QxQGGmoNZcu1k4o125wTHG/BfepZqCop/PoWxMZBfj1aZhtWD5iGGdRiK7BZkMOw9/rTwNuweF14NPIZyZJzLOIRGXfYrvN99dU6wCPou2QDko4iDRKx3NL6Vy9Oa7FqGaSKKi1nxbHAR8EiwVqiYoEPkzYFMDDsIqA6BgVHvC5dORzenqiYzwV+NBAerDsHBwuj5+/WP75e99ffvGb3yzPL5jr65SbGnll8FFNCEGkNbdpo3QvFmR8D9ZIcAYfsxsd7fONaALKNfUfjLLTh6SZfC3co3rvpLdEoAijrHJbukeZ9cYnSNA3eoklN+h86AeaWHqKNBLZVA19KK/j+NEjk9dLxkf6g3uKegQWECaQw2HODo266Q/iPdRjIAZgyKXrBvhQuA8Tr6rTHR5H6qsyO9ZhdITEOkCWh7TZZw8eahwGUU/liDw+4q5HeO/tLe+9++5Q6OC+cB6AVbXciKD4XMnoBADZqyaMeOSCpICeP/e4c40fDwnoi5js26KD2Wh0kfR3b0q9VVeoU/3apFjDX/C5DRjmY/U4bzrem671ddd323sV8g4+WaxI0j485HnzvO7cijkDfOJ5KYqIh7sq+5owoPRbhsvN4GM6dXuFUgiFMafmNlOx/WVqbXtKvDFt5AnN22SqjbgV3Ql4Aggj8gtoKtIKw2y7z2cGm9vScLORqSMzd3/P6Ridd8FlSqvVKDS90pSonu1U91HqUU27U7RRQx2h0F67QcTjCdpgOTtaTm845cWXPE4acGM0e60GnkB8OuTXa15p5jW0vt72SXWsRQHI7MKC15g/kNQh5yKDm5/9xOeppNB6EXzcVR+GIh8iHTV1rmk3a4o5wlTfDHWdC9OzxY4if7+3P8REAZ/ffPzJ8k//+t3l4wcPFBFdpGV1JB2Tot5QXLhlg73Nfi5guOnATada69oDTiNxL0gpCvTSk6X1Tr9Rxk2vAOT9oWbzCYCU/qbGE91ERVBJaTZLIqYa/67ma8+naiTTiGtdE5zU1WgOpeZD6ur+u+94+Nvh4ZDqqugnhhy2GIYc8AE0RoNtajQAB+8HDOq0OaXs5lWu9/HTJ1GgfqLnORMNeB9MOSIZ1q0H6RlMugZgt0Gv5g+/GzWsKlhnIzSqFEOPHp8IvtZ5/0KRz1cNPhQFS60cqtIz338rP74NdF8V6Gx/7tuCZ3PNc71opbxWcDKm/jUpxleCj0gGboRrzUdSO60BAR4xwI18PDfD4FNw7ywNvEEpPXdxXF9YFj6Fbc6080rEtknNZXj5kwcqA9tUxAR2BWSB0Ohf2aRa1xirUDt5tLPXX+M+Rz193iOFNxVc+pm6tkq9q7mw8262wcfU9TEeI3kWH8P1nt4nye7kHllVYEq1DsZWxlykk73gs3FeU83H4N6RE/XsV127ceyOSYjCwqB+p5goo5veJI1IsJrqcC6qWF3Wpmi2+gMQcc6AqiMHoh6IBE5nMq7Zaga9zQUfDJYbOKNoTVFf0jn7y8Wyu/z8179evvPd7y1PT04VEVkroXNsJiftDd7g24CPwKTkko5eiMq71zsOFY2nBtg+WzuGmUvVvqB65dX/bR9zogv23Qw+HbfRO87e73A7njspM63Vqd+rzol7mifOFwokRB3370mYU5HE8dEw+AANfxT1PLOmm65t1ww8jTwIzblRD5GI1m3Ah73EOTH24OGjz5fHj554Cm3OU3WeariFPNCZQzP4PHjwQMADCPH5gFOFR5tm5Nn1s09ojH3xYiHdN4B6o/r5hoVQxJ5ftp2TfRU4vOqj8SRaBJ3pzcP4x7OY3z9v/KZg3uLU3+olXzTy2f7QV0VoWpy3gM+gF+Qva+TjJyPjXfCRxpvz/EoBsHVQ5U0Iq/RZ5HEa+Vhmxl+lWuMRevLnznJxdSEVgoKAN0YnZdrbn72TLpxhUFPfcc0pU1/V/1QdsrWHYzbCr0rBrV7hClbbVOyxeTemgG7J8gT0xrmHEDJHXkoJhjji5/bybJues843tHPSNOaYOG00VLOnes3wficm1zhGa3Lqm4rhnzTfZpWE1SloD1OGxKXu5PMryFunT4SDRFhDsy09Szy/QTq4xvF2/crRw42iAyKf1gJJqxV8OH88WZoSAR+Nl9jZXU7Oz5cT1AQ4l4MjSer88N9+vvzoZ/+2XPMeNXauEjd+xsNSvHZfvi346DPzSa452rDDfJNeWyeNhlpOBNTaVR0skRIQK52dpkoalYYQx8N7KZp6Oa4akzvcMeOvq3KtdZex82NNqfPfNSit8UweFXhJWXvPUQd9OvsU700SOKVZk4jz/HyQjCqDo74cemyiPF15q/BKdCyeH9NG+YMqhZ5jiAaV5fEY7wOz8Kbx37IZFxdiuAE+kA24nqbb3P/kOqjFeVE69/C7F6cnShOWJTvB7lvZ5uEJDnDYMqivM763HYGQcYBPFqgXkpdSw9pt8OkDfBP4fJHFW8M3H+uLvn/7PLevefvzxoap1mK3UKymDNxopivwlHxgxYNGPlI4qIJBuvwlFtpNqVRZCAep01xdX7r7eRoDvAEMk55bI1Qb8A5xC7OtgBYPumk35gfV4N8GPvWmtqOfDaM/13Om9NpmRLFJXR4jkGvlttNyBZvUyjw2I8yxkkViSIZxUL6cOom7gHRdmo9TlYXNyKceoIzOiO5mOZnNcQd+TRmIJTRMYDM1mrbptOAziAovgc/MWKt4aFSSNWp81atjL1HzUdot5ImCT7VpYIzRz+PIB0o64HOxnF1eLruHR8v59c3y7+9/uPz45z9fPlbj4e5yHfbgpqP6avD5Qnuui7v7JR/bO3t4uK8akJSYeX70+iQC4q2IonIPW8sYNb44Nvy+TlX7oVbyDiCx1iVN6V7BpKmq2hU5JAESE3V2RBhQZE/vUMgIc4RoMWDL+bA+6I9pCo6UKudEdAdYMFZCtZrUXvjcNjHXCaNPi4iJwW9Pn5rh1rEkFQ5t7UbDJ5O6617jWqBnN+UGPZtzm3Xf2tcEueOUybKXlyZJnJ8ZnKnFZbjcV5Z2G8tpdWveiGhEPnzVsLX2UwAaw9gmkPvKI5/hhW24ZD7317Hx3uLO3QbG8+ZqT04Ps3rqbWjMKOGMBxDApM4kFtxNIp8q/UYXrKkvNbFNA/Ck/ZbpiyxsFjDg47x46kOZXqpqQ7wye70WS+3wsqoFSGV4q8/nTTWfGVw2UlhTjURpvYlq3U1ccGxabnYaZhDj9zIA0fWahRz9aCuZn56nWZczdOoeQ17pDD5J5znD5acmMcqtnoueW6nfm02mrwafzXsSdYNZ5SC0b0eiK2Vej1CzcZxeckDjaEf1q1xXoxmMbyMffifCQcCH9zI4rukp7iPd9mdn5+rp8cRSVI0jJHVwuHz2+PHy/Z/8bPnV+x9I1XpOt3lPl9Li79tcty8EPP7A6csuq0uB3jf8/fjoQLL+GHs1nV5eTeQBBqlZMBV5mDnVqqZa0lFJY/M6jS1XXSmSUtHUEzBEpkhrgZrsSFl7H1V6p6OrC3p1wDD2NINy0prRdbA/yEt+dqRFmVd0btC4vBTDVcAj0PFoB4HI0dEYCDnqzjzPi4vlydOnoklTgylrkb3RlFvHMXD8jnXonuMceP9HH38kAALIAXaNgEDaCKBMNguGoVQvLi4EPqTcWJWS+5E46dx08Eao8E2cv960WN4UCc3CnmOTzOoCTUfdAj4Frbc47Ve/ZPNy5nzAm8HHu+e1X2+6fuXW1X2ew/XTRp6/g+Y6m8YSMe332V+s9aZUwxC1jJ8Kwy2yN2LGpQA7y7cAPnNBv0Zv6MVFSkPhtmi31o8TCys0VDW9BnxGum2MGn+5iN5IiO8FvdnYzv++vYG3o6iuv97n7Qiq2nSzpL1em8m1BljTzU1VTwQ1PVd9Zupi1PfVYJk3tshtkG4fz6pXN8BHCBFzOxQOqlywLsI1hVZmV9OJpVmvZAOOOfLnASDnarsw19pV71OFBZRtUA+GAdhIYKUD4pnWjKj5KIWSNIpGOKenB7UEIp1LGgl395YX5xeq9fzo336+PDk9g1NtBtzYIatye387g8+bbMmtG23LcUwidIwG5w5DZb6jWTyb4EM/0MGu0/5KuYVWXraqm2mvBp29xtJpPddJ9w8NEL1/BXkJA5eJmKi36giNEtxD5wF0Sl0dHQp8PGHchBVew7kpKlVTLySPs1G45zNLECDiOTo88gC3wyOrG0SV3Y/3Riy3R48fa9oooFBg4vgATc9N36NWMPbj7q5SbqTrPvrk4+XhgwcC7gKe7Ii0Ja0HCfhQE5R2HOoG52cCVjm7ZETebD43H/lXDT6Dpjtx74XyGWk9F/TeBmS+8AL+XcHntpPaMlyvOm87qfUAR1uBXr4h2yIKaZUNknoTA+56oQ96rvms6aPUirZIAVYzyPCs9FvMaTYZez0LmFKXw1tTVzTNYWqacxpAdk59TimSNyILCaE01xlMZmPcyKb/vv1v25HN/Dn9t22weSX4JIU29yto44Wh9irwGes996zgk6JPxnYXbNLgmWPN5++H+jL4tF+o195oxddRYshqUkezaQyewbkLLuoJE/i8nJb2sy34eFZOR0YEtBI5eZKpiQWAj3L3eLHyuq8EOJew/3Z2RTb44JNPlx/89N+WDx88FK1awz9CCe/qrrM1VOim3rIvvHc5XdJjIYhk46QO5whFNOmMiUf1muOiM9bo5XDPEzY7PFAyPIkyAJ7tL7kLE9nEtP44CJNuYN/HZFWt2w6sSyqsGm+w7bi/PEfYZaTlLP/jFgXsXyeYii4eWvRIVy83AgxqQxrcdmTxz842AoAKMLyf+T+fPXiwvDh5MeZ61Qnkczq6W9HPMXWfw+HgsMrOzs80t0fjsp880WNtmk/R3Rb4sF8EPqcnywkNsXu7opIjM/RHBZ+mhuZ8YsfLaiFmg20AXo11vkMd7tfoC5uipBFyvg65fpe02xwJzvnn0Xi4iW4bP0XBYNNP9YnORkk/p4ehkzlFOkDtuuCjlFHGMHBOk8Cn+3umJtS9aYbRNAJA3nvSS1cIRF5eaqSCGDNiyTjPPxR9Iw9U4vZ4nupD8vF8La5FrQbWnp2Ot6FhtrLRCoh9ft3wM1DyeXOtajt66r/P3l3Bp2kMZtA78ok2ngKUlbvY1Ejp2mymStNYVHRVBR/qAqRmGHeUWoLX7zqeocfbYK1lfTrymaMduSiJTvr30VqqIvaIIjTuOuSDAFKpxSsoU6Ny+shRT2atyNCWcGHdto5ZEKstzDZSJwIfiY3uqq+HP4DSz37578v3f/yT5fTqZjk4OlpenJ07rRZKvLDCIedIv0GwGdD5uhT3K/YvLMSZvj4W3NSqYKDZkeDoAbOaSBNqLPfNcvco+mqkzRiGd+kR4daAM21b0UyOL4JK9rx+Fw09R77pK0pqUxEjtbBE2tofYYZhsMVsu3d/DJwjHYXxl2pCxmpjuEVkEA3+epAN+LkKDmWaAT6IgOqzVVNxSq7rn+v6/PEjkQWo+3jhOx24ptrsWAI8EjsNO64BAaw1GG6w3aB7H+7t+3hJ20vqK0r4FkQ1QQX1a34WieLeXdWSvjD4vMqGf5GIqK9t+kgPJ9MFi/q62Jyd6Isp7Kp+MTUo8VYZIC0Sa1ZZUTq55a1pjutS95VsZ82+yHW8Ds/6b/08XUpUled/4/eV4WlXvdIpt3y4Tc+kGB3dt8Nd56BVg8GgRHUBZpy8rqgbjEhDWk8DFSROOkBA/Q2dncKGmlSZJ2/c7LiVqixQSMOmQXAooXnDJW01b1x7hJtpOa671G+9dgg/usA/wCMo3vkob1ND0n2d+jL0PJLu4PoVJQRcCxx9jd4bUcoCJ/Ztd4cI0KqTLvoDMlfWzMPQpaN+Y87PBpjguRekVyJHwXGd5zNFQTF+ozdO3nfZlF45UhBITWuNOvwagU8ntyKBMlGsAQdptomKbQDi2i9vbkQ0eEHuXsaZmUd7y87hHTWUovH1S6ZZPn7upB0tLHqY1pZbna5ca9mfNeRfAnhs+/PJg7Az097SB5XjH6Chtn+gvjkuAFr5/p5nTrUjX8Pazs9dC9kqKc3GUkeN3SqVf2aMynmuQkZIOG198KgBmrh3l/vv3FcvT1lyOHtEBiUB8TlEnOcX5xrUx/m1d4bnexwCg6IfUa2JfqyWzTNEZoh/4xnCTAM0EAHlc5Te298TyGjcduo2OKCAn/banlW1dbm7u24u/fTT5dGTx8vV+YVkvzRDKY21VW9gjZjMwITbC4+FIAXKSG8iLNQdvmja7asGH4llshaG3Pnm+GltcOXiPZCIFTEGsLXWAeOEfiGlE0zxE7UzA80EMgnNXzLrb6hhzWB0W1pgDnY27s3YE/lLxznHq9743LKr0gtRI2l03MjhqT6khZCog6xxwUfNqBSQBUr0+KQJcwKfymsYwXeWHdJnCZedslvBzcefKMzpnZEXnXTemCo52G7um7H2XL+vkcUMrLeBTwFnMMQSPbS2YXqrpXL4atp2JiGsXn7uVef9jLrLSnvn80ollaFNnYzfFwAKbAWftfgqLYg8omsBjm854AMYkc+/HFHQcESGIoTj123wyVmPDvGmYPX+aTkYs+yNbQbgIRyMdJSjs77XatUeG85Yaxw1MdxI7TonNwQ51XyIIQN86FQ/O19ONa30arm42ZFg6McPHlpg8uHny+lFxi/kcIBiNUx7Xd0nfabr/nwbd259TZ0xrVnOXqy6bcRIFoB08e7ecqhx8G2qhXhgttisntGm2tag57NSqa+/mMCna4S0ktZ4HLiR9gwBgj0qdlvkanb2M22WPXiwvxweMvragKH5PgEwR5wQDQBGpwM5PArenP9Qyj60aracJ8AHqjYTb6+uBDrUa4h6lG4FfDjmsUdu930cV6QIDbRzRNjeMOR9Pnv4UJ+Fk3J3/9Aq4jlmpwATCRMlFXhEjjhILxDKC4dfoubzVYMPKrQVRpQHNikK91h6sBhmtEACPm2eZEepgSvgo73T4VfTqv8qwGfeNGP95S8vRSpbqDSilhhlL55tHbh16NxQwd72CAOoM/ggpqjeHT77GgMSOZCMkrb68jojpsXzNp7xvdTPRko632mA2zDoiUZW+nD6h5Jmc/PrKptC9MVXI5xet4AvOfmhEFxKdUVBk6ZY93pEFyfqddUVXgU+MhZbqcV5DZdswfvfBnx4LquHCxh0VDXd8gEDBtwxpE/gc5HjFwgze0gEDYBrM/IxQK0y/5sjG7KKsgYcxWFETCwYGYWAkp+hz8lOi1N/Nmgw1Dzq2k7blYGH1F3HLERKhajn8uZas3rk0WJYMIRX18uDp8+W33zw4fLRx5+KeAAQ8h3zqCnz6yw/G8w0xuZs3sTXeS0azeBTa7wNPiq4Kxtgog7q8FozumXUha7HKJKuoRkMiYJeCY6JpBv5aI9szXMa9bQJfOa1Whkn7U+lvxz1iHYdEgCOAkb8hP6egI+cJggJmRYsgkBSdaKVa4bQovQb7ycKAThIlVXJQfuSqO/oUGkwDbeLaskh53F0aFuaWULcCyIeiZFCsd7ZXY7395W6VHQVR5FIjtQsBANIDQKvm2t9PjJC7l36E4p8GDQ1Zm2k4KabUzFKNkzAB0PGhfNF6sEjhKmAuJjKuhI7J81TjVhErd1a7h2ctr5mE0ZaNH5lMXQiDGzslDeAT405HlLFR0sJtilpbnF2ddcjdOMR+Vh3yjI8+qOJp2bEec5Np13SKDlNDaXQGnmdsSHi1zUKKliM8w2SyCGQR3ylBStV7RANDCo+LqA4R2/9nBrKMQisnmBd+K16X6OtOSXXSKDF3Lke1AhqZGXmIvGUtzdzz70aKuJOkU+Nzhz5FHy6LgAfTcnkHk+Rz7KDbNHa7Dmfx3AEdlD30A0dD7ZeswFou/a3mtvh6QM+muY61YqibtCer1jPpIGaUnOGYXcfA0Pnf9QNACVqIlFB4HpJ95zDtkKG5mZZXpyeLU+Zenl2vnzw2WfLR58+WJ48P7WTsQ8b0Cm3vf2O7lXjYpAAACAASURBVA7w6oau9bQxvvy1EPPqf5zBZ90zZRX6fY4AAF8DcPeInSzuPGSLdRruvB54PxThroPagDqNsj/dp94ow9EZa7EK6Dn+EPvtGkzNqBG4jH5GauM08XsRPc5Ju7m/SixTgQQ2D6qzB9ORyhOde+oLwknvBFQpDDB8LjZLzz+9R2a3mSGnptYD13m51kY9AApMOaInzkMjxXd2ljvUhw6tUdjXipIfNW6iZI4JqM6yP3/ctJumc7qJcqPmk2FPa2HW6aNrcTrX7uU873QOG3xayiz4zKDyJwc+8gKTow/gFnTGZhq5kpc3IVcr4BnSOwGfULGJgNgeBYOOW27dRAY6hXEZRFnLqVP8FoOtSKJyPHj2eMykLVj4bIiIVAosIERkiiPGrDI2BXzOS8YgPRFzuqzgNDeL3hbdzGC2/e+9Y/NrtsFPRmgrkppBrAZsRKmJfMwyw3m2geXGYWybdgN8/PeVtlwAKvgwYtjgsxaxtX71eV7LcyTUJ9PfcQARB25MFhCIytj52Bgnv9ZrTOeiek+nk/KwPYnVU0n5g/ozFFly9DfSbIOlBPjc7MBuu1keP326fPzpZ8vnT54sHz96pHTc+eVmu0DXcTK/K7hOg63qdN1W33xbPBopsOGwbYKPLzx14nx3dG6CCSl8NZ6mUXjULrImMNalT2+nCeXkNg23+g/DYdY66kN3SmZM2+1eIC0rhzCpruPjOwKB1rFPTk9Un8HwQ1tmDYwUX5ir1Kza0Nz1qj2OFBDKCKm/9Fq6t6Savb+r/awMAIQMhG4n5vEcyXF8oqdnz18YTHjPzo7Arw21JWeUvt4prNyrsvJI8TWb9bs8+3VRvaF2Mi+mNT0Q7zyMGEc+qdfkDWMy5AQ+8liypwiAZAgk65tucKnBZuZIh7o1/12lwNUybazz7Qin5zq/aH7NVoCzvuxtIp/Uf5QG6UAz0cyn9Nsthdiek3P0q+6bKwgFIMgAKzmjDaGOHNYFPCjGZZ21pjQ9zw2DHcVoLZ49mghdaDe7bZXX6fHYGNLTkixJKNkVNr1279L+jhs4x3VN0U9n2m9HNWMDvkLxYKyxsOxeYtVND3S+vpn6z0taC2hkxMKrd7yCjwFmb78jDfApDQgeMd0t5u+6Fs2aIafv6GYGGS/VyhK19rSxg8yGzBq7vJZetKdiBkh4NYQHrdWm3lSLyOTSMONoFvWCa3rFzZamHOtDlGa7uGI66c7y4uxs+eTTz5b3P/xwefD48fLsMlpyiJjCcWitZwpLwsfQBcwaiBtab2+LNluvu3X/tXPbiGvwieSTItSsOcCHHiCIB1I2aHqadFYINWK+dcrrdP41sgVZnuccGW1nEsxvz/PPuXhNmdCBkbcC9cou5TMU7VwyqI+eHO71OtpA94/6bhiqvlyTaBrNd4y82XKuFY1sDs7F/qSkkeZySAISML0kZWwJqDpbrBfSb5yz6lYhfPGZZkeuihGaIJvfcdzqz7XG+kePfDr3xYvWY3pd+fHX8EzxMrK6VT9ILhk75hSQIx9pZSmdZFG77chnyNR+CfD5MoSDXsh2zUfGppNGw3jzYno1+GwDodNpUZBOROjm0xT6SSGltlLFgQKPjbdBvOO39buJpDFvjgEOAZ+q9uJ5N2pyKqNEA9s8UgBsOnuNzBljsmKSnwy7YzzBML7rM++zt/1bZwHNoDJHLdt/7/vn3xeA+ujn51lj4fHi69co3taJmSIfRUMqkUBxJvLwlNgBOpPSgD/Rq9rn5LW6CT6xlbpXbSr1yjFdtqY2EVGiGpEa0kHP50ufjXR0e4CSkmvNpwPi5PSkD4W/k6bGyJ0T+WhqacDnnAmlF8sL5fyfLh998snygLw/ash1lJJd9fX0VDMXJx3UPvs1Vnkd+PQ5vzLdXfuQ7y950AWgGHxF9YlQFXHvWGAX6R1o12riFOnCz8Zrzudaw63Lyr4dDqMyARP9Os7ivJ50DQEf7YOQevjs4SCkNgm7bDg3ccI0urwiqESqVSZn5MV1Iqe2MkS9vuADUAwgCnmhe9lpfgDNAMO14XS0xsMx7bx0hpcBdvQYJawtMJUZ2ZEVkv+ZQt9eV8/njw4+VTiQoVPqKeN8lcf2w9eDlDSGvZOxfN0jGNVWRz5fFHy2F+22gf/Si/8tIp8ZfPRQb0m9bVjC6Yc5+mkPEJGOBs1lBAO/X+fV2OPz5urIhShl15sXscPg0WjAhi33uBFTPHfT25Mvn0gGBiDXfQAfAaqa5lD3tVfWDUmspHgpz7r3e4Dd1JxXj61rQhT8rT6hnndvlRb6zPabjtPzKkBpcwR8eh6lqdYIbUc+rEZ7lDTf1kO0R9pazBoPRPYligoADAa/G1/wNLE0C0D9nc9pU0CVy9FMl6hF8BrRaHO/C0BKcYVo0KZF0ns2ZbbLovSqvnCxnOMp8xz39sVwe/rixfL42bPlk88eLA8+h9WGQCTu7L7+Xm5PsqyjzCconvfsHwp8tvZKe22cesdB8zokZQQAuygeFplGJ9jh4TUWIU3UMK2fS9Vr3efKawcghaEr8V8pgYR2TQ06f5fzzJqJAkEjVO53U3/sL56JmJ2DiLLWVeSip2dPjlCAT9OLJ226Kg/M8j/eJ8gnnUuloXOlBLQRT+Wamn5twqjHaUJmjnRsC6j1eVgg69D3xZmP7a/fGXy2jfWrjOWrfk8nrhZGZ4VI4qLTJ1fGlfLqkjWfqNei6cSbBLmF3vEMsujnJlP1WrR7OTntmaP6JqC57Rpem3bjunp+axbfnk+MtenQlpuXERjR3+wrr0e+LfqphtXcX2Mgkos01XxWD023/OZmOT48SF/HlTbCYMok0qy6sYZmxTiysPcP6AHYUzRK5NIRDgWvQXaYHYiqK2TeCXESi5gN2kXdNAc/FzgKNvWY+LksNedf45HWG57AU1zKjDzQppw8MYPwXDVwFDl/NT89fpemvNkxWtMZBkODxVrrkVuRn23Q1mmwrhfN518j0vNe2XBrBLSeoSisE1ljBlTfwz43jIqNbGsYXDmEkNZ4qOeQXiPqgdXG973Do+Xzx0+Xjz79dPmEHhGmUfIZKbZfa3idjfB8JxsFN1LwMdfznus98y3/os7fF7E3DsjiXIUUA/OKyAdD2RQYG1KGkboG+mphC84OklNxzmsr8MWhCNPN6SfbKfZT05ocR6SpYQt8z+RUDUfKjpjS8MkG1Ua1j7F7g1orae86XAYO0+j7NWs2rsBR1qMdJPXdROrHYOp9wl3onJ9+Xh0h24K6VU7ZNgJvTxtr/vzsbGO9ay82tT8lpL/Ic3zr174JnMhTN+3C7QadffOSpomXTFFVD3gquCkaklSGb1QJB+oDkaFZw8QaBHtiq9BiU11vfUFbLxwbbstzD8LcCj6NLNqIKU2tAE8Zf68qxr4KfAxmTqOVSioxkUw6BYyM8d58zX0fwpjBqyN3HGmMMWwuqbKm6MalqyfBXj4kEBnxRBcCCnLqAL0VtkZzaI2uDH4aVnl1e4+a3ihYiD1XttIkcMoxZHCb657ARsev0Gko+i7grxF0z1EsyU3sGRujjsjIT+eFLc6OyHNjrHdZc2sfhrHOabmu6dWI+d6t4LOm1brJHbnwISv9+jYnqaDTz2p0W5WCrn81NMZAcUqXmtfjfQeTrWKgXMHFzc3y6eePlkdPnynNBsNNtYcQgqT2sNtBKF4dw7GKgam+WUFWRqtGdfx93VS/T/Dp2hg1IKJFHJ9pwJ4jVktZ8aVhiDnptgvUfrhXyuDDi5RCCwNXazTp5NabKmXk9df6F2mv7IdpplaZr2rQzdqzr91oy1EZFPiCd5/r+ps8k4lUMzIKcXgA3BIWWnv0a3Y3gGx9Ll6jI/LJQ6/2nNe4a1kiHVx4yqnfb7urtyQafjke+rKW+Jb3vQl8uMjmVzceauK8IZ8z9TLUo+PhXl+4ykmoqGY5PA6MqLpuPairzAsVfyevQCmKTDb8spdcb6oe+DAC3oUb4DN6UiblATPSkm5RV3jrXtPgrenkXgYf7+Aezvnksmq8wF0bctS3gs8EEqY7OdfdKCaGZIxoyOIZxq1SIgGbDUDNELsuwtK7Wxi1V5VVO55/qPM1jE23JbWnDZt0YT09RRlT6m1uOG19h9dowZNiaoquMieTLtoAk0kahWNKmHVO7YUZ1Ainz67ntkY9TcWUBh1OTMDIkQB1mZVssBU7JHVm8Umz4Kr+vi4IgVdn9IyhgmuES1ql5zSo/CEXKE0SnTciHQ2DIxJadpZnp2fLkxcvlvc/+mh5dnKyPCHiSRTttCn9PFdqDp9DnmFoVdvwebjcYaMzGxuD0Mtf8xr/MtmIN+3lsQe0b5KGzh4kOmzk8/+z9ybKjWVJduADCYARmdVqqbu2bHVNS7Kx1pj+/6NkM5KpuisjSBAkMXY2v/4eAIJLRC5VwbS04ILl4b57/fhy/DgJPFHyiFp8evNcSEfqDaBAx879ZKU84ag7GQkZI6XgRitDwoCxVgHnAA/XAxGmbVzOIPtq+Hs3DUcVpoODoxOlzlvK3aUMCQvLkQyxAKoascV5r6T9dG+Gx8YUHceS94jLKV5H2UowjtEeci71Kj8r+Cg8DTtjjPjNnPt462M6o7x3LhiMgslEnMP+qLATiwhtKeQxlbNNEW1PL79v6MxIf+sm7+AzC2uzrC3EDPgU8wqfXTU/yb6wP0n9FyMCmh+lI/Bpd88+ycz7TFYp7MCAhLyPwwTJEYGVdgIjJ1PgGcHU4ct1GMAKCNy0F/FEGxxKiXhTVo2p9/Jk9y3Ap3vwjKZ8//D76gpPj4TrhKW20EAiICoA1Kjs7vUlOkpkWIBmgxFQOQU+iYawYJ1BJALBmIAKYFE9JmkZFbPpk7D3YYwwXwJPAEeHX36yZHG6Rpxdi0R2SLH586auk2gS5yJGDNeI66J2H6i4TweOSECk83R1Pd0+PEz/E/07/wv9O5+YgiPV2ltgVt+IDxFiix2upK2oHdeAZ2lsvqrxOYNCPWqVEkE0Bq18wdRQ0qHJFkT5fKQxtY6KM5h2nHNVuOdwvyob0cg/NMBxOulZ5WIt45TIkffU5YeoUSTs4OgFq3Lz/owUXPbhcn27A4e9CKafnHn1CMFm5v5iD40zM+pOfVlTH9J5gcoHshUScBUomtZ/wL/D9v4k4HPJC9HKinOf0CyeWgBBXoVeSWCl/CoFM63Lg0Ug+EChlzMjFPkkl6lDqBHBoQTSEfGRynu9FoTeCz5oCLXGQ6k7JPrhtS3yQsvrG4ka1z5mC54ISAeMezzpI0dC6hESS02pOJ0DNfKKQi3AovlzftkMQ6QVnCro3h2Bh+SPMVytogfXO2pTN6p0DH6lbiw8iroSPjcPSOo2ssoa6hYChVNYyyhMZ1s9DwGjsRZjjHbShx3g6SWn0ZlNlDqkSpcJfMZjjsEnZASuLYvDWZOYrKV5kJp1QT3/rN+xIdngFlASldb33p5GFJpLl81MLrxUIkHk8tXpjrOl/p3b/QMbR//t86fp//s//2f63//279MOaXDXINL/0f3V1JHVzKxdFqM63JV5FP9TAk4cwtmxSJrAtyDXvWzKpfio7UNYoYwQnAVg5gR7c+AGv1tG0UyHhyjilFPAJy0W3Pt+Lu9xQN17mraqpd30ltqbyvroOjqVPW0Kfc/U9VnWDNp2ikSgcSeadwhBdNpaKlDp3yFNpcmtvtCsE0YmePIpHqwaI2j7Bh9/Rp6Drx35vAh8BO2WYBlbdhaU9UowGRXuKXnUgjP/jJtg8EHNB55o79NgPrdEE50GaGO6y1voldELH+C9abdrzohXGirCojCoyOUiCnoJ+HQAOjZlw4PLNikAalTsKBKQIUfwUA8Wjb3TBHIQ7AnyetGfIG24gFcOWgx2lK3jvS1HCQcEGHkYIJMWiVFPnjgzVAqckFIzE69HNfU524Gno+JCagruVftqNaO8R2ox2BOzPHlLuzGdYHZm74UQ3XhEWkpJgB02Br/JBxgjEGSMvJvKQRAhI2AkolSLfGIMnI7L55JRGI8DYwnGKWmcpKHRpc53Xa+n/dNh+vOPP1KnDaDzeb+bHjEiGwBlz5ivafpt9kFqOenrytr3Y1MOXjc22bRfGYmOwKcOS1odpFDBfVvK1K6vceaRBDHxdxB4SKd3mwJ+L9KBo5XUM7yfWGtcUKt7WpL30teTZaiUdJPxU1262Nozi5RoW7WgXOl4yKlhnPyrzzIyHyJaaJhcZgCNlothXbhjW9+kLQtXh7RsM5RRQ0r0lCgfE5NJJIujCHr6zw4+lOMdgDPUf4fdZf6xuH4jd85Uip0TbB8pWZsp4oJ2jIBASKmmfoDZV9QXdPH3S+BZ2c83Eg426YG2TpR06Z5eBD4FfLzIEd2UM+Kmwh489cwAnk9FAh8a5rijgp3Dhp8b+IjZ5gQfDgjywyk0O22XNR+NnWb3ObrlGABfVIxWT3slDZvnjwhYmlyMgkj3vib4gASQek8OSPc2mWO3lL1SIXI8Aj6zSMs9DQHPeerB7+X0YcAjniNy5cNTTJNo8uHeqKvGgkvarTaR63e1d5Vui5fLc9Cin4o1TEaoVJtVkrMWpNiaCUUP2g2HyBQgjXC720+f7u6mf/v0afp///zn6c93d2yRhcwKoiHUFcoJihW0E3KgdLVrjr5SOSIjAohhTKzXa0RfN+mva5hlC47W2ilNa79VXcSfDwXzRCmqAbm5stGfAz69yZJrH/Vw1hzNbDMhqAx514r194mcuF4e7UCW9gljhPOYtY7DkQiK77FwrlNskbOnERdxILaeMBoHLIr22YM9OxSbmZTwYNl5DpHbZkK7jgoHU+RUy/4FgA+bQxsJQIUx0VGVIoHHZlqjd3kiUVKMfZYT/tMEM02gO0XmCmZMbDfyWMwD4OJfrTQRsHmU8eyW6a1zDtqzDpyoTs18jLCYeVb0wUCWPuF2Ixwg8ulabwXPs6hspDn6dbAA6Cd02mXyrNmsoWiv0q9AMHLUY0okWWvsF1IzKiMh9/EwHYOiZ3WPKzVXTatslHQUgHRbE12UM6E1yBfvu6nMoQ/HkOnW28N8hBikpjxCHpOqDQCNjrI2JjzITivwNRv12nXcMk6JuDLpNYYrwOjke0XT2CPw8qRiAHKCZOi5ClX8Tx1BxAPI7ihiUtSkyxu7K+81U7LO5za9F0KZeY4+t0d81/RId5bbFxabbRSlIxaJ9C56dP43GW1/me7Q4/P0NH1GdzsMk9lUg7hrGKRBlzXMPZn7xya6JAKwQ6Xz6JzujC51wqp+oV+dTbvVxZhp5vejY8OZNMqa3O/uJLbqDDio6Uq7mlbPdRKr9gFAbccoIM/UpttE5CzOR8Igxy2Qsb3iQjYFSusvGr98Awawp2YVwGK2xF8VRRnExh/yYWejlor1hnMIFqAc9nkhawlASQmzRl0sZe0PNu1Ss3Ok3NRoClvwSwCfluuc7TeFKcppkgrsTvx2WAEmpPoyftOtVR/eaFiN0Uq4pyFfo1EPf88cc6ZYbAzpRdrjD71RxmMoUfOhy5M5c+vGvJEQUhvPi7WVDytROXMoGcqzczmst3BFaksdHcsulnopizGrZxiiFGIPzTxEOmlUxWFj5ONISPUgbxysBcUN7emG+eZx1KwDtUgiS6MankkmYVrIknmWzwjI8xr0wvAAa6GhQ519DpEnSW0mKTSrRwAYMkyP+erGppOjI9pNGXP3IoXlJKCWIzSGv5Ur4HoQhvCpMx3vRbvmCKH2WkxKlKiLmKBerNB2dX+yl7X/Gc03eZS8PkAI66DZMFD20NRISNlTYPr6mmrIvD90thRxot6jscb30//6879TMucTFJORnrNeWf5dbOfmfsd4zHfczAFoOzUzq74Qprz5Zfr+LyDUgtZnw+qntsPeleZAykGSo1OvxXTqqHmxdcLOGwknla6aR4gVobT9p+SN5065VYE2Ib0/TK81/TqnDMeOfN3SBJyTGUiDK9scTEKYrVmpotvwYZItGX9mTpl4oChdiushHWCB9ZqWL/q5027ZrEujmVylmgDljVC7yqMVWAxjWsmCUgEeG4tqzJpRPM3UulbzHXP5GMWQgx0mUVFX5Rk4s5B627zAWLmEDg7Dm+9Rvn0cFWYBgmjyvFqT8TY2nOwryRPm8AeQyu3hNzHQx3Cz3Cx9O/a/2dfiP5HpYWHVEQkOHSKfgBGjmgIfz09h5KNXkrKBmUN+zRIr9e8ZGdAQOlHolBE/EUUqwOAZRIWMg0BuG1U+5NlEj7XGldMjlbabFb6trBAv1Tn4XseB4kKYlQIas5oQpbUGVkUX6h3rXxxF4IOaaM1VWfVOZdx4caLmxkERhOszANBKScrJSe1p9FGMbnqmchx9UG1iOlC1GKBC8FmvCUYUh2QT9hU1DwE8GCwGCvWPtxgO98gZPZTKwf8QjA0reBnae7ulPjfv8hke+dIELjMJrzORX+7RR+CTVMho2ecmSOqJbLCoTtT+EPiwhynCvQakpOiqRM06WcIag5I/Tk6uTIjrOuVHp1leYIPsQhiwtRrYrFbuf+sK9eg+jduKTsb/I/Kf13yUXhftPtF/ovrQv+8f0EcmxpuyAQJ2NZCfTiW+9bO8+nnHxtAmsay2ZPnRKcyDjIgAHpqnTrKNkTUhLcxolJJxylhuzqL31VHN1qMFIPOdkBGzN7hoJiWo2DvAh5tlkaPlZfoPOmDxXOdQEUOfNFQHnxT3EgQU+HBU8WhAnW26wpx5yubSDThlBJKOq6jGpINKt1GuR1Gh7LG+54FInjpr6/SXNPsUrVLGpdE5ybhygVQzbfQZToGPgNFptcpRAOCcamq1haTNHERppINTJHWf/F6p6Wj02VjDsNEEgAMAOvjMUjmMjuXIjKZVKW8UyPHTWYevs+c4qEtTIvk5Wy2Mz2ikgdRz+DhHQzRqHASnwjX2LoUfH/YiF4CmDq+0aPyS3oFKAeayfPp8y54eRNm4iowH0HgTjE8YBXGHhy060AH9NYMPr3/uHSoCan1qdG6bNEywKnYrPXRL9YycaTnIdi5yP70HKzXu/efsnG2MenvgLGjUuNd7Pk/wi4EP1qIrelcE1ECoopl2hkilL1UFfaL8jD27f5RyRGcYp7TyiwOfU8Zxu7mWBAREQ5E/hpZU9euEcTTSIzRkpAHLsEGzieBTne5JvV2xHyhsLS6uBydlsbDJ2LzagCcYQ2NZw7KGLEqHnbG3bWBtLAM+N/ComW+ysbMRkNAhtJET0o5x23IZnOpaHh4bshyOo9rVGSZfIh8Z8DYe2yk3UbC1XRitwrjhcAQ4DNShWYPIIPq14ZgquE61RQcL8i1uBHYBQWWVNpmzIhoLkKbOQEU4TGh0/0qPfHiruNwH7pt0pvPqI2tvEIAwY++PUC4/c1mGQ6Ocv/vSw0ajBtim6OfFgmpedGo/JHJYzqfYc1g/TjptwpQ+vDroqiUtgSjKHSxoW66F+xy1HWhqZR4P05jraf/4yAgIw72g23Z7t5s+391yOBwWhyK8lHhSQQIpHqV99XPtXLro+emvGHyaviEnvLbkQo5byov4GdmB8uRjmBvTsijyEerMPc3NHb3o1e/HEoJrwHGPuP9cz61z/YUiH1yKUs3ap33IotS2tc97+ldOWMBmvlcTqXNKAW3vaEKVbXKfU+3wn+GbZeSzNJa4zO12PW3Rs4PO6ojzEUhIKlVIR49Q+XYVvobCNZGXVL9IVQz1aKnIKl8PY1lNee7OZaqC9Z8R1MS2jPq2h9iVYa8tGn+ltlu6vqmCDON1EE25TxcladHjwOn5WPU6ZEq+mN2Gc5Hja8FH8ZoJDB18RgWi6mFDDi08fwOM63Iak2ANrfyuFBGSepCBR11CNk01H8K8KclyIswa87uH1C0xUk3hzGMS+ZRX6t4ghvpN3aACHb9fkVwo15NeHN3DUEaVNhgeiN7zaroxeFYvVAOm7EWsqhpkRzqRUQ3ePwxAALLXIYc1TXud9i0k8rh4ZAAoL6WjrH0jYUg0hVLOflpRi+12hymYmCz5UMrFZIciOqLSh8dfu6zGtNssJjTY/LWBT5gEsX1Na4/7yGn7rkfGTEHYmkyNpkk1EkgW8U1tdBn5JL3pNN4gRyUxb5YeRGMd1Sozz5ywCVWivZ8S7HyNGYfdCympzo0V0tOvAwo2h9W1hn08J49fRuXY22lipnOXse0Lx/dnj3wuLRRnbmBokZlKuOAaw8BeGDEpyJxysVejFFTUHl6j2UaGLEUWKkywH8jhZQwGPErSbNfXnmHu4TjtQMYwqbasnO34kjlPtNBTO6kpk0EGZW48LorI3tSUNmffkscdN/23Ah8bonKgOtvrzMKey713uMT3PRIaynkBp2ybVqS1xE+aVjUkTtFSipdimin3S2ONtV97/KeLrmTBNSklRgn+TxGX0nBKawh8xLgZ/4+id9T+0hQrQEw6C/+SVekZR5F5irHHa+ZwDs8t76M+s81642sZEV7Pked7UcF1UwIunCIL7bDUH81q4/U109/BJ9dOFeY9/t8zCo7eGvcvaj/3mCSJOTyiWd9ztopmZbHPx/sKy8fIh1H2AByk6piuq1vcYvjqSfo6abfuUH3pWtGRsxtPxHurH2KBjyM9zV2UQxLgiWRVUxao1zeiUJvQdR+emqTcnD5Ji6pcaX3le/X9DfUT7iUKxcpJzqyeSzb0ub9nf8cxT6o40Q7+ju9782myQvksS/AZfWTYf1BYH+zMpYWcmcz3fJAv/VwBjdI1TFlQqVnEA+q64ZitgLLKm6szFxLzAiOEjmOY0WjwG30O5j22MQNkK1UoqQ7fzLgIKSAbZIBP+i/mS6ukU20lxxVKV9Eb58hreUkpwgEIBxX2SR3U3oSzgmNswYm799zhPY4053CZes78kwz5HZr6FjZb9lLKE15ONqe2fqGuOJC0HkN2FsVHKoHravBJ+E/Da2BLF70a9QTuGqaZ7wAAIABJREFUHXyONrZnDTEuiKBqk/fPgeO44hNRT16vG8BKvTE1o32Zr1zfcnBdB8Z4gQQzD/MKYYGPK/OjemO80uzZ/IwDz+5x03uTplVxWqOv73b3Iq1Ql5Q0T64ZRUQZzUuSSkrqUVR3s3MVuGMQF/ld77svXfO5lAl5r405Cz45nSe8c+15/+/PHcYnZXjyOw+25N52/XiWjpuNlmBY7ZEFEuDtwJPaMrMetiIKfK6rvhcK93vWhPXX1upCcL1Swyn+T+1nqHrMa5GJcvpr4HvUFtHGguBgTugZEfQvNvKpg8jitxVimWPXjHI2Cx4ep6vN9bSnMm+GZ2G+CqIcgNSGCyAmiSKfMejoYYImKQrLESRVH8ta46TtpeA61KRnHyWSLqauhsWh5r8F+DTPKTs0qRd61TV5NAPTVERPyk0FO3Whq/ZjVsw7dttp8HH9qPleSzaTTP38KxI86BPK3+kw+H9GBlSlxmSYMUNl5smb4aawwOlQU+ylaq26XaR9wqjT/UE6DeKxc6+8wMID1brnFYDonyTTXdVbNv6C18lMkhAUBt16noYKKEehveo6LXU4gHukGVnua5MnK82TJk4XqbkXKPvveVf0fB9ZcMbfOH0UobytJNJrGH+N0cgQC0V6GcYuZRvu6cMTa0EitSR6cgRkMIrxYw3CS8NP7pqjknXNgTkTfb80gvnJwacim+P7yfuVz+xvuLyu8zJD0DMhHG/kMwzweXysbIz28EjXxfmKc5n1qdWcKRyMhc++gkNcUzveYQ9OPRXvgTQb/gcA1d5u04bzu4BPNA7xe+7H+/vp/n6nvdUMY+5v1uMXHfnEqFFnDBxxj2vm0C/UTbZq8htsCj2DHqo/mZpU1WE+m06I/LgZclgM9k2gwaoV18iYS/48An/wFFlAa+Q2p39Grdnhemop6bR2PQPXsQFji95QZlwoWlMoLJl7GBwqHrQYKh7SqY2zPLynDEMP/Uebah7ZfbBmVNrBiYUm9doNqDVTqMZ4G74AAF6m3vmeLAc3ManvqtdxYqNlTHjQGo1TLEUNfJNwIdJmmJcyEGP++RXxhM7c02Ez8PGhioOSHh8p8aa13ADtUe0xAkqRhZgQosIgECQ33iM5XZNp4F1sFQeVHnOfwCsqdtJ+TLeZbEO5o0yJtcbX/f5ezhK02nb7ab3ZklQDYgcACmk4GBSYwk+3n0l4IOnAZAVGkma74TXkgY+m7bFLcry+jvnoRuoL29ZXvdxi3JOxfSht6PyOLzop3tyJrGvNQkZoAB0mIu3PwlBnZQNIdJ5NCkianz02TdaHtuEMqeilHzxkA/ybdFvuR8gIyfrgmkDvx77MmYDNyu/oPLe6LK6hrndWU3zp1b3xca/dUN2bjvQLwCcgBLcDU/gYlVSH7bwZMDn+qAjnvvMwp04TooEXMP1EOOS4AZGOiNAnPkdG2zrDdzSdO0tUnpPLwiocKgNC/bSM0qYXLzYYCBDKm4K5BIo40iKjCtDzw8tbccpzPAdI8j6W8cx5o1KvQ/dPUkVMG0YNO/1B7AfSAQ1JNEoGUUcQgLqx1HpP9LJDHgEgIQpEFFtrJgeERteg/nQQ8SCeWP83jBq+U6Kz1hwYAOhAkuiYvosJC7xWD6Fcxn99T5RT0HqPcj0Bn9kZ6OlEAxJ7Iij4aefF1xFQIpg5xYy9coMx0ATsK0bJt7e3ApKD6j5X68202d4QhDKpFM4V7vyPnz9xDDOpvB6RgNoPDYT/lx111S+Cl7Pe6l82+LzW5izPU8DnmGQ0ZtKMMz6ILdlbS+DhfvDe5d9QKqh6p0523Xsbq2i7aW+KCtrt3WDx6hx0MHoLECUSP9Xv04FJexvTUHclsIvfJeUG+wWySz9nHRx/0rTbWzZCCt+5aVFaZt0HxTfk5FigFp9eCzIosaoZKO229CiTguDNpLEXc4iyEh6PTG2i6tadkxgAQHc71WRaq0jtX37eM14Ilbmx9xZ6aIzsPHqXqRbQZkmFxVjjXkE67QGcS1ucAqCEvqde6ZRJSaqgmi8BXog+fKCqAbXGd1vNV3ensem0YHw9K+fmtRNJxIOU96h+IR6++l+gc3DtJ5+vRzdafpnO7oXWPmSPjOp6Y33m0TFSDzk8IpaM1cK3yGkrbTdSWn0OS64n/yZKclBBXb2kY2RQRKApdpXBJ9RxGITtRh4pzgB64FLvQXPp58+IZp5Il5bi8ooK7wAgRD0AIMgA4agAfFAQZjoOY7RBSvAZGuk2nbw0OQZgR7Lt64DPG/3bo6f1ff8mQ2xkOXWMk3YrR9PgwN1dGpHHnyRghZWDMsboQc2qjjUNMCl6sCKHX1+ZFykMdKerg9dbPjNea6SZlY1JzSfRUASbcY5DoAmwAHyYsXl8IviEkNDP2U+adjtnFC9tMs2EUVGPHp+Vlin1r2LQkDDvHvBBEZDYJhrcldRFZrjA88YCpeiGHC2uk6kvTPJDesMGjEYjFMt4HtNhutthsmMxMmfAE+MaD+GUV8WoIewyjzAoJYdHSaXDk93j31Z8PHfkXwM+vK5F2sDZQ15qDGXf2Pk9SRN4bjzxSq1Z6WCWapM8T895c4Mzp2NaautfiD6fyheKgCTBrjpHGvtErWfRqA7fEfhYb2oYiJHbp5EAeCbyypArG3zsF0QJ9WWgy88y0BoIxwZRpg2H+GePFPP9UJt29NbAp/OdVFfR/QfAkH20Xk83N9vpw4cb1j1JffVoBNZ47u6mHz99lsDulcAH3wJ8EAHhZwBQwAf0a3SgUx0B4IMZP57bEwkX+eJKu/Wz8GsEnxjHSzan9oo9+7rfi0OX+k8Hn+5gBzAERvOYOREl9m5elnbOUj2Vf2gs2gE+qi8nIzyisoWI6ks/6InHJVKPxE7Ap/8s527OZAvTTYBzIPgIiKQEknQdbcpPlXZ7K/g4w6Ncq1NTVXSmHIkpuzREnXIrwUU2Q5pwkGKt2Bei+6LgynqDpztiJ3C0t1kgSQMl99Ml0KnBFip0CAfeSZUKys4yfbjfZ3pOg8EtcF2tZFj8earm8/g0QaUrzJe3gk8/HASDEy7dUdf3YnPaz+JvIb2T9GgAJkrVaUwd/dmj4EqvD4yxfP7Kg6uwnesE6KRHZgJzhlGBR3eTGILDO6daD7BMZ7lMZQem7IWoJ/DtZfG515LWSOOdnu+Iuj4x0bdEJvEYCXgO5XSyAJ0qEdaqaTjEh0otx2uOg+P+Erwj1IY/fvjgIvB2+nCzrYa/PRpH73bT/f1++vz5dvp0eyugcH8a1wZq22g2dRoE9R9cE/p+do97gg8jnwX4jIGGuoOpScyjol9P5HMKfI6TzvPN3muT9geGBJOjzlkTalJlEes9EznpYVjT4XJ4+2kPWlasR9vMljgDkJrPcOuOaz3L1N9LsahH69gncHwCPqn5pC7KKJ2E1THLKsxMOPZwdtLzE0DLtf8k4HMq5XPRC2m7gka65siMKgU+BETqJBqq7lz2+7B2Atba9UwJQe8ZQTzd9of9voYnwdDj5MbgxEDJyg5Z+eWk0R4aR+A0QBiZlT7LRXld7brUS8LI3oCI4IZafB7NYkH4ishn9GKkVLPEjlMg31NSMcIJeyWa2ML8JdCcsC0dnBI59RREjUkwGyi3MqTkyAhdHVbTtlpX7WY6Yg0QYJFItadiAqyqko9SSwCVXqyPU2m3HkkU+DiSJgg8CjhJYPDU1ZBSAj4ZRpi91aeKynwoEuPf/T8Pn5tS8Trcm42Sze3UB9Q1JfcCO0fr/+E3v5k+3Nww2mGazf1gONAAHjA9bz/fTnd3u+n29o4MN34qgAtqPma5TavrBj5qrAYBYYc2BY9opiPFmpuMImudxbL86wCfpd25BD5yhPR/r/ukHhKlleMaj6OdZ8HH9bTOBvP5iy/WzzfrxBxI6N4h9jJKeTr7NenlXE9noV0Cn247kiJL9I80b/Zsoh8A4ePTXr/PtN3GzgT4oEleA+VGrEznzDXYr+66PAc+Pf85W5y+Kxz1pPgXT4Ne5XUOsnSYha7XPqjrKVMwlfKJLpbniZslB88ahW0AUcJDpsxKeViFhqShBvjIWx7GWD/EQHGjR/6+sdyKUow6MZpMNSlXWmiT5MzD/mIYa/DpdR+xkI5LSufWunv9WWcuMdM+8y3Qf7pEnEkqrcgFHq9QHr1E9/2W7ZUpWLqatlgv/4e/Mlql8KpYarxnNNaW/XEEGUn70OrrM/nUah0izBlw0CaofLy10cSclGOyzKvPQa2Sh1VfvEIyNFGKCSOMDIqFJDVp1vF8bVXQRYOtrxGgksY+KWOrTvn3f/d3081WnifTjQba+/1uuru7nR5c54FOGyOZ+z3TkByXsLuf1psbEQaKDfdAxhQVr6EDR81DpZ/JNCSi6vlMnVCJAQSbMfVXEVG+3mc+eiR+yTi+5e+XHN+XgE/8hiX44J7E6I/Gy3GVl85OHKKTEVkTrs7rYFtk1ExFYRAmjoxYSY7pGnrz52vWLrYiTN/0/ASQhgYcLnJkIVQe0YrSOYIMmq8jtSe2kVD+6QvI65wFj0LwcXuXG43mwSt7cgv3nZF01olVjMFgD8akOg+7cjcb1W38QeWtiJnPG2PNIXjReMwePQ8ZHWsjRTDyHBpcgib2IRc/Oo91YJPWGewr+sUPD079GfxQp0pB8lG9O+izpHo0e3+uanS1csArFoKZr/ehLwHIF4BPgYNBoB9Grj9HBbevhXDhpQPEjcp7M/oYeh1pKDzoMVkrLpkjn6JgmyKfzc/I1lMjFV2YuFBBxlxPb/bZ3LAJo540Hh0Kg4yiWoG/enNCShgjN5Q+0Ix7/T9GK9DDZGmFcxqKGReavmo/VnOgjLy0sfAhOALeRVysCfYkDviHDx8Y5VA1wTkY7GH0juBn7KWkZvYP99MdmG0P++nzp08UCUXUA0BhvecR6tW7absF+FxR4ZqyO4h0pODK7/E4MjfdFAmgxHWyzuhxDNIYE/go5TZklV5j1E499muDT68xnLzWixu8pYqjbo0R826JiIGOoe8F/tR8AhSzY2bbNqbU6mwkcsl50jmRfVHkM2Y38bFWWsf3uQasqRrV5z1Yr1n/pMjwnIBPByURDgSGJcLLNjO5naFbY59lEChsLKMhM+BelXZbbpQSmKSnKu9R6YZmZCqXL9sTPCnQavTNcxv5vDevZ+T94kEzLPRNynwV/C2hMi6JytXkoD/xcGNB7u7uGEKC4YQUxOfPd9N6rcOYXD03A8NNHFhRUpmRc8EZf6fSQgaAWX07NaYegXDg0qPUA4BJuA70/sATl3QGNpdmtFMehX1Jo+N5XptZyt1qhVNvCalB6gC9amNmjqEh2/WYd3P67iQW4HvZWxuA5M2YCLLXXXB5MPyo43lX9DpIeiXgGHS2WhfhTCpTHpkciDAeEyEwjUWhUDWQas0c+bp4wUZWPhdFUakdcI9YCj4Rc5QaejTERkKn0HJg2afl6bthwdXe4xiPldlqqO2pppUDPoZ4ae0QY3CmEpt1RZqRV7mf9rvdtAdp4P5++rd/11weKFkjzw7x0AfMuuLQva3B5oGsSRoEOlACE1L695BBOWgwms8Uc/akcUu9HPTt9KVwf9R5Ph8/dGM8N77DCXsvgP2Uz+/3Hu/Lel53opsSeT57HtNTT7EpZ21eSpAh7jD5on0cJiiOjeSodIYVfTlFSAmeANpcAi4AIaA7rhUlwsHjsNeW/T7ZywLgOGRNHBf1QzPe8vnmRATpwr0ZfPBkMsmMrkHbzGsfKDPfmEUhNT7V45/ZQefBZ76BeXiaVA5uFjt0bWyTq+THjmrwAV3IkpjAIcYXFhXGAw17g1LY6ZPwChGN6ENkYFjYcEyZBbAKfJxa88JUTpbFZ0c/MEIYmkbSi5peNTBNzbCob8AYqAfDnz0W4IglMDQKInujXqlBMuhRq0tQ9myd0vMDEpUemZjqU5nfvCE408En/Q3Dk+TatT4nzUhRJJW6EcAnX9ywoUUzUkmaLFRpq2LyusKSU1+EAAiRjz5pGQKmPSWpBONObw6hqB8T1QNeW6KwJiwZA5Q9inuf6Eeeqa6Nkc5mpN4U+cjZSBFXPUz6OSnmpBeJ1QaedJADfNAThD6Lv/z4I8EH6TUwI1H/gWNDiSdMy0UfEJ7PCbkAEkU8QGOm3BYpGzpbJNQ8UfwU9UZsd8bJUL7uG+YN1v9rRzxvuKQXPeUourZzXRmcZHLi4LW+spPgcyZ1hF/b7VJK3ppycXC4F69AcIEqesBHteSMnCLxxP+3qRAVnZwDn7xHwGcONmPOD64B9rWvSYC2K3IMAoLEAN7dZEoWBIw0RTwRhgtGKn1WIc7XBZ95mDsmkWZBkLZIY17l2j0KWpRrjX3GV4XOYVuF5FAd8J4dZO2i/V6SOzEwAZ+wmwgwTXmWAalFSMOiw/NhXzmeF4bLXf0FPh7WRios3tc1oEET8MyVN4JPnAZ6bw6eouDN+5n0wCIv2iPYJSidAqkCkHbEc8AUqAt4wmSM6kNFrjb+ApI4AiKNJBXBV2k1pMgknQKfgD9CSRr81IrapFvuG/cY9em3yp5Zn6+NQ4jjwq5wDz5MpEuw2VqW3kPieL+vJRXVjUpXDaeycEsBI/WGcc2o+ex394ze4Z3+ePt5uqVUDlSs9wQfiUXAsXISZ3VF0IHiNQCKaTQ3z442BHvL3guIorAIBT6hXMdtfWPJ59cKPorwz0d6PQpaOiadwFSRzwvBh2fEQr0p/OMcgIoPo6Iao+yvJPx0quBYkJbd7tMy8llec8/O6AyMrFHSxTlzyBItARnXF0cpZIMoc/R9djHyORce4iLYj4IPXRpksiwzALqQdnvJeN3nIp8sThm3xWFgCiy5dxuwLFxYLLliLoYbSmMM2AfS8qzcfAYqMtEc58ZTxN+VdnM469oAvYzkbzNwqUgQEz1gKjekhkLtrkxeRZpEs3PAm4fxeA344H3dEWO1al3L8iBJwHQYH/zdLSOzlGnW4NRBDLj2aKU7CDoS869BzW7gY5JJhnTlfoTlnN6tHHCm1xwvKX2n2h+9LAPWyAtmrAPm4SCthdSUpys2YOFeZn+C6jR9KweUmPNuH6hSFJm6a6AphpDTWox2UCwGi6+IMupnSuSTiIn3AdGvgQd1HsiXIOJB5gEG6PMOE0mRVgPRQMw3NOBeX62ZfhM5Zz09rqbpDqKPJhqA8UfKr1N6ZSCdqkSqV5G2lK8Z7Dt9Gcbmi0KGEw86Z1ve+no/5fNeCp6dqp/ocvbcF4JPzpzUPRyFU0EMzqdHabh8mxo1ntPBZ9ST5sy9Jfj0c81sklN9sYO0/aZfJ8rv550OraP0pAMDQrGvCQie9V2eAx8KfAJV2bwGQ6zop3vTZWne6CE952nkQ/bHpHgdgxdGSgegDj6sUznlkFxqvGKGthx5Ehq3U2fO8zJVR+FPvQbTGM4Ds5yQBkJ/9qSUYkz4axcSAeRMwTgVxdG9mYaJ0AiD0yCZsocgqhpOFWkudYVrG8ROt7BdIET2mVNmdRB8Lf02aR1U06rHL0GrWeQlwOa+8HXskiTK4YZf/E50Eee2DcJz8FHBPpFPFCto2Jmukj6coijRPwU+qtOFFMJ35md6qpEPyV/r+VqFRDiMmB3pJGWQtAcIaz0q6t3g+tz6GvRU1XwQbYEBtzooJSZwlYdZKu6OiGYH2JHODrUeaGrdo8n5MN3t7zXD53DgmGxQr1dIt01oltZ9RH9PBx+swf0OivBDrqXSbwYfOlce0U2FhEjdSTikeZqnTf+vGWC+BJi9B3wEM96LbT8yEskkSxKYPP8LUc6Mxq+azUi/ZZ7ZZfDpn73KFU4h4ueIjiZK6tESnpuaD0sYDYhiW2MrXgwLfSPRw4NuFIu1mg9CpVU30S1F8t5zIy9FPjFyXIDFpwnbRUZDf4zyMA/8GodT+kMEn1aTIfvMQpZ8YmpHkdLnmFt8bhWB8f0SfEgasLBe0kp6KbOhzBhhvr8pXbPSgRy7O4NDlcV7IfVWPRhnz/+QDB0548zpWUQ+WTN7YXZudcsi3eEcdBw15qOXHIdTUU2bWsq1WcQ9Mc+Z2iP5HMcwrit2IIAIab6iWoHog1FEgY/STbjPdEIIPjq92kvyFvHdxkPuGMFYiikTRAMGUteObpbucVQX6Bc4Wkl6Ir1BPGCIdJJmawwppYChpLExPV9jtNNUW2lIrx/FbTEe2/+CHIPo5w4RziQFjKRlf/z0adrt0Dyt1xaDGqB9PcFVIkihzQDOzA51ToEPHSgrHGjNrkizpvzOSvI7ezA0fQPGUXs+DZX9/h4b8Gt9bor3PEqNjHUJlJVm016V/WhOWRXrD9P1BlmWAT6xP6Ffs2ZHWzM3jIPkd9n8L8En0X2ink5QyH2Kvluno8dxCwBdTLvlxZZhJi4I4INJjkxDsShuI8yu/7mU9ns2z3Pg01M6PGKLtTyaN9IuhEaWHp685YpUQq0FDdopNxpb90FIfw0ur1hA+OxkIJmWm7QbDzPESu3B0mDZ+KrmI8FQKlw38EE0SYoxUm37vSJJ0ifFOOL7uQEwEdDx+p4HH6k+mABwxm4UMcRrSgBrZIC8X+i3cQD6dcQbqvqKX2OAx4C5HC7ONiJlvufWWyRido0MmthfBB9OohVxAP/LwQgTJx9W/0bwHECHGhvZhh4mGCOM6yFNG6+PlCjTaHIYqOZt0CIbL/WoFuHEuDD/bYFSjDfgvvFnw+uOMdxjgmoi8L5+cJCwl5R6Q03nlnI6t3e3tEx0gpCWfXycAD7osdhsbthIe3WFa8dokKdpT6KBtQIRuXMekNN6jt5ZpJanwFQdp80GfNCjkaj7xKC5c+d8eU7fYw9+Tc/tEcFJwsEzH0Z1SDHSQqTqxzX3KFPulELVzB/tv2R1htjo/OxdXsnY3jhWSbd1uZ2k5QJ8eGwIBx03espN7tDFwFkXuAQfMh3Wm+nj9qZeBKQDyrazKz8z+i5/wEuPeA58ZISMOGc4+0vl5gIkUlnBSBJlEvn/vAQ9WnuEikqsH2Y2HEd6Y13MRgPSwwCE1JC0G1Ij58BHdFc1aW3g9bb5PgKjK3q3+GI/pIfKsQEQYN8VD44W8Rh8ZOAXabcT0YqMd9hpfh2z0tTb4giT9NvBV+wbNZdDIC7F8XmxVvctPTQ+YEU6cPrWgC9mmyY5jv0gUUMyzCCJVKdQWxuP6wKIJH7pJCsKQgcMSSdiOCZigZGgQ7BeT/v7vWpxpF97PIP1BZXuQ7+DTEKPfBJx528w4NubrTvB3c/hHgqBl2s9jrL4WatBT2w0Rj6QyHFjKQFodyfwsfAsaoIAH4DKdvuBBIw1qNYTpKRc6wmBgJGOxm4XI8lsuBBNQJzItFn1mxmsEhS7sH0JdP5awWdpF0+tQxhgrwUf7QGDD1O/g/lZ6SsdSL6tUlmK4NM/pKnOQ+7pLeCTe4fXRS9aGG74PPg5AJv9j3OR/dRr8v13Lwafc8YfRvV7zArpMt9sQENxUpo+ZMqYf34JZDrI5bHn3rsWcTGFjzehvdGl58tetQTCoj4TI5DUGQ1F0W5X0+ZmW+J5OLAJUZdUaxq05GrDrEOkaPDhZcDLRiroClEl6j+tENxGKsDzLC820vfqhumfnN9nu3Z9ter5MfV69rQWJOD3idYq6mljAPAZoQ1mCJlJxlRakb0EMqw5IN0QBRx4QLwW7Gux19efI+DIaynECVORUQ7VJXj89NkTwaYPxyK0TLkFiDFviDWYSISMJcy9l/cJIy4AqnQsazZqPo33V0yktkcIjo56NE7b6T8wLa1ykHeVWjsiOAFO5FGY2t7v2YsG0EHNBzRbmBsOksNeOhymT3d3pF0DbG5uPhIcUfOhpAlJK5JqwvkMlRp/67puIRSgiwJpadYt0G92wGRdqBRr/TT3Zz7rp99bGsMFM+yvCYReAjwvsXnPPSb7tFJbZsvyvJgg1FN7eq2wJ+d6a0n79fvy0vuRM9wjH/zuBlRrEyBGLX2oiHTAlQMlleucrYtJv+fA5yM6sHFw3UledF2n4cC8WU75xIJWH+qFzXkRPBbRzsUPs7zTvSklKSZ7nTR8VkcIUqdgTuMIMNmoD4c3McPO3OdT6O68q2ovLb8OA/OkWhPBAd8fDtPWRWfOxEl9KLU0p98QWYJ9hDmtp/uYVa40ybb+Tf0H16Zx18fsM/pRXkgCQfHIIoQqA4zPT8KFcwHdA+reFiMGr3tPwWVDZ+w01/DwxGmySWctH4/IRwMB9YqgGmsjC7CQciB/zPsqNTMO4SL4+Jms+TxxvQU+7q9pTXy6L1oMRbQj6lLaDfJNaFLeFrgELBMB42dFTgIV/r56lfDKoMqGuj0UvAE2qUVy/cA0c7rt8+dPBCEOgoNSAdhrruEAfD59/szff/zw3XQNwUcOPNU+wV4FKy5Ua03NxSh6pY0RYWOdNBNItN0aYIZI12rFDlo5nruXE76Bz3vhZv78CInGkVo6cBHV7c4d7Y6dnDy+U5xzj7ivzmSLlp8iZ7Uz3UL0oaNXs8i0x/NFvUx/BXwSDb0o7XYOAGAcb1j7UcqCSDwb/3pgCkAGxJjcgEcs5XnR4aiGs/j70a19C/g8Ux/tKboY/jw85nxcw4g1uElctOZn8nUzKvTpTCE9dQWSByLf4/EEMIZIwYFyjfVFfUnmT+/FsQqo/ZDZ9DTdp+t8gbrijemZMaBV5/FfGGX16KivtdeVNRhsLAOQGlbTcClPmvpfvr5+P5ce1hgnoM0asIK3LwP7SOowi+6Z6Br5H0cS8MTDQsPrP+zvK9pJVBKyAT5mwAe1PciAFAhiVDeFZzCmffQxMAXq98bnZvTuRmKCh1dTh20z3e8eppubD0w/9BRjakiJksVuA2CNKAlGfv9wx+saB1aK16xnuSEvKTwc5NtPnzizB+Cj1LYiH4APCAec6bODUsf19GH7scCHDiClmh4JPqFasy5A2RMxVllTghb5AAAgAElEQVTPIchITSM9I7wGH4R40EoFfwOflxrwt8BSwKei5VZm4BFln9lwijqwpJk+DlyPfF56Lf08B2BKgxDnNpkig093svBcpIgDconkE82/G3w+IEW0WbOpjhpQiALSrAhmjWU7BvLOP/YpbaOXLgwRfvHgi5HPM8Aj2sHC87CrnJuQhr/c5N5lH3VrmXwBK6nCltWnEXfeVtRsUGSlCkvJGwAR024rgg+IB5BbyU1SmK2eC9V8pmnH9AmEH12UpxtNJgU/CJNxjN4GySDrFvApUErnftXQNOIh6cICoLDQrCEVodXZIfRC0mj5wES4EusyogB5Srg+isBCoj1A436B/EwAWZuV5tuEyEd9Pf6PIOZiptddZQk1DikKk4wMvsNai0YtAAhoRG0gnlv+Vo4IPwNqQo8EH1BPw+yJJ8gUHNdP0U5ScpWeAPg87ppSsWnh3EDK0xfhhAocOwLPLYbA7aV2zoFdoF8jJfb4xP20IyBfTTebDwSfpwc5f0m7dfBJOo5eqaMngY8iaxg/7qyWRkwtiuSXxYjtb5HPa6zX5ccGfHQLlo66Okpja5LKymPxM1RSspfeAj79CmnP3OOT9FsRk7w/8vvs8Thvqff0MfBfBHwwyvd6I0kaGsYmQIhNG563kK8xl1qxchjzi/Axu2OvAp+TwHMMOKe89/wuL6EUkYx7PHEa4cz18dTBqpk43ULdtsiOg+qa2ecFPgdHPUpxBXySumLDX60zwEcgxA7nLu3v9J5KJ6qPRPAzTZEEn5qkWsHamKKZKMe1KoKPCQFV53PeuYf1ChVk0Fl8NJjl3/we6TV6/CWKCPB1VJU+qfLuVH9ICiibgKQB4q0MPSO+xj8Ru8zKFEQlSd6sN6K2I8Wp9RjaVLhHxX5zh3eBj1MVASsY9F7TKRCzN4p7PaKfOQABTB8gSY/PRS25zJmyJwvwsTAtyAao9SjquaUeG14bgrNiuqF+KGcGCgcAn801BlZAAkv7o2o+UThIKjdsN0RbiXwQSYFcQHDRgiZyw/c80/j/G/i8OHV1GWqOH5EU86nsE8ef211OZFTRf0s7U++wkQ7eE6kxMwDR5u22hm7m9VLv7vN/IiKaqCeD5cIsvmjtn027wcMy+NDEIeqxt0QeVAMfDRWS+J28Q9EB+9drF+bF4HMm4llCz6k0YAHPiRQg0mRVf8icHlO4UzOIQU3RHp+RxhrEAet/cSgbDB1qHu73EeVa0i9L8GHqDiwnNAraA85663qTz01ENCKfjKIGmGxgHFtKtH9WvErkbmCQqwm0ycH0qCcA1MGH4OJ167UhGnMCsTTV2DD6dGDKqya5PqinJgQBMt1auo5pPYMP01oUZVXTpoMHb60oTCMqV9QDnTWs7RZzgaq3K/uyEQh87bjeTo4gGQMpQF9PwKmim3ad/F2Ksou0G8CHdH9TxxM10cA/SsEPtR+kLwA6ULIGAzKRD8kCjFgkmwMygSj/6H3aVOTDTvcQDtKTh/2X+T0EE9GoqYpt8CFZwauIFqtEc/Rkkf717J+c4W+Rz1sg5vxzYnJOkQp5oquXzc5e9p1fMpFHlEfe6uSXs9eiH0ZB1xorkX3bU3JJFyf4yFC52Il3Rz43qyt5jx7qpqYJ9TZE8SDGdrAdLGdvj/Org89zqTaztxK6nt0GDG9GYZgeBkwfawJa/C6vVqFwmjOdvqrhcmapYUwCDRdegGm3EfmAgMDZPilQt6iHHily+Ktp2pkySw+1tF7COImCbCIE3J6Mb1hNazDMmgcQDyrvGWp1QKiip1CkmwpyalncjK3xMs2dS/k5vCaZL7S0WkM2sEE5w7UymL5IsmegX65R0WfYalAGQNPmUAzgn5tzwEGCnCYg5WqAT4Ber2mWnKNUXEOKo4mE6AQgHWV69BMZa2aE2VIwPWECA5liLY0o5QXXeKDNhbDE6gn9gLOfx3uL8lVUCb4n9Rv/IwWHqAe1HaTdMBSO0ksYOshJr+gh2nI9HvdKz7G207TdsOIBn6TdKvIpZtvY15EMKzLHN/Cxk3PRf38zIgV8lPqcvwz37JUyTpGzjnNAm5TpzCZSnXMQXnJx3SlN9MP2BM8SSjZjCT482tbCrCbmpnJ/ceWejXxK2uRKYwU8XkCNkIPJgz8EfBSKDcZb//Dn3uvsAr2EcPBC8Ll4E1w7SLGcxWf0n4wZSrUZU1zXU9w42Vh0fCCoyk67UfYGQIACeCIOMN8sLNlrJxrwpVHJAC/KnqD5zymqxDpJ49iZVR8RmV0yfmv0gCDaYqrQ9YYYSnrr+mLNx6KdOQPpXYJYZiKb5HVp8HkwtPBMHSR6W/QcwLDmwOASKnS3NlpmxCv1o/HCs7SoRxqk50b3ZtC6tcxiufEgewwxpenR30MwMFvHqbJODCBhIeM4NiZGNPX0hyc0c6rmifcJmOZzMO3WgDhRbPZQwIdg62tlOm13P93vQCoQNZXeIqIXNzQjEgIgrTdbAg/6fZhyQ40VRBVMw8X/VxuPTECNSCrVACmCDofESS0jCiXM0HB+D2jVTSzYbmr2M+8B9h/mALWD07UaO+HklOG7eN5+4Q/IPnxttuZNH2tpw/wzxmV0OnP2UWZM8W9Rjm9v/JoIqKf0tJ/HPKreEI49j3Qc2wpCGGJWRs5T9nFzslQyykLmkJ9coAZTKVJn/ki0sWR0mYzxFMQI04lzDuDBwXnYj9pPx48l4ercDT6VHnvTTX3lk5YpuOT0h3TLGL0gwyvvOT0sKcTFI0jtCEaJoqJI3TkCSqFa+mau9XBtZdxR/4Cx4NwVpluG5luuB/fDNrfAR/ODriZQGa4enqZrEBJslNPTEr2y1HgCoGtOGpUThtcG+JQYqfs6Zqk7kk/E1OteTqIWRhIVtkufDd6UBgNqX2K0haIHFFAjhSTa5OERo9QxcE0inXWoHKUqVYYrFtmAIMS0sNZF0jxjRgpp0ahFZSNaXy91HRpmA+bN5oYrISAZG4kGwOuJ68F7jPvu++F0ZHoeKK3TyCggGiDSQa0nHmNFHPsHEQ8ITk6XWbUAbDesM9YkaRk5focJKuySWzHDDXUiSvMoygp7SoPkJKVjvo0o2AZp3hun1gFaI8L0wLlSPhhrcuRU+p5f9HxfeT7/mh8+P1fpFZtPXK51tpPXmzxTax4Omerxz31VJiRKL81Jwpa/2Qj8GO2b9Zyzstluy+ajLQCOUUgPvoa5II0EF5/ZEqkP+IojPRKKHcKAoTiMMN8NRT5Yyv89Tg97eHPa0Evwye/kQOtUL72Lnxt8cgOz8PFkuzGNlxDET2iaxzIdidSJC/NoLuX4MBaZLWVuxlSam8kYc9GcBnm6noGPpp3aUoR1J4efjDp6+Y5mAD6bRw1zGwZaRDlFI+hREduuiAYr1KAcWYCwcLOlsetMmnGv3MM001VrunZ2VLSV1KNDI13voXsPA4zrQ+8PjCTrPKwXgiotsEp6qw6Y1QzyexnOQWlWDl3GNcw2pBoDPiRUIG1BBh4kfK4nyOMAJHAPsPabzZZNppIz8adICs2RX8goug6T7kpjzuKzjW1HpwS1G4xHiKqBa2I8B63fB+AD4EeNB/cA0coO4MP3Vv8ZhsthlThBco+zJ/DB/3BWHlZiy3GYHGuVmnIKUAGVm/1BPvNKJZsM4fWP8eJe9uOGiuJIFR3Rer6Bz5twcun8pq7S6y6xl0ub2cEn9utS1NbTxnIAB60bW/7D9oabKeDDxycycvo8Kd0+VkHvjyi7NwHGgzsHQAvwoXfeOrhll5zGoQy7PNWesESRFOCTTulz4BOj9Bz4XFq8N93hC0+apX2at79MnXSAyiHtkQ/+/rh/qLHfiCKRdgP4wPCwuTGKCuhRMTtJdUbVKNTBPiIfkg+aung+SubjJAqCywHFL/QnB3ycHeOmEAhk0Jq99bDdViru44GJfHhtbrYdm1ybktFFS1n1x1U9x+ATdWqJhOozA3yYLkQtMeti48d5OK6vjH0yCqCV9nRzancSopsF5QJpw6nZNN8nzRUHAykF6pyxpuU6T1h2UVNIbdCRT98TvWdjXKsOXDxMtp263oPPKnWQiEPqZwDT7vaOlGqABMAH94L6a9g7LqHh+zW8T4MPepKicM0zCPr2QfUiqR+jfrUmcKV3CzI9ymaoLJfrjKjSSN+MyPYb+HwNqzNecwlA3T7m/uQMLm3VS+xlf07Ap+/RvAfOC8CHNiWEnBBwrJUYySqNalf6LeefoiR2PEdqpOcXj+hoHRLUGZP8NgxMDhhrCJyEuK+u6CDnfHri+cjnS4DPcvG/1LboEVluxlFqwW+WG758HH+PeUG+cdDKK/CxHM+gcuvFmOJy7YmGHX0czOUr7RZZ/cSutVFNteYmavN9Phh8Rie1IoTUhdD0qWB4qHMzZYeICB6/ySX9APTIB9/TuLsmUkwXRwajTdd1KKtTR6GadaQH6Leh+ROfNcrhAqZK0S0i5NSRIv1RYwraYEDsz/VGygUcWufcOHuxDKaddBAKaY2KbFI57EFq9aiu1TYMQZt6W+OWe5Oge3usXs10m5tcI6IKkADbbYcx2dRas6YgFRwcsVD7T3N9Njc3lMBBtgHgg8iHvWImH0AeiX1CZhaKOKTUKiIn7KkOPjk/6mmbn6b8mH602BXtuUXR4lvk82ZT1O3IAP+UMcY688y2fPAy8jl1AUsbVjUkP7hHP7BbsFkh45RjveiZS4o2xINi4BX42CpVbn5Z4MqbJ/KpUNx9E873Sf+KpmhardQkp3BLuUUhKeoglnBvc8arKFxGO6byfNrtEpJ/7fTcSwAHn2KZlkukECo1o0emuMTgKi059xEN4z5XE0Dahzl85O8NPqDAupBX+0tZJkcE1jW7fkLkM4rulZpyigtGOHz8UDXLmCPauF5Xk9vpk6QaX2oe+QxJR2ZAmw6JwnnJ3IzZPPH+ATzYWyPNaZFPENhaKiDXETXyNSKjRqLgwXX6CgnKNZlqFmM00YPj4VlPemLxtBhvoGejtuTGPtMflf5jXScpicjxiOk28tyjJyz3X59bz9PvxqhhkQv2Bf6JehD53O/uSUaQ0OfTdAXSw2btdJmiGoAPZ/EYfHZ3EP31ZEuDD+IkRE7YOzqfGPUtHTem3tILlDk+TuXGTszMhH9I5PUNfN6ML2ef2I0/vo9awLkndPvU6y2XHt+jq25j8/45c7ARbI9wig0pt4ARH0NlkXEOZk2m65W6PJYTLOG95EDUhdrpJiRUfnccNBWckH9H3ti1H4da6e+RR4jUhRvVDEomSM0Kt7KVz9d8LoFPkLs/7tJzXrNlegT03PPoiTdxzWyENJEybKV8i75Ub7lmmmmIwmjhZ9NfWTeDSpmYTMzjW0qlO6ahSBNg8j/YdGBGOf/KWpDVtRkpeG4Nadf+r9Si2SAqin30pTq46HuNmqhCdVsgggCN+Ch4soJlCZow1sTyeuS+wgbXvdOei9J1VAT6gZFQqMgDPDBWQeAldAr26kl9P+6nisBoor2kDXL/IqGklxGlPGAacsP85wE+ffqqPsdcGgWvWcw2pjDx2R9qyiiioLDcwh7iNFMoNdxodLdAQz0/AB/UfwA+6Ava3TvyeWpNyVBZsAgw9hXPJggK+B2jnihqzAkjSa05CNedNYBK6cQ3O7Wwb5HPa8zKycf2iCffh7CSJyyBor9QIp9ERHGM+mPyuvldakr5OX8vhw9yYGRWyilL+k2MN6XmA1h43+xvXsPm6vqQCw6FlwdrGfk04FmCDz1W132W4ANvm+MG0H+AFA4Lvy2fX2yZFGPHUrwHfLohWt6YLw0+L3m9ZfhbN9cjlFXTkPYXmBi4ifgd5Gb6se+sKhlSmn4amYAP6K/8LVWHHY5XrS6KzpDvAfio9pN6j6R0lHbDvyrAhwE2vHR5N5r1Umkof6ixyVWrYA2pNV0GpPAvaoIWIypKujY2WQruVXio5tMcHOihhZkZ4K4DQj06NZwm4RNdPkWKWgxe50rzgAQ6ksIJuxB/J4uOHpzdAqfW6JgZfGCo8ZgM1wJg4vX6iGEdPACJlAlkqwG+ASATMUyrDsjyOenzMb06UyJ1kB95n7cfbngvNPbAOm+7HSMXAAF+dw/wYVisaJmMv7WESVE/Yl2Sw61AqgDZQPtI0c+Crei0WwgVHXzUeOy03DfweTfonAKH7vQGEE6Bi/bZcODzmA5eHVj64ztonAK1vG6lo53hQW0UclOwEcvXxs9V87m5WlMWkpItTSBS1Jxx4cshbfzZWm4BH+n+QL13RD44slTMhRaVgUaeqDSJQtUcFzkirl8D+JzaWadC1lMAxccZFDhYzJL98SZh/EMt1mYJSAzPYKgfCHzYw4HeC1GTasxCGTzHknytwzRtEWFZXLSUDxr40IhSdWDjKELejVgt0mVL5HMMsKbZm6KbkdjZgGQ+kqklN7mk2V1zyNpi33Bq7mbeTY3PtH/cF3gkUqeeAIgw1FRDLccVBy1K+eCMUNajVsOR6flsCn0scDrAZyZhRLaOAJQ9Dk49EHyQjthsZjn3UKYJGG5qLfBBmQnMMoNPNgbSbpwKudtV1CMaNhy6PQVNkU3Y3txwthRAhECDFOx+P32GAOkB6Rkw4QB+8SwVLSO8BUMOdSREzGIBKu0WwFH0M8AnkXYMVRk337B6buMZfav5vA2DzmVW+lnr0UqITf13S/Dp9y31lyXoLJ33Dmz9k6S3B//GMQTwYF8CDzqVe2kfVr/ZfjgovFazWTJdTG60McDJ+Q/vUt+ltpCiOYu3SL1Ffdih1gAfMLgs0u8JjBFITAFz1H6QslhUNRf3MAbnnHfQvdx4u2/bBs8/qy/sS96nHs+Icig1KwIpyqEZZwLriBfYj7HB9uNJj9VkSt7PMhZ59FhHMd4Q2Rwm1H0APhqepyZU9Bsh7Qbwi9wNnQUb7xBMWPNhqs4abTPWltJuJDekz8VgGwYaLB0IKUh74YuefJpOTfXG/eO4aQNd0mEVrUPasrA447cVyUjEFYPvtH4EN1lXr7FSw9BWIzAyYrLoqVNIrPlkkB2DAskFMR3oyCE9RAJQ09Qd6UWVXIA7ZwTi0eyVMhOQ+XAW/gVCvceH6TbUetgjh94fsUhx3d//5vvS+8vAQahfQFEetZ/dHlEPiD+owUntIPUqNrlOYskJgMSkZEQLmR00L1tKJ2c94IP3z/HkLfB9COFgRnJdHOOxw7/Gafzbec1EJ6fsD+7bqbLDcnUCLDzLJzIUlW2oUfLJaOgcROsthIO03SyZcgE47hu0AfyHm4+HjIEuOZyedouQ4qLXhkagIRHlPCCNspWHirQIvWsblQIful4yCHh+OqyVQtALfknwySWeQ+4vtU1fCz55X1VWxjTPGLIYV9ZeTAAYIx2kacbNQrBS9MG02x7NgQN81La6RGw3DMKwQ7zU9wmzfdSAirHeMt64p5GKEZ8fzgX6XTy3w4PU4gQkCuamp8zLUBCQEKu+kh+G1pqo+d6QpmYLZDQmm7UbdExnvEQxxWjSJZlDEkGIgLp2HkzNkTXwtEFuvAqnIE04oF6bKd1p6Ey6LVlAengOWLF308GraF5/6ArWGcHAd+NnHONFePVYI4NvmIB8nOnWIRlghALrPMwi3MsxnA6MCL/7/nuNM0HdzzUfqF9grs+OQqPqrQPmgGqt78WECvjgvQlsSNkqN16jFZgyDNCYpVhisUafFsTPxmyPMHO+B7+Bz5exPB18AhJjr+n8LR3wgEAel3/7a8WeVYps0ZvW3yuZkC6tk5QbswvOJizr3qv/9PE3B/KvzXhx//xsQNipi58tnfNESM18uNkSgAA+LAw7xwdvC94cX0sq36X/BvAbB29+U861GxXunRiI1EPOLH5H91MpsPduhbeCT+oS3AA2xLUZ2Kku9WXVJJQ06sCTSIlKB+hMB/iATkuzHNhpBbw2bwk1H8QujHwAcPB4M2SO30P1WUPQUrNhFBLpDBjaDM4zIKTgSOqy+5RU4R/AQ4DKdFF2yktYNKCkIr9qJGzwvMI1jOhK96+br2j7ysAr7WYFbmi9ub4SSaBZZOlZOtkzpJE7/RlQ1AuYJs2Usq/Za5znCmgFdj3FyMNeEygtw4X1uJK2mpjd81HHSlWD6XaYPv2oGT45I4h8AMxYJ3SY/+b770tNHmlXOh+r1fT59pbzfQA+PH9Mv0kJm0KjbvKN4yAb4L3jUe2U4GHk4zqOz/qpdFABUhhxy9vUDtk38HmvxRnPL0euaola3Z7y6kDT3zm2sO/hbss6Qy62tKf2emof4IN0W5hvOfMZw5AorADtd7/5+4NG6Iq2Cc+pp956WuuU0Qb7BwYCX+gAB/DcbJHrlucKY8ZNXu3P2pFMQVh8tINPFokF0eczbnzPc2m3/K2HnV8z+jkHPqcOab/5iXwU7skAldGDgoCp66pfaAaNBAPM4HKXPunWnEgptpNGLAiAAlfh29d9REHdYLNxnYeTPQ1GVL22sGm8F1CXe6c/+0LgFdm44vsq0tvrcfmwPnax04Sm5o0pUZjIiWuQ2T5oau2SN0EDbqUBbP0g5T2KcFDrNdeGw0slLZh6D3uHyPuQs2R6gkVJHWa53hMxV0VaAT2BUEn0mMKt/ecrCvgc/B4RW2wq8IhwsER/+ctfOE4hX4hQcLa26y3HGP/mO0U+OEd3+3tqvCHyub1DI+oi8nlCDRYpPYF91pw9GNZ86zOjBvggLa/aT2rB3clTCs4RbMuK1BH+lnb7cmizeKWkyhKN9KglDz3ncPffF6PzBEEh9jSgloiGo9Rt/+GUou6ZkfFxxvA7Nmhbaky1/8O0+uE//uOBkxBZqITgIKbxpJYz6JPnkLODD1IxNzcQloM2lnP+1hZTqk1Lody3BqJlDnnQMACxTE+85s51IEgh7OeKfC6Bjwqx/t86aDEKsFTsQYmUPWoSlskpz96KEngNGDZOoHxUkyEBiebCfmYfdYHfosHV00wZ+QDgYCgbAFH5uRSaQaUf4EPduEQOvre4rvL6n+SdSw4nfTyKDOQ5uL4ABlkz9qTjB5QoCaS+n0q72QLCuCstl2LD6MDndFDWqSSFE2JG3xviZECTKmm9IR8C447IS+QZnQdEpuZxKDPg9FR5jb6Peq+k+3xNXp8l+ECNjwK8rbZJIDChANfx448/knAQRyrgA5DHwLjvPnycgc9nU6yp87ZaTXf3oGjvCR6o+1Dh2pEP0oz4YpMy0noE2xVncul8JvKBU2NqSFN375mFb+DzGiv15R7bnQC8as7asq/nFABdAp+ATXf0K/KxhmFAr5/x1IHwN2TEPnrSb3CEz/nnf/w9wWd3vyPrJeAjn0hFhWfTbkIZriTAB8BDxlvUgyuEGd6xGkxFcCByLpWOLdNyQfPu6O4to4+O1qc+w6mo6a1b4m1pt17FcRRnbzRIPaIczdaBISdARPOtUnUCMEWUZGtr3LadCd5P1gVaxupppN04OZUpOMjtQO8NYKT02NBOU70HkU9qH6DM8VoMKEvwIXXc4FM9NPGs8FncPBrwQbQhsB2pA0UxntNTH8CAU3WeBjxM6QlIeCAY/6eutlDFZsSOuSSO4BznAHhAN97egIwuFXESAZLMjHZbRFCTEzcpQ0dnAFDW5yjymVB/sViqxzUIeETLhoLB7e3n6eFeE2+xjyUCinQk5hEh1f2RV4VzBLYbwAdpt9vdjvI6tzuMYBD4EIBa2g01RbEOB/hwRgxZfEq3pTab0doB4IBhzkydY0/cLRsy+6b8juz0tx65b8/zCgR8liBwyuHOY+qeNSO7jHz6Y/I8Rrh+Dvv04tf6/MDZw2M+3NxMHz9+5EskPZyeuQDQ6l9+/8OBg6og2XG/o9TGIBJIL+pZ8GnlBGp92ZhgU4dwoIfMwQe6WUy3Wa2576R8wNeAz1vSXr8c8BmRQKV4onoUNWGmtpByU9rtFPikN2YGPghx7R/gtTF/ppdL1tZ4Y10p9R/ULKyyLSkdCXeSl4dIaKOmMkQ9Gkk9olpcFzxyMl08xZOpHZOcOwMGzwX4UBmAdQ+w4yQa2lOPqtUYemfgo1HjxJY4O6VmYLke1qQMTBYbzV5L5BOWjtQlRLqgQQb4bDc1zA7Ao164CKaqWVoe31ApsE584iBxEmq4n8Iouh2o+TDykVgq9mNERTPLR02l9wSfkRWwWgjuxQQZ+5vS88P5Jb16mgg+V+u1Ih9qt6FvTLRrstg4jsL6eWTXSReOs6Kgds29owqjRrdLOSEK1/388HsvbPp8voHPT4OPPbvSAWRpt5eRzzIrUxF8etpyPw0oAY1KbyONFuKTCUhMqT09sc/n++++KweQ6fuQlAKa//KHfxL4ID/cwIcH02mal0Y+xhj3Xah/AkZNhmdIxhNcUAQFM6dy6vNmqJGGu3wDT0U853Kc/dV+TvDRNYv1xy/L/OvA2qKmC96F+4iDhnhQ0aWSQdU7kgY/jVtA4s3RULp+kjIC8DDF1oFH6bcNIh7P8SnFct9JgA97WJgDdI+p00bY/KhDsOgI4VLK04y00vJwALjyeTOgDWCktNejXsdrpc2vfhjuKE5Xzb7KyASxLCOZQ0qnvSCt+Vzviktf0x+tcm1WnXp61ARFUSOrdnBcgqMqOFH6TG6o8/2MT6b7q7RfrpuA5R4spN2UzJLpBpttB/CAsgWo6A/3TP89gELPaEjAQ3UJ3J8Dsg1bAiWuCeADtWucq893O4LQPUYpcIy2WZEPouST1u4aI6V0zJLEh+bQOejKuY9L4JOBdGGkIiVnx6JN243DGk24Uye4fNbBkz950F9yji9biL/+R8SWpWa6BJZz68jopdUbI0XVVyw1mh4JMZwI+FBeSg5qSDGwAd99/I4/p5bKVJyzJjxz/9cffjiEZskCJaTcnWaYybicoFqL6RAY6/7k6JinejI8WxsLoasU5dR9rdC+axRlIRnqacJNrQU9xmzYFjWdWtzlDTh2mTgAACAASURBVDh5CN65+TvwnXq/c97GuBYdQz7ONZD62b/jjY6eaMuaaRjavJ4hQVfuDK4T0i3R2ioTl+50p9eSZgPlGkDEIXO0uQeyqai2bSNENedoOUFrbfIwuAI/1XxQYNySHu0UmMOtrEdAiEoFretf3pEcl3wpdRbpGb+fVTIQOsPAd6+NAp+uRcVY630NJn5h/C41Dx5avy/eTb0tqFmh38WLnvqanbJU6wiC9BatHJA0NCMZAWXj+g35EGgfoq60RurrcdpDkQCAgH2dMQeuPUUTC2cO5AsajCdQrTEzRYYgIxXAWkOT6SeAGFJtB0Qyq+nhSXR80q09mA6TeJk5BwRSSFR9YhxdzmFxAEe6PRr77paImbwOdkrrTwuRiNvQglGDeent2XrZ+rn8BjavA8pZ4qlmS3nGD4cvYpyGCvydmCAbod6KpHO19zSXh1G4HZ1ip7H42dJuVlIn4cziyLx/HIIJ8Pmo93X7BBtSLUTKa/nPv/09jwo2t6Kfe3U3O4d8zoAzjdBou5XKMVCYkUqj2bXBSv4eueuM9m1S/LONiLSMx7T2Tdkjltno6gU97qcAH93DvgXGJ3gOEPvzaEiSeWtME1OjtE9S0Peewe9wD8BSWzam5rVxXZTYZ+3H9Z7QYJs9TboNfT4bpNlwz5jim6bNFdQNFDKrBgjw2XCUAiMUp6DSV4P3BPiQ829pHqlkO20Ww9yijYwMGICkOhG+eqiexsoxlwemjcp0TbImU0vdZ9b09HRnhiNDNmZbd6lbj8FyrHVgXIEjH/YTOYoqSHEUMwrvplJbS05N0gvwCRCbTo4+Hxzg/f2OoINrUrQjVlvS0FIDCekhlG4Jn2rO0IGqBoiCMCH3063kdXDvH5Fuo2abKfmeUzRBe8+pxMxdQa0rAwuh+5ahdAQVT0N1x4Q3u6N40xp5vVZLEXKPvZfTkSi0349yul5nf/+mH30KfLIguYedGt0jpMgxZQpvWmHCVu1p3rJlFoQu+0UJMLQLSPUk9xBOK2o+sAVU7jhoInCPzFb/9A+/O+DgMMx27Qfej9QORsyxNKT0RVNYzNmK904tL3uvnnevXDouUF60GD0a7ZsW9XzYyilaM275+9kmvUCIuJRaOwccdQNfwPd+C/jkObm+eIYzwMx6DnspM5YaBhtEFRuO55ndZT0yNDFyRPIjPOBhfrtJFLkAUjtXAjM2nx5YT8GAO4hzqp9HERXABwrKFCG9tiZdazYdlOXUfzR2N02Y2bhiq0mhANdf6S/2bsnoIoLKZ0uEFDVsDXKD2Kg/V0U3A4BSFM/rzS2VFcRbnUijG6Rejc/8+fOnE+DjWheu81FphezJsDQlFeTZP8+AT7TZOMMHYGPCBQkPnGIKYVaZmBADFCVLOgjwG/ABSMDZAODs9gCf2+mOTcdw9JDc44x79YOBdICoh6MyRKRInQt7JoYLs36i90Yw9viOEFsWOQlvTjfU+sakhjSivzhsTi+3m/It8nkdlopOo7ugOqImFsZmlq1sY+3j1GGP393eTmvrsEXaKec3Tk9nzWG/9/6hYjvbVudsA3zQ88NUHEeDSCmDWexIWP3pt384SBxSGk8gHtx7uBQJAe4+Xy5JgU/RZkdjDgqp8iCFTsy0u/mP3fEOBZF3Tsqgp9qSp49ByiL0a6jF/QWAT3kBLzxESRHl3+4pzsAnWlvNv9R7DfquRm/rWCfllshAqtHyVmlsLIufI19po4APyAKsIyjyARUb9Z+Mx+VGRn3IM9oBPBKSnU8TrREGZrqgVyncf5rRFsXhh8wOChlB91abfA4+AqSk5GSoRIQIrGrPjDTccCJGBDHulye7Nj03PJdCqgafu7tbU6w1apyXnjoXEUFpBV2z2gjg6SG1nFScrkHXWIKpgisV86EgjVaHBj6gKwJ4wHYLWxDPoD5c1dekW4f3ZPRkcOD9fnycfry9JdMNURBHKcD3vELKbpIGIBh0uCymGBVVlcvprAb6hpTCdb2I1yXR0ShXB4DYlhwgduYkkVrXLu/r/y3yeR3YHNnhLi0RzzS9ld1x9pkIuCd1DpufptAw1dJQztTzTOhW+71HUqxVeyR1dx5vtjes/WbP8rWxT9vIhRXAJ2EXaZ0GH9I9Oc9D2+Zs5HMCfLD/VPBtzYc+eJi8eQp8cuG936cb4nMeUZ+oeC7N9Zw39SUin+fA51Tk1W9ScqsB0349+N0JcZwZ+EiRLJ6P/40BdvRDGu0CfBRtit3Fmg8cBjSIesRCIh+qHLhIKOuJaMdzbRr4hM3CNJk9dXjUGbOBjVhMN+aFY46hTzZmgORwZR+Atl/RYRXbh7Gfp7TSemOKtSOopWOT+8V0oNNsOnAChD7/B/pqUp4wWKQXy7U23SN9sdj6KBAKAy7AMyLdIaeEv+EacNZ2uzvWfKARJCKJnDmAXzlj1JVTijxTRTlG3YcahiCisgCfT7d3BKG7ezSaQr8Rmm0bSTE9qJfoiWrWOOduOk3jr+upME5ItZJ+HRUNvr/AJ44M/qViI6nnap+gXJfThDqnRcMobb1v4PM+8Fnar4qSnQXIq0eTkLbQE2tj95MdqHHY19c1dXQ2AsHN5D046LW8ONNkvCLtvoY1GeodCSbK/jHysbeSkbyIfJA7VgivDbQEIJuusaH0LqXLxiY/S7TUApB0IKkWSvog7+xiaS4o77MsdvVb1Bf8lwI+HYA62J0Dn1Ofl4Yshjsf2Jtl/vlVs4Z9simrpkw5P/b+yWQRsSP1Nbac9rHpLAimr0d9PpTbwWtjk65WLBKGow/Dhb4YpU9lvKXIrYFSVaPx5sfztuijgSo1ZXPsyGQyKiIfM2W0Jjbz3nMdfLKu2a/YQ1V8b15ejyw14G2AQ3l+pn1SALcERxVxzSt4jgbshHHsd5tY6mpHfa5Ku5UWViKeXhdRmi6Nr1SsBtnAUQ715Uw9h7JByDhMYbjPR2w4gOxa0ag15+RkgCb+RLYbhUXv4VSigRROocBHGm+IfnYCH/Qa4ZrWInyk+RupeAKPCQeiaSctL2eEoOu0T5h/AR86ESeknhQBfku7vQ965gzhyqQkpqZx9f4zO5MrbvJBovtyzsBMc50WeyOzowJYALAuMJ1yzdI24/d5bc7T8gOWmZ7Vn/7x90SMpH4i9EnGjOd8xGCcjiD80lFKKd63PjcK0YWsYbzBV6ech8AHD0yxOQsRxD313j0iYs5x0aS6XIyfIvJ5D/j0aC9DzyqR5HHkWof5VmX6bUzVruJ5dfNHzsKFYlKwDTxNDW00rrrnhz0+SWiRuTKAA1eQOT7cZB6C10UFc78RkckDctqNNYrmCRk8RxPrqAVko1a05OgjYXtSsRjrML//I/rDtWbAm/aVUnn4XgA6CqSgTCupqMinf6UGwuebHJI9COhKmgLXgSgEAJTrL8eLxnawEGsPk2iwZ9pNihYmkNgwo8G0pzlwZqA+jfeSA6DJo/ic+OR397tikAJ0kNqGxM7nO4iGYrNILSIK24jsqJ7NuUpqFCeF3qK/mnAqtttI3wrgGH1daXQ3Vk/DCM2USoPzLPKp1RhGsRFAyjF5r0X+W3v+sO7aYtG7VAiu+wrwaX02iULyL89QzoYp05yYSyknl1SajFZek87Y8BjLlufcIm3Oer8j4rLvcPL+9A+/52mtCMK5XvQLAHxuEfY/Y9xHLjt33Idf+os0TvHyZTwlWCk+uJQO0n0er5mH2H0HBT4LunWKbFjQXwr4nNrzz0U+YUhVQc/UcnX060bQ767Up96hYxALeL0O1L/3yArWIvw/FYuZFoktlCPA5tUCH4uNmmXHyMXjEwQ+0lrDZ9s6amGE4/6eYdSfmPfNFNIwX2Bkk66ipE8jKwzywZyAAJTF+yVK4p61AYw3p8hRK0Tj32o/XM4mpBnPjDIzzm1LxNRjtRvrkLOuzADrE38pIGoWH++l62txdkaE7vaANKImOiUV/n56RO2T743PZ2khTzK9293VxFZ8stu73XR7e8ebh+ZSEg+QBvW4b4BPxl8DeAhWjHwgnyWlP0ZL1uKDrFYACJ6BDJSaTAfpSPsF5xWvlxEsmRlFtZI0P3u4oJhxBmt74jPfyWC8TCs/5yj+rWHKiz7v3E8qW1qAYfCBk5DMRAAK+xMRTlGrzaaUKLDqi2BAzwgGNQU4GZQRXSmNpXMbQFLNNjPAmsOHM/Bff/cDJ5kmxZaRlpnhjt6fjNTtnkkQU7NBhkksp1E2brrZKNViU6fCJYwAtaXEnulpkrxHccs79XhRewojp1/Xi27YOx7UU35ved+eFw0w8TVbHSSimPhX9OI2a2kBPlCiLtFWA0+1yFD0z0VtDwQbEmKmG1SI9TRkdVr/z8bqBeTq09CJYAAPlz080G6ycGAmGo402kqCgnBCwCCzo6DR2jDc1yQ0aFCcBq8x4j2owTLEgTgvScslSsa/bAmwKvpYW32ojNmu3Ve9KEkje+cKvVyHSupzEGgEcnpO3q+uwYMReyqQ+9uHsFLWLZkXsMRVQupGKhKaXKtS3NP06Jk9+Bm9QCn+ghAE8MFn3Wxvpt/85u+sUq2aDWnW9Fil03ZH0MFIbQygE20a0SJcFpxxpCVR68U4bpxz9RFpXQEym+3GvUHSg8N5JShZ5RoZktR1VNVR74ganUNgUEzJNpGZtTgRzr/jbP5NPrWDT+yI0MX3UvUb1HdAfcY5i2OPPYQomufI4+pxdqHDlro80r7JMhCEaoSGz1h7/7KNSfXxX82GAtEM19AjoNX//Yf/XPN8qAOGJ1xJTJAjeV374d9a7ScHfQx7S7qjcIafH3NhclECni4f7xks7WLPRTHdI+pNp4tM1Ffff68Fn2XkswSfAJgk2pQMIyXd2m3wuPW/8urLLLkhhJ+7R9+kXJKcYv2AGfjUI9UNzJsiBfKS2HEdiGbK6dMaGMgaj8CCj3e9J6y4/Bu1aO4DPyZRLdNGVFLQBNAZ+DD8T4Q1ImetnW4xgQj7tMlB9VTX6B0ap4OAxjlTASekGrSoTMe5Z4csNJM9cvB4nxr4VBRmr65HsTwTjLxMwU6q8Wh3OrolXdvkB/T4POxJT1VUAGMv6Rs4iCECcX7WZjvdfPg4cvOOVigUzOFxymcM8BFRQWPPxY5DjQfgBvDhVFl6r5bTwTWgPutUYukGVv3rQGZsgMYWoHrWGDE2ZykpX65lbksTVP3qh/ev9Q1oBLygttEhGAREACo3HnfQnbXYW9b/9pgKfE1dNvybWVIdfBA09K/sl6oted/zjLVUM2S0iqhkNZDVv/7xT1Q4GJ3NsjYoVPJ3KDxRlh2Uz5FPVIpDHd32H/33OfhwRowbCrGrk2vWa125A3x8nA5wy73SQWf+rj/drnoL+ARgcpWdbBCjlaH3qSFkhILqFMixIyI4UC4lKNNrQEsQ0r0X6yhyOyka6zpcpKO3pAFLeA2qXBfwqOeHkYtrOwQast02GthmwsAAHDeYUv9NA+cCJAAgrF9FtUgdXa+L0JC/pS4D8FLYLrDJZWfvwTDDYI5U3dBX0wF79KA2bdJeV4xTQAWCBj6pSSnnKQJCDuiojSpVjNdDE25PM1T9jh4f+V8VLVXE08gI9DrRhEX1X81AAvgcnh5U+HdHOUdpI0WXojDWEpHjekPvFeCRacQCKSjU474itaLIB7UfzfUx5Rv3DyoVTHOL1i1ywxh3ItBVvSdkinzGREdRKsljAyzH4OMI6Bv4fHGD1R0qOT5yshB1ULkAslcAFdQGbThSP8XfsYcwKZeP8/iDKCPEYeR9txp62V87K/mZpITITVEBIZyA0bKBfUuVm//+xz8p8nFjKYQ+WUQ8jMgnvT85wHUYYw347yLyicdsmRMZD4kaDqre1fSI9utWhF5K6fS79Brwmd2ML3ir3wo++YwjCtRNIUvJaUj8hjUQj4CmJ8+0kvPs6Z2o9EXr7DcmyQlyhMAZL5LIZ92HVYkOUy1csqc/U7TGPQRd2hp9Yq5tlCYD+KDY/wTGmfpiUkcZ5IMIks6nGdZaUEFBPULJO2dvKe12NW1v1BfWe3tGFKzIIOCTyEcG25F60aTDApxPM+W6gB5NQ+3CWDHyRE7IoLuABw001+R62lwrAuTjWk8cAwxHRaq3WcU998eSU2ADKT+Pgy1pHZnoDFhUCjL6i3gPADJAB89DlKyoSMQBabT5vfg8ARH+RQqO/T0EO0gQXWMDugZoG8C8f2o1yedbXsc12ujAcZ1blEQnh36NxUiPIp+yEt8in69kk8oxI/DI4A+SjdiolSFA6nazMdV/x8gHX3ASAzgksrgGfxZ8mkPMb1k3xEysawvejtRb1ZfwuCX4HCyaiOwwIp9I7vTIJ8ZD71lFA0HRLAeon6/WSp3Awe6RD4wXa0ZJxS2YL/PXn9+tNuLr5G38UuDzWrBZXszy+cu/5+amWZFNnbh5XlmsX8CHskdJi4gmeBR5ZgRD3lfP0UrOwSceia/I4INkTMYpsJ4T4AEQAHzWGBYovbcAJ/7t9Z4AEQADvx+OiQgDifyYYoSOHBs6R3qWRtXRcthqiaDme28oYGddBUxqCE36rKdsU0fK41crM7+4Dx3tOFQEIOFeiC6chtDR4c1C/5WopLNahp2DACijhtw7vHEb94AzEfFVyOugNwozsWC+KbfDSOeKBuKze35Q60k6Ra4EIlyNRECWQgZIRV+NS9lP9x6rwAhoBwaT0m8HGAlHXEitZ5RD5HFUw1GTKWWaOIjOVOuAD6NrEYiSFpae4DLt1tYphuJb2u1dMNRVQ1JT66l9nD/dap09RiZ9vAgCDadzkeoNjlBq6eGBjk7SdL3mI1s/9N9m/QmMvODUKLXLLAHYpdR1EwcAAc/qX//wzzPCAajL2Gw4bgCfiI0GfPrhfwn4kILJl7T37Sa8OvxesVNRzQC28/dnKVj4rjt54snvBZ9h5HplcLxRDDjAhoKcMOoUXlWnfIQ3pdEm8AndN+xBvZojz94r5KbDGASb5R4jBXkGzdjgA7YtU3BWt8a/8IgCPvg3aawOPgnlRToQQSEpQNrdNs+d8jikKuuxXUw0hnscpFHvycbHZ87QQvxO6SDLC7m2U+k1NqiG3BJKt+RmpErQUgr+GRYaAokiHLhfxeQGfA6yghBB+OQVALUcPA9ojLPZQGUISLB4YhQJzwypM4AORtHjc9zf7Xj/sS4wBDiLMP6kQ3NQHiIY9Wbgaw4+isY4yRSAgxrQwxOB5/MtVLOteIDanXt7Aj6aZaTudnyR2eiRGshU9L3IycdNyy1pXrLlHAn1dZmtEYtLP3XV9ktbiJ/39eJ8yAKYLGNWKDMHkadyJNTtWUXy3tNhoYb9qT46ZWYCQFSsmdXoRRwr1MpyGHy0gdYCH0dEYo8+Tav/5w9/OkT/iw2lQC2IFDLt9sjhVGw4NeOmF2BfCj4Gv7KRoY3r+ee/lorWpx75tbfulwKfYTDnnyLGFaknprTgTcOwID3JXK3SPjQMNR4hjY9jBcvj95om724SV+tEd9qNtZ4etUa7GAPmkFLylNMGPrg2eFI98kkkMxhuApwoG+AKN1vowGkT4/PmOahGRztupNYG+zF1HgHRiC+G5yZmWIA3dGiC0ozirzRc9mGlHRgxmBEYleek3tz3APDhYYzCr0Gen/F6rZplRe6O/CPD41udKKK8QKsqCJhEwBHZwU4EpG6cNjRpiUAA4ACTLeMcGDl6/hFeg0VjqlDrcLNgvNuL8baXLA9ScGDLgZBA6ViCjxqGw+SjqKk9X7wuJbHgsQIsMaa9vY+ER00icsTHFgqkGU1yOQKfLkg8r1//vJb8V/juS/spTUGdQaTdNq7fJN3GHWbj3ydJx5LwbxGwbaBTdr+x3eTYpWzixSulXgUxE0Z/AHxS73WbBd/vv/9g8HEoHao1PJoYPLLe8HfKsYt5Vcb0HOHAKThnfAp4ApFhyZ0Cnx7xnIqIZntkQcX+0vvny4KPi+azi5ShRBoLRv0GBx1GEets8CljYNJBFMcT+RRJo1V0Oign8pFpW1ITRsJIfzkGH0VAiMoEkBANDHU6Rj5pMkYEjf2Gd0ShE30opcTUpn7itSJkKFA4rs3kdyNpM2bwTKZlJ8WG9FP2Zq8TCXwEbIPwkRqkjPWBUXlSb2IfMm3hOmWmmeI1BK6b6eFe+oSV2ovydWfUuTFVdaDRUE1a8/qaxV5YcFBcD4fHaXcnVQOoO+RwYw9g3hbAA2DGNUbEwk+b0dhQKdD9vAdQ7dDDI9BCzw9uAH4G+OA9MWoBY+xgGBhNZcw6G8BFNhJVFn1E6g0Ccy6TVlkL6OLDDXxgO86Cz4xw8KVP7N/W650DH5J7YFesPh+FkvRsVh9lxoNkvyYK8syoNDSLiu3UtPfx3Kgr0s54+UOaWwE8yOYUsUXOChuz/8d/+y8HbDK8CccpuOmTTB3O85DytMbsakPqMb7Ji9BDxvo4HunMrC+9PWahZHujpFze+37Pv35e/VIM5gC5RxweTgYj+fHmg+acr0DCUF9HPAumQVzkxrtpBpLC3UF1HwZwXuOwpH2jyc/izRTkrZRQdGvkiD1KWwKjKwIjUkIADERB+KIhd2EzEU/qP4jm8KXR6h693Zg2BK7WOBqwSKQzIhQZ2HzNoicbXyUd9JhSsHZUNPZkh2G9GmRmlFIQ7ToyrSodidAxUnfol1CznmqYFhFdHIVOyMFrB6D17rrG1LAqijGxIeCXew6jASLB/R6zfqRCoLSdiCl5ffxLKRyv7+NeDYL7nUZyk72K3D7Fg9W5joFz9xQ9cBqPMj1i0eGxiI5gOHDNKiBLFgu2gqO8AXIeeidqr+o8rHF5gGHGcPO+dKJMorxmSt5yTi+dure8Zn/OJRuy/Pt8z44zGRvS98Z7r235/JhkOK+oG4qYAsKB2G4g72C9UuNJNBPlA6VP3X9JFWo5Y4qiR69b2jjUeyA7JRFj3+PcW5xtnH3XKOG0YA+HdLD61//yz4fMb1ex0QeYu1xy3fgV3pzpN76A5DT4tQibl5FCmeaviD6/FPDpG+x4YyU7m8lkMqjwHYFHlCA3vz7qsgEfAf4Ybx4JpDnh4Dz4dDDq38uSjSuNVhxBx+Aj9huACOCznj447QbwYZTDiEb1qoBP/xevnh6fIhr0gqenjmJDLtNsMdq6Qkcly+ihPoP+rv9V+8lYbm/lUj/o90YEGNOIuZf7ULjWh7ZS6o6q104hwNBzkmln2QSIGtiPSMsptkR+FuAtCvdiXLHIBtcEn/0DDL4UrknicU0LaT88Bo8FW4lgBFYpIhQADKaYOoqBI0knE9RsCAcfDtPt/oFpNzHzkCLZEHywJoiWpKAt5lRSp2C/UpTUqbVEdFJ4yLTTVptspkIpurbn3mmBfw7w6YDzUvDpH/PoDL5nDYo3ZEcJ5xWN21tMDR2kIO5bOE1uKg6NOgoH2KO456VeYadM4JP/7Slk/wZ83Fgc8FH2TEeJGQI3kGPPhB3LyOe//tMf2OcDDyXptBQQB7NK4JOeH3o9owF8tnTfwKelYOYrY17SHHw0JU4CnjV+uhkzGhWPuKBvb7XgksdxI9c5gDkHzHVpZ8AnhIMape3R2gAgREBMvW3W0xoFTbC3wtJrooLJM6s+InDqbDeBgrz40RPk/oTGdhustZHuzesU4aT143Tw0cC4pPPSp9aV2nXookYdleykNPF7GhjLHI1BdgAmMTXFLzhdvYwnvPw7fzYRB2iSGk0irW7UlHbVOG2l4cDmMyRziKRUQypiJnP7iQBEgoB7hCgYfI903E5pNYNPVKsBQIp81uVwUn/RwqXwYvElBQVoxT1MB7Lg4rBaUoc1HyshOK1Dp8D8gq/oh77HjJ987ilw6Q71Eoh65NOjnC8KOP1KL4BP9h3rQGz0RNPwKJ1gbxT92cMIe8TTwYefoZFpuPczbTpRLf7OSaKIqC2HZWct+zMDG1f/8offss8nNMl4w5LQGDVp6ToNxYM0nC3v2KlD+NUW3m/+S4h8lrbn+DOfjnzCZgMGIYdPfTSrP+PjJb9OaX9HABmLrfecG73l+z4fjR1HPng1DJZLv49Sb5jzc6WRC1fXioC2N7zWaaN0jBQZxABLv08iIMYTZsvlbzm0KY6eAh+pZkf8s02EMQEhM2wYF7lRNpGP+nzExGKTa1OinjWOuvHZT5eDQMsedmbGkiv6St2I7+OUAw9hYwDNbEOL8gK2BUhWrk7kE280EeCguKLBWMAT8MloW4psL8AnXcWIyhD5BHAAPgEi1nCZNkNtV1EKm08nRUBkAYYDqdCG6VW8F7xjKh5D3cBTZEOqUE1h0KxT1KaTTOfp10VwOwUu2m9WwYiIZ4vIOzj1xy73Rf72LsRs4CPzgL48nEEpzaeFAZ9DdT2rntgDCPjwvlJQQCn/aiSu1JtjzG5uaixKsmS2Jxxjj0jZ/9uRZOmAgrhmwP7pd//IyCcjetMdq+jHnmI2WJPc0UE53kivAZpL+dSX3pRfM/isN9f0UFFohvFGTYU1BW/q5NdRwI1jEAbbEnxes/ZHkU/bW5lsGqHR7QoabFC6XgmArtfTR1zndjuhLwyejgrg0HvTpk8ajQV7103SpNobSgf4iHEVwzzYav7YDd2jeADgnkkthSxQaTePSHDkM4a+pYFTgwAEJEoHsfPa/+OdSUlWAcgAM/Lg+H0piJdqwXzX5p4cfy7VRgkmaVJ12g2PjQGAcejpWS0DXU6TI2QNeF5JjHhUF7oLxPv7kWqLYknYavj0O482kdHB50z6TbUfgIuaZN075X0ZQgLYsXJePXjSabWQYjSpeMg8dSXIX0MEdC6yGSneEQ3QwEeJw/dkBj75wNnL3XifMXYXz7QjkZRuIxFFJ+/K2opxvMjcsQvVxKKToUhmK05QejJnhJoz4FPpT9gDgo8EahFtMQpirXvUO5mKBvikoYgbTCfbc7elgpuDI5Ay1TKzfi543ucA5KJHVjWAXAAAIABJREFU/lLkWaQ8+s36acAtXu8y+ywvb3ydjnwAPmJayc9ENIFcrQra6MtQiiTl9LZv4+i8YqVOPLS03Qrb5hpv04rTTTVkTrUfsN6YdtuuCT7oEylxUQMPACrAEo+/+oGatHtScbPm0zbWWs+NasNguSRtdSriJCS59pP3TtSSXoZ4dnqcVA4EOop8FP1I2TfpaBkWM+N8c5cRzzLyF2NsznJLDShRTA5/N2hKtyrToDSbaz0RH23gE6AinAGEPCI7aTc2ioMkAAaa1eLpbK5WEyaVAnhY30kPHiLdzc10BTYfG2wlr9PTLrQZnqeE182Mn0E66IrWaXDWHvu1AVDu36mUWjk/R2PgjyOj2KaZjbpQtHor+OBakY0A8SBnrCuyBxQDmHifckraBNOk4Oo6FuDDtfEh5UdJWi5DGt08Hoexon6csw4+o3BodWEUoMyUUGivRj7KqrvpMVIaMWsXF8sP/AY+8mDBnuKBtGIswmTUfugoYK09UTbgw8KgGSnNmXg7AD0DPriyTDZl5AM1AoARaNcgCMCrQRPkZk06Nf7X/B5FQKFQd+NbMjzpw2GDqVJ1Me45EGG/jbHg6itIJBJgyocfhn9ekNTvh04bAaiINWJnDaeUnRK1nj0FEdAIcNXE1jMpt9zXnIlEc/GO1RAriaU4SgGggETAZ1qBNTdqV9IOEL0oAJko7Al1HgiFIpp5PBB4AEARBw5wAFYw5RTpM4xbwGPVo6O5PNfrLZ1NULFhGzK+m4KuNlASHh3go26xaMMN0kGip4BP1nvMlXrrFv7alAM7ZTOKfhqaB8MyWn/j3gp8+s8x+LnH3L/vBR/31YxhuxyWzovGfpiNOck+dXQWpmT2Ke5jFMtDUplFeB1ckn7xe5U954AxKWpjn5CQ5L471nadRicI/bMjH3Uz60lCQXg26imQBytRyPT6RGJDwiPj628NfDrnfA6ortDU4pyr+Uh4M0ZOzaZZ6yGlr1VWSNs371uPbD1vgWAmqZCwgrQbop61R20TeCYpUeN/FBQPGKW93UwfPnwg+GCzh2CA9aC8jtWiEwl1sMG+0v8K0+e9ODCCUj6Q4U+DnHTbyhNvU0H7egwiwGDKlceXxlCvfSKgAGUeh3+Thkj9qcDHkx2X0U93xFKP6QA89onApxuoRFkBFEVOgxWZtJsIEJzOY0mcg5Wxrxn57ECzvt8TnHrkM/NwoWISEVIDjxxLTedB5IPoaL3Zsl5Q6Tc2x45UfSYg635I1icAhLlgA5CiNTiI879W8GGEadkl3tvW1BxHohv3vifyXHg8l1RcLtrTBj7aD8MisX4L4V7P2Up6VwoZSu2K5ab+Te5zn7FOx57Zm5rXQv2khDrlOIrxZqNn8JEzKVuAVGDS36s//qe/P2Sx4OXogRKEC/qpCJtCrKMfqx6E390P6zL11Rc+34/UwzAMFxf6hKX9Uqm11xjxOciMVNC518ia0lmgw5r1TBHWo6xBdfWmoJSjmxkjHNmjH1FWz1AOX/NhTq1p6oaMfDRYbosI5Unfg4AAxhvzuWAnoIcAFGyDT6IbyvFst9xHkpBRcyQeFxpxwEe9M4psZpGP50Il9RazNRO/NI+ws86W6a+ugbX05nrvTfZxB4FTgJS92lMxfSn7Xs5eP7omEjHmIx7yvnktEU5Aa456N6+QLjNeD4SCtEeARYSvh/s9wQeRD/abVK/vZ2m3KDbA2LDx9A6PgTCpar2k4q2s++Yx2vg1VJHxPzMg7j9LFJSplur5AZVvRTX8zABSf1rr2GL9YdSsLm3bL5ktWb7X8t70aHXm0Dh6iANCf93Ak8g2DgtHFDTyUN4jjiaL757wmT2WvZnXv2jfAgaWvYkmJK/Zxf1q+navnXsOqjE64MP3tDlLKaYrW/PalNvVknhCaWpC/Hz0Xp1p8IM0zwe9fpLnqn6+H377D3ylXABTDvauWWuo+Tt+v2o6ElLysb47uWF/beCz3PTz0LqgtRhPp0AUgD6wYiROCd6mA5P7vmDSwNtOqgnd+wmLK7f6lbSxNPHF831Y87margEeBh/KAK1hnNRkihpQ0m4Bn2x67C2AE1Jd+DxIK2KN1HiqAVPSdlN0E/CxE50ofqjxWumb1Qh62WPy69EI7FLjgF7eMPQBGXmhGKKma9NZGLOres1mGKGhJt5B6BRIJaXWna28Nz9r0+I7SnH4XO73GKWwdwSo1FvSbqBSx1Cl6XSPJlIoGFi9OuOQkXbLOdd4bEVdADg0nt6BwUYZHji1WleBiMAEPyPKpRguQM6ZkahcMxUv6p8EJK9W0oHzYDq+rjmDXAMfg3MAFGB/zil97m8XDXdDlXPgE2WA5ftU9GJGZu5zXifGm9GICSXZA7G3jDzsiJYVaUSAPDf75SQ4L9LmGnNSBtks040yEhns2VKIAcIe+eB6iwdgEkztzTPgU3ufobzeH85IzjLWBzYANiNj51c//O63FBbNm+fBEn8TrDAP7MJrNjovOkjYmB3Lheo39ZQ32EO6X2rkk80zLzyHbvk8+IwNp4B4UHr9PHv7mV5Kd6LRODvri82lUTu4HHCd3KvLXw5RzJY89SgHvEVUDkg2AHgwEroi6YCeNkNr13y2N1LkbhI7UrWeCExJMwB88rukc/U5R4+PmigVGVRjpcGJRW1KDTllVSOZTUyoyqe6ubWvAFDa+EmFxYBEeof3ClRUG2m8P1UDitSSRR/e+jICWhqxJZFilsLAvQ5duzkdS+dNg94wawUNrqKpwhHh9VsSKFEwGUt3aC69twKD6PpsDqfytFIsAR9ADJ5D8IHyNVVMlFERk82pNAMQDBg8WXzBEVLfiFJwjNDdDK2eEgyqk51QPWHSPKrYxgZAR/vSEUbSQiXHZedE6ziiqCXQfKkoKft3CQ4VobrpOCAV+1epLCymwSd7IY8huLRj152Pvk/OAaM2ZltMN5hWWostN1IXocCoR70zgnU0gv0d+8+z4vXF9evsjHlW5yKfXATtJPXcXJttkT1tQhrRkfbDfz/8/ndkuy1ZPZw6WEygkRPsBdi6mL6hTvAnT22EX1PabXn9859190+xrvD7kXJx74jTblmyzIDBayIfSrA3Hz6gR6+Kh19OgCZOuuGysQ3fBN5Je/CdS91SBt8/Yqsg4gH4iG4t8KGXdTVSafSuDASJejhG++qKI3x52JDC8+PwO9B55eGpvpPaT0CnwCeTPtuoBBgkCl7W14iAIpTD+oXBB1E9mT/ui9GhU11tkD8yC0jru9tpZPU4YCLe9K/sh/5v7kXuf6LlGJ7sGUQ+S8PWAS3XEPBB6iLgQ0eQFHGz+yyxAzVsTUKVEGhUSSTJ1ARICV6SboJ0FpSvd/doaPV0CWjB0cA7CuIeVA9HgJuab2bREoAcDTEVtb72EDrJQTGl58gn1YLmJ4y7aIPazxlukevYOiPq762sy6ko5zWRz6n7qXs0hDr1voOmjzVgSgnN1k6vxTkfjs2yP62NDsH+teE4Bzw9DXsSUBv40IZAqSLGCOM6WIPV9QV8FJnKSVyCTyj1+pyprTYAmkU+oxQzshXKhMiaJJugPY7ronPqa1z98MffU9tNEi7yS+JRVGrPmztozh6CarEft+2c8TtlvCvCWkiKzI/15Z/eusEuv3IzaW2DZEMOI/I8+ORV0rgoJtVIu6XAp/XQKaaAHzssRt+AJgSap09PEkwmGZj+9VoAKi2zHONesTQAseEU00xJPFix/gPCAVQZYJZAkCBFPPLtBxQ6lecNAeH7778vyjIiHxRCv/vuu1mPrAgJ+l/2Hps3zDN9z78xOoFDhN8BfOYRiT6Cst8yBrxrbT21zgQfqjLLJAboMj0W7y+2WfoUsjgj7dZB5ZRxoIFqxeh+r3Q75b5nH1ctwe+J5yPygbyOirYCH97/I/DRYwE+OKM45OjzydmmwkAo3I4IH/eaGcRm1D1U7CEijHWJccd4Fe1GKt5nREQabpMuNRuWaWGn3mCEmJKzgoqioEG1VkzbakBFq9cqnYpm+P6U8PFKtrrROJPHZ/e5876MNOP04TmwiUkj570lQyaDPGdqmrXqN8vr9vpN3wt4vdjcnlHq19rB5+RnaIQDnp8CnxWdx+32ptJ+dAg8PHC537IvcB7YC+RsmFiibaLvAnzMrS7WJnXiGJ2rHIPzqqgcO0insNJuf/zh9wd2K0ezjc1pI+XWb8RA81Hovqg6fWLF8poJqXOTXms4T23Q14DKSx7b87TxTmJwYthkdJacyeM+H+pnoYiL/Hm8Vd/o8hyoowet4dHfwsfCc7DYqzxfjVyIG97X7jXrOMBH71dMlVocRUDXAJSV2G9kuyGFBU8GoORx1xHcxGfJdNIoGgB8cl1RcQD4pLcsaTem3iw7M5hgMlGgpUcJIY4QwUdSujNQR30nKgUwwvmc5VzZs0JzbwcfMQ+R0pMKdol5RvXAkesyOlkCz9Kg9WJ09q1qPpbocaahG6rcgg4+AmOQAuSVIrLRuQR9XIrTqPl08ElWI+BTc3+QCoNenCeUAnw07RQaX9rRWAXZeQyeGyK1qrdNjGikRKGRC1hz9pMQWVckOeBn9AsBfGiHKrI5PjVx2mMjAt7956pTIBpCTbSRFjp4d0fxJeCT96izuFpxPRPFB4xGKjfyUIM9xpXyOi3PYY+i8hgwEXuUhO+zlwJ2p669HmPjzoHtBh8Y98yZSpO3ojSxStnH6dp9t2Ugtsh5GOlZnZdoJS4JB7iRoy0hk1OZmk2UTKOiKEqPbg71f/yHvy/wiUGkanUTDJ2nyKJd5sKn0z8vMeR5TL+5fbO8xmj213rL8156vd1oxAvJjX8J+OSxYrgJfKqrPlL73nBcZ5YBBCo6DE6r8CQJkXQ/9AloPBae1kvXI55IDPcTOfoG0Qqo5KqCdo0r3wJsqPN2zSgIpWekCznnB6MT3K8jurVVD66vGeVkf0VtF2k3fKkJzsPkyOJSrSefkww4i3DC84/TAqN6fQ0W3TH4cL09qwfXAVYRDSNFEhMN6b1gyEd9yekGR0MS86zFt9L1XF6lG7lTkfi5yCfgU3W3Vmzu9zSEg0RnNAY+oCEcBHyYxbjfV1QMR7KDj1JsSK/dM+X2FAWFw8TIR3UfzI9Sum0PYMrnt0o5+4Wcz5exCu6Y0GGmGxY103dL641PHE3DS5dtuZYx5lnXsK94ruDEhYnXZs8so8dLZ707ErlXsXl4rThQWTv8GxsWsMjexu9731Z3tBXZq14mo34gDT5RRl4ja9D30jL9VjbZ53QJPon8836ZbIvnjZLKmBiM984YdkWWPRN2HnwwCbjWj7XeaxIbUirgdUePMDUpq9mvPnz34cCoB65Oink1jP0k5mor2gjGM7x0g/vff03gk2vF9Z8Cn3TCqyiunaCboWM1UvpOBtErGr06YruZIdQ9pkwMNBjg1XQjWWW3btP1dL+7fRZ8Bvgd3yFiTdV8VpPAh1ddQKfZ58IkkQ0w20cyOwAfjNrGxg/VmuMTqCmltBs04FLzyfplvALAJyMV8DyBq9YuKTiCr4GAelWmZCvyeZqur9AGO496Ciysxg6aN2bvqCEzEzoHoUFsN5O6rF4dQELNp4OPDETusdJ73VicOgcdfOYRkYbBdfBZplmYDnkE3RrEhzG5NXsM10K5e+bn4YxgbALOM1gD8sL1d3mTOK93SM1xfMrD9LDb2ZEBM+1RNR8MjGM28Io/exISjb0mlEJKRzl8ChI31QJ6t456on7K53jMAoHKWl/wlNN1v7QPBB3L8qR5NrVp/I01C4570AyZNMCzsbb6b1p6+4KBCggGIHLPQlDB00nm4Lo9Vlo5xI3eC9blo1JbkYOl/j0Zehl3OQZiIfZ738EvUUqALjaJTpgNDM8RNRZR08Scp2FvxCZVhNhrzLFRBKSDer5IDMG+sJJ+7FkRD2TVtJqYRLzSnCeN3bBIsCnditwUoad1BNeIrAhB+cOHjyYcjBkyzxtRH0Xf1xP8grrNSy+wG8JaXE/Ny5OQIll+8cAfpbX8+Rc1jwt77MSfT/le42HnQujuLV2MNCor56aVfhVOUZBQIDNWt7fWry2ypO+VRqJYJrYTppx6HMbs04yzV689AhoXAb1Jlan3hSbnlytBbhuYV+w3GQb9jDyzgOYGzaYQHEUB1rIaUEJI0TNGWvN+0HB2NX3AAL0aNqcaDGpb/D91sBYNcYBaQBrGFWnMFvpLK834GamcAqdMb21GKZNQDT56aaW1cHCkJK21WkqN6Nb1mtMApdziRKjZ73NnAClN1fbixNAItfER+DyIbpWKtVPjceHsCSuPX6rWIFjIqJEvzX2ByA/PZFqFf4ve253TdxmFrflG6PdRzWfFKAggpMhFatWiYGvBIHeLiccMaOyQVkbAnn5qPrhW9nWBpFDNu4OOG0PHFKvZj+Neu7UjtSBPl735+MFsMhXyRbB44ARmqjOY0ALAlL10L4prbU4t6HY1Rfa8L5wqgDm3FOpvO5A54PTIYKfHhwDBCF3iwIk41CqRCb5r3xOBTdidnFTsujt+PwMXrC9GEWCku183kV2ukefKdUOuW1VXdD7APGS/0eqqBoSS3IMBbx4TQvBpI3PUZHp/wbrqPOkdoePmyMekAgWnnkfthlr5Jc5qfPjw3SFIFwZVt405PMcMHxv/Z2z3JfBJmimbrh/MhKD177Pgc2RlT2LQHFRlZI6zzvOnvht8lpeWBc3bOOoZzbpW/qtxtHbrkg1j6i7/w3jFSJp6m/tx6n2tNDA4qopatAryihz+VgTEywUrhxGOop8AT1QQAD7wthj9YI4I9N047EzsFoyiBuBIsj86cDeaOwKaNg4VekeqM7p5x9ytzauKEoJvHbd+c1iGknXAK2mOkZrrpI+oX+c9luCTtFv3PoeRxHs/Dz6JiHu0P3YY1jSEA8tX2dHSvle6g02mrgPq3o1Uhq5LDD1FdQAr/Zu5UKHeBnhw3pV62zE4kcS+0pGIejg0kg3noFGr54cjuPHabLGAAbmanq6upjvUmSx6SwKt1Q+0k6CC4XEPBlU6TwZD9q0xhbWsk0SwVfNgtC20sbl/LNGPtYG+IFXV8ZoHNcwCPDk6HEDsiItMvyz8bCR7CuII7TP+XandRFyYi4RroIHeaWBfrkFjZ0bGA1JEG0znbaAjXPM+9TUKkOZ13d4blAgsNHW8RsCnt8UQrPzBGPlEnxArxr46UeM5iwkOCIAOa+4xJkiqAgTxOkvwAQA9J/9Dp+kgpxlnUHJaZqy6ZFCEg2TLfK8JvB8/fm9hUQ2iWn4N8JmjzDlQmgPX3ALGg+x51f+ftzdbjyNJsjQdO7hERGVX91z1+z9az91UxUZiIzDfWX5VMSeCkVVd3ciPSQbgcDdTU5XlyJEjUHPn73HQ8fB/n/n8vfM5h582NPbjzOdHsNX2H9+/x3J002meO55YseogZRJgqCZ0CccI+2vNTs8mNhPOjiGsNyIvruSQKQa7ymHa57h9N/kN6LSZNsl69oDoqtwQF59kB9R/W+CgDsBD4wSN2UDIIQUKkPNJnSfTTK3/pgMqpQQPvZJaQpyP03H1+DCGtwQEmG6rb0Y35CQH59P7GD1Suq/df7FHJWSNc4/CtjFsDeZX5hNI+ahizR7OY5P464b83s+Ad5Mh+D97YxIOVt2tzid7P38UgZ47H2W7fNH7FTgwIqkywmZD9pkHptzZXFQzJH0jWC+K1h4m5uFzgfCUNeB4NHoBTUemk4qA8NQBcjFAGOHAMHo2fipySM4mI1IKHJdsZBtvsouegkW6CTuqYzluIuWkTnmXljrkzvtHY76fXk5fHx9PX74+bMFUD707cz7LZORM+Mh55k1oyQqa7Eg7PoIxFd+eX3yfgnL1evqayG4030p7O5BTp3xC11YWVnJHbG0CjEByERj2kL7K3vh7ZFTVafNnlhymz5w6btR9Jn07rQidNCo1i0J9cj5hjiaK02daBWPAgcqkfyz/E+fjz+37LefnvaA2jAR/XJPXmHrux4+ft6r1aHiLXSQz2Af76FxmTeM7vzU60neBdkUBSFLU0HEw+dxVJKUI+5/MfGZqOo3D/zXn83d+8R3nYwhmyK74MC7/FsowzudNBXFh8GfsOd8f8Bn/LNWRw203094bFyHbz7E6zxudmfwAtlzHsyC4pvnGnB396GDGASn7IfOZzif1oMBunz58WAXdDFdTn8BwPhIuZWx0D2mMNuZ6Op89zRQDH+eTh7Do7mWu6XubUIDUTQ+jo/JI2sysJxkJe13O58dnYGY+f+V8InIaJ6Z/mclY5xNIJpmPMxjTq0VIYbZPahGh7MbB4nxc9+neIThJhtSGUL3vckp7WqWyJjIU2UjN+/EgOtSvSzh4FcxlP67rmj0rkGTkdPJedkDOfjbeEMbchNmrBD1MyXbtoe1KpVnkFY+c1z66bZ9Xn6kc5MPD4+m3P/909qPeJTdn43w4EyENJpBDgeBs2KHW20zgwm6GOV++eZ975pbYcO1r0iU7sDLpJmNEJjHBQZOusTW61IjyDMly2GfZq4GmkmnGiVFLWs/7NRkYgWUMez4jAaVgwTgwmkcDgZa/aMetZ7dhv+l8PK/qh8BbILepUBKVFs6b5Jjad0TwOwhTF/cf4nww9tMJ5A72Jv+ryO57t5PvnDuU9zIfRRTr4Y+C+3+V87EUSK3FhPJ4PH8Hu/1d5vPemuzIFijrr1bomPlAVbWkf2smvP+589EGU+/NN+OyNbqpAfqLrJFPxgfGbfX5CFtfL0gfB3YVe4j6M/nQlN3xKB85nMItzoraLAv0dmeV63RYA0fkIN3YMX388MGZjzvJYUHJ4cAKKu0a5YSw4ODyxKFsQRFqg5v8keDDrvrggGKo02dBIIJqNDUfJoeyb6hlbAfE+/4owjhSZ6cDCqT5rQrb3zsfIEEPEixV1f1J/p1tvI4kijhEQWeeHKlREYuNVuio2L4yn0ToZcSZmBAnpHXTMxL8JmNlMkLHL2S6aYgGnnMKRDykBiFlKLfyynfiaeR3MukyTLk9k+m9VdT3eHs9H2U9nz9/ctMyOoHpJYoDV1Ymnbpff/v99OfXr+5bgiThvb3IEIE7gbBdF2kPTOxezpQIDFpHF8oF7RXmspSRyRZR7taXa5luqk4WA5JEZuOTZzZrMg3Tjxvc+NKGRtxGThKMkFnNQEg24foiepDeif39XH5tggg0vU6k0LyPB/ylmuJqRJ6CA38rfBodUEHumR8UR776eEaJG23Fw/6/vfuUYXKKklpA2waXgVUt1n3HLiAzet+4vme4WUQWikLZxMSJGniA/zuw23udx/tqf3z9ONAfuI7l2OZrDk53nKh3nfdZ5rOGmbV5jw38nvMxqDHUDnw3/bwZRXnNl8OJKfahTvcGnmgZBaZawsqbDhrnk7qP2G7UgPZ7kv1ca56InM4VIxcSrWLYFLXp5/caxWD5j8IfdT7plKZJk03d3opGrC5yD5iQFDF4+oybtwMiQ9DfG2reGPx0PsBu2wG1p2ZlQLtpGIjruG82JHt0PC3E1vnlaMHcgh4dB2MVhmY+585nM6V29jQzH/1bv5PztrH9J+nFvYhGfLNICsmCYjRtRMqQkpNQhO/Mx+MXYtD1iXJMUItD925YhwZkc7rszQY3LfpTP9qZaXvZNuq70kqgqA8f7k8//fTTSX1jgW9vosztES+ClV4Nu/37b7+f/vjyxXUqXytjnut87DpNommtQi0CbWiecL9gNgUo2sMKkgwmNctz0F7YkczkynJSm82K47FjW+aGsenJrCeBAFr3sp2toU1biK3RvjevTUX/4bhwPr7zZn3up1P9bU2UzcVoT0gAVRken+Esurb+x5mPsr2tSu+zPZzgFApe9qfQrM/C3f1PK/PBMeTGO2WRO0XCflnZIyT3noHW+/Ce+22OGDg1H5wPryMiXRvhPwm7UfjDeByv8++dz04MjnEZm+O8TjazHkeVZ9f9rgOatSAmaZ5lPtvAqtYTK22mlGGYmIIV2TnyOWoyUbTdjic1o7CtaqhlnJquRz6fzv7Gp7WjdkA2+omwQkJIR7XMi6edXl+d5HzkWPQMxIK7u7tf0IGyIAsNXl05ir3/cO8IOsrIUU+2MaBwiehoi5tADDhB9mzUnkcfiQ/RcL1458GAI/NJXSG6VCmGvywF3ul8MNDuSKjTiOsoyWEcsPcyawrZNjxVGohiyB6ZATkAwoGseqLHSOKk5oMUEFBgsxhRpZWdmJofSAwnrvtIU7k0vXS/13E+fv3uCfJ5dM0hO5ixCXI+qhHRv6P7Bg6y85Gz65eD2jqyaMXFAXn8ubIKs+SScRP5U7CedmAZ3moE/vzzz3Y+Dmxu5DzFbpNjjESQMp7f/vjTTogm2bSCdX395mEDovdH1uOMbtS+5Xz03w6gFCBB2ilbT2QLOdEFi5lokHPB9+h983OgVlhpJ4IbAhaCs1UuYDzFGPCGjfmR8wljMnaBRl/OEwKzJmxcq10j1Ptla7n/nukfBd+C9ZZ8j56t/1TG6nqLJq+a83Q+9x//5X2qNdTEAVltsJsN9mMHhPOZkeB0RqRoeSDfS8sf4LL/pPPRQ3zP8bzrYH+wyudZ3I+cz3RA/2HnYxukjsqNRftgjroF6bsdh0OZRHeOeLzY/XdrBzlrO/txdFLncdL47lhOH87VM+HNGyhgQW8HynecjT7R8jtV5DYrTkoIrfl8uLvPREVRqm+T+eRQFoq7TgOq/ohk8CICgJ1P6KE7W9guxFAfwqaKvBduz70fm+fyWGPgGGkxHdLR+Sg6DCRCzWcHTsjTFKaOt/eac52oFFNgnbCKPmd/vw3ES7D3feez6N6ixEIeqPMJO5WzSANtSAN2kKYEXy9Cip5litopLGcNLk/fXqrsPRo1qUM8ieaLLM9rDPzzt9SKDJoJ+mljsQNGvExrV8luOi3WFijUX1+HpyFAE/9lAAAgAElEQVR3UlUzrQVR1UgxrsEO7/XVtPzPnz/b+Ug6Rmrqycy+2dn8/ucXZzx/fn04Pbo21T3tY1XRSzfdfzs4H9uqBl4zCMf5qDdFe9gGv/DSe5mP6NqmuRdGwwF57VVLa10u6E5gz91QTa1kC+zasTVj3RBxd7RU2tVucMg21ESaseWG9a4u7ORDA49NCeNNAcyr5ZrkfDR2Y9nb/7DzCWSJ3WOIJHTz+PwNDeIPLu4+yPlQsARmC389Eu3ovSmlngNwa+q8XmcsuUZo79ryEeW7cbEFsglJ+J3PpMXfg950O8hr8lnT8PvK3mHw7ev65zOf9+5lOtf5+dNRQTXlwZ47sdjFrZm1is9meW0RQpwPHBDjrFIUfkoPgA2bCqYaceBaRhrFWO70biaqo1gfCC2Zj0lI9I1ULRiGUd4/d7juY5EXtlODBaf3VSOqaNRuKDWr7fZ0f/+hrDex4m5dLDUpoTN+bu/uCg1o/x3npACfCn+3ZpyKuq/fnF2toLa0bAIL38+QhNdNKtIVTr2fAxBJcfX2+eCQXG9ZdObKwzSbsmGb82koOlfsNOcla+7D2UZFDJOdxyL5NGsZA8pklEKL3mw3sa+E0bsGpLpJDZiJBp3I2re1sdO/lV3qHkKlRcVYEb0uL7+Xddr07LWnri/jJDpoTFNPH58fbahN/W2dFvjcG8mGdY/Rfnh8sF6c96b2rK5LGdPNTeolpl8fDZidm7Pg1OVcAxbFuYMLFazIEcm5KgszuaCZz69//HH6/cuXNL+KLg4WqFqhnoMzr4yuV5uAS28l6MQZpJdOf6QW4aZSSUq5uJ+mYP17qfoPm5YsroFOtd+WsV2A98YVyXBm8D1tBFnVzryZ5JtMW1x4jwrRUMeSILxfHdGHzTkH3eF4EiiEDSnYzSy7anseep92IvuuObft6lgJyxCVBWjsrEkFa0mQuNbj08//4y2aPi1gdiMCxVDMXob8UPdBjmU4nwkhzdfO769QMgXqmfnwEN5zPnF3x9VoOXUtzMHw1/i8v2p1nn+RUf317+yf/JXzYXH99xLGfK8BsZuwa+PNPOAXnI8dCz0UTd3jfK4cvS2HULZY6gSh1da3pYAKTtQsKH06gdSQ7XFENiVTxrPa2cJYgz4RakG6IyshXF2Ucp1CpOjWH4bzCeFAPRyKvm5Od6LPduZIDksOFJkrqgg2BJXuEQMvzmdAbUHq6lw672dBxnE+qatBOACejPGFfJX9lywB50uTaQxsIKQFTXZJkpEF3w/VOQEQTYmCN/TZ7nsiOq3B0nFBebquPpInOp9mNQpyi/Mx9bo6dIk6GXMffMtT2Z39vHmd9WWZnu6LRN4y8MlsrWXHXlqBn2AzjchOpuPBc6r9vGi8w2XEZFXjQGS4TpkmVwynpHwEvyXISqE+VF8FSxm5AbuTny9ja3297XwcqNzfnz58VCCjER5yPiEZPGgu0dPz6bc//jj9oUhe76uxDg0ClJWsptDCbkBhfaSLeUYBXWsI4UBwktYfqrWDvDpIzvx/xPnMDGvarYkOzR6iBEHT+ZwMc9pWd7QDWY9tQnu4aNj27xcNQcLLdb7R4LpO9oo2f2wJsW+6ftooorLQ/h+pLfhPepD48vn7/I//x/I6UE5NJ0SOg0aoRrzOIg7Qi+O6Y+ZzBp/98NLbNY/9N822v79SwHOm2t84n2n47V6+I0nMK/r7zOc9B/OjezrPbFB45X1mcZHX4k6BJ8D+18/fcT46CGl0Izs63gsNw0sY09ZSmDzPMPRpEQYMvrRBLBu8khhWj97IDpBR1pX6aUVPDb0Jigu7ydmPHVB6JqbzgWpto1jngyq2daHaa3F5HcKBJ6G2v8OO2IyaCJtmeFbufdV6ljBpII2ZuU3no/tg5AK0V5fThvGdzidYftbDz3PR07dbNplCmYYM+pnzkRHF+UR26MLnLns+zoOZOzPzwvkok5KhwPnwBFKkTp9LZQHzfFTDeZHj6/ydjo/g/sQQ0/3neY6sZ0C0gkHtfErn13/LAek+PSfGzxCKez4T9hzZku+rytZAlIhPuvlxBDzdpmucs16fOVZRUQCulQMSSUXZk+7jy8ODobavT0+nP75+PT2ohuUxHcmMvJ6tY3m96d8qRMZ1ATdS+I+zj8Mx9foxXf+G4DwfZyMX7IlJHz9kNs18/JzqRGamlYAgZ28RskbZ4Nz5+KPrNeVgwhCt/JHJY5spRzDFvsKOK+sJ0SSqC8ve/ZPOR/ZtZcmW/RK7Nb1SWcvYKLKeaY8v7n76x5suQB9OEZebTCRkMfVdN/nO+bjoEHtcxzGN5g+NvxOnnclAF3zP4C+D8E84n+mA/iucz4+c2LmzOXdMejg41fc2l14PVTN/N22HX1oHeg67yfnYyC28d07pFASX7EHChenlieVUn0KMhdJ1OZ8cqmDtaeajudKwldl0TaEPSWd7UpwExBO5eaxeKXUgaj9Xxubv75rdtM8nwqOM2M2ETBklGRT9cWH6lAK5DrvrQq17rI5qH7/ez1J9Sf/CETbM2oK5s8fA51f95GJLyHMoVxS+6hmFVVxAL4W7D17vq+eSrCOkAP1+IOxXY+vWwrPxCqyWPRQIj6ZCYDD6fOJwZAjDfINwkKKxDrt6S+J8eC89E9V/UIDY94GcTqA4ZyKc8QNMXbqx6y0prMf5xFYYZom3jnGnydXs2U7dFaPKxIV01zsLVI+XBWKzjtR/yCyT3BfjQJzUmVOyJWU8t/d3CVJU83l7O/3x5xdDbXI+Xx6fok2n/dBGzWJAq5wQThUjw3cgRQSfRtNrQ1Jy+h53rezRgqyvy/nggDjjnvpalMIJHbBkER5nxItqHTgWR3NuH/yzOufJduM5xuZW5kdnWI6gzifONLCbX9/EwfucYGE4nfPyRJ7nGaY89vjKYDqgzvfagDjyWRUXteOZMHcTAu2525/+xZnP24s0tdL1ygcrSrY3pJg9uqqXgV/Cj7vo+p7zedcJjAhr3cx4cOeGfGVDwwGdw24/zLS+++E/l/n8R5zP+X0S4dmQl/s/IxtvjF5X/i40ceZkwdTNimp/Qph8FVlsMZVja2dyeZlhaG0mxfnQqBgR62QRqr1YMbrCmmQSkWiJZIsPDdqj3fjf2kdguK0RpenXpWDfXCfqceZyex8pHascZKYPdSGcjQyKDMuavNh5NvrvTx8/LhhOGLx1rNb17OyHAi7aWfOwziwjhm+PzPbBtPNhTMGGOJau20r+8XTNu3qgI+6Y4nKUJ/IehuJOJ8/asYNy82uyteyvPHvkVLJXEJ0EaotqAfI60LBn5oPiAhmanpvd8wgc2IfKZpzZ+RqSFYNukEXaAVvCqdNKOyKBDEHOJ3Y8sG7eu8KZyrxev4U4YjIJdbUoH7t52BI+cWie9+M9Ftcz+2gSl8nAXjvjMUQrlYPra/cgqc4juE2st4cOrRNsa/swA1zqOS0U+rnq+ke/DfCR1lU1H/1+aNYXdj76b+1dIwGDqWe7Z/Rm1GpH7yIQH2xJ74tmCMDLaRZG6T1DJM+DIOxReowU+gdepjcONQlT69uK0XBpBaDWglzz2zZ0f7B17zif75CdpcFYaK0SRaul4nKiM9vxeOTD3S//7Q3ML3WF+QKl4pWbJHUdDzLqtbsOA2SGjT946PcgsPLlD6nYcD58/xwP7VHJoV2U2f+Y2+mRH2yh939/OtL3XnH+MM6dzznsNlNUom9S/tRdIv1/xP63wgFwijOfigV6zg81jFXn6bM0S6oZZiMgD6tzVVqZTxQCrBjtbuSd7YahguZXis47MO68Fk1XbaFbmY5N7GsaYKn96F2s+3Zzl96M6l8lRa8Qo1WtUwu5//jBBmYeSGC35Agx3ro+TVY1mWJRrBnHkEzwPIvezzP7nLoY+8Gl2s4fCQwROAw0YLLl/LFVZl5wajMfYLdz5yP2lL7CPNOgMmCL2MiZ+ZD1+HqUfbQXjyF00LATdXfC6tv+d55zqNZGnVoIXw3cGpb3TTWofX9INUHNxhhyXdQDVxG5xp3o2jWSKoe7QVX7rxF8xiu3RNRmYdXsvLYKcKobp3/TOEoT53I+JbHgfF4vr0w0+Pdffzv9+vvvp2cpMoDF0FDqPVnv2yZIlLfluARZzaRe10s9S8iBfpe2gMV+YxT0QHu831p/w1awh3HOwJLYAWjqvI4MBNbfgXDRw8ee1to8OziIJYRKHfJEAxvGGcC0FLQnWrrUuV8Cn66gfkYoRERjYaat49/aO4HRA/2yL/y3Wy4kNbSnq2Ydiu98+Me/epKpLkQ/MPPDlMA0D8b5fA+75WAHJZokgHng37upZZyBZ0rlPbxHDwlOhkNz7ggSH212yX/c/fx95jM3zz/z/t/BcAM+4/f3g2s9gu5mp+DJZo7Y/9H5RBUizkebHbhzRUTNVkyD1iHXBvHDTIgNC8uyTi+lXZuxon9HuNLyOf1dDO+OwOK73GCnukUnVOJwzGJE9TrTv+1wbsVwq/NRzw/Ox6ylKh3rnj58+pim01E/JJXXtcOq0ZPXULtkhWGoo1Kw6j8jos36byZSDMBuoA4y0kxvqVmX0dZi75wdNJ0PBp3Mx0zM1nz0M+i5gj1XoPDtZSENKAsYxB5F4dRiO+7aWlsZ3gfUuIVPC42q7dAd9p2IO5zPrv0kk5GW3re3F6epfsatbyxNOAg7peCTMU14/fU512TbUaRmEg4o5Ctj8TP23KD0CUWpok/FDyzOV/tJTa3eV23iJAjXe7jWpP2h4Ov6xkSDf/v3X0+//vYl4x9UaLeHlzMI2cJ7vg4ofVYdN+EtUbZpSRWB9kSmuD09fP26mkzNcNPza2aim5nyPO85nxmIQ7WeNh5YjrPrdRyMO9e8Koc0g3E/L9VDFajWdTLpWE6crDrnvv/dGrvuQQMKBSnO+pTff16cGS2jLNIsb9o4NBfRbQw8uQO/yGh1hAIZeD/j4u6Xf+wmUwgFrT3owuOQcgH2ykvgssVcH+4t/5BnuTt85+JnF/RmupuW552p8ZnziclgUFVdUum/m+j7z7iG915zKGR894IfRgbvvN0hS9u2rpYh2cJ+TccxIzxoMc4cFuHji9e/NkAhBIU6xdzjfPZwOSKqYL1hWUXgM04GBxQoTju7zaEXghIcerieYEdSqRxuYxaTHeHKSV5q4FiUju2wqruW32+EU0q96NE2HFa/Tv1HWl12Ps0A3JAq6RSxqDS4rpBNVLFj0PU++l3DH5fXFTbc83lWYFQiAoPXsv+OzmfuT0fAVYy2qkCHzu0Mvuy2Bjxo8NlgdrSylbxb4LcTF9wkUgHnwjL/7bdQ5Fk2nKN+Q0CFmwbspt91O8Tzc7I91RH7eygcmL5sqDNNf1G3Vtab+pN+RpSNo9QGiPOJ87CR0yC6Rti59kTHoe0WShznUyrPzGqRWgAOHkelzF/ro79FpVeW/PVRop/PpZ9XTaFwmOMhzc2paoGVqe2MK1UqAstthGkvReO/vz99fXo+/X//9m+nX//46icuuC0CQBfWWotj3YSKEGxyFq+0j2pUQ2pIm4kbWKX+YDLWi+FB11j1/BZsmhSLYMLnWmexAaftYBmEMew42iOxiv01ncsK4s+czwzuTae+vqluHRFYZYusB0fQGfsMEUjO52X0eh2ShEP2cwZZfud8AhvKAeF8ED3eDjRMTDTfgJdtUy4//Wx5HeMpLTzb0Sjyk6qv+3CaIRwcT8UCO84Xp3NwNtVtO7Kkknf7M4s1nxe2CoP7rcDE9/uuZ9ifz1cXMvzP+qG/cSbxnUdndX6tOMNC+AP2OQgd9cZsQQjZVzEdNlU2LyKTrQiVxeRN6BpdRAyDkw9WjyC0Zi6OgprVAlvJYJjB83ZRg/Nyur2JGrWyH/85nU4f7tJYZzUSR9PB9lXItoEQXEJNkIgm8UEixO7fa+ly3aUp0MPmfEgvTZl1z4ZmzTcvsQ6cItsqHJi04R6C0LYjYLoZNEi5z2a9all2Hs+mU088PhmdzVWfU9evPSZ2Pt3zNhANqtbro6gVQ69+imrdJYhv71UjTww60vxEmQRuNv793PU8qz7hRlM5NzuTqSiQRlicZEI05H5q+MpW/B6FiKOTXhtEE70GYUkTUpr52FlWiihjMaKX6Bk0lp9Jw6JeLyMUZymK9osDizdz+lMPMV37VTpxUkp4tsIDKsfeNq3B0Sir5y6Fagc3IlVIEEdElbv70+Xtzen15sbstj/++MN0a4/qbj3HEFhrJqmV9gzV0bmVQarLZyK+djTdb66boBDeSZy7oTLq6MCy03yw3lCOj6blaLNmTWdmPdMpsn9g/ul1UYLf6hPsIX0v2eFNptXWvlsfUcSPp8rpjHYMru8cuZn2Lvtkq9YEYhNUHkSD2Un4Athuth3L/uya2MXVT78484ENEqG9sHDe9H1Hy7OTGu8dY3pI1cpEWka6aelceFJ0O6BYtPx4ZUTETnzO8bHNJCBG2re6XnTuHP53/dCPHobe+xxVW87nOw9aXIjvU6w8Q/58IMpgO3c+vpazPqxLjZEuY869GvXYoikvCMo0pD33w2ezm0F1GNhTF3U6svm312KoyUnkMxXxuafAfSGBZg2fmM4ZCY+dIQznU/VgYfup+6QxUQdcm/P+08fI68j5MBVVkMe9Gk6vyli6PF2KBSfoTlpSFRNFpgZJloziTuTJvU9x0EARhwdjxwH04L1ZuSJqOBz6OJ9zApC+kYIwxBwX0b0pAunp37yX9+aIhDdjLY6KOh/OB/qYXqcshh4TjF8cAE3GZHVkdnFFMuLA1tsBIaJ0Mo0665UHRVaU6a65LmRcc9YFzwY+o2fIf7d47VEEgoJMIHhxEFHcdzkfSdJEI+759PL8WK3P1u7KxoLgIkfzIIaZGylv/OdKxu7u7qR6z8Pba53Pnx4NHrc/+obaZ+e35dmDPuhZ3Wo0Q4zq2k/dm4I3DXCWpYd0DMF0TBbK5jsonTboaAaOTmcH1EdJH5/7BrqTpKSFWnsNgkEzUhM2rBgRRQQ140ZPLnCq/k5bgsSIFTSk5+sYyr9nLVsvrPTUdFLUGu2olYmugZiIpIaEYMe/Epcz55MITxuy0zEHM2s3enyP/a3vEFGMg41Tem8y6XJA1aY6h+KO7uRsQd59fv/3nM959rOcjwPoXbhcEmLGQiI7PhV8Db8xUtsPp1oNHXm7HuRZY5mNoGEUsOHQWAc51Z9nKfMawdCsA5muCKQPT0bfyuU6YI6Snk2R/nR/d/r44T4btuq+wtliiMLmsrqx6MIVpp1Gls+pTbMTM1wmqOTM+TCfJbCdZPNDpTWkaNw+ESp9JTgfnvp0PqGnbseL8yEa2+yyHKoDDPCO88Gh7uxyHtej80lwX80811FUO9vOxw5q9HhsZerWXJot8TT9dxt3lGHojEKLd0yAIHAijjxinnFnPsmIz2p6DGP+6P8lMLqaeh1MxpEazmsw47k8rRcifOuAp07Xjqa1H+AVR/MlG5D1WFlA++VNgcuzZXqensrGpL5QB002d3V96yDnTVCmB6PdnG6V9dzcuJfny8vz6fcvX09//PlnNdYSgKwRAs3gBD+GiTaU21UTvYlzNDQN7bmZsOE116RbM4E63bWw+reRhxAaDsHXMFtArtPZvPdvvmfGY/t9IoMUZzpJCSAfxXPteB7UWKs9chOKdmq+aYxdIy/cbhGmW1S133eI28k0a1mN28S3CUKcgQkKLWvvCLeVYILCd3XtUBi5uPr8i2E3pHMmPdXRz2JYHJ3A8u6hyjTgPnMCZ5Lc3CiGyYVUuhixBOCi7znhd73S/13Y7fyyjKo0IqS4aqPBZdn5dPRzu7sdga+DcLEbP5vuIyUT47MFQnF83phtjlst+axNo7qV+dAD4wOzxYhQyZYzCAVUNYLKuFwIbpMY6K1HHjhe8qaVdUtEbcJBdbvQ35rOJ3sqQ8n0dXNxctaT/gnN+0kfgDIaOZsPt5JK2bTsmzvBbqHk4nzc3S5lBGbU1zHjfFwLgUrbPh+abON8tvJBDMXR+SwyxnvSTgva3H1ZYdsk8wnvMirBLicYrQ6cPdcl2VXhvipW81yXPt+aPdOIUcaomQ8QI7/jUceoG4hiTGbcabdhFhWhaDRNQy3OJyzLDhejBuXentGDBGOuNGKgJorhjq47ikFGexniSjb5PBRGBXpTZvTyTYKWW11BWmUYXmYKqWfnJMqunM/1zenuwwf3V/3x8Hj68/nZmc+XL19dgHfzsftdci4F/ckQmxrNBFQcp27C0FzbDVxzbT2mv6/gzHT8PuOV9cDwrPMhq13w6lnP486WtpM6R2m8Zr22nYF6VvxyjDP4TbwboVY5ny9fv9ipJJtL9qn7iWhsApeoamzE6VCjPisp5ORi24/TZrVfDLE2S5z9Siga6GeLWdkz5QlAtYcX159T8zno+tTCGrdezIn3jTwYYA73987nrF3lHSc1VBMa9XDTbOIVJYwaEMZdfSrz678adovFet8TopHmxOJc+GelRGi0pUZGxgLOnCbHND+mWTB0RUfaKFYP5w4+7Odlxz8uziFWnoMOIArN/swlatlaT28KjD6Zj3oaBNO0WHlxOn3++Ck0U09hfDWMY7gzwHqmYbKhuwf2NaYeoFdea2S2HEedj95P/1YkLOfz0ey3a3+ON7Kuv85JzkdOiszHrymEoM/SfVL4pJhPkynGAPbP2ksmySyPvTJCYLe5jzCk0IxpCo7zKcx10uHOVvGjj5ieIY5Z1/GeLgauC8A5eg0bKCR42TU+v24ZkFBb9ZXMR2y4PAvGZ+eeY1DdTzGcTxwhmY2YZVv7a9Z+THCo8yELCcy9R0joM5TBmCU3oJ3UiGL89YcBZoa9Wv/R3al/6Ns3NbjTcxJ1FVQnksFIffDydC1FCDGnVA+8v3e2//vXBzugP74+nL48fPWa+Py0MVOfrRoQTbgiKhgGYtyD2W05n94/yDp1k+j3P95/qLxPMk9TmnGujuX2epyjEqmBJTtgp61zjR5jr+eQYY+ARXD2udgqDghnpZ8783n42r6qKlo8P6dmP5RpfC1DyX7jWdvGne99KgQTVqNXj/pnMqAtpYPRxD8sp1zn48zt9qefXfOZ2c+s8k8G/HuG/e+cz9z404S/76i6FGv+zC4SskgLNqnN/T/ufH5Ald7MsRkN1wkDq1UDrF5304f7c8EVmQQIVz60xNBVibiycjilPbmSLb0dv9k6Y1rgmltiTLuOSVBWla1XAd7EEVnFOB/DLi8vp4/3985YzC7zvJbg/lBM6XvAqXKNqQMIxis1Vc61lMvAGd87H0NyjaQM0eiaTTa4Ol3fJWtSzQfnQ5TqOkvrPUfnExhpQ03nmY/WasuDzMznEGHWUITUkWed92Q0dyLEJfMDrKXMRg3cDR70946cU+dcwr0dM53PbdHcHiZVRBv3BbuFVZZmzjifUKur11bnE+mVPGvuB0jNDaoVMQ1xJcFKalWVWKpyCfbBjmeOpNAkz+q+WTnDpjhkkDjZ9ohVHcGZHWMyOj7D2nVVydbvKxhTgKPX6lxoiqqQg9v7j8545IAEuVnV4OvD6d//jIK1+lZ0mx7F0dqDVRUsRBuWJc6H7MJ1K2VLhY2IMyFb6Bwp8zGxwuKqmXnGGumfHiPdfb2CsDEgE+ez7F0dH9mwamLAl9MBEYxIAAClg/M9mQwm/Tz6txXIHTh2TlVJZCPFj2kvIqX3nar7506Hz3PMcEbKyCwlXftGvTLbh3aR7CO9jvuytXLQ2Ozy7udkPqto6BUNmeA8VZzOI2+0N/X877VIJRzMw8d7rN8tpENxFebbqJ4cPnYtEM7nLC35L818AtYePv+AkY5ufz7XHt3rB51Snd27i14F1FkwlgHQ5k3kHsfjaHEEBDZaUFH7sxQLY/LydYxhYphjyLhmIjsbeMFSNVpEQxEbFA4sTlGwYfc8KOvQdStdviiEoQNnOZewsIhs5j3M7morHjQCNwJTiFGZjzaoYDecj6+n7Cj9bWrtvcYTX59utFYyRmujM2Z7qyLjgLZI6FYqWPWOwm4wdPz8hgwJD/0AJdb5AOmQcWR9A12+qU6ypv9GzigRamovh+L/EIWtDnGeaPtq/FSrxWfoxyMSAo9hqONcY7TlfLZCdeA9nA/7KoZgZz5Qi/Pcsl8WFF7CgQ1vG26jnr1HBniIWzN0DzXzqI6KQdX400Bqv6VszI4nayLHY4mfjg4QFVtTWE3PFrHBM7EuT/cfPp3uP306vQlGMpz2zVI6cj7q89F77OhbuzfnQu+1FAsU3Cjb5sQUShUcZ6gbDTmft0TyytbN3KsEmdd70eAVTESGZzm8Zi1rtMbQq5wOCIOsloJDNjQafp256QzWoTLRNIFHqPQTQqOO55UtDLoJYzXrzUi1D3V/U9nh3LlNuwKTFDsXNt3d6VvnN5HlQTzAoS7nU38xa4YXH/+FeT6jr2S9cHeI42V9QaSRf+d8XhVVjMhymPE8iGzC2M5dFPdHrNdSIOVlx6IQh5mX/592PsescM/Zmc7HEvHtOtd1eZ6GoiZ9vzpcPGjdzUyr2Yg8PIomOB+/XyXucT4Yv3nvNNJtzDZzSIztFyd2hNS+Ezs8R7EvbmJcjC33/JTafHllfTbBZI72ZDx1Lc+S/VcEvu/F11Z5GFAoOSCMPPDaazuk7ztcbg0XFMmghAPVf+R8rGzdDEq1H8kB5TOrkNyC8c78BKkg4njMgFirv3I+/Pzvnc/aeTZeOPDVvDqH/S21kL0OsYSJYshacT7OgKWIgEMYhAMMULLkTiAVDb6EhtlkSpa6HWqyXKR8GGeQGiwCk6lbBdrD+XBm807aS2Kt2ZDWSWayZk6wXu0hZZxxw2gRZE3WVefTzMfNsWpC1ZgQxcduor52/nX34dPpw6dPpxcpWHv42bOdzh+PT6b8049kSHIEfnIcrk8oUpdqxlAg8Fnr2APslKXGOp1VNev6dFcAACAASURBVETr9A1CTQJ1MiHVVBSUpQ2AZ7KcM8HWaBpdSBGwWyFUr2GNnp3OEPp0YOBRFDvIA3JFq1HmlLpLUJMEBbt0UbiwvWRGPpqFvud0tj3btdKJcuF83ko11xozWTYMtwQxRkKGP6FGrfe389GD86LPeQ7DwayoiZ9TLHctYRczOfQ8BGOkU1hvOJ/5T19IHRByPmRAitB3NNbfcmaRSPWcRvoXH/GDbxePpct5V6HzO7Pmc7YmNvoDT81CM5p5dE07m6zht6ZVMNm8/R4cxb95cN7oA/8lstPveSOqmFpMeUWf3eh5Bp3ZUQzeEWB7NGSwxTJDh8szYyygmCZGnI/xYd9n1lu/L2q0/giOO6lf40nMpdR+lpM0RBdGjZ1eO/5lTLXiNJzK+ehzXROSgUCiw/0Xmf/irvbqvel1FuZUr0edj67XcitjoBVrm0Vese4BAvO+G5mtrivMoE3yYO/7sEuxwA2XOztNDSTQR8gnikhjwPS7orRma9NDNHrFqofmNbtKIIazU6Ok7ifOhzlMdNSzbwpTqRETKZ1SoE0hH7AbkXb2WPaG7kcv2bN08v1cQ5yDhSqp6Tihr/yTqdTKvscQSH2mJbPigFC3TuaXoW5yJMpcQgsWvCYBUogpUcvQYDh9zrXaANRHqf4wicpeXXlkguo7rjVeXp7+lIjoQm5S68oeDIrgPV09ODIICt7QgAONJagLu2xPWzYr1aSJZD8YZc9ZelJv3O0WzhyIBc6Z/bUnEe/n7/dq5o/B9p5csGH2EDYg17F7sRALlg3i7PnzmsF5Ei915q4Ltjmkp2rfDevI9bJfphOaCvHqIZJKyeXljWuN+kJ5gnNo0kOz5OyBfRa9Dz/88rOdj/6svp55IBe7ZQyTG5pZMgUENhjPdeFKpevZ37P+05OuN5nNYDtBXqm+r1+LFkvxv+18ZhpoI9G0dHuH6fC2o/AGxwfS49J8beKgeXj9vUJFIgN4EwwiAVDRijSJcg7P4ojd671DLMhY7Zmd+hl01DIFasNtnSKptXdjZ1UDiPgcJVbdGnzYtYAqYuv1bLIbNYlWUt+fDcOHYnOHvXld5UQFQVWexE7m+mqNIJYzcVd56ZtuMFWWpv6eAbvJ+Vio1HWyOHTr0lVJdzqd6Vj2dNdzSmwcEwEQPRHLCfTwTucj4+BM0fI5hdxKNEhDKM7HN35wePQ77M+LgckI8T3ULYSUIALqr0rf3Rh5vs5GMp80UZZ44L3TwGwQDnC20/kYblp4PpmPKiEdhOfsIO9n0lkDrO2Q0reR6yx5qOK3bkiGdFAHpGDD1Hwz3V5O3y6ifh2nkXYEQW+iMF+r0dgwnSjaGXuoTEvNpCY6KLOSeGkzQ8d4rcNxnowsWP1aZJf0vhAgZe9H9FVrogCKDB5blvaJZH+LmqygQgH709PpRr1HdbY5c7MNIhm5M6yhDrMcEyoLI4A0/LgmClN/GwK3dT55loqrCGpa6y1stxp/0+68egdjd5jzFeezHcwIJFZd8/s+H73ezNO7D8IhstdqFw6K1s3Wtq1TdrdrRBf3P31a8jrcOIY3ATtChdv54JntbYfzmQcfQ3hVTJMDzntvw7ANag5kZF/63UUB91RDvFyNoxdtZB7vObi//14O7HdfZDyz5tPGLgy+ISJtfEeeeaCb6govv3TIUhPN4BqZYwqrMaI4HvBlp63j9UQtpPXRcirLpBAamz/NqGLKqOfHYMjqFUAKJjprt17j9MME63YGm1Q0OLqNbe4zqXTYdHKh98pANOXxNkw2ok3h0XpP1YuCBb05KgaCs7Eq7KHfE+wmBQSz6hoRKnCxLIvqPaJe61pOF1FJcAQeWBfnsyKuM1h4PluMYe6OIYgb+p1sNw4lxiMjjaPMwPdiyDfVOsytMNyyhXYtzvsb6JGwqf+NrA4ZEoVgRa7KcJcKcSNJzhM6bjG8YV7FccYQ69goE+G+/WzdrJimxPsPHwORlGSimhUZjz5DWYkdKkV0HG8zJ2cRngaalgGk+11/ajsAgqGCzKxHVgVrj0y/TIOykAHVEMxUk1WRo1C95TVacE9yVBYcTXOzG1S1xzvQb67Hci4Mj7OKepzPdDw28t+yh/TlSa/fkt2sQLrSRnKUdhoNePRaQYpSCPFT7rPVa1KXa1B4Rp2Gjg6Ulv0U+7PqvEVE9J5aq+kcZlCkfe/MmiC2hBafVWC7c+djIeC2XDiw2qdjOdxDAI4KiJiEqTU66PWa6ryKdBA/EVZhaq8OGq8l8xT9E+8/xE7jKE4Xtx/uQ7Ve0yvPnMGCMoCTNt87qrl+p7+08RTU5qH3b9RwpiC6aZlLc8yRZFhfi12CYnMbCW0ALLZ4lAT/e4czX/GO8xkd0Dz4FdWf1RcUyQsaoTeB6Ce9EzGkk8022S+LwdcCsp5BBvtVEoOHNDLNFUUNQVfo2c4sYMCUzcZmiCFJ9zNF4ow0iEbaMqAre9mimz4oq/s9GLodkA7W05PJAobhXAvaEvAyWmSHJgpoU8oQ6j4fn3yvcR7Xfg8P6GIvubk0xem7D2oqzEbW+3xQ3cnza4IpnzufLNv3itbnTij7MG7Iz3kQDnjuHHafkUIiCxap08lYhvROTOdjmII+tn54fDrgfjOJpelWuM9imjE6InlM57Ogcd6v47Pjao7Ox06nfT4Yjel8tJ4fP36qM8g04zRyNfqT6rUK7YW1wO71iOSMUk+J89m6gTNbS8agZ6i6tOA0ZSxyJI5HLtTkKUZb6qEas675PFIzkFM5XVydvn59PD1KDsYD7RLDTwXs57JJp4G2YbTzilI6LCzOCeSAsuEXi1TnwooRo6GS2ktGetf2+f5z7p8epG23WyhgcaoGpM+BTIGNtQNrsR9FdIr+7LVlc8bY9T2BNRmomZ831xY+Tflhly58nut8PH3V1GrVeBIKreDVsOT2Ptkbe9oo2RUzr+R8QKty7oRU3IfUYn23jMnw+9QJge5kTUevnV53fXfzNh1DMN04g0S5ma+ei94pk15j52OKZYQH/UWm0L/fdT629yifVtJ7dN/DFDGy1ln1uhayi0i0Vw5Ehe6hTHxwKzNr+QuPNCXzvWgzMykOvB5Pu4yduTC3RcyckflgxKjxZA1jYCejDYrzinoKHWxaa9bHhdnR9Jg1jiOJZQnN2JtCr1Vfg2f5MMo2vQZ2bDIE1YLSf+t1gt4If1bE1xoFRjkbstCPZ5kksrvWZMcvfy6hTxMCun6Ofhphm1otqMyMuUtfo6JGiTZ6EytzEuwmfahuJPTcjInf3Zqii/P59OGjM6WVmXXjz8wH5wM0RqbN38tY/YXz4Qyw9t5/I/OxM1+TSo/Ox7Cb+35+7HxyDMhKkuv484bzcWDWEQWGUZuBsJ2T/BfalfIEuokOPrbz4X4JHJzNfPtmg2+jq34bnzVBXoFqQghIBpthcnXSvuYKmbZh0KKidt4xBUCBkryxsxY54fnl9OXx0fCWz7+M2bXYoGk3UA1BigbPL6+nJxnPt4vTly8Pzna835shsE/VA/SobJxIvcFBICG9V0gABH/szRjQjlloYyy1Ldf1DHvl1Ie+HIPvcsp6Rgm8n75KVQAdv5yLVbfU+XjKGPbp/G1nWgNzVniWHdv28juFs2OH06O0Mw8Nu9P7Vzqr/TuLIcmU1nDCW0tKJuP7UXBUthoB2985H4JLnM/Vxa2DHtTG1+/LJTCuYc38SSPcGgFzfXu1nU+L4jKceOEY2lCHz2sZXvSnRC0YxWXj0Usq5snih9WTyDQYcubd74g9kUFqKhtPx/mEmpzahaNxp51bFv/c+cwo4n3/s1NPHC1puLy1ayHewZuYsB3nxenCmmcb592OPJkPDhzHA+S2JCYqI+/7Q+duRO6zidP30vULhvzNRhnxQos7dnyBP08dxi/fDK0J2tBBwnFxXWqiI27wofbNctyABEP6SHan6YsZ4a2nrszH80Z7WHR/Kv5bMkdNfc1gHe1pT/RZe3+1RqCfyTlZ+LDP3sPG5LD1HupYr8I6mc8/43x0LQQscTpTUTz3OYfHvUe1ns4HwsGE3WCIQbW2obbzUVZQvbJuPK9vPzYxxBFvh0rL7Byy6Oyv9nR0hDdOFDVrYLdd5NfWkKJ1CADnzofnKSgK55PIviw3QVzKSAST1VEl+zucsNXhnuda4VnXwzrXB6dxcWmHYkHRfk+OR+MP9DlywoJxBLnJST0+yeEpto2TczNo7YGuw/++vDo92XhvRQVqDx7ZcXN7gNAOUJiMbuFgB0QLYlw6E3YKdj5kQiUwWDG+8NqbepIYurkaLS14mAC+zuw8q2AVp/PB7hDo4GT1WteJW38EivPY+gXtbjUMyEHoQELjTx9XCB8xwkl0+SJgOwZocVb6nCksqrPl5/XNJ/t0fXvtc7+aap2EJ0sNClTJKyuP9M/VzeVyPnE0ZYkUi042EBbXJBZkYV9Pby+K8PLwssG7O2myPNRM1k/rrHRR1+tB0XnLvG90rPRiRWouMprEkBqJ1vLvnA8p5vuOh6B/OxZPXew1z9nvS0F0KRvnHS+HaB5ef2HuPfRQqeN4KmKIsu6Q1LdBGsqxep8wivK1+iUWUJv15nr1gLQVSPmBFW7FGupBwvnYiV9cWFmA/hsCBGjCrrFoEqmn227nA+ffM3vsRBJFs9ZAaYLDPoilVk03OQ7vm47yzvXl0IiGjcKB1gnno79dEC+xgj4f/W37076XY1a5iSEbYthwwgqEvOBldg3Y7RxE1jXr/sIOS0c83/MIiiVbpNep4199KoqgM5bi8DWPSOszBCR+vp6NpKg/58gD5ChiF7Lh/eIYxx5+g3YdFto/43y0Hw3D6no700kOWTWV1D92ZE7UzefGetUpdH5QiA9tgJX3YEaPo3mpEUXfzb0+F2+nF7HI/DlaWgmWXtjxKPtRZiN7tPXqIGVUCFn7yb0qe3Ko92xHbWe0+EZrOH+Qc+wYOu5Dv2ejPkZamMigZ0JQ6IA5qhDaV25BcF1to0Q4EBMyOjhw1oDOM2+PFi9LVMiBNs0igFF70v4fIycM5bUcoRlctgEUP7BHDXSo5SbQL+Owz+hHzoegKzVNBaFHeR0IB68vya5dm/Woiwqatqzi1oP+28EYeYrO0XQ+wE5uJIMBRO3iLEoLxK1Ie3faGCJymlhYrRGFz/iZE6JWhEIukZ124e5c77TOOh8XGRtJZCPpcGpWCpj9Oy5mVtTe9UA7anJkNBs9YZIUrJwTDxe8JgZSo9G98WjU20Zw04CJAupAq8Gk9wPO08Oil4eN6cPRIjHjL5yGF0qrd4oxJsOoQb+/kxaWFIyj1aXD5H+fTnY+MJHtGM7llITLl+CR2kZZNlYwfzuFn7RrdmSodsCvr6efPn/2+OufP312TUcWyOMBRtbjzv06TTTfTJKoRpdVlykaO1OOs1qyOtfgzXtOitXZx5TGRWE5gzAFM+nPwts9Np7YaNc/D85nRaCqXUT92YFIKczWyHN0frIwpfc/52m0JuAEExVCOImTo+dHjKr1uyAGrRFBJliY95nzcc2xqt0z8wkDq43l0JQFEw7n8/j06HELMR6BB4HUU78ofFMD6RiirDvbD+DAS0nwvLje4xlUIpVI6l+NotrPr/qZJHZkN5SpCerSDJ98ppxPapQ4kS1oqmxIsjvSZ9vnKxkfkjqMxLD9ccRNg26UuOU8yHzIODzATsGGhVHlnFP3Qo/REGSbOB1QFd5y0FX6P+MmbFNHRjRhLWjTetaG6zpbyMQHAu3aTat8NDBerTG+PshBO5BzDag5QMgvg6kIQWZkPuBLZCSH4MYpbSA6zpPez+jG3cfT6VU2KAgCfT5mUNq5aNZX6PzU+OFx2Y5c31y+KbX1XIaOLjZvfs0x4eikI56DGZnskAJUuJaxWBx02BSVAMf5+Ob6HhsOmxEp0jC5Ub1eNxlq5vPKfDishgSW5EWuczVV0UOxdJg2wyN0zPCkJyzDZ666VYe67Y2bu3dU2j9Wy531sTGzXQfKWc9qehsp5xAeZEPO9H5BHaU16hpUdDUlfqVC31T8SZ/GGd0aJ5SDKCn6EgFgSxUSEuEgEjl7wiaSL97YUH6H7IoNrftQ4vyAFIC2nLFVOVfP+dP9h5PqNHJCIgswEdKG1U5kQ4eJREPnVh9PakcZ9U2TbOoggQDNhOvB5HA4+u1oCj+vxe7ZBdMsIaoEY5rpCrryCn0+kejC4Vv/UnHa7Cf16FRGSI6MQV1yPGueyyzsNlomK/B1t8coTEeotcVYy1jKFdchFs4MP2DvK9huOH+fChXwVy1oEIZ0zYK9zOSC6Rgqrh3gIhwkk/J7+947QgJYZTWLhyTgbMrzfL5ZCkfOJ/OZ0iype/2iQvnFaY1BSFbl7ZwJptGwtcFnLLcNFiKbTnuVEed9CZwcxHjvMF/mGPhSQ8WqCblwT1KZeLY17XUy8lFHZAfRuq32l4lBT8+mWgMJJePPtayeoTLDIDtQ4yPwCJtw98nQCkHwydkiMNbvQQlX4H2j2vcoOwDVLgX7gdTgCLcN22NWznifzfBbs7QjuV7jxgO53Zzub+89MtZcxwbgFg1WBqcarTJHIZDq5mrJYMl66dne3d28GWsuH15/uzbgSEQPV/Niml63HLzSbqVjYPndVIZfRqq7D/6W6/HxoUhaKGZBds0fMfjWFHORnAaw3ckrY+1r3dhDrhnkrwcUTJZNshhVjng3531lZwtf7sZF3208SDIfM4zaYzMxUw6DDaEHcAXOxBEDxVF70c8O2HKzE/BSraucj2EYssj2DgSCPIo5opGmn3nj91D4uttXouu+crTZgnkNr1P1RsJyALmvNq1S26nzwYjnNVtzzPugUx+dDb++mSTwy08/n375+ec0qL69pSDbZ+B6kZQLXCgOHCeHlUguHdpxRrsJNqyavb4rwoftVqO7Mkt0r7qr7VzrWHdAVMfUvhZoyfzc0IwL8IHWbFDLdtN/e1bK83PW3QFX6iGztma1nbKmTH7ruOvltG0NWjdcoqOBrXV0ZISta2jjmXcmeFoZLOw9guJG6DhpoEGpWmR9GpAhHzMgJkgNZrm5eTkNkp7S6k75CmwqGBPc7ExdQUokcmS4H54ek0FcXZ6+djy1t1P3jVbo5VvEQKO+EIMP7JZ73Dp+wYIySn4Z3Wb7cT6b/TfrKNScBYleeExIvkwDr/MxbFbYjawYODlnQXTmzrjq2gf6zRnA+WATCJg5IzgfGugDcSeIl+PXuYBBG2g52Z2fP6oT315OYj9Pti9w2XsjHpbzWXT/ozjXQIQXVGabaZhU6t8ho+n5OfNRg+2rKj6pcWkdrVyi7E/PX7T960yVdctyz7Adlf7c3FzZ+djIjQmF/lDz39EpiyDc+uob0PimCyQi5+GywPzOQr9Xv0M2Z446RftNSNA1OdV0p+yOEIgiLM3eTWLDQLNaDT7GHtVdCtzbCXReyqpX9UrPspLBjM214lxjHhbmayP5HVWxBpNm20bAsN+W8+mmxenqmQhuEFtQr1GkJRiEERf1BkmJndpv56NrnM7Hjs8GctbjElUD0XFf2dgiJnQ8QJkqZvqMcek+TM2M9qZoHOBJAomlUDcwE0+R8Oni9PnTJzuhDx+aBVlRG2HK1H4c6Z0uPNIBXTOdAUVWO4okENkU0XX4ClG5T2YYXRsZOsLrVI/O51BR7/NOBAzsyGcEzMiIaKR19F5PT4/OzHRAvedp2KPGVeYoxWbeL1NiA2lVwCPwlZ1j66Ud0xyK86XXdJCl1v6kBgdzdEOqJftUURtD6vsY8CpRv/eeSRQp/JMV2CZdXp4Ez8nYZLZLVKhdN5YtoWG0Mjm//v6bMx1BUw+PD5XEiRClazsr81HmFQdkQlKh/2QBHQnf+rQp2YVXXQYofDthbmAqIPtVAJedwI6VZiPno/vVGcga5AsnEtLCRoAevwYWNXLUeoeh7VEHDVTN2AqCUOB+IPo0w9IKYVmiBprUe+xMqUczj8dCwHvPspd2P9k+nQQnul47TtM7cLz5e9nu1mkIijMe/Mz53N6drt8uTx5k371tL1FyxHQ+rKVzi0ZQF1fXF2/uX7DYpCKIzIv3gqtgZ55+ohlDTDyIplpKPXfW0vEBZwZ4O6wuUk8SG9jvWUVdmGQHRlkVcDGebCzz48d0P+PsznbKnKIZUDPLCwOFE7+ZMwzrOka9rVmVr+4Heu6giJyligykMYz7NMgUw0nHDS3ViDpFHRRS7ttBbXFmXXsioQ6Wiifonx6MAWd6o5c1hqF2cFAjGImY7DRnE7AcxyRLnM+G47ijqZq94ctEntR+NtQh5+M5PpKKUb/Gw6M/WmrB9/d3p19++dmkBPUI6Z4k86MgQQ5Ia6OMJxlraoFrDlDp38HBj8VQP+MeUkN8QwhzFZu7VwSTkRFnfTb9xzXFStCYATjlbwpea31kTO00mjHqHhQkcE84uzgiahatmbB/Leuz129Fru3FSB25c6AcCYfNmM8dDdgre61G26i3zj2e2lzrAQxca6ARkkECUgV9Nt5uMN6aY8nKQpPWMxCzTMZJwaQzEY0Xf32z+KcbVK8uT3/8+SXzda4vk/GaqZV70e/qKSvz0WfhfFDcln5aaqIEW6kDminM+XF9axBuunacHzkf6qp2JgqOBmREA2zg7VLPR+sAbLEEe7Ezjw9i28YngDLYYKPsgEBwa7oEnWRA/hwaSbun0m/0os3XBGA7v9ng770qpuAcQjjswrRBR2i8iiOtSzY+Ws5nISNtPWECLGQ0PUvBqMp8pLb4nfMRHC+yjHbRVZTDlyOnHqU9cXt/84Y8AhRrYYn2dFKArcpBIuvRKd2ZlurVYBCdnUjnpvMAlsnqojgKGIZ865z1Cca7bYKCI/DdWauffed8mPxHg6WMlOfGxPA483FdY1Oi2UCCR3Zkehb1upP/qIJ7eKDNfDAoKyMa5Ap9bzqfmUq7ufLDhxWtQqE0jbzvIVhxak4F5xmaciPddFTR31uMwabsOB99mEkVlszJJqQvQd+go72PYWmUAb0d/w7UtiJ3JhYufa0EAWScjEKwooKCgZfn08dP93ZA/+0f/zh9uP9QtYXUn1T7YR6Og4o25+GY0JpiVATRqe9x0Kqn83HjcpWm3ZhXquqC1A4Elc67KdX23Pno87VehkMMw0XZwAPe3t7sfICD1jW4FyfFfhlYC0Z2VIWj0QZHPi6WmcnPUwexS4iRh/2konOBo2n0fD/UIgcVmf27nA/Ns+2/yB6IrpsMHRAPzidQVN6FLCBZsPrYbtwkagr084sdz+Pj0+nPr1+3mGjhj8fnx9QiBdrU+ZiE8JJakWoELgVYkmr3yBGf5xhcloG4SR04H84BIqAOPusAFnNVsF6jduSNTIBw31NnDHkqcAIhMp5VE3UQuNluGPhVO+5iz9697XyyEJxtyhXp8drZEPdB9kTmQ8B/MTKflfWzh4c542wsNGjowc2gJCjo7ghdCjWrDSfqJkJkPNjx7fJ0oyZj7cE6lsifHWG37JvqcZL53H+8t7yOXII2k0kD5dF7UzTlxS1GNqWp/ujPKVdyyY/4AhYThjkwe4zzMtTTsUzLbuuXUHFDWfn3MuaC3RylNWIkAixc56iYWfODCryytyokLEmaFsUOlzGyODY+P3fsVGyew75+dzggNq/WckE+KEy3FoRBQm4HByuYYmVtg4a94DcswVmnMurQ6UKPQKcNurBjD9xKrUrPTYVxDJcMaCIhsoAtNfK9A2KQVp61jWOjKTBqbcrVbU0Pfg9F2GHPp/u729OnT5/8RzCbGl8th9JrRsIotSmkPW5Ot9fXgW7qHDhgvl9vnzFRU3g0CsJLrFV02fQw5ezkwtZBbybIo+Qe1/5pHUyfp3VjZLeDN2V3d5Iu2uvCSHnDV80mFoGABGyNWYhxCvU69Q8weTsfByjB+83saza8yBHAnkObcdZfCcpWNtxaq52NqeIhIdlAwm5brSRZp0T6DZSWA7q1Lfnz4eH05euDr//XP34PdFa6vIyr+n3knC2YZNgtTpasZw95E3W3xJNVN93VCTk5DCrB11SYRt3Z566GlbpJKP5BCXBIHnDXEeB2AmLESdj2VuPfgVcJEk4ntTFEngomaOp0s/4GBEdbRJz2Zt0tVZM2GE9bSn1uOZZlF43drhlM7NvvA+k9aZp9u147ZoTF0lLe3wMwTYAA2kcXz5Jdmip8e7p+u7DzIQt3LUfZfDMfaj7nzsflmo+fP725870RMfipMp8UuND6ag+BogJPZ6xEN81aubM2f20UcmVArsls57Nu9tzhZGWGEnHeF8Mf59Pim6LYAK7+sTdYjTB1A79dZ1/MDI3IIZj5NjrAK+uyJpS2i1ZcjjRCrG/nzz8H38vWESyzC6BHQVFdM4womDiJJANxHoxJjYGNSDufZ0PZ2rQlXWjtI5kS1hCwgFJmN601eHDhtcq9M2BANmZGTTlU86FlWqbv3wKUnYJaWFGbLEX3MGeeHh/d5yMFa8FuLy+C4WJMnAne38cJffxoaE6QnA+rzlA7/R3dWqsrZAmKHnwOkEqy2zj8ZFKRgVmRqLcaz383yk7nw51S75pRohPQijQKPiEiht6qvgf2ZSBhMsXMmdHEThfgFy289SEjXnkmzjjaI4O8jGszY16TYa/Ci49SEFC9oOtOATy1pGMztPdR2A4p7RbqNaOyEjt2UrVKqemAgrbOppk/2WFh4qmx+e3t9PDwaAFQPZ2Hx8fUAboPXat1PVMqFRUm1e/J+ZiwhNJ26khyTiuYcWCRwGiqPRP8uTg/tPeAFrM/VfSOM/frD86nUkeoGLRArmu/vqHOGDLTCpwd0ARyjXPIblkDGquCoZ/RoK2fz8GHEAu85jP4RUdyCpOGl+Iv7jcxwxGxmciSz/UZLDtPrx46T7AXvyjpPj/aV6jVm/SQhMQOWcokp8vTrSDRnu88vFyRRwJeSUdiYQAAIABJREFUKwNKr9h3mc8//vW/vQnasVRIBz0pxc9GSVSzJvUNCi33+/qcSZUrHRzRBREJDiDDrdiq+Z3lEICTso/9diubyGrWKe1phXoQl2bD7ch9G5qjouwa6jX6PFx4q8pyHiiU2yOGHqdKXWFEx4rk1aJdqqvfY0TQDU0XRZNox4dgGAJ39o+eFHBpvR+cfzOMuulQXja2rmeFYu5wlBOK8eeWp++030O1QhEXbGqIrrNbYNbkwISCy9dm7MRgBRqq8ajzd43oMtpTMvaC15x9dXqp39eNk+mvkRLAdZlzziz82ox7kNCoMiH9EUmBEQq6Hgyu2Vajz4sBiN1Gfi9qQHFigd2oD4YiHWM2Hcu8ZwISSDHz8Ob3ArXpPePsIsbpmlWdX/blFumVHL+cj7KKNWBwlbfo+QptObCbmjF3D9CifYtufnvjtWK/0NyozPHx8SHGiui8cjJAcvQIpQEwOmDJEiKzI101O2NH87meRMI5c4YYK+6JBI/sR/TYpFKQOTUKeOLUcn69JwyL571srHSfUamMAvX1jdfIn2VGY2p+nFXbrEZCSwGiNPuFJDT48r6zI5XTapaic9sREHbobV5v4dif8+eXLxHR1c/IMHMFe1zBNmukDmuL4FQIdl27LCVbf3/58nU3aBNcFjFa5YVhsw7Ox0PjVPOJRyLYYu/zvWS5TD09RI4lsxzwuWVPHRSVJZug/2bNQ9J6eajjxdXpVnujzsdqHHXgFj66ufxr5/Pp809vSolsdOTlTuHeu6u10bdSZ/3cbA4VGbWp2iioZj8OmDuBhzids6PixloI4BBdIE5iCdsRTsOT7mLuhxaHtFJsqMmmJx4VlflcjL2zh6eoI/DFg4oyNTNLSrQoFLNw+kUISAS9nIjW5VV1jVALF2yDrLlnibRxla74M4l9ydvQPEbPkeHPMtzIXlB36C7LOjR6U33hPLoZy5jMob0wwG6p+eQAedDdwvC3YnOM7tDf6OLtTMjCOD5wcaabsQi0YAOBYx+qzonY9N5a001iWHWKar7pNtWc+vHjh9Pnz5/thDTQzpnkVai+cFX4XRvLwm527I3+cA7sSe0LjYWQkwWS1N/0WNjJ3VxF22wM9+L+8zlx0rsBt6O7rRL9erq9u4vEStXfFUkj1JgzlkmZzoClb3cXyDGitGoM/mZa8m+//+4hamF3JnjR5yKqKuagxV3FsNPvKaBUH8jNdWqeJjTsOpCNp89yetH07Hzf3rNt7jbhIplPclNWNWonuv+Hp4eeyczicUOphHbrdDxvihlIY3ZQ9veLa0JBVzI8UA7Jf0py0vvhZG49Sj206nVWOk8pgSoZ7q6r6aoJ9HRGBSk+jUBBsJtESOmDc52pmY73P7TqjglPBpbQbmVVRQGTwTLvqDU66nuGYtOwbaiyNuVJ84hag7SqhwOAo1YccK/v+yAllv0XwsOQajpzROv+SzDitX7frs9O25JVE9AvdXVlnxIzNWpSdXDN5bq4yniTMVbDvWBKVM6o1lqmTLpti8DHzz8vqrWNnmVYOgWvKRYPH+YUm7ltzPa86yZqnLlBHBPOBxiErmAiuE0y2F54qR4MVz4hFT9z67ylIDkfwOLF1zDPpkcMjSOLCvjqHhllkIOZCCEQTLIinIt+r8HP6eJbmmwT/TWr8+jfyqH3wPnaKgi6Iuy3N8NLDHgzw6VOgAMmrNkP0kXQjmSGtaYXu9eKkcl7fsp0Ps5YkDqHEFLn47pKAwOyHr9tez1Muz77wvhGly+HbR+QOCuypLVQiB4yVqHmDAn/lVUt6ELrSkYbFqMyKRlnOSCt251rRR93n09hSneHF041PFe47Rx2Eh36ptAdAYud/XI06W3iawUXa9bJ6fT0+LAyp5X9V9dIr9e+1NTNfMmxZXCazsyiE7egvpiJoyn033799SQozTNsTP/dBeFtcJUJprnPzMLVX/R2+vzx05D/KYxb45sAJg2oes7u6FevlYx8O/XNeNOAN4gAaLY1gAzStt/HTDH02FTRkTYfKvTeGLvQ7lrHc4R3zWpzLVLOSsFc6okJuhKcKBBIYLbbLsjwfT6rzkGjuZ6jG6EJOttXZb02BdzOxq/9x8rbztpDMkKdmUmtsCxC9a6w6ghm80xnDZS6aRwlAsmWpqokjp7f0+NuKsb5AL8T6Op1/JnQvuP1KlZjq9irhqAboC7n04BsrU/Rl27NPAfXvxqALiQFyP7GIr+UENzQq1EYZV76yarGWefz/PpyermQEwrsNp2P7e79p5/e0A/bhIMYuUQhEWc086Z1g1XUMkunIn/UXGo8p3eNAS9LbRm24qTULuit6eplsYG/tkMi8/Fi83+VL99GMVmaDiHDoTDmZFzugnYKz2F49iEXDGXnc500O/cX57MzocBUCtyv3tTwuPXguNLl/S0vkYJmAbsFPeqzVd9wsc4042RnZA10Vduwr+xsjzt3HKpo5i+cD8bS69JGTGdtpXTq92XgVX8hxeezE5lq7EEmcfLFGtuUGoZIE/I8IP7cUmJDfCBCS5RmgkC998vrzkgJGLbqAc2tKfxO5x9Dnb4PQXRqRtXfCgRgw+k1LhhXKDcMuxhYQx8iXbhhcmfihwjSTcyPq/6iS6Z4DIYfVmFdbDviJ4auz1G2szr4pYVYOFsG3fBhsx2dMdVK/vzzT/8to6/fFRRlaNwWLhRjQafJ4L65p2grLKQJ03piFxeWN9I13KlgXpjWgVgdjWG9Bl52ltXn0gPS9+U4I0rbGtVLFA7sYE6SVNl9K9mjUUdxljRnWF0nokefEPRER9yEgsLB7vtT47O2CjOqVsG7tcXCZrZ1zUh8RmgRKQyr61fmh/1JwB1Che2baodXqlqkluXRA3YOG8ZXY6x9phmcAFwTZwOGj9CAtOlWU/6CBGPLAt3n0OJAnyUl1EmgwH6LEDFs4XIufnsULVrvGajZCmxpsC8DmDXAfma9OhIHIlJHjOtn7ueyJBKll8BuFg+tbXUPn5p6q0qPPaL/8kmqNG8v3zWZurVDbu76/pPn+fjiYJ4Vs6NWYKPbOpA3fxcVeh31ihQnwatbdDIzLowcMPdE1flMv/do6gSiwZghHXEwgPU65p+nOgkmt4rqKKzKocwFn1F5DGkOhcfiqjNdm3kMPYohTI1jr1ONzbe3081J/RaJnPCFzoLq/TW7ZDQCtL+mtHIZh4+fFmxJ8TGYcBg+hhe63vp8ICEOz19lPkRqqxw8BlzBakmB/u30Uc2e6jdqxgLsp7VbQcCZA8phUBSYSY584ShZQ0OtTlEZuJaDDPNHLLFFMaeTu2O3ddvJMnPYCSC0JhhQImI9b8Engtn0b0FQqoNIPog5Qo4kx0HTVUuYFkPwnQMtPk/da0Wf7F/VdarGQI0h4wdixNjXxv0rzCvjnKFm6WRXBqfX6fdFxvjt9z9Ov/32++nr1zRhqlaifS6D7qi3zeBu7KTW2XHpnKtaQa+ynI720v3trYMM1zkbMOr784u6j65f0JQczsODGGuhhet5OxhGzcB2MIHllP2JeEkgKH3fzDwHX2mczrPr6Gf3+ciZCs5Jv48VEuoQvLcwrnaIe3aWvq9gcQW6hX4T2cfGoEtoG9CppAuhcDN2hxcmmjrMvDEjUaOo3V8WmScyrBjzFQIXeo7QvGOvMt5wBoGvZWPtWrrn0usl52M72LrshPBX1kYWMvZVUCBq6EdmJ0EiQVt81pZh8vp32q2vtQoKdujLzkS6Kz2ggWKXflvH3etmlfm4jYKzrqDt5eX0+PJ0+napqm6nzdbhu2VCe/f+8y+mWu85FiUPDA/rQ1cnktxpa1ZJCh/n46hwHDwiRTsf/07x9+l8UG4dvT1kPAvymL0X3tnFyrxSYdhw0PU5WqR4aHVS78iV7MsRcefbJCYnNbY4uzcVkipgvE507FyBvuSQT6dr/c8GOLCaz92A3ZRyhsob5sjqt2lhVIyu4MeR1CDzIXNbXdnfRd1F4E0M3FT25SCdZBwLiSurqUZWJP9fT58+fvB68YXTU9SLI5pZFBvUUauzvuLE6N71UO4aHcOuyHwSQRriMuSDvEtl19sAaKitY79X5sl+cZ3AIelaU+YqyfhIpkfPWTUQQVEy8j//9NNJNbbUODJmXPs6Ac+ORqcz8lpYSHJfI1GoIkdpa/G7ZEUW+S9KoHvT+ggnl/kR7GbqvSbIllpr9YrHRxefH74+OMuJsd8Ua0MhJrSEGGAplo4dCQMr+6xJWCnYaYSUvYr2X4eMyaB64Frn3fTfpju/ffO1qBaDEK0rc1FIytTSVdsoSSf82m6fOCI7jZIlQvOXlL96eOI8XP/wyPYOozMNezuekJ2SkZAn07PjPV7Yz8QFguY6NNPnW69MAFPV6yYlw5cZvVh7u1lPnK+eQYgxqBdoeJuDDO3XjhlIkJU3dowukc3eP3aR/ZETmZlJkFguLhJgLqi3s8IImHE+vsb1cHcf5HIo9YPznNoONfNxYHlWEjGaVRKMg0RYr65ThT4elf/YeO+5FRh3/522Gj1qJijoPzw/riZTgvEc2Tqfn/7x3+18rBy7gaH8e2ZDuvn297iRtAbCDYqNzClYolFmH4/TKtuJms9a1DOPnMWrYRjMOEcaHLLWC7IzN9sKjHRmDhhvFhbPLYMix/Rc/j+ZRCCLsHjkDJKB5HuJuEOp9XV+O51uLm6c+eB87AStyNDUtXNC9H1BGulnqPSMHqSgkz7oQDm7j4UaABnihHwcvVZGB8IB8JGP60zF+1wZF5FO+WpkNfOxFEyLlmzaHOwUvmc6j/ORHExI1GEKef9zQOrEyRp3hEbmQ5G0UvaNJH3oWlTlQKzDO2VKZNwuTyfhysv4VMuMeiIMHDujm1tDc/qjfxtCLplBz8CfRff86vSnsK96YLS2uPdA0a8WSoUtFyo02nk5zMogUvNQT9I3124yXDCySV++/FnH88UGHyRAUJQuSA2a3ruWrIl8Df0yNgi1SA7UaPITu0w1vopwWoS1BAVlCpJtAXr0PmpUq8+RgnMy8MDplY+Ll6/TWQGHrytWj5YM5LigXlsSqlmF6Nur/mHmmgrVkYbyPmsG5WxJQY2/l1/fmWU0A2Hvuc+LPrXlfHStsSM4H9d+GD+SYknp/2ECugbUniXZQtfXtP9rnwTfKZAxJKWaUcWYX00m117WORF7l9EzRUKasdO2gPPZJJto1y2SSzXeOIsEOjif/H10PjiWHMCy3kbvHlRwW8t+3y9Vk63rtkfB4yAMkVPCBh32nNm5kXcSdA2yEKg36yznLefzLMK12yE7vrt71LDbT//yP95kiB2RGAJL5uPWTaeCOZjeAHU+6wZkKCtlo5+vonhpyQu7LLRmrG80WvqhfdfEiQsfzLRGpp5rMhhYsVGCdY4PYxWvW2ehnqFFJXXUvx+enzwH3uq4jQq0mDKYwo8Vkea9kt6mGWz3c1y8iusV2M34ew2PZ5XATNGB7uTG5XwqmW8osrg2xkxrr+tFJ4osbfb7AP845ZXwa/uYaObE+azoqcYc55OhaNLN0+EPNGMWS1l2OJpEbpnnEZhhr3MiwMxycqEVmminU+W1iToTkQMPRIy2FskHNn0khW8Kl5wfFLCX5dtq8nQDFtks4dTXJYZUI2zBAQRAOmjMOkrN78qNoKl5NbqraCIEFrLFmQ0vQ/H25rphj0xuiWffvWrh24qBup7zRc4kfVw6cw8PX72n0vcjiHaP3JBlF2XZZxAmWNmT/l6H8AVKSxFehkanlYBJ+9kOrT/z65hjc3V1ktIAiIDP/Vuifn3p3gW9OfioyKmcAjpueU2eLNG/IbM2o9rgIDS8JPkzH8fjMEz4iQ0BojOTr7AVAqX6HAKvUPQJBCU7lew8MUuyRVoHtO9gl/lMswcJLkp/j4pGi5FqbxA0aKLJDnit4lw6exx4hgV+e4Mhq2uQId9nBngz57Vs0GY+Kb3qjCS4M9TFuJjFMp5U8gQ2K2uj0HgWvNPrhg104EaD/TjDvl/fsvbRnjGGzcjU2tMiFywn1BoQ9lKXgfPhbwUM2kOC3VTzkfOBbOWzWO3Ci3ux3XrjREE2pI0i0VZiA8QowPaKIcEZ4XxsDOphl1Gt5hpMixi4FE/52tE1DX81eDgfHuBiG6EwsN5i1XfIxrRIk8ps/LZRvrIeb/QywRJhxmgGCttQi53R05P/0Dcip3d92oSDBbt13C3Uc0WTiurEFEl0+RIYs1iy+04aVbPeS1yz1HbICDgBZy+iOkp/r53Ybv5tVnVwFIh2NmPVM8m66NrDlKJGRt1AP5deVyAxWH9xjCsSVcG8ApJ2HyVmJBI89kZtSGgTdoEqEjU3Exrj0vmsDVts6MAGpzART5+xElDntRaPyjSc+YRg4r1utpOMVCR8gGXQsdsTGWOAVT/68DHNrtSbGvZEPmjh/2lkFFyjdgU9Z2bBkPUou7FDuxILTsHPNjA45GFhlnyMsgDByIJuBUV6zbR3HXi1Bw1GZq8nUbsPT0g0zWwlKeVr7h73vdBqUUHbDBBLg6eNo5sEk+UGkEiNIcPM8t+O1htmhLGVZlF/Vvt0sndSx8zYizgL5nq90ANX6EqkjLXfxiyv1GjDFMP5ADGx9+IcQ212IFX3A5MtjvrC+wHSFSxVlEaUhRO0itCiFZANMCRlNKTOx9pzhQo1FqJKMATugdnSVhA2LZl/iDvOqHp/BIHWwUM0tbDbj5xPsnkyyV0OkW3xOR624eh8tuhprldweJ7fDIKzzklEsPnWNuzYGIbmYeMelT2KXOF+vrwn1+GA7er+5g1vl1SPDnw2F5L6SilRBM6hpDOflDgp4Z4qqA1mQ8f2dOf9TEfTyLrATNdMdiEvfII9QnjT2zhQfeNYx+Sc25MloiPNLG4Zjx3DBXxIgY/MRUOQuCdohUqznwXTqVu7H6N7EdODg8qQLGPFpobeWEYemEsHEXJDn+AR2uzgL3TpDKspQu5wKUfGvQ8YOWZrrdS+zcF7FVKoR3oHWGatlOA3bbBNVbdzLpOKAOGYCY2+CatibLIB+0gPfMJ00NYpcnJI/MQEVTgDjkZWrlcRfHYFmZ9/t3TrmS1H4LHmr9EgsiiGM9VJrxqLGFWte8zxBh5G2OvNNZdaXxVrrU3mCoVZ5prcUHmQ0aSZ1MMO66w9+E+ssMLZqcWlbsLa2FAzsqcB1nb0OUdAn8hKQUTx/q0DiiNoK8ASCU2dRXBhsr2ttEwk7v2FggnBYuWAMrMnRsPb3UFZJhovrmLHMOT9js88z2gjCgkWNv14Z0tVPi+JIecua5X49CIs1NeXGELrTYq4EAQigVSef6L8MXqjGoY45xzbPTNMz/FVbL422eN4nPUY/gopZDVmM2hyqkU4E6OmVMkcy/OUQblaQEeDfcsJdkY9PgSLWLC+ZPX8rFruUpk/wnoE2e45JFhvPcYBUzUi45DbK1WlETJfHMqUB9rfKzTdxeaZo7doB9RBj/gQZ76VP1NGu2Yl9eYuru7S6YLhIKphfAKKs3hgNgbej6hk13A2fjgXYaXlQ24/mwtvCgNsFtY6b2dRrrPvD3Lh3qVpVlyKh9SEOlzOn93CWrKbwBgINDrCLkkAYwAtFIl2fabYSM9fH/w5jtbaCGk6dntpVvpc5Vemr3KA/b4oJcfqhX/JA5FchXXNWktjMJVT52SL67T5PkNHXwaNXdvsw9FOHZC365grA3FDvUQTZiLawalN58PzXoa6vOnleIbj+6vfI2WHfrzqBUP2xJQEZZaFAreUSmf3CCaz8a05HDAEPWfI8XgMQ9k4gaBioAKlQaXvXltCtmFABo7TmmfUxKb2tolUsvIeGRDKsjP9ZgWIY5JNdvmXQYnTZRZsFo5zxJkEuqGOifNZEXW7EXgeGFe9l9ZZBlpGlHvFiJkE8/p2Emi4A7QEn57Z04K+V7dsJwdpLqwfFb5noIERxWjxrGetYceHgbocjLBmOD3LVRcCq9bc9W0cfRo/M4NK4yu414YgPiNA7awT2bNrO2VV3lpp/cmGWQGeoaHRyEl7hMkZ7VfCpjmb0yWWJu3PGb18MPq8HtwwPW7DUdteD+hsv3/3w+jx4W1msuBxOP19O8n2HHJ20TNUEAabdpUlWoffENpGseZr5s+ToNSNew0SzHtfLuJHWkMIXJI1qz4bYpucu+/5+v7ybdMZZwoNDlg9n6Z/SSf3DZ8bqM16SSQyb8J+4hs6R4kYDNxRSyAVXcQHuuan3M2uGfDZoZauU/h9FlSoECMXB9SiGVMwPQu++mxtGOWgyhnocCjdfnmINpmMmaGxId+izZeIN2KE6m6X8zH80gU/zwp82nFCvs7rQESi41oKJrTUkBQ2NTwGrcyZ4XyG7U8ENJwP4eSum2QTCc4Jqy9/cD7T0cwNuKIwguBZiDm/gFUPCG7PnrBhJGLmeNI8WyxaARDOx539wIcyHlbbkKxH04l+7ixQoyVoevWoNxquqvMh0owuXaLowH2BSaLd1uFxnpp77GvzSIDOL5lOJsXzQNRTpRi2o6NRZbplC06DPI25vo+xxPFQh4q3ynafWRsGgvcpGWsplGPgRDxQk+BEB/SzDIwjw62KtgfGpT5nenDrCPTRTafD9U0HNPfP+nxlg6iW1KGFZdUxph6xIK231HqlPGCJpUb/ei6qmU2jDPTFZxA0p063+5vckKssSmcT8V4XQVK79bOU3qDo6YYk286xMtQ4n4s5KwpNs4qzLiZe4+nlsBow1WuswH8nANmVS4NuZDIHB2Rk6DgrKOzBPQXA694M2sFzqelAywgQLxs8GsRx3NPZzeNN9qMmXWxH6o9VxehEBJyP2k5wPmZFf/h09xYHEQbbnhoYiyJmi7MG2F5qiprO5wBZpDC5vXcK/Lv4paawUPjytWmZji4pBEIqGBHOygz0srPPCDV7OJ92Oh/tILABbJDQOh0Vkgl5JHJYReCTqy9EjlIG4+nZelAwO1BIYLM4+lWhU0X8Oh8p+K5OaeTKt7XJvxpNyPmIVUPmQ7Ew23H2JcVYagoltv/caPG+/j66elMdoSXM6XjmvyfejAHk2fpqCpNOSrcP2MhC9LqdNW/lXxvI3vZCBcGkPeQONk1nTLUWRGaA87kec4qOz7sGuVlOT/NghI2Z9G76w5lDzdUNVsCyTZzaY5mkGecUI5xIWl84GRhvOgtCDlYfUwVB9doQSNSasGGb7wK5Om4CggW5TbZTFQri1NMI6b1Y2GdnUrGAECv0ehXar2ucln4jGYght8xokkHmeU3no/dAlQPnwv6ZcA3PZWY/XJ/nvHR/ArnZBjXzCUMtm01wuEEMDzEMDOTBfd03246FZEHWyHVCFtLr3Bems87IFY8Nj0i9XZ3OycXJZ9j7eeyzFXxpnxZd8fUpQG9zrgfSoShfZlnKb7GQQOEpM3zPNps2dJuKXVZYZ6xEKdbD8Bfq7SAeJjWFQq/npZ+nLy6CoOdff5utrl/I72rv7LEsMWXZdz3jVpZ4cwDOutj5fP7505vTNXP+qXWM6XpyPt2Qbrqy9M72tgF+tvzDdD66ikhV0DFcdGzJOuB8qpfWYn8YbXA7gN5qfofziTlOrwG9Qf49s/KO9Y+JVXujtA9BNQu/M0qt7Q9azgd5fjfttz+lVtMbrwLc8e6NCJXPqY6iKaSCBtRwBVVXFwzMBuQWa9EHGecj4+tHy6gCG/Xg6F7zGstv3ySsefw6d0L+b69LxQV9w6lvsPlxLmxi/puNrA0JlLHhtLCjcD7vOb/97He0vIKR4Xz83FbjYaAg9ZSYEdVG4BinOrD2bqjBbRntkWWxN2yA8HI9jOhL2aAO9QogOMm4QBHX37AcMfDL6bbGgCFYEXOfVaAY7a+yBdvxb7SmzZYRztxPcDuLPFO9x+pb61laGb+5njK042w0gJu0/JkBKcu1Grj2j3qODrBboSPUSgqd2C5QVxzN/XZgLZJPgzXRDuoLOWIb3idzMgTTvZk9HadO/416g7KOsTM4nzi5y4UM+NmVkbft2FEaiZEXYXqqP+/ydIGDUHYg9YNmPFn8CzsfvtYaECSppmK2Z4lK7cUy+lEEZJ2JCY2PGizIx3lmyGeyvufO6NzZz+xktmhYxLcjPPRvvQ5777NpEsmoQ45Mis/4zjuN17uHrQ4vGdeU2qpvUGBmZYmI40bg9U3O5/NyPvowS2dUNFRvpAtNWSXflxovBXYbbmolLO5Zt/vcfI7cB+EgJhCGGbWMmDL+P4te3SZDVMdBYc2zthSPN2+cj43FpPVO8b3RxBZbLEbO1en2/s5sOP0abBOUrwW1hR6a9bAibp0SzsdRkW6lGZUyKy24Mh/rVCHUmfBAFfU822Y+11c37URvPWgd+tR7UADG+bx1/s75BlkGr5thVLtX3UfsnzyDIzyK0dOz8zTOAf0A6eR72/nMqH0ehHPnEwNeJk5vG2caR1sGZVk7C8PmtaxHoVlLJFV+6NzATYe2Mr8kNIXddv2MSFm6W2FHdc7Potjr4KaX0h3yfY7b8JPJBbKK877OBMd5oMsUxTlMZ6PX8d8Yamo9EwqdzgfYLfe+y4G8FyiDr6HMvpzpt9CFx9Rb3mDDPTUkhfUSEAZrXQ53MKjOYTYMHYZzGlAQgrVvqDHh3ArDyYibrn8mfyP4TdeecdMbkl0B2plyfPZtg9QW3cVWe31+3m0GetYliNgGVYF7Ok3OmQ1za462MQPR0DPPaIgoOuCACALnea9EeJrQRw/OIXhqcGLb0rYVgsO5L8hCyZAdHLQhln1AFu31MNuPkHqTQTjvBJycK/6eQSavmUw4kT6ALb3PpHPJOHbLLzUx0DwfLlZvvmm/MFVCrdWbHJxP00xxdcl8/MLBKlsRw5rMl9k3GDBHK2ZLQdNsISshf96uRWFqFzSHsflDqa4x6IZ153oPPZhmPPKeuUPm40/ZdKnUPO5uDxRwXWdECCux0Q5rPzbLSNAEAAAgAElEQVTh9tah2virez363xJp1FIr3RT9FlVaG7DSrddmrNaUaj65pTSS5tCHkrnlgNJ1f1JkWAhrHfJ+tg0OKT70oRl1wew6i3ZwEFoL0YznfwOhrWeDntkojJ5HYfrvmbWsmgXjhrlHxpFbaSSdOymY0kuymZTsOcgn1HqmoSCiXoQMCr4o63a/LqN4CoQ2nQ9d9cbv3dNybAMQfOLDWONBPcSHUo2kXp+YEq9L73lBN6OGgMPIPSTrgXl4gFLG87LzWzefsI2v6cy4xwmfenxFJxL7M5f+4K4jyZGuL4pH0/nQuDkym5nJcd18/nsZmR3u+pwWtGHWlgCiCkzUU1KjdHR/cWH5H5wPUM+ejlyYa2Vc0J1LLR7Oxw65ETo9eqbB1yEsGHFAZGli/pbMejifhYJ41IYCzgTNy6lvKluf3WYF7rWusvUoMUznQ1BimaVq9qGQcnBIqvH0PXj2BB9yTO7yOUsYprOByfleFhRnGi28yPCQ9WxGLMiYsh4adzPD6kI1n49vGAMdJHvIdsmGe18M37ayi9nuZ8NXSuHXgRT1dtd4uBggBrNQNHK1YxZs1DtkCgPrTbra8/dIBjufNsEO/kjVFcqrGM4HaZ7V+/Gu82lRuJ3NfrhKpSWu2KZLIjPXeAqFOcIQU8hUzRf3WsCSM0Sg+lhVrfVeFDEt2dG+jgWdVckaT3t7HSzWSuGDph7jtiGorKlGgFceZpuIFW2TTc16zz7kcfDOXobiwjRS2qTnzuevMh+MKZeBAWLzErzY1zPam4gOx1XYJYy8/I/BYJBFslf3niPaY/34XBzvMmywCZv1+IDZowfSIZpz8yPssDrW1AoSrTEPhvtQQOI90sK5kYPnqpPTEIoBOTckgqXH4LPlkOp4dC0oT+DA57PSWszMaznRkiKCZATWm9mS96iDkvS5nEf2sPUSH+X3Y4Rx/gPobeD2XnbAXuDzdO1raucawLYHu8XolXsM4aHrKucj8o5+7DHOQgyaKeN8Et3vSaIEStsZ7hEhhop07RYfDdsTtpq2BcHiYuMhP5MwwmviwHfOgapjoqHSe37O4RrliTyrELD6jht+da0xATU2x1lMlSp0nUBnTCXWGtgRv74eCEOe19VhfBNSdzCo+o/s8WiPmVmNrpH9N6FU9pnPg85q39/7bdQanSdX0UXn1IrnHWfuZ31ze3fMfMpiEdwBxm+xzTEzYkFzWiBlLot9Uv2nIWIJtpuDpQN/rFDI0azN4ciQ2I3MB+PYKL7FSdK9bLg4H2cATt93zUeLN7Hkvbi9jsqqAL15UQS/WVa+YpvdVDaaPRw2Auop+JY+GhyXI71mPpmNEtkQegiW9FA3k5tW+6UHJZVdR/swzpdQK4c/DcB+mKKZMomzhtxGqp3lzqyoJ4xBfgTHOTvHLmqiHnBjsuJJ8d0wAooY7bE4m5ZJtKQ1IeKF0k22YMPYGoieSKK4NtCOEcURrGWiZJyP1lzRXmoC3TuFW2wM41Xa4d+6V6FYGF4EoSxTItyqyRSqCW029FAiWNYpJbwywRi2uAbHXRi2zIHLvdlxTil7G5m9fhJa1bUzrTfw31lvFXJAY7ZUtlARBOqEjTCJ2nFcBH9yBFYDAIZqH5ppx2UqwdhSIIoTQevLz67IxGQixigdlcL1vQk1mu3XwIsAIVlndRIrOeWz5DpMaosS5kwjeJ6vP7dZUhq1AwtaEWJKyQxCxs5iTma7UbMABdF7y2l4rpnV/VN3sz0kgEBNYX7GEG21TfSsKDWTb5HlNY8H8oGHUUo9Zs/CyraNfp32wSZb7XEfbh9oPx5rmx6zwtrd0JbQKcFA9wAC4Xq89m2H+eGoCVIIJmbmgz/g+eYMp+ZIgKKfyckY1RqBlWtgYyxM7Ozt3dvy/F4EGrcqf2GmRIyB9aa6aN4QMoKd1bCirtFYxibfh+fofBydlsHi3+/hHol+GXhbEdmva+bF+5eMsqI5a1l1Xofu7dz5AIME0/tmB4oRdO2n7LdMMKyOHQ5oRIqB3cLM4WCTfgPDeS6KIgLGyDrY3owky+2jKs58kW5yrzlR6jIuMXTa1B558PSQCAw4oPIu3xu4IyU5RzcaenzhVHDsK7Uf9OuZ+UBYIHPA4JAt8z4+zJW7YT0NKUn08+7OpBRFbX/8/nu6yTtXRL+nTJC9Zrl79YWNe0xdLg5/Gr3lHEo28GGoQ3cUV5YSEA2qwysDX+OhUbrYStU8a5wrwRMGNQYg+m3cu84KzgdqtA/s2OyhAgdaoqCec7UHk2EUiETXwyOAqbwNZw7DyvnkWp2FiLk5DCYIiA3U6B/Rvfhn7snLOuN4+Jzp2KaNYC8QubMv+W8MpnvnvM+iu+e5ML0O3b+bFZXlMzIHspHHurT5vQyr6Xy4Fv2N2sFi4MrIT2241nn02oyRYIpri+pDaiyZyQ6cORfsH4Irl4MUUDVrTv9LT46TmzRXO8BfECaB0qvrv3zfgWVJN5Y1E1TYGBrHjvMB8fF5qhgocBtOH8iNfXwe5Oj7qN2v8zRII4HD9xwz2+MiPjhdzqRLNtXLW/bh+u7emQ8f4iitkhY2HoIVWkA9b2DSIoq7rY0BCwmFAw7Jckrt6fDsjIab0/lg/L/XL9qGHXkQoCOczxrQ1DpJBiwFulmSImXRrMwHuMWqAZl344dLbaSLzEbl0LkIycOU0VOT2VJ+oDaz5/dYiaAsmLB1dmFR1yIFhEMPS3tb0CrL5oPGW1puYUsZq6fHr+nTKCOIQVTw/73GsFNa81gPvzNQyEVZm5mek94rg1xwzdKICgz1d85H74uRwflov336/Pn0P//n/7QT+u23307/7//6X57aael/M3Qyi2fVfMaAvxzmUjpH5oEDxCg7Dq4D0vfckV0jwr/180DHNfJrLg8ZScZsTFx7Olj2BpCSfiYjqj/TKCyWZaNnn69l0Pfn+zpLJ0bEdonZrj4Miv7nUvqbcaTrwPksp2Hlt2QheSYlGHWOlDPTQSteUysH7LbO0Mhw5nrMIMDO9KzmN/eRMlf/bjPD6XzsoNx/JeejocwJQvO/1lr1aEqqseF3gBFCy/wcG+EbUYxvVh3N71UG2Ao6mlXJ+SyyQJVSZia18ZshUdFNp+v1PJxXZS7NmErDtvPpL5vZp8Stw/wiv4PNqnBwNQejORkKuWBdd6bYriTjXxkNE4kr2eP9P8aI4GDsjC+iSmDqxBj3zjPD+WRddyP7Wts1dbVMRreoJHlJsHDU4dvivM2Ubj6k5mO4o9338cIRnTOM5NQsVNspDGq4xPTEPeBsOp8ZlWVzhto3HZLoYjgqIgKi+KSCnf0zhtYt51MNNVg+hkDcNFcstrPL2ZTeugtnKe7tSZ3t+QD7bwHZ3h5DNWYdBR6IZEsgomPXr9euDsGRCDWl88K+2DWmH0ZU0hCHmhYrnYIm2XQ+PmrD+bx+ew4Dzzpne94P147z8aIjEEqU/I7z4Vnwd6LRLTzKJowTDdsN5zMjpxmh24iU0opBkE7WL//yL6d//dd/tfP59ddf7Xw0SI3+A/2OGtiylurL2owcSuti0USUsgdQexHaOoXxISsEkSHy7yU2DCIKRBXBwb4fYLtmI0S406hyT9Q2t/O5WSOSWbdZv09/RIILQ6DrgANj8L1Ayexd1j4OZcNyeaz7e0SrO5ho5vJWqZ0yJZmRo/dbWUENGy0Y52eZ9ybY+SuHREb0nXGkN6pQ0RogCLzXPiMZMzka/W3oTYFB+6/M9Kvz4blEoXlLwaQuVsFRq45sKSmpY7xUddvnpColNsRVYZ5rjiHf2Z+cwVj1ZoU4dnpq7IA01C5GdVFCUq+77IyjQlXdCwkYNwGGeUIbNmuzc+s1BF3Y6R1s7Ce3AujBxrRCeRMC3mNmsXn+yKrtUojPpNtUtjxWyDTxB24OLqHMwrlWkpC+HCrgF6eL208/Wdtteb4Wtfy9RokhCtQRVd3aD0VwynA+2fs74sDJcPveFI288rNENDB70nOR910kCHpnWvjEiNY79kGmOKcFsTSN6ixnekYkNP7cXqcf8Dc1ae44Zpak2NATP57ZS7SM0mvBg10H3uOp875E+2xkIih9lsaMyfkgfSHnjPPRbzNzJUYQVQgGPoVw4K5m1VVg17TWA+bqi5gMm/63Dh/NuYdDNqAVop8FzQ4rRL8LMOKMqliHteFXthToQHDbz7/8koma11enr18eTr//9psL0jTwGm92RCxBzbDeqCHa+XSWIKoamVJ5NNLAWmRAKedQMJYwZ0YCjS1QPUGZvBxwO7M2l84IUb82naqj0hrTZMc3baiOg5hZUM7c5enmOlT2vX9wq40mrby0KcL7OfVBtI/IBhb5pZEJ4CR1Lbv/A7WJnJnlGBvgkdmzT9N7swdArmdKAzGKAKPYjMFnu3Dv+m+ug1oXzyZOsg6yzsdTR+t8QkQ6cz4GLra+4LnzAXa33ReZpKO4c7ZfTy/KvFpCcBAuCnezFIKPeX5AU/z7gpzy9GIHqLO0XQWyhhVEasTfBisu7NtKCLm9BSXtVRiwtVK2pllC1qKjFmYnXAYsUwdGjc8BkVGPEJdmcECQIRWV19e2bzTI4nzhE0DEzvcIzsdBYetbXq8Fu0UZXO8j52P7ZoJUapx+/5vPP9v5+M3XjY2u2y6qI+DWfOwZ6yTUtUovQxzH0RAfHdCRaq2rkCQ5kdlizdX5gFFavXawwhZO7iiih9UYddhBGhEgFWp19CqLy8InIlxf3bAapramfsKIGqyVFRHRKFsHuSL7zhPiHhKV5jCQidk5NFtxJtT3Eh0b54NqNU1fEA7QZkKKBggq0VWcj6N4RXh68G4q2zNl1qbD+ZSwEWckuGMX4v/KYZD9nEOQixWBRMqgDbM+OfS74xyDrff8+OnTSQV2BRu+/5c9Wl3Bjpl2VRAQCUT3TuRnZ6ynTxHAXdSBfw2dktW0rjKdj2s/Dq7eTjceBZzXbyxevTqKtANbQZVFgX3WLXiePHPgZ/YBqsv6iMX0as0yDXoZ1rXXPjs0Bl5N2vrZdkjbCCSC9DTfmdE7etpQXAxgp4Ved5T2Uo4+zncxTj+gOhwTaw6p4OB8UHBvpLuCg2ZxrMvMfNZZMeMusDDq+DifMBFPp4fHh6pR61kfnY/OypuHtw2bc5b5ELnnM0V/nwKZUnkoAwuI7CZCyovKf7a+a+8s51O7Qu9YoeA5mt3BJ6NjaqghVklZ3+NsinxYq9B7M0GHPt4jT3Rdpnb3jMCyG+QTbNtac52dAactm9VyioMje8+dPZ/v3+l8eLb6DScHZnNG11AXCkU9sGPQHO3XjAxRP1ZYoMv5XH38vFStfag6qGkaIm0MKy3Ley/Np7BABHuQLSRSGPZ99T6gmLCbTHNg1OeTA2ADxajqRkdkDPKajDKYFx/JC4/TTPG88uoapGXlWxm0UscPzsewXDFzg641PhjofQubyTcc0iHLGc7HEWMdjY2E+4MU3Xbez+jg9/2qkVUU0sKWjlLpOC47bQkDQkM2xlvYxIrMYa0YihujvnffyXtzkdrg+gPng5HDiFIX3NFzZ5SYgbTpujODYhm1LiFIpIBrhy4ygRtYk3qovhMiiaK7PBPrT1Hs7kRFvacNWYvRRsbZ+J3IS7TvBkp3ce+nTy0t33s73bhpeX/B3sK5kfl4HXzIjhDEPifzXfb7BfcP8UCzZyTPxPUFQt2q7qx1jESgONV++DdOJkag83vGAMAYrbAiN4SHOv0u5idDZShZGXydCaXPOA+WyGh5bgSrKZ5vaHIap2k/yBanYavH7DyonY0uOrev73R6FKNT8keaINzx9nZCpA3M9GIdxnlcxrYwecaE7yzT6/qWOV2rPiOC0FBtwZCvfT3sm5lezqI76ruBnZ/vCD5nJmWfSv1G96fZU4KpOg6Fa27LspEJjUA3/X+QQ/TzzF+LRFjmao19DNTtZtJcNGgSz0aO/kVlg+6XGSCwFy3k2mCF0gCZk7NEUAlo1lWytqZl11XOx/DmUobInrw43X9csJsu3tFNZVh8kaUXM19GRmFR+kyzHlMs4d2PDALMNWk7T44aydvp+jZRgVPKzhXS5855Nhnr+5jr4qvGwFMZ724iGd+hUGK1aMOue/HvtD19RZUtFA4sfb33wOj8YA4JU2m9bK4aD20wG2h6dGCllHbOOriHpUZRKfjT27cwBlejXaIepjXq/QzZVGo+Gyfac68v6s7uFNVGvysL7X1iMDjsPkRL503O7v3MZxuvXK/uTc4A4oEjmuphAZtOn70ynw7w057xM+x1Zb2SVSiCsuHygK6tIIHjUHaQZrpN9/X9uyM9KtJkfaFFb+Fbw5ZEpbbeu87joq1gv14TTZbTqB4yqTqf6UCTlbBB3umZKflAzyxBVKEHfqfDxPa6IGNU9nglp5D7SSQZkUxfWxd91XVKYMhjDfEBZ6d/Uy9Mcpyhkd5fZbkCr+t7iFBieMnYCQD8ms68mrCcfj6RABf26VMhy6xBE5uxp7N3Eiw1a5xaj3NcBZmdmpqu7kh1BXuK4c11xgFDKtH3XHPpWAmDqWt/yNFe+pnoe1Z3L8GHPUAt3FvnoAi/GjyS1TTjARVayhFV6vBzK10fPUmd/4en5xTp3c4CKlIIz3Trb4bdoFxr3/s50FtZ1hus2BUYFAImi9LvWKx4zgfyjJ3YExxM1markEyGXOYnpfFWdVpnRdJg7LwkE6fMfo4CPKUE/dvIles9U3Pm/uP25RhdZ/n1llW9NR7ah8xG8wOaF2KFBCYyZnPrYQq3ZXY77Ay/+9vr6eZDMG+9J8w0RYeKvj5//JRiYRfSMynkYNq8FEo00agGsjWtczpY6GEY9YStjfjIeytIijhhreO0o6kRMCb6jPmRgnGMznkvjB6ohUkrqYJhXAwkQRYSR+xgLK9BB0K5c55O4FmTO0wVPZ2eHx6CoVd114cckkY8Tth8rUB5c6HEK/9bqGVmLAtWQQqom9GQ5l1GCOhL3e+6diI5IImk+o3MNW21/QirMVYNuh1DoMeBgrLhl0GD9r6wQ9JzzhC1ZQDbY6JJmwjdQjrw5NjS1GmgCwS6e3+ic/dq2K1VwOzDGif2+NImZDT6QcrldLr7cGdHIM1DP+8GG0TDqFIAbWxYyjQXBxkQXhAtxdHounAcidjzPHdgMMeWb8fqymrZab6nnnBDdEvPbkfD0/mwbu9lO+yLBcNpWN9Ts9lReSe48ntVhDXXUWJSJWLI0tK0mSOXPr0YXTul65COgImBehPcVNfOD761YmXKZnE1G6EPq04cgkxITbFBGGyeH71ouo5cf69tML74fGUOyYASjGVK66XnfMluXNdmYnKNTjTuld/U+WGtF/vS2YqQgJyhn3767GtVFqhbtUNsyHMjwoCRx8KvIAP0a/asOtgrsUyvD2wv1Y6bkAZWTW+3taSmm6Ze3a9eH/q5VCZu7YA8iNNqEzrHIhokMBLMJuej5+ChiQyz2whyMp9VjPbTb1SB7Lem2ZXZ5RR0CuTp5Z2AaIiszYJrbGtrN4jKOVJeXI+snrIWHj6UWGUwumg5n5ACUshdQ5/g15c5ol6hyN834nVG1nEC7Jys6b6/Op8VQazDM5PX/DJGNcuzKYe6bmagY3SI+Ga0SLqL4Vmv0cPVsLiy3dj8PuSFN1cazhTKs4K6tKm8sdpPpFuE+p46UUehhyq2anutDPyl88n1745wnKucDyO39Qph1qnH7MhwGcmzRjwCicBhKdZqOuYasEbGTPG21Hkb0sraL/JGH6d7zVaDXnHnMbphGY/zwMof+upppl4LG+XcMzIoZI3e9212ZKQI66PMnSwkxhYh3cBwN9eaXgsUtpsvU6TWFE3GMKPUjDJ15VVwjr229CNt1qZZVMDFROZN1WF9xWXp/rbKsI1XKHZxuksCq02z/QyyBD5zOZ4at63WlPeJf9vab1471pUptdQkGcGeU46FT5N468rWSOz1ReFk4l6GZuK8GwAu+jBN2r0onm8Ux3OhdvaDvo+jZ4/hfHC6c93ztmKqBfqSZdM5tqI9kz1VrpAz7PXZdshIU6m+TDOrz0UZmRmJsEehyJZ++HDv6316aUN67Z6SgVs7nzLoAHOGAvy0H7CVTfQoEvWCqnrt5IJ7mSxs2v8ebAjSIChZ4slyPGteVB3PdD76HNc62eej9n5xur0/e5o7VGqg5chV45qT7mXj+4FoM7fHgo3szVnoI13p1X5rr8rq4zFWE8Ddr2mG4o0mqffLq9PnT5+8qQwJtCDHYfBFq2BvJlI2PWOrfaaKCy/GVyzdcK4rKcjhnfWeFYa1kawQyXuvSyydgi748Dx8MIdI39fagStfXkbpdYwInkVCIn0c9DmuLhUDOz6kXFDn1Xq5NhKVA7h3PgAYa+3CdzKfFepRgqeAPxSW7YCur0+OT1tX4dmsyB1HPbLFrFOaK03Rd+DfgjHQDOrbzdam82E9CKBc5KwF5HUzQFgwQzNo4MzYw9coG4PedEREDEuCEAySJZMaLbo+Vcd+eZ0sL88Vhd9AoXZGndezHRDBS5zP02MMCtlCRjzHXeg9g7nH6NIIy3v7b+Rt4FY6SUg8qb8xpC12ZDyyn1kchIK6ubfYn3xv3f/oDVpRrC88h48jM/f+2kfLcbZnr84nl5GaF3aFdY3zeT1dVEanD8MQ3PrS+zTTIbIPm7YIx7BT0/m4RlklCxXy9TXZeAQsMxjkvube0ueQ+Qg6l/OBpOJaZTMfxIe9n2bm4wBsMwnN7HQJIkFB4PdMUpXd1HlxecGNyGrAvjkpvzLlPDum8fXQVhss0xVsLMcshxYYbRM+qis4nA81XWfInW7r5uz2MBr56PgboU8QDGg9cK3XZAMgUhQqpvPBANcdBapIwdw3atmX/JCDHnJgIzEUh2tMmUk+2RBLA7G1olCtQwd0c2s6B82s+/Txoz+fGeTzIHgTaNOY8VR8GJjIFz73aDmNZD5QUlt/4aDzGxy8FDWHbz4nJDBIrs5n/d4wJnpPGZApU8HnOEPBKb8j7gkMNzc+Rb+VWfX3cD4QD5CyUBrs358HvM7Hh7sRJu83o7xgv2eTC0f9R85HxsGD+YZiODNllnTPkIdZWV8HbolxYsZMVXaNKytKKk0UGRzT3Vuo9Wu77zJsLCvqhljRs8/EOwkarN4hxwEUK9it2oJ5z7zrjBaDcW95FDmeZD9V0bgmas+B2plPcstASlsaaa9vnA89dTlTNCDH+fCF8wGLZyaP1lIKGUC1FoikFj9UMxgb72ZGRdrstU5fxUGD6bMX5p7Qdcf5lhL8/1P2pk1yZkd2ZiSWBFBVrIVrsymTjcwkzf//IyN9GslkGn3QyCQ12VyaSxUSQCLHzvL49QiAzZ6kFQFkRka8733v9eX48eOEyEmhvEYEX5OJ7Xtobcn3dON8/E9/m1HgbQGIV14+rPNL+h07hzZKGvKmIdmSV3mv6dBvZmvnXqNp6rX7G8OShBBBgIO9Yc+yr44DUqYdyjUtJ7Jv3oc6E7pcKTdoD/Rx4nwSuB95IoJvnM8okKzMVHZO18KZfvP6jT/DCivAsQud2YGEbSyq2G4wDa09Y5PS2JrAp/uZDNvxRZ8BGfxk0h1zQXbu4PE4nziilmEMo4Id//90PgwLYiv4Ipv5jCpANxapuQxDPFUHLRFhlt0mg5nIXCOq36XbuFGLNsXrV6/sfIa22CLpSKm45qTUtVMKt+KwDoNqKvQ/kNwMrJjzjdHcGUlu4yhCc89XmQ/sN9eqjuwIv7s3MM6HTcwhNRyJ3MaiYO9NTkTsqKnpNIQPR7Y4uufKfuQIQpDA+UCP5dD7HlpPcm/UemY56+ewp8ntQCjAA44yhfO6L+Kl1ZuJsI+jTK3OBnVBhrcwjtkyharkHIwPtyivvQDzCtht3n85H2ZIGe5YzEKyxDjfQA0y9paZd8qlelTHlbfvA6PPuqNKDSwF7Ja1kDDucc7AXHnO7QFrvS91wTO1NzWh3R1PkRcjnswnJI129NdARHUimfbDw7s4vSX6yT4hGwv0lUGRjs6XLD+BpF67RT/nDCwIbbIDGjKtXaaa35GhwjDHAcXibqjwOrjJIDKyNF7HuAquzfvS55cMEOFNEQbkdCr/U62y0VpUvVHjUdjXShRfrDHsNZq6VtZsf+bJ5Dc9+0DvxKY4HyMvnRVk4+7o+OM4H6+NMoTCfuhizmcXNlXmQz8Rwr9uoehIDIL6N69fW9SYvUlAzrPbmRv2g9q2z8pM0Y3DydlK4DM1oO6+9G+WMi6YsYGC/wS27ugb1XsY3KcA1PYqzIbCpHEEfxN2o9HUnrzF8InI9KEUv1B5reH2RmX4Vxd70n0i2Ka+3vidy8G8HP0KIwz8eYjXYRwbjcr5vH8UV1+k5SN3H07/izDeBoZohtbM53aQ0rXhLQvsluECRMehnOxpArQTqZl+qCbQSsC3GD0FTdESr2Lca7ydQ4PB1Sa7zXzkfOzouqYOCErDJJJLupyi7URtJh5kHMP+/q3z2cZ432F6FzT1NQZ/ZEQWvV4bL/TzpKFbAYDsxTTkNhbKKezMJ2oVHefuzzk6e7nPytRvkilBwZqyyb69dT4yZuqhwNHQzDkRY4MmDneMb1ibOegRusyaZnXyXqG+znTQQmAQC/I864imPlO4Y4Qq874hqYTxxftHowz6/tM4HqJbnARzt8xmavBCjeFc6+mR2UxB9skOhLaRy/NPcKcgb9dJthrDZDPdPNSEYuKSHY6xLNOqN+qf+H27fvN8es71fbHlPPUWBRJlPetZQI7x/dLnA0S+snru7db5YMAnY78hHLne2MzHZrjNyA4GmPfVhA3nQ6OpFQIQjnVz/9GLCwwW5qPWU/Vu7XnVdnGKqr9SJycwnDPRdNLnmXJaM59k6DqXIUuRiBrFteM7NcDAtO3f9DqnqdQkoUW1x3npWiOjk5HzZMsmkFwJEOhz/gbhALjGTPIVWTAAACAASURBVAx7yzOPx4vZYvBEqEu+nWmgI1XhJ3vS3jzo3GyoeE+XV6KDylA1+rWhJuPZ1q+dwin0iQL4YfUbJeLW785D6ex5Iv8gLJVFX++L8fUDbn3kRPOHbMCvwGI5UMO1E/Kgthoa12aWSGf6AZN67y8bEYrvK/K0E7khHIxx/swo562t5OhqOyCcT07+OCXu/0Su1yVBfp5oWk5PTiGZTw7ogl/MFgrLRpsTx4nh0zt7M0P1BNbpkDOiPxv0Oh8ySpyPo66ONbABKaRENMuzcx3NqheFjRyAPBl2w7CEXdamZAdpeV5Epgmo/Il9XMlIMFyBaTJ6Q041tYM9y+iWgqwAK5OCN9yXR3KG0IVMc0aQZx8FykNdY+/R43xoSDzQuK91MpIDMeozMWo4HDuW1SC8f87zRjCVmmY+Owyu8Ga4hvw7z4/dfsgmgyoMGaEwZvcGa4LLYg+Z7UWTaYOAU3s7M2a8PnU+0/DZGsy+39mbWx39ZtDbPusU4EdgGei0WY/Ybkw79hrLlFNzminKaa3w/unSJGAqs83BeSj6G1Z2/+CWnCqKMhDcKhPg2KBz25YrcYBIWFvsrGs1phq9sp2KxJUz9mq6oa0Yzb3Y8vRX1vnIjneCM8rXUMIDSf8zVGtqPsbfEf5bsIYjcWGaL6L/NcVNcEeKlGj9QPtl0eN304Wr9PTZs8sXr177Xn/4/gd7ezmjMTg9IIwlMANEuOLHCCQew6loLM7yRFUR8AsMR4XuGEo2HcdinI/qUDcOYJMTZGj8nj3QcaUBSs4RO95lN2saH1ZBeeG1/M42+bfOj8jcRmh1OPt5LOxa76U1UPblCY01zg4aWtB91uL+jnRZsxjEw6y6dZBpcAvxIM+eWT3VzZuCd37zFOazwZM9JPKyYy2pxKoG7Y+Ifz7Ohz0GqGMHVuUNR+5bQWL1++hD5Hzc09EharpeHbZDFqnz6dPT52pfE71Fx8w7ZbBxu59pEg5TVI4nckTJqmYEyZKvYa+aDUfNdOCLNvD2XtLncpiHBDGph3YaZRlJOBEcIsKdBDOzvwclyHf2898ZFAEc8K1+RtZFtsH6UTsJLFxpogZL/DsiwGd/2IBBTFmMUz/zpZnIdWe/lxnYnpFrvcgwDrccFGcpn90SAPVpQ4jX4qysoe6Z/bZt0HY+yQBSezYEheCnMqIPjxeNecf57MzHhIeqQ1yt/3I+ZOT6Fs3JtrPt1QlbL1R0IDcHXavxl3OGDbdNYOSNyR7n2bstBIHlsh9vnQ8EE+qso+Fmn3ScD/PUqCMSyGTPxB7G+fDQecL0gejGlDp2I9xmPnq5W/xI45r+otFmJlLnWTBS4LYJUoZA9SRH8GV76PMUocr5TIc7zVGwMNrgZmFJ47iBANJF34i7DZqJ3oRpxwCzADYkVUXwvSyKrh/mGqw3xnKvVSErHM5xHNeO59YREXXoEIorD2bq6yz7Re/lf9cAcSBwKBx8966sAvtkbl37MZ7Sj2uTGI5VlvKFrfj1vJjtfHbhezuf/F0HWUX+NJxtcsI2MkS7yUI7xRDSQDNS12daI7RcvCmnzy4Pb9/GADjDjqMweaNDqpIBHegGUVFfXdlcNo5yApqB9CCNqQ8NpvQ5m6kYfASGJJALTj2wVDIf1pn1IcMGWjMVdZSVj7Yb2QM/85gStssag8376XXX0NWRZzJkqplSNJY2xiFTMw29Eie3mblfI7Zf0YFkbTS43tQRbvaHIZsGHN6nXQ/6eAy5LFmlQ+jJjU4w1RqwDdzK9KlLTDBJY3ZhG9bO0FTRC94zzMkDAyKJlAAm2Q9nKUFjAkXuSd9TnU1/0mCJ42ENOXtBE8IAUx3H0LcapxUESs3i4Z2dj+jW9NbYOUkqp2d977UdVE7QJYJBi/bDSGsm5vNWezSjqRH87PkfuzUFquwf9/x4YkFJHmQ+HSFDvRRoLQKi9qxXAaPXpCQF79Mqj9PnJ5V61i2BS85F9sGbL5+uGixthZtGVZrBGVCVn4m0MUTE/MOzZ5wqnHN3vJZiuLxykQZ32Id5EeeTiDcsIDkfU3pRbp2u3hwOz9x4/NDBWwHAsmhHrPREZZFw8eH3YiXifnz3Pukn6sWr6K7IhcMyBvmGkn3bduDX3WQ9V71NZRCyodWnwaFHfBAHbcNDk9yCRfy7zrcTtSBoyIHn9zBgRMHg/YhvWteuzLJb4/TXYLdrB+QT5y56S+FYAqeSR12HQ2vdlOT21RRO9bkoJIgxoyFUzsdGqIoWqCwkbgjMxpRTG5XVh0VA4d9vZqXMhwmeZo2VnTRGvsMNObTOXMrMC9PrOJ8xeGTkw1ikAL5qVI0wN3SV3z8jRvJv1ubIEE1Qs5p+6/rd48H5ob/LZ6D7lL3UOvJVoKKfTWTcfXZdu1mQYgMDw58940CFQL9xetcKEydzvu6P8+diF6hFrAmr+9wZMBmnFT08Z38KUgw9lj3lOnBqbkY9biDtZEwnUMEWGBpvNqC1k/PR/t9ZzwnITl3WSErpxw7ClTU0CJbzkW15JUFXq/lXlknPV7XLEoN8jWvPku1wv/rcaU7HTt4oSNgWNuuH9XoL0We/HJKVbU7PRfbXSSK4V79HUZ3EXJZ2n+bea7SEbL0Tf91GEVWTE0jlvpmhdffsi6+eOPizEet8UFElZdswD95rLx4L5wdPTUaQW3FmG4YwTIeerZQ0bWRhtOB8jIF2xC2fRWqpl7MwDx/kPCLVQjpqzLnY/YxxNvbePoPtfN5njj3RENGHje9tRpincuyvRSuvayJjKP4ZGI7XmM1VdQLDBFUCsLPoZiD6DlspUYoyJj5V9PQThUeXa6CpVXRHjsYQkmsXbeR7ryzg03uIkQTcunY5awEclijzwSkE6qxci4vR9FRw/RsezdC1sx792zRLCjNuB32b3VRktVKxMt/OYtqFzFvnwwExlb9Ua+PeLegqWpvivesqJzPDQLpzu9HnrfNh1PyO7iYyLxKwn882YtvwY2w5Q6wJziq/d+onua+cHdeNoEJXTSRwZOar2KHfQMcEW854GgQQ/dvhFr4lcNmZUZCEKNKT1XIv1zXJo3BwG4DN/Sk4Rc2go0QmEFnQ6+yREjmgVt9XSSBeOwbShA8ZSZ2T1kFw7NSYZ18Q+KxMDaiS5zgZWM/JZD6W/1EAVASozsdrK0r/h0c7Hv03mph1Ps7IFtw3+6c19fOZlTxrkO77SO7d5vJIU7me2snJZHub6crvgWRlT9Cze52R7qAqrQy5R2eVhpK1rxpMVJlm9udkPpHYeXiP8zm9bK7Rujf3X+h8YJth3CYV7a7YKaMfTp2P5RYq+WKaYe+ahz8NWMxcaeYDw2UvRE/RGFsZGo1shaVhplwjb2m+ISXuAqPhC3y8j/oUbNGSItX0RuC/8SY3BnrYbqvpbdno2xpQYotbI68pg6Iay4CfIVeOWktGAHfmcJ00Nw5YB5UxFY7WGsFtI+fXVVtqnI+evhrYjDStSaz7HizTcyadfuqCkhOr5rKld/QMHI2JhluMH+PEIbuOmvLOULJh8GwqvDWtyuhLHSsH30ZmGXmcz4a37LTnv3Ks/CgiWHnkVFIs97WUnmzmYA83mU+KrqHiSC+LmhV7dRutzba6zS5v14TP3Xt+jGQDj+2M/HqiOWd9aSre9Ff66MgOZl9Q81jZfSjc102XOyrHQbLvPPJ7EUz0cwIkR9Im/Zy6wt4/WQtqsDkX1IIMbXpRzziS87vJbHSdgrReUPchy6EwXjj1qnZ6ZBmHQWfHsRQydF1kGpOFlCGx9xT3il6bSQR1PnYcCqD6n4PrGmsDfdrHdY7Aoqxtml8LD3YZ7NB9zut2KE9o7a16fsR2jYztWvcOLF3r7f5vlk2rxn42zopqS3E+JtoI3tX+aK3IAYlq/s0m4+zyXD3o8sM7jyI/Z/3AoYHsl/OZC2gR2g4GGe/KwMu47YKjos/PHTqKXj68I39/tAD5LD+YLoqjM6IwNM5WSrrjcCIDP3zDETG8qhHZzFe2AnFEIiKyrtBgn3mYF3pSOB8e9qzHrSNaUeQotXaDjnG9yXxuDfduaPS1dyZP4B9GeUdAdLTbgAQnVS/stqbDbiVnbQ7BesGmO4q4f9fz0SgBEw6WHAeHIH8q5dewvb/2pcOgdRTj7ZkdEMQT/UZEIUVIEUxyDS/gJK76rPox3gNEd6yrL+g43OJTn3U+ROtaR2oaE0zQ0GiDc0ZW+3orD+LLqAEYyBKFDcFuKzpVrwQxBYeWwExvozXZWcYYmVWr2wb+NvMZw7KIJLzGe+W9Dnr10AQZonWI6vHAVWfezB4qOGoXa9pl1iLR9NVnLQHSQFZZTM7/CSwyYJB9/anTyc9y3woM8oqIJTRb6VvsNc1aRElCTe9W2r9xPlaZLvOSAYtnTzP6rFc0DblLQ28hDDub5Rnu5wdCkX7Ha+eTelSaTP0fdPH2+UA4kH3iK06nkPqMfGkpwUrv7T/szC85do2kof6WLKx9N7BfYceWZGSCyqoZ3d9o1+laTuaeQXeIw/gBudenaIWOgocKBGq3/fQMrNiNh4e3Tg5YxxnHXt3BT52PCyGnp4AmzzTlHVhne0Y26GENVV+MxWhUYsp1obdxWHVuQG66UAT2iMIwADFoVaUtFRaj4aFkKmgJ77Unzs4yAaGUXgYf8W9HUM9eOEUGLgBu8HXQtU9msGigs2P2hFX2dKONViOuLPc11BKq7t588FC9AdrXoqyI2hAblMPgUdNtaNT7pEM6ne66FzfaMpETiq13mA7H0+Wjmntr2FgDHDsRzNUNXN+NQJ94hU76hGXk9zBl/KPZkFYa75d+NnWtPYkTWKMd1wQ+vJcDyDrKiMpWYBGMv3HXdj7jzG3vjm5hDLCu7Qw/TL0iMCajFfa+8Ps6lG4NyhAIwkVnvPouUDPMbMNR2zld74frJl+cAHsSGIX6hM7bh3ePl8f3grbDynxx/8KRtfstpPjeIG7ozRT2l9K3RWxRyqgx4jMx/vosagtueKyzMFNzzXPKMicY5D2P8c8GmGbSntFr59O+E9a5CiEnO41aiYknyrgZPtdnhoadgweazNl3vqbDLfbaO/Y6zmczZE8Wd4Ie2wVqU1qzzrKhYZS2Cduw7YCagtkGlvWr872dD9l2RIzLHtHttgcogUJ6HoNAqdnzwwR8qT/53UcZYgKbOh9gt9hqXeMYLf7SrL96bh6Z08F5UnPo31Nze34R0V21I33O+w/v2vt2ubx793AR2cCjyGlgleAqrGidm+df/sg1H28UKJ9/JfPBuLH5Da/0YWxv6UNTPNTQS/FNS+CXN04PhR6SFpdo115SqVwZNYpu6NbX+yaKT0HVRAFds6mummue4qsYTEDAFF/d1NcGqVxzejE0wEzOh5Ran6/f8aFjANyNIOLUu/TZe8Lqv8D5XBvysKt2hJXDeT3SV87nxX219WrUfZ1Vb0hT4+mKplZngwfYZ2yyzLiyjHA+gt025HiM99+G3eR8gDbcd1KKuw2soauo4noeSa8daiv1hknLe++Yc6PbZL7NRHC6qWkEftNznTpX34M1ZT3JfOh3qKLb1XyX1HviACje7xlEYRTlIDoIqK5fbEnqdyfzO8Kgc81LQmmeMwHOYoHxMyCgXX9x3ABV1iQdqQyEYu8GR8Eimo/kul6cj6+VgGjRzz0+QXt87X9evwM+gsvbDC6yYp+DnQ9VnA7GHdDksTbA9flN1HA1a6fztnTZqvO5oVL2Rue1Y6AVaL6kWbd1UCN244hqhLHjPi/tl+p6q4YH4WWvK46W68Yu3DofB3GybxYzjlabbT/1ON2U6fDZM542XAch50NQjwNPiQBCVGAyr42TzNZN25bigO7ZcYYw0xL0HYfacOlAmSjM6PfLNKTOhoio96BHLkQ4WGdMbsHz29rzqcD9ldl8QWjevY8ah86Qsp6//PD9ECEIYlQfJpC4e/HV1584n8jNR9cLKRYYcXSdDyZeupcN4FBLc59mCbXLXQwP/m3jqt4g1TvUq1ChRmcahhBSyLQszY3zidGNdz8stVI1W/MwTbdWfgwpM3QaAOshy/mEettC/pLbsDHpEDSPdIAOuiE3P6EUbPfXGL6bH2yDmB3q2P4cxBvoTmukz5aEjZzPYRmF1SWj8/LVK2c+MYbMAYmUzMGu4wjyzIISebMJ0vM3TiHb1FEKmCZuQDy4usOJJRM7RVXBd1P9qRixfO7L+9QSIlAY4N0Ox1nsIUzYRmAcY4FdU/F9lJFkBeGyuaBbk87jOD73LLyvVoMuWlbaS2QfMbIp5CpjEzWd4nMvZ8DUfEYm80K9dh3C/T3KBk8dbQcXZPzAjiZU9IKnVkoQ2GeB1ImDxGbxrO+rl6+O4gI1Vc2ycoB2nKnW9UBHZXdZ+j+ZP9nMzspobN379jiRNpAuR3K97qXwwi6dcxOozu/ZRtRr53OmuqbP53J5/frN5bWkZOwoBe+EFDL6ac1yvK+7ds29rnr0bAtop1h0edZF709JQXvMI92bCZJx59i2EbPQZiZ6Ru3DTc5lB4/ETus1dp6X1KlnPxOwtj8IOJkzIttkcLtjIrwHphVGAxk1CjvIzcz6MdHkqKEQPNAyg502c9mw5wm+h+2IYK9rSApoYr/dVCvHar3P+8trwZ/+mcYtqL6TBv+3b99e/vKXP5cUlDUTOccoDsrvl9dnkmlqLzezM7yYx7pezWsstz0pU8KLdPNHt0pOOxHwoVWGuhepC/UneI74hyyUG07bREb0R//OZGeTjaaI7i9YYM18oH5uemmKsTkQAw/eaRJrBpLp/W14vOH7wDsmgrtPxpuHPJGCB3FWnRYtu6Ew7t+8dlBZs8QXUzTYL2nqZr22YsEbXw809OzyzNpq0SdzJtFaid9ecILHUHe+CVlVL8sd1M3uaEJlts7Uv2Z8ea+zheJcM1Tha8eEdIwchft/KgeTjX0aDH33ZH524u2CTwpeGnmEFMlwII40IKyK8IsGMpxkjUo4StkxOjyzKAIPgUOtMqUHa01FGzec9eGDRTs1kTH7rIzMff1aW4miCoNv/5GNV4OIzaK0JA9F9dWXhWEfBmjXw1mrjGz77HSeHHhBLff0XlHFWyela970/Ao8Pn5wxsDt6hbShJxBdEYYBA4tiY0DA+d55/p2dNXIniL82r8D8eA88di3TdqzXaIw4aK72U80/IYNFfcuYd72kXXwnoPXIhOCtgw7V8h6dCQ1tvxDICn6DhPYLgmbatPJyVAbpmWA4AHyD0xD7BCZvUrs0Ie9722PCEyqTq3GY5NlMkJB9RA9I0vlFOW4UiXo2feecUE/s4Fq+g5ZwvVgZSX5yfS41ck5e+voiz1N2RmjeuU8UkSfcfT+/Cmu4STAZfMkaAzLkaGgIku9fvEqZw2ZoPZaPvzwg2nWbzWJljqS0ayXM3zu7nL/VU68rh/HQyhyYxjREg4RK/96fp95IsP48UYOs0xvo82fjdFxu95l7Vh3zeWlMetARInUNqZK1yywGAdhoJpVl3GEUEMbhdvTHzAOA72oPiC5PA0kc9d75cxlBJ1eF0oZBpUPP3L63cTaHJ12uqGKgLOfcSzsIF/dzSiHK+eTf8ix2PQVsvI9NYtrk0rEPQVB1sBO348NlwzUcT6MlQgUEwVeZzrm5QdWMjkBZfIZAnVU6Gx3Rv7lsAi5/GRhzXzKOqIoCrXaz6+Nbe7JRnGBPhvqU0zudCSTptY4nuLPJRWEeqt7SmSIE4Z+H6PRiZjZwP5PjBw9U+Q/pHeltZQxUiRHgJNy39FBI/jQ631Gnz2zEK4OZAzQMdj57EbMrREQbYP5e8BY5WgcntVIPtMz9AHKt3A+lrMXxKyst3vCzr3zc2jye+k+stwuUCIDv/Qxzz8e52MobDKZ7N3EUSuI6vNhH47zBNZbUk28ZmdL20HF2QtWT1E6GWyDLcaBl3DDXCR09XJW0+MDy9XBpWvBycb1b1StB/q0QT8yPxn3nGFnuZ6duaaOxprc1hKNXNi5TcpZckF3nwIG14TT/a9AmsDA3ytUZ0r4YgrW7TvDU+azIXUCarJhICxnSihzFOFwptJR1tobnAWXNFwnVoO/ID0kl06ARVsM4XEYpUdqyg7l7u7y6nn2/LbZEghQf56cj9ADvKafWRVy7Lyff/Gt80QKcV4sDKPcAdNBC67k2OcL55ODuG1pDdLj0+X+tQYhFSYakbpg07rol8/vg+M+beOWKC8O5+DHRDx8Ov+eFL7Ox8W4ZShsC6hrIXzZyYMfPRAqPSCG4jxrptHdYivhvLbz8RaTAUcYs4yPufYe5vEpV47nOJ9Pvn0SyXHyOPvtfEzt9BiB4KhupKQZsJGSD3MjZH9ia2p8plhDOJ84uRwE+lpGZv9RrJx0M2fY1ZlhM7apN4rzcWb0ifMhd+5GL1NG72d2VOfZsAd1vXo+mRBZHTingKHP69qpDxoAcwX5zGFiDHkMh4xJnB7O3H0IQGTNYHQwcD7AH2R5QHQYUTkfGURU2JXJO45rNr1f73WpfAnGxvN8VAvIQOvAu7Z3abZ2TcMv7rQR/5X63XE+RJdp6u0JcZbPpNbIvxhO0lhjCz9eLi+eXiRSb8ZFLQbSwBAVvHfCDmQPsq+3A9rOxdD9NKTm1ZxDflcjoqHzB7pPCVwBU5TBi1R07g9BriEyw+upzXoN2x8X9eVA0agUTE3TtorRFQo8o8A8dd72yWF3JjBvFkgQTNnh0uDQtaOy2pJJyo60nm2NtmQ+kdIqHKoaUdEjQ3JlpDrDdQCoQOpkeQkk49A80bmOGYacrVabsdm3ojr7jNCCsabtfvygJlhZBxEnoB4ge3Wm5CZIrPNZ9WHd5f2z+yiL9znrPvR5D28f7HwU6FzBzksO7O71tz97mpHHMiij4pxF+lvO58l7u7BEo8OMEUUtNZx1+yayAS2Q5TmEG75q5Law1EX9jUjhmbt+oqlmX420cARERDiEfUASXaWgpwXSIKWPLgLW2RiOVqQZr46aAwcqmyJG11NTnU63dlVDiIoAxm4oxp/VSEsj66TTN7TicRbjvca6h5LpvoLnl5f3rwxf6n1gVY3mWyNIsqExDn3OyO/YaRWX1WpQ90EMVMVrO4imtAQrocZeX6ANuwrGLYAb6x39t7nbFVWfKJueAXCX1LbkfOL43NQ5zifPceqNybmHvGJoZs2n9z6qThrO3FmPqfmlrZfJZCjG8Ih3XA3uAZ1ZR12PDI/WWxL399Ii1J7yeO9TTxqDzWyUngcbGMtUpT5K64DFSZ8/D5urDXJu7HPGnqK6ZWSAeggHO5yRAC0Rac6yR3hIOVxQop/l5XJ/97LOJ87lOI/rjnXez/JDyyOdrOhkSPt71ExwwrfOJ31AZxAfay3nY4imkJ1NZKWYUj9IJI/yiq4P5xPiS7KozdLz2WhNEUki7WvqOVMbGRWEKGjk8R+4kZqPM+eWEbQHwtit2KtZvClj5PVJotDpSyCnScYl5lSdIw2d3fNFY/T8XQNX1iAF7U511nVH1qojM6pTF2eULIvz63JG549R8/n44d3l/pmC5zBrbf3IXOvIgDNtV7XX17VpWZT5qB4FUYHnrFopcOYEJ4Xf2D93X/z4508xNBFcJPNJNhEPPZ6r6Y1Rl8Imp9qeSnYijhwYbxYZtS5wHl+MSJqp0mejQ7aNE8W+QD/H+XAdWYgQHDC2OJ/Bgq/ku9c9tAalh/JOB1GwRplYpjKasn1xDUHXRTqOurfNF6Minp4uryQrwzwa4Ko6yzQsrkFPLbIeU02EfvWdSVOzXGgn3XggammCTqowQN1nswVTY8F4Np8YIcdE7AMXdhyAng/3SCalu3j8oHG42ieRS+9pmvfnCo9xUkH01RiBTZjgNUTYA3nWN22IA8IB2HogN4PtpfPGKej/nyvKXKMYvISl0iq7vpL7b4ZJYLSDDIz0TFmdECF3OQfI4p5xPoLdXt2rxiJW1ini3sYOG9+PM71cPjw9Zpx6e6PcwyIYqlkPmQ/OB0aUDv5GKmA0MoeJrELrnHrDh0ajCZ7kfEwUmfHc1w7ousm4tKt1/+yP7ZD2/W4Cw15fUAtIIjGIR+1C/VNyPlFEz4PaWY8Dmo5bGMfWZna93GiAZzUtBYDlfM7zu5W34epjrXhW+4TO3r1cLg8N2pxNGWNQEplrBXrF+WxmqwMCvWkDSDJh2HI5f80aTKR6bjKL9razco2geXy83Gu/wfqtoGjaEI4KCugALFgcus7xy4vqPiEV+HfQ8cP5DGbWwI/Mp2WJ189fmXQDVMjaELzuJlPOzaz9Vz/9xZMPmo1K5UXsWII7f875EOp68QgGC7u5mVOFwRbd7MzazUu0aWZUPbFep4O2+0O4nmzswwYj5SXy0YY9zuGMd9dh3LAbkYrzs9KNYW48iI2nqLzvJWUEOR9pMul7Wpc9V4ZCpDvJP3606vbQfBfe7RpKmxY/J3E+z7aZz3HmZJLrCBNpDpGhNYuYwctdMwsOqt6LAniykuN8jtFvXSuYa+CQptf8CsYivyPV6ffGcvWn63ON7q6dzjWIKCMAi2jwfKLZRpQEDBhMMl0Mm7XovGeqiWU6bT5V81QCUiVbFWxq51Mx0fhvRhVnf7OPdkHVhqZEEkN9mjuv7v/SXrdBPRFyDKOjXuHf9/fZD+6zKk02ljP/P1FlafKtuQklfP8x6ux+CoLbRE8X1BFhxIw+N9wm8dk1hmOaMcdGH9XnZ3c2Urm3QJcO6Jq9O7v/SFjF9bUu1hs+PTm9j5vM559zPtvA3+67bcxtRlavlv/tAXFhD/qTa09sr1u4xvmQTbmu3LWWQZZor4w2quI7UL3es/zrMwSL1lL4jE08cF3EQWBEcFHmCFs4jx3nm6Qj+yDfi2P74EMHmWSN0WA/igzz+MH34eGasknv3oWl+/gx2pcKYFTT6/5lUiv7FHvgYH01Dj99eH95pnljCw6efVozUIy6VAAAIABJREFUpN+JXl4QI86SbkBU69dSZS8ZZmjmhd5E+LC22xBXss4EC3df/fTndj540jz4BZG1cOpIBbxyNqbC7hiv5JCpGVyExbWWfii+sCgO68cFrMdE32Q+3Bw0YYqeFLRYHG5Cm8KL3AK6/91aDE7HqX8Lhz4ENEWpIEejmGitnimk0Q530WNyqHUNwcUZnv+cxQGXrQY0OR8VMh1pM3Oj68amMBg5Eef13PWBLoAEV2NbLVkepMcJFIZY3co6fClGJvOJYzkNlb4HJDuQWulzTNH2zG3y/RWC1caX8xFcYaN2Jb56ILXJlhvRRrolEAFZK1CEn9eVQzrqCIY67XySLTvbWTRmOYiwjFLQ9YiEwjHZywtKMKTho3DgJZiE9JCVHZRx2enunq+uT2j6gXTcaySCQx2JAilTbK9GAtCwjBZYac/18jJi6v1wz0zliMh87or72wHFctngkfUJ3tuQ6p6torVWv4Wf01K4QObJ1zjt67nLPLdjhPfezgE/sJt+dohAm5iwF20/2zP1dRshDPIO4qj5yPkEhUkdhf3jYFX7vXR0OweboHyGn5EyH4rk7g86zfMTQG+VdRQXFo6s52umbPcF+zFO/OPluVsgkmENW7gMRWVvyTLy7EJ9ryEX81CZaIlYpka3vr7PXgayyfk8c1ate3bmU8HOLS2FFA6wW6StEiBpHXVGzOqDdCVb6f7I62eU/RKCWBzlgQYN/WoO1suXCbQyUersnTooOR7BuyIcjMOa/ZW9cvfmux8n81GEtOZpDMZZPB/68fmzP6CXxQFoCsHPLhmNmyJtjL29XYkHxu49xEsZUlLKvfFOBJoNg+bUpNclD3BQbp0P83pGRsJGohTfGuFESZeLgTFFDWW8iWzgJlXTlB8t4+H3H+XcA7mwEWHDnYhYFG6NhH6YCMcHu0YWJzCS6MXaue8dgY/iOGu4obt0pvHGV31ALvQ7o9QY4Xbkr2IfG8ISIODNdPBXH4o+qhz+FOwVhXlOux1rGnQxUDE5bMRjgOipogETLF6XHmmO60Zb4FndHpj1jr72+rQ0nxqAB9e1KAuxov1Pvl9DhZ3AWAMzvRFXUGNqI3JAw0JuIOI7fJZMXXCt+hYc/WvfLKZlpJ466RMD5Ays2mtliOowy2hoGJnl9jUepP1CcmIfNUSslNs4YDU0qrm6hry1u+zFwnY0cHqkRORb/PPuszymEEfk3HY72gQ9zSCW5/2k9nGc1XFc/P55nxX9/5WGWhwRQUnKLKlpQRhxDZHRLYLjTFjKqAJnqfSLac1a+yDolCFNhnbOcYLpZIRAfzjp7VAZkfA556Pnpj47B3pVGeE86LplO7g3KxtABhLRAK3Fnj29l2uMJWnY6OfJ+RkG1n09zuf9Q86f7pvs6tb5uA7TIFJZudbPfWslyKjJ/HnPNtfpIJ9MRnureor6Pr2Feq1YzKpxeiRNe/ew8UGV3lvXDdRioP2ZSqtez6+iau0FJ8rGQ/kBBXIh88G82GD4H3gnwHrHMTVCePnjfKi8IUho2iPRQHf6Ni5p2Dvd43oJhSxdlzagZVKKiep3PZLbGUw48BNV90GQnruhsmoMDDCTwZBB9Pz1RjD+fW7zRg5nCwNuB5NUs2w9Msk64hHIdMQeBVzS+l3vYkPsdH0bam8I04pLlee5MXnx+bPL6zdfDM3XTo8RwjjCQgN6X9Uc0kTWm22EVFvVqbNhQDqrUzRYaSKun0gp/04GxfsZRvHoBWZ6PF1e61D0Gfi5M4nU/TeJFBUROgpbg66GWFE2XzKR43y8n5u1H/gnHfmTuXa/4YjzfcgWpf8rYFJGnMihagodi97mQseC3StquIOFpV/yPhpDfg3rqH7zw9vQuQ0sqkG37znvocyyTU0QLch8bCwVudZMhUSTvR96b3XSKBJDGMkP7ajj3A7cs/ecDWEJC7vofhzSghIJiiaDbUd/SRcns72uP25oLs8wjechF3wc2I39pJ/Ri7VtkX9u0wOTrXWI2csrKEKReVCekxFx/nTvZLZkPjBAbVs6wVfBB9dhO0bW66Dn2B6CGByb80uTnS4+dwpU9SdrThnCRBHXWpPhpqVAc9ayP0WYmv3bC6ECMuWN0tLHeXuG1NPlo0ot796VYZprTcaZWrqCL59n9+mlBQHlBMP6nVXkWpTscJML3Yccj5u0yyRkLxpdAo58/tWXUTiALn0DVZiNVcwfogHgSpggx/n4536On3c+xgwpVtYpTEaxoCsW0xTWZh5kP3p3omFfV4v8ujl5dy0CEzH3xh54rP09/gxFFajN2lmp47vyPHU+AwnhsW+cD0bwE4NW+rqzG/xyde0GenKWeBhqjk41RK8ilhNZlnRA5keQ4Ac6igDX47gn4nn9ZtQNogB94DS9D5md18LF6AVNLHwWEBvo1VRrrX1ZXUdNgeF2jYZbU/K5sGpFGgbpJH/VJlob4NbRYmQVVMX4ma5ZlWStQYgoyTagkqcOIMMfU4zz2XtAxt01O2qa9QvH+VAfSs3Hz1ZbrOKrUvPFeSP2ahWKZlmuoVTeiaZARZexCTj0Vf+53F0eFHgoClb/GLTb7kEXsIHF6G1SQ3N77GyoRhZf9a8MDMT5kIkTzDnzAd1okPWkPoyl7fap8yGwOQHJdj47S+D7OxPOtXTy6AwRO3VBovaciTie3YhMwzgBjHIX9s7JXk7DOVR2OOFcdYLrQoODpVJKOOPEKZTrXozGVB9Ov49B1t99vXWWcayxegTSCCSfmk+yHQIc+tQigyTVA7HDSosWy1HkldevLu/fPZjkI5tmh9hBiwP/l2LuPdyMz2WFOiLOe8urw5qzLdHee/dwYDdBaLDa0FAkmLipydn5KPuUyKsbyeN8xEq1M32vcQphvLlBvAjEwH5ODL784skL0ofDizAdSSPzL/BznNDnnE9StnbMGSY4kA/Ohw3OptybFSOeAxPjogUBY9fvTuGwrCK6k802UlPrwoF74UNHLKJ91fSK8QgXXvM3Tg1pNj3DoP6FzofMx1RSCorF3XW/UzOosCqH2Btcg6iaou9M59b5eN3GuDWy67Pya92npCbfVaOoxD0wgmRLWP/g2DmI1NjO8wj5w8pmEAX0LOR8WjPczyU7podg2a04oJejgK1MwVFTVbDl/HAOupbAWh8CSTUKx/no2tLUmToSNR/2p7PZGjz7mTqfgX8dJtG1HYt0Mp9QpaNv9Rix3SUh5ahYLElNAm09dARxe9A8KDG0jNrlsxAuXIs2K3hXn9E+n9Tbsv/8fg6Ckjx19d0bEtgt9Unu17XbOk2eIVRnG8+SLbyn3Upwd7l1PuyF7PtrmjHndjsfrRFZzXZcBE5kEEBq+3cTiev5HQl/HA/vdYuKbJthenwzbLr7R+hzYO7F4KpNGddX520nhmRObQefg71IgKK6sAKfM/U1AV1kmYyYNNuBUR/4LGMgElAFEaBR2q0ZzbbfvntriM2BdG2ZanbKbh3cKRNxz1Bo5jpLGUNe9ZYSqja6xHr7+kcTrnJc+mURrNZDgcxBQKbnQQBxarV5Xm4zMdT83MLHOB+XHFrvUQak60ugnLq6n7szqq/qfFiROhkevlK+EAmOvIMLa8Buw+QBEo7zodFKD8/1Fgr9SwEXI7w35Ml68pDo4djRDg7BN/TI6Owne2DBOpHIWaq6TcWT6p5pl0FEKsBXzlQK1kermM8aRhi4OZu1MiU62POg+zlaONW26HOyY+l8nKlj4dTqRARlsdG2I3aUWxwYiGs7n5j66+zH32tz2GRbS6tK7/Py1Z5Amnn0HMQxlVOIVbf1PMoYPXdhhy1J9jNZoCMx5rkcFp8ODTImbzoBVc/ZJA0dbm3S9ju4D6lrG9gtZAQ5JO0x93RMxBbI9Nb5ONuu0nnKpZTcQ4ula55njXMz282ZVmDp7ZSBI9ThnsCsxJRms+LhOPqdYVsV7nXBFsKBefLtNUuTqeWGzMDNHrx8EHxYunhhTNV8AgGmIZpML42xZD41EB0l76y6zgfVBi9JSTbbAJ99/Knu4K0DwvnwO9fOK3sJ5uUOBHg9xIId7Ozg1PDjDfnF8HGV291s2aj/8BJWt78hqtgCSgt+zj1vVsVY9VT2At+bSbDtrpXiAIEh9ivXgwPKdNx84dTaY4MMl4v5RwRDlsMFep8hKQJkDIlshByPGZpthBe0NGe5xJOtmXlFFgIB4E+EbblnkWRaOWHvx/lkplMC4kMqOSolHdh3ubtoJIMyICMAzXy0ZpowrQxIElVkiu5/swOtKsXLr7+sDU72cz1sKHPvcTsc6sMUOcf40G6b9ZSdEgN49N3GEHQBGDZ1CtVno2h/UB8AM5xN2wKfHjRR/BAMyoqZzb6cj7F1YCwgwNJidX8xItFr+7xTrLxOX+NBbB1G5VgW9psJFk+RuG8WIlhEBtrGiofc3+WzHKEWdpPxmoJ7efV6/+18xjlyL2x7MiLXldoHswqQ8bthBckB7Ymv3ngLmrLR5TDBIS2d0ce8mllAFvua/fytkRcjP4deZIgXzy9fvH6TzWtl3KieW1+u1xB5eXS/SlF1v04K5Qp0cD5En7NPC9sBe3q33qrAttS54SP9XY7HRubG+Uz2qf1hhYlktjJirhfW+aji4Ct3Ta4MMd8/Ap/KdS6XZ/evptG5LbB2jah0PIkII4NXp2y6uUZU0FxYdidrj/NJJhjDzbO+cj7V0RPbaYTUFuuQfbXXZSMU/H1qGJsIszJnUIs952nQBO3lx8jqfM5p6Xtokh1jGEko35tEZg1HrYxiwao4We8fdnCvE0fkBsvl3E72nnVLwfwQIOzEy3zDseZPmJY4sxvn0yAs2omCmFNf1P7Sv2lOT+CGsovqnLW+hUx9ZhsgEgCZsDLyWBADY7+2o+xGOJRvKYaLFEEfHLWsGZV9xGj1Wacdhr46nE+nxrakoRUTe1MOyCxq3re1JJEzTBbB+Xip6ny0KmNEa5h904uIMMZraNllXfl8uVKSR7aYbhNJLyhODy0bj4LgwcT1PcNG/TrRpzZeiAaBAltELnHCcEUPn9lMNLmS9TT7GmkOp0Q0fOZPGrG2cU/0FLaSN7Qys+LIdgi8r7nxKX3dPa+6Q52ks4M9hqI1kR196UBRs9DDs8Ma2uM1O4y1IXLd//YlVIyR70/UmBNpA3j/OnBl4K/KsTeV18uilsDM97LexBLKphmoAchK16z/YrzzyWo8Ngy3xgqoPqPMJ8/qhQ+kqKeGuhBKbBjJqHSX+dosKqfzKONlFYdjAD7nfJKpx/lg6OxIKqm/n/NxPlUfqBLygWYSEWqAWJoEw2wzbGtZFWHzmRB7ERuJc6Bd0TlChpW1tq9ej/NRn48UF9xDgUSUMkvVAQVvOmu6s5hsFEKi3q4dRqHc1FbLFGVNCdp25nPu9clU2y0cPOe+Z/22prMd0N5rO5swk64GnUjaiMQiQExmocwOVuycdPbM0W3bhhTUwJ/R8wcF2AXxBUVl7wX2SjMtauqpf72cloTTWJ316YwaZx5xXrA/t/NhPxsxqQOaFoI1ERQlkKjGZy5USBWLfTlTYZOlmWJt9mYdmT1wbBChsQIRQdWgKjhcem4ItFE80YeSLcrGaRrsLlOQVXH/oBjH+STTx53fm+QT52NHqvP57HJ5Jxq5CTDJxD3BoDVqBWimfj//6s3TRB03mQ8wDx3iwVePtlsuAmfRv9qQI7lyagfprqiRrzPIjR7EcTshbjBU4ZPdpLM59GceAjWpgdAaGUxvz5ot44i+9QMbYjgThR1DJV/Ol6UuqyQilF0HZWaj9Hqcj++jmQ8wiuE+ZIOGgVNduDkgWQucjw7WrfPhAG+jMJDCTeSaZ3U6ndELm2hYe/nuU+fjMoM64lt3Sh9WDB2zkyLPkkjeUX+JITpYdGDTTW+IaEgoWVA/+2d3FxEOXNh1/84zG2Kr59I0F8w30I2VKHRtGfomp/NBwovVrgP6oDZptqKbMrtHd+bTMdh3zXxunY9FHfUfs5ymOTAYuO2ALICMQ4flaS+EJalrUoSq/+KcfW1mTZ4eIzIfOVrNSXn/KMqwyBVpvLZElAyVsp5mPi6ku96Uw/xS56eyOXb6hcnTOB34JMeusNsaDWJex43z2dDY3lc3fmH+eZuxYOz5PpAbMjAYsziEqEMk7vv0zHmf9NljA/S6DTsFmqJ3CwHj7N8U4Bulu2+v7LzF7lXQAKSfOjNsyJzXOHO05jpgrZkP1xTE5dR9ElDH6SH8SWLommYzHxlw7TFHaNQ0gYebAc1gTDQ1G7xQ+sjgwND17RTJ/EAuahydgSq41GsbzDpY0rqsGvl2PjurdetARXcR2E0/ZCTGdB0x/Xd2Pu8bvAp60/scll6o2UE7vnh1nM+u+zBwqHRevD03fSIg8hn6Drxljqx4H/5Vl6tHzmaSHhHS2bSFWZoNxdgGfvJNPE9dR58fxlMwUIwyEQEHR5vPxq1Kr0QGiVbV5JpBdvMwoakuHJiDkgMc5+MsTPBIm9g2FAYe70374kwSpbnRv18jZENZld3QxttUWQIIEFzuPTCK743GULTmoMoD+9XBEcUlVqkBpPHSkJjm7YRZEz2oDEvTtcJSUYbiAqEpxen1mU5vydYXn+ZZ4XwcjXeSIb0Dx8jkPWG7CU4ysd+DB4MfpxgbNWuo1NodfH4cdeA3H3TVtwxTHCLGNdMwexXDQL1ogqoe1F1YJnJzHQY4IqFwAgztYasRdLyBxya7SONJsdH7irBkml9PM6Zd2Mt7Z3ku0oodZAHXM6nzUcbPBjpG2jU8R5FxxHLIls4p6UMFXlNZm00CE17tq0VKubhZeDCJK4KGHSxjQv6K99mZ0s6KcObb+exr8Zm6EQtNUAJbsgocNZoJNhPhm6BQuyJYG4fm+gRIRPu6PFzPN0Km0TlDUxO+jEoJ59r7qgY5IzX0qGtHeh2B7RIofup8Ytvcx+Yaa6XG3EiqgKaQW6Ho2MCzwHGa2acH2Tk15WR7bY+RTuVoYYbBCx26xfrsefedoUqtbDdOY9QJatNQB0mtJwGBHX7RpOy7rIV76p5klxQQHefz9PxunE+0ChGHzby243zevPbO84G82mB5+MiVK0KhpyUd1YFnUAke1pVlxE8WpOjLm4O5LRS7ZCS4sTKeNjOH5ODew7K66RphI9NyOrFPdBcjG2PEkdqY7qShjlbDW6fJFjaJonwbitIagfvItpApl6GLMa0hWs2Shh70cJZ2WtbhyLgEEqRg3Syx+KthtooIHrLDMRJ2cO4TKNuoVGmiFW9QYa0vsuF4Pjj5rFgL9vTfKBXWfCWgjHZkC5pIQ6xmzEgFIjI1+nJ/S2G5HQWjoUbx/n0p5DGspOAXp/1mODkgyYx4C786S5FG18sZ6qVUXT03M1a4YxL0udNfs2bX+1AqnzLpo7UPpGXsiFsPm/pYT0ChCWdxpnkHRw+Uii5hFTtgN1VVwdpyukeAZBQ32lCbUR8d2KdAQ60BzexNpLC6+yH4RC1ZZIdi7h3h4GDHwpIv5nwQoJ2sODUTkIsEkM1Ye+Cfew+fPp/bTOYW6dgZYk/dKEcn0o8igT5L54tAERWKnblnIqnmIdXwNOrfDs2ZTQM9O6zCYRj8PJeDvjASm7ckU3JDexlrGFPqiZg9AiOcj9bT2VnhMcaSU5D3c5k6pnfJnAUcCn2KugefAUO4WKmeURvzZFVbosaGpRmEbAn2cau/WDVhVAUEdTUrd6CYQZRF7QYm52zaKRSWH7vRvTeKEkvBJZJlCfT9n0sPj96DHnapZ6WgUSK5OMGqkeQZRvbMQaLe9/mbNyFxLs+TDZb/ohcWL6jU/zygsiA+GeOZyBMHlJuTR179I+6gR+bm6DoNHFTaio2KDA5p8hAJToHyb6X9c5Anqj00SUf67aL3uGQXsSPrn4JmB1UtmIypgd7AzxkjfhwpWQ11Jju4nc57VYvpOqQKzTifdVLgRMzHGPIeNjo9LdBy/TI70UPRLqBcraTrhssToeoZKmjJ5pGhtzNszeoc3NCFlXGkqZHRBxVQbPByHRxn/8TgqW/mFB/znFNwsiKuNqNpy+mjUTaB8yHDtSGTYeskR91yDlH6sxyxVeHZxq/y+novZydk4CUqOFNpROrH2yjPQXJJH9TntuNxnccHp8aiWVcUDRS0ZLarT00DAOZgkfm410hRsJ5Z5XJ0H5EkeRfZlpH2PxGocHM57rDfGsGjAbaU4HEQQQUr+zL6duf39AhevMzU1lun4n/jlFe2dpsAMaeGKFk12hNUBtKKqa1My9UgvXzfasuNgKMGdYxRAqc0zSKb5H3Z3hoL6HMexrkcFRJQi3F6NzAfdVoHUqAFlZfR89D169sWfa2aB1CaYV1vc9bvtCk4a1lkhpyB93Y+Qycv0gQCNNfQYBYn7DVgVEL7HGMHwpwMk1NqFnE+SQoCQfpa/cZNLqpUkoAjTwZFd2r9Ub/Oz8gwG6pmsB3Ox6QrtUNUykvTqnXm+5/RAtekKrLbRmx64Mb57NQb56MLNDbXjmOcD1FzvGXVjSd8OM7Hf6tUg1lGXpTim3U+vsFKn+8NQKctRb6dWueh5PCzqfhdHtgtnIdR2XAAzofoPBBcG/dKLfckxBkzkXQXBslxPokEyNDsoIEtG5ly/fzp1yrLaYaW7uiOLZ8x5oFq9u8A7w3Y+SIpu16zWWbu2/KmNXayH2+Mp3dkgwQ9A9UIVEfwyNyjB6fXuXGzM3zGORceoTC51aLzDPKoc72CTSU3lKYz9k8OhEu57hPA+TBYLbBlVInleGwI6jy0VgkEonsFdo1RJlsxHDAS+UdMVdlcspCqJTdiJGqnm51stRgIWMgpsDbzQ1rHNQTTpON8vKcayNWmHMhSRs1GJTCjYLcHNRU2a/DeW2MEHDEqgm82NMbyM44FA53s7lqJgADSGl330S6bfUX23sL8htKuHE83oM6A9r6eka5NfWMx2GdicBxZDOSG3mIOiKaPFNeGYKhPGPplINo0QguuDHuU87+ziu14JpsqtX7ud7V+EP3r1ixGKvmcBr9mP3oe1NEmtHp8PnieaXzoIVpt1OW6EbuK7K11zT00j9vv4T1o6OxAjzif0LIDheWaj/Px79Ai81nnE+YdwZeuIU2+sa/6UOwPuFggzzIpw7cJpCw/ofHddTzpRTvDKsnUD9NC0j3NfG6dD3S/UB2j1bYznxwKI4xXkQoNcdZigk5lx3swy0AXiXCCH6bojJFN0SvdzvuLn+N4+PM4Jpgthz65nRPZw96UZmcUwvDm6wA7DqxZGX6A9I9czxbSCkBpxQE4xWTmyOqzuHUint3qSLDXXaaUG3u7Ea4WoEZksj1BmWJv1UFBt/XnTLaVyHF0+xphJtypQZCppP7WgW0+U3Vq9y+lZZZJoe4/cfGcSLGKvC0scr3b+aRR7WmcTw450x/T6GkIhCmf5btr8768D4yjeUXai/pdWIrOHtSUx9weHbwy0yY7Eey4oE4bZbEoKej32ujyJ4BA4cD3gzIH/Wo0OyVhmrlPHk+sg+j9knrPdj455UBEH/3shb7H+SR4cF+EoZRImiQLy9mxXBQMve5T9vdtcJPQ4rrOdwx0PYczn+dnRlWJFOPAR93kZhdiyLxHEu2nIfz55Ysvvhjnc2qxgWe383EwqLUr7EodjiaZ3M/JyOR8UONIYJW1lDLAtY3Ine/gcyJ11y1TQ6aGnSGFsTM7sMP5APuFgo18T5EX1WGNVlw77w0bpk7IGQnkeRUYr55E5zGfIV7kTlFmX5/lPkIZ/rJF63w4u9yTVwR1h6vMJ8y7RDh5Prm2M7H39EySO5RJbPhN9iB1LaBtEAvQBu7da+uRNefPv+l8YnwTIdLPUmcfOMmjr1dEI7Ei46Dd+q34/nPOB6YUkcc0YLYYf2uA8czJNq5Vpm+jHZzajuxsTyApDLJVVWlw8d6kr4VGNxey8/B5v2RuhwhwFd1YgiOwGl87OzJpwGys0rbJfFZ0v+GQHQ35oSrKuIuhImInK9O/yUYiCAo77cApCadoCG49Y0QCiYASvdj5lE46mZBPI9Tv23U5hpbghcwn6ycYL8zJ3Eudnb1uGGQumleRQc5HUZhrCc10eA6jYl0xWB82hu0p7Z/5Sqmn6ECR+Xhv2zcfzTdoy9QtprMWyK3OCAOq63dkzhyhKh7gfDZVFlQBIsUj9z6F4kMmydFJY54NQ+EoZT44sgQiR5h1Bzjb+WyDN46q452B3ZKh1DleifceGGvgmz43ZQPsP2UJcj5AzQnAUnP6pKJc0sw4n66t98HUTo8WnrvpO0wtRKPsr+t5QxjIE3zenpkQX+J87FCGFLBGagC9ulXgsBtjMzpGo+tjNtpqYr2um6eoTxAdskSNNbXJsvLYyyd46zsVKdqB7WS8dT5S7/agN7PoCPJTEuAzZ4/ULkzdZ7XXTA14qYLgtNga275OXx3wYkkHFiNdY3RGga2Ox5qQHrXzVzKfXGxgNxgO2/lMYa+RT6Kfj5cnd2TX+XjGRRbxn898Eh04qq3+F8W1FSwOzHY2lKi2MSify37IPmKIryXVJx1uOjuH1hF8xTU7qdRMq2nWy/1h7FOAO9HN7eegrcSgJq7Ff+J8Sl9PrSzRgR6YP3N7ru5M338P60etf4dAjcJAVxxDF0UAcFfmMXeTrvd3brdwan2O+n8OBB/Fbzsimj+bne4iZgx5/uPAGjevCkLgQY0C1rMrcWFOnU+npeqhwNq4VwNO7CIzbTynJc8pFObAH0nESwpoNoXzIbiR80nNB/rp9f4hg9R1eh/ibFbGw+VKy8r7DP2yYI3NNju2okaefZrINFCKqalFETICWzBYxU3LNNvNuUFROzakjic12z064nTz59oOU2tH+GmKPooftzWefabiBpfKyXI+jMqW83nz5s04H9fyCtnrvSZjr3OxlJMh3VPzmbWh3tR6JuQfZ9xtzMay8CzF9EoXAAAgAElEQVSy30uioS6xDKnP5mObPOndKpyH/dlBCOQArp0gcweQ3NM4HfZhsUM3HTNNto7BPVyVlHqokjV7eQfaeqtAarGNQME4AO0gwZ5MCEgwlDUY+9x1xJ5DXhriSZvE99pxTzWsAU5cxM9dRi6IskeIN/53Z/74fFZsdFAgerII3LWH/xbhIJ66dZ+lBps+CA3bOpLp43waxjp9o+YD7PZJzQc6YhquZGRevYreGM4oEdkRJzw4arDZiQRmofMIcT44BBZiFwJ3pOEH7LG6R9mZiaY+3ItdRVfw3dM6PAuqYhN7oyyJkGsDpAmWUD8pCEYxANhtelYW5IZxtVEsRDWb0wXNIyeDsaEeZANsI1215Co/H9tfdVuk2KWVN8FDoJV7O4bqQ3WaKNTPk6klMiVLBabFCYqAYGfU+SJAfAkNn5mlE+HGZJUybCFVfLDj0T7hvRzhI8PfOsLUaIpD43icqcoY15Cm9+HsF9Zr6oB4/9UsPcFOWWoTDY4TzERcC5IaZglciRdHF8R1tBp/PYaQVOJ8MsY7DY67vw44Kr1DynhTjL817POcS6nd2fmch54XGyyMfTfCOJ5gwlOwHmPbiESwFaQC/Ynz0TpLd8+Oc71nDCND7T5mfHOdj9+7jLec36PMPXTmog9kdQilHkeZhtLbM06wqICHa/KZbubzOedz2hkWSWlRvtnr7PFDEArV30tniTDglWw0z3xqlvCgQIyaGyrsZpZml+weJBq3U5YI1T4zezrryv1CZHZxVseRVDkBRKS2jNppzgeanMsFGsK/KRnvpmCmBpS8pWszWvTypc/sDhaxZZ4BpmDkc84nH30u9nPOJ+y3D+niX/IUhgS8iGWx+PxV1oSNvNhu+qRd7xEEh9ilshoKfvrVKXQNRtsIrx55R2psDCAAIgsc0i4EkkndOh9em1kd9N+EQgoWqoICPs8PunDYzoD8+mEvHUPnIjN9MGWC2GnV+Rjjv2EajaFrRE5xfqJ1hB5F6OgBxjFhrIOZF3+O9cszqqEliuOzcv0xdtpYcj7g5GOI14TQrGdtliPesttWhorzefvD9zkgpo3XMWpD1/HA+krxPXtORg3nM1DRMGmq2o3OnZrwWp+a5jgx7GjV2Znfgo/tfHpPc4CBvQpz6VfDXmKAHcXnMANNcTZ5oEXqsiPnaMuQlVrtcd2OHFsf6yRVG8A+n9TZEqzQuOoIdkRXe3LRMasxY1gj9aGpd1DjoeflyuZcw7O3Tod/C+YR7MM5DuFAEOlzK5hDMCGyzrkoOabD2AgUbUu6F8awVr9R9ijtDw00uuYyZNfBJ3XkMxrAToaxEh/QjExGoj6u0wh6Zu5gS/QaWkyo3wxk5wvPIQtrMzYvz6t7oSKkkILcG7icj5qL2Wdr+QfJ+WvOJ9cs2xk5bZ8xZ/ypz0PwOQhSJ9RWpsf7RpmnS1YtI1zBo2vw34LXc8ttWyDoqRPHXhimr2ajlse10CIXtjX0Sb744ouhWu/oCedDj0G84rnQgYNmkul5CErLVCQ11juHuxHUPLD8YFhhNc55wNeSOziHPNxrHSjLsqyOY2AtvfcuJO601mlhO8SR3JgoR1UsT5XModeYBn910Sxo2bqBI5C7UDHnAPT+5oG2wKhIgM/EYHusMUPO+v7+9RrGDNo7bDc2pw2yrl/1JNVB3GS4hD15YdGMgcT6fV2rD5Qy1/eP6VW4ktvkoR2oJBlPNODiEGjspeHt0PATZYeYkOdxjfkn8k30+/bt9xnh7sCEC0SaSAasg8OuxA6zofU5YveczAfDFAp91ADifHbNQdk4mQ+0T0Mcqzgsai1GZs7Fsg7syTEcdn41/to/qwmRmplewCRVolcrdvdwN5SNxl0Vqhuq9P1ooOM+o/bA1ycOYkFlBFL6c4xnpWgMK/VNMNQ5u+f5b8NoIzO1KnT3cqY8MsOzX460TxxQPoEIW3+qIVbwKlkKzsciQoWWMycpn26yS3t9HDzq/RbszlrtgjloB2cORYVZM4ZMLtQEG3Ky5Zxv/s0aOfBYUmEaK+0aqALwIi8aO++gGYUQS4KdIr000G7hTa719rnu55a6uBxNriF9bG0QH627kHwIjnzGvTczDsWkMmzNVt6YOnps+smeZpfM/flOV2Mw+0xwvR3kUzI9n+MdTMvxvfxSwqKnOHxuvAapDW6+sTZAJtrM0jx72XkmFPGjZDXOhwcxNR9w6hpG8GIiXOABmDFnQwG7YTayIWCjsDF2xkGkN2l+MfT5rHbr8vB1S9UWjil2z0/6fbwuhlEKpZQBd6a21vDUzgG7+Z9Nkzf04c1cAT5f80BtVTNuxDufPRh4RwmX2mjnY9p2RwCwibr5VVswJVnPcejRLbDrM98/eq7HB3fWZ3igD5eVlw9DEYe9R2Gz9uwfDPLOfLKfuig9TUS/+lPOxyoCpc8m1SurqIaBz+bQgznjLLxXVibj1yV0HufDNfjaqslnllwJEzwnAhaczzY42yjkQCagAuLy9zz8qwXVDj50pKuRzmbLxc3nzN5dHt+HraXrjex+BVY/aAx7RkmQ3cVYtF9uLNOBnW+dj/dOI/C/5nwOYWSN0iBqXwYJY8p1u/pTwiINkHI8yUrjUPSZ1PeSNYe9R/Dzw9sfLs+6LqADQJHn88Ia1I3QjkDgMbW+zVRrwnadDbFYwcU3Oo8CBp+Hk8l1p8+Hrw2lY1OsUg+z1WOzpZrC8+0k29ZE4qdiV1kfy8+s4JUztK54Rtnc2jYFgAk+tDbZO7Zh7XML0FQUogfR0l0KrCTjJBapSypnIB1nMzaRGhKH+Nr50DYzMEdtDs5GQYjexGhJh9FNO4kCGzkfaNX7cI1B8SoEYYVwYNimOO3zl2F/8PDSuvep83GT6eBTiWx10UQ9RILXWC1e9/Dmrw1cukT2QyG9NjTRouOt8+EgugFvNRWkVFX4iY52R4WHadTq24m2Pbt9yo3zdhPNLJHFW6jKo3WlTDBMtLBjaDbVOksE8Gp968gEdVgJ+oYts2WMss3F+49GmeGZRvdeRxcXHi+ScNEkRRo2UzNvN/x6toZfS8UcRuJg8+cZZR8lSs/zSl1snHw3tl6nvhbLykgW5tzoRFwOAJZCM4fWa9QI0pG7qf0HkpExdzx/lfn0Gu186oQWo4OiqfdQITdwc5wWlxjjJtgi836CvgTC3BGqu+RFha0EEU2RcSgfLx/fv0u8qkDIoxJEfZbEfubGYPCynks6pM5v1wT3PnF2ghz+EnPV93dWrt8Z52m9vQRbGGHYk5xvai2TmRSl2MHJCSBTk4U1iPqB3stZ78Nbqx+LLmxUgMxzjlMnqa4I3RBia3676ZS95XJA68A7oxi7gRQrpIeqePBz7AfjDaxJR0Zb+8XaKDt9++7BthDn6hbj1h39PfXNefFC7vC2Xe8n+R4CAD8zxkU0a8X6fi478ul+Ul2nUBgMup259Hz6/oCLrdRd+v5qZwk8XxZgk4uQLjaCxRVhGMZA5MyW/at1kxPS1zwvbJs33ar5bE493jKR8KfOJxux0JgIWTsq7+kyq8Tz4Ztug2337aT2nJSO3pwjAb+9/06hT3/PGT4lw/8550O6PbWCBc3NQy7N1rdYRhPOh85njI9ZK32AXjgWsPpU++CzHqhX7y7qY2EbocgBCYftoCeaFeHEK23m4E8xDzFOYdZVMfaB6H+OrlvDiUZbMh+czzh8bfbHp8vjuzgfz27SyZlegFMQsWH1qckJ8kC4l/eNRvOj/dxgu3lpm2Fi6LI+lQeqptnbt2/PlM3ccB7LsGqqJwVc2us5xdw6IC4ZnTpBXb62wBIn8znOZ+9fYAacOOtPgT/ZDfT+ZIdAtjAicT42sl13w8vI/LjWo2f+4XJxn5KCAjn26NrJ+SBAuZ2PDQbSIQNFnXk1nziflZXttdxZOYY0EFsVileNZGd+V44nFu9yZ+OadT0OKNG0vq/vKYPjzOk6qEPI8H7/9nsz3sboToNm7sZKKCOlV7IIem+bfj6OoUrRN1Txuf/lfGw3PiMirIwHgg7akWSVQD7UWH94985nLbZJJYH8l+CsjdGQip7JmWZrJ7gL4kHEOkHxChCpxw4hpOuTZ6jg5EN04NS/VHg5+zGxfiSCzqwh23QfvwTVKatkM5mBqmnGhTL1vagTdNjoCtS3HbuCy+tAU9dKoEBi4SCy5zlH/NWrq8wHQze2ZhWMw9fPFxo/0qL6nPOh5vMJ262GPvI6vBcMKxhUt5kOYqNVqF1KtLeClfHeESHdG/42CsplhI3ntLOZTiZK9oHc3bkeESmPTpbksgtN+OC1AEf6ehbpmiWyjYMN8d3FkR/GgP4To9mdE7QPPxnArh3pYPOF4AbUgaTgcTw+Zkt5wbpzHtMcarBrRhqDYImeM+OFZ5tiZrOJ6ozZAXkS5TVsm82cSE+HFOeDoTuHNe8pIyTn49oA2XG3GgfDB9MsmsOA00syDyqRGYy3wHYRSXXTm+HGNs91UhNq5noVe8PPb+DKrOrDw0OMIAYW6m6l7RGa3Ub1KhiqQjh9PdBRwzB7vDyTQoMZkWWUKpP39NQYkEy+bMPlQKHNulb3uj4/69pwsT9L1JrFPMXnU78YR1R5oc+9xue9kfhkEHU+z6zlls/ewRH0ae1VnA/vnWL5szz3d29Dplu2gIx2AtN1/hIANtgpnHscQ26V6/lsttD+w7lv0porawpV/aNrJgRAhreKC9vOSK+to+enrnmnIPqlC+6SGtI9y9FkiKS0FhNwKyA8I2wOw5SeQlAS30MzuTD+TkNsHFgyn8C5BPpnHXSdiJzOrVq5H6SgJYWeVTJVzj0CqxGYXQjPlce5WrwrKjbafld19gY3GpgzNZ+9cTEeEA6QW+Ci6G1Bs42Nb7k5M3mT+QRtiwZRvVYipiFA5WDgzHhfNjkPnsiVTY4hHl0ijEaL6bdY/Y7KZ6kEv3QKpvakiv82JlVtkIGOQcyyp9gpPbI+uhXBs3a51+NUUdE+Rvz8TK9zwbGPlWLqVtm2MGSNBxEERtI2t5FTfGHGOjiq7j5xVtValg2Uo8ly9Avaq+7hA2L468EwnAqTGx6YAn4fnmoYwnFxPtSHDnSQQ5bnkNOBMdiZjyU5NMG0M4Aip5LfmDXrs/X91wEBkeF8kokmFPC62HI9y/o68os0TbTE7jr6IHN3TJtfDDY/y9bHZHy8t5eGG413Pvx17nZQK6rjPNjxdzyFA5y+dwz6x8tzwU6t92Rkty7Hu60BUYQ/0bE7tbiemwXPXJuAtYb0IjWi3s4xkNsxKzuA4h68tlM/WIGhFb015vwIk0JIGVWUIg4hI6QWpLOrLS24VetHZz/2DL24vZ6cDd9jGk9SkwXWGiblcT63DjmZBorSPYceSXAtrLoe0RTsyRhwiPps7VuZcWuqMexPrDcp77967R453UMm9GpCqYJaG50A4nIMHYbIudmTW72l2xoR4sUp/ieQE50/aAUja1KnOXXWBH9HlaQxQ3QQXXOMU/H7lfx0gsRMWE1DePopx4Y3QD4+6CQm8zLPY8sEgs86n2evpWp9LSyah1Z8eVLKNQ9jsiFNAT6yOMkO/orzQdV6wiii5RRts/hAb2d07nY+RDQcdG/irdqz9NXAqjdss6OJOXTtH7KSshyX+nyW8zHmWfpzZFzSoEgdSNe0D4k38npIGFD/2Z4OfqzXmV4MVdfWukalwqKOFpfz8T1sccaqBOD0sg1bsbOxqzNE34z1x2ihMuBM68PlUcKWIgAw0M64MptOv5QRzsos3JMlVeLuHzZZDMyRib+NRrO/6EVOtK7n9e7tw9BagbYwhhNx00dQtt+LF+11+YzzkTHfzsc1q+V8lP3EDlTotY7an1UoaOjppcxS5I4B/+vOh+v14d3GgbD9xvlYm8tzWTz8NJlax2WPoXGgImdxmnM1O+tzgRUZj/+s/hwEjV3zcSPwjVE727dNpSsL3UEhsBsqI3r/M7cnz5hJlvp+BhYyvykZr4RUT7iWDOhzzgeYO5GFabf+Y9eREtxkg98GLvquobL2+Uw9eKlDYFeQj9K9JnhiWm9o9ZN9KCiw0KecT7QanSM/e2Hn40GYzexF6FGR/64cf/1pJtizl2sY4rF7BF8OAOxvjxrI2A99/uP7BCczx+c4H2fOy/l4xPwe9y7H+C7O5QTHyay87zUO22PZ0YCrlBcH2IsNIeT4pow8zBesx3E+VSwxMiWqNRGuF5nOe/l0Oq/BYXf0WqOvKZhHkv0oBSvrQT7FMR6y7ePYxlrEVA4jTHI2Z4Mmwg2pgcUk+4mRS2bAptBrdOC387EcC9Rg45d0/Kcj3iyj0mBTwC8zrEwyy0F07o825kyZbEPXJ84H+KNOItECneRlkPTfulayuByw072OXAsbYxfeHel0yiWGGrrygGCCyRKyl2l1DiXvqcjH9rAbSf0/2tDv3723E4pjqECp76M5flUElPnQAHgNC546AEPZQNRym5EC0XrjYAVxvRf7q95uKzf7+cOofHEo2C9FeGlmQkZl42PyyJ1H+YaNFKWO1O4KOVZEVp/jDAW5qNUdb6dQKRYYdX5/F9ITqEDj3/vARlqHu58fuvcazRATeXlu2C2QifXvZMScCqfvR3DcRKKm5QKJ1iMUNv7cHsQBpZ8jwQKOfmCnrv+Gc67O06oJbMjN2WGzS+omYTUl0k0vTyBllCJCm48T0t+1Nn/68z8FCVlNvHEMS5+tzM/s85yPQSM67yv2IRgCPS/ZZ0e7Tc9JEKC+5zP84kWDnTwbbIiNdOE1r4t7hK5titexwUqK9NpDPeiq+Yhy/vI+qvmqIT1qsq/2C5lIkJTXL15nP17tuUP4mEDg08TCtcJxPmXPRi2Dvr1surDsAoVbIbyBbdiQOd/nmSe4ZM9nnlXGfvvuSvTxnlQ2hJyPg+tCvvMsQhbS9yEoOWGgOfvlG/X5JELWAqRecORosql7cG7wR5e5Vt9N4IrqjKn5a/V3EIHl8QC1hdo89FH1kvSh+XOreM0KuoBW9oy3mcbAtpPW116MXJ+wGUcewWyNpUAdUGFjtFqIRj6nmYIjnkap+vvuE2Kj8EDBYpHo9yHprokjYMBT2G1QK6HR5n3iAMiuiEZlLBHLNGX7RcfVGkJ4vHx8n45/w1eOViJZgjqANo9YRHr4xq8buenvSok1TkGfLqMv0sFrKRo8fbz88Q9/8CHVQfTUUNNmk3qrydQjKHqT+je8fhlLR9gOGqKa7fXTTU8hMYvDiHMX5St+6kF0D2/H8Tma9e9GYy5GWnNs8pkeA8xae91TvzPt9O5y+f6HH+Zgqw/DgU3JIxnsFhYZz0vRuOAUPWOtj+nBnWrq+yUKbM1HhgV1B4zoZhQ+vHvv67BhQwMQMdvHx8sL1X08nqO1HkWbfo5x9PevX2cv6zz5sAO3xcCMUVnG8zirGN7bzCgZQptXO74h5+e8J3vS+7ff38GPDXsDNYw+BfYXzzSjKjxsBFr1vPSegkl//ne/uLx+/erym9/+5vLnP/9xZlLx/nEksZVb0h+0gtqzzU2f3EEbiucX1zfs1WC0gkaZQVWkJZlt1pHi+J5k7D3XBlWgfKB07+H+TGdD16B6j4Viwy1LltTmYI88sZyOZMvSePnquUg7CTRiP1uDYU+PgG+h/93Q72bxKLJor3ggoeG9rMqQpaqLp7Ps+lGVNxKXpqlZ62B72l4+3Svzh94rY2zTNc6A4NfO5+B8ePE6orBBdVswIEEynPnI+XhzEdDGQk8aRoScHoNkDQcjVmd3NtqOXNj8g/cDjYG1tIBrSMhzjNu74K7ol5eXM641UJyTuGYKSIZbVqJUxujPZeiTIR6Gc5UmOJmPHKwzBor8MvgUo4nkjqNl0NzZ2ET+RBI+JsGx2TzUuGqZ6a8hErduF7NmVuOaP7UNdZkcGsqre0EaQWoN3CvSiE7OR0w1c+g1uqHQXjKdZHMJKHKIZQgYkqcsQ2tNMRgDmuFjj5e//PnPPig6JNqYuia/ts1+Ewmp6H8fPF+R3vPy+RnUpezXxfMk6AOx+h5qOCIOmeMq6O/hB5EPNJGzum8tG/me6nzkXN+8fn15pfHdlRK0b+CdSiCZJjsousLkm/lkI4c1xP4V7Oq6k9XKUXTPB2R541BDgxbcojHLq9emGTzwqCeLLuPiwwe9/vHD5bWJH9VmE0QjA+JxyKc/LNmD8LhAaFP2de/W+N4rJ8MZJKM5rzr728/gQxU7Clk7CFpKD2aB1vns6Dw7P9WGiFnGeFvd4O6FoSTDYs+eRxKpzaQyRN9+943Vyn/3h99dfvjhLzNALwyp1jhLnTfKMbp10bU7FSr9LPvGC1FiSYzvUdUY5hqOCqix9UE7n8Lnm43F/Y4zX0Gl7z+8oNEs1JXoDGifQtXnPbRSznw6tlyfI2X1lw7+luNpUQb0gsAFo30FJ7pP5861WimlPGgkx4f3UxeFrGJ6ehEKtVe4Mbe1vqw3tdlLz3EGXDroUcOzIHEpbrQ+vZXHFfzGL7SVhkyFTEtn+zM6ew6cXrx+M84nsAaDsrIJwYcTddSLFBrSRX/O+Yxx3NL5hMmrpmFISBhoResy6jWGDHza/SF1PmmmbI2kDsfdw0QDLWwzRhbWmw1u5b9tikeVOsPMmvdPEyYPWO/jbGFps01W2PtJsnecT0plzRz7p7ugrbIc3S5nAjfq2GSGlt9wphY1bRka9fo487Kji+nxxtJ9vP/gMcAvX903s4iDZFbRaQTNyF+GQcn5uIHuSZmMmDldc+PEH0w8UCaUP99FTUCEhPeBiXQfiqQU+emazHy7f2W4wak2Rgsd02Yldow8rwY5OB/Lx6g4+5AsLNTvs+2cHSQU91pKfeK1Dru9cvJp5zHbGRV2gfYZYSRqa3E+qXnmuuQQ5VBOEbpMSxNT0uC8nY8VCpbzCUxc9Qfkd9w8mudGFm2hxo+Plx9pfHmdn4gR2/lc/4483l93PmRBZCzJHgJ7TKZTJ4KD2c5nG7ftfBCt5UywTjhXEQag9lqwVfTi1jF0rrQ3DbupmdQO7vHy6rWClOeXP3//Z3fow5iduV7Vg5TTcYTslave2WrIdOCHZPJyPOEeh90I7Eft5jiy1LrcquGWkCrdg0Ksfcpaeh1XRpJ1fHbmVN0pW844+qiOBFIHPZom4Q5AlLL6y7tQ1XFmrucWcQEZYa2BungWqj/L+eiMPrwXc/DBzkdqKvev7mec9nY+aii3JJFr2U+pS60ama7XiIgDvZwlOzbN4nJDbObCs89kf/R+Pi+jqE2oU9ve+2GaMD+9e3YvqvV5wxjaLsBEpp3DYJgKrJn0/zRqegM3LDuY8goRuBtDTImaPI2p7ykI75ZO7GjTh7cG1xEh1FQt/oZdEo3pxUzPC1uvTDU5oFCV6iDk1oDdtoxElgcnBmxF+m2Wy4I8bp0PDjvRYQkV6Hb18DDbfOA8qvqV39hd3Mp8eB2RLmKQimRIldm4s1nXszBG/T5jgfWfHIp0uL79+tvLV19+eXnzRgVSMZdUlA2DRtnHb//xHy9/+MPvbcCUOT28/SHUdN//gXwFbRrLL70UB2hf32wUKAnjlgbNZBDU4bW/FB3G+aTL/EoIcjkf1xiA0Tq6QnUenM8hsnQQmQVFS5xp5qJJnpupZ+KJazypDZysvtJOdT7HoKtGeCRSxnA3MwhGnuwTKJh6pPbiV7fOR1Gm6gve96xPpKqs+Ue4HU9mO3sVDV/JoRzdRIgTHHwCAI+OH8V24PAaQwUWlnA5dHT9/mRApRFHiiqtC3Hyyn4ik6Ws3O0KkpcxBPY+ScpzscCkIBC2ox0lw/JWcTD7jPSuyvkEfq1hJKHOOo/jaVvAhsygy3scPNlunY8zSgY6ruzvFrK0TZiyQVAT98aUihzKfOpB1JtsH4xYBDlqw4KJS0J59Ew323KP8LDzRcqodmsCAdvj7FWdIzkH/Rd4/kWG33UOlLXVdAWtE6dec6lq/UFTgJtJAEzaeXy8cj60pfj95Mhqn3Zp4kSNqxa0HHsc98v7J7DGSTPzm10Q4LaV7uOrvVeL182uvqHUBm/KT8HEuoiOOMtWcv2oSr27OCV4Q1BOot7UTnydUoX9+OSI2xlAjXqQPZqsYiDHsDEMzRF2DrSL6cRWh3nRFchlD1aPuGjhLWeGHRswIxda46BmhLcPFbKGcW3gQDyZbe73IzWvJpIONM7MEIQUbNd1ypc6Q6qqbHDnzheaSaKJgOV88tDTXPbVV19d/o9//X/4T+ai+CC9f3f54os3Xud//M2vL//9v//3yw8/fJ9hZ2/Tl2GogmdeNDIMn0RNChhi4PLcWi45v8H92nAfZe+gvi3wflDz67vV5X8CFTVj6v1fMr5a4paV1XH7nBWiT1+YgxrBbYqqCz3onu9fqU8lDjAPmwwlDv9qb3RAYgiKMSZ0jZu12K/sixjyEAbCajzwTyA1le9eq/GUzEd9ZW66/eDaoO6HKaNRyD69TMmUr2G3HLHrXh/d9zV6cdil3gePpyCPUTNU26zdqtOr7sP+oa7nILMZQBCGNBZGFFfOJ5kPNWWjEU9SNVDBP/UQjNbs25Wh+ahVJUOfTd2F4CcjtqtpZi+EhFFsE4SRCTC8bKqRVJxVfVXht4/zuc3yJiumqH8V4VPBTpC1ytxz1hKcFqPrqJGC0Jd7ja0vlIypxB7n+V+Pg/FZB4a0A4nzMUmgo9hhaorMpNciLOu4W6iLZJtaqzFMuEfMK5syinHvbBUijIJlOViPJ2kDu+nupWdu1XyvH0W7ZSSu7JaeKYSDRKoxbNyw0mFDHCVK+I+JOoJ/7/4bDu91pJTU1tewnY/rAMp8ztXhfJz6VVBSNR5wVC2Aru1QRh873ZIBXAif5oA5CjPsUCXgboLAOznMDw9SENhm9NjHHKpTp+C+iIbkAC2tsiIm8FMfXrTnRq7l0JanD6f8eePlgrZEP1Vjo2T2VMYAACAASURBVBk5Kd7DZrMx6wgFX4MOYynAOzOcwu1qoNvOJzb27vLdN99e/v2/+/eXr7786vKbf/z15S9/+ctE/T/5yY8vP/rRj9xk+Z//0/99+eMf/+hN/oOdT9SYXS/wgLdAoSnQB15RwGC2z8Bt1CUPEyeHqHWdMpl6e6ORJkgBwgKMyRRfSkgR5CeI8v5lHXCUfVET2NGn99dyProfQUAOtJqBTZ1sRkuv/UAK51pB65yrSXXDEcAzUKiDn7che/bm3eW5YaXWfKxy/ujoFQo+B31m2KxAzgZ4deizP7cTxJHgTPbP/Pca3ZPNntH0jrqX8CbGY7IBMuAGAq4rdNCfB6hJwNUqy9r3ec5eZ5EsNJn0/qWdwGSCy7DmdXU2MxMnV78zvZG+IZ8oojp12mHoBr5zBviYrn9nWt0P9HEdWK7BA/WKwpcz/qALadBo2h9CQCBbmQy/LRoJVDJug32vmg8B89BeSjzw77dWCyGA+rbXUuoFZrzFLtpBCOpT7ewm8wnhqmWUjjRwMFsVCp9p5g11JEIGYeLY1QNZ2an+6Qf0GeczyA/tOolYzkEiSPvym++8ymxc0krDDv1l0mkIB6n/kH6nYYwNAU55DHU24XY+eN2M4G7JZWUfWmAMmYuWL0PfpGcC+p4iGKWuY+CMsSfdFX4chk2vrRESUQiZj1kqgySeLes16QzyTxpFScs7e4RD6RR/c+a76ObgT3bWtS4DypuqWU4cRKAtXRR1n/3UhnnYjC5TLsM8ch2o10zdRc4gXP9niXJHvuTu8u3X31z+z3/77y7ffvPN5b/9t/92+e3vfhdo5PH95ec///nl57/4hQfH/cf/+B8v//RPf/DnSA6FL4/UqDy+vreVFwS/aS6T17aBDYQQR5okwzRndiplxk/nkJpQUdKIabKMn/C6Sgs+TaJ20hao1DjqOB/92wew965n5OzSpZYwfrx/XjKFtsMGh9SBUVxkmjqfDHdrBtrAZgzicvjZN6EdU/wNBIP8vgt6U3PS2RG+LsaSiSodEriDuZwj9nQN5CfNhyXw3EBw22hPloOQLJka9SqmYPYaiP43ROdrlGMwmzJaXn5dC/lU5F3rWeQaj5G4C2tSmTzGOkFlMhE7a+1pBVfNqHbkTIbn8+0NGSJHCvUxKkFoT4bu+s/7UJ49FFHCl54Ky9ydjuO4GTzp51XH6GtaTalcX65N8NnJzhIs0tDdK6w4LAQulRpsP7FTq+bD/RoKL0Iy+0fP1lClCEmpxbiZVaSi6gjisPbvJGNOZqL312tmPHudz9xvhxsaSWh9l34i0+tFkNL69XlRzwTidYBaRGE/uwmAfvzTv3vKQ07RKB3Z8aTG4uFoN4NQyuaxAqUqJmJa6TC6YkPbPM7HmVNv3JEcqgeFGPyw+nkTRZszr/RPIpTqiBYMF4FLbyxEByunghYRVNzBuut8vLDNfI7U/4EKbyMrDcfasNetoxZ0MGnwrfNhRk3rR2SjOSA5MjO7R8VHjYew1MwP3iDO/lr4Ow4oGRXXQdTIM4RTz/hu1WG0IcmS6KDW2n3zo68v//bf/JvLz376s8t/+S//5fLb3/7WGPDbh4fLz372s8vf/+qXl1evX1/+w3/4vy5//NOfbO//8r2cTz7fFHBPJBV9tLTSHn49v9ev36RZkkmv7e+ZCL2Gw06rZAP3UxUbhyrKpg5kE4PO/ev543wCPcb5KBPSPsFIGarVITJvJowf7W9niX2GVhHwdMhAaufwFkJs0dt9EcPgPOO3x0msMzAMzCU/M2QanQCrWvd5Sm6pzifMxco+rZrLJ85nCej6mWA4+/uJf66h2ll/M8kWXa7GEpKC91aJI3beayaVPkfip2YEtrk0dYVq37mfLobfQ8WY4VIoUVlgGJIaOJexAGkCTt9JMkXZI/0steBT+9mnAXmGa5GnlFCzT4JMhHoMkcX24eW92aIOpNd0Tgc8C1rLHnmRXkDbx7CDY7w7aW3Vncgy9SeFewYebNJBnFPZvN0FkA184Xxee6VAjkB0RDjQRnQg3YZ119eWojjPjO/VI08Qame1lC8gXgA/C8GgfcHQOQ5eQZoSA0vDtEeOIYF1ljRh3+7BQc+++e7nrvnYc7pwdRRPE9kka2GA2Lu3b+stO1BoMSW8qW9o2p4tLkkL2BB4XXvT0jUHI0wUSxOao+mXofraqVib7IxI1pWJMWL1XmTEm0Zq0ZwtuUM3MzQmanMjZTKeyPoQ/R7NK+pft9HWECm6/5+96JhcuvTVnNlDq0MJJt5T4KADh6j1UkGWKCQ9PR8uXmOn1HeXL7/4ckDBMP0SsZh3T/Nj5XKA+vQLDK/zPRfutAFpZEuvy7/+1b+6/OIXv7j8z//5Py+/+c1vUht6fLx88+23l5//4meXH3399eU//ef/fPn1b/7B+1YkBCKpd4UHjSOPcGueD8wly+ybAdd+iUaNDVbHkRq7T0jfP0/jm+4rgoeafoqWXUeJu4B750wH56N30L+lr4WwrD6Pms/B+PMQE+lVYsjsNRTRDzMPeSldIgKMeh8zpvq1YS9qQO5+19gKPev7+xZ4YZFKWiewtu/RMiwtXrdQyZ4fx9IeDbMGp/n7GGNet7McDv9+1c58uG4MFcGU925vD+fDiIGcyUDiOIewM1NPTO0yzZw2fM5+Ov3YiSsOxWHEcpAMfvuYIj4FWzYMbR3tP3RNC2X31oeo+Sq4dNZVQougNv1dUK4dgzQKy2A8k2GrdtHeIBzPwI84he5JE2rqkCzMWrvD2aS/aTuftKu0zmmSRtokoDIzgmPbL+wO5QKtq22fM3+J0Wo8yVtDtmTWBG1x8lLnji1woLjp9M0Qt23jjIdpHBo7NSmHf2oH0c86D4w9xGeiCt55GBMsTtCoz//xT/7OsaR+Kel+sp0NJWlziLonwyWDY7ilqX/EJg9st2G38eyONktc6NwWGJJs7hiddMKS9ZhK+bxZyeoLCYMoh0/pM82d0LBV5NV/+mITTGGybKpENqlZ+fWreSvXHfp09tqJoMYIzIa7dBQwc9bjKImM9nogFjkPoGSB0/T27PKxNR+zUZ4uly/eKHuo+KkBZiKuOp92Wc91+TV7xrrEU4/Zcc9TJy7qvv7+F393+dnPfnr59a9/c/n9738fSvWHD5cvvvzy8pOf/OTy3U9+fPmv/89/vfzu97+L3EaHU+k5mRVXQ3OlhutDmB6ZaHq1WXMVkg1ROFiptEd7L66dT9QPDJfU8YQ+f4rmKrjq6VDjYZSCMh9TTu/vD6yzCAdg/FmZ4C6KSs0QalNcotY1FqKZTw5YmpVxPbeQlg/jKAXH+WAEeFbakymp1OBZrLK0VXsMVLFbi0VktJkS7K2Npm+IbjubW9iD65UB5ncIuDbhgAiYnxEl63e0n1+9ejMjBVwvsQ5YVBgyDLF7t7AYdYVxPrYdySaOkyzpAzgciLZZrzOZUX5uND7FflCM2LRxsoiy1wHS5Q8UPWuJdFWDKWZxydhOxrNkvDxzqYiRbEmmPp9R4cgN6TEHpV8TRVsPjZp5Akp9GTKuMgDBs++D8/NRkLyaVEVW0bA2OeAn12c3zMz9O1MqJEpWNk3sRVb4Ps+HgMGbsExd2bJk5Eka7LA/fDT8dhV4WUkickJk9dg83t/P+ic//aUfqQ93MXVvsBpeFcD1Bup81/d1g4ZZ2hUryALn40O1C7BlwZgdlE8f2G0kVAq5jWowPHN/flDcDOE6NG7feEfq6vDMjcnuOkVOk1SyjuCajjb65YLfGpJ3mFmL/FAjbdhm0UuJClkv8xFgVtlYZD6PH6Y+fW3UyF4UBlF03qxk9xjo4EpdWrBQMs6wUTAe4T/kgMG7N5OKuRvxluv1GR3AlxUUljbdT7797vLTn/7UhII//elPecZVP/juu+8uP/vFzy//43/8v5ffV/FAjWxEwTTMaT+8e/d+RFh9CRSfDcnE+fgZLuosBrq8+1M8d2STQ+qDVYgn0VSlkWBw0qDa6Ho7n89lPlCtd6QbpxOlAvYb0eOV8zHNLzpXjnbJ6K+cat1Zv8d8GRuVZgHjfDwaOqSLLe8zUSSsolJt66aOQW3wZJu2oLnbrOcY9bMPeI2ILhipQOnN5PtSIv6pXSzFBJ2MFy9etacm5zusPEgUyTbtrE3gaI2qkllk5a7xrPaFuYaqFAzMXMhnX+cEd0ZgjqlDYsbqHLUV7KkoU0dRJPT1A01yzibTAE62/BbN+Ica/e5t2JgxqoUOV38kztrisRUwcLtKg8b3QmWs3NE6XgPH3eM1z4fXNKNz4K0+PWVbz+6qw1b23yI+7Gfq61xIyOs3kkerrNqqddGmkKwnmSvOB1khK7JIG/Kmzg1SQf8e9tkBC7PL4nz+/oliYDzvk2mQ3HyGjGWctBZSke8H4aQ27hkEtWsQt84nbrLy3a35HMJBo50yZDBqMDoQN505KAtzRDLnrtENGO9zpZcwU4RFFuaSw+EAwbNXZC4Gx0AqFCh7CBlhjUviIbK4ppAaMD5QoO5XhgQ5CkU+RO4I9Pk+SzW2Y+tckkAWklJ5P7WgHY3GiBznoygZx4Pz8eFBooNocjmfq8+7u7t8/eVXFzkZGfYffvih0Fpw4B//+MeXX/7q7y//63/9L2dF7nIWfdP4vOA5sYbSvPrwVs2omkhaJ7/gTDS9ksHFuHkIYMvDrXjMbKCk1eashyjRg2QJ+16DIB8HENU0MBTQmo8ODJkPTbY2WDIObTI1BFdDmuw4zaKBLI94ZARSo7Th62/GjwPSpF6uL4711KP8/Woc2iHf9tO0Cf/AsPl8GplxzoMuOFBLpuC9UHkrIuJbSPi4mrI21zd25nPrfKYmpftWdL2QEP6eyPj5RUlOFBzCnEuwlkZp6yk2sNWz0+ckOwgV3zdTRz6wLVM/Z+oatZxrluSBhfo2Lr2gTVn76v3/5ADGNTwr1CebtsMuLMh1T3C6HDkQug1ole+vSFVFdXA+rnGOIsOivVdHUMEGjkiH+a2u6WaI3g7myaK0rgPx1okb5lRtuKoiOPkJxnt+rpAsJgbH+1rmaDufCVxg+bZPDecD4SKSWE+ehOyhlAQrq5k6nIFFZis8D8Pr7rvvkvnkwYUya6irkNVoM9EkJq0qsyyC4V7VbT6T+eTNr52PD4sJBykep7kshxZOeg5q+3SqMhwsV93tne2iVLgzYEJEiryFHJAdwGp+4vATBSWbCTuKrnlGObOxT+8OB+dkFG78dLTm7rpoM9lQxRmbLvvx48A+QDUw6xCpZHjcSBk6K0shn6wLVQK4PHb8pTsyCXWzYbYkig98hQQTMZQLVGOs+to333wzWS2OUgdUjLe//1e/uvzDP/zD5de//rV10ojg9WfGDMsAvTdl3YGJIdmSAuqAGCxlYU9j/YUmKLTPiOQqbBAZLtKLuUJdV+u/tbYWNcKSVHtgbAxfiKiSYV6k+hZqrfOBYqpr0iGxkelDCTSe9X/1KkxLnE8gXmCGGDC0sXaG4dfosH24jvgTtDFrKpR1sp4c/BxkT2Cq7pq/g+ZgSTrZG5klZTLJZ4an/UucD86U11L3IUvLnr7pLaP7/9mLy/t3QRfgmDl4Ff39Bc4no7R1HowIl7nGTJWs35nY6uuwLYgNcvBRmGfODg4MOBrliCpdh56er0DzHpa+dNUk/5NSgAJdBwi7FrkySWulLTIA54498OJ5+wwXjH/rfPy8S6kXO1dnRs5Za/u9SVRxbP496i8NMBxItydx7FEdCBOPTUxqcLT3gf6uwO9zXyl3aMR1qPBD+S1BwyhFAzrkofSkd7Dr33n34SrzIaDLdaTB/zaz4vPuvvnmF2kyrWe3EzBLK/Q+Is147IhXwkhL935NYncGXHU86NBS/QFHzNDRhrctEejZLEdep8YI2KFRoR6aFk03+ijtLPcR5OFZW8wMjYwi3ptqIjoK25bBaJQEfRLCQqfu+ffX4fBatVkrGzGMIKepoqVCfiiUItiMyBjYzRFDSTpiuLkOI+ydbv9uBhtN4eaLjQJDUPdnvqBVc2mITFc88FYc3uNkVsAiPto1BFprMfr0H4EGRk+Q269+9Suz4P73//7f7gOaiLNKv54j34yEvWKYMxazUMQZlSEh05HdbxNsjFvkeszgGdjtMM440O7kFmvpIY5OmU9mwkxamM9V1F3KKcZea/xCnferoTlzZwi8Dlk3NNGPVn4A5nFUSx2i+12ZD+Ou7ZhX7dDrb7JBKb8rK/I+MkwbBt+18YtD1fchTHjOVPFrDFSYZdVfvmrMXKluLQ9nHEM0EW6j1p3RnGCB6ZhljN2IlFo/7Un1hkCH6TnKc3zhZugDu6HokcygMkn6jZuR11yX+2W4f2+jo3JwnsfJMuPAT6sD2o8FJnLbVnROVpaxCclkP3F+wFti2HrmUA8rxKzW5XwdkueatafvsR/XTDjyPSE9iSQg2+Wm02d3l7eysTi+nTW3HEHNc7dJQDrwM1OjveqqDeh2Fq6roNbDc9+2nuCeNae8kL0ZmDECwUHCLD1Fs2nhs6eHoDS8B9l9zH3H8hQ62o7R1/6p80mHcBqWguO7camd5Ip2/XfjlCvq7N0dfeB8IyNY43i28zlURj3AU7cxe2MGTwneaRrL/rORXzM1oBH3vFlVufUFQzOwO1Z/hTILw0NWgj1qCGR0Nk7GiVMvusLUV2d/krqDAydCKx7c7EQ0cRadtdjQlxk3Ks7r92y0y/pCaXbNCzI08RRCCJtBemBjvIbAfbTfwprLveB8tPZTY6vm1pdffjkZQjbOk2tBcj5//uOfTEhQTUjrQjYRskAiHIgddDpHpj2P/dQLFPG1e7r6b9CZdXmGapbz2QZ5gpnCqLDfNH/IFGn6PWj80EbSQZcCBjRnESBunM+hbYdJSHaJXptYnllu+jXOXvU61fnsoGz2M8SEJVm/o2Kcz0S7a2ppSBCXy/2rV2F7fgwTlWJvosegk7bNy3Dx/HbE+9ecD/vAWQJMyFKq9W9F/jim28K1AvBnd0IZYmiy5Onm9ykQDZ4m00JiyWCPEDIKy6AaOOqMNlFkLoozahWn52pqEisLpcdPPyODyzq1ydz04DhI6yfKhq3M63a/6XdxPh7AKLSHiZ9m0Ebn71SKywxr2MWeNaGIjNBrq/OY4PGds/lkv3ZmJTZsB+tgrtkOTbAQtOR8jBbRzrCCEAfjJRTcQqdA3mQmid0OG5bsEXmo7Xw8sqaw28eHko66d2+dDzJGt9mXr+fbb//OZttGmrkaYl7U+ejG5YA8/0IbafX+uDv5RkzuNuYynBGgeh70KKD6igIekCgHLw7jzbNztPmIAtSP4Y1Y1oWiI0e/ASts6NTtbrpjhnMJCnJEWsaHFieRTg6ynA+Qjq+mQc5EYM30OLxAc71018fg5jstlTOLNZjmyoFV/MDOA6YGYTqqiRFhCXkzFwvXTWnd9eUoues/BAxYOC1OxxEdSQ703Fy/ap1koLhChbo+6bvtDa9nrlrQv/r7X5lk8tvf/s7Ox7BsaxeKLtWQiqEGWpQQKrNcMg4hUabZb88ZKpZagrWoSoN3RFpqP/0Qeg2RaWqL2SvUCH74/i+D9QcqoOps5dPL83spGOivz4ON65A2S3bW4+E5PgFxpIUjHEa41noMng9MYS7OjIvlzbAJyhRMNLnuXJvOgrmpB7iA294ioDP3RrQ1QPfz6vUrD12zU3f2c9SqjB5UoQDjMWcZjKp3N86Juy2RRpnobjyOA4rR0t9F3wX+EqQtNWqeiQao3d2d4EpGVfduHbN28kcFhX6l2BmdkZk5w5600TznmGZGMnlIQdwnARiB4ez523HerTm51mM8NQoDuj/1GPleXJfLuvNfsvdD6rEzUyBZ50M2rf0z/UetaY7zX421LyRbY7hNSEdru3KwWmNlV5ZKqiAtYsV1HGZ4loBE8KJnT+ZmElHREQL86+zwUNnPPjgKLATo+hlOTIfER3fqqEXDmvngfJ40jK59WTiYEwihdH0gRRm3uTY5n52KhfHTlKmwSIyKMFvmUyxf34hre04uAgNuOEeUxA0nUQzPLMn5clRSuIQBcHZApeRqw+hLxe9gO8EV2QAWChUU4Uggsu6zYVcW5U3WWsFuKoM9N5BVH6whvsJLzpBouEOIsj0RwGHUgHzYGtnEAAe6MXzlSFz/LvtGKw8bhTHBU6SersY6tjg4Kmfg5PosaYOlFJXu+hipSCXR5OumTr2FnXucMx3q3oTqt7q/v/zyl7/0c/vDP/3T5fcSGG3ToA+tGX0fLw/v3vr1ObgJHkRA0Ghs0/LzACI8qSmPVtGOFI9ZZnUp58DMDpp9QQ1m1rPGIVMk348YaiC37k85chfMoxLunpSBTfOpNpaQPyj2F4bTZyq4IGqkDnkuSmSLkCziMDC+CdSsmFxD6wCkv4gTjSpFSD52fnI8noPVERMaNvb6dQgrGvWghl7XGfMbzsyV2WLgvc75kIHV+nffw5rZk2f+onuP4CD7k8hcr3HTovd62hdiK7pf9fmrVjLSL2vks6HjXRGqxJkNqh3PUYD3+lphQ5lesgEIO9rfhgPdl5PgMwLDJUFZx6xD2dAn84jv9tRMf2EIPkZU1ngS2Sdn0496njWaa9Kw18XN7oGeCOB0ex5G2frT1KWbSVgCpw3kQTj61brUe09OjpHiLIfMEf1KrbeDG1hivQ+euZEo7dHWIpn9hX0KTNw5YSaBZD/bvhnSPzVRfS42ICyAPGqLqeu+Ffw4wA7RyY7XaiGnPxLn6HXXPqZJvgG515zA/JvvkvlgoE+p7hiA0IrjnYl8iX7BzPn9wDvNpBpNimUSfD5fJ72FBnycGdlOcOdspkB8SZ3BwM00czodRoU3gN88hwPNuT0rwwcH6X1m6qwoWr+JIaLOAxSh3/WhcAQaFhbwE84lmg2N9JVpSbtq5mIko/HGoo9IxljzZVa6qMLk4FVDFGhNonW582RMlQsmXSelAjeSQYns219V+AFmjw2dDkDn/QzRo4dIWYLWWg2o+vrTn/98+cMf/ylkkzos3auabJVd2pF4SmSgEjkeHWIHHpbhUWSXyA8pFgUS2eBZAIx8/jx7cozzElk8UWrUttX8CtMu0XKb6To5MXJLoa3HIGbkO5Ann50LOVpk+5ogxQCJOVaw+jXU/VBtE8BAskl9Y5DnIeWUNGJRSJqwe2DDgCmMlR6OQG9yPs2ssWGqJ2zY7TPOZ873EpA0NGUHmcmuuk9F5JkgGukW9q6zoPZtQRTIe1YGqZCRxylYi7D3Xtjax5JaWX6rGmsJhvwsvYfbz1Sjr++ZcFDjzJlDL86gf5ULgG8ZCKfrQFEb1IV1gukIUcjnt/VtBxOG5Y/mYBiQkdjReSPrjhFPw6yNLgvdP8nKXCNfo19gt+r1zmY7EylQV+osaRnpWINmZoNXLuhfv3syjc7qae3Rtqu4ULKj43xSG1IbyyEkkPkYqlvnx4KlynjEAyjJyk3U+n3PswvsTvCIjff31vNrp/+wce++/vYXOf94oytaZVZRkaUMzIhoNjXPwbzGwDEapHLR/kp0yM8wHKFanifGxZP5+CCUXMD70WEddpcWMFI/RGTKIih2y7zIGPiL3pdVI7EXL6vIfP9invQmyAFNOtv0PTPNo7ulnzG6IZlUawbabOquL1OKsd7AG2RAOvSqQYSAAE11MdJGM69d8Gt7ez1aTR3gaCa9VnNLD76Zjw1mNy2Z7Bz6eO/pRteGlVHWWqvRVH/+8PDWDgh4AJhW0WBqgpr3k7WxU/YAuvzsewmWKlO1dFI6rdHvKyfhs87nGP4YOv//jQPSsw777aEjkWO4YWFiFNLw+vJAhs7CYqCW/8Okj5LEtUME4D3XY8fTQYt2aBU89fpo/2gSakPIqQcCjZa0sZ2P5aIMpeWM+n4X1dwEmROrxQAs9GH/bGc/nO84gqylns/Tx2akHaXiQvjo6+V1NmJ1PiZSj5XNWsfwJBiLxE5VNVagifPBwHrvVVctUFxYo3Y2helwuqaa90OtuFzBWo+nbr3RQVFZcEEVpBqehmmzxeqk7cBwFi7RBNHQ3pUDiq0CpTm2SXYo2oEH0k72nzpPnOT111aggHFqG0MN1shF/kd7RiMJB3gMjhxJst6H7nV69+okCOj5mW0pOntV7HDpZKtid1wNdSH9bgYCSi0kRCZR7X1tHnIYzUHbOSlzeBzbnZ1P7DtlkjjotGXQUtF928muPnNfCXbDU1PzQbajEWhYb+/amEkjGl33h0oXJ3YiWbSd0pXeQvnKNLyfXA+E+XYKhWDOon2r6HvrfCadF9ss5gMUbjKfKCaouZHYOWwwH+Y2gaaQG0Ybm9fUzDLaMD6GPqwNJWHCkBV4MH7gfV/UiNXgeF8OvQVRCz+MAyrDDedjAwYNuhmPHFJqZlWKvykqm+r+PNAH969UWsV+05oXTTMFylMc8wwQN6eWKk6vUTetIcHnzy/ffvutJWFUm5GitTd5jYqzrabw+ixlO0CSigMlDaRD+fvf/e7yZ9WLyr7RnzL6el8TdT/bR7JrLRTUr3tq9FmGoqrZpdpIiCzofeFL9Hw6ZRNRz9afTEWFbTY9EGC1gRCzr3M9KfgCJQGUVJzSWX+JHYUg4/woRKf2ATPLQYCV46vPpTNiRlbO0a3z0afeOh9qlJg9DvNfg93sfBjIaC21zCmKYTKRPOvX7CsBYca0G8ammbOHVz9njzqjBZpbjYtxeMeR0sd0WCI9n3UGHglf1QC0ygg69LwERerrQQFHyQQDZVe92dddqR+PIC9BwLXfoiQxohlb4YGNdlTR/MMmQq33eTebNVkxa2jGXzPHia77MKjFbHYr1+V9VEp9/jwZoJ4h0JudP+e+9TG/vWH5tLpQImCfgj6NXYcJvKB19kHaU04dT7/rM0Fty/erID006wSdbZKRI1W/HutbUpfeO2hEAs4rB1M2bpzPj3/p/gXoFgAAIABJREFUYXJ40o4pmSKkax2KBHqoyQ7Y7BGPq0TKHFIOfbIJMHGYFcboDZvFaRwY7nSBe/E78z2Mo0Q/LBRpXoIskRlaxLQtLbVXf1Z6Arpkj1YiysvT5UFw4kiBZPgVBACMEg9KzbVeVHfWJZtyk2qxZ7y8IwjpKWmaIA2nOJGlyWWIYBEc/AzaTEa6rIgsSeli+pw8YORpiK7D+BFckTXQF2wZw32rSVUHXCrK+lhIDmx2f97l7vLN11/7sOs16dU4kbicj7tNHPlpomLUD6Cxfvftt5evv/768ut/+IfLb37za//c/k/P8cXzOJ+n01Wfe+zSLlov95+frG7sRsw4n9QRTg1lpdrCTTLiuSOFDRH1WcPU03UFSz/sMeRhZv0h5+CANIa72z3U5+7H1uwO3JR1mi5xd/XL+afx0Vi9GqGddVDWqzYZhvzG+Tib2exLOvA5nKv2szMfOybDMJJAeuHpwQ72zP7mLOc6JvN3I6kCncMONTRo+5AAiffx+0NFL7JxLTNVilgpiobwl5ozUjOgDECl/x9h76EdR5Ik7Sa0BkESZIuZndn3f6j7n92ZltQSgiRwz2ciMgrN3cWcHpBgoSozMsKFubk5Z2l2PrdfbuV8tGfDUJ2p7s12OmmziMNg4BG8hNJuPTqrM/SMzFRsWSrt91VNRDZJ9Z6VkVunPzKPScWk19bAtgFw60W2TRkPM2W3ejaDDRuIWksMQSY9SrMidUofKwW8da4M65yana3PZ0SgdnijtSObUaza7A2lCqmzq2QgZN97Qf2f3+5EUuL5eM1sYFoH17PGbp4+/Zt3k63CKH7OFMz+3A8v1OgcCGGWnVOygdv7LdnMvSk5osh+V7NInP9JnsEFT3cka0PHSNWQzs6nE1dn5yMMO7UFY5cZpQs2X+gmi8En3NytI5NLe1bvTR5ga1Vs5Hrz1n1YRKIBNTQqTQ7zLRtVBUpF5ylQThF+U+ImilPCqDXT+gfynNlIziwDMyaVsfN3dFkm0egkT2RarTjj+que1+ebGzv2cfiSicRwHR26B2imgBYGYpT1IkePEfMs+fYVAMZeXj5dfvzxx+WP339ffvnl38vHD++H0KsaEfcY/W1o1FpwHOLsm5lVNxxvt2lYSYIZLcRJZj6czzxHZOxriz62h6WSP42o55pBs+5S1uSMurfrXEK2IHpIzOCLi3EeHztOgfCrvISite/BI7s9Y4bRxjJ+4X+yD7iWwmQZ+D3qiv281hYclU6eZ/qjnOf0+c1o9vcPHagILkw0PWd6ITNUNWPT+ThCb/G9AaNgrjTBuv5qEdixT5M9d4263q6ZOkLiWaKurr9O+5XXQlbR2Ujgy+tLFDJb0tmnnOJEpVbw1esJ/PgFyCvO0tVi4Luw/fI+G/aL14fsovVUo3qe6wS8NcOR009QU+cnJmtISMr8w3JzlryOR+njsyio14Rr0Tor2U6VuZB9pbMSlGh9JzbymI6cunORA5/fTjNdbZVg8r2QKZT1JUNT8OKqpjQsps9nDck0QYiERMSSl6pu6nbITufP/kOZz7phGn2HHjdFMZKFqE5SI0B5Xl9wvwaMkjEGdU7aRDDGbqcakjrM18zJG7GQnmsuRN41ajgjvmosfNgokAZ2UyTNe/g/7k108VBVvZtjTdjkSSc7GE2DyYAgVI8Kns29Bt7ZaKTkJXx+6j9kOz2kheXqfHQY25EdZ69IqJj9gNq0ZVIKKfyxwk7NDjr4Tw590FQrR29iiCMYR6Z9PqUzNyO7uXUfhzD4zOepkcIY4lBZfztyY7qF3XA+uMkW8inWogigJ3J/vzx//mz5+9//vrz480/rw71+JepuYQ1l0clA5rnx+v0N6LdZX+z7kFSqEruNeHt/xLLpzAM2u/bmqrTtmqIzHx5FjQn7002AqyP0iIc4n2zwQsBCv6s80B6dULdbC5WCQorpNm0+wLOqAY5HhW6RcvLsp0Fxdm6FiBKW1UlPztAZzabz6bP8nvPB6BweoppeeRzTkPmaR2/M+3Z1Pv6ckanWSQ39rpWSX9IOF2foJmy1CbItHOkSikdT43zmc9PrmIMx4KC5LiuoK3tec240ryuZ2JD/yT7CgRW3rO4cbNv2O+FYp0Z1oy/VcbOmI4QdUT4qurnSa9M2YOejLLLZvIgqFSCuCvw6obQoTYMOFAz47DaB18m7lLFWmobdrVcfabexjULpszMv+lS7WxSBBwutXgKuIkBMAtJ5Rq6f0VYwweEJYnWmlvvohbrc4TYZOx+xFYfzmZyMBOMCPchotVEzm3IlFbjmUOczp5w+A/Z7NXyFCVhEKbACM4jql2L7aA6LqGhSOSLvRkedha6MhKwmvCVBP4reOjo5g6niQJSiSzwSeR5DCPe8VDPkw9aQSJ/ZSoqQos3lBAN5Dvc8DSUADAWwXq8bo6Xpf+tiz0am0cVYp5THFBE1QkrXdY1nJTVkQKfhdd1o1Z+zsoLl/luTMtnCNSGegccpuKvKDpmioOtXw/lMM15K76R+5SIk0yf3N5wPSMX+/oGzp2/flsMj8Hhg0G/Ljz/+sPz888/L61evll9//WV59fKFxnE7Kk6qHhZaqdc+4Jt9CbMj8qNY8XHTXq3N5tokHdful0rYHPo6mL3hJUFvcT7OvL0+D51PI0c7BBfiva1z2JJLVwpHjbUirlSSpoKM62ngGTZz5HCyZ5X9xPm0z2uIT4aSy8c285kznFlx4XvOZ55ppMPfzvXUco6OTsdIcEX4mafkfh2LjjYYkKMeCsabzmdmiXJOOoCycEwZYea/rFAl+1Bnhp4agp9A2PwcgVspp0uotjOVsm+SyfFOmu8Vo1TnozoIAScjOAoBpmbS8weUdJ86jhmmdqb05MxQ15z5FPbVmgzns8JlA0VqwT/KJSP7adYiyJXgxUa5DqWhQ6Eq/l6056FqtWn61H3WemRh315H5ZPaOE+rw5Dpia5l9z5nnL3IzC6SORqcFUSnt7IWXSSwPUPY+3sHQwGmyMPIerc8g21EKYNQ4rrnhvMJouP4rE2OKXipAKqi9NpDYMwxY7Y3KNQukmHoNBF1aFl5+uRswFl8DWTKl6NSw27chA2Fe0MKx7XnQ958F/ma7q+2ACaBHrai3PQ0klWbgSejxtWEi5qM6bHMdWMUIg1JhWYdKRsZLN4/G7AFQjm2oXLtSK8GUxs21ySDmjUT+0bZlXtx1CmeVL6Zpg/XJtPGGOsqIV8HNEYOBG+tsebzbSRSpFTD2BS1hJbda5xZVIIR8izExAkrSWyfFC1ZOxQd2MD49Z9++lF9Qq9evhTs9uH9O+0HHSIYcppD4l6DjhsYEvRtZJ1EGptxGDIyDKD6m5bGsKjSfQa0qYk4z1UbZBU1FStLtGtnxzVcXR9n2dnn2oOr2kWJM8LgU3yehzEajFhZoO4lieRR4AYTDaIXGGhEzdthmSnoUf3KwVJj2+oQ+mfd3OPo5JBPsGwdfJWqsx41doKn9zJtVls5rQ9DrWASFW3PkvbgGm2bGbcGBDLgo4m31N519pfIMVNBneeIioIMF3s/osasEc5IwcTEBNWzz33werUzTGy/sty05+l5u74ZzqdJTgMcNYymt6uxss7e8ACtvyV4GP1f6XckkBBjzY94Y1VqlJKM1ikqS0vmI/mvONYOjRx9QrmnarO5IXmF/JwV4Xh9bWMPt5cv90AgIHum2pPjp7al8H5MK2jwpQAneooux62tLcpyaLLNvmXEzuHR0eidw8n3Wamk0unJ8x7kvGcsizLcw0fP71soMj4ZvHYy3CUozCwKbwii8frDh6w39w0Y8llnBBV282brnPb1sdnZ1CC4Z8SqyJ2T4TTaBsg1HeoOeQRhG4391j21CjjqM81SusNx7rnYqd8PBCZnECBfDJhAbvNY51EdS2PcXEzD4LSI+hfnY5DQGybOxJ3XPixkOPO8nRZ1m4mOpr44KBss1xNae1DdR/Y2WcQYyWBBWL4w0IhzblBnUzgqLVRPdoZTK1GUKNTjC2xcpcenRkBHyzginA8TUcl8/vzzjwU1Av6NSa0319dxyjaWotBm+NtMiW7UWQPUg9b1JXoNZXKwETutUlFJMsrZ+ZR0IJZXsrrWLjogrtAvnyf2o4KkshYn9epg9L1OX99qbHWmJurwcDwxqDI6Qhf8nzKPOB/+7paCssEqTRPXs3KeVw9UOG6DsNEfZt+lR63Oh5k0jX73pWSyCa+3kCTttIlcpA+d9ocFMB0LOGiy9tksuFtnWu01NYnSytFpuJz91HjY61Ja72f23Jf9xefEWRVa42x1VIkbHSvemIC4v8sZAQEAuRnsPvcnrypya4NSHdZQFFc0vrU49zDSMYKECUXqoWQt2oOkoBPUIZmP7W+aPztkLg6FvapzXdp9e6L0M5zg5HvbmhEHpCxXAw9dRXRtLs26kyJCg+MR6OQc82ysqgKwSKDvwX28DrIQiNTh8bEcEKUUtVR0tEuUN8r4VTCg7PaLM1zJpB0/vtdgIhW1wqCo8GWM14bziScbXWN5Ut0gK2SSmtFERuAmOcBEp03nnfWsPH49iOofTVIfegjTjAoVjkkTv5nZpcxDC4wRr8TKCkqbZdSI070ZPDwyH9cVne01QikjpX0CHh8+EQfSqesCKQ1oxTNNLRzGcVJ1rYVQ1qMdVWl8N4d5SJ/pvTZ43vxtth2bJPiAsO/otNX5GGajG3mVK7FChKVc1Fu0s60o5fPV9WjG1W30uuKI+XgZvxnHDm4ro6qdb2l8GkYxWhVSpXby888/ie1G5vPy5QsREvg9nv/tjSfiSv4omQyb2A7IzaDzoViN+8SOY3/ssS9ceCXKA6a5ublW388SSrzfyBnahlHc2l72Dw/H5Nz2JjTjNhSyjkLYyOKr+pszIiiuUjfBtO37Vuczd+6rmVCSK1C9rXpshQM35Bb+El01X81si5kXPlo9T4pTE0y1sY6tpcX5qCF2/1CK5F9ubl1fPdjPhMwRzg0G30PnUxjdgVRaJgKp8m80UAt2kzrCOvfL8KCNN6ScOcNR4FaW5t3d8vmzYdrC//M+lUGucer6p8HSmY+DIEX7o169CgPDlLuT8zGUKqep/mS7EaMRaxOnjkUaE/tcJYAa51MW14iqAuX1mkdzq9i5HkgoODI9drKPImOswXifnyFXG3BfnCdBL1tpYZE4ih1tnYycj+Dkto4YPnYPnxluPZMjGwxpRRkaDlWUawsEVAaN12oq7+HhcnR8shyfnCpwfvfunYaN6pnnrB0eeximgs6bG6EeJVls7R5fTJlPY6wYojJDUp/fSCzHIpg5VUPhlUlmMkEXzZRGN3oWhZpDU8Y1o3HDmhtKm2P4neuc5Cx3dpcvbDDpJblZ0xMmXdTs+1YWXnz1wc6z8yH7kV0Klj1YaA/mjJQuPpxre1y08RzdFQqaSQeagDhPVCyclKzCgXs6voNPC4ZCtVsZmVP8PsD58/VvmT+vDEb2gsNkCjhOiC/BW4KlbjccBEbHNZ/UuIZTNAGlazIomyUBNJPKrA/WGueDwyQi4ryTzv/9b39TdPT7b7+Jat1UXDsk2oE0rvaeuE7ph6XAKlh1Cjr8ukiodMCV0AQfTdetcGhs8muP2xjQW49PyAzJ2NhDR0fHJkqkt4HrK+mAgKUGoGyj1qC6H5NXrI1/7dAPq0sU5YzAUM9XRpfI+ajXxjUyalU04zb7YW+4ttlpvr6HUnRn59PX2Eqs/XLz2SpLctQYWO/9o+X65osGGJIxHDABVioF3pftiakDaOajulbMkXbdHHWnbmjJlzapNrLvXB5bejKXNmELdksQx+epFSCB6iYhyvZJhjG2RntqahTXxpeslNmDCjqSjakuEujzWyjErflEbDpmzE7Ctj6ZTQgmfsGiIM+OYFI4mDOfSTV8nuFVQVNPdJ3ZZhOhoVla+xQb1BS2xH4tad6PyGwzQAVadRnqeYowrhhx1POs6SfnY7MxIN4xtVWw5m7UKNbp1aqNglQcHCx7B4fL6fmZzun15ysp34NqsB+wBYLqI65Mn6CCzWgHbp1cPLsvnCQMMcytOpMqCpiBNaOaveJMEBwQgLvLDeE5erDx9aJiAIsNapibBPPWeSHymrk5Ff1oogzcIdwxMJzZV9sqmsv5UFwXKcARRQ2arnJyDJAOrIJs3LxjnPvQpPsUEc45Eh7RV8vO7Zfh2h84n7mpisP10PnMKTxZSKmXGBo+X4q7qgMVXrSDn6mWrUPsKqqziKq7xEv/RA6Ioma6jKPPx+8RtfAF7EZNi8xNTBweb2igggA5eIUkc98yvC2QhgbMtSlYmJiJx0eHyz/+4x/apL/8+9/Ly5cvRxe0nKmUCW6X9x8t2VND3npMmXpy6M3iptfpPba3F7SxjHL5PVhrqbGnrtSR763F1GiU5bO9tatD4oPi+l8Nle2vqbBccJuFDflGJqkyOnXMMcIduqVrj5EU8SOjNuQg0mhcuA3SgZQgZDAdhRchiC3dcD49ozWO+vskStm169o2w1xrSNQn98d5geW1p0bT1AbCHOvnyCFo4aLkkHvQ2k9RtzvyDT82i9R5xdAHNqpAKvJMbSit45RRn8aENJofpIA8xDrharTVUQi2DrStgCf2xYQbq36ojgvsFnXpNsSPHsiJpNDdZQfTgX7OT/R8+ktT7WloNOaXtWcmRmADOxijRW60jBPBq8FC2qFSYwzNWeec/dm+toQCg7WXqnWe11qHQ8PR0llSuJBuHPJpX0Rdx16JtSvdPg/gVEN6lCK610RIIWvf2VmOT08WVPGxWTgfmsqxVTSZs5fEkN1a1KQuJCVnbOvps5/v8UZKh9QcudZcalQSBuSRzw5IieoGVdooQ2NBkxTapIrRH4ykMi2KSc6/M0FvGEqPOLZTap+GD6NrG4rcIyL6PZE7FlTMnWQ+lqbvjI5pE018/Pb1FMOU81GUsxIuHFXb+XTi48Bn45t5kDNc1yzGzgwJmnD2Q3ev81FGVHHRsI7aG6V5IBmQtQu1XM6nagVIoewpFzC9fGZfuW/KG8psNwdultYp1CiRRYqGZQrNhfvAbarB7Wxrw8rAxIGR6bCxUcn+5z/+qevE+bx9+3Zkpu3DgPn26erjcBzsm5JL2odT4+tg8oE6L5Eb2n4T7u2irIv1ZEHUDAxx+oGs2UJguC2TD2hkNqPP0fgw7MKmzb7U2PKw4uSgMMJj1MtmAKXrCIRiaGZV1cil6JoEC4XmjvMR6eR/cD6tz43mxELghdNyrXWedcYj6k+trmw7C0aaLq+AJ5NHy8xiT8ywkx2pyRTVTBzGugZdkKEdVA1V0QrHNmF5KVO3npvgpFLNAj218VdZ51zzmWrRPWvNbiuqWehcUFqyeSeEIYNk3YbzSaaSpHEE2XJSA+EJhJ+m9jmglHTXVHzR71SjcXY+Cch1Xc0Um5EVZp7GwDTQK8wq8rJSSUPeHXrozT3JuAghAjnB0aZum8bzQtvHx8fL4f7BcrR/IKjs/Yf3y4dPH/QcYLe2R1EBB+WGSaVGQZMIR9vL161F8Nv52dny6Oxcr3354oXgUjWnJxvlfbFHKmPEk2xdPv/5viwh9c5Mg9pmvHs4oBZ49Sx23FIRjy3v3iavGF/eg2hOxb8KJGIUO2pBOPk6LbGfWby98AfjuudD1UiwOLgORhr86uVrQGbno8wnshSzAKWcTGo+3MPM3igEMGOxIypRSm/nU9hN9aUcJkFeU62o92CGCTUYO2hFp4mOJGCZrneVpUK2sPP5FkjIjaHMUPdUWUeLW6TTqPnCKomirupqKuoTrTgatVN1qOymXCvjitWHkgOZA0y/jsVuysD3zntB9wkYMwKC3MfhoZ3P2enphvPRLCAyVfUVuRj96dOH5eNnZHfWAj7rQ8DB+0Dhnms9vYQBJWGocLMEgQkKbLQymuJ+WT5+/BgVgEmTTA6jgUOdD2zKjOyIKnb7c/Rck/koCEomLROMNtps/AORif4tMVXGRkQF2A95qBzIkfEMJGyZPp84HuoOq9pAT99KOFjJyqtTFlKQwMTZYmoXpQ5PzkdZvURK6dv6vvPRvgosXuhRRi/Ox1lEFLgD0+l5iUHpa26LhGDjBHBS4ZARNSqhIvbEFhvOscXrqQZTJmYzqPYFyR7k9aNuG5i+8FtrPxv7RyKyrpXo2TbtexBjO/A0G2GgIK0pTvXegWrMAsGVrkpdTDuv/VmtRcX5zCzjrp+ctnQoV+ejjCltLnU+Ps/OOut8Cr4BtR0cHC5HqXHifI4ODpfjg0M5nzdv3y4vX79cPl19Mq09pK/aLsHCqLzH8chWkKFyL7s7y8nx8fL08RPB7EhpEWzKxqT1ow3BtaVyD5fPfrovvITx0vnYcQRaFd/xHApvJBJWWv3NRf5udME3OdjVHmqxXgY1Gmk1fjb4wSM1X2ZTRobrwWgCi4iCPbNtNBHRfSyC2oZa8WYU2kNpyMOUTjYRxsZw4DrLQ4PAMOTp51GTYKLYjd4RpY7Gxol6lIm0qJo6EuvWLEOGJhkaP7PzcZFZkWG6tItLO9X9ot9htAE/B04yjBE5Dx7uFzfi8sUD3mI+C3Tnb9+W69ubZW//QAVlnJEnxDpL4ouiI6KA3IcFIe18kMGBotqm0w3KshJNZ6BAJhZ2NCOLA7XhfP75T733v/77X2LCcDCB+dTstrsr1tvbd6+nt/dOq4QKh8VGb1RVJhfoiJnMx87HGbbUJ0aBdFk+4XwcOjrLyzuoMzstnXyOuuYTTbYfpj05MihbVqqo89EawOTyWKi1c76NiJq9456yEg0Un+rZOVCQ0wYuraAlwUICWzufv34p0MuNtPjcjFC9S6qFbvYuNaBzEdl7XmeewGX/sOhqDEsYUrkn7bfU2Vxkt/NpBl8FEP1b6qQ9h95jZqm2ZonjceCZ0dG7Hjvfe2JxSjfms0FkxjObspieSdV8ch46CqHD1cTOna8phJBRs6PJPJ+9yodlj4TOrrOawXabU4KdoXro0wpFF6odM8sGTBml8DrSGFVJKyaYKSNN9a0ENIOoEbKDeTNpIO/cpNhE+Z1RY2KHI+Drfpzj45Pl7Ox8OT46NlkAqBmFEdmZbwrS/nz5Ynn34Z3sg5tLt7T+su2aM2a4WRlxanLfdDa2Fhphnz5+vDx58kT7GZid9+SUMnUY1MB7xvZHz+DRxbMxz8cP1JFMU2VJ2FRcLqN8q+isWRC35HUyPZFpcdFfTqwbPYer3dOjOJxhWPrtyupkIFj/7uJzOq6lRGzD6y/XNSwp4+tYsVVH1xhsK8Qaw5T3Dv7sUcUsCq/7pkVSDUrpqhfNI7nX6Gjg0jgLalaoN++6+MbnaPx4ZtQ0W4PKqma3yFG0ZiCHwrwUzbxP5iQVcFLTMHU0XM8z33VgI/duZ29lBx0Xp3vG1akPZf6LGDjOLbQ2qo3NvTPfMoa34oJahxtlP84G19kmLULLqES7jsyjmHDfn/W9eHThWUB399qIMiJRE4CMwGthx3z+/FGMOP796vNnvW/7bIjObOjMqLORtVIB7yvIbwvnuUoGffnmJuCqarjp1Lpd7qPyXlPBOj1GqjPx/Eohz8EXlTZZHdfb3hwZZAw93d3MNBH0mQ52wbBmjcqEwCxE+FQagnUoptVzPQ5AbJDNUlrljdRLNDV5ysGOM+oBeYUBXddMg/NwDoGaEs3LSWZkgoOVu2Vr71AEFf1bYSFttKgWh1jQekkzd9HJ03U/kKnoONohUbt0kNEvsRulHm2S0c7ejpu0h2q3HXadD7/H77SvR1vc3tfZB6ckzqv71JIv0JoNi3rCqoMqPrfBjZwhdU9Rru1wKi8kQytky89Sz23qLatcFu8lQgwGP07B4qtrjxg1FdXaRlalQxxGHefWNR/dawJSOzm/RxtwO0J9qARkUQka68z5JY10/3YnB4OjwfYwFPLRxYUcEM+DYJRSi+TEtrcX6rO8x4sXL5YXr17qGTWDgwbfvcm9tt/SsP1XOR6NWLkz/frZ5ZOFc/vh/fvl1auXuTbvdw2YTJlFjujxkx82nU8a27zYFllc8Wqny2QnPqg7y/adM4VuQDmwr36cvoEJg08jHevWyL+PXRej/2w869090TQS6RI/LEhln6cb6ufnIsrDcfgQ+Q2xWsyKqiacoJF7LzQR+fUV9F9SS+DEezmMXaCfh84n12lqcow6BXfUt5nuGifdyM+KCBSRzecfTjJ6TezbedaGM7F1pHYzI+PXE5yiNbY8UalWHatNhueaQzayvttA9YDw0KDYdnyCorzQlWu0bYfaK7HK/agp9GBPKhHCckMJNk1+Rw7l+bMfFCwwBZXaS1lUjZz42fHx0XJ2drq8f/9++fPPP2McXHsR7VqU0Dofwwkml3iyouY5NfJFN1AjflcVcTe8WTJf1GuHlBm05/EP+m/PKg7KtGRY/To5hDrwRpihMgNloK8EYGmoJ2SVsirZbzs0UXpIWTMUU6kdkPQcbNQQ6gjG2od9Wp2+imlOjcg9OxW5bHQfprf3fWb2VCVEQdvOvrD7ok3DUwyxYRtz/e5QBF8VHNQoWcX29udEkmhAdXnTwr0mGblHhyy9CiOqB6eG2Kzue1kPB56fS2mZoHIiPKiMNJxP+9RKbY7Ty33giqD4uB8uDiFj4Zet1QH1ubluTLyxqrbIbk2U+gZ7DSrakpIdvDo4kbCEWY1G50GzVqZou6sx8JllZjjZAY1YZDnLZbIZVXJ27r450KI9ZSM4H6nTf/m6vHv3XsQAfBw1n7OTE521T1efl1evXml0Sin+GiOeABSorwhBM0/vM1tc6qbnj06Xs9MTBe7v3r4dmour1FGP1taydf7oUlRrb761g96pi4PpKvEqIpGcg+ExePy723vy/JXdcMF3pTqrYU74t3WrjEnOn5PCbwYotbhWZo5YSEn1WpfgN4RpKzKK0sBo3XShfuRGQx7C0Invx5+nRylkAAAgAElEQVT/9Su0P+e/OB9lPnE+nG8epKLs1vKK24Ra6W5qi4c6kttVl9oM77EJ6nxYL/d1+AG4MBle/rbhppEtSkl8atAdUasBI6dBGGO6jt3wW2zYhd1GkW6AwyhVMa4GCoOC8+mcD322qOquyZUOOjufMorqfEyV/eKmUUVqNuanx6eKuPjz27fv5HxIzbn/wjIYQbIjYFWaUP/rv/5LToKCZ7OZQm9u3Ex9ijHp2pzsuzRhpo9pGPP0Y6h/ioibGtate2YG5j+PXFbGZYiizqdwc/eaF919O/bpCic0jdZ7wRmV9pYyz6/L/Q4j6dmjHf3hxkwz27LOAzZZCw3dH66rrDN7XOswstDx6jIACYhci1xrqA0gW1cbxIIoVH+FcNDhR7EBwwEFqqzzWbMeO1k+xyrqZpeOzHEKkKxe7/uqM3L9N+NNMmKi0H9Zgr0G3ZtD2dSTV66QBsm1vjr1+Yix2lpq9CVbe2i2ooxm2V6+0YsU56OBh6qr4M4iZtQMZKhEbG802grKDPLTfSFiU4gjra63f0jvD7r0wPkYnYjMWPrLCrGp/BGoVkV29UftSYGfwHN/12odXUPWzMSs3eX09ExjUQgG+QygsJcvXy0fP35SsHS4vy/n8+jRIwVxoBEvXr7UeeUL5zOyyjCNcXw+Z36u2ExKIpzj/YO95eLRuc46UPv11ZXeC2RDdjlyQ3quxyfp8wkuOxcqbd1i58oxF0QWeWxucou0z9AXX3U+XJi9oqEiRRYPnI9SZxXDnfXMdMzvOR9t7rqVFi/Tp6JMLdTOEtl8lpxF6QHGmRIxSwWZaDRGSjBOobGwRNQEFhn8YtGNiDXnnuI48j5jPsqOMoHRS7RlhyIx0i8erqbmrkJIWrDq2q34uLJFGdUSAwx9+fCnJqZNbOejdYxygwMEAZt2RjnkdT6uR67NlhzKAakEiioMxC/XeLTPQgUC5vGQlezvLXuH+5JOh92yQKPUQDFSfjKacz1ToiwERYHbDvatBQXrhkPx9OkT1X7+/e9/S3xU1Ngpwm7m24yttHqyDkP63lu+b+/BjT9F44vPr9SKzFkCkKp/Ax24JmZY0rRahzCz87GqhqFo1n9na1fOx3WGVYYH+A/nAzCg3phMnFQWJfYQBAM7xp65Guk6e8EuySZK063zEazF0L6qh6hZ0RCrnWszchemk8jJ4IgtKYQBYV3XTXufDUIb3JiZOEWrE6nIVOo0RtaRZ8x9g4BCNjX6zSabLYlBWEZV6M+JEALjB8KfKO2tKuN87qQysAqHGi60s55lqqrarkCxsBaZ5LJr5pieJ+fMfTMK3maB2mR+PkeG4kb9o2Mmpr0nf9uMof16LG7qvJw7PyuyfPZUWlLipMc15nlq32RwHK91a4MdjGcoWYyVrzWIXQS14XhgnvEscC6GwW91FqHWU/vB+dCvwzn588ULvY61AnbrvmytV8w+3YptFz1iUgpBAfv+bnn8+GJ5cnGh6wF+w+FhH7yHLS4t33B6ciHYrQXEkVWYOmHnkxpLe2+1aDLkLmqp83nSe8Joa0jZhKPa8awjonvgPK7W1MEyLLr5ijEWdus11mDrxoOptmlKvmY6LI0lEziHMouch50Pk1B70FysMx0T2E34JMYoBcVBtS5MFuejz4tDVhGc9Dh/Z5NYb+yrMsWV/ZNeBGGgGVUh5g8OxyPCHSk2S3Rl2w8+jXo6AMbUZ3FXQaORcpqdj0QdNbjPz1syJMkSqyUnI1QyRIrDszH0AfUGJ80+OD7U/bLB7tRAZiPOZmfj8znV8uOQ4HT43LOzM0nvYAhpQP3ll1/EkPGBd8BQSMz1xzTGRY/NjXIUPlM3IYhIADWP2oC0ocznOt3Vgnza6Gh3Jfg49QlBbxzmZIur84l4Y5uLxUaEJ+bMR9BlEAQMKzUe1uWbGgF7XgJFp6F0zixnB9T1L+SncxQmZF8nw7frSZ3aJwpKvH/qfFiPvX1DiR6NbVagFTMsRMvzwvn0fcsm89nl9dEdTDZTeG51cGsTtbL/0NUbhdsGJ1MLKceMRD831Q2ChOga0qpR2HDUvDbIInamUpSHcbnhfDyML/5lHRyX7MxnK4Exk4jvoNJHTaRiUcrGgEURxYxjG8iMHa4TYCtU+F4CxWmBkh3H+KgZXMmLKdi6TwXkkA2oaduYlwjU4Mt+f4LZQwRTvVVyVjuq6/C2Xe/aTJUSEHjlNccmGbCWsE6B1rBJhweHCkZwCpzHJ5dPtVdevX6t+o8CStP/bJLbJ5W/t9Ty9eZm2RFEzn78oszn2bNLB54fPwpSJwD9S+bz5PHzkevPjseb0bhn0z85n0bWWXwMaqGvOgccD/TSLrLrFKt+la1lotQYfB2eRLy90TaUOqtZWXC6znhdjPoQSkwkVgxWh4EUcUhiOCvRWPCvTN1kI1Ryve/p75LowTCLuhyWUPoUXI+y8T6Uqmsbayd5jMx9Rw+JB03m44Jv2UKZqBjnUwabm+sslomBYA1MlBjdEDEU7byuDOIKZRoFsAFvzcdqwmViNntCRHGFNXrgZ+czYJMYnxoDOZL9XalYq4Hs6mq5/uRUnWK86dKHOiSN7rkAQQEnJ8ahHz2SyvXvv/+uzU42KoPEoU9zZ9lS7fsZGRBD0Ch0lq0IiFLW4WATRr4nGmklUhDVpl1wDMObCS4mqAR+60GbuuRdFN90Pm4YXWtJhd3IfCw86f0uoy31CMOaDhxskFonmOtAhQj7bObeLzsfCCs4n1VPztm+/06HuiAY1SYMOxsyS1Ys5fM08pYpVWMjPbJk1glIem5jjmQAnXn7/gxbmtxD0MG66r5UJzP0MBzTNKl3ON9hu1ej51R+ncRrpxhZHOSVhjyWm3NneRyCqhnNETkmI5+BiFWJFUQVNfxA8xotcIP+YA5NoE1lPqnxDPuSUoPZb4VlE/3V6TwYleFsIhBpJ6tOCIoanoHFk3kIStvfE5X5iB4dzhaCy3sHgsk7Ybk1V97fCvd3em3LF2Q2OB+CRc9w8tbEQT19drmcnp4uHz99Wn777TfJYu1kkGc2r77N4LCcHKSpkKJY35PjI83yUrZF9vPhgz6vpKvRf/X80pNMv5v6y9l4QfWAkxoK4sjeYHM2mi5sVql+Ubcz2IvxwB2WVU9qNk902OJ8mmXxXrPz6cE1oLCugPWRQv3M+63dvD5kFve0MS7kJgOkN4pSrByOa1XugPYpUHY3OZ9COmxWoJYj2ELq4yDKSGSrAVHehDycRnplbLlmaEWAbTGcEtkm8ylTy5vb0y8bAYlDFaaPo+Gy/1Z16mY+Pgge/eveitX55Izb+VQCpUzCGsIM0FOkGPipDDg2mynwlsMhCCBSMvHACth1QBgfMbE03nt7+eH5c2U9XD8QwJs3b5bPnz85K824ja5BM0U3x8GSS+2H+plGYJsqPwKWwD7KOtARJCpThnSnP4tCHkjT+9BjORxQ+D3FuFOXtw2XayqrwnOdj47GPbnPSjgQiy5sQzFH6eBv4NDsQdCQ5Yu0lWPY63TqiObMp/t/1FdEj/d9yUEpQjXs5njO+4/9YzjRihmWjzHMpP39MPOZYB45k+izjWubFOitTBIQLLD8GoBC/rC8UZWsC12zLq37zMK1tQtak1KSy2w1Xhz4MOPMeeGeMx+PoHBvVLM3OanBkvS7V4HcWdqeVPEx6rJdKLykj5E+NwKjNfALsy2SQSNQm1QJYpkcCNRhZu85DCyD0AbMmeqkMp29hhxNx0SwTs1mJGfDtWbcRRmbrdF2j4wsVnONMv2VhtKjI63r69evdeYa7LBenFVICY+fPNYz++OPPxQUlswj2O8BBN37bUDaHqn9vV2RiHBk9P9gFz6+/6AA1ZOGXS/den754/286YeRL9QWTJkU1xvb+LpiGRRSVXxypKVosbTlFFMF/8jAxvnUUCTdE1yXNLYSrd4YjMD2KIVmOjIVua4a7FG/yAPXQshfZqSDph06wiQswiGS9fChFF8xROoNgSVSCNDlTW8OovW9TCnN/XO5RJ11PuoJ+vYljDU7wmZbq1P3JVT4tKoC2vLpap4LtjYybr5zvcqxuui+kQ52s6brDMpQN+CLMgbd86Ps1Fs+StY5rBSzBw3bMjs1iKzJgD1GPW9tKnWRcU8bjNd9+vTZfQEpKFMUJfrh33AefCeg+Mc//rFcXj7TZvzXv/613FyjXGynqvG7tzgIy+SUVck+qPMRXEGdRZnPGjgp6tM8JeDYjDyHwMDz21pEKOGzJLkz6kNRNQ6DTdpywq/35HDsOKlJmgrPsSkryc7HKgduEF73J6tNQAKVuISDnjMrGMRITuSbOpb5ObbmU8Pc1xR2I9tqoKP9VUJinA/fRA5JywJP38/Y5xe25P0Eu83nX07NacXUl9bWCsPuzuZX3TYdM1oI7kyrbqBUOHBz/MQieZcGac3yhhMqrhOjNyMadbiaybNW5zbJRhkh4gAiDa1SAjFUqWxaPV6wwqwjqeRsuVehnIK5tOWyV9Qj9cD5uE5sc9pgzwcoKgfZoz15olyHRcz7ERTOYz0E5REspD+KjMUQ9nGElL8un1PAx+5IxzI1FAdZrtPKLxNA5fmgZoAz4GfUYXA+nr9j2J/PPTo5Xp4+farMipoP2Q81OdvSlULeZ+nA2ra1zcYdO394eLCcn58tl0+fKuj78P6DIDjWU/uGvXf55Nl9ufhu0ItnqqJ1WBSKLoR3h4+ejcGNA6UATxUf5ACIXipRxAnrBGqIaq97LXJDiU6ETatzd71RFl8GiBvFQUyzgZSKdpDUOCQpHGbDEvmhKUQUTISDCrKaEUV9BTqBVWZ1BDepeSPV+WhjBC5wFaxG3ZnPPuKm6ithHdjQKYSH4WTjUTzX0alrZBbBPOjsoI4rGE7fzmdknUBHQBlpktVakZFJIj0F5PSL+Cys9Qz+ap03jwz2AcrhEFMlLLtg86pfCI5ZMnk0s2fs4Qb9mEPEpuYZ8QWD5iYsGfTieC2GvJuXjc8h+tvf/r5cPH68vPjzhaKrZi/OEJkLYv0/OYls/DofGX/NCjFz0HNQfD9mBWE61r4ZqUho9LvVeaXecHuTXqpQFIZopOt9RMRIhkC/Zg/bGHjqqQxZja2cyLYMqAUsDWnpmatz/m7ZOdiT86GG0POliaXNfBLtGiax/JT3UiSUsh+aPfM6ZTFhaO0xj4o1UtE5iualPus9XBuzJJOdTmErHIvlAKcpmh2BXYPTxsXZAbXvJSMTBOMFXutY82Y7qunwqUFKGoyNXp6hoPGgubxZYuxQIetmVjqvvLMaxYPQpH6p4LXEnKAKM2pD/10N/PHJmbNynNKXLwpIWScgN+oUrU0ZTfD6GulJA7l6h3JzCcAH1Mi9RR7IcKeVS4YqhGqN2A87i9o6rr+oAfA018r1A5lBgxZ55hYW2r0UQ0q08hkwcav1YjYt0CgOjP/4O0Ef/+neJMIc8eId12J/+PFH/Yw67PuPH8Z+lLPM82xQhP1l3bBV7kW0fbDI8P7y7PJS0jtkPy9fvNS5JpuWiXp0diHnU3ioqf6KNVu0snWfUv6G90shyiOVk23GI7LxhvNh0TMgS9j/5HzKVTC8Ea2UMEoUtSXNXBt6yugJxtzIY6PD2vEI1+no5c5jYXe3laVULcCijmwIO6DZ+QxMtkq7U82nbDdqHzgwvlwgd/reyJp7MvW6kiPrJEsePM6LgrWLwml+LAV7ROc+aBxssYPiALXBVPT06PHCN4YEfP/FpzVmIQPwPJQsTho6+WRMeS4y6tkTbJpG24nvJudjAVSYbVwLr1WRshVZ1X86kppBc3vLycnp8h//+MdycfFYatd//P6Hi8dhF3UcdqfF6jMn8oEZVjbAsOr29zxMUK9LA6UNTVQrFLlxSeu8nKpXyBnEwSuzlHex83H2w3tbNLXOx1BVFCbSUwIDsM6nUWSdzzaqwESj30x88IFfnY+CqThP6Z4laq0R8TP0gW5gOAywGKTpVYLIQQF9qrdynaWqz82ljvDTbf51lbd6CL1r78ag+2ysWeZ4LpFl6j7XeAQZqLZC0Ai81gmG82ktpTBeddcGtdr3PWd+hbr8tKP00L7AnBl+3prWnElpDVH5gCRzSLbjQj/PmHu0qse1Po+xEuwZQ8AWw6zDYU11lnMNalxtI/SUIQhyxfloXlNrbcJwxqhyQ1mrukuDCmwe9VD+47wwDfTT509yPJwv0AHtE8GMzj4H9BVRZgcn9CqmiX1vT0opfOlesYk0SGeSr/bUzrYEQp//8IP2PPDcqzev3SCuACcU6ylgsrKIa6i1fZw9MYH39pYnjx8vz5890/XRx/f502d9roK48zNTrfUww0CpIfQGS6qpoN0prjp8p+hH6Wi1m2QYjWVKQ60Hvx3dpLyBKXToBhRkIzPS6RQxhXe2632tdI2DwCKNQ6Oeg3SzBHZgYTyel658UxrrfGydMzqADTXBboYkDLN0xkgzH9/7qsXGnz0TqdLo+fesKxtRg6Pi23xOjI/s0Ss1GsbsQFb6dQxiuqxxPBUL1VLE2Fos1FlJi3ntBepUU5Ljzvnx83EnNPIurVOIzg1zaxre1wjJ0IU9WgMUFdmXreXkiIFSe5LzAXprw6kucSKRYMCJrP7xz//Uwfr3v/61vHzxqoTmZAeeaqnR0ongi/87G/Aa689ICRFFKQztGIGq/bq/zPDSCjhqQBtTFzmAgkszsqD1bYuFeUxw+n7KgEvFYRp7bLagWsVC8R2knWQ+rfk08xH0FucjfS+eQY1pZP61bs2gijBUj2+QVhxFw+YT6zCaetRbb5KJcy6ZtWLHHAc9uvWt0PF1agivUR8OIufJW80eRP9mmoZePiuO9Kypv6nEpHzvTTbj2VDOKJnogdJCs51xXUEeuh9aQzLtfXSaj9k9NcD8vpz+/d1yfHK8nJ2fKbjgbLAXgI6g+wMPcZ90/JMlkAHd3AID3yrDcHXBtq1rxHpXdUOSNFHC8Ej1aC8pAjTLsH2Pbp1wsFBWZx06DuDy8lIBGnuUptC3798p4/HZSO+UEr/2wtigN2OuOobIO20wVqAQgkuZvXE+sr0727rvJ0+f6pyyZr/98bsIA2JVdrxJ63EJDBV4ZQCdcIeUagiKeb+//fSz6k1Afe/evluur27ssC4vn4lwoAeBh6/0RY0GF1eWTha2GnB1Fop6KoMurSUzhQqFdEiW0k1NalwHoP7F+QyZXNsUR7iGDlr7kRFMNFjno+g8Bt7U5RUKILpVrCJbAb3zNjJCoFMp/MYQDAPTeS8dlxAWj+ouqcfU0JBumnliKaDed69NzB96OqI9F1ulG9xD56zCnhmvW4M0R3rq5lbzIo4MURsbATI5M+/iuLIhh9Am2m3UtjLjBzFJnlUzH7KuIXI4yYiMwnEbTqdoZzgD6ZttL8cSAd1XpPjp89VyDUsobDVBINq0dkQ0vf3zP/9TvQf//V//vbx+9VoOz+k69+astGM0dMg7LVMZkIvDzhKBUMsacp3QjsLZZoVbm33Ld2KwaSjGoHSqYhz5yqEF/oVujcipYV/XfAzxlRmn4IQsvqY4UjlyMHlCUK1b8xk9L6mBqjBezHxyMh2LUONZp98ptn02rNnX25vl4GBvOTw61tpgzAgCFIRtb2vYl8fEO3JzfW8N9Gb1pMKjrPmACKO9ODK66Tp1XRstFuxx78/ZQazOI8reCrDSdjFqU43h56DODq7nQNlfx4/n9+YARQFSx5BUYSXspJKf9g4P3O1/iGjt/fLhHbASRBektYCwcD5Hy8kJM54OtA8x+tJHzJq6ZcFwlVtMDKfX+TTQc0DPcEA7oQaIw/EqOzE6UIIVxhrDT8bDmXr9+s3y7v17ZTx9PlJ1SfmBPaXGYfb9NMeprRNCeELwGCzWjQB9HfmC8yGIPH/0SGxUakS///mHMiAhGs2m2qeTB5u8xBOoQ1KTM4ozfn75TA3n7Cmcz/t3782E/OHHH+/Vl0MjZG8qQ7w4zKUWKlJPiquFrxprNgfQguo8ZDs5rIV/rEf2VdMa9V80moRZCmaoRLgx+zqOYp/6eyNuZSt+3HNaPjsfReSqHa2CmzoU4O7w9wWThRaZTENZWGA3GZVkPq5nrVNKW/NqgZxskUWH4aHMp3pSuQZv0Mq+JHVLHUgQTzWwNG3Q2VedjzrLlVX6KdcBmXQgZTo5nxYwxSZLkTVhqg6WIpZla7mVkjEH2KwfNXtyf4WtitV1U02ZTg95M59GvUT9rvuYWECmREEUx8gzcMHe2QmUVjb0P/75TzmfX/79y/LqJZmPb9DNtZvOx6yocYHD+cgw37lmYYcArGfnI4kmsQKNrwvHTyOhZpdor7u2ouFWfov1S03P3vs4H/cBrTIoZpG570hNus0MJp22qqfjfCTH0n6k1NpKOFC9aFIEGFBR+itqcBTlT/UYv479cpvOciL1XT1fj8rwBFGEZUctfGpXKOGg6FdrGIW51gi75J1CjdOYgexXP7uJlFB4rkFrVlbXn8bp4XxCE7dUlV9o8sbaDmB4KrOa0nZQh9TeGDex51FW7kan3LUakXSIyFFcPz9bDgMVv3uN+rLhTon8Ung/dHH+9ORYEToTOJl9JUfT9oVG/cu252KNWkgo+qk5ubO/rF9zEgxfpnk22nfsWz4TI43j0Vjqz1dSm27GY1jOdZcSYbA/ol8fmXpdVAD1Awdo9H5/UVanWpH0K20DHRCarazzndYO1gbiAdnXh08oIrxUr44Ecpt1BR5tYCgkKLVV1bfCBuaaCU5xZhCToFy/fvXGxIPL58/uzfZaVaEbrTrNcrG62LizHENr/FnzaIIN1/l41oSZbwqOMPYUiUkLZb1c7AYvBf5Ix6qKhyIihGZdiqHfH5gos2PCspmjnv/L+SjKBXcXzTbU65obRQIFpl10TpFLxm7ItjuENlSYzSMqZFJOHJCLijlEG7BbMp9g7UUJVO+JFpWw4cB/ghzifLxkrrsNqaMp87HSTKY2FtJ0IcU1n8CiN8BNbKBJvJGXVbW4bJkBqxVGCBxbx1MjKIMueY+9UVtgg6tORJMszidUeDEj981++9vf/65D9ucff2ojrrUEO4zVAXmz98uG2IV4R5XcoqNODIwzH0OQyj1y6MXKEznDDbzSmYohB26ZSlSxXqZWg8fDiCJEgLk3Cv0NziBlKPOJ9lqeAddchYMtCC6hWo/a2cR2Y2bSQ6dSY1sH7sxrVaqu4aVHjZxW9UdlhEhBmY0nJqTUGkwSaiA4nFscRnjmo4Be57P24rQ3baXajusNnJXkYoW/p9rQ/Hl/Zc0xL8R9QcP5BJuW5FOkhRxvOvMvkaHvuzru1BHmQCoqFuvsGxMUMK4YbDKLq09XskFiaSYbY5rro/MzZSB8yRFXxUU2wMGtiFpbO8uHDx9FTjBzzdqAFV/mPKBm0R6gUQNXNGZon3viWmrw2eNIUoEKtL7TIK4NqXx21akZkwD0alKNCWOcafUhHtKH6H436i3IYGmM/e2NgjCaXGXjJRKaujXZzzmNos9EaqL5G+itLLuWXNZxK6uaDfZP+zHOB9IBAdr52bmgdj4bJt2X26/L1qPHF6JaCy+UZIlTwTUFX5ZbGa0wj7TgazqsAVSJ5HE+t+ru317uh/p0CmwYaYryiXDAvY23umCXIoohjSysCr0xNIqsKmmfWLlGUo4p7DEnaJEc7xQ+oDalnhgyS/C3PiKapzIpZz6jbyFGbdZ20yEJ860exg2USNRYWO8AtlvZZI34NEDLdTLTyaOzxl9TtJazqTpDPJM7tdcRymUNtYCLgd3Zx+A4o3TdwRuvXfyCA1gHFHyBm1j3EEh0TjNAr1CWoI2pt4B9MDOt+PcWOxVZ0coCs0UHwNAb0Y1UHoYKXaRecM47O8uz588VCZGCf/zwyUzD1mck4upR2K391CC67pTxFTKyXL/XUsr2CVysKh15lEzndfbjKqP6ubLnNW5bMFn2hLIgGxgMizLfOB/Tlc144rMqlWTFYou+8hy57psvN4L1dg/3NzIfBUwPnE+L4cCP4zmkQF4jNzsfXyL74tuyo3TBDDyux5B3ZkzhjKKM3T6xObk1pLmmfXOdaZypwmohZPTngtUGfpzEMYZ/zoLqJEZJbWoHMObks1/n06xfPXAJcMe1VEBpylLb49Xsa1ZoKOPTOlRBVyLKWQrz3s7e0B8DdlPGuCzKenA+vM71Kz93Oz/PnOLfjo5PBY0BTd1EO1D7MXZRzZ/UXZJZuJk8QwS1pl5GnCHOh3rP9fWNxHiBp0bmL3TPtUgYo7xuNI/GRsDi7LkxiYoG0wMnCBmX0ibbznC7ujb1uZRy0bPRfDs8lPzVxZPHypgIKEt4aLb5TaiBkZX2OA7nEydENka2ZSjz1IxODalclq2zi8eq+bhghGBjuNuFOhCXu0URwA1j7v5eR0eaqWWmG4ZNVGDlzlEG5s8ayewMgRqHIlAor1D0WjALcCj9IJgZmt/jPo5uLBmMiiwmVZRzSDHWDZDBtlPzUeFaPRfpj+noSa44NRgdv0bQ+Z7e3zFSoVwHb6o2kMKIacf0IpYM/2H8e2CatbnRFVvptTM3wHL8OksdZBeHREZR6Rsbp2Q+vEezLzbxvqndyh4iP69MplpRoQaTrTaIEHwQHTAbdDvrRnmGEneXg32gHEu42MmaDuzR1NHMAzrc3knn9ZE2FlEShwDn03qPojEG693fRdPtqajZKD/MY9yVKQsOIzJzbU5MvuoARkFB66oDmTqM/IWDA9tE9oIDA7O7zAqUcZ/INRR09awCQyYFSO+J60o99DCjDH95hgwN1rAVMW4W33S0Iedzcy1RxoOjo9QpouOWIYL2GSZ8FI7qnKORfaTHiKZDZa+zIoAJ5mK7WYqJ8ccw9KwVRvOo1j7n2XBJVDFaoy7cEmc2U6695ywaqX3bBvMEJ67peNZPdDQ2CClui+ipWfufinbOj5EAACAASURBVArYoGcyqoKCEGZSj5BzT+bdgMh0Zyvf9/Ndf/bnFIpPzOcMgPlVYaOKeRb0AhuD1uCj84vV+XRctEYS7EWf8CzsRvfkIMvFbWGfcAI//Pjz8sefL6TQYTHOdR4Re1EBFMY2Qbn7A6fBmNqzhtzINtjXZAZkPqjsF90xwXVL54zXVa9NIyoinEtvklRCaCnALmm0xb2GxlVtpFOQeV9s1x9/vtSakP3xM5xqa46n0K5/+nHA09SeJKOVYP+LxIQROEytVXqXEZ3N/lRd8utX6chV4geGKq0cW6dPns8s6hjEZD5bWwMT91Zzu1UjcDYMdFf1rSgt/Sa9JQngKdfPhkitR2ZC/TRRTGbzSX521c1ai7mOhoYDqrZTi2U5ERU37AaVkQzt1lFqhCfd/RHYLMOsmonwCy6EAIIa2kk2B/osNsqe545o06eAawQ7MzTgtoemCQyFcRajQ5FNIQOGvdmBGz7z4cbAlTkmxh1OVv1QpsQaioqB7FHLmoHpt7jrBtyw10aR3qeyqbU1x8LCSYT/EMJoA6x0vZL5rNGsn19rc8r6wHUDZVDMBx+WiKeMmnu0JNiZaydq4+AqE0zKX+Mo55B9J8ii0kJlTSWT0zVHHFPZa5yPHbuGYAx6taDFHApBAmnMVR3si3X+NDhvYu/oz1Uy5jOh/KO2TWSYn+t92I+j897nZt6Letah+4O7O1tPjUTaW0OjfLC0Cu/1enSvIfs0EPEAMrJ196k5gMhcIgWRa/+Tz6eL1Gp8HVqOPBDTYr2GoRHH8ViyB42wr16j7qkB2fFeLvLXOI6kJMFCiF52BKHcFcFw7OBgoV8lNpRUwfeuZ/d5XztsUpvIZ6/j6M5BcK87zoyXVcniyZOnsnHtfeHauM46vkJv+uw4LoJxntHJ6eny489/kw2ARixo6tNn1Wsw9kBmhsGcEQsKGwQqlxhuOT+7u4KhLyQ3dWX5mw8f3RMTohXPgPojr8NRed/ciwWnIE0q2gwm/GLKuMQfEoAkiJEe44Elr9q79ur1W0GGZE3qmQuyQWP9ATI5z5+JgEBtHvgNp4ijolhw9emTGvBX+xHWW9c54ylaj9O9h0mr9o7Ty58QYk7kEP2kTiadCmM2HEQq09RBDdFisJcL2GIYTa8xlGeZfnVWZ+Y9jDoxL3AHUZuuMevBc7EsTaTKTJLa57AXqGdk72jaTEHTRUFHwur3iDFS0dG8WKsauyBi6yyKip3P7g74aQugdhY0pvElxlGgDsXUUUHgemCtgRfz3ZmIMeDCKuL+Aw8NSub9Qh1GUWtYZ/o9egdSaLc2lSX55YAKPdg6qtZSHNiboJRT16UU7SZSVANnhDb968TNpZSv9FEZMs2Az4C7ZJ92RCnONvOJ2CGRIE6XaOv6MxLqt8rEqhzXYimfK8jj6GgYwdm41PgYl74dBc4aHj3XGE8MS1GjHsYaMoxsKdZt/jQk4BqbHLW0s+jEBxqx6oGjZzuI1laU8Wt+0eFwPvoZ0TkoTIz/cF5TX05JFzS34kwVkAzWEAVu76se4MHUDDmg/VbO5qxwwZ/rfDD+JvQEepM00L7OpZxJnE6LyuzdwmvKMr/Qw+E9WfWL1iMJkAQ1qdDsDHEOVHBcUoFu5lGiwHBOacgMtFxDOlh/QgJWDK3rXcfTz5qhvrmGhD3SmZ6dT57rDKs3S1cPYa7NhtCSMpx/1UQ+fzbdGtedsoEaM0tPznOCccpzwflc/vCj0BEMuGojFObjnNx8GSQm76mMrnVLmlnvvi37hwdml52cyIFR6xlSVZkSyu9R2wGa45rYS58+f9bkUem/aVLyloIo6oisKs6H3p4Z3TA8u6v3wBFd3dwunz5+kpoDAa/RSY+HYdbS6aPz5fziQvvt6up6eYOz+vBJ9krIVdlfowUDGN6ZnW10NEIzoLS0cu2Fix//fm+5cQtf6j/ZL9cQeuFawlCVZav1bwhT0mTJfPEaRqfTwgXDO1c0Twdsab3JfPQ6rrFGIRTa+SAaJlkxYRmHyNGogPl16mYPzbKRYqECZQ73Ni6d6aPoU/eRux7yb+6cXzWh1pHRMpJxPnIIcT6qq0iE0YVtIazC0+N805xa59NDQCH6/3I+omvHgTpyXef2YFwQFhQbq71ayRRU/4HpwhylAP3W1HKBWwcdKaSOtIhBLMyp94zzqbFvFGq2WAqbe45mJOOuupmVG8QAyhRRUcKj6K09Q+9W5zRNky51XQmEVLQPK61ZVzOnYZwE45nNNBxvyBman4MTYW+FEGDGW1QImk0wsRZFBfD6UHWT2491YyGRjMf58L3QqZ5545kGcK3RTWdHEAfSPm0OHMYshim1jVjG4Vy5z6pH8ErXptzgKPkpdeOj/OGRHWo5lMQQyg80Ss7OJ2rKFQSOkvP911s7jwRh3JvrRG1sNlw4ag+t98aoLJNOnvZJzoIhZcPSOh8ZAdGmREGNnN888HHmY/T7jAv3zllPnZTtzCYbsvXokQRFrHNtDDYxR/D+7q7gq0o/ASkROI2acdSiNfSuvWWZHErGRp3z2Y8/yYhzTWQ/b16/zv7PHJwGS5PzEVTJPtneWr7c3y0nZ6eSoeEMvXn9Rk6MvaJM894TQoGsUAog8+FapM8GE+7W6i0yz8asFbyqWZxMeBpj7kmpDj6Q0Dk+PV2Oj08F7+E0P334YHYo5Bzgyvu75ej0RM5HAsL3iwhCr168cn26o0W0FzLDKLJlekYpn7bBm5+1ji/n8+Tn/7gnWuXwuVnIKWezISvTVrfI0NtoFIOswjC5yMdosmQzpEYYyXwGLp5eFnWFc6CYNRKWW1k9Y+N0hk0f3Oin6Nhs92zgOEXZzsiBGmI5QEX9nqaKi/RrunB2Pm0m9eDJTgj0AcRoGkc3y889Nl4DMwANTVlS3zI3ytISPqqWMlQO6PYOXVO/b8FPwXx1zFyzioVOoy0fk4eLE5IDTZOqWFcdNZDMLM6lzseNvj7hKxy1Ah18vphRydBGpBbVA6sfTIXw0JOtZM44aRtI3WfxekE1HuBGoEBk5nrGXjIZj+FuGt5sV58do12D14mKhXweZj6FgedeFmuvrRGxjEnGCuh7GjWdyXoshyeeUsty1uNsxN/5jDofxm1T1Cfw4H332D9T0+G8d/tn7gXnMzvT1jxsNBIp+iHZkMTY1fn0zFXdos5nlzHSZLS3THBNTWTLe6Ld6ytkaq3Avr/GK+ji2wDtonz14RToqFUgA+MCXxU2dOYzZx4OwkqS4a0VpITQI8Mzsfb03hPoVqcyMs7YEK3VlH2P/dwMKzDm/HvNcOpohsOaapxcD/AvRp8aCc6nQrSc5a6b9md6aai5tHF692B/OX/8RJkm7/HrL78IMmMBySSacXEtdTiCOEMk0jC8+7vl/OKRaM2Ya34f2LqstTpC6lM4Hpwl0Bw1JtSnPRjTgaAcv+j3zoJG/2CQIGewXvGjY9SxT5bHTy71TK4/f17evnmj75Jh2t5SnZ97xEmdnAKVnywf3n9c/vzt9+Xbl8C1Hd0SLUbOaRGG2fkUehtOHJt//vwnUa2rNkrdoukxN6TD3/6AZD7FnbmL/V03a6l/JtLpNgT9inJAWFUYZRWsY7y2KJiLZGDxTjbJqK206TG9MIpcc9BFI8YY07xJ5Mc9JAqu1dBC7MFjzyhvcb48BrxfZreZDWKEClYUDCeLgMq4Ez0QYcKa23A+wbqD49b5lDItKE59J1aWVk2sdbM4HxkMjdd2VC76YpgqK3MnzqIjzQf0lia1YrulEg99vkBIU2bQovNqGFfn0wNb41Sng8UqVMNats+gcF7nuncwHY6YwwytE0KFKJ3ZV0TCFna0hp+G0sURCTGcxgu0KFrjY4O9wmGCiRLJtw5nhzI5n6HYHQpo5hh5vEAncVqIVGynDmdbixd2suDlqAiQsUmK3ygB+Z7JkyEOJOOV88oiq+icXpBG/F1/7dHouNnTbTqf4Zj7GdFYlPJxMh+umcxHAIO2pAVDZ4hsQFdTpsEx3RM6YudTp9MmSVaxsGGvu/1thnfreNbx6o14dS/RQat/8Uh0wzGDwDJBduuZ3ITi/kfno14mO4kiNJPhGc9khur4/FHz2HEHPteDQZeWG1p+0NbjJDuKgD1FqwDG//jkxBE8I8DDXMXY//rrr3IcOJormjI7YiEBxnCuPMsyTre35HyA01iKOh/dT8VB7+/lJJ8/f67r5TVkWWbQtqbUSa8O4NqmUSfaNZLSyuIx2zhNHBD3BHHm44cPyn5UZ83kVGry7H2c1ePHT4RyvXn5avkidfi1BYffaQCnDLjnskFvyS4KrMJGPrx4qt2ulKiUuaSbo8A4Gt6sEOACtmmaPCgNXktRfC72+yy5aVKROP/F+RQ624KfXrYE6V6cj5lrOZjhrDd6aD2lIn3oF9UgRr/aGZhgP+oCjg5c/zAc5S9nPRa6MwOgtQ5lcxHd1HhsRAWhTKeupe8pmMt5RiJHi55eHa6/zof7IjO0A8r4A6+86d1t2gL+lGN1M65qBBO7zjBFmG86/+64X2tLqxJ14aM+30qez06mfTjrAfXiCO7U+/pwS2o1f25URjTIurcuUYIESg91Pp73tBbWBScIDnMtrJCC3qPMiEJMQGKiczZzs/MZzsg3NgrBDXrUgJuuctGa5fiSveVgdB6UqpEiwcAQqvMpldlZI+8H9ALstn94KHZSnZ6uOgHRRm2iyWXVAqZ+nsKefWZrDaZQxabIpuENf4mJFPVuM5cCdX7L2Axp467tEt3pY82mWta2NpgZUSK/lDikwMi/SYbajHTUT5MRDQe0KZMwnG7oiIP1VjafbceEHkw1r3lv8ueiGHUucwbTffrQOTVLmn/en5Ui3Qm57HP25FUU2Vsq0HVU+oY67u6uoCoGruEIMLTXX26X26+ojrhZ+e0bw2U4LrUjhJiTU77CuNnR7CsyC94XWjP3CuSGA2sy0JoNxIcff/xR54VxB/yn/ZbZX6tjM/lklCrYOx11LlTOtW6fid1l/+houTh/tJyfnOozP338IKkhkCTsFNenQGt7a3l88UQD6D5//LRcf/qsTNEjFwwJazq0GHZFDVaEZQ5a+HdRs4+fXGqSqb1VcYZKyKy/HJO3FuptNq3qmzAwXszEhGxQFqF4sUr7qtM405JJy+RIRRLqIXLkqqKkpCMiG5FCsU9gJ6ORXpJZVTE4v9eDmiKX0WsDNO4HUY7hLSDSBDCjYStNG0VKP85HWmLKfOiVuTeVPBlI5XJYOzFkAum07qGR0B0PLiOGwsDqfPh9a5VF5ZULSANu9d1GRCftpRjhGmDt6pUt5aWJU9RfXPPwZjAjrLI7wxi1/tMiWCTYMbaiRiuLard5NAALv2gkxToIrTChxmxENaO1M9ZBlFBpTdmAilmUwXOqGYWFxr+3KA1MYMfoe7djSV9X6Lolq+h1UeGwsfH+FdOtKtGJ2EUFZhvFgXFAv7YfI0rsDV60BmS3YO9ofsFm7LpWXLSZySQtg21XpggdNsrFc5TevTHDTeMMZg9zmFX/aN9cpuo288EB2bjU+diR9Jl9z/nklt2UeIuemR2WREmh6KavpXWRsa9CEzc0ahLRmDybjK0oiT4j1+FpxUYVxF5tzSvqH/pBa0mtPeactz7ql6wTl/3POcPjzytxo/9ep8NzaA0N6KzSV+r+v74Rg0vPO+dpZAp3X5eDvYNlD4iNxsvnz5eDo0MRA968e7fcgLzc34cg4HqqAh72d1TZuxZzBtbrw7hj90qdJvsSaSFGvHsEhwc0h44iGmnAbigveDx7znfOf9eqJK0ZObDAcZwPzeFHR1IoOTs9FSWb7P/jxw/L52tmGd3pXq2a8XU5Oz1fHp0/EjKDs3796pXti5TF7YDJHNezN0KmsECr5hG79PhHD5MbjKNOHcyGL+auxcr/uqHFzocrJ5JY6ZqujSjTqGJvioICljCOY04MRTd3Yg/ohQwjNRxlPtQc2kGemk/7fXivw33k0F0QZYGEaXZTJkvw5m5hmmudYEHqPGIG2ZHyeR6g5UhQ9RAynzifr2Qv3F+8vaVjkuZmpgubT0KEadZsFqGCP82PijQzmiA1lRqdNocFPxnEAB3CBAnNnOyYPDp5/TIt0FkZmVccW67NhLh18Fz7i/x8bbS04TVoy1GhN3N6doY6t2myfJUcoEhREw3tfERiCezF+rpTnMjIG9aU7U0YZNBxp36SZoZcW+sPqgmF3VjDrCg5Wfq6JiZ9WPlAw6W815uJNLujVQDYrZFkstPhgOkTYpjX5Hxc4E2DaRqLq59lY+sxIBi2UmFreBWwZOBen50yoFGf8zMqZFlIWmKyyXzI5sgy+UyydJh7HezYOl6N3HDYCcL8pO+Xuy+3g2qtPhbgwRTkVTcKpdcwdJTCgSZ10c4YvVezB+Mk5VDjfKT8HOdTGLGoipuR87VCEv5B6c0T1DrT0HmJBDyn/T/XfeYMqM7HUjRWYWc/UuOo4zmgdhNCQV9v5MFZ+uHxkRSfyUI+XX2W5tq7T5/luIGrFKRyTbe32iuql9epbsbxWT0kp9wjifOBQs21SMgzv8vnYxvJeM5Oz+QkMPKdRootK8lVz7iTmeOQIR3MzkcEI5wjjfyMQomzPT06Xp4+fizCFA7w42caxRnhYnvFvjg9gRhxuRwfHKmG+eLPPxVMcg3dqx0vs6Iuq/qB2InZQ9p/J0+eDNhtGKU8zKEp1hG6gmNmXveiwpNkKToESU1dqwaQHUcsWxl0SQMNZ6RgPuo9K6GhB8fVkEQ6oTA7Fr5fjqgZBTZY6xEhAyReHhsyDogiuezGNwr6lkjh3VSzoT9CQXM+AUMc5wMzBbgNlor6mSq2GWVi4cQ0ZKp4jeNcC/Vsdknmoy839dnAtNGdFIro2iSjaKQ48PuRnAbnDjFARk01r5VMIRbM/Z0MlJy7HEDm5ARKo8BaDJxr4NrEosvwto+aMLragrgnR+N51mPd6VsJfGsoy6SJGf6wI1sHuAlSQmNuf19wBs/ATB/Xy/rclaVoEFgmz2bt5zpfMx+9f/asIUlDyuouxzgQrVYyKL0sylIga2TQIJtAz6w9Ipm0S18V5IPOeBo9PrbFqx2N8QR+tG5iWIdp7GztoTUVXq5nVGp+i/xTRsFrNXVTKIGJKMqu0/hqTTfsiUkiI2vOVWn9yNwnYVwaBUWNjRiwiCI44bDT1mfvjvkxZVfM0kj5z04jjkgBRpqp5yysZ7n7WdNOJ+cz9nkd2qRHVwhu2IIp45lhufWavT7tteK+2dftkxG9+qOJATgeivra1wmUoDvzTNhjguloEN3bW3744QdlQr//8Yecz9X1jRs6k7W5fBHobbrGEg0GdMiFJlPn/XEsUglhhEIG2YnIEzIBThOJGhwR0BzZD89OZ3owWFfUoJmiWk+ynp0c3Wx6OySgw7295fLpk+X89FT38u7De8npYO9oluaLazk+PF5+uHy+7O/uL+/evtWoB4SaW/boSBQ+m4BvlDsy3WAjULh4XlXrMFoi96+FTATdg+wLMIsmVkGacO1dEHSSzMWNZKHOKhhvD4UJCIVrFC1UFiWL1Mi+m2hEg6mFNCugjH+wF7XrMu5kVML/H4W+vJPwckfBnrDqGo9TZVJu+m1ce5DyAIP0iGynzAe9BAl8ZmiSDv7kfCwOaqNbOK4RuZwPqs2sTZwIasTrxvCYg16/MOEY4HEoHxy4eQriaAHuOtKDMWbfIHoaA5tJo7529ywIhgjcxXeYafzsWpMH10zRwWiozUPs0tkPGW2ZZa2jNEsdRtzey3Y6BWMZ0BR/HcnHxU3G3w4sOoNxHM3Y26Ss9+wQsdRqeq0WPTQEaTmfUo9jJFP3UeYTVYQqKySAF8uNIi0F2Hba16DktlxInjIBwXkTocdFeNcyJWUyjahgvYm8+7PV8Ro0VkaaEct1PjjSsss6tqO06bm21Geo4CcyMir839666Tb1Vvc9fdH+5BqHsQjUpucoRQddnZs4py+9fup7su/0/pmzgNoXT5Xt+Sxlfg00B9lpckJrRhP1he9kPg/htgZAGHeMuO4tbQFiuWZ0S+FZnlmVpDmvOH0Z852d5emzS8nbvH3/fnn15q2dT/q3WqtpPe8vgdeD8yO1EoYuatbViZq1WWPqKf18lTe2tuR0cD6QDvi39+/eOVuPfJfsirT+UgMuvNnj25llzSSlhOHnx747PTpazk5NpujgOt7xKhJU3D9O5+kFTupMTur9hw/L9c2VXu/zuPaE2ZF7n1hLvyxdP++t5z95jLbmxLSPpYKW8NAjwljjYRhsbdbqXBjerPBSoQdjwpmlMilR9wB2886qBnV4s4ecoQhlKSn0k1Htk8WE4WPocHWiymeSCQz8f8zd6YHwHCOaVVXvWawpxZ87b2N2Prf338TNx9CzXoVWxGwjumaDKnNax1OPg9aRARmJwJqx4WpsRiNgHClrUKegg2sav4992DAjumnNIRS5prjUoXr8rT2WjvySJTLwzQrmycAiY8L9G/Yx1bSRnTbZgDbtSUQQmTPA0MU75bDGvnZmdj68HxuVDm4a6VDN4Mt065Uq7mbizYmfOtzNBpuwtlDdZtRpvYadS5ZiQCgQlEap0+/jAW9yPlJKCMuONYBZWOczyRLVAfDcZ+04/W6gIUFXgZwlX3QAU3SdEtvBiZvOvuQUX7B6TjLtly0BvNuZLh1Y2D6dEkPaW8Hv1/m0VqOekFK96fsCJgxzVKM4hqpBnSpEmNRPOzwtjqGOp2fXGehal9E6P4DW7MzyMBrUzNnCBLk9XJe2ILTJdARFeaYDmZjYcIU6nWUaJuPs6xylD6Wj31VQR22DMxB4jHMvzbPHj7XvkKf5yAwrNWia2YlRLky6OspN3G3jXjKIEtVn7AHXKOjr48dRK+T1XDNZG86T9wW1ePv6tTNgjYqhncT1prWXsBSswJj5a2F8BZrq0bPe3AnyPWdnen9QjyvIGDfXsnXaZ3fLYojuqZpiqQ8hB8R3B7+GZ+2MSxix83lYHtBIhV64PaeLf1WlVhGpB8QVARczgzIoS0nmMKKU4OXFiXnTOl+XHCIpXky34xmC2fewN2r4i/MJnq7GNeo3MYQ6yFE8qEFaN7wPzNpbYnkK8eTFMAvZ4N7TWaj/YHQ5O6Jr44ihE8Lq43eSFeoeQ43mEO/BqrKyZeA8n4TWwQq79fq6kXqv/rVAVZOq9Xo/1bVK4JkeFvUSVX2hzV/UfArjKBvj75GXCUOLTaJoL1COHEwPr+o5/ndlqDEconiGrWThzXz2cD5lkNHr04io2PwDGK5kl+0dQyInp8vR4ZGuAJUEGy/DO5ZwWp0PB77R+RBbjWH0Hp76Z+yx63tcj8isKv9Thn+pvyoN10Je+yyCH0MR73ypvP9s9BpNl62ZSGHt7ZicT7vnaySVgQZ+7nvWac/STkYKAg99+To5n2bNroWUzrw6n3sruweVUCYYxZABNyUQlVMIJBqTMOSKBEnWsIipOQWj09gH/57HyH/v63uGeUBSD3p7Hjou/66DqZKbvud8WrNrgNOsQGOqD458djtZs07g5ETBEA6AdcD5qKge+jHsNGRncAQvX9EU+s6q2KnRCYL7zjDA/2kNSiooJEhQghO7+nwl+nPXiXupppx667a3l5d//GEx0cGKra0xK3lkpuMhOFjUWY6+o1pJRAT7tpwcHi6PHp3rcyBHvX73VvAb60CJgrVCLODxows1xnKdECDevn1jaHmM0nbtvVwhsaT7lQB56/mzZ/d1Lm5gpBickdjR2Gp0pkWQEOYEw4zi9pqRjOAmg9oeRiw1b3PPSQ/U3KGsorzqRKvzmgvxM8RTA6WCq5q40rszoqq/Oh/nLxmBjOS/Mh97d7yLiuxhNn3bWqTYjfNhOmXVeOtk1KCLM4wzsGpEouY2TkJWgHAwResUBOuc+mzcpxGgMhDVpNG4PkOiFTXgEumkGN85RTqtSP7ARnSBHWLGXsbbusZh9plqCfRgKGKKiGevWXRxxo93mBrQV7rey9ar8Ulzm9hT6cOi12fdPysR3lFQrZLra3wOuPf52SNFeTagXkOTGpAH8mdLbyyzeAovVSdMwVBqNAPqCeRmR9OmRXcce4sULg3sFuhtJYBG04+1npxPafAlC/DMNS8lhAajDqGqT7RX4EX1kGTmEdfZJswa2kI3/L2D5Opk63yG0O5SlMLZoeo7YR4V/mCvU+DvelVPsDCZGIkY0I6cmBy2i9o6GDL4CgizR/8352NNvylgamAzeaQ+j+85j2GvNqDfKTxKn0sd+ENbw94W7TnITN/P8NvxcveV5+73a2sEToVnw/6ikbOK/nU+BKNM+0QS5+bmi1StpeSeKaNza8FDhzMjOranNGqvc3jqXLALPCeUDPq+3SMErGRJsNOuIT68fSMHIUkcJHuQQiJ7l65gztwwIJmZhg1Xl7FrgzDYsF/Ufhikx8wjBu69evtm+QC1Gr04NcI7YHl0dr48u7xUCUPMvzdvhrPGhIp1iygw2XOvQclGs9xl2Xr25On92q0ftQFJK/iQooRsCMfGVEzVQmis7KSOLExIXdbJiyKxsfkAOo7ZNaCm9fXEswzGcD62DSurJp67+kvNpuR4Ui9QGg0NvKSAzPDhgJX5JKHRbd/b9h2K27vLthbXzkcGMUrGrMINlG6iLepMwH3UJCJE2MJzZ7sQRfTwC6aKll2bTMvK6rMYdYXRt+L3b+Pu5H7HcqrDPuoIPRhkVqoxTdRqYftS1vVgtaP9g9FDhPS/nY8p31yHp4A6TdY6CupZKeFz5sN1WQXBzK8SQVzrubPKQbDgkfEmE5RRTmZWEhaTTiWeeHKm+qIUpFMAdoOqr42Ii2gTWqokVmyx1/f7jvPh8KwZpqHDHc0zSSau/QuBZq37/IVFgKNNW4CcdXSsBgsrfWxi/UTDsKxPCzfa8YGxY2h6/9yj8tHQ/QAAIABJREFUMsxksDXEzUhmhQMnbaW/OxQs203OuhBsGIP2IWZC1RAUZmL/CC4N+sDWb3AxDHqCBJTCO/heWZN615zdzE69Btb3ZOczAqsHadDD7Gcji+zZ/R9+x5lPhgbmtQ+dT0kjzXx6Hex3YF7YunU+dfpAX4W/EO40S9Osr9Zrz87P5Xz29w+V+eB82I9lh8qRpw7U9+0abXwPLbvPubprUKpxkBALMPwW2XU9h8Dl5PhEsBcjXF6+eCGBUeNcQKvYNTeHDvmhOp9CrGwS6qC7O2bWSa1mR8EpQzEvHj+SrA6QG3UdC4p+kZI7AS/X9/TJEw2x4z6lSZeJp21tUcM2TLgGMan/jIDih8tL1XygVzrrMV3Vht8OSLY41FlJrIvFa6y90jh6XbrzZ+dTdos/cI1YtMmC64+L6cTQ/KBU2vGrAx9e+5L6PgoiNuBjN0X6YCSykfR8xwd4EiizcOShm/ncb9sB8b2QArPWYX1Qs+G9draWbSkzbIlyyGbgwSnLTS2mzqcOVvU0aJCR12lhvMZIqyPLbQNqTNY0ah/Q9QD3gPKTo100vNwACzxQLTe/h/uqjGtbKXufueqMhiZSRtH5K1TJzKZRgT89XumM0meJDRXnlHqP4KCqQEzOx1F+mgg1uwNBypXfP4xUCq2FzYz9b0kI8ezsXD0Fh4f0Y0xD3AKVcQDrfH779Vd1p4uyW+eToGjg7gMo9irWAbG/YRvW+ZgoYnhSatHpoVh3bp4Djlr9aQyZc9Rq5+2x2pKrSm/PqpuYJu5kATifzk7R5RbCexCQzcVjXlea/ux8+AzgUdSWOz67zLBSXy0vFSimtRecYJwP761nERVzGVkZu+67yvCkhhsdRcXLU6/ZmlW2LycN3JsR6MbfHv7O7ECEAMT5PPw+O59hQ+b6U35YJ/rwNVLZWOhlA442Qw1DSlBAXef49ESF/RtUr2+uPVokxX1oytCjLy7IfqyKXZJAn2edz5x9P7yHkbUP+NmtB6fHUX4P+UDD6tr7w+j6oyOxQ89PTwTNwU67QrgWGyNMNIGYDdAoTZgJ6fqWbIuU0e9Up1YTv5COHTmfR48f6+zzvi9fvpIAaceIICKM8zs+9nVwbTS+4oBE9w4NX85noE+zD1iWrZ9/+OGetFIRZUUaRQt2V09hiTZ+rgX9tQjbjd45L8MhRKokXW+pGTTzcR9EU+IRzYXqOCLUNWQakwZ9WasqgGpQRf3i3xpJzGwwqxW3kIydYASEu4RJJYHd+I+MCdYbzacqeHcYW6jWgtzg1yOJfn0lY44Dcoe+GX52Pp4JP5pmU2OaGTxlBOp+vWs3am79eVlD2sjZqBQIj/YO7MTv7iQyiBHmnRyJ29DSZGnn8008fjIfggLW/urmahUGVaaVGkccYdUINin2JRwskhuyKoRrbxWRtdKyIajWLcbBM8i1ssLaCyFWj6eHHh8xLIsBVCeKUKFi44jon6BAysEG0vv1X79Ifp6+C311ZHL6YUZhtYXvB1G0nY+19MRa7J81qsBNwnkyo6VAIxXCOsPVqma2Z20/7nF2Pjyv9jvhcDz/xoaeCLMw8+x8WqvZyH4yH2utB7Z4b+NBHwYoBWvtqaY2MnKCzKnpsL40JHp+UZxPh0lO83NKna3zaW1lHt5mPH+V8XkIrw3NxMnVPCz/zJlJM4Qax9lptFg9DFkj0jS7+rXfbzKdnVk/o8G4evpgugZKZb3YZ4+fPJEDwjaSzRD9a0QCNiA1HeC5Z89+UNDL773/8F6ZSp3PaBCeiBSrOVv16hBH1u9k/WkJKPkAiI2CPpmFei6zf8mKyD4YescXqgQ4oGuQDMgR1Kd4PUQiFZI9BE8jTtJewO8x2VmEr7CZsIUEUhcXZD6PdO6wLUCLDLfD+Vi1f5GCP86H5lfe87ffflMW1r3GmIZAIb7tQmaJZ7YuLy9V8+lDnTus9UApuse4kc4pJU8XvR/qSgfu4jQKJJLUArj8sFJ0E8fPDqYOzGuQWkkVaadoRsYtX4Ys7MS00TtIbqJlzs12KxfeBgVDjdp1GWBkPHY8bjSt4CMZxRd49MAmrEenbIN9x7iXoqlILcVe9dmIeu5hbC3izirM7vNYG2PlVFtzS21IMMq4p3WQH/d7sJOsSwrWruFA51ZUmIIxTwnIx70+JUN4XwxooN3jHcY2xEsn1ehAnzOsguJDacyV1+F9vzISQfPr3QjbLEmD7GS0TAao2sUalTqSbh0KxWAVYs/OlX3h7JCyl8TJzZflw5t3y4e375e3794p6zMURvOy810Pl3P0NQYGTqwryXykaK0MOEPhUDuQ4sFawFxNaMbDq5IDDMG6TurBvFByPdRcQkbhfcnq3Gjt8RsMLDPSsBrN0sALR/cszXqJhUR7stWbw/gJEQkmfGFmAg5JnNxGYDuPvUhGGFVxl3fW8RKyG9oPGScyO/CpltbeuFETZtAg+1skmnKhOj46NaOJtangZUg5ReB4e0cZvSAnnYtoQ0bySHOvcm8DsY5d2nRUY4dN9HGW3o3lVXjHttHLRfaNhhv7Dsjr7bs3yoD4km7bt6/LMUPdTs+XJ4+f6Oe///778vrNG5NBCOSwfe3TmWxSDbFp+bbEzfAULKrt4ECsNiBofkZTKQ5IWX/UGMi8qPs8fnwh+OzV61e6zgo8f1XP2qD8ypZj1zZsomqAmfpbGn0mSWMv1JR7fCz4FPmgd+/ei40KK1U27dtXOWn1BwG/vccBv5MzhAbuYX4eCOm+QGFHpvY/uXwqhYPhILTTwrMPW0U4cNJNjaPuRtqi+cpRFl8WlnOXeyM+cML2VwyWxZRG67Mb+T6Qo29NYI5cDM/4d/xzR8vz9Re/7ncbAw+8qzaWNxv6RRbm6whrSYAk+2nNiOhHRlMFeUcVVjVm82aK5cR8UvRb0b8404fRbB03Da+jIJ/1tgaQsVJF3tPk0rVjypHE3tau6z4q7EGTZULs7eDVY+yKFXfmjuqLMoz3Cg5Ua0j9QoegJS/1cQQ+KfyRYrbDDssNqcs6vVxjUJsmOH7xrHbBh3pChnCjzOBnto5H7/NUHSlyONJRW7akqIu6gHsuPMKYiPHrp5vl6uNn0UI1w4cvDShMz0/2phmajhqamZe1ZcquawcqwiM4yjrmkLfvJ1bCjl3Ojc9h/wPDOaJca5ZWeFCAxZnQ+It17ATPhbMzrjNnYIPcsyxyvHMdRMdzgmJBLKrKbeezZqWCPlILqemtUxv9UHUk6U/zYDjT8fulz9MeNDt0ow42049ERmJhVohYn5/idsDv+Mxo8sXwzoxWE4nWgY5SrI/B4j14LtX0IvvHgVZgU8+0qgzJ/Nc7SUVyumeuTZTrakpmUi777eDwSNATZ1eSM+yxb9/kjIBncU5HB0cqvLMfX756JSeBvVA9uJF+bKrBhKyNmsp1V5vrPNoOTEjB+bSpFEhLzzfsYxwA7/fs2bPl7Ox0+XT1SQ6I75q/JB3OPgs/m6rgW9Zra7m6+jT2/iAnpP5oJ3goSR1GYDN5GPitmpfu1/y2nBxDzz5VcMV4hvfv3i5Xn2EKQuOHCIM4tW0ZASLPUJn5xZPH0nYbjLI2yY2F8rhiFdugGuN8uPkUj46OPWqZRelYhuHFqXOgzdWKxSj5bEqkt0DagzW4mVFA6ANbD926nep8dEBHFrRqQDWtpxlW0jsRZhSrq9NN2/si9lh6fIiJZIRabHTnOA7ImYgNZ53P7Oi4ujofUmA2S3sutN2q06VF96LoNeqpMAOrtTT1+QzGmwGgQmOz85GMzpbVmXnYPHjVoNJpzZ8RBQTK4guYRrIvX766P0l1jEAoaTDm00afVLKebnxFqUShwXf1WVuLjGyH6QE9moLapJTG5ZSsE+AACZaq7qdqUczCUDgf4CTgsf2jQ9chtZF3RAzZu9/2rBzGAMdZJioYtUu/awxjB8mFrl/HMxpLI2KrXgWNGvGc+k2Da6fsZ0WmZcWB9qtJLUABTzJaQbrbnq0SlqEGlkHL3yObrhrAKnvUgLDOR5/2F8aXh+HNzqe1uJ4VDJAO+gPlhBXScyam31PzcUSAYxMcHPrJGIbPIXb04SAwz20wYaMOojWgzpr97C2UsQ5TjaPXwnc5f8kM+Tsf71HZjpY5I2R5RVlAHlSjC6FoXaKHzyzPa2LeNcuSsHCdf9pMgHqBL59cXgoxYCz6u3dv5Xhce7HqATDUD8+fq/mT4W6oDnz49FHvJyZjsrI2oj90PmrnmGxuV7okINSuySy4Z5SsOx1V2UTQCmCvy8un2pM4n1dvXnmM/axzqMdo5+MGcoKm7eXDh3dBSVYofEY2sD+PLx4vTHzF6bx583b5/PnK/ZSSTTKsT3Pqo/NzZcwf3r8bzoc9xbX7zG6ZDBFl9q3zi0eOV/rU2sT5HeeD42EjSGImHuXgYN+6bommh5Gtdtm0V0dG1UwrG3Dg2KEezq4FfL9fo2Ywpf2eubNOqOS1nt1iQ6qIJgVZ6Rr5FJtSLGPlTarbEexGH0wgt8Upo5ytIByrW9cZK7imKN17nLBdQyNIe6xzQXofq6OiuO+oTtmS4EanyaZNGiobzifEEDmfMAv3dvaU+Sit3cbpAfEh7rfCk22AY446k0/ZhoJpwshSZkrRPOq96hmKDpMgQg1kWyVr5h4WOEBpGRgTIKGbl0ghaZmh2uCaVvLsUH5jpAPz1Pl0jVjzzhxSl3kcpZ7h3bJ8vbrV5EY2tWtmDSZjNKcR0R2dsWY+MakxYLqP6Ku5DnQX9lIM2dh3hQ7lcpnsll4pO/GKVuosBAfbi+q5PjEq74IrBdE86OyfDkDf63vOh13rybI+4GoybO0w7yEYJ42p/Lm1nL5fhWZ1rXU+OfsNIsf5m53PupntfGIQml0+JMishtA0eJE1puGRDTakw8e/pY6oLL2NriXWTM4HhQbXM6pWn/wqjM3JXycE3iQwWFC4RQgHR4KnOOtb28p8PEr7fnnz5rVIBUISFHxa8YV+F5hvfDLZyWt6XiLrQ/1D2UrnXXRts2bYqULyc5Bd2wW0xigF7AC1n7Lfqhtngs6palQHRwfKzl6+finaM1lqodjq7GlqMs6He9zdWT5+fD9UCGbobyVpLYK4cT5kgx45fr18/nQlMgbPirNyiPDq2dmyv4c80I0o4CAwBIYoIJhZyvDHtf9n6/z83JlPH8HDhhKF+Hgsz27gkJvL4HPncb6uI2xExQ+cmDrA4+Gbfg7n0KbKqbGsh6OQ3uyNa6z53ghAxkpRWPpz4oD6mtH93cMZGEHTFJT5OILTkOXQtM12M2FANQqJpzIDxkq2/5fzKbvoodOsYWXZ0UXq11DJZoNk1ITuPxCcKMZEuqExq+i34zqOEcgVPmrNp9AR96JIjREYadQkMh90YA1MW3tPlOV+uVVRvM9Jhm0ojlsp3H0uBABusK14bJUobPCAA3Hi+o2gMt5zogDXSCc/MarqgEIFfV2zSerUgJggKViDzOrjla6p0iKumXl8uqL4DPPT80vvV2Fa7bExCM4srhGEdZBaGjKdIdVt2hkpZBFEujqdvTw3ZbI0wSYI6sgN7lrQl2phIAqmz85ZTff+WIOpQ797xWdNkYr6n+p8Glz1PVpD0N4FsoKxlYzMiEfqqxKcdFSqqH0K3HxC8v8zHucP+V+dz0ZzYYwMZA2CSgzqfN+sQzOfNSD2+evat/3CcB5jwBGDJSg2sWINuvKMNggmm7Cb1iYiwqFXGXVQMOex4kcnJ9FT218+ffooSRvr9KFrSXF+b0wYhQGHQcb5wBDrLtGzSgO2zGZmdxkCXqfNbpyzwKUEH81++F2cD2MXTIwg0HGbxOn5qa6TvU/N5VVoz6201fmonqrPt824ub3eyOy9F73LVmdkB8Q8HxwQ9/L+/QfVgCpBRfaDNh4N4vs05YeowZqxJpxHrlN8gbRGyPkMOGtSZ8ZR+AKoOYSx1Xk2HX871b6HQ+hBiQEplbDOp5hzsxU1qk1O56GTkQGaNtD8gPjMCjb2sHh7GTP27xbSmgvfNmSKdHdbjPbJ0HXFgVnlwDUXZVKJ2uV8Mm+HSZD/U+aD8xk9KLEaSvUH5ABsYudjeMObkWifzGd06Ccy5jMLs2hdl2U52E0Re93qNqL5nZur68GuclHcdOr+PgeokdfsfDBSXBvOZ8M4JoozvMMwr4yiQLxTdPPIyej6LDEkqX7BlwQvlcNZnY+yOKd8+l8fd53P4dGR1hGocBdm4cGB6w+87/Vt5JUCWwrusBTRYNRlXbW2k+ClAo7Rxe/9UAc7Doj259RLUiNc5yNrAvRmI2AH7wbBoQ6RaF7PfYKeC/nNsNPseB7u9ToeZcmRHhIslZ6ywlOth27uNQ6rs4i5rtSJuc7QTMUe+zO0616yHdP6tzq6/y3zGc6n2bXmIu2PSba9Fu0n7E9HuwRCNywVyaxS0gtxiqW1LF/or7m9FtTUkdIlH8xwdwkaczBY51Mj7eJEGqqFQFjS5vwcyZk7OR/qGhqPcvvFcPDenrIjiDC8N7Dbh48fI1OUkSOT82mgjGFRVtT5XZHCmm0gwSeGHwcE8xNK98uXL/XddVG3VHBGHl1cLKdnJ/pcIDpe1/JbCV+JItYZVFIVz1BAp/56z7IcuT9/Fgy4i+Xi4vGyv3ewfPr0WfWtBjLsI5zacRh4ytjv3P/z4cP7yHSlET7naevRo0frJFPSyBRcB/MkEUAbrOS5OHgDtprICWHJqGDZprUOEmvPUPBbRVdTxDc7mB6yOQ19eChrsEUVLJNE52J1IJ2TU1kW1WzSK6GNLgaGjYsMXzd8nE/7F3h/Feg0Ptkd4KJgg3cmel6zGRvVwm4dY72Z0jayRzfKTZg9yP4c118GESPZ5ch8xtgIN4atB9ayJ8NIlFgwhkc5mqsKhCLHiQrdUcHKKjq7hawmZAo5g0mlWpTudFFbaSH1g/QjUGzkvj2ozI7zVvNPMrZZ9x0I8TvOR89/a2s5PjlNp/Qix+P5IfcLvQY4H7IKyCPQrW+gXLdOUTywUIoy9LVGIbGKrQjLRvGc31U/R6T+W7wew7ByzSl4+BnlP/ZH1cCVMU/Nm93rcgh5RK0lNduas4A1QFkbY3sutA+klJ0RCgmwXIIJYeSBzM04P1WwqAJHG3Sn++pnz87Of7bzeRgM+p8a9pUKGjSlgRZOJ1NrrZO2jnGxIzUbtKol1VGpOreMXJwPWZMmH0tey4xJCfai7hwFhzK4BsHCByw1xUJzIUOkddb7zeiGzr5qVZa0oaZCQyU9NR/ef7CSM8HQLi0WiwrzNJ7y/K9vb6SMwLwd6q+F3ZJQDMKLz9JKIKmN8P514FvxWbIaoD2+yH408luEmLtld89rCwHi8ZMLnRGyI/puuBbtuaGtqULc9Axd+VbWmwBBDi0XixMh6OPaUISgCZwGcNaVa7i+uhrj4Xl2QPsQEHCYrAUwIOoHEBD46vPRHsP5VAyPp1t4oDAahlAIWoQ0O8mzsJvT1Wmex+ikNWOp3d0yQtrwwcFzo5sjt7vdN78/jATGQ+owq4GjGtpb4RU3mnbOSWs9Yvum38dSEMnyCuVnrLXYWZEqb+8EZ6zQBc+nzqcGugakzmc0A1ZpOvh101vwUEXbuQd/jofX1UaVRaVpsZnbUiPmLG+tedn+O1K3kau4q2tWZZ71UKrHaQLG+2cbIPTVrlfm2aRg3GuW7p3m9nhuDvi7Zf4JZMIAUw2JdcP5fBV1diVNuLZSBmPEb1ccHvHVszPRPfmP6NJ1qG0VOCUGu7WjHqcXL/5c/vzzD+Pdaii2ExV5Y3qmo67Eft9yluKA18/bjZkucrtQn8hwrvmMELImxRAUsCCGyLqAddybI61Xo+5nNL3Duhcnam6Rge57DLGL7sBMq5HvHhTkF4M+Bz2CtUqGGCMbsk/GbtvMbOa9oXX4rvNZHY7p7DX0ronwuTiM/cMDZdIEcDe3N1rnNYtzLaDzoDpYkHvs/RQd6Owvro2+NYn50vhNPTbjnNm3Yn3+H7CbQ5E1gKjTqTK4aow7O8sPPzwXpfnTx4+eWEpPnYyySw4aiQD1+ehIpQnIBzif6yhCC0mar0UQ9uoENxw9P5/q1sC37HtqP2Q/BEfOKFCU9tgHz3hC9uexMiCICZAf3r57u6G0nuR2rEtZsiIojYTA8dS8dmXJQcQgy4O8RPCDMyYz4lmKJIFKQrPFs1P9nHPJtWrcu4Jd989t7R8e3M8jAVSIyoLq4EZcs2OyVe9x0cainHPkFOhoxow5o02pR/QVR1R8uTDBvNFn91OZcjaw+2Kchhe2kKEpO0Z2wpkMxs8OJJ5eWm2mSws7lvZQ1BJiAjAa3L82fIfedVZRxg4o6lRz5bZUA3j93OfDtRuWMjTVwurGPclAfE03cM/rqsrQMyxjsUHM8CjcGiSMDNGfPiMMPBvL1C9GZOVeIScYq8GqunE3niN919Isve/G3Lk4bJ+2ip+KTdWOZp0bZ58KPJoZOOASsZ21R3+qEjTBRtflGQbVuC6bmYP99PLpcnp25qL+HgoB+xrXDRWU17x8+WL5f//v/1v++ON3RcM4Rnfp2/i7eG14T4Z4CzkRImhoI4ZINeY8cjujubQMMGX2U4d/Rz4M72HYQs2wGsbnbFnD8B5k+WR/akieGJpd1/mcdJ27OIbzoqCgIrb37/x8+pqV8JA6zuR46uzZMzpLyXwaLPVzy2T1tX3P+dixO4J3l3wRh85k0nrsM4rC5BskncROnBQUGpgq2pfAqhWnv37JMD7ZGZNf2BNcF3AXz1l1jz2Tbhy1Uwe79ThoNdmafGPH62GVhSTtD1b3D3NRjd6CxHxWqDEeH7mfBlkbScm8eulzkhoa101wRIYCfI3jUSaeYYxizUqBImci0Olfwu3ZeRcNSNCA48EBAQNyDexz1hI7WLUMbOTls2dyUmRfDHzDOZRIAxEAm6y168RVkQAMDzYon+s+td+e83Wgug/vf7B/qL4eqUDc3IxMjdlIZD5kQLwfwSBMQTIlyAgNfLf2jw7vO3MFYyrmVGmWKbRLqDCNpUp+Sw21ULY95OzVp+L/bKjmhbZXTY/PxBJ7+DCaMfF9E093cVGTdVKrEkNF9Qyn0z44UZ1u+j+i/9VxVqFXvQUy4mGoMcmP6Cwb144vwoulkGq2yWoA5sgSSJB1myXta1iM9bo/YcSaqU0oMs+ZkGGPAS8+3Dnsru2EmppmyUppDPStjiK1FByQYQVeQe1gnadSaX4MomEQN4fNdYBev56rJotGTUHZb6YkqqCZutIgDkSvlRoF8u/0ALG2Ik+kA7t7KDdvCMmOgs189uhc3ytrw37AsKCGwDrRX/Dbb79KYff+K0rEnYJrGEV7IU2Ydj7by/72vvtQUvx3PS+Umsym6n1pzeKYhjjubLtkrBqIRH5Ho+GjsF3yQxyw4OlBnJvzn7Xu0oM6nH2MVllrbuXwGkk7Lg6ymc+cNTWwWI2Js9vvOR/VQBpMBlr+C+xW1Qj12TmDUAd8BkTy2R6WaIBRp5XmW52LUhhsjAvnygYx2ThNuzdXN4Oh13NQKJuAk8xdlPVd1ypwRD73OGnr/1ljsWu6wpgNSIbp4jllqF41InFEwG4He3uq+8A+Q1nj9etXkY5a1cOpu1w8vpATIrvH+WCYWYfvO5+vYepFUivrOGZCTRlQzwC1HzIPHArMuvcf3+kZ7h/su+p7v2jcw1OJfu4uv/7yi2Av9gMOR3UxxnCUaZjMvvN2bGpsG+qM5qCIQAL4zQokh2pFQH1bTjaBovTpxKw90DUAvVEro1dq7Z1blq3Dk2MTDqLK3CZBfXw2l6ZHNiJMp6qcQpR/W9id4TH7lTCWJjZbnctwPg+GUX3P+fAzFr8304dp2RArKLhvwpGN53OE1SGyRGsqpWBXM80QUeeZFJbAiVkvyxGmvuK8ChPI4YXlNwbHhRrNfStzgIGDkjQY9TSV05CWH/DsfAL+beDSIh4kDHG2NuHE6TWQiQ5zCW0mw1iJ58YhtyGv8zGsYGPg0kgNqy20YT3XxUYAEUPb61f9SPC0Mx9H8qk7xUg3c3OH/CKWoHo14nw0fG9jSGBXYYVDuAUV8w8P3HSZoWqioS9kRiZdXF19Xj6icXX12eOwY/VKvR/1rgYLUvE9tPIBSdaOlaGBTYiwKYzT1+Hx2h0FbWhndj5+PLOGlfF6DJkh08zgiSMSezG1+2oBPsz6xxrn7NRhOABZSQOtKDcIsSFfYbc5c/J+DbVdK+dMwTU4B4NiL8UPOsvLl8gSK+FghZFSJ0mdFOcDnb9CtWI4IYWE4kVqMkPfUAzLsCmjH4kKe3XWcMxAOw8dae/fNij9bBknjfMxLBc2F3WX1Md8jB8Ov8uz622qjy8wIrcbDT6uCymZxxcXOmsEOp33Y5TgqzJdnM/5o0dyBJ+vrffGv+sabg0zNkDQCPKquGivJHgQqccBGZmYIfptN3w+eiQHiB1QPeWdtdSqjs5gO173408/iaTw9s0byd7gBGGjsXdvPl/pGjz8M6NlhHC0Zriq8a+IvPe3M05nPzxnbOf1tddY9j7N1ryOAIL3RxFCunfo0wVqVcB+cnEu2K24u3649pUppXaxONFKnI9ZaoYghnHawFf9NJu2j0XfoFP/dRLiQ+fTv+umNdo5QprCtL8uN7dXWrQ2ppUxJaGcRKGGURyVCgKJYKcL7obPethbGO6GKptudRgPYMQOUsvgN66Pa63zoRBe5zMbAmc0ZPeRwcmNKjqfCoJs6NHkl/tQohn0TDBisxuMopoF0yg4AghDbi2mutfGUa8nH4aFlaia3zd70NZ7xn69jOvIh3s16EWOJc6HGtRQPw5VnHciCECmCGMnIw8xIVh4jdnIohMvlO00b2zBuqKYMlEUrHvPOoGS9LGz0EjsMIx6eJ1RxvCH1Xi8d+TFlFafBVrZ7/uH+8vRybELuzfXVucOw1C/MPXK813iAAAKkUlEQVRRrUjmpgPSnkmDp0kku2MUh+x4hGg1QSqnfI4255/V4M4ZkP/sIzg7n9b5NmolBq3WhtI4H4869jNRLpu+LmUm03lusGTRWP+brnWI9zpYYNIlRkkBQQJLnnOdjxy3Wha87Cenx2vNMc24GkOdTc9Z6EiBZnuzIya70dJFeUEj0+Uw6L0yfC4BXcF8Dkrnde2eSJwSRmsrcdSSYvzv75ejQysOoLuG4aeo32sRSeXubjk5PVHmAcxIEENvTkVwO2ajzmdMzW2AMgLxlAqoX3fMuzQPy7x7JDso9t3Hd8unK49z4HxBDuDr6eUzQXTcCcQDxi7oHAB7MmMr03SL1Ni+9bwnm0sBdgRG9EGGBEH2A7lA+pcJEFx3akkjLD/W//ZWDEG+q7WjfZWnTy6kaj00qMqKSNMfWYAyn0iKe9JAYSH3usyOpY5odhqzc5oNsDP19eDNjmcYvKT+ghUahYxRw0RUn11j6EMas3xWVWqn+DY8LSR699/LWHejm1I91zxsIIWXzoPDytwLo8hpvTXuCg3W+cyw21wElvPZCUY9ZX/uwVn7Gro51Gg6jE2x77UwaKN950bBFjdnVkuipzqgu2w2Kxik3yXZXjXaFBXrcPt5rxmPURatp/YHGk8mHYhoINjVtZ8xAVVTNO+WL+yl9ouhfpFr1b6fRlA7G/fhG3uhzZgtxkvQ00KjBBpcK02Hcj48k7CnDNdkCKJ05iKxc78sJzgf0EKCAMny2GEcnx4vJ2fG1mHq/P91nXtPFVcUxQevFwRR0MT+Y+33/2L1Ab5qqqkg0vzW48yZW0tCMObCzJw5Z7/W2msDNEunMOu8KbslEGgZp4ZslDc7jC9Nyiy4UEkyuvzcGsR1rRXdH9Kj5wDuF86nwcjm99KM3czJBsD7b/xf16BSSlPZbeQHwYdGlSPOx3phOzmfqpHzOxpGOWU+vE9KRGW8PTo9GaxXrQcKGZoI7PsC02Mf6OxEXaXnyMQLYx6zwoFtBcGJ6e9yfiq/Wftus9bzMDynRjWNLiPu3OSOoad/Bbrx82fPlEF0hg3XY63J5sEiwSfBJsF+cFBkz2QemqnVKlDGdwy4SVUiZz6bERVjRIzLuWLVPXkq3IcG/283sMk+SvjUWKahBpUAL5+JlPM183bYx6uIruEKBbf52jgfSqPRejNemf5HxJczDoSG0qNl5wbaTESm9QJ7IKaf5Nasjt6pCGtVZVmOTi+fKnwSEDYZrWIGKkGFKjto1lwpM3ta7d1kNiOKr+dOOlcZj0RUVhnYHrTZedkAWVW6GYkYFUnnWKzbH7Cx0o8T8UgRDTL0TlmEX6mj3tFHEp7L5Hz0sTiybnAOT8kExQm62Qpc9rN1Ps18wHzahKuDFHCSzV/noybOCYyeB6j1czIOkbNROj7GnPvY1fE0klYZcOqq1m8E+J6djyNdm8rKvvAsMgJirljjTE4nQO8oASZ+uZMEUcbmSjCT4N7MI78zH2hT1N0gS+nNCgrMUVpxj25MbdZShQuITXtlBCzsi4fH0noTSYRhf2QoZD2apXNnqZ+e8CnzxSkSXx+jXg7hABYXtHJGTpydqWmPzAfn842+jS9flP1Yud00+0iSjizUpc/UAgZiG6HYOCCRPlKCrPNx7uqvGqeus3HGBH9TGWwNzgqdWppGaz79HQP5K6Pt0Pm0SdA6YC49uqrxX3aWa3ZTKS7BXA0T2Q5aZ2Q+bZ4Em6jzUaMhaszn58v+ZK/r7Y9t/HRfCUaUdbc/T5WJKjH7VWLcms3gfIqdBhodoDl2AfZZy15kBZ2MO+zM2BMeMbBxPmqcNjDPs0PskZI1Wm77vbLid9dXg0GI8+E8iniQkQwdh61hcym71a61r8oOx3tgzsx4WM67zeWadVDyovxGlrXsfi4fP32Q5hrMQKu0uxTOs//+8qXOBoD/h/fXAvy5rrQdweSOj8foHFc5yEzSCCoMN8dH59nKD5BB1OAKfs48pATjHUbJ+2G4HWex5LPCAG3qVuC/e/zIkk09opMxMGPJDZYFDEkl9ZJiYMgcfvVVQLEL66gwGlJttJwMSp3L4eeEyUTuvOBrnYENG2Oe7ZXlQFHSjfMpZhoLGLC5TYzpB8rB7P26VJKoK5hPQf/iSmZ3ucGVBZ+dSh2jDMbPH5oGyNfKUDLNsM6H6Gw0k2YoWDMf7kW4RtbN0Z83o+8To55ySQZtEjla/yfZbIUl1Ynv3gW+yXwKINuorAKf6p9AZSEqtGto1HJfcIGjB8vtvTvsZVgEepts0MxHh/koOE8aTZXFBWNigqIHl6+ZTzELlXXifIRDNBLv2A2V3048WydK0mQ8wpFC6dfdJPPVXswB8iyXo2V3b4wB58NaEq0+ubiQ8+HfGA+cD5RSgGZJEoGTrTSR4Xzmc5BuntErcn/gfFwuu1/gdNX5jKh4Knc10JlJAvN15ACDabZxu85HBjZ4mtZyQ/e38xThYFaczqgQr1kIQYMmbIfUvrJifjWMMKEenz6WAWQPa7jaP4jcWkGed4hBJDMA6zGD1tjcAOQZeqj35wCEe8TIFSBXBSLRtc8UlPNZyd2rIxzzAb0pZlw5S3Jv1MbRj56+FoqT0ccpgWGZoeagisrGby9eSMWZ53v99s1wHJIeu7NNIPNhJAHXriwOUjNz5jMo/Ac9jw2WXJp1U3i3BM+PcycDY9ro6fnJ8vXb38vV1bVGHqiXMVkoz/7Hq1eaDUSZ8O2b18JEUWuXXQ09u5NvzXij3yfDFet87PvSSL3X+3CQ47lno1JDUJ2yG2XWu+/fhZm5wbVq+sWT+ZMnD9Xa3aYuqTsHwJc9+IEwoaPziouquz9dsDgfB7dbYFqLnLc8yjW/cD7thejmGlFQIl82TXn9ZmCt1F9tsB0g2Op8sMV1Phw8cIE58+k5UoQBNTRNf+385l514AXGJ6IPPqA0taSC0JEp+dT5cO91ooo47++W07PTg7qzhR5VTpM/WHWu+Puel7QyTVzb9b3ogKokl/UWIzRAcTTtcD76rzifrlcb5vgpoxHn4z2xll31jER8UcouBXNgDu2Aj9TQDfpqERhEv4y+C0u2+D0V1xLJQKoJ67ArxejgS6EbN/PhYAw6bJ3PZOw784ifR7tjO9TM4VG/USLnlpK9F21spR6Rb6mW394tUEMZwQALC1IDel6U3djjlEugpwKW4nyc/dz+r/OpkWhGr6sCYh84nz4Ozkfygo3+JymZOosarDmQW+vw9hF8ZjSr5tz1XW6pxe37omTOXnA7QJDbMadqnN5mcDo4lKjXRnTO0G3H1lNO04wZmIcPNWANAUrKZh0xANVaU0Lp1drRYH2z/PXls+5W+xu8olnaKMH6PNeGtOTTABHcF0q1m7XbfhH1EiRfHq3Cx9wTgVLX0RWFNduIux3leemgPXDZTtWVlOXJfJ5fXupcv716N/aqiTQ3wn5o+ISdCTMN50OJ7tD5CHFF8fmgrO9g0w4HxW0b9zXkwKaR+VxcXiznF2eyM9fX7/UtevvepU+ICZQIL59eaI3evP5z+fzpo4IpgjNKcxr9ULkt6dDZ+TjMnOihXH7nWVtjcjFbgio/os0i6dDPZZZns9NmsQ22dCZT2PwXhfn5nimR8fEAAAAASUVORK5CYII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6" descr="blob:https://web.telegram.org/1706b589-68b1-4c8e-88d0-bd29ce6388ef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 descr="blob:https://web.telegram.org/1706b589-68b1-4c8e-88d0-bd29ce6388ef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0" descr="blob:https://web.telegram.org/1706b589-68b1-4c8e-88d0-bd29ce6388ef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622164"/>
            <a:ext cx="2570310" cy="326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 descr="https://sun1-90.userapi.com/impg/rI-gMJkFl4ISI_DLKvnou6pntqx5oX2wz1c3GA/IdefdaaK-Xo.jpg?size=2560x2313&amp;quality=95&amp;sign=de3ff0436f5d41ae8d8ffc34e698b7a5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622163"/>
            <a:ext cx="2667000" cy="3287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909</Words>
  <Application>Microsoft Office PowerPoint</Application>
  <PresentationFormat>Произвольный</PresentationFormat>
  <Paragraphs>130</Paragraphs>
  <Slides>10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Храпенкова Арина</dc:creator>
  <cp:lastModifiedBy>Самошктна Полина</cp:lastModifiedBy>
  <cp:revision>65</cp:revision>
  <dcterms:created xsi:type="dcterms:W3CDTF">2024-09-09T20:47:00Z</dcterms:created>
  <dcterms:modified xsi:type="dcterms:W3CDTF">2024-12-10T09:31:39Z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2023-12-19T03:00:00Z</vt:filetime>
  </property>
  <property fmtid="{D5CDD505-2E9C-101B-9397-08002B2CF9AE}" pid="3" name="Creator">
    <vt:lpwstr>Acrobat PDFMaker 23 for PowerPoint</vt:lpwstr>
  </property>
  <property fmtid="{D5CDD505-2E9C-101B-9397-08002B2CF9AE}" pid="4" name="LastSaved">
    <vt:filetime>2024-09-09T03:00:00Z</vt:filetime>
  </property>
  <property fmtid="{D5CDD505-2E9C-101B-9397-08002B2CF9AE}" pid="5" name="Producer">
    <vt:lpwstr>Adobe PDF Library 23.6.156</vt:lpwstr>
  </property>
  <property fmtid="{D5CDD505-2E9C-101B-9397-08002B2CF9AE}" pid="6" name="ICV">
    <vt:lpwstr>4971678C65CC4473A5D80BA3B2E8CCDF_13</vt:lpwstr>
  </property>
  <property fmtid="{D5CDD505-2E9C-101B-9397-08002B2CF9AE}" pid="7" name="KSOProductBuildVer">
    <vt:lpwstr>1049-12.2.0.18911</vt:lpwstr>
  </property>
</Properties>
</file>