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532A"/>
    <a:srgbClr val="006600"/>
    <a:srgbClr val="C08500"/>
    <a:srgbClr val="1E707B"/>
    <a:srgbClr val="FFCE65"/>
    <a:srgbClr val="FF4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8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9ECE05-B050-7B30-3DCF-C5545D98DE65}"/>
              </a:ext>
            </a:extLst>
          </p:cNvPr>
          <p:cNvSpPr/>
          <p:nvPr/>
        </p:nvSpPr>
        <p:spPr>
          <a:xfrm>
            <a:off x="510391" y="457200"/>
            <a:ext cx="2536815" cy="5943596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22D5FD-B448-8027-71A7-A11456078B6D}"/>
              </a:ext>
            </a:extLst>
          </p:cNvPr>
          <p:cNvCxnSpPr>
            <a:cxnSpLocks/>
          </p:cNvCxnSpPr>
          <p:nvPr/>
        </p:nvCxnSpPr>
        <p:spPr>
          <a:xfrm>
            <a:off x="3634664" y="5867400"/>
            <a:ext cx="772050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8EBBE6-6915-B802-3D14-AC978526159B}"/>
              </a:ext>
            </a:extLst>
          </p:cNvPr>
          <p:cNvCxnSpPr>
            <a:cxnSpLocks/>
          </p:cNvCxnSpPr>
          <p:nvPr/>
        </p:nvCxnSpPr>
        <p:spPr>
          <a:xfrm>
            <a:off x="3580744" y="533400"/>
            <a:ext cx="772050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AB212E51-D8DB-B639-E7DA-F86F419C5F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59" t="-608" r="-10838" b="608"/>
          <a:stretch/>
        </p:blipFill>
        <p:spPr>
          <a:xfrm>
            <a:off x="0" y="152400"/>
            <a:ext cx="2622549" cy="36576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8A66AED-7478-A6F8-0751-3E5DC9ABF3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955" t="-1334" r="-10741" b="23144"/>
          <a:stretch/>
        </p:blipFill>
        <p:spPr>
          <a:xfrm>
            <a:off x="-23149" y="4572001"/>
            <a:ext cx="2645698" cy="2285997"/>
          </a:xfrm>
          <a:prstGeom prst="rect">
            <a:avLst/>
          </a:prstGeom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C63DA051-BF33-1B86-4044-74230090E9FB}"/>
              </a:ext>
            </a:extLst>
          </p:cNvPr>
          <p:cNvSpPr/>
          <p:nvPr/>
        </p:nvSpPr>
        <p:spPr>
          <a:xfrm rot="2700000">
            <a:off x="1629828" y="3973060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A6DF71BF-D5D9-31A1-CEAF-F4E7C8A0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381" y="530352"/>
            <a:ext cx="7774425" cy="2862072"/>
          </a:xfrm>
        </p:spPr>
        <p:txBody>
          <a:bodyPr>
            <a:normAutofit/>
          </a:bodyPr>
          <a:lstStyle>
            <a:lvl1pPr>
              <a:defRPr sz="5400">
                <a:ln w="31750">
                  <a:solidFill>
                    <a:schemeClr val="accent2">
                      <a:lumMod val="50000"/>
                    </a:schemeClr>
                  </a:solidFill>
                </a:ln>
                <a:noFill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A4C88CD-A074-B135-5A75-C4741BD9B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1114" y="3557016"/>
            <a:ext cx="7774426" cy="1066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26C12DF5-5FA4-E8E4-D342-861F8746A84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945902" y="6324600"/>
            <a:ext cx="919275" cy="210312"/>
          </a:xfrm>
        </p:spPr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6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16A8B2-4BAA-8F8D-2CE9-706C27AE925A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641735-36B7-52D8-E03C-1439B1FB47A4}"/>
              </a:ext>
            </a:extLst>
          </p:cNvPr>
          <p:cNvSpPr/>
          <p:nvPr/>
        </p:nvSpPr>
        <p:spPr>
          <a:xfrm>
            <a:off x="582144" y="609608"/>
            <a:ext cx="11027711" cy="4800587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0D9BC6A-356D-697A-BCD9-0D44A3E3D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955" t="-1334" r="-10741" b="23144"/>
          <a:stretch/>
        </p:blipFill>
        <p:spPr>
          <a:xfrm>
            <a:off x="-11575" y="3526154"/>
            <a:ext cx="3897199" cy="33673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593DD4A-A75F-4357-2B59-697A1C674E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459" t="46841" r="-10838" b="608"/>
          <a:stretch/>
        </p:blipFill>
        <p:spPr>
          <a:xfrm rot="5400000">
            <a:off x="8884815" y="510647"/>
            <a:ext cx="3829404" cy="2808111"/>
          </a:xfrm>
          <a:prstGeom prst="rect">
            <a:avLst/>
          </a:prstGeom>
        </p:spPr>
      </p:pic>
      <p:sp>
        <p:nvSpPr>
          <p:cNvPr id="13" name="Cross 12">
            <a:extLst>
              <a:ext uri="{FF2B5EF4-FFF2-40B4-BE49-F238E27FC236}">
                <a16:creationId xmlns:a16="http://schemas.microsoft.com/office/drawing/2014/main" id="{AAB9172C-B63E-463A-A818-BF950ABB7594}"/>
              </a:ext>
            </a:extLst>
          </p:cNvPr>
          <p:cNvSpPr/>
          <p:nvPr/>
        </p:nvSpPr>
        <p:spPr>
          <a:xfrm rot="2700000">
            <a:off x="8004711" y="156453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1E30655-37C1-C099-C052-42E22DEB3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830" y="1664208"/>
            <a:ext cx="10518339" cy="2852928"/>
          </a:xfrm>
        </p:spPr>
        <p:txBody>
          <a:bodyPr anchor="ctr">
            <a:normAutofit/>
          </a:bodyPr>
          <a:lstStyle>
            <a:lvl1pPr algn="ctr">
              <a:defRPr sz="5400" baseline="0">
                <a:ln w="254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8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186880-CD09-DC04-9274-F034B5114CCA}"/>
              </a:ext>
            </a:extLst>
          </p:cNvPr>
          <p:cNvSpPr/>
          <p:nvPr/>
        </p:nvSpPr>
        <p:spPr>
          <a:xfrm>
            <a:off x="7060551" y="457200"/>
            <a:ext cx="4271307" cy="5943596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17EF5D-30FC-FBAC-6DFD-E552A7C34F72}"/>
              </a:ext>
            </a:extLst>
          </p:cNvPr>
          <p:cNvSpPr/>
          <p:nvPr/>
        </p:nvSpPr>
        <p:spPr>
          <a:xfrm>
            <a:off x="6692332" y="136545"/>
            <a:ext cx="2053622" cy="2042679"/>
          </a:xfrm>
          <a:custGeom>
            <a:avLst/>
            <a:gdLst>
              <a:gd name="connsiteX0" fmla="*/ 1003609 w 2053087"/>
              <a:gd name="connsiteY0" fmla="*/ 1320 h 2042679"/>
              <a:gd name="connsiteX1" fmla="*/ 1369847 w 2053087"/>
              <a:gd name="connsiteY1" fmla="*/ 354620 h 2042679"/>
              <a:gd name="connsiteX2" fmla="*/ 1365832 w 2053087"/>
              <a:gd name="connsiteY2" fmla="*/ 494672 h 2042679"/>
              <a:gd name="connsiteX3" fmla="*/ 1483290 w 2053087"/>
              <a:gd name="connsiteY3" fmla="*/ 417646 h 2042679"/>
              <a:gd name="connsiteX4" fmla="*/ 2014463 w 2053087"/>
              <a:gd name="connsiteY4" fmla="*/ 610796 h 2042679"/>
              <a:gd name="connsiteX5" fmla="*/ 1823223 w 2053087"/>
              <a:gd name="connsiteY5" fmla="*/ 1145905 h 2042679"/>
              <a:gd name="connsiteX6" fmla="*/ 1689077 w 2053087"/>
              <a:gd name="connsiteY6" fmla="*/ 1184929 h 2042679"/>
              <a:gd name="connsiteX7" fmla="*/ 1798709 w 2053087"/>
              <a:gd name="connsiteY7" fmla="*/ 1272173 h 2042679"/>
              <a:gd name="connsiteX8" fmla="*/ 1801644 w 2053087"/>
              <a:gd name="connsiteY8" fmla="*/ 1275417 h 2042679"/>
              <a:gd name="connsiteX9" fmla="*/ 1778760 w 2053087"/>
              <a:gd name="connsiteY9" fmla="*/ 1843212 h 2042679"/>
              <a:gd name="connsiteX10" fmla="*/ 1210966 w 2053087"/>
              <a:gd name="connsiteY10" fmla="*/ 1820327 h 2042679"/>
              <a:gd name="connsiteX11" fmla="*/ 1132747 w 2053087"/>
              <a:gd name="connsiteY11" fmla="*/ 1704421 h 2042679"/>
              <a:gd name="connsiteX12" fmla="*/ 1083207 w 2053087"/>
              <a:gd name="connsiteY12" fmla="*/ 1835633 h 2042679"/>
              <a:gd name="connsiteX13" fmla="*/ 536673 w 2053087"/>
              <a:gd name="connsiteY13" fmla="*/ 1992471 h 2042679"/>
              <a:gd name="connsiteX14" fmla="*/ 379835 w 2053087"/>
              <a:gd name="connsiteY14" fmla="*/ 1445938 h 2042679"/>
              <a:gd name="connsiteX15" fmla="*/ 465527 w 2053087"/>
              <a:gd name="connsiteY15" fmla="*/ 1335114 h 2042679"/>
              <a:gd name="connsiteX16" fmla="*/ 325117 w 2053087"/>
              <a:gd name="connsiteY16" fmla="*/ 1328354 h 2042679"/>
              <a:gd name="connsiteX17" fmla="*/ 7398 w 2053087"/>
              <a:gd name="connsiteY17" fmla="*/ 857547 h 2042679"/>
              <a:gd name="connsiteX18" fmla="*/ 478205 w 2053087"/>
              <a:gd name="connsiteY18" fmla="*/ 539830 h 2042679"/>
              <a:gd name="connsiteX19" fmla="*/ 609919 w 2053087"/>
              <a:gd name="connsiteY19" fmla="*/ 586793 h 2042679"/>
              <a:gd name="connsiteX20" fmla="*/ 572088 w 2053087"/>
              <a:gd name="connsiteY20" fmla="*/ 451096 h 2042679"/>
              <a:gd name="connsiteX21" fmla="*/ 922037 w 2053087"/>
              <a:gd name="connsiteY21" fmla="*/ 2953 h 2042679"/>
              <a:gd name="connsiteX22" fmla="*/ 1003609 w 2053087"/>
              <a:gd name="connsiteY22" fmla="*/ 1320 h 204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53087" h="2042679">
                <a:moveTo>
                  <a:pt x="1003609" y="1320"/>
                </a:moveTo>
                <a:cubicBezTo>
                  <a:pt x="1190309" y="16473"/>
                  <a:pt x="1346681" y="160602"/>
                  <a:pt x="1369847" y="354620"/>
                </a:cubicBezTo>
                <a:cubicBezTo>
                  <a:pt x="1375086" y="401095"/>
                  <a:pt x="1373978" y="448121"/>
                  <a:pt x="1365832" y="494672"/>
                </a:cubicBezTo>
                <a:cubicBezTo>
                  <a:pt x="1401182" y="464099"/>
                  <a:pt x="1441018" y="437962"/>
                  <a:pt x="1483290" y="417646"/>
                </a:cubicBezTo>
                <a:cubicBezTo>
                  <a:pt x="1683890" y="325566"/>
                  <a:pt x="1920331" y="411579"/>
                  <a:pt x="2014463" y="610796"/>
                </a:cubicBezTo>
                <a:cubicBezTo>
                  <a:pt x="2109287" y="811038"/>
                  <a:pt x="2023465" y="1051081"/>
                  <a:pt x="1823223" y="1145905"/>
                </a:cubicBezTo>
                <a:cubicBezTo>
                  <a:pt x="1781118" y="1165362"/>
                  <a:pt x="1735719" y="1178832"/>
                  <a:pt x="1689077" y="1184929"/>
                </a:cubicBezTo>
                <a:cubicBezTo>
                  <a:pt x="1729023" y="1208729"/>
                  <a:pt x="1766084" y="1238207"/>
                  <a:pt x="1798709" y="1272173"/>
                </a:cubicBezTo>
                <a:cubicBezTo>
                  <a:pt x="1799401" y="1273198"/>
                  <a:pt x="1800952" y="1274391"/>
                  <a:pt x="1801644" y="1275417"/>
                </a:cubicBezTo>
                <a:cubicBezTo>
                  <a:pt x="1952717" y="1438446"/>
                  <a:pt x="1941624" y="1692998"/>
                  <a:pt x="1778760" y="1843212"/>
                </a:cubicBezTo>
                <a:cubicBezTo>
                  <a:pt x="1615730" y="1994283"/>
                  <a:pt x="1361178" y="1983191"/>
                  <a:pt x="1210966" y="1820327"/>
                </a:cubicBezTo>
                <a:cubicBezTo>
                  <a:pt x="1179367" y="1785669"/>
                  <a:pt x="1153063" y="1746692"/>
                  <a:pt x="1132747" y="1704421"/>
                </a:cubicBezTo>
                <a:cubicBezTo>
                  <a:pt x="1122191" y="1749612"/>
                  <a:pt x="1105455" y="1794495"/>
                  <a:pt x="1083207" y="1835633"/>
                </a:cubicBezTo>
                <a:cubicBezTo>
                  <a:pt x="976018" y="2029636"/>
                  <a:pt x="730675" y="2099660"/>
                  <a:pt x="536673" y="1992471"/>
                </a:cubicBezTo>
                <a:cubicBezTo>
                  <a:pt x="342671" y="1885282"/>
                  <a:pt x="272646" y="1639939"/>
                  <a:pt x="379835" y="1445938"/>
                </a:cubicBezTo>
                <a:cubicBezTo>
                  <a:pt x="402942" y="1404966"/>
                  <a:pt x="431562" y="1367738"/>
                  <a:pt x="465527" y="1335114"/>
                </a:cubicBezTo>
                <a:cubicBezTo>
                  <a:pt x="418360" y="1339326"/>
                  <a:pt x="371501" y="1337359"/>
                  <a:pt x="325117" y="1328354"/>
                </a:cubicBezTo>
                <a:cubicBezTo>
                  <a:pt x="107800" y="1286163"/>
                  <a:pt x="-34793" y="1074864"/>
                  <a:pt x="7398" y="857547"/>
                </a:cubicBezTo>
                <a:cubicBezTo>
                  <a:pt x="49589" y="640230"/>
                  <a:pt x="260029" y="497472"/>
                  <a:pt x="478205" y="539830"/>
                </a:cubicBezTo>
                <a:cubicBezTo>
                  <a:pt x="523730" y="548668"/>
                  <a:pt x="568780" y="564545"/>
                  <a:pt x="609919" y="586793"/>
                </a:cubicBezTo>
                <a:cubicBezTo>
                  <a:pt x="590629" y="543829"/>
                  <a:pt x="578185" y="497738"/>
                  <a:pt x="572088" y="451096"/>
                </a:cubicBezTo>
                <a:cubicBezTo>
                  <a:pt x="545445" y="230220"/>
                  <a:pt x="702020" y="29762"/>
                  <a:pt x="922037" y="2953"/>
                </a:cubicBezTo>
                <a:cubicBezTo>
                  <a:pt x="949647" y="-377"/>
                  <a:pt x="976937" y="-845"/>
                  <a:pt x="1003609" y="1320"/>
                </a:cubicBezTo>
                <a:close/>
              </a:path>
            </a:pathLst>
          </a:cu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993C80-827B-073B-123F-91EFA6ED0F16}"/>
              </a:ext>
            </a:extLst>
          </p:cNvPr>
          <p:cNvGrpSpPr/>
          <p:nvPr/>
        </p:nvGrpSpPr>
        <p:grpSpPr>
          <a:xfrm>
            <a:off x="582143" y="609600"/>
            <a:ext cx="4682900" cy="5257800"/>
            <a:chOff x="581992" y="609600"/>
            <a:chExt cx="10770220" cy="5257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3804940-5591-901C-5BAD-295772E97B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2" y="5867400"/>
              <a:ext cx="10770220" cy="0"/>
            </a:xfrm>
            <a:prstGeom prst="line">
              <a:avLst/>
            </a:prstGeom>
            <a:ln w="12700"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7CE5C39-E203-EE25-F974-E00FF20297FB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2" y="609600"/>
              <a:ext cx="10770220" cy="0"/>
            </a:xfrm>
            <a:prstGeom prst="line">
              <a:avLst/>
            </a:prstGeom>
            <a:ln w="12700"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649AEC4B-CE87-8089-CF08-AB40516E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" y="612648"/>
            <a:ext cx="4746972" cy="52578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400">
                <a:ln w="31750">
                  <a:solidFill>
                    <a:schemeClr val="accent2">
                      <a:lumMod val="50000"/>
                    </a:schemeClr>
                  </a:solidFill>
                </a:ln>
                <a:noFill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3B9FDF2-20DD-5F35-EA03-802EC688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19339" y="914402"/>
            <a:ext cx="3373765" cy="5010213"/>
          </a:xfrm>
          <a:custGeom>
            <a:avLst/>
            <a:gdLst>
              <a:gd name="connsiteX0" fmla="*/ 3370405 w 3372886"/>
              <a:gd name="connsiteY0" fmla="*/ 4826209 h 5010213"/>
              <a:gd name="connsiteX1" fmla="*/ 3368648 w 3372886"/>
              <a:gd name="connsiteY1" fmla="*/ 4843643 h 5010213"/>
              <a:gd name="connsiteX2" fmla="*/ 3362544 w 3372886"/>
              <a:gd name="connsiteY2" fmla="*/ 4863308 h 5010213"/>
              <a:gd name="connsiteX3" fmla="*/ 3347925 w 3372886"/>
              <a:gd name="connsiteY3" fmla="*/ 4848689 h 5010213"/>
              <a:gd name="connsiteX4" fmla="*/ 208613 w 3372886"/>
              <a:gd name="connsiteY4" fmla="*/ 0 h 5010213"/>
              <a:gd name="connsiteX5" fmla="*/ 3164273 w 3372886"/>
              <a:gd name="connsiteY5" fmla="*/ 0 h 5010213"/>
              <a:gd name="connsiteX6" fmla="*/ 3372886 w 3372886"/>
              <a:gd name="connsiteY6" fmla="*/ 208613 h 5010213"/>
              <a:gd name="connsiteX7" fmla="*/ 3372886 w 3372886"/>
              <a:gd name="connsiteY7" fmla="*/ 4436392 h 5010213"/>
              <a:gd name="connsiteX8" fmla="*/ 3154257 w 3372886"/>
              <a:gd name="connsiteY8" fmla="*/ 4655021 h 5010213"/>
              <a:gd name="connsiteX9" fmla="*/ 2930746 w 3372886"/>
              <a:gd name="connsiteY9" fmla="*/ 4431510 h 5010213"/>
              <a:gd name="connsiteX10" fmla="*/ 2737078 w 3372886"/>
              <a:gd name="connsiteY10" fmla="*/ 4625178 h 5010213"/>
              <a:gd name="connsiteX11" fmla="*/ 2960589 w 3372886"/>
              <a:gd name="connsiteY11" fmla="*/ 4848689 h 5010213"/>
              <a:gd name="connsiteX12" fmla="*/ 2799065 w 3372886"/>
              <a:gd name="connsiteY12" fmla="*/ 5010213 h 5010213"/>
              <a:gd name="connsiteX13" fmla="*/ 208613 w 3372886"/>
              <a:gd name="connsiteY13" fmla="*/ 5010213 h 5010213"/>
              <a:gd name="connsiteX14" fmla="*/ 0 w 3372886"/>
              <a:gd name="connsiteY14" fmla="*/ 4801600 h 5010213"/>
              <a:gd name="connsiteX15" fmla="*/ 0 w 3372886"/>
              <a:gd name="connsiteY15" fmla="*/ 208613 h 5010213"/>
              <a:gd name="connsiteX16" fmla="*/ 208613 w 3372886"/>
              <a:gd name="connsiteY16" fmla="*/ 0 h 5010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2886" h="5010213">
                <a:moveTo>
                  <a:pt x="3370405" y="4826209"/>
                </a:moveTo>
                <a:lnTo>
                  <a:pt x="3368648" y="4843643"/>
                </a:lnTo>
                <a:lnTo>
                  <a:pt x="3362544" y="4863308"/>
                </a:lnTo>
                <a:lnTo>
                  <a:pt x="3347925" y="4848689"/>
                </a:lnTo>
                <a:close/>
                <a:moveTo>
                  <a:pt x="208613" y="0"/>
                </a:moveTo>
                <a:lnTo>
                  <a:pt x="3164273" y="0"/>
                </a:lnTo>
                <a:cubicBezTo>
                  <a:pt x="3279487" y="0"/>
                  <a:pt x="3372886" y="93399"/>
                  <a:pt x="3372886" y="208613"/>
                </a:cubicBezTo>
                <a:lnTo>
                  <a:pt x="3372886" y="4436392"/>
                </a:lnTo>
                <a:lnTo>
                  <a:pt x="3154257" y="4655021"/>
                </a:lnTo>
                <a:lnTo>
                  <a:pt x="2930746" y="4431510"/>
                </a:lnTo>
                <a:lnTo>
                  <a:pt x="2737078" y="4625178"/>
                </a:lnTo>
                <a:lnTo>
                  <a:pt x="2960589" y="4848689"/>
                </a:lnTo>
                <a:lnTo>
                  <a:pt x="2799065" y="5010213"/>
                </a:lnTo>
                <a:lnTo>
                  <a:pt x="208613" y="5010213"/>
                </a:lnTo>
                <a:cubicBezTo>
                  <a:pt x="93399" y="5010213"/>
                  <a:pt x="0" y="4916814"/>
                  <a:pt x="0" y="4801600"/>
                </a:cubicBezTo>
                <a:lnTo>
                  <a:pt x="0" y="208613"/>
                </a:lnTo>
                <a:cubicBezTo>
                  <a:pt x="0" y="93399"/>
                  <a:pt x="93399" y="0"/>
                  <a:pt x="2086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Cross 22">
            <a:extLst>
              <a:ext uri="{FF2B5EF4-FFF2-40B4-BE49-F238E27FC236}">
                <a16:creationId xmlns:a16="http://schemas.microsoft.com/office/drawing/2014/main" id="{6F145759-7E95-1BC3-317C-FAE2A6383B40}"/>
              </a:ext>
            </a:extLst>
          </p:cNvPr>
          <p:cNvSpPr/>
          <p:nvPr/>
        </p:nvSpPr>
        <p:spPr>
          <a:xfrm rot="2700000">
            <a:off x="10221382" y="5309936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081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35466164-2200-0DEC-FF0B-73D9E6F78ACC}"/>
              </a:ext>
            </a:extLst>
          </p:cNvPr>
          <p:cNvGrpSpPr/>
          <p:nvPr/>
        </p:nvGrpSpPr>
        <p:grpSpPr>
          <a:xfrm>
            <a:off x="559051" y="609601"/>
            <a:ext cx="4504437" cy="5791192"/>
            <a:chOff x="7001350" y="610643"/>
            <a:chExt cx="4503264" cy="5256755"/>
          </a:xfr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6DF42ED7-D7A6-1AED-B963-4BDF2948E1E3}"/>
                </a:ext>
              </a:extLst>
            </p:cNvPr>
            <p:cNvSpPr/>
            <p:nvPr/>
          </p:nvSpPr>
          <p:spPr>
            <a:xfrm>
              <a:off x="7001350" y="3429000"/>
              <a:ext cx="4503264" cy="2438398"/>
            </a:xfrm>
            <a:prstGeom prst="roundRect">
              <a:avLst>
                <a:gd name="adj" fmla="val 118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B3D0DE4-B99A-0032-7632-8B5365124CEF}"/>
                </a:ext>
              </a:extLst>
            </p:cNvPr>
            <p:cNvSpPr/>
            <p:nvPr/>
          </p:nvSpPr>
          <p:spPr>
            <a:xfrm>
              <a:off x="7001350" y="610643"/>
              <a:ext cx="4503264" cy="2438398"/>
            </a:xfrm>
            <a:prstGeom prst="roundRect">
              <a:avLst>
                <a:gd name="adj" fmla="val 118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805412-4C95-AD2C-6AA6-C23274E77D39}"/>
              </a:ext>
            </a:extLst>
          </p:cNvPr>
          <p:cNvCxnSpPr>
            <a:cxnSpLocks/>
          </p:cNvCxnSpPr>
          <p:nvPr/>
        </p:nvCxnSpPr>
        <p:spPr>
          <a:xfrm>
            <a:off x="5706126" y="5867400"/>
            <a:ext cx="566629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728FD0-DF82-83F1-28E0-FEBA18FF792E}"/>
              </a:ext>
            </a:extLst>
          </p:cNvPr>
          <p:cNvCxnSpPr>
            <a:cxnSpLocks/>
          </p:cNvCxnSpPr>
          <p:nvPr/>
        </p:nvCxnSpPr>
        <p:spPr>
          <a:xfrm>
            <a:off x="5706126" y="631520"/>
            <a:ext cx="566629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CF056986-9B91-A95C-3BDF-82239110E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6093" t="-16314" r="-13478" b="-3577"/>
          <a:stretch/>
        </p:blipFill>
        <p:spPr>
          <a:xfrm rot="16200000">
            <a:off x="-48297" y="47878"/>
            <a:ext cx="2434778" cy="2369503"/>
          </a:xfrm>
          <a:prstGeom prst="rect">
            <a:avLst/>
          </a:prstGeom>
        </p:spPr>
      </p:pic>
      <p:sp>
        <p:nvSpPr>
          <p:cNvPr id="40" name="Title 39">
            <a:extLst>
              <a:ext uri="{FF2B5EF4-FFF2-40B4-BE49-F238E27FC236}">
                <a16:creationId xmlns:a16="http://schemas.microsoft.com/office/drawing/2014/main" id="{A682F108-3AE7-2A73-C8C3-2DD70332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342" y="631520"/>
            <a:ext cx="5698198" cy="409287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5400">
                <a:ln w="31750">
                  <a:solidFill>
                    <a:schemeClr val="accent2">
                      <a:lumMod val="50000"/>
                    </a:schemeClr>
                  </a:solidFill>
                </a:ln>
                <a:noFill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E2C66DB6-41D4-AC6F-2E21-2698126075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3884" y="952497"/>
            <a:ext cx="3734772" cy="5105400"/>
          </a:xfrm>
          <a:custGeom>
            <a:avLst/>
            <a:gdLst>
              <a:gd name="connsiteX0" fmla="*/ 622312 w 3733799"/>
              <a:gd name="connsiteY0" fmla="*/ 0 h 5105400"/>
              <a:gd name="connsiteX1" fmla="*/ 3111487 w 3733799"/>
              <a:gd name="connsiteY1" fmla="*/ 0 h 5105400"/>
              <a:gd name="connsiteX2" fmla="*/ 3733799 w 3733799"/>
              <a:gd name="connsiteY2" fmla="*/ 622312 h 5105400"/>
              <a:gd name="connsiteX3" fmla="*/ 3733799 w 3733799"/>
              <a:gd name="connsiteY3" fmla="*/ 4414839 h 5105400"/>
              <a:gd name="connsiteX4" fmla="*/ 3709388 w 3733799"/>
              <a:gd name="connsiteY4" fmla="*/ 4390428 h 5105400"/>
              <a:gd name="connsiteX5" fmla="*/ 3485877 w 3733799"/>
              <a:gd name="connsiteY5" fmla="*/ 4613939 h 5105400"/>
              <a:gd name="connsiteX6" fmla="*/ 3262366 w 3733799"/>
              <a:gd name="connsiteY6" fmla="*/ 4390428 h 5105400"/>
              <a:gd name="connsiteX7" fmla="*/ 3068698 w 3733799"/>
              <a:gd name="connsiteY7" fmla="*/ 4584096 h 5105400"/>
              <a:gd name="connsiteX8" fmla="*/ 3292209 w 3733799"/>
              <a:gd name="connsiteY8" fmla="*/ 4807607 h 5105400"/>
              <a:gd name="connsiteX9" fmla="*/ 3068698 w 3733799"/>
              <a:gd name="connsiteY9" fmla="*/ 5031118 h 5105400"/>
              <a:gd name="connsiteX10" fmla="*/ 3140096 w 3733799"/>
              <a:gd name="connsiteY10" fmla="*/ 5102516 h 5105400"/>
              <a:gd name="connsiteX11" fmla="*/ 3111487 w 3733799"/>
              <a:gd name="connsiteY11" fmla="*/ 5105400 h 5105400"/>
              <a:gd name="connsiteX12" fmla="*/ 622312 w 3733799"/>
              <a:gd name="connsiteY12" fmla="*/ 5105400 h 5105400"/>
              <a:gd name="connsiteX13" fmla="*/ 0 w 3733799"/>
              <a:gd name="connsiteY13" fmla="*/ 4483088 h 5105400"/>
              <a:gd name="connsiteX14" fmla="*/ 0 w 3733799"/>
              <a:gd name="connsiteY14" fmla="*/ 622312 h 5105400"/>
              <a:gd name="connsiteX15" fmla="*/ 622312 w 3733799"/>
              <a:gd name="connsiteY15" fmla="*/ 0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33799" h="5105400">
                <a:moveTo>
                  <a:pt x="622312" y="0"/>
                </a:moveTo>
                <a:lnTo>
                  <a:pt x="3111487" y="0"/>
                </a:lnTo>
                <a:cubicBezTo>
                  <a:pt x="3455180" y="0"/>
                  <a:pt x="3733799" y="278619"/>
                  <a:pt x="3733799" y="622312"/>
                </a:cubicBezTo>
                <a:lnTo>
                  <a:pt x="3733799" y="4414839"/>
                </a:lnTo>
                <a:lnTo>
                  <a:pt x="3709388" y="4390428"/>
                </a:lnTo>
                <a:lnTo>
                  <a:pt x="3485877" y="4613939"/>
                </a:lnTo>
                <a:lnTo>
                  <a:pt x="3262366" y="4390428"/>
                </a:lnTo>
                <a:lnTo>
                  <a:pt x="3068698" y="4584096"/>
                </a:lnTo>
                <a:lnTo>
                  <a:pt x="3292209" y="4807607"/>
                </a:lnTo>
                <a:lnTo>
                  <a:pt x="3068698" y="5031118"/>
                </a:lnTo>
                <a:lnTo>
                  <a:pt x="3140096" y="5102516"/>
                </a:lnTo>
                <a:lnTo>
                  <a:pt x="3111487" y="5105400"/>
                </a:lnTo>
                <a:lnTo>
                  <a:pt x="622312" y="5105400"/>
                </a:lnTo>
                <a:cubicBezTo>
                  <a:pt x="278619" y="5105400"/>
                  <a:pt x="0" y="4826781"/>
                  <a:pt x="0" y="4483088"/>
                </a:cubicBezTo>
                <a:lnTo>
                  <a:pt x="0" y="622312"/>
                </a:lnTo>
                <a:cubicBezTo>
                  <a:pt x="0" y="278619"/>
                  <a:pt x="278619" y="0"/>
                  <a:pt x="62231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E3DD6E9-B188-4073-618E-913C10B25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1468" y="4762498"/>
            <a:ext cx="5699413" cy="1066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Cross 46">
            <a:extLst>
              <a:ext uri="{FF2B5EF4-FFF2-40B4-BE49-F238E27FC236}">
                <a16:creationId xmlns:a16="http://schemas.microsoft.com/office/drawing/2014/main" id="{46328A47-0F71-24AD-1DBE-43C71079A374}"/>
              </a:ext>
            </a:extLst>
          </p:cNvPr>
          <p:cNvSpPr/>
          <p:nvPr/>
        </p:nvSpPr>
        <p:spPr>
          <a:xfrm rot="2700000">
            <a:off x="3977633" y="5306950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78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0AE0-C844-54D6-6029-86DFDACF0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978" y="621792"/>
            <a:ext cx="5716489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58B5C90-17D9-C673-F1EC-0ED209084E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978" y="2084832"/>
            <a:ext cx="5716489" cy="37033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EBB14C-D20D-204B-2946-AD69B85744AB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19C6F3-0BA0-1C77-3DB4-761E584808F4}"/>
              </a:ext>
            </a:extLst>
          </p:cNvPr>
          <p:cNvCxnSpPr>
            <a:cxnSpLocks/>
          </p:cNvCxnSpPr>
          <p:nvPr/>
        </p:nvCxnSpPr>
        <p:spPr>
          <a:xfrm>
            <a:off x="582144" y="6096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89C344F-D71F-89C1-89D1-17EF8F9A4455}"/>
              </a:ext>
            </a:extLst>
          </p:cNvPr>
          <p:cNvSpPr/>
          <p:nvPr/>
        </p:nvSpPr>
        <p:spPr>
          <a:xfrm>
            <a:off x="7083862" y="1143001"/>
            <a:ext cx="4271307" cy="4114797"/>
          </a:xfrm>
          <a:prstGeom prst="roundRect">
            <a:avLst>
              <a:gd name="adj" fmla="val 7995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A531EC8-CE4E-3DF8-AE13-9EDF4E026F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4" r="-5560"/>
          <a:stretch/>
        </p:blipFill>
        <p:spPr>
          <a:xfrm>
            <a:off x="7620397" y="1550792"/>
            <a:ext cx="3506113" cy="3333765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73575EF-AC90-8222-EC49-8D685008C1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35034" y="2467865"/>
            <a:ext cx="1500007" cy="1499616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AE54EE-77AF-E258-31B4-FA35A330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5B8AF-C49D-571F-69BF-1AB0C272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5E931-3ABC-DD1A-FDC8-C03E569E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2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7B74CE-1A45-5DDD-F75F-4D4303056AC2}"/>
              </a:ext>
            </a:extLst>
          </p:cNvPr>
          <p:cNvSpPr/>
          <p:nvPr/>
        </p:nvSpPr>
        <p:spPr>
          <a:xfrm>
            <a:off x="582143" y="1017439"/>
            <a:ext cx="10769601" cy="1465622"/>
          </a:xfrm>
          <a:prstGeom prst="roundRect">
            <a:avLst>
              <a:gd name="adj" fmla="val 11894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6CBDAA-F3EB-A7CC-348C-C6DEF36D4318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78AE03-2D5A-BEDE-B033-84F89218D9BB}"/>
              </a:ext>
            </a:extLst>
          </p:cNvPr>
          <p:cNvCxnSpPr>
            <a:cxnSpLocks/>
          </p:cNvCxnSpPr>
          <p:nvPr/>
        </p:nvCxnSpPr>
        <p:spPr>
          <a:xfrm>
            <a:off x="582144" y="6096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68A3B78-13C8-892D-7ADC-D62A05F51967}"/>
              </a:ext>
            </a:extLst>
          </p:cNvPr>
          <p:cNvGrpSpPr/>
          <p:nvPr/>
        </p:nvGrpSpPr>
        <p:grpSpPr>
          <a:xfrm flipH="1">
            <a:off x="8247588" y="0"/>
            <a:ext cx="3944412" cy="2209800"/>
            <a:chOff x="-10411" y="0"/>
            <a:chExt cx="3943385" cy="2209800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C5AC647-1AA8-FA57-37D8-5F2E093893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2955" t="-1334" r="-10741" b="23144"/>
            <a:stretch/>
          </p:blipFill>
          <p:spPr>
            <a:xfrm rot="10800000" flipH="1">
              <a:off x="-10411" y="0"/>
              <a:ext cx="2556844" cy="2209800"/>
            </a:xfrm>
            <a:prstGeom prst="rect">
              <a:avLst/>
            </a:prstGeom>
          </p:spPr>
        </p:pic>
        <p:sp>
          <p:nvSpPr>
            <p:cNvPr id="11" name="Cross 10">
              <a:extLst>
                <a:ext uri="{FF2B5EF4-FFF2-40B4-BE49-F238E27FC236}">
                  <a16:creationId xmlns:a16="http://schemas.microsoft.com/office/drawing/2014/main" id="{F0C52D8B-C4A5-6592-FB45-2A569D339574}"/>
                </a:ext>
              </a:extLst>
            </p:cNvPr>
            <p:cNvSpPr/>
            <p:nvPr/>
          </p:nvSpPr>
          <p:spPr>
            <a:xfrm rot="2700000">
              <a:off x="3278601" y="721719"/>
              <a:ext cx="654373" cy="654373"/>
            </a:xfrm>
            <a:prstGeom prst="plus">
              <a:avLst>
                <a:gd name="adj" fmla="val 34886"/>
              </a:avLst>
            </a:prstGeom>
            <a:solidFill>
              <a:schemeClr val="accent2">
                <a:lumMod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re Sans"/>
                <a:ea typeface="+mn-ea"/>
                <a:cs typeface="+mn-cs"/>
              </a:endParaRPr>
            </a:p>
          </p:txBody>
        </p:sp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83E148C5-F88C-4D65-3DB7-756252A8A1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79" t="-1685" r="-5675" b="63656"/>
          <a:stretch/>
        </p:blipFill>
        <p:spPr>
          <a:xfrm>
            <a:off x="840256" y="1219201"/>
            <a:ext cx="3495211" cy="12638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E60AE-BB9D-05D7-65F7-DA818CF8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50008"/>
            <a:ext cx="10893341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C6002F4C-93CF-DB09-2A74-421C019831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319" y="3703320"/>
            <a:ext cx="10774438" cy="201168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B9BAC-9473-E02D-034C-A712981D8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47D348-2AA6-5878-4C98-CB3E895F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4AA3A-02D3-C16A-F484-4365AEC6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79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823B-1848-DD23-32C1-55B6F35B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" y="621792"/>
            <a:ext cx="5879535" cy="1143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C6369831-3D9F-A5E3-4BD7-A70602CD96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" y="2084832"/>
            <a:ext cx="5879535" cy="37033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5E70E0-6625-D5D7-AF0A-C954D896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C3F56-523E-43F4-9B16-07C01F0B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1604" y="6190488"/>
            <a:ext cx="919275" cy="210312"/>
          </a:xfrm>
        </p:spPr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8C9E72-33C7-B5A5-6E0C-E4D81F133BA4}"/>
              </a:ext>
            </a:extLst>
          </p:cNvPr>
          <p:cNvCxnSpPr>
            <a:cxnSpLocks/>
          </p:cNvCxnSpPr>
          <p:nvPr/>
        </p:nvCxnSpPr>
        <p:spPr>
          <a:xfrm>
            <a:off x="582143" y="5867400"/>
            <a:ext cx="5666296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D31522-CF82-7988-2E83-546796650259}"/>
              </a:ext>
            </a:extLst>
          </p:cNvPr>
          <p:cNvCxnSpPr>
            <a:cxnSpLocks/>
          </p:cNvCxnSpPr>
          <p:nvPr/>
        </p:nvCxnSpPr>
        <p:spPr>
          <a:xfrm>
            <a:off x="582143" y="609600"/>
            <a:ext cx="5666296" cy="0"/>
          </a:xfrm>
          <a:prstGeom prst="line">
            <a:avLst/>
          </a:prstGeom>
          <a:ln w="12700">
            <a:solidFill>
              <a:srgbClr val="435F3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7049D66-D5A8-DFED-1BBA-E00C8E0BF013}"/>
              </a:ext>
            </a:extLst>
          </p:cNvPr>
          <p:cNvSpPr/>
          <p:nvPr/>
        </p:nvSpPr>
        <p:spPr>
          <a:xfrm>
            <a:off x="7226613" y="457200"/>
            <a:ext cx="4199555" cy="5943596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C00F615-D350-70FC-458B-17DC58C3D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955" t="-1334" r="3949" b="23144"/>
          <a:stretch/>
        </p:blipFill>
        <p:spPr>
          <a:xfrm rot="10800000" flipH="1">
            <a:off x="7530933" y="733525"/>
            <a:ext cx="3895234" cy="4042044"/>
          </a:xfrm>
          <a:prstGeom prst="rect">
            <a:avLst/>
          </a:prstGeom>
        </p:spPr>
      </p:pic>
      <p:sp>
        <p:nvSpPr>
          <p:cNvPr id="12" name="Cross 11">
            <a:extLst>
              <a:ext uri="{FF2B5EF4-FFF2-40B4-BE49-F238E27FC236}">
                <a16:creationId xmlns:a16="http://schemas.microsoft.com/office/drawing/2014/main" id="{F6D3D1EF-9096-4DE3-65B0-A56792BCA9FB}"/>
              </a:ext>
            </a:extLst>
          </p:cNvPr>
          <p:cNvSpPr/>
          <p:nvPr/>
        </p:nvSpPr>
        <p:spPr>
          <a:xfrm rot="2700000">
            <a:off x="10820970" y="5733917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F76B484-4DDB-2219-B076-85EF15583E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459" t="46841" r="-10838" b="608"/>
          <a:stretch/>
        </p:blipFill>
        <p:spPr>
          <a:xfrm rot="5400000">
            <a:off x="8608252" y="4789455"/>
            <a:ext cx="2202153" cy="161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9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5EC899-82DA-6C62-F99A-A5C1822003D6}"/>
              </a:ext>
            </a:extLst>
          </p:cNvPr>
          <p:cNvSpPr/>
          <p:nvPr/>
        </p:nvSpPr>
        <p:spPr>
          <a:xfrm>
            <a:off x="7000296" y="625258"/>
            <a:ext cx="4504437" cy="2686302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D98418-0E68-2FD2-AAF8-5F48931A2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6093" t="-16314" r="-13478" b="-3577"/>
          <a:stretch/>
        </p:blipFill>
        <p:spPr>
          <a:xfrm rot="16200000">
            <a:off x="5935347" y="-71095"/>
            <a:ext cx="2434778" cy="236950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B2DB26-152B-A660-5994-264088B10127}"/>
              </a:ext>
            </a:extLst>
          </p:cNvPr>
          <p:cNvSpPr/>
          <p:nvPr/>
        </p:nvSpPr>
        <p:spPr>
          <a:xfrm>
            <a:off x="7000296" y="3708269"/>
            <a:ext cx="4504437" cy="2686302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58E8EC6C-4C4F-5126-5867-B835579ADE95}"/>
              </a:ext>
            </a:extLst>
          </p:cNvPr>
          <p:cNvSpPr/>
          <p:nvPr/>
        </p:nvSpPr>
        <p:spPr>
          <a:xfrm rot="2700000">
            <a:off x="11023475" y="5779589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1924ED2-7665-CDA5-A950-86022E36C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" y="621792"/>
            <a:ext cx="5879535" cy="1143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5" name="Content Placeholder 18">
            <a:extLst>
              <a:ext uri="{FF2B5EF4-FFF2-40B4-BE49-F238E27FC236}">
                <a16:creationId xmlns:a16="http://schemas.microsoft.com/office/drawing/2014/main" id="{21E8B3C6-A310-27D6-2D48-55A75DF49E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" y="2084832"/>
            <a:ext cx="5879535" cy="37033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9055FDB-38DD-4E72-2C97-C84ED6C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3930" y="1162591"/>
            <a:ext cx="3597169" cy="4694649"/>
          </a:xfrm>
          <a:custGeom>
            <a:avLst/>
            <a:gdLst>
              <a:gd name="connsiteX0" fmla="*/ 188910 w 3596232"/>
              <a:gd name="connsiteY0" fmla="*/ 0 h 4694649"/>
              <a:gd name="connsiteX1" fmla="*/ 3407322 w 3596232"/>
              <a:gd name="connsiteY1" fmla="*/ 0 h 4694649"/>
              <a:gd name="connsiteX2" fmla="*/ 3596232 w 3596232"/>
              <a:gd name="connsiteY2" fmla="*/ 188910 h 4694649"/>
              <a:gd name="connsiteX3" fmla="*/ 3596232 w 3596232"/>
              <a:gd name="connsiteY3" fmla="*/ 4505739 h 4694649"/>
              <a:gd name="connsiteX4" fmla="*/ 3407322 w 3596232"/>
              <a:gd name="connsiteY4" fmla="*/ 4694649 h 4694649"/>
              <a:gd name="connsiteX5" fmla="*/ 188910 w 3596232"/>
              <a:gd name="connsiteY5" fmla="*/ 4694649 h 4694649"/>
              <a:gd name="connsiteX6" fmla="*/ 0 w 3596232"/>
              <a:gd name="connsiteY6" fmla="*/ 4505739 h 4694649"/>
              <a:gd name="connsiteX7" fmla="*/ 0 w 3596232"/>
              <a:gd name="connsiteY7" fmla="*/ 188910 h 4694649"/>
              <a:gd name="connsiteX8" fmla="*/ 188910 w 3596232"/>
              <a:gd name="connsiteY8" fmla="*/ 0 h 469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6232" h="4694649">
                <a:moveTo>
                  <a:pt x="188910" y="0"/>
                </a:moveTo>
                <a:lnTo>
                  <a:pt x="3407322" y="0"/>
                </a:lnTo>
                <a:cubicBezTo>
                  <a:pt x="3511654" y="0"/>
                  <a:pt x="3596232" y="84578"/>
                  <a:pt x="3596232" y="188910"/>
                </a:cubicBezTo>
                <a:lnTo>
                  <a:pt x="3596232" y="4505739"/>
                </a:lnTo>
                <a:cubicBezTo>
                  <a:pt x="3596232" y="4610071"/>
                  <a:pt x="3511654" y="4694649"/>
                  <a:pt x="3407322" y="4694649"/>
                </a:cubicBezTo>
                <a:lnTo>
                  <a:pt x="188910" y="4694649"/>
                </a:lnTo>
                <a:cubicBezTo>
                  <a:pt x="84578" y="4694649"/>
                  <a:pt x="0" y="4610071"/>
                  <a:pt x="0" y="4505739"/>
                </a:cubicBezTo>
                <a:lnTo>
                  <a:pt x="0" y="188910"/>
                </a:lnTo>
                <a:cubicBezTo>
                  <a:pt x="0" y="84578"/>
                  <a:pt x="84578" y="0"/>
                  <a:pt x="18891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217FB8-20E0-118C-285D-4FEFA1E35326}"/>
              </a:ext>
            </a:extLst>
          </p:cNvPr>
          <p:cNvCxnSpPr>
            <a:cxnSpLocks/>
          </p:cNvCxnSpPr>
          <p:nvPr/>
        </p:nvCxnSpPr>
        <p:spPr>
          <a:xfrm>
            <a:off x="582143" y="5867400"/>
            <a:ext cx="5666296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BC3664-186D-E7FA-94A7-CA62E87CDA5E}"/>
              </a:ext>
            </a:extLst>
          </p:cNvPr>
          <p:cNvCxnSpPr>
            <a:cxnSpLocks/>
          </p:cNvCxnSpPr>
          <p:nvPr/>
        </p:nvCxnSpPr>
        <p:spPr>
          <a:xfrm>
            <a:off x="582143" y="609600"/>
            <a:ext cx="5666296" cy="0"/>
          </a:xfrm>
          <a:prstGeom prst="line">
            <a:avLst/>
          </a:prstGeom>
          <a:ln w="12700">
            <a:solidFill>
              <a:srgbClr val="435F3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5E70E0-6625-D5D7-AF0A-C954D896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C3F56-523E-43F4-9B16-07C01F0B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1604" y="6190488"/>
            <a:ext cx="919275" cy="210312"/>
          </a:xfrm>
        </p:spPr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5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FB16F0-8AD5-B0AE-9C56-88DCA31251D9}"/>
              </a:ext>
            </a:extLst>
          </p:cNvPr>
          <p:cNvSpPr/>
          <p:nvPr/>
        </p:nvSpPr>
        <p:spPr>
          <a:xfrm>
            <a:off x="582143" y="677976"/>
            <a:ext cx="10769601" cy="2942607"/>
          </a:xfrm>
          <a:prstGeom prst="roundRect">
            <a:avLst>
              <a:gd name="adj" fmla="val 11894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F0579C-BBD7-4DD3-1C37-C316F6F08BC2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61B335A0-563D-0DD7-3AC3-0D27F3193F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955" t="-1334" r="-10741" b="23144"/>
          <a:stretch/>
        </p:blipFill>
        <p:spPr>
          <a:xfrm rot="10800000" flipH="1">
            <a:off x="-10414" y="0"/>
            <a:ext cx="2557510" cy="22098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706A4F6-45A9-41CD-5553-543DB8BE28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459" t="46841" r="-10838" b="608"/>
          <a:stretch/>
        </p:blipFill>
        <p:spPr>
          <a:xfrm rot="5400000">
            <a:off x="8884815" y="510647"/>
            <a:ext cx="3829404" cy="2808111"/>
          </a:xfrm>
          <a:prstGeom prst="rect">
            <a:avLst/>
          </a:prstGeom>
        </p:spPr>
      </p:pic>
      <p:sp>
        <p:nvSpPr>
          <p:cNvPr id="15" name="Cross 14">
            <a:extLst>
              <a:ext uri="{FF2B5EF4-FFF2-40B4-BE49-F238E27FC236}">
                <a16:creationId xmlns:a16="http://schemas.microsoft.com/office/drawing/2014/main" id="{92F52620-F282-F4C3-BBCC-13756F044D0E}"/>
              </a:ext>
            </a:extLst>
          </p:cNvPr>
          <p:cNvSpPr/>
          <p:nvPr/>
        </p:nvSpPr>
        <p:spPr>
          <a:xfrm rot="2700000">
            <a:off x="3279542" y="389527"/>
            <a:ext cx="654373" cy="654543"/>
          </a:xfrm>
          <a:prstGeom prst="plus">
            <a:avLst>
              <a:gd name="adj" fmla="val 34886"/>
            </a:avLst>
          </a:prstGeom>
          <a:solidFill>
            <a:schemeClr val="accent2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B91AE9CC-DB83-56BB-43A9-75FB37CB3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02" y="987552"/>
            <a:ext cx="8158573" cy="2633472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800" baseline="0">
                <a:ln w="254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38EE0AEB-B6D8-567F-532A-4C5C8CDBAA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5369" y="3995928"/>
            <a:ext cx="5131120" cy="187102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CB53BDB2-1DE7-6F74-914B-6AB6DCC40F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00637" y="3995928"/>
            <a:ext cx="5131120" cy="187102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35919E-25CD-A9C7-96B4-418FF31E4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F4E10E-956F-120F-9A17-F3DD13E8B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5462C-9030-1F53-ABD6-298C4F3B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77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D8DDA-6C9D-8B86-2FC0-8E5F1310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704088"/>
            <a:ext cx="10765291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Content Placeholder 18">
            <a:extLst>
              <a:ext uri="{FF2B5EF4-FFF2-40B4-BE49-F238E27FC236}">
                <a16:creationId xmlns:a16="http://schemas.microsoft.com/office/drawing/2014/main" id="{B8058444-CAAE-9075-06DD-CA74756108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5369" y="2066545"/>
            <a:ext cx="5131120" cy="16403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7" name="Content Placeholder 18">
            <a:extLst>
              <a:ext uri="{FF2B5EF4-FFF2-40B4-BE49-F238E27FC236}">
                <a16:creationId xmlns:a16="http://schemas.microsoft.com/office/drawing/2014/main" id="{72A43166-102A-35B9-70FB-5E34A959DD8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00637" y="2066545"/>
            <a:ext cx="5131120" cy="16403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BC23DD-4FCE-130E-B4E1-D95A8CD6E676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8BBFEA-903D-D7F6-1BC1-911DE35E8775}"/>
              </a:ext>
            </a:extLst>
          </p:cNvPr>
          <p:cNvCxnSpPr>
            <a:cxnSpLocks/>
          </p:cNvCxnSpPr>
          <p:nvPr/>
        </p:nvCxnSpPr>
        <p:spPr>
          <a:xfrm>
            <a:off x="582144" y="6096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5DE43A-60F4-A089-D93E-741A4D0929DF}"/>
              </a:ext>
            </a:extLst>
          </p:cNvPr>
          <p:cNvSpPr/>
          <p:nvPr/>
        </p:nvSpPr>
        <p:spPr>
          <a:xfrm>
            <a:off x="582144" y="3994574"/>
            <a:ext cx="10773025" cy="1153636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DC02731-8947-D88F-F80B-F2C65DA57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4" r="-5560"/>
          <a:stretch/>
        </p:blipFill>
        <p:spPr>
          <a:xfrm>
            <a:off x="8717684" y="3679038"/>
            <a:ext cx="1998995" cy="190073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428FFD0-6816-9A55-2A04-B52A4152E9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4" r="-5560"/>
          <a:stretch/>
        </p:blipFill>
        <p:spPr>
          <a:xfrm>
            <a:off x="5136153" y="3679038"/>
            <a:ext cx="1998995" cy="190073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B769B67-BF85-171D-E468-159DC7A42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4" r="-5560"/>
          <a:stretch/>
        </p:blipFill>
        <p:spPr>
          <a:xfrm>
            <a:off x="1390951" y="3679038"/>
            <a:ext cx="1998995" cy="1900731"/>
          </a:xfrm>
          <a:prstGeom prst="rect">
            <a:avLst/>
          </a:prstGeom>
        </p:spPr>
      </p:pic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15E08D62-18FF-AEA1-A29B-0C212BE317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19152" y="4208778"/>
            <a:ext cx="841467" cy="84124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0" name="Picture Placeholder 20">
            <a:extLst>
              <a:ext uri="{FF2B5EF4-FFF2-40B4-BE49-F238E27FC236}">
                <a16:creationId xmlns:a16="http://schemas.microsoft.com/office/drawing/2014/main" id="{0C30F2D6-7955-A01D-4414-08BD54DC4C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5266" y="4208778"/>
            <a:ext cx="841467" cy="84124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88D95A1F-88CD-45EF-9B7E-52D533D351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4960" y="4157029"/>
            <a:ext cx="841467" cy="84124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9425B-7D90-1B71-5868-B3E7A6C8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D266C-5561-C631-7A76-C0C47166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F830D7-6165-3054-1914-DB6D1394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7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0AA7070-5E0F-A195-181C-1F8779194804}"/>
              </a:ext>
            </a:extLst>
          </p:cNvPr>
          <p:cNvSpPr/>
          <p:nvPr/>
        </p:nvSpPr>
        <p:spPr>
          <a:xfrm>
            <a:off x="617461" y="2098629"/>
            <a:ext cx="5205658" cy="3326011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EBC589-0AFD-F714-9D30-5929AB52587C}"/>
              </a:ext>
            </a:extLst>
          </p:cNvPr>
          <p:cNvSpPr/>
          <p:nvPr/>
        </p:nvSpPr>
        <p:spPr>
          <a:xfrm>
            <a:off x="6103236" y="2084190"/>
            <a:ext cx="5303394" cy="3326010"/>
          </a:xfrm>
          <a:prstGeom prst="roundRect">
            <a:avLst>
              <a:gd name="adj" fmla="val 7059"/>
            </a:avLst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FB934-22A7-686D-6489-5802A497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621792"/>
            <a:ext cx="10765291" cy="1143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FA4554B-98CB-41FF-83FE-16E82D7001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7474" y="2313833"/>
            <a:ext cx="4725631" cy="2895600"/>
          </a:xfrm>
          <a:custGeom>
            <a:avLst/>
            <a:gdLst>
              <a:gd name="connsiteX0" fmla="*/ 235470 w 4724400"/>
              <a:gd name="connsiteY0" fmla="*/ 0 h 2895600"/>
              <a:gd name="connsiteX1" fmla="*/ 4488930 w 4724400"/>
              <a:gd name="connsiteY1" fmla="*/ 0 h 2895600"/>
              <a:gd name="connsiteX2" fmla="*/ 4724400 w 4724400"/>
              <a:gd name="connsiteY2" fmla="*/ 235470 h 2895600"/>
              <a:gd name="connsiteX3" fmla="*/ 4724400 w 4724400"/>
              <a:gd name="connsiteY3" fmla="*/ 2660130 h 2895600"/>
              <a:gd name="connsiteX4" fmla="*/ 4488930 w 4724400"/>
              <a:gd name="connsiteY4" fmla="*/ 2895600 h 2895600"/>
              <a:gd name="connsiteX5" fmla="*/ 235470 w 4724400"/>
              <a:gd name="connsiteY5" fmla="*/ 2895600 h 2895600"/>
              <a:gd name="connsiteX6" fmla="*/ 188015 w 4724400"/>
              <a:gd name="connsiteY6" fmla="*/ 2890816 h 2895600"/>
              <a:gd name="connsiteX7" fmla="*/ 182053 w 4724400"/>
              <a:gd name="connsiteY7" fmla="*/ 2888966 h 2895600"/>
              <a:gd name="connsiteX8" fmla="*/ 240221 w 4724400"/>
              <a:gd name="connsiteY8" fmla="*/ 2859062 h 2895600"/>
              <a:gd name="connsiteX9" fmla="*/ 283213 w 4724400"/>
              <a:gd name="connsiteY9" fmla="*/ 2577420 h 2895600"/>
              <a:gd name="connsiteX10" fmla="*/ 3325 w 4724400"/>
              <a:gd name="connsiteY10" fmla="*/ 2533112 h 2895600"/>
              <a:gd name="connsiteX11" fmla="*/ 0 w 4724400"/>
              <a:gd name="connsiteY11" fmla="*/ 2536350 h 2895600"/>
              <a:gd name="connsiteX12" fmla="*/ 0 w 4724400"/>
              <a:gd name="connsiteY12" fmla="*/ 235470 h 2895600"/>
              <a:gd name="connsiteX13" fmla="*/ 235470 w 4724400"/>
              <a:gd name="connsiteY13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24400" h="2895600">
                <a:moveTo>
                  <a:pt x="235470" y="0"/>
                </a:moveTo>
                <a:lnTo>
                  <a:pt x="4488930" y="0"/>
                </a:lnTo>
                <a:cubicBezTo>
                  <a:pt x="4618976" y="0"/>
                  <a:pt x="4724400" y="105424"/>
                  <a:pt x="4724400" y="235470"/>
                </a:cubicBezTo>
                <a:lnTo>
                  <a:pt x="4724400" y="2660130"/>
                </a:lnTo>
                <a:cubicBezTo>
                  <a:pt x="4724400" y="2790176"/>
                  <a:pt x="4618976" y="2895600"/>
                  <a:pt x="4488930" y="2895600"/>
                </a:cubicBezTo>
                <a:lnTo>
                  <a:pt x="235470" y="2895600"/>
                </a:lnTo>
                <a:cubicBezTo>
                  <a:pt x="219214" y="2895600"/>
                  <a:pt x="203343" y="2893953"/>
                  <a:pt x="188015" y="2890816"/>
                </a:cubicBezTo>
                <a:lnTo>
                  <a:pt x="182053" y="2888966"/>
                </a:lnTo>
                <a:lnTo>
                  <a:pt x="240221" y="2859062"/>
                </a:lnTo>
                <a:cubicBezTo>
                  <a:pt x="329714" y="2793258"/>
                  <a:pt x="349017" y="2666914"/>
                  <a:pt x="283213" y="2577420"/>
                </a:cubicBezTo>
                <a:cubicBezTo>
                  <a:pt x="217847" y="2488365"/>
                  <a:pt x="93258" y="2468624"/>
                  <a:pt x="3325" y="2533112"/>
                </a:cubicBezTo>
                <a:lnTo>
                  <a:pt x="0" y="2536350"/>
                </a:lnTo>
                <a:lnTo>
                  <a:pt x="0" y="235470"/>
                </a:lnTo>
                <a:cubicBezTo>
                  <a:pt x="0" y="105424"/>
                  <a:pt x="105424" y="0"/>
                  <a:pt x="23547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effectLst>
            <a:outerShdw blurRad="50800" dist="38100" dir="5400000" algn="t" rotWithShape="0">
              <a:schemeClr val="tx1">
                <a:alpha val="40000"/>
              </a:schemeClr>
            </a:outerShdw>
          </a:effectLst>
        </p:spPr>
        <p:txBody>
          <a:bodyPr wrap="square" lIns="365760" rIns="36576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B254B580-B88B-30D6-906C-5D8A528326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97127" y="2313833"/>
            <a:ext cx="4725631" cy="2895600"/>
          </a:xfrm>
          <a:custGeom>
            <a:avLst/>
            <a:gdLst>
              <a:gd name="connsiteX0" fmla="*/ 235470 w 4724400"/>
              <a:gd name="connsiteY0" fmla="*/ 0 h 2895600"/>
              <a:gd name="connsiteX1" fmla="*/ 4410363 w 4724400"/>
              <a:gd name="connsiteY1" fmla="*/ 0 h 2895600"/>
              <a:gd name="connsiteX2" fmla="*/ 4402058 w 4724400"/>
              <a:gd name="connsiteY2" fmla="*/ 8305 h 2895600"/>
              <a:gd name="connsiteX3" fmla="*/ 4595726 w 4724400"/>
              <a:gd name="connsiteY3" fmla="*/ 201973 h 2895600"/>
              <a:gd name="connsiteX4" fmla="*/ 4684950 w 4724400"/>
              <a:gd name="connsiteY4" fmla="*/ 112749 h 2895600"/>
              <a:gd name="connsiteX5" fmla="*/ 4705896 w 4724400"/>
              <a:gd name="connsiteY5" fmla="*/ 143815 h 2895600"/>
              <a:gd name="connsiteX6" fmla="*/ 4724400 w 4724400"/>
              <a:gd name="connsiteY6" fmla="*/ 235470 h 2895600"/>
              <a:gd name="connsiteX7" fmla="*/ 4724400 w 4724400"/>
              <a:gd name="connsiteY7" fmla="*/ 2660130 h 2895600"/>
              <a:gd name="connsiteX8" fmla="*/ 4488930 w 4724400"/>
              <a:gd name="connsiteY8" fmla="*/ 2895600 h 2895600"/>
              <a:gd name="connsiteX9" fmla="*/ 235470 w 4724400"/>
              <a:gd name="connsiteY9" fmla="*/ 2895600 h 2895600"/>
              <a:gd name="connsiteX10" fmla="*/ 0 w 4724400"/>
              <a:gd name="connsiteY10" fmla="*/ 2660130 h 2895600"/>
              <a:gd name="connsiteX11" fmla="*/ 0 w 4724400"/>
              <a:gd name="connsiteY11" fmla="*/ 235470 h 2895600"/>
              <a:gd name="connsiteX12" fmla="*/ 235470 w 4724400"/>
              <a:gd name="connsiteY12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24400" h="2895600">
                <a:moveTo>
                  <a:pt x="235470" y="0"/>
                </a:moveTo>
                <a:lnTo>
                  <a:pt x="4410363" y="0"/>
                </a:lnTo>
                <a:lnTo>
                  <a:pt x="4402058" y="8305"/>
                </a:lnTo>
                <a:lnTo>
                  <a:pt x="4595726" y="201973"/>
                </a:lnTo>
                <a:lnTo>
                  <a:pt x="4684950" y="112749"/>
                </a:lnTo>
                <a:lnTo>
                  <a:pt x="4705896" y="143815"/>
                </a:lnTo>
                <a:cubicBezTo>
                  <a:pt x="4717811" y="171986"/>
                  <a:pt x="4724400" y="202959"/>
                  <a:pt x="4724400" y="235470"/>
                </a:cubicBezTo>
                <a:lnTo>
                  <a:pt x="4724400" y="2660130"/>
                </a:lnTo>
                <a:cubicBezTo>
                  <a:pt x="4724400" y="2790176"/>
                  <a:pt x="4618976" y="2895600"/>
                  <a:pt x="4488930" y="2895600"/>
                </a:cubicBezTo>
                <a:lnTo>
                  <a:pt x="235470" y="2895600"/>
                </a:lnTo>
                <a:cubicBezTo>
                  <a:pt x="105424" y="2895600"/>
                  <a:pt x="0" y="2790176"/>
                  <a:pt x="0" y="2660130"/>
                </a:cubicBezTo>
                <a:lnTo>
                  <a:pt x="0" y="235470"/>
                </a:lnTo>
                <a:cubicBezTo>
                  <a:pt x="0" y="105424"/>
                  <a:pt x="105424" y="0"/>
                  <a:pt x="23547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effectLst>
            <a:outerShdw blurRad="50800" dist="38100" dir="5400000" algn="t" rotWithShape="0">
              <a:schemeClr val="tx1">
                <a:alpha val="40000"/>
              </a:schemeClr>
            </a:outerShdw>
          </a:effectLst>
        </p:spPr>
        <p:txBody>
          <a:bodyPr wrap="square" lIns="365760" rIns="36576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E79F9-00E6-1773-B032-386686A4C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A5119-9C2C-6866-6CCD-777AFBC29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79AB2-758F-7D1A-843D-DFDDA4BD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575D10-6B46-1E49-9456-8EB333AA4E78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EEA4E1-2312-3E1A-929C-5BC1477675E0}"/>
              </a:ext>
            </a:extLst>
          </p:cNvPr>
          <p:cNvCxnSpPr>
            <a:cxnSpLocks/>
          </p:cNvCxnSpPr>
          <p:nvPr/>
        </p:nvCxnSpPr>
        <p:spPr>
          <a:xfrm>
            <a:off x="582144" y="6096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EF6A097C-54D2-D4ED-0A10-19FBB24E05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6093" t="-16314" r="-13478" b="-3577"/>
          <a:stretch/>
        </p:blipFill>
        <p:spPr>
          <a:xfrm rot="16200000">
            <a:off x="-1510" y="4566211"/>
            <a:ext cx="1237941" cy="1204753"/>
          </a:xfrm>
          <a:prstGeom prst="rect">
            <a:avLst/>
          </a:prstGeom>
        </p:spPr>
      </p:pic>
      <p:sp>
        <p:nvSpPr>
          <p:cNvPr id="24" name="Cross 23">
            <a:extLst>
              <a:ext uri="{FF2B5EF4-FFF2-40B4-BE49-F238E27FC236}">
                <a16:creationId xmlns:a16="http://schemas.microsoft.com/office/drawing/2014/main" id="{5D737375-70B4-3314-9D07-4395BAA26875}"/>
              </a:ext>
            </a:extLst>
          </p:cNvPr>
          <p:cNvSpPr/>
          <p:nvPr/>
        </p:nvSpPr>
        <p:spPr>
          <a:xfrm rot="2700000">
            <a:off x="10764583" y="1645473"/>
            <a:ext cx="906072" cy="906308"/>
          </a:xfrm>
          <a:prstGeom prst="plus">
            <a:avLst>
              <a:gd name="adj" fmla="val 34886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re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5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E18EE-8562-0004-6395-12C315C6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5" y="598358"/>
            <a:ext cx="10760653" cy="97441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14EE5185-FA14-C59E-8B21-554C836AA043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94516" y="1810513"/>
            <a:ext cx="10773026" cy="3486911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5E65DF-61B4-DD7B-4F58-B3C72D0EECC2}"/>
              </a:ext>
            </a:extLst>
          </p:cNvPr>
          <p:cNvCxnSpPr>
            <a:cxnSpLocks/>
          </p:cNvCxnSpPr>
          <p:nvPr/>
        </p:nvCxnSpPr>
        <p:spPr>
          <a:xfrm>
            <a:off x="582144" y="5867400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3AA81-E3AE-A8F6-A521-8B767B0D1BFC}"/>
              </a:ext>
            </a:extLst>
          </p:cNvPr>
          <p:cNvCxnSpPr>
            <a:cxnSpLocks/>
          </p:cNvCxnSpPr>
          <p:nvPr/>
        </p:nvCxnSpPr>
        <p:spPr>
          <a:xfrm>
            <a:off x="582144" y="598358"/>
            <a:ext cx="10773025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DD6C7EE-61D1-07CD-3295-0789EC1658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37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B8B082E-1046-F9A0-7B39-675E9855A2C3}"/>
              </a:ext>
            </a:extLst>
          </p:cNvPr>
          <p:cNvGrpSpPr/>
          <p:nvPr/>
        </p:nvGrpSpPr>
        <p:grpSpPr>
          <a:xfrm>
            <a:off x="582144" y="609600"/>
            <a:ext cx="4370558" cy="5257800"/>
            <a:chOff x="581992" y="609600"/>
            <a:chExt cx="10770220" cy="5257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F42B3A-6654-C6D7-D536-755B6583EE52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2" y="5867400"/>
              <a:ext cx="10770220" cy="0"/>
            </a:xfrm>
            <a:prstGeom prst="line">
              <a:avLst/>
            </a:prstGeom>
            <a:ln w="12700"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C8B912-0821-18A3-992F-D5F901A926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2" y="609600"/>
              <a:ext cx="10770220" cy="0"/>
            </a:xfrm>
            <a:prstGeom prst="line">
              <a:avLst/>
            </a:prstGeom>
            <a:ln w="12700">
              <a:solidFill>
                <a:srgbClr val="435F3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B78823B-1848-DD23-32C1-55B6F35B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" y="621792"/>
            <a:ext cx="4431358" cy="1143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C6369831-3D9F-A5E3-4BD7-A70602CD96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" y="2084832"/>
            <a:ext cx="4435995" cy="37033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5" name="Table Placeholder 6">
            <a:extLst>
              <a:ext uri="{FF2B5EF4-FFF2-40B4-BE49-F238E27FC236}">
                <a16:creationId xmlns:a16="http://schemas.microsoft.com/office/drawing/2014/main" id="{E9B8BD81-BFB0-9798-902D-2A4DA2A4931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496975" y="603504"/>
            <a:ext cx="6292711" cy="5788152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9AF1AF06-A50C-1778-4604-6F0D4E232D6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F44CEBD7-8E6B-DA70-AB82-06037945CFF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D3B890D-E35A-4874-7A9F-92CA53870F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42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0F4C0-E091-A02A-D498-287575D9B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0428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rgbClr val="3D615E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2FF636-EAE4-BB90-6DAC-F208C86AC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51"/>
            <a:ext cx="9144000" cy="77086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C08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49DEA6-0D43-EAA5-9772-F327A1650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1D17-EBE7-4894-996B-D35DB7AAAF8A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37A9CA-7EE9-FDBD-18C5-789F9522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AED3E4-7070-60FA-BE9D-154D14E4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103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97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516" y="621792"/>
            <a:ext cx="10765291" cy="1143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516" y="2112264"/>
            <a:ext cx="10765291" cy="3602736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319" y="6190488"/>
            <a:ext cx="1446589" cy="21031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000" b="1" i="0" cap="all" spc="2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00/00/00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7041" y="6190488"/>
            <a:ext cx="6217920" cy="21031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000" b="1" spc="2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0531" y="6190488"/>
            <a:ext cx="919275" cy="210312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000" b="1" spc="2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66F4A7BC-5E4E-4CAC-B5DF-4164853E6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27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2400" b="1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ourier New" panose="02070309020205020404" pitchFamily="49" charset="0"/>
        <a:buChar char="o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>
          <p15:clr>
            <a:srgbClr val="F26B43"/>
          </p15:clr>
        </p15:guide>
        <p15:guide id="2" orient="horz" pos="432">
          <p15:clr>
            <a:srgbClr val="F26B43"/>
          </p15:clr>
        </p15:guide>
        <p15:guide id="3" pos="7247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818BE-77D4-9DCB-B52C-4BC94E22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952" y="105809"/>
            <a:ext cx="7774425" cy="2862072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4800" b="0" dirty="0">
                <a:ln w="31750">
                  <a:noFill/>
                </a:ln>
                <a:solidFill>
                  <a:srgbClr val="3E532A"/>
                </a:solidFill>
                <a:cs typeface="Arial" panose="020B0604020202020204" pitchFamily="34" charset="0"/>
              </a:rPr>
              <a:t>Студенческий</a:t>
            </a:r>
            <a:r>
              <a:rPr lang="ru-RU" sz="4800" b="0" dirty="0">
                <a:ln w="31750">
                  <a:noFill/>
                </a:ln>
                <a:solidFill>
                  <a:srgbClr val="3E532A"/>
                </a:solidFill>
              </a:rPr>
              <a:t> </a:t>
            </a:r>
            <a:br>
              <a:rPr lang="ru-RU" sz="4800" b="0" dirty="0">
                <a:ln w="31750">
                  <a:noFill/>
                </a:ln>
                <a:solidFill>
                  <a:srgbClr val="3E532A"/>
                </a:solidFill>
              </a:rPr>
            </a:br>
            <a:r>
              <a:rPr lang="ru-RU" sz="4800" b="0" dirty="0">
                <a:ln w="31750">
                  <a:noFill/>
                </a:ln>
                <a:solidFill>
                  <a:srgbClr val="3E532A"/>
                </a:solidFill>
              </a:rPr>
              <a:t>Стартап</a:t>
            </a:r>
            <a:br>
              <a:rPr lang="ru-RU" sz="4800" b="0" dirty="0">
                <a:ln w="31750">
                  <a:noFill/>
                </a:ln>
                <a:solidFill>
                  <a:srgbClr val="3E532A"/>
                </a:solidFill>
              </a:rPr>
            </a:br>
            <a:r>
              <a:rPr lang="en-US" sz="4800" b="0" dirty="0">
                <a:ln w="31750">
                  <a:noFill/>
                </a:ln>
                <a:solidFill>
                  <a:srgbClr val="3E532A"/>
                </a:solidFill>
                <a:cs typeface="Arial" panose="020B0604020202020204" pitchFamily="34" charset="0"/>
              </a:rPr>
              <a:t>VI</a:t>
            </a:r>
            <a:r>
              <a:rPr lang="ru-RU" sz="4800" b="0" dirty="0">
                <a:ln w="31750">
                  <a:noFill/>
                </a:ln>
                <a:solidFill>
                  <a:srgbClr val="3E532A"/>
                </a:solidFill>
                <a:cs typeface="Arial" panose="020B0604020202020204" pitchFamily="34" charset="0"/>
              </a:rPr>
              <a:t> очередь</a:t>
            </a:r>
            <a:endParaRPr lang="ru-RU" sz="4800" b="0" dirty="0">
              <a:ln w="31750">
                <a:noFill/>
              </a:ln>
              <a:solidFill>
                <a:srgbClr val="3E532A"/>
              </a:solidFill>
            </a:endParaRPr>
          </a:p>
        </p:txBody>
      </p:sp>
      <p:sp>
        <p:nvSpPr>
          <p:cNvPr id="4" name="Квадрат">
            <a:extLst>
              <a:ext uri="{FF2B5EF4-FFF2-40B4-BE49-F238E27FC236}">
                <a16:creationId xmlns:a16="http://schemas.microsoft.com/office/drawing/2014/main" id="{CDA1221B-1F38-CFDE-68C8-8A3FB85858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  <a:noFill/>
          <a:ln w="12700">
            <a:noFill/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marL="87312">
              <a:lnSpc>
                <a:spcPct val="110000"/>
              </a:lnSpc>
            </a:pPr>
            <a:r>
              <a:rPr lang="ru-RU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1. №</a:t>
            </a:r>
            <a:r>
              <a:rPr lang="ru-RU" b="0" dirty="0">
                <a:latin typeface="+mj-lt"/>
              </a:rPr>
              <a:t>СтС-507334.</a:t>
            </a:r>
          </a:p>
          <a:p>
            <a:pPr marL="87312">
              <a:lnSpc>
                <a:spcPct val="110000"/>
              </a:lnSpc>
            </a:pPr>
            <a:r>
              <a:rPr lang="ru-RU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b="0" dirty="0"/>
              <a:t>Микросферы, покрытые диоксидом титана, как добавка в косметические композиции</a:t>
            </a:r>
          </a:p>
          <a:p>
            <a:pPr marL="87312">
              <a:lnSpc>
                <a:spcPct val="110000"/>
              </a:lnSpc>
            </a:pPr>
            <a:r>
              <a:rPr lang="ru-RU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3. Скурихина Дарья Дмитриевна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A05736-6035-6BC4-8738-D4B5A5604672}"/>
              </a:ext>
            </a:extLst>
          </p:cNvPr>
          <p:cNvSpPr txBox="1"/>
          <p:nvPr/>
        </p:nvSpPr>
        <p:spPr>
          <a:xfrm>
            <a:off x="11699669" y="6330538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2754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421E4D-A6B4-F330-101B-091C82010D03}"/>
              </a:ext>
            </a:extLst>
          </p:cNvPr>
          <p:cNvSpPr txBox="1"/>
          <p:nvPr/>
        </p:nvSpPr>
        <p:spPr>
          <a:xfrm>
            <a:off x="375404" y="243512"/>
            <a:ext cx="321278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u="sng" dirty="0">
                <a:solidFill>
                  <a:srgbClr val="3E532A"/>
                </a:solidFill>
              </a:rPr>
              <a:t>О продукте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B71C74-697B-38A2-DC17-72F298DA7454}"/>
              </a:ext>
            </a:extLst>
          </p:cNvPr>
          <p:cNvSpPr txBox="1"/>
          <p:nvPr/>
        </p:nvSpPr>
        <p:spPr>
          <a:xfrm>
            <a:off x="590473" y="1060646"/>
            <a:ext cx="11011053" cy="5016758"/>
          </a:xfrm>
          <a:custGeom>
            <a:avLst/>
            <a:gdLst>
              <a:gd name="connsiteX0" fmla="*/ 0 w 11011053"/>
              <a:gd name="connsiteY0" fmla="*/ 0 h 5016758"/>
              <a:gd name="connsiteX1" fmla="*/ 688191 w 11011053"/>
              <a:gd name="connsiteY1" fmla="*/ 0 h 5016758"/>
              <a:gd name="connsiteX2" fmla="*/ 1596603 w 11011053"/>
              <a:gd name="connsiteY2" fmla="*/ 0 h 5016758"/>
              <a:gd name="connsiteX3" fmla="*/ 2064572 w 11011053"/>
              <a:gd name="connsiteY3" fmla="*/ 0 h 5016758"/>
              <a:gd name="connsiteX4" fmla="*/ 2642653 w 11011053"/>
              <a:gd name="connsiteY4" fmla="*/ 0 h 5016758"/>
              <a:gd name="connsiteX5" fmla="*/ 3440954 w 11011053"/>
              <a:gd name="connsiteY5" fmla="*/ 0 h 5016758"/>
              <a:gd name="connsiteX6" fmla="*/ 4129145 w 11011053"/>
              <a:gd name="connsiteY6" fmla="*/ 0 h 5016758"/>
              <a:gd name="connsiteX7" fmla="*/ 4817336 w 11011053"/>
              <a:gd name="connsiteY7" fmla="*/ 0 h 5016758"/>
              <a:gd name="connsiteX8" fmla="*/ 5175195 w 11011053"/>
              <a:gd name="connsiteY8" fmla="*/ 0 h 5016758"/>
              <a:gd name="connsiteX9" fmla="*/ 5863386 w 11011053"/>
              <a:gd name="connsiteY9" fmla="*/ 0 h 5016758"/>
              <a:gd name="connsiteX10" fmla="*/ 6441466 w 11011053"/>
              <a:gd name="connsiteY10" fmla="*/ 0 h 5016758"/>
              <a:gd name="connsiteX11" fmla="*/ 6799325 w 11011053"/>
              <a:gd name="connsiteY11" fmla="*/ 0 h 5016758"/>
              <a:gd name="connsiteX12" fmla="*/ 7597627 w 11011053"/>
              <a:gd name="connsiteY12" fmla="*/ 0 h 5016758"/>
              <a:gd name="connsiteX13" fmla="*/ 7955486 w 11011053"/>
              <a:gd name="connsiteY13" fmla="*/ 0 h 5016758"/>
              <a:gd name="connsiteX14" fmla="*/ 8313345 w 11011053"/>
              <a:gd name="connsiteY14" fmla="*/ 0 h 5016758"/>
              <a:gd name="connsiteX15" fmla="*/ 8781315 w 11011053"/>
              <a:gd name="connsiteY15" fmla="*/ 0 h 5016758"/>
              <a:gd name="connsiteX16" fmla="*/ 9139174 w 11011053"/>
              <a:gd name="connsiteY16" fmla="*/ 0 h 5016758"/>
              <a:gd name="connsiteX17" fmla="*/ 9607144 w 11011053"/>
              <a:gd name="connsiteY17" fmla="*/ 0 h 5016758"/>
              <a:gd name="connsiteX18" fmla="*/ 10295335 w 11011053"/>
              <a:gd name="connsiteY18" fmla="*/ 0 h 5016758"/>
              <a:gd name="connsiteX19" fmla="*/ 11011053 w 11011053"/>
              <a:gd name="connsiteY19" fmla="*/ 0 h 5016758"/>
              <a:gd name="connsiteX20" fmla="*/ 11011053 w 11011053"/>
              <a:gd name="connsiteY20" fmla="*/ 476592 h 5016758"/>
              <a:gd name="connsiteX21" fmla="*/ 11011053 w 11011053"/>
              <a:gd name="connsiteY21" fmla="*/ 1103687 h 5016758"/>
              <a:gd name="connsiteX22" fmla="*/ 11011053 w 11011053"/>
              <a:gd name="connsiteY22" fmla="*/ 1680614 h 5016758"/>
              <a:gd name="connsiteX23" fmla="*/ 11011053 w 11011053"/>
              <a:gd name="connsiteY23" fmla="*/ 2307709 h 5016758"/>
              <a:gd name="connsiteX24" fmla="*/ 11011053 w 11011053"/>
              <a:gd name="connsiteY24" fmla="*/ 3035139 h 5016758"/>
              <a:gd name="connsiteX25" fmla="*/ 11011053 w 11011053"/>
              <a:gd name="connsiteY25" fmla="*/ 3762569 h 5016758"/>
              <a:gd name="connsiteX26" fmla="*/ 11011053 w 11011053"/>
              <a:gd name="connsiteY26" fmla="*/ 4389663 h 5016758"/>
              <a:gd name="connsiteX27" fmla="*/ 11011053 w 11011053"/>
              <a:gd name="connsiteY27" fmla="*/ 5016758 h 5016758"/>
              <a:gd name="connsiteX28" fmla="*/ 10322862 w 11011053"/>
              <a:gd name="connsiteY28" fmla="*/ 5016758 h 5016758"/>
              <a:gd name="connsiteX29" fmla="*/ 9744782 w 11011053"/>
              <a:gd name="connsiteY29" fmla="*/ 5016758 h 5016758"/>
              <a:gd name="connsiteX30" fmla="*/ 8836370 w 11011053"/>
              <a:gd name="connsiteY30" fmla="*/ 5016758 h 5016758"/>
              <a:gd name="connsiteX31" fmla="*/ 8478511 w 11011053"/>
              <a:gd name="connsiteY31" fmla="*/ 5016758 h 5016758"/>
              <a:gd name="connsiteX32" fmla="*/ 8120652 w 11011053"/>
              <a:gd name="connsiteY32" fmla="*/ 5016758 h 5016758"/>
              <a:gd name="connsiteX33" fmla="*/ 7762792 w 11011053"/>
              <a:gd name="connsiteY33" fmla="*/ 5016758 h 5016758"/>
              <a:gd name="connsiteX34" fmla="*/ 7294823 w 11011053"/>
              <a:gd name="connsiteY34" fmla="*/ 5016758 h 5016758"/>
              <a:gd name="connsiteX35" fmla="*/ 6716742 w 11011053"/>
              <a:gd name="connsiteY35" fmla="*/ 5016758 h 5016758"/>
              <a:gd name="connsiteX36" fmla="*/ 5918441 w 11011053"/>
              <a:gd name="connsiteY36" fmla="*/ 5016758 h 5016758"/>
              <a:gd name="connsiteX37" fmla="*/ 5120140 w 11011053"/>
              <a:gd name="connsiteY37" fmla="*/ 5016758 h 5016758"/>
              <a:gd name="connsiteX38" fmla="*/ 4321838 w 11011053"/>
              <a:gd name="connsiteY38" fmla="*/ 5016758 h 5016758"/>
              <a:gd name="connsiteX39" fmla="*/ 3743758 w 11011053"/>
              <a:gd name="connsiteY39" fmla="*/ 5016758 h 5016758"/>
              <a:gd name="connsiteX40" fmla="*/ 3275788 w 11011053"/>
              <a:gd name="connsiteY40" fmla="*/ 5016758 h 5016758"/>
              <a:gd name="connsiteX41" fmla="*/ 2807819 w 11011053"/>
              <a:gd name="connsiteY41" fmla="*/ 5016758 h 5016758"/>
              <a:gd name="connsiteX42" fmla="*/ 2229738 w 11011053"/>
              <a:gd name="connsiteY42" fmla="*/ 5016758 h 5016758"/>
              <a:gd name="connsiteX43" fmla="*/ 1541547 w 11011053"/>
              <a:gd name="connsiteY43" fmla="*/ 5016758 h 5016758"/>
              <a:gd name="connsiteX44" fmla="*/ 743246 w 11011053"/>
              <a:gd name="connsiteY44" fmla="*/ 5016758 h 5016758"/>
              <a:gd name="connsiteX45" fmla="*/ 0 w 11011053"/>
              <a:gd name="connsiteY45" fmla="*/ 5016758 h 5016758"/>
              <a:gd name="connsiteX46" fmla="*/ 0 w 11011053"/>
              <a:gd name="connsiteY46" fmla="*/ 4489998 h 5016758"/>
              <a:gd name="connsiteX47" fmla="*/ 0 w 11011053"/>
              <a:gd name="connsiteY47" fmla="*/ 3862904 h 5016758"/>
              <a:gd name="connsiteX48" fmla="*/ 0 w 11011053"/>
              <a:gd name="connsiteY48" fmla="*/ 3386312 h 5016758"/>
              <a:gd name="connsiteX49" fmla="*/ 0 w 11011053"/>
              <a:gd name="connsiteY49" fmla="*/ 2759217 h 5016758"/>
              <a:gd name="connsiteX50" fmla="*/ 0 w 11011053"/>
              <a:gd name="connsiteY50" fmla="*/ 2031787 h 5016758"/>
              <a:gd name="connsiteX51" fmla="*/ 0 w 11011053"/>
              <a:gd name="connsiteY51" fmla="*/ 1454860 h 5016758"/>
              <a:gd name="connsiteX52" fmla="*/ 0 w 11011053"/>
              <a:gd name="connsiteY52" fmla="*/ 877933 h 5016758"/>
              <a:gd name="connsiteX53" fmla="*/ 0 w 11011053"/>
              <a:gd name="connsiteY53" fmla="*/ 0 h 501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011053" h="5016758" extrusionOk="0">
                <a:moveTo>
                  <a:pt x="0" y="0"/>
                </a:moveTo>
                <a:cubicBezTo>
                  <a:pt x="199932" y="-8189"/>
                  <a:pt x="513047" y="-18565"/>
                  <a:pt x="688191" y="0"/>
                </a:cubicBezTo>
                <a:cubicBezTo>
                  <a:pt x="863335" y="18565"/>
                  <a:pt x="1240901" y="-11413"/>
                  <a:pt x="1596603" y="0"/>
                </a:cubicBezTo>
                <a:cubicBezTo>
                  <a:pt x="1952305" y="11413"/>
                  <a:pt x="1914969" y="10215"/>
                  <a:pt x="2064572" y="0"/>
                </a:cubicBezTo>
                <a:cubicBezTo>
                  <a:pt x="2214175" y="-10215"/>
                  <a:pt x="2494420" y="14021"/>
                  <a:pt x="2642653" y="0"/>
                </a:cubicBezTo>
                <a:cubicBezTo>
                  <a:pt x="2790886" y="-14021"/>
                  <a:pt x="3152263" y="34330"/>
                  <a:pt x="3440954" y="0"/>
                </a:cubicBezTo>
                <a:cubicBezTo>
                  <a:pt x="3729645" y="-34330"/>
                  <a:pt x="3882479" y="18223"/>
                  <a:pt x="4129145" y="0"/>
                </a:cubicBezTo>
                <a:cubicBezTo>
                  <a:pt x="4375811" y="-18223"/>
                  <a:pt x="4519645" y="22284"/>
                  <a:pt x="4817336" y="0"/>
                </a:cubicBezTo>
                <a:cubicBezTo>
                  <a:pt x="5115027" y="-22284"/>
                  <a:pt x="5023647" y="10145"/>
                  <a:pt x="5175195" y="0"/>
                </a:cubicBezTo>
                <a:cubicBezTo>
                  <a:pt x="5326743" y="-10145"/>
                  <a:pt x="5521902" y="29276"/>
                  <a:pt x="5863386" y="0"/>
                </a:cubicBezTo>
                <a:cubicBezTo>
                  <a:pt x="6204870" y="-29276"/>
                  <a:pt x="6297169" y="10121"/>
                  <a:pt x="6441466" y="0"/>
                </a:cubicBezTo>
                <a:cubicBezTo>
                  <a:pt x="6585763" y="-10121"/>
                  <a:pt x="6674784" y="-6769"/>
                  <a:pt x="6799325" y="0"/>
                </a:cubicBezTo>
                <a:cubicBezTo>
                  <a:pt x="6923866" y="6769"/>
                  <a:pt x="7370797" y="-21293"/>
                  <a:pt x="7597627" y="0"/>
                </a:cubicBezTo>
                <a:cubicBezTo>
                  <a:pt x="7824457" y="21293"/>
                  <a:pt x="7800906" y="8632"/>
                  <a:pt x="7955486" y="0"/>
                </a:cubicBezTo>
                <a:cubicBezTo>
                  <a:pt x="8110066" y="-8632"/>
                  <a:pt x="8147120" y="-14388"/>
                  <a:pt x="8313345" y="0"/>
                </a:cubicBezTo>
                <a:cubicBezTo>
                  <a:pt x="8479570" y="14388"/>
                  <a:pt x="8551795" y="-10272"/>
                  <a:pt x="8781315" y="0"/>
                </a:cubicBezTo>
                <a:cubicBezTo>
                  <a:pt x="9010835" y="10272"/>
                  <a:pt x="9045112" y="-292"/>
                  <a:pt x="9139174" y="0"/>
                </a:cubicBezTo>
                <a:cubicBezTo>
                  <a:pt x="9233236" y="292"/>
                  <a:pt x="9459255" y="9886"/>
                  <a:pt x="9607144" y="0"/>
                </a:cubicBezTo>
                <a:cubicBezTo>
                  <a:pt x="9755033" y="-9886"/>
                  <a:pt x="10060612" y="-30486"/>
                  <a:pt x="10295335" y="0"/>
                </a:cubicBezTo>
                <a:cubicBezTo>
                  <a:pt x="10530058" y="30486"/>
                  <a:pt x="10780722" y="24792"/>
                  <a:pt x="11011053" y="0"/>
                </a:cubicBezTo>
                <a:cubicBezTo>
                  <a:pt x="11031663" y="196875"/>
                  <a:pt x="11007656" y="373185"/>
                  <a:pt x="11011053" y="476592"/>
                </a:cubicBezTo>
                <a:cubicBezTo>
                  <a:pt x="11014450" y="579999"/>
                  <a:pt x="11017670" y="911522"/>
                  <a:pt x="11011053" y="1103687"/>
                </a:cubicBezTo>
                <a:cubicBezTo>
                  <a:pt x="11004436" y="1295852"/>
                  <a:pt x="10991669" y="1427764"/>
                  <a:pt x="11011053" y="1680614"/>
                </a:cubicBezTo>
                <a:cubicBezTo>
                  <a:pt x="11030437" y="1933464"/>
                  <a:pt x="11029814" y="2016640"/>
                  <a:pt x="11011053" y="2307709"/>
                </a:cubicBezTo>
                <a:cubicBezTo>
                  <a:pt x="10992292" y="2598778"/>
                  <a:pt x="11037606" y="2846014"/>
                  <a:pt x="11011053" y="3035139"/>
                </a:cubicBezTo>
                <a:cubicBezTo>
                  <a:pt x="10984501" y="3224264"/>
                  <a:pt x="11015654" y="3556446"/>
                  <a:pt x="11011053" y="3762569"/>
                </a:cubicBezTo>
                <a:cubicBezTo>
                  <a:pt x="11006453" y="3968692"/>
                  <a:pt x="11029385" y="4177382"/>
                  <a:pt x="11011053" y="4389663"/>
                </a:cubicBezTo>
                <a:cubicBezTo>
                  <a:pt x="10992721" y="4601944"/>
                  <a:pt x="11037676" y="4747406"/>
                  <a:pt x="11011053" y="5016758"/>
                </a:cubicBezTo>
                <a:cubicBezTo>
                  <a:pt x="10813673" y="5035128"/>
                  <a:pt x="10475144" y="5042540"/>
                  <a:pt x="10322862" y="5016758"/>
                </a:cubicBezTo>
                <a:cubicBezTo>
                  <a:pt x="10170580" y="4990976"/>
                  <a:pt x="10033394" y="5016124"/>
                  <a:pt x="9744782" y="5016758"/>
                </a:cubicBezTo>
                <a:cubicBezTo>
                  <a:pt x="9456170" y="5017392"/>
                  <a:pt x="9250041" y="5028087"/>
                  <a:pt x="8836370" y="5016758"/>
                </a:cubicBezTo>
                <a:cubicBezTo>
                  <a:pt x="8422699" y="5005429"/>
                  <a:pt x="8636220" y="5010305"/>
                  <a:pt x="8478511" y="5016758"/>
                </a:cubicBezTo>
                <a:cubicBezTo>
                  <a:pt x="8320802" y="5023211"/>
                  <a:pt x="8214544" y="5028448"/>
                  <a:pt x="8120652" y="5016758"/>
                </a:cubicBezTo>
                <a:cubicBezTo>
                  <a:pt x="8026760" y="5005068"/>
                  <a:pt x="7893032" y="5003887"/>
                  <a:pt x="7762792" y="5016758"/>
                </a:cubicBezTo>
                <a:cubicBezTo>
                  <a:pt x="7632552" y="5029629"/>
                  <a:pt x="7509318" y="5021411"/>
                  <a:pt x="7294823" y="5016758"/>
                </a:cubicBezTo>
                <a:cubicBezTo>
                  <a:pt x="7080328" y="5012105"/>
                  <a:pt x="6977397" y="5010816"/>
                  <a:pt x="6716742" y="5016758"/>
                </a:cubicBezTo>
                <a:cubicBezTo>
                  <a:pt x="6456087" y="5022700"/>
                  <a:pt x="6247812" y="5007708"/>
                  <a:pt x="5918441" y="5016758"/>
                </a:cubicBezTo>
                <a:cubicBezTo>
                  <a:pt x="5589070" y="5025808"/>
                  <a:pt x="5413027" y="5009358"/>
                  <a:pt x="5120140" y="5016758"/>
                </a:cubicBezTo>
                <a:cubicBezTo>
                  <a:pt x="4827253" y="5024158"/>
                  <a:pt x="4553511" y="5045689"/>
                  <a:pt x="4321838" y="5016758"/>
                </a:cubicBezTo>
                <a:cubicBezTo>
                  <a:pt x="4090165" y="4987827"/>
                  <a:pt x="3888540" y="5036917"/>
                  <a:pt x="3743758" y="5016758"/>
                </a:cubicBezTo>
                <a:cubicBezTo>
                  <a:pt x="3598976" y="4996599"/>
                  <a:pt x="3470400" y="5011157"/>
                  <a:pt x="3275788" y="5016758"/>
                </a:cubicBezTo>
                <a:cubicBezTo>
                  <a:pt x="3081176" y="5022360"/>
                  <a:pt x="3041234" y="5038486"/>
                  <a:pt x="2807819" y="5016758"/>
                </a:cubicBezTo>
                <a:cubicBezTo>
                  <a:pt x="2574404" y="4995030"/>
                  <a:pt x="2496444" y="5039078"/>
                  <a:pt x="2229738" y="5016758"/>
                </a:cubicBezTo>
                <a:cubicBezTo>
                  <a:pt x="1963032" y="4994438"/>
                  <a:pt x="1717207" y="5000151"/>
                  <a:pt x="1541547" y="5016758"/>
                </a:cubicBezTo>
                <a:cubicBezTo>
                  <a:pt x="1365887" y="5033365"/>
                  <a:pt x="1007495" y="5043063"/>
                  <a:pt x="743246" y="5016758"/>
                </a:cubicBezTo>
                <a:cubicBezTo>
                  <a:pt x="478997" y="4990453"/>
                  <a:pt x="245005" y="5013094"/>
                  <a:pt x="0" y="5016758"/>
                </a:cubicBezTo>
                <a:cubicBezTo>
                  <a:pt x="5358" y="4869162"/>
                  <a:pt x="5063" y="4636641"/>
                  <a:pt x="0" y="4489998"/>
                </a:cubicBezTo>
                <a:cubicBezTo>
                  <a:pt x="-5063" y="4343355"/>
                  <a:pt x="-27777" y="4142549"/>
                  <a:pt x="0" y="3862904"/>
                </a:cubicBezTo>
                <a:cubicBezTo>
                  <a:pt x="27777" y="3583259"/>
                  <a:pt x="3221" y="3516720"/>
                  <a:pt x="0" y="3386312"/>
                </a:cubicBezTo>
                <a:cubicBezTo>
                  <a:pt x="-3221" y="3255904"/>
                  <a:pt x="28723" y="2965671"/>
                  <a:pt x="0" y="2759217"/>
                </a:cubicBezTo>
                <a:cubicBezTo>
                  <a:pt x="-28723" y="2552764"/>
                  <a:pt x="-10554" y="2305841"/>
                  <a:pt x="0" y="2031787"/>
                </a:cubicBezTo>
                <a:cubicBezTo>
                  <a:pt x="10554" y="1757733"/>
                  <a:pt x="19326" y="1637158"/>
                  <a:pt x="0" y="1454860"/>
                </a:cubicBezTo>
                <a:cubicBezTo>
                  <a:pt x="-19326" y="1272562"/>
                  <a:pt x="-27319" y="1132304"/>
                  <a:pt x="0" y="877933"/>
                </a:cubicBezTo>
                <a:cubicBezTo>
                  <a:pt x="27319" y="623562"/>
                  <a:pt x="-34109" y="250939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0964607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Проблема, которую решает продукт</a:t>
            </a:r>
            <a:r>
              <a:rPr lang="ru-RU" sz="2000" dirty="0"/>
              <a:t>: Дефицит физических солнцезащитных компонентов в косметических рецептурах, а также актуальность поиска экологичных компонентов косметических рецептур.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Конечный продукт</a:t>
            </a:r>
            <a:r>
              <a:rPr lang="ru-RU" sz="2000" dirty="0"/>
              <a:t>: Композит, представляющий собой микросферы из воска, </a:t>
            </a:r>
            <a:r>
              <a:rPr lang="ru-RU" sz="2000" dirty="0" err="1"/>
              <a:t>авобензона</a:t>
            </a:r>
            <a:r>
              <a:rPr lang="ru-RU" sz="2000" dirty="0"/>
              <a:t>, покрытых наноразмерными диоксидом титана и оксидом алюминия. Воск используется как наполнитель и основа композита, являясь экологичным и </a:t>
            </a:r>
            <a:r>
              <a:rPr lang="ru-RU" sz="2000" dirty="0" err="1"/>
              <a:t>биоразлагаемым</a:t>
            </a:r>
            <a:r>
              <a:rPr lang="ru-RU" sz="2000" dirty="0"/>
              <a:t> аналогом синтетических полимеров. Наночастицы TiO2 являются стабилизатором композита и могут экранировать УФ-излучение в области 190-315 нм (UVB) и обладает бактерицидными свойствами. </a:t>
            </a:r>
            <a:r>
              <a:rPr lang="ru-RU" sz="2000" dirty="0" err="1"/>
              <a:t>Авобензон</a:t>
            </a:r>
            <a:r>
              <a:rPr lang="ru-RU" sz="2000" dirty="0"/>
              <a:t> поглощает УФ-излучение в области 315-400 нм, экранируя UVA излучение. Для того, чтобы предотвратить образование </a:t>
            </a:r>
            <a:r>
              <a:rPr lang="ru-RU" sz="2000" dirty="0" err="1"/>
              <a:t>пероксидных</a:t>
            </a:r>
            <a:r>
              <a:rPr lang="ru-RU" sz="2000" dirty="0"/>
              <a:t> групп диоксида титана, загрязняющих водоемы, применяется оксид алюминия.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Область применения продукта проекта</a:t>
            </a:r>
            <a:r>
              <a:rPr lang="ru-RU" sz="2000" dirty="0"/>
              <a:t>: Данный продукт может применяться в качестве УФ-фильтра в косметической промышленности для получения солнцезащитных средств или как компонент в косметической рецептуре.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99FFD-C9F0-66A3-E8C5-60A3890056F1}"/>
              </a:ext>
            </a:extLst>
          </p:cNvPr>
          <p:cNvSpPr txBox="1"/>
          <p:nvPr/>
        </p:nvSpPr>
        <p:spPr>
          <a:xfrm>
            <a:off x="11699668" y="6265224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8353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257429-6AF6-C92E-CFB3-FE167DB5573A}"/>
              </a:ext>
            </a:extLst>
          </p:cNvPr>
          <p:cNvSpPr txBox="1"/>
          <p:nvPr/>
        </p:nvSpPr>
        <p:spPr>
          <a:xfrm>
            <a:off x="-286782" y="550275"/>
            <a:ext cx="7395153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u="sng" dirty="0">
                <a:solidFill>
                  <a:schemeClr val="accent2">
                    <a:lumMod val="50000"/>
                  </a:schemeClr>
                </a:solidFill>
              </a:rPr>
              <a:t>Технологичность стартап-проекта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29980F-2442-E80F-0DCC-823E62F803CF}"/>
              </a:ext>
            </a:extLst>
          </p:cNvPr>
          <p:cNvSpPr txBox="1"/>
          <p:nvPr/>
        </p:nvSpPr>
        <p:spPr>
          <a:xfrm>
            <a:off x="1603770" y="1536174"/>
            <a:ext cx="8984460" cy="3785652"/>
          </a:xfrm>
          <a:custGeom>
            <a:avLst/>
            <a:gdLst>
              <a:gd name="connsiteX0" fmla="*/ 0 w 8984460"/>
              <a:gd name="connsiteY0" fmla="*/ 0 h 3785652"/>
              <a:gd name="connsiteX1" fmla="*/ 691112 w 8984460"/>
              <a:gd name="connsiteY1" fmla="*/ 0 h 3785652"/>
              <a:gd name="connsiteX2" fmla="*/ 1112691 w 8984460"/>
              <a:gd name="connsiteY2" fmla="*/ 0 h 3785652"/>
              <a:gd name="connsiteX3" fmla="*/ 1713959 w 8984460"/>
              <a:gd name="connsiteY3" fmla="*/ 0 h 3785652"/>
              <a:gd name="connsiteX4" fmla="*/ 2315226 w 8984460"/>
              <a:gd name="connsiteY4" fmla="*/ 0 h 3785652"/>
              <a:gd name="connsiteX5" fmla="*/ 2916494 w 8984460"/>
              <a:gd name="connsiteY5" fmla="*/ 0 h 3785652"/>
              <a:gd name="connsiteX6" fmla="*/ 3697451 w 8984460"/>
              <a:gd name="connsiteY6" fmla="*/ 0 h 3785652"/>
              <a:gd name="connsiteX7" fmla="*/ 4208874 w 8984460"/>
              <a:gd name="connsiteY7" fmla="*/ 0 h 3785652"/>
              <a:gd name="connsiteX8" fmla="*/ 4630452 w 8984460"/>
              <a:gd name="connsiteY8" fmla="*/ 0 h 3785652"/>
              <a:gd name="connsiteX9" fmla="*/ 5141876 w 8984460"/>
              <a:gd name="connsiteY9" fmla="*/ 0 h 3785652"/>
              <a:gd name="connsiteX10" fmla="*/ 5922832 w 8984460"/>
              <a:gd name="connsiteY10" fmla="*/ 0 h 3785652"/>
              <a:gd name="connsiteX11" fmla="*/ 6524100 w 8984460"/>
              <a:gd name="connsiteY11" fmla="*/ 0 h 3785652"/>
              <a:gd name="connsiteX12" fmla="*/ 7035523 w 8984460"/>
              <a:gd name="connsiteY12" fmla="*/ 0 h 3785652"/>
              <a:gd name="connsiteX13" fmla="*/ 7906325 w 8984460"/>
              <a:gd name="connsiteY13" fmla="*/ 0 h 3785652"/>
              <a:gd name="connsiteX14" fmla="*/ 8984460 w 8984460"/>
              <a:gd name="connsiteY14" fmla="*/ 0 h 3785652"/>
              <a:gd name="connsiteX15" fmla="*/ 8984460 w 8984460"/>
              <a:gd name="connsiteY15" fmla="*/ 517372 h 3785652"/>
              <a:gd name="connsiteX16" fmla="*/ 8984460 w 8984460"/>
              <a:gd name="connsiteY16" fmla="*/ 1034745 h 3785652"/>
              <a:gd name="connsiteX17" fmla="*/ 8984460 w 8984460"/>
              <a:gd name="connsiteY17" fmla="*/ 1741400 h 3785652"/>
              <a:gd name="connsiteX18" fmla="*/ 8984460 w 8984460"/>
              <a:gd name="connsiteY18" fmla="*/ 2334485 h 3785652"/>
              <a:gd name="connsiteX19" fmla="*/ 8984460 w 8984460"/>
              <a:gd name="connsiteY19" fmla="*/ 3003284 h 3785652"/>
              <a:gd name="connsiteX20" fmla="*/ 8984460 w 8984460"/>
              <a:gd name="connsiteY20" fmla="*/ 3785652 h 3785652"/>
              <a:gd name="connsiteX21" fmla="*/ 8293348 w 8984460"/>
              <a:gd name="connsiteY21" fmla="*/ 3785652 h 3785652"/>
              <a:gd name="connsiteX22" fmla="*/ 7512391 w 8984460"/>
              <a:gd name="connsiteY22" fmla="*/ 3785652 h 3785652"/>
              <a:gd name="connsiteX23" fmla="*/ 6821278 w 8984460"/>
              <a:gd name="connsiteY23" fmla="*/ 3785652 h 3785652"/>
              <a:gd name="connsiteX24" fmla="*/ 5950477 w 8984460"/>
              <a:gd name="connsiteY24" fmla="*/ 3785652 h 3785652"/>
              <a:gd name="connsiteX25" fmla="*/ 5528898 w 8984460"/>
              <a:gd name="connsiteY25" fmla="*/ 3785652 h 3785652"/>
              <a:gd name="connsiteX26" fmla="*/ 4927631 w 8984460"/>
              <a:gd name="connsiteY26" fmla="*/ 3785652 h 3785652"/>
              <a:gd name="connsiteX27" fmla="*/ 4236518 w 8984460"/>
              <a:gd name="connsiteY27" fmla="*/ 3785652 h 3785652"/>
              <a:gd name="connsiteX28" fmla="*/ 3814940 w 8984460"/>
              <a:gd name="connsiteY28" fmla="*/ 3785652 h 3785652"/>
              <a:gd name="connsiteX29" fmla="*/ 3303517 w 8984460"/>
              <a:gd name="connsiteY29" fmla="*/ 3785652 h 3785652"/>
              <a:gd name="connsiteX30" fmla="*/ 2612405 w 8984460"/>
              <a:gd name="connsiteY30" fmla="*/ 3785652 h 3785652"/>
              <a:gd name="connsiteX31" fmla="*/ 2190826 w 8984460"/>
              <a:gd name="connsiteY31" fmla="*/ 3785652 h 3785652"/>
              <a:gd name="connsiteX32" fmla="*/ 1499714 w 8984460"/>
              <a:gd name="connsiteY32" fmla="*/ 3785652 h 3785652"/>
              <a:gd name="connsiteX33" fmla="*/ 628912 w 8984460"/>
              <a:gd name="connsiteY33" fmla="*/ 3785652 h 3785652"/>
              <a:gd name="connsiteX34" fmla="*/ 0 w 8984460"/>
              <a:gd name="connsiteY34" fmla="*/ 3785652 h 3785652"/>
              <a:gd name="connsiteX35" fmla="*/ 0 w 8984460"/>
              <a:gd name="connsiteY35" fmla="*/ 3192567 h 3785652"/>
              <a:gd name="connsiteX36" fmla="*/ 0 w 8984460"/>
              <a:gd name="connsiteY36" fmla="*/ 2675194 h 3785652"/>
              <a:gd name="connsiteX37" fmla="*/ 0 w 8984460"/>
              <a:gd name="connsiteY37" fmla="*/ 2044252 h 3785652"/>
              <a:gd name="connsiteX38" fmla="*/ 0 w 8984460"/>
              <a:gd name="connsiteY38" fmla="*/ 1451167 h 3785652"/>
              <a:gd name="connsiteX39" fmla="*/ 0 w 8984460"/>
              <a:gd name="connsiteY39" fmla="*/ 895938 h 3785652"/>
              <a:gd name="connsiteX40" fmla="*/ 0 w 8984460"/>
              <a:gd name="connsiteY40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984460" h="3785652" extrusionOk="0">
                <a:moveTo>
                  <a:pt x="0" y="0"/>
                </a:moveTo>
                <a:cubicBezTo>
                  <a:pt x="245986" y="20588"/>
                  <a:pt x="370732" y="13909"/>
                  <a:pt x="691112" y="0"/>
                </a:cubicBezTo>
                <a:cubicBezTo>
                  <a:pt x="1011492" y="-13909"/>
                  <a:pt x="959659" y="-1184"/>
                  <a:pt x="1112691" y="0"/>
                </a:cubicBezTo>
                <a:cubicBezTo>
                  <a:pt x="1265723" y="1184"/>
                  <a:pt x="1470446" y="4293"/>
                  <a:pt x="1713959" y="0"/>
                </a:cubicBezTo>
                <a:cubicBezTo>
                  <a:pt x="1957472" y="-4293"/>
                  <a:pt x="2070673" y="-10579"/>
                  <a:pt x="2315226" y="0"/>
                </a:cubicBezTo>
                <a:cubicBezTo>
                  <a:pt x="2559779" y="10579"/>
                  <a:pt x="2751997" y="-252"/>
                  <a:pt x="2916494" y="0"/>
                </a:cubicBezTo>
                <a:cubicBezTo>
                  <a:pt x="3080991" y="252"/>
                  <a:pt x="3377964" y="12525"/>
                  <a:pt x="3697451" y="0"/>
                </a:cubicBezTo>
                <a:cubicBezTo>
                  <a:pt x="4016938" y="-12525"/>
                  <a:pt x="3979737" y="9977"/>
                  <a:pt x="4208874" y="0"/>
                </a:cubicBezTo>
                <a:cubicBezTo>
                  <a:pt x="4438011" y="-9977"/>
                  <a:pt x="4513289" y="15585"/>
                  <a:pt x="4630452" y="0"/>
                </a:cubicBezTo>
                <a:cubicBezTo>
                  <a:pt x="4747615" y="-15585"/>
                  <a:pt x="4912583" y="-607"/>
                  <a:pt x="5141876" y="0"/>
                </a:cubicBezTo>
                <a:cubicBezTo>
                  <a:pt x="5371169" y="607"/>
                  <a:pt x="5759089" y="-34951"/>
                  <a:pt x="5922832" y="0"/>
                </a:cubicBezTo>
                <a:cubicBezTo>
                  <a:pt x="6086575" y="34951"/>
                  <a:pt x="6394862" y="-15636"/>
                  <a:pt x="6524100" y="0"/>
                </a:cubicBezTo>
                <a:cubicBezTo>
                  <a:pt x="6653338" y="15636"/>
                  <a:pt x="6865385" y="-24074"/>
                  <a:pt x="7035523" y="0"/>
                </a:cubicBezTo>
                <a:cubicBezTo>
                  <a:pt x="7205661" y="24074"/>
                  <a:pt x="7573859" y="14542"/>
                  <a:pt x="7906325" y="0"/>
                </a:cubicBezTo>
                <a:cubicBezTo>
                  <a:pt x="8238791" y="-14542"/>
                  <a:pt x="8507705" y="-34334"/>
                  <a:pt x="8984460" y="0"/>
                </a:cubicBezTo>
                <a:cubicBezTo>
                  <a:pt x="8986265" y="207217"/>
                  <a:pt x="9008281" y="293076"/>
                  <a:pt x="8984460" y="517372"/>
                </a:cubicBezTo>
                <a:cubicBezTo>
                  <a:pt x="8960639" y="741668"/>
                  <a:pt x="8959535" y="876525"/>
                  <a:pt x="8984460" y="1034745"/>
                </a:cubicBezTo>
                <a:cubicBezTo>
                  <a:pt x="9009385" y="1192965"/>
                  <a:pt x="8996807" y="1442634"/>
                  <a:pt x="8984460" y="1741400"/>
                </a:cubicBezTo>
                <a:cubicBezTo>
                  <a:pt x="8972113" y="2040166"/>
                  <a:pt x="8970586" y="2188757"/>
                  <a:pt x="8984460" y="2334485"/>
                </a:cubicBezTo>
                <a:cubicBezTo>
                  <a:pt x="8998334" y="2480213"/>
                  <a:pt x="8996921" y="2685331"/>
                  <a:pt x="8984460" y="3003284"/>
                </a:cubicBezTo>
                <a:cubicBezTo>
                  <a:pt x="8971999" y="3321237"/>
                  <a:pt x="8994221" y="3423783"/>
                  <a:pt x="8984460" y="3785652"/>
                </a:cubicBezTo>
                <a:cubicBezTo>
                  <a:pt x="8695370" y="3768418"/>
                  <a:pt x="8552006" y="3755067"/>
                  <a:pt x="8293348" y="3785652"/>
                </a:cubicBezTo>
                <a:cubicBezTo>
                  <a:pt x="8034690" y="3816237"/>
                  <a:pt x="7669938" y="3800085"/>
                  <a:pt x="7512391" y="3785652"/>
                </a:cubicBezTo>
                <a:cubicBezTo>
                  <a:pt x="7354844" y="3771219"/>
                  <a:pt x="6964674" y="3813269"/>
                  <a:pt x="6821278" y="3785652"/>
                </a:cubicBezTo>
                <a:cubicBezTo>
                  <a:pt x="6677882" y="3758035"/>
                  <a:pt x="6373920" y="3785191"/>
                  <a:pt x="5950477" y="3785652"/>
                </a:cubicBezTo>
                <a:cubicBezTo>
                  <a:pt x="5527034" y="3786113"/>
                  <a:pt x="5736725" y="3799927"/>
                  <a:pt x="5528898" y="3785652"/>
                </a:cubicBezTo>
                <a:cubicBezTo>
                  <a:pt x="5321071" y="3771377"/>
                  <a:pt x="5086458" y="3786405"/>
                  <a:pt x="4927631" y="3785652"/>
                </a:cubicBezTo>
                <a:cubicBezTo>
                  <a:pt x="4768804" y="3784899"/>
                  <a:pt x="4449155" y="3804428"/>
                  <a:pt x="4236518" y="3785652"/>
                </a:cubicBezTo>
                <a:cubicBezTo>
                  <a:pt x="4023881" y="3766876"/>
                  <a:pt x="4006682" y="3766615"/>
                  <a:pt x="3814940" y="3785652"/>
                </a:cubicBezTo>
                <a:cubicBezTo>
                  <a:pt x="3623198" y="3804689"/>
                  <a:pt x="3433187" y="3804690"/>
                  <a:pt x="3303517" y="3785652"/>
                </a:cubicBezTo>
                <a:cubicBezTo>
                  <a:pt x="3173847" y="3766614"/>
                  <a:pt x="2909916" y="3818685"/>
                  <a:pt x="2612405" y="3785652"/>
                </a:cubicBezTo>
                <a:cubicBezTo>
                  <a:pt x="2314894" y="3752619"/>
                  <a:pt x="2394532" y="3796769"/>
                  <a:pt x="2190826" y="3785652"/>
                </a:cubicBezTo>
                <a:cubicBezTo>
                  <a:pt x="1987120" y="3774535"/>
                  <a:pt x="1770398" y="3787621"/>
                  <a:pt x="1499714" y="3785652"/>
                </a:cubicBezTo>
                <a:cubicBezTo>
                  <a:pt x="1229030" y="3783683"/>
                  <a:pt x="883751" y="3768543"/>
                  <a:pt x="628912" y="3785652"/>
                </a:cubicBezTo>
                <a:cubicBezTo>
                  <a:pt x="374073" y="3802761"/>
                  <a:pt x="204415" y="3809741"/>
                  <a:pt x="0" y="3785652"/>
                </a:cubicBezTo>
                <a:cubicBezTo>
                  <a:pt x="11554" y="3652767"/>
                  <a:pt x="-12739" y="3407846"/>
                  <a:pt x="0" y="3192567"/>
                </a:cubicBezTo>
                <a:cubicBezTo>
                  <a:pt x="12739" y="2977288"/>
                  <a:pt x="11111" y="2818037"/>
                  <a:pt x="0" y="2675194"/>
                </a:cubicBezTo>
                <a:cubicBezTo>
                  <a:pt x="-11111" y="2532351"/>
                  <a:pt x="17079" y="2254714"/>
                  <a:pt x="0" y="2044252"/>
                </a:cubicBezTo>
                <a:cubicBezTo>
                  <a:pt x="-17079" y="1833790"/>
                  <a:pt x="29003" y="1743333"/>
                  <a:pt x="0" y="1451167"/>
                </a:cubicBezTo>
                <a:cubicBezTo>
                  <a:pt x="-29003" y="1159001"/>
                  <a:pt x="-7362" y="1082118"/>
                  <a:pt x="0" y="895938"/>
                </a:cubicBezTo>
                <a:cubicBezTo>
                  <a:pt x="7362" y="709758"/>
                  <a:pt x="-23803" y="364380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4291199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Техническое решение проекта</a:t>
            </a:r>
            <a:r>
              <a:rPr lang="ru-RU" sz="2000" dirty="0"/>
              <a:t>: Получение композитных микросфер на основе воска, </a:t>
            </a:r>
            <a:r>
              <a:rPr lang="ru-RU" sz="2000" dirty="0" err="1"/>
              <a:t>авобензона</a:t>
            </a:r>
            <a:r>
              <a:rPr lang="ru-RU" sz="2000" dirty="0"/>
              <a:t>, диоксида титана и оксида алюминия для их применения в качестве УФ-фильтров.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Преимущество выбранного технического решения </a:t>
            </a:r>
            <a:r>
              <a:rPr lang="ru-RU" sz="2000" dirty="0"/>
              <a:t>заключается в улучшенных потребительских </a:t>
            </a:r>
            <a:r>
              <a:rPr lang="ru-RU" sz="2000" dirty="0" err="1"/>
              <a:t>качествав</a:t>
            </a:r>
            <a:r>
              <a:rPr lang="ru-RU" sz="2000" dirty="0"/>
              <a:t>, а именно увеличенном диапазоне поглощения УФ-излучения, улучшенной эффективности поглощения излучения, экологичности. Данная технология не требует больших затрат на оборудование, а также не занимает много времени для её проведения.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Имеющийся задел</a:t>
            </a:r>
            <a:r>
              <a:rPr lang="ru-RU" sz="2000" dirty="0"/>
              <a:t>: Проведена серия синтезов, подтверждена гипотеза о том, что выбранным методом можно получать данный продукт.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8BCCB-9EB1-A047-6D53-014B953DFCEB}"/>
              </a:ext>
            </a:extLst>
          </p:cNvPr>
          <p:cNvSpPr txBox="1"/>
          <p:nvPr/>
        </p:nvSpPr>
        <p:spPr>
          <a:xfrm>
            <a:off x="11721440" y="6297881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080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0B96DA-DD99-AEBE-2242-F2E4D2105FB0}"/>
              </a:ext>
            </a:extLst>
          </p:cNvPr>
          <p:cNvSpPr txBox="1"/>
          <p:nvPr/>
        </p:nvSpPr>
        <p:spPr>
          <a:xfrm>
            <a:off x="-47298" y="365217"/>
            <a:ext cx="6143297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u="sng" dirty="0">
                <a:solidFill>
                  <a:schemeClr val="accent2">
                    <a:lumMod val="50000"/>
                  </a:schemeClr>
                </a:solidFill>
              </a:rPr>
              <a:t>Аналоги и конкуренты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5B0A14-9736-DE9C-FAEE-04926CADD555}"/>
              </a:ext>
            </a:extLst>
          </p:cNvPr>
          <p:cNvSpPr txBox="1"/>
          <p:nvPr/>
        </p:nvSpPr>
        <p:spPr>
          <a:xfrm>
            <a:off x="1968419" y="1382286"/>
            <a:ext cx="8255159" cy="4093428"/>
          </a:xfrm>
          <a:custGeom>
            <a:avLst/>
            <a:gdLst>
              <a:gd name="connsiteX0" fmla="*/ 0 w 8255159"/>
              <a:gd name="connsiteY0" fmla="*/ 0 h 4093428"/>
              <a:gd name="connsiteX1" fmla="*/ 605378 w 8255159"/>
              <a:gd name="connsiteY1" fmla="*/ 0 h 4093428"/>
              <a:gd name="connsiteX2" fmla="*/ 1375860 w 8255159"/>
              <a:gd name="connsiteY2" fmla="*/ 0 h 4093428"/>
              <a:gd name="connsiteX3" fmla="*/ 2228893 w 8255159"/>
              <a:gd name="connsiteY3" fmla="*/ 0 h 4093428"/>
              <a:gd name="connsiteX4" fmla="*/ 2669168 w 8255159"/>
              <a:gd name="connsiteY4" fmla="*/ 0 h 4093428"/>
              <a:gd name="connsiteX5" fmla="*/ 3191995 w 8255159"/>
              <a:gd name="connsiteY5" fmla="*/ 0 h 4093428"/>
              <a:gd name="connsiteX6" fmla="*/ 3797373 w 8255159"/>
              <a:gd name="connsiteY6" fmla="*/ 0 h 4093428"/>
              <a:gd name="connsiteX7" fmla="*/ 4567855 w 8255159"/>
              <a:gd name="connsiteY7" fmla="*/ 0 h 4093428"/>
              <a:gd name="connsiteX8" fmla="*/ 5090681 w 8255159"/>
              <a:gd name="connsiteY8" fmla="*/ 0 h 4093428"/>
              <a:gd name="connsiteX9" fmla="*/ 5778611 w 8255159"/>
              <a:gd name="connsiteY9" fmla="*/ 0 h 4093428"/>
              <a:gd name="connsiteX10" fmla="*/ 6218886 w 8255159"/>
              <a:gd name="connsiteY10" fmla="*/ 0 h 4093428"/>
              <a:gd name="connsiteX11" fmla="*/ 6989368 w 8255159"/>
              <a:gd name="connsiteY11" fmla="*/ 0 h 4093428"/>
              <a:gd name="connsiteX12" fmla="*/ 7512195 w 8255159"/>
              <a:gd name="connsiteY12" fmla="*/ 0 h 4093428"/>
              <a:gd name="connsiteX13" fmla="*/ 8255159 w 8255159"/>
              <a:gd name="connsiteY13" fmla="*/ 0 h 4093428"/>
              <a:gd name="connsiteX14" fmla="*/ 8255159 w 8255159"/>
              <a:gd name="connsiteY14" fmla="*/ 641304 h 4093428"/>
              <a:gd name="connsiteX15" fmla="*/ 8255159 w 8255159"/>
              <a:gd name="connsiteY15" fmla="*/ 1200739 h 4093428"/>
              <a:gd name="connsiteX16" fmla="*/ 8255159 w 8255159"/>
              <a:gd name="connsiteY16" fmla="*/ 1842043 h 4093428"/>
              <a:gd name="connsiteX17" fmla="*/ 8255159 w 8255159"/>
              <a:gd name="connsiteY17" fmla="*/ 2565215 h 4093428"/>
              <a:gd name="connsiteX18" fmla="*/ 8255159 w 8255159"/>
              <a:gd name="connsiteY18" fmla="*/ 3288387 h 4093428"/>
              <a:gd name="connsiteX19" fmla="*/ 8255159 w 8255159"/>
              <a:gd name="connsiteY19" fmla="*/ 4093428 h 4093428"/>
              <a:gd name="connsiteX20" fmla="*/ 7402126 w 8255159"/>
              <a:gd name="connsiteY20" fmla="*/ 4093428 h 4093428"/>
              <a:gd name="connsiteX21" fmla="*/ 6631644 w 8255159"/>
              <a:gd name="connsiteY21" fmla="*/ 4093428 h 4093428"/>
              <a:gd name="connsiteX22" fmla="*/ 5943714 w 8255159"/>
              <a:gd name="connsiteY22" fmla="*/ 4093428 h 4093428"/>
              <a:gd name="connsiteX23" fmla="*/ 5420888 w 8255159"/>
              <a:gd name="connsiteY23" fmla="*/ 4093428 h 4093428"/>
              <a:gd name="connsiteX24" fmla="*/ 4650406 w 8255159"/>
              <a:gd name="connsiteY24" fmla="*/ 4093428 h 4093428"/>
              <a:gd name="connsiteX25" fmla="*/ 4045028 w 8255159"/>
              <a:gd name="connsiteY25" fmla="*/ 4093428 h 4093428"/>
              <a:gd name="connsiteX26" fmla="*/ 3274546 w 8255159"/>
              <a:gd name="connsiteY26" fmla="*/ 4093428 h 4093428"/>
              <a:gd name="connsiteX27" fmla="*/ 2751720 w 8255159"/>
              <a:gd name="connsiteY27" fmla="*/ 4093428 h 4093428"/>
              <a:gd name="connsiteX28" fmla="*/ 2228893 w 8255159"/>
              <a:gd name="connsiteY28" fmla="*/ 4093428 h 4093428"/>
              <a:gd name="connsiteX29" fmla="*/ 1458411 w 8255159"/>
              <a:gd name="connsiteY29" fmla="*/ 4093428 h 4093428"/>
              <a:gd name="connsiteX30" fmla="*/ 605378 w 8255159"/>
              <a:gd name="connsiteY30" fmla="*/ 4093428 h 4093428"/>
              <a:gd name="connsiteX31" fmla="*/ 0 w 8255159"/>
              <a:gd name="connsiteY31" fmla="*/ 4093428 h 4093428"/>
              <a:gd name="connsiteX32" fmla="*/ 0 w 8255159"/>
              <a:gd name="connsiteY32" fmla="*/ 3329321 h 4093428"/>
              <a:gd name="connsiteX33" fmla="*/ 0 w 8255159"/>
              <a:gd name="connsiteY33" fmla="*/ 2647083 h 4093428"/>
              <a:gd name="connsiteX34" fmla="*/ 0 w 8255159"/>
              <a:gd name="connsiteY34" fmla="*/ 2046714 h 4093428"/>
              <a:gd name="connsiteX35" fmla="*/ 0 w 8255159"/>
              <a:gd name="connsiteY35" fmla="*/ 1364476 h 4093428"/>
              <a:gd name="connsiteX36" fmla="*/ 0 w 8255159"/>
              <a:gd name="connsiteY36" fmla="*/ 723172 h 4093428"/>
              <a:gd name="connsiteX37" fmla="*/ 0 w 8255159"/>
              <a:gd name="connsiteY37" fmla="*/ 0 h 4093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255159" h="4093428" extrusionOk="0">
                <a:moveTo>
                  <a:pt x="0" y="0"/>
                </a:moveTo>
                <a:cubicBezTo>
                  <a:pt x="276184" y="12370"/>
                  <a:pt x="465597" y="-16882"/>
                  <a:pt x="605378" y="0"/>
                </a:cubicBezTo>
                <a:cubicBezTo>
                  <a:pt x="745159" y="16882"/>
                  <a:pt x="1128070" y="32767"/>
                  <a:pt x="1375860" y="0"/>
                </a:cubicBezTo>
                <a:cubicBezTo>
                  <a:pt x="1623650" y="-32767"/>
                  <a:pt x="1879632" y="2711"/>
                  <a:pt x="2228893" y="0"/>
                </a:cubicBezTo>
                <a:cubicBezTo>
                  <a:pt x="2578154" y="-2711"/>
                  <a:pt x="2496234" y="18730"/>
                  <a:pt x="2669168" y="0"/>
                </a:cubicBezTo>
                <a:cubicBezTo>
                  <a:pt x="2842103" y="-18730"/>
                  <a:pt x="2977664" y="-3281"/>
                  <a:pt x="3191995" y="0"/>
                </a:cubicBezTo>
                <a:cubicBezTo>
                  <a:pt x="3406326" y="3281"/>
                  <a:pt x="3660289" y="-9009"/>
                  <a:pt x="3797373" y="0"/>
                </a:cubicBezTo>
                <a:cubicBezTo>
                  <a:pt x="3934457" y="9009"/>
                  <a:pt x="4238907" y="11623"/>
                  <a:pt x="4567855" y="0"/>
                </a:cubicBezTo>
                <a:cubicBezTo>
                  <a:pt x="4896803" y="-11623"/>
                  <a:pt x="4955028" y="-14435"/>
                  <a:pt x="5090681" y="0"/>
                </a:cubicBezTo>
                <a:cubicBezTo>
                  <a:pt x="5226334" y="14435"/>
                  <a:pt x="5439756" y="3650"/>
                  <a:pt x="5778611" y="0"/>
                </a:cubicBezTo>
                <a:cubicBezTo>
                  <a:pt x="6117466" y="-3650"/>
                  <a:pt x="6042117" y="2039"/>
                  <a:pt x="6218886" y="0"/>
                </a:cubicBezTo>
                <a:cubicBezTo>
                  <a:pt x="6395656" y="-2039"/>
                  <a:pt x="6633925" y="-30781"/>
                  <a:pt x="6989368" y="0"/>
                </a:cubicBezTo>
                <a:cubicBezTo>
                  <a:pt x="7344811" y="30781"/>
                  <a:pt x="7399134" y="-24258"/>
                  <a:pt x="7512195" y="0"/>
                </a:cubicBezTo>
                <a:cubicBezTo>
                  <a:pt x="7625256" y="24258"/>
                  <a:pt x="7924893" y="24923"/>
                  <a:pt x="8255159" y="0"/>
                </a:cubicBezTo>
                <a:cubicBezTo>
                  <a:pt x="8257633" y="222460"/>
                  <a:pt x="8255058" y="333253"/>
                  <a:pt x="8255159" y="641304"/>
                </a:cubicBezTo>
                <a:cubicBezTo>
                  <a:pt x="8255260" y="949355"/>
                  <a:pt x="8235811" y="1054842"/>
                  <a:pt x="8255159" y="1200739"/>
                </a:cubicBezTo>
                <a:cubicBezTo>
                  <a:pt x="8274507" y="1346636"/>
                  <a:pt x="8261040" y="1560973"/>
                  <a:pt x="8255159" y="1842043"/>
                </a:cubicBezTo>
                <a:cubicBezTo>
                  <a:pt x="8249278" y="2123113"/>
                  <a:pt x="8228653" y="2404572"/>
                  <a:pt x="8255159" y="2565215"/>
                </a:cubicBezTo>
                <a:cubicBezTo>
                  <a:pt x="8281665" y="2725858"/>
                  <a:pt x="8263831" y="3015051"/>
                  <a:pt x="8255159" y="3288387"/>
                </a:cubicBezTo>
                <a:cubicBezTo>
                  <a:pt x="8246487" y="3561723"/>
                  <a:pt x="8229218" y="3706954"/>
                  <a:pt x="8255159" y="4093428"/>
                </a:cubicBezTo>
                <a:cubicBezTo>
                  <a:pt x="8026467" y="4112351"/>
                  <a:pt x="7802027" y="4122929"/>
                  <a:pt x="7402126" y="4093428"/>
                </a:cubicBezTo>
                <a:cubicBezTo>
                  <a:pt x="7002225" y="4063927"/>
                  <a:pt x="6807457" y="4104223"/>
                  <a:pt x="6631644" y="4093428"/>
                </a:cubicBezTo>
                <a:cubicBezTo>
                  <a:pt x="6455831" y="4082633"/>
                  <a:pt x="6095176" y="4076141"/>
                  <a:pt x="5943714" y="4093428"/>
                </a:cubicBezTo>
                <a:cubicBezTo>
                  <a:pt x="5792252" y="4110716"/>
                  <a:pt x="5624457" y="4108637"/>
                  <a:pt x="5420888" y="4093428"/>
                </a:cubicBezTo>
                <a:cubicBezTo>
                  <a:pt x="5217319" y="4078219"/>
                  <a:pt x="5028456" y="4105501"/>
                  <a:pt x="4650406" y="4093428"/>
                </a:cubicBezTo>
                <a:cubicBezTo>
                  <a:pt x="4272356" y="4081355"/>
                  <a:pt x="4296127" y="4111116"/>
                  <a:pt x="4045028" y="4093428"/>
                </a:cubicBezTo>
                <a:cubicBezTo>
                  <a:pt x="3793929" y="4075740"/>
                  <a:pt x="3631822" y="4095122"/>
                  <a:pt x="3274546" y="4093428"/>
                </a:cubicBezTo>
                <a:cubicBezTo>
                  <a:pt x="2917270" y="4091734"/>
                  <a:pt x="2882452" y="4100765"/>
                  <a:pt x="2751720" y="4093428"/>
                </a:cubicBezTo>
                <a:cubicBezTo>
                  <a:pt x="2620988" y="4086091"/>
                  <a:pt x="2436416" y="4115517"/>
                  <a:pt x="2228893" y="4093428"/>
                </a:cubicBezTo>
                <a:cubicBezTo>
                  <a:pt x="2021370" y="4071339"/>
                  <a:pt x="1634101" y="4114289"/>
                  <a:pt x="1458411" y="4093428"/>
                </a:cubicBezTo>
                <a:cubicBezTo>
                  <a:pt x="1282721" y="4072567"/>
                  <a:pt x="792633" y="4076553"/>
                  <a:pt x="605378" y="4093428"/>
                </a:cubicBezTo>
                <a:cubicBezTo>
                  <a:pt x="418123" y="4110303"/>
                  <a:pt x="232655" y="4075621"/>
                  <a:pt x="0" y="4093428"/>
                </a:cubicBezTo>
                <a:cubicBezTo>
                  <a:pt x="-20167" y="3931054"/>
                  <a:pt x="37382" y="3650287"/>
                  <a:pt x="0" y="3329321"/>
                </a:cubicBezTo>
                <a:cubicBezTo>
                  <a:pt x="-37382" y="3008355"/>
                  <a:pt x="16057" y="2976608"/>
                  <a:pt x="0" y="2647083"/>
                </a:cubicBezTo>
                <a:cubicBezTo>
                  <a:pt x="-16057" y="2317558"/>
                  <a:pt x="17348" y="2277697"/>
                  <a:pt x="0" y="2046714"/>
                </a:cubicBezTo>
                <a:cubicBezTo>
                  <a:pt x="-17348" y="1815731"/>
                  <a:pt x="-6626" y="1616725"/>
                  <a:pt x="0" y="1364476"/>
                </a:cubicBezTo>
                <a:cubicBezTo>
                  <a:pt x="6626" y="1112227"/>
                  <a:pt x="-8570" y="1018813"/>
                  <a:pt x="0" y="723172"/>
                </a:cubicBezTo>
                <a:cubicBezTo>
                  <a:pt x="8570" y="427531"/>
                  <a:pt x="10993" y="347436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06372722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Основной аналог данного наполнителя </a:t>
            </a:r>
            <a:r>
              <a:rPr lang="ru-RU" sz="2000" dirty="0"/>
              <a:t>представляет из себя порошкообразный диоксид титана и его различные модифицированные формы, который не удобен в применении и не экологичен: при попадании в водные ресурсы, под действием солнечного излучения негативно влияет на экосистему.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Конкурентное преимущество </a:t>
            </a:r>
            <a:r>
              <a:rPr lang="ru-RU" sz="2000" dirty="0"/>
              <a:t>- экологичность композита, относительно чистого порошкообразного диоксида титана. Более широкий спектр поглощения УФ-излучения, физическая природа механизма защиты.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Востребованность продукта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/>
              <a:t>заключается дефиците физических и </a:t>
            </a:r>
            <a:r>
              <a:rPr lang="ru-RU" sz="2000" dirty="0" err="1"/>
              <a:t>экологичныж</a:t>
            </a:r>
            <a:r>
              <a:rPr lang="ru-RU" sz="2000" dirty="0"/>
              <a:t> солнцезащитных компонентов в косметических рецептурах.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28BF1-5958-5969-424D-D683DF6CCB73}"/>
              </a:ext>
            </a:extLst>
          </p:cNvPr>
          <p:cNvSpPr txBox="1"/>
          <p:nvPr/>
        </p:nvSpPr>
        <p:spPr>
          <a:xfrm>
            <a:off x="11699669" y="6276109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99209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05D846-2CEF-23E9-58DA-B37BC3EBE2C1}"/>
              </a:ext>
            </a:extLst>
          </p:cNvPr>
          <p:cNvSpPr txBox="1"/>
          <p:nvPr/>
        </p:nvSpPr>
        <p:spPr>
          <a:xfrm>
            <a:off x="-199697" y="909503"/>
            <a:ext cx="6295697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u="sng" dirty="0">
                <a:solidFill>
                  <a:schemeClr val="accent2">
                    <a:lumMod val="50000"/>
                  </a:schemeClr>
                </a:solidFill>
              </a:rPr>
              <a:t>Рынок и потребитель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BD2873-4C4E-CEF3-7880-F98682057A71}"/>
              </a:ext>
            </a:extLst>
          </p:cNvPr>
          <p:cNvSpPr txBox="1"/>
          <p:nvPr/>
        </p:nvSpPr>
        <p:spPr>
          <a:xfrm>
            <a:off x="1670010" y="2459504"/>
            <a:ext cx="8851980" cy="1938992"/>
          </a:xfrm>
          <a:custGeom>
            <a:avLst/>
            <a:gdLst>
              <a:gd name="connsiteX0" fmla="*/ 0 w 8851980"/>
              <a:gd name="connsiteY0" fmla="*/ 0 h 1938992"/>
              <a:gd name="connsiteX1" fmla="*/ 680922 w 8851980"/>
              <a:gd name="connsiteY1" fmla="*/ 0 h 1938992"/>
              <a:gd name="connsiteX2" fmla="*/ 1096284 w 8851980"/>
              <a:gd name="connsiteY2" fmla="*/ 0 h 1938992"/>
              <a:gd name="connsiteX3" fmla="*/ 1600166 w 8851980"/>
              <a:gd name="connsiteY3" fmla="*/ 0 h 1938992"/>
              <a:gd name="connsiteX4" fmla="*/ 2192567 w 8851980"/>
              <a:gd name="connsiteY4" fmla="*/ 0 h 1938992"/>
              <a:gd name="connsiteX5" fmla="*/ 2873489 w 8851980"/>
              <a:gd name="connsiteY5" fmla="*/ 0 h 1938992"/>
              <a:gd name="connsiteX6" fmla="*/ 3288851 w 8851980"/>
              <a:gd name="connsiteY6" fmla="*/ 0 h 1938992"/>
              <a:gd name="connsiteX7" fmla="*/ 3969773 w 8851980"/>
              <a:gd name="connsiteY7" fmla="*/ 0 h 1938992"/>
              <a:gd name="connsiteX8" fmla="*/ 4827734 w 8851980"/>
              <a:gd name="connsiteY8" fmla="*/ 0 h 1938992"/>
              <a:gd name="connsiteX9" fmla="*/ 5331616 w 8851980"/>
              <a:gd name="connsiteY9" fmla="*/ 0 h 1938992"/>
              <a:gd name="connsiteX10" fmla="*/ 5746978 w 8851980"/>
              <a:gd name="connsiteY10" fmla="*/ 0 h 1938992"/>
              <a:gd name="connsiteX11" fmla="*/ 6162340 w 8851980"/>
              <a:gd name="connsiteY11" fmla="*/ 0 h 1938992"/>
              <a:gd name="connsiteX12" fmla="*/ 6666222 w 8851980"/>
              <a:gd name="connsiteY12" fmla="*/ 0 h 1938992"/>
              <a:gd name="connsiteX13" fmla="*/ 7170104 w 8851980"/>
              <a:gd name="connsiteY13" fmla="*/ 0 h 1938992"/>
              <a:gd name="connsiteX14" fmla="*/ 7762506 w 8851980"/>
              <a:gd name="connsiteY14" fmla="*/ 0 h 1938992"/>
              <a:gd name="connsiteX15" fmla="*/ 8851980 w 8851980"/>
              <a:gd name="connsiteY15" fmla="*/ 0 h 1938992"/>
              <a:gd name="connsiteX16" fmla="*/ 8851980 w 8851980"/>
              <a:gd name="connsiteY16" fmla="*/ 646331 h 1938992"/>
              <a:gd name="connsiteX17" fmla="*/ 8851980 w 8851980"/>
              <a:gd name="connsiteY17" fmla="*/ 1234492 h 1938992"/>
              <a:gd name="connsiteX18" fmla="*/ 8851980 w 8851980"/>
              <a:gd name="connsiteY18" fmla="*/ 1938992 h 1938992"/>
              <a:gd name="connsiteX19" fmla="*/ 8082539 w 8851980"/>
              <a:gd name="connsiteY19" fmla="*/ 1938992 h 1938992"/>
              <a:gd name="connsiteX20" fmla="*/ 7578657 w 8851980"/>
              <a:gd name="connsiteY20" fmla="*/ 1938992 h 1938992"/>
              <a:gd name="connsiteX21" fmla="*/ 6897735 w 8851980"/>
              <a:gd name="connsiteY21" fmla="*/ 1938992 h 1938992"/>
              <a:gd name="connsiteX22" fmla="*/ 6128294 w 8851980"/>
              <a:gd name="connsiteY22" fmla="*/ 1938992 h 1938992"/>
              <a:gd name="connsiteX23" fmla="*/ 5535892 w 8851980"/>
              <a:gd name="connsiteY23" fmla="*/ 1938992 h 1938992"/>
              <a:gd name="connsiteX24" fmla="*/ 4943490 w 8851980"/>
              <a:gd name="connsiteY24" fmla="*/ 1938992 h 1938992"/>
              <a:gd name="connsiteX25" fmla="*/ 4528128 w 8851980"/>
              <a:gd name="connsiteY25" fmla="*/ 1938992 h 1938992"/>
              <a:gd name="connsiteX26" fmla="*/ 3670167 w 8851980"/>
              <a:gd name="connsiteY26" fmla="*/ 1938992 h 1938992"/>
              <a:gd name="connsiteX27" fmla="*/ 3077765 w 8851980"/>
              <a:gd name="connsiteY27" fmla="*/ 1938992 h 1938992"/>
              <a:gd name="connsiteX28" fmla="*/ 2308324 w 8851980"/>
              <a:gd name="connsiteY28" fmla="*/ 1938992 h 1938992"/>
              <a:gd name="connsiteX29" fmla="*/ 1627402 w 8851980"/>
              <a:gd name="connsiteY29" fmla="*/ 1938992 h 1938992"/>
              <a:gd name="connsiteX30" fmla="*/ 769441 w 8851980"/>
              <a:gd name="connsiteY30" fmla="*/ 1938992 h 1938992"/>
              <a:gd name="connsiteX31" fmla="*/ 0 w 8851980"/>
              <a:gd name="connsiteY31" fmla="*/ 1938992 h 1938992"/>
              <a:gd name="connsiteX32" fmla="*/ 0 w 8851980"/>
              <a:gd name="connsiteY32" fmla="*/ 1331441 h 1938992"/>
              <a:gd name="connsiteX33" fmla="*/ 0 w 8851980"/>
              <a:gd name="connsiteY33" fmla="*/ 723890 h 1938992"/>
              <a:gd name="connsiteX34" fmla="*/ 0 w 8851980"/>
              <a:gd name="connsiteY34" fmla="*/ 0 h 193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851980" h="1938992" extrusionOk="0">
                <a:moveTo>
                  <a:pt x="0" y="0"/>
                </a:moveTo>
                <a:cubicBezTo>
                  <a:pt x="187748" y="-3718"/>
                  <a:pt x="409380" y="-14393"/>
                  <a:pt x="680922" y="0"/>
                </a:cubicBezTo>
                <a:cubicBezTo>
                  <a:pt x="952464" y="14393"/>
                  <a:pt x="915077" y="-6163"/>
                  <a:pt x="1096284" y="0"/>
                </a:cubicBezTo>
                <a:cubicBezTo>
                  <a:pt x="1277491" y="6163"/>
                  <a:pt x="1447811" y="-22689"/>
                  <a:pt x="1600166" y="0"/>
                </a:cubicBezTo>
                <a:cubicBezTo>
                  <a:pt x="1752521" y="22689"/>
                  <a:pt x="2006177" y="-16477"/>
                  <a:pt x="2192567" y="0"/>
                </a:cubicBezTo>
                <a:cubicBezTo>
                  <a:pt x="2378957" y="16477"/>
                  <a:pt x="2606006" y="-11065"/>
                  <a:pt x="2873489" y="0"/>
                </a:cubicBezTo>
                <a:cubicBezTo>
                  <a:pt x="3140972" y="11065"/>
                  <a:pt x="3182840" y="-19321"/>
                  <a:pt x="3288851" y="0"/>
                </a:cubicBezTo>
                <a:cubicBezTo>
                  <a:pt x="3394862" y="19321"/>
                  <a:pt x="3829267" y="-5014"/>
                  <a:pt x="3969773" y="0"/>
                </a:cubicBezTo>
                <a:cubicBezTo>
                  <a:pt x="4110279" y="5014"/>
                  <a:pt x="4616397" y="-41721"/>
                  <a:pt x="4827734" y="0"/>
                </a:cubicBezTo>
                <a:cubicBezTo>
                  <a:pt x="5039071" y="41721"/>
                  <a:pt x="5090564" y="-10560"/>
                  <a:pt x="5331616" y="0"/>
                </a:cubicBezTo>
                <a:cubicBezTo>
                  <a:pt x="5572668" y="10560"/>
                  <a:pt x="5603512" y="-17"/>
                  <a:pt x="5746978" y="0"/>
                </a:cubicBezTo>
                <a:cubicBezTo>
                  <a:pt x="5890444" y="17"/>
                  <a:pt x="5963211" y="3554"/>
                  <a:pt x="6162340" y="0"/>
                </a:cubicBezTo>
                <a:cubicBezTo>
                  <a:pt x="6361469" y="-3554"/>
                  <a:pt x="6540529" y="21976"/>
                  <a:pt x="6666222" y="0"/>
                </a:cubicBezTo>
                <a:cubicBezTo>
                  <a:pt x="6791915" y="-21976"/>
                  <a:pt x="6969518" y="-17986"/>
                  <a:pt x="7170104" y="0"/>
                </a:cubicBezTo>
                <a:cubicBezTo>
                  <a:pt x="7370690" y="17986"/>
                  <a:pt x="7511971" y="11053"/>
                  <a:pt x="7762506" y="0"/>
                </a:cubicBezTo>
                <a:cubicBezTo>
                  <a:pt x="8013041" y="-11053"/>
                  <a:pt x="8566537" y="-2933"/>
                  <a:pt x="8851980" y="0"/>
                </a:cubicBezTo>
                <a:cubicBezTo>
                  <a:pt x="8844594" y="289328"/>
                  <a:pt x="8847173" y="388886"/>
                  <a:pt x="8851980" y="646331"/>
                </a:cubicBezTo>
                <a:cubicBezTo>
                  <a:pt x="8856787" y="903776"/>
                  <a:pt x="8828187" y="1074057"/>
                  <a:pt x="8851980" y="1234492"/>
                </a:cubicBezTo>
                <a:cubicBezTo>
                  <a:pt x="8875773" y="1394927"/>
                  <a:pt x="8883129" y="1700793"/>
                  <a:pt x="8851980" y="1938992"/>
                </a:cubicBezTo>
                <a:cubicBezTo>
                  <a:pt x="8536856" y="1952072"/>
                  <a:pt x="8381674" y="1953272"/>
                  <a:pt x="8082539" y="1938992"/>
                </a:cubicBezTo>
                <a:cubicBezTo>
                  <a:pt x="7783404" y="1924712"/>
                  <a:pt x="7744484" y="1941564"/>
                  <a:pt x="7578657" y="1938992"/>
                </a:cubicBezTo>
                <a:cubicBezTo>
                  <a:pt x="7412830" y="1936420"/>
                  <a:pt x="7159624" y="1972845"/>
                  <a:pt x="6897735" y="1938992"/>
                </a:cubicBezTo>
                <a:cubicBezTo>
                  <a:pt x="6635846" y="1905139"/>
                  <a:pt x="6392514" y="1905000"/>
                  <a:pt x="6128294" y="1938992"/>
                </a:cubicBezTo>
                <a:cubicBezTo>
                  <a:pt x="5864074" y="1972984"/>
                  <a:pt x="5784403" y="1935054"/>
                  <a:pt x="5535892" y="1938992"/>
                </a:cubicBezTo>
                <a:cubicBezTo>
                  <a:pt x="5287381" y="1942930"/>
                  <a:pt x="5140072" y="1938616"/>
                  <a:pt x="4943490" y="1938992"/>
                </a:cubicBezTo>
                <a:cubicBezTo>
                  <a:pt x="4746908" y="1939368"/>
                  <a:pt x="4732969" y="1952232"/>
                  <a:pt x="4528128" y="1938992"/>
                </a:cubicBezTo>
                <a:cubicBezTo>
                  <a:pt x="4323287" y="1925752"/>
                  <a:pt x="3976183" y="1942941"/>
                  <a:pt x="3670167" y="1938992"/>
                </a:cubicBezTo>
                <a:cubicBezTo>
                  <a:pt x="3364151" y="1935043"/>
                  <a:pt x="3327061" y="1966573"/>
                  <a:pt x="3077765" y="1938992"/>
                </a:cubicBezTo>
                <a:cubicBezTo>
                  <a:pt x="2828469" y="1911411"/>
                  <a:pt x="2672190" y="1958144"/>
                  <a:pt x="2308324" y="1938992"/>
                </a:cubicBezTo>
                <a:cubicBezTo>
                  <a:pt x="1944458" y="1919840"/>
                  <a:pt x="1899777" y="1969052"/>
                  <a:pt x="1627402" y="1938992"/>
                </a:cubicBezTo>
                <a:cubicBezTo>
                  <a:pt x="1355027" y="1908932"/>
                  <a:pt x="1159640" y="1979151"/>
                  <a:pt x="769441" y="1938992"/>
                </a:cubicBezTo>
                <a:cubicBezTo>
                  <a:pt x="379242" y="1898833"/>
                  <a:pt x="160447" y="1915969"/>
                  <a:pt x="0" y="1938992"/>
                </a:cubicBezTo>
                <a:cubicBezTo>
                  <a:pt x="-8592" y="1740555"/>
                  <a:pt x="29274" y="1513387"/>
                  <a:pt x="0" y="1331441"/>
                </a:cubicBezTo>
                <a:cubicBezTo>
                  <a:pt x="-29274" y="1149495"/>
                  <a:pt x="25269" y="945880"/>
                  <a:pt x="0" y="723890"/>
                </a:cubicBezTo>
                <a:cubicBezTo>
                  <a:pt x="-25269" y="501900"/>
                  <a:pt x="16958" y="172678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97428371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Область применения продукта</a:t>
            </a:r>
            <a:r>
              <a:rPr lang="ru-RU" sz="2000" dirty="0"/>
              <a:t>:  Данный продукт может применяться в качестве УФ-фильтра в косметической промышленности для получения солнцезащитных средств или как компонент в косметической рецептуре.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Рынок и потенциальный потребитель</a:t>
            </a:r>
            <a:r>
              <a:rPr lang="ru-RU" sz="2000" dirty="0"/>
              <a:t>: Косметическая отрасль, компании по производству косметических продуктов.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900463-9275-B9FC-F653-A0B1D5D477D4}"/>
              </a:ext>
            </a:extLst>
          </p:cNvPr>
          <p:cNvSpPr txBox="1"/>
          <p:nvPr/>
        </p:nvSpPr>
        <p:spPr>
          <a:xfrm>
            <a:off x="11699670" y="6254338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6044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E9D4DC-8488-0F26-878E-4DE37B7E3212}"/>
              </a:ext>
            </a:extLst>
          </p:cNvPr>
          <p:cNvSpPr txBox="1"/>
          <p:nvPr/>
        </p:nvSpPr>
        <p:spPr>
          <a:xfrm>
            <a:off x="-199697" y="299903"/>
            <a:ext cx="687264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u="sng" dirty="0">
                <a:solidFill>
                  <a:schemeClr val="accent2">
                    <a:lumMod val="50000"/>
                  </a:schemeClr>
                </a:solidFill>
              </a:rPr>
              <a:t>План реализации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611E25-524C-6E91-448C-5D709EFDA126}"/>
              </a:ext>
            </a:extLst>
          </p:cNvPr>
          <p:cNvSpPr txBox="1"/>
          <p:nvPr/>
        </p:nvSpPr>
        <p:spPr>
          <a:xfrm>
            <a:off x="1327110" y="1074509"/>
            <a:ext cx="9537780" cy="5016758"/>
          </a:xfrm>
          <a:custGeom>
            <a:avLst/>
            <a:gdLst>
              <a:gd name="connsiteX0" fmla="*/ 0 w 9537780"/>
              <a:gd name="connsiteY0" fmla="*/ 0 h 5016758"/>
              <a:gd name="connsiteX1" fmla="*/ 872026 w 9537780"/>
              <a:gd name="connsiteY1" fmla="*/ 0 h 5016758"/>
              <a:gd name="connsiteX2" fmla="*/ 1648673 w 9537780"/>
              <a:gd name="connsiteY2" fmla="*/ 0 h 5016758"/>
              <a:gd name="connsiteX3" fmla="*/ 2043810 w 9537780"/>
              <a:gd name="connsiteY3" fmla="*/ 0 h 5016758"/>
              <a:gd name="connsiteX4" fmla="*/ 2820458 w 9537780"/>
              <a:gd name="connsiteY4" fmla="*/ 0 h 5016758"/>
              <a:gd name="connsiteX5" fmla="*/ 3501728 w 9537780"/>
              <a:gd name="connsiteY5" fmla="*/ 0 h 5016758"/>
              <a:gd name="connsiteX6" fmla="*/ 4278376 w 9537780"/>
              <a:gd name="connsiteY6" fmla="*/ 0 h 5016758"/>
              <a:gd name="connsiteX7" fmla="*/ 5055023 w 9537780"/>
              <a:gd name="connsiteY7" fmla="*/ 0 h 5016758"/>
              <a:gd name="connsiteX8" fmla="*/ 5545538 w 9537780"/>
              <a:gd name="connsiteY8" fmla="*/ 0 h 5016758"/>
              <a:gd name="connsiteX9" fmla="*/ 6036052 w 9537780"/>
              <a:gd name="connsiteY9" fmla="*/ 0 h 5016758"/>
              <a:gd name="connsiteX10" fmla="*/ 6431189 w 9537780"/>
              <a:gd name="connsiteY10" fmla="*/ 0 h 5016758"/>
              <a:gd name="connsiteX11" fmla="*/ 6826325 w 9537780"/>
              <a:gd name="connsiteY11" fmla="*/ 0 h 5016758"/>
              <a:gd name="connsiteX12" fmla="*/ 7602973 w 9537780"/>
              <a:gd name="connsiteY12" fmla="*/ 0 h 5016758"/>
              <a:gd name="connsiteX13" fmla="*/ 7998110 w 9537780"/>
              <a:gd name="connsiteY13" fmla="*/ 0 h 5016758"/>
              <a:gd name="connsiteX14" fmla="*/ 8584002 w 9537780"/>
              <a:gd name="connsiteY14" fmla="*/ 0 h 5016758"/>
              <a:gd name="connsiteX15" fmla="*/ 9537780 w 9537780"/>
              <a:gd name="connsiteY15" fmla="*/ 0 h 5016758"/>
              <a:gd name="connsiteX16" fmla="*/ 9537780 w 9537780"/>
              <a:gd name="connsiteY16" fmla="*/ 727430 h 5016758"/>
              <a:gd name="connsiteX17" fmla="*/ 9537780 w 9537780"/>
              <a:gd name="connsiteY17" fmla="*/ 1404692 h 5016758"/>
              <a:gd name="connsiteX18" fmla="*/ 9537780 w 9537780"/>
              <a:gd name="connsiteY18" fmla="*/ 1881284 h 5016758"/>
              <a:gd name="connsiteX19" fmla="*/ 9537780 w 9537780"/>
              <a:gd name="connsiteY19" fmla="*/ 2608714 h 5016758"/>
              <a:gd name="connsiteX20" fmla="*/ 9537780 w 9537780"/>
              <a:gd name="connsiteY20" fmla="*/ 3336144 h 5016758"/>
              <a:gd name="connsiteX21" fmla="*/ 9537780 w 9537780"/>
              <a:gd name="connsiteY21" fmla="*/ 3862904 h 5016758"/>
              <a:gd name="connsiteX22" fmla="*/ 9537780 w 9537780"/>
              <a:gd name="connsiteY22" fmla="*/ 5016758 h 5016758"/>
              <a:gd name="connsiteX23" fmla="*/ 8761132 w 9537780"/>
              <a:gd name="connsiteY23" fmla="*/ 5016758 h 5016758"/>
              <a:gd name="connsiteX24" fmla="*/ 8365996 w 9537780"/>
              <a:gd name="connsiteY24" fmla="*/ 5016758 h 5016758"/>
              <a:gd name="connsiteX25" fmla="*/ 7970859 w 9537780"/>
              <a:gd name="connsiteY25" fmla="*/ 5016758 h 5016758"/>
              <a:gd name="connsiteX26" fmla="*/ 7194211 w 9537780"/>
              <a:gd name="connsiteY26" fmla="*/ 5016758 h 5016758"/>
              <a:gd name="connsiteX27" fmla="*/ 6799075 w 9537780"/>
              <a:gd name="connsiteY27" fmla="*/ 5016758 h 5016758"/>
              <a:gd name="connsiteX28" fmla="*/ 6308560 w 9537780"/>
              <a:gd name="connsiteY28" fmla="*/ 5016758 h 5016758"/>
              <a:gd name="connsiteX29" fmla="*/ 5722668 w 9537780"/>
              <a:gd name="connsiteY29" fmla="*/ 5016758 h 5016758"/>
              <a:gd name="connsiteX30" fmla="*/ 4850642 w 9537780"/>
              <a:gd name="connsiteY30" fmla="*/ 5016758 h 5016758"/>
              <a:gd name="connsiteX31" fmla="*/ 3978617 w 9537780"/>
              <a:gd name="connsiteY31" fmla="*/ 5016758 h 5016758"/>
              <a:gd name="connsiteX32" fmla="*/ 3297347 w 9537780"/>
              <a:gd name="connsiteY32" fmla="*/ 5016758 h 5016758"/>
              <a:gd name="connsiteX33" fmla="*/ 2902210 w 9537780"/>
              <a:gd name="connsiteY33" fmla="*/ 5016758 h 5016758"/>
              <a:gd name="connsiteX34" fmla="*/ 2316318 w 9537780"/>
              <a:gd name="connsiteY34" fmla="*/ 5016758 h 5016758"/>
              <a:gd name="connsiteX35" fmla="*/ 1539670 w 9537780"/>
              <a:gd name="connsiteY35" fmla="*/ 5016758 h 5016758"/>
              <a:gd name="connsiteX36" fmla="*/ 953778 w 9537780"/>
              <a:gd name="connsiteY36" fmla="*/ 5016758 h 5016758"/>
              <a:gd name="connsiteX37" fmla="*/ 0 w 9537780"/>
              <a:gd name="connsiteY37" fmla="*/ 5016758 h 5016758"/>
              <a:gd name="connsiteX38" fmla="*/ 0 w 9537780"/>
              <a:gd name="connsiteY38" fmla="*/ 4289328 h 5016758"/>
              <a:gd name="connsiteX39" fmla="*/ 0 w 9537780"/>
              <a:gd name="connsiteY39" fmla="*/ 3762569 h 5016758"/>
              <a:gd name="connsiteX40" fmla="*/ 0 w 9537780"/>
              <a:gd name="connsiteY40" fmla="*/ 3035139 h 5016758"/>
              <a:gd name="connsiteX41" fmla="*/ 0 w 9537780"/>
              <a:gd name="connsiteY41" fmla="*/ 2508379 h 5016758"/>
              <a:gd name="connsiteX42" fmla="*/ 0 w 9537780"/>
              <a:gd name="connsiteY42" fmla="*/ 2031787 h 5016758"/>
              <a:gd name="connsiteX43" fmla="*/ 0 w 9537780"/>
              <a:gd name="connsiteY43" fmla="*/ 1505027 h 5016758"/>
              <a:gd name="connsiteX44" fmla="*/ 0 w 9537780"/>
              <a:gd name="connsiteY44" fmla="*/ 827765 h 5016758"/>
              <a:gd name="connsiteX45" fmla="*/ 0 w 9537780"/>
              <a:gd name="connsiteY45" fmla="*/ 0 h 501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537780" h="5016758" extrusionOk="0">
                <a:moveTo>
                  <a:pt x="0" y="0"/>
                </a:moveTo>
                <a:cubicBezTo>
                  <a:pt x="310249" y="-13329"/>
                  <a:pt x="585586" y="-32124"/>
                  <a:pt x="872026" y="0"/>
                </a:cubicBezTo>
                <a:cubicBezTo>
                  <a:pt x="1158466" y="32124"/>
                  <a:pt x="1457318" y="36929"/>
                  <a:pt x="1648673" y="0"/>
                </a:cubicBezTo>
                <a:cubicBezTo>
                  <a:pt x="1840028" y="-36929"/>
                  <a:pt x="1895478" y="11926"/>
                  <a:pt x="2043810" y="0"/>
                </a:cubicBezTo>
                <a:cubicBezTo>
                  <a:pt x="2192142" y="-11926"/>
                  <a:pt x="2583759" y="-26824"/>
                  <a:pt x="2820458" y="0"/>
                </a:cubicBezTo>
                <a:cubicBezTo>
                  <a:pt x="3057157" y="26824"/>
                  <a:pt x="3194437" y="7735"/>
                  <a:pt x="3501728" y="0"/>
                </a:cubicBezTo>
                <a:cubicBezTo>
                  <a:pt x="3809019" y="-7735"/>
                  <a:pt x="4024723" y="32430"/>
                  <a:pt x="4278376" y="0"/>
                </a:cubicBezTo>
                <a:cubicBezTo>
                  <a:pt x="4532029" y="-32430"/>
                  <a:pt x="4707472" y="-17254"/>
                  <a:pt x="5055023" y="0"/>
                </a:cubicBezTo>
                <a:cubicBezTo>
                  <a:pt x="5402574" y="17254"/>
                  <a:pt x="5398264" y="-15812"/>
                  <a:pt x="5545538" y="0"/>
                </a:cubicBezTo>
                <a:cubicBezTo>
                  <a:pt x="5692812" y="15812"/>
                  <a:pt x="5924556" y="9160"/>
                  <a:pt x="6036052" y="0"/>
                </a:cubicBezTo>
                <a:cubicBezTo>
                  <a:pt x="6147548" y="-9160"/>
                  <a:pt x="6308162" y="-12091"/>
                  <a:pt x="6431189" y="0"/>
                </a:cubicBezTo>
                <a:cubicBezTo>
                  <a:pt x="6554216" y="12091"/>
                  <a:pt x="6642973" y="2968"/>
                  <a:pt x="6826325" y="0"/>
                </a:cubicBezTo>
                <a:cubicBezTo>
                  <a:pt x="7009677" y="-2968"/>
                  <a:pt x="7326570" y="29261"/>
                  <a:pt x="7602973" y="0"/>
                </a:cubicBezTo>
                <a:cubicBezTo>
                  <a:pt x="7879376" y="-29261"/>
                  <a:pt x="7864578" y="7715"/>
                  <a:pt x="7998110" y="0"/>
                </a:cubicBezTo>
                <a:cubicBezTo>
                  <a:pt x="8131642" y="-7715"/>
                  <a:pt x="8320551" y="20157"/>
                  <a:pt x="8584002" y="0"/>
                </a:cubicBezTo>
                <a:cubicBezTo>
                  <a:pt x="8847453" y="-20157"/>
                  <a:pt x="9254319" y="34676"/>
                  <a:pt x="9537780" y="0"/>
                </a:cubicBezTo>
                <a:cubicBezTo>
                  <a:pt x="9560770" y="211507"/>
                  <a:pt x="9540141" y="456525"/>
                  <a:pt x="9537780" y="727430"/>
                </a:cubicBezTo>
                <a:cubicBezTo>
                  <a:pt x="9535420" y="998335"/>
                  <a:pt x="9566971" y="1092977"/>
                  <a:pt x="9537780" y="1404692"/>
                </a:cubicBezTo>
                <a:cubicBezTo>
                  <a:pt x="9508589" y="1716407"/>
                  <a:pt x="9514128" y="1707401"/>
                  <a:pt x="9537780" y="1881284"/>
                </a:cubicBezTo>
                <a:cubicBezTo>
                  <a:pt x="9561432" y="2055167"/>
                  <a:pt x="9553224" y="2396206"/>
                  <a:pt x="9537780" y="2608714"/>
                </a:cubicBezTo>
                <a:cubicBezTo>
                  <a:pt x="9522337" y="2821222"/>
                  <a:pt x="9521442" y="3115862"/>
                  <a:pt x="9537780" y="3336144"/>
                </a:cubicBezTo>
                <a:cubicBezTo>
                  <a:pt x="9554119" y="3556426"/>
                  <a:pt x="9534129" y="3742106"/>
                  <a:pt x="9537780" y="3862904"/>
                </a:cubicBezTo>
                <a:cubicBezTo>
                  <a:pt x="9541431" y="3983702"/>
                  <a:pt x="9486361" y="4731533"/>
                  <a:pt x="9537780" y="5016758"/>
                </a:cubicBezTo>
                <a:cubicBezTo>
                  <a:pt x="9356965" y="5051474"/>
                  <a:pt x="9113138" y="4999754"/>
                  <a:pt x="8761132" y="5016758"/>
                </a:cubicBezTo>
                <a:cubicBezTo>
                  <a:pt x="8409126" y="5033762"/>
                  <a:pt x="8448944" y="5017958"/>
                  <a:pt x="8365996" y="5016758"/>
                </a:cubicBezTo>
                <a:cubicBezTo>
                  <a:pt x="8283048" y="5015558"/>
                  <a:pt x="8145265" y="5019146"/>
                  <a:pt x="7970859" y="5016758"/>
                </a:cubicBezTo>
                <a:cubicBezTo>
                  <a:pt x="7796453" y="5014370"/>
                  <a:pt x="7404316" y="5028801"/>
                  <a:pt x="7194211" y="5016758"/>
                </a:cubicBezTo>
                <a:cubicBezTo>
                  <a:pt x="6984106" y="5004715"/>
                  <a:pt x="6918529" y="5009973"/>
                  <a:pt x="6799075" y="5016758"/>
                </a:cubicBezTo>
                <a:cubicBezTo>
                  <a:pt x="6679621" y="5023543"/>
                  <a:pt x="6445610" y="4993159"/>
                  <a:pt x="6308560" y="5016758"/>
                </a:cubicBezTo>
                <a:cubicBezTo>
                  <a:pt x="6171511" y="5040357"/>
                  <a:pt x="5901325" y="5003738"/>
                  <a:pt x="5722668" y="5016758"/>
                </a:cubicBezTo>
                <a:cubicBezTo>
                  <a:pt x="5544011" y="5029778"/>
                  <a:pt x="5060461" y="5039060"/>
                  <a:pt x="4850642" y="5016758"/>
                </a:cubicBezTo>
                <a:cubicBezTo>
                  <a:pt x="4640823" y="4994456"/>
                  <a:pt x="4190945" y="4973195"/>
                  <a:pt x="3978617" y="5016758"/>
                </a:cubicBezTo>
                <a:cubicBezTo>
                  <a:pt x="3766290" y="5060321"/>
                  <a:pt x="3499446" y="4992807"/>
                  <a:pt x="3297347" y="5016758"/>
                </a:cubicBezTo>
                <a:cubicBezTo>
                  <a:pt x="3095248" y="5040710"/>
                  <a:pt x="3029039" y="5009741"/>
                  <a:pt x="2902210" y="5016758"/>
                </a:cubicBezTo>
                <a:cubicBezTo>
                  <a:pt x="2775381" y="5023775"/>
                  <a:pt x="2491156" y="4998773"/>
                  <a:pt x="2316318" y="5016758"/>
                </a:cubicBezTo>
                <a:cubicBezTo>
                  <a:pt x="2141480" y="5034743"/>
                  <a:pt x="1773877" y="5025146"/>
                  <a:pt x="1539670" y="5016758"/>
                </a:cubicBezTo>
                <a:cubicBezTo>
                  <a:pt x="1305463" y="5008370"/>
                  <a:pt x="1193979" y="5003241"/>
                  <a:pt x="953778" y="5016758"/>
                </a:cubicBezTo>
                <a:cubicBezTo>
                  <a:pt x="713577" y="5030275"/>
                  <a:pt x="456203" y="5020499"/>
                  <a:pt x="0" y="5016758"/>
                </a:cubicBezTo>
                <a:cubicBezTo>
                  <a:pt x="-23841" y="4776650"/>
                  <a:pt x="-25064" y="4445830"/>
                  <a:pt x="0" y="4289328"/>
                </a:cubicBezTo>
                <a:cubicBezTo>
                  <a:pt x="25064" y="4132826"/>
                  <a:pt x="-22986" y="3992673"/>
                  <a:pt x="0" y="3762569"/>
                </a:cubicBezTo>
                <a:cubicBezTo>
                  <a:pt x="22986" y="3532465"/>
                  <a:pt x="-6127" y="3388858"/>
                  <a:pt x="0" y="3035139"/>
                </a:cubicBezTo>
                <a:cubicBezTo>
                  <a:pt x="6127" y="2681420"/>
                  <a:pt x="6980" y="2659916"/>
                  <a:pt x="0" y="2508379"/>
                </a:cubicBezTo>
                <a:cubicBezTo>
                  <a:pt x="-6980" y="2356842"/>
                  <a:pt x="10462" y="2137480"/>
                  <a:pt x="0" y="2031787"/>
                </a:cubicBezTo>
                <a:cubicBezTo>
                  <a:pt x="-10462" y="1926094"/>
                  <a:pt x="-9316" y="1623671"/>
                  <a:pt x="0" y="1505027"/>
                </a:cubicBezTo>
                <a:cubicBezTo>
                  <a:pt x="9316" y="1386383"/>
                  <a:pt x="-25564" y="1076377"/>
                  <a:pt x="0" y="827765"/>
                </a:cubicBezTo>
                <a:cubicBezTo>
                  <a:pt x="25564" y="579153"/>
                  <a:pt x="-24567" y="181231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63572358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Ключевая техническая задача</a:t>
            </a:r>
            <a:r>
              <a:rPr lang="ru-RU" sz="2000" dirty="0"/>
              <a:t>: отработка и доработка имеющейся методики.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Имеющиеся ресурсы проекта</a:t>
            </a:r>
            <a:r>
              <a:rPr lang="ru-RU" sz="2000" dirty="0"/>
              <a:t>: Специализированная лаборатория со всем необходимым оборудованием, в том числе с оборудованием для определения характеристик композита, приготовления композита и часть реактивов, а именно диоксид титана, дистиллированная вода, оксид алюминия, воск. 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Затраты на реализацию проекта</a:t>
            </a:r>
            <a:r>
              <a:rPr lang="ru-RU" sz="2000" dirty="0"/>
              <a:t>: Закупка реагентов, выплата заработной платы, организация зоны синтеза. Покрытие затрат на тестирование продукта со средств гранта.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Планы по формированию команды проекта</a:t>
            </a:r>
            <a:r>
              <a:rPr lang="ru-RU" sz="2000" dirty="0"/>
              <a:t>: Часть команды будет заниматься получением и производством композита, другая его часть будет заниматься поиском потребителя и сбытом.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Планируемый способ получения дохода</a:t>
            </a:r>
            <a:r>
              <a:rPr lang="ru-RU" sz="2000" dirty="0"/>
              <a:t>: Продажа полученного готового композита производствам по получению косметических средств.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29731-28EB-1184-AEB5-58638AE76C19}"/>
              </a:ext>
            </a:extLst>
          </p:cNvPr>
          <p:cNvSpPr txBox="1"/>
          <p:nvPr/>
        </p:nvSpPr>
        <p:spPr>
          <a:xfrm>
            <a:off x="11699669" y="6276109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56521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B2BD6-0736-8155-6FB9-61E0C7215C2B}"/>
              </a:ext>
            </a:extLst>
          </p:cNvPr>
          <p:cNvSpPr txBox="1"/>
          <p:nvPr/>
        </p:nvSpPr>
        <p:spPr>
          <a:xfrm>
            <a:off x="-199697" y="299903"/>
            <a:ext cx="672024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2800" u="sng" dirty="0">
                <a:solidFill>
                  <a:schemeClr val="accent2">
                    <a:lumMod val="50000"/>
                  </a:schemeClr>
                </a:solidFill>
              </a:rPr>
              <a:t>Квалификация заявителя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84DC1E-F660-2BE6-C6F0-29F2B72F7255}"/>
              </a:ext>
            </a:extLst>
          </p:cNvPr>
          <p:cNvSpPr txBox="1"/>
          <p:nvPr/>
        </p:nvSpPr>
        <p:spPr>
          <a:xfrm>
            <a:off x="2153068" y="2767280"/>
            <a:ext cx="7885864" cy="1323439"/>
          </a:xfrm>
          <a:custGeom>
            <a:avLst/>
            <a:gdLst>
              <a:gd name="connsiteX0" fmla="*/ 0 w 7885864"/>
              <a:gd name="connsiteY0" fmla="*/ 0 h 1323439"/>
              <a:gd name="connsiteX1" fmla="*/ 420579 w 7885864"/>
              <a:gd name="connsiteY1" fmla="*/ 0 h 1323439"/>
              <a:gd name="connsiteX2" fmla="*/ 1235452 w 7885864"/>
              <a:gd name="connsiteY2" fmla="*/ 0 h 1323439"/>
              <a:gd name="connsiteX3" fmla="*/ 1892607 w 7885864"/>
              <a:gd name="connsiteY3" fmla="*/ 0 h 1323439"/>
              <a:gd name="connsiteX4" fmla="*/ 2707480 w 7885864"/>
              <a:gd name="connsiteY4" fmla="*/ 0 h 1323439"/>
              <a:gd name="connsiteX5" fmla="*/ 3128059 w 7885864"/>
              <a:gd name="connsiteY5" fmla="*/ 0 h 1323439"/>
              <a:gd name="connsiteX6" fmla="*/ 3942932 w 7885864"/>
              <a:gd name="connsiteY6" fmla="*/ 0 h 1323439"/>
              <a:gd name="connsiteX7" fmla="*/ 4600087 w 7885864"/>
              <a:gd name="connsiteY7" fmla="*/ 0 h 1323439"/>
              <a:gd name="connsiteX8" fmla="*/ 5099525 w 7885864"/>
              <a:gd name="connsiteY8" fmla="*/ 0 h 1323439"/>
              <a:gd name="connsiteX9" fmla="*/ 5598963 w 7885864"/>
              <a:gd name="connsiteY9" fmla="*/ 0 h 1323439"/>
              <a:gd name="connsiteX10" fmla="*/ 6413836 w 7885864"/>
              <a:gd name="connsiteY10" fmla="*/ 0 h 1323439"/>
              <a:gd name="connsiteX11" fmla="*/ 7228709 w 7885864"/>
              <a:gd name="connsiteY11" fmla="*/ 0 h 1323439"/>
              <a:gd name="connsiteX12" fmla="*/ 7885864 w 7885864"/>
              <a:gd name="connsiteY12" fmla="*/ 0 h 1323439"/>
              <a:gd name="connsiteX13" fmla="*/ 7885864 w 7885864"/>
              <a:gd name="connsiteY13" fmla="*/ 648485 h 1323439"/>
              <a:gd name="connsiteX14" fmla="*/ 7885864 w 7885864"/>
              <a:gd name="connsiteY14" fmla="*/ 1323439 h 1323439"/>
              <a:gd name="connsiteX15" fmla="*/ 7228709 w 7885864"/>
              <a:gd name="connsiteY15" fmla="*/ 1323439 h 1323439"/>
              <a:gd name="connsiteX16" fmla="*/ 6650412 w 7885864"/>
              <a:gd name="connsiteY16" fmla="*/ 1323439 h 1323439"/>
              <a:gd name="connsiteX17" fmla="*/ 6229833 w 7885864"/>
              <a:gd name="connsiteY17" fmla="*/ 1323439 h 1323439"/>
              <a:gd name="connsiteX18" fmla="*/ 5493819 w 7885864"/>
              <a:gd name="connsiteY18" fmla="*/ 1323439 h 1323439"/>
              <a:gd name="connsiteX19" fmla="*/ 4994381 w 7885864"/>
              <a:gd name="connsiteY19" fmla="*/ 1323439 h 1323439"/>
              <a:gd name="connsiteX20" fmla="*/ 4573801 w 7885864"/>
              <a:gd name="connsiteY20" fmla="*/ 1323439 h 1323439"/>
              <a:gd name="connsiteX21" fmla="*/ 3916646 w 7885864"/>
              <a:gd name="connsiteY21" fmla="*/ 1323439 h 1323439"/>
              <a:gd name="connsiteX22" fmla="*/ 3496066 w 7885864"/>
              <a:gd name="connsiteY22" fmla="*/ 1323439 h 1323439"/>
              <a:gd name="connsiteX23" fmla="*/ 2681194 w 7885864"/>
              <a:gd name="connsiteY23" fmla="*/ 1323439 h 1323439"/>
              <a:gd name="connsiteX24" fmla="*/ 2024038 w 7885864"/>
              <a:gd name="connsiteY24" fmla="*/ 1323439 h 1323439"/>
              <a:gd name="connsiteX25" fmla="*/ 1209166 w 7885864"/>
              <a:gd name="connsiteY25" fmla="*/ 1323439 h 1323439"/>
              <a:gd name="connsiteX26" fmla="*/ 630869 w 7885864"/>
              <a:gd name="connsiteY26" fmla="*/ 1323439 h 1323439"/>
              <a:gd name="connsiteX27" fmla="*/ 0 w 7885864"/>
              <a:gd name="connsiteY27" fmla="*/ 1323439 h 1323439"/>
              <a:gd name="connsiteX28" fmla="*/ 0 w 7885864"/>
              <a:gd name="connsiteY28" fmla="*/ 661720 h 1323439"/>
              <a:gd name="connsiteX29" fmla="*/ 0 w 7885864"/>
              <a:gd name="connsiteY29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885864" h="1323439" extrusionOk="0">
                <a:moveTo>
                  <a:pt x="0" y="0"/>
                </a:moveTo>
                <a:cubicBezTo>
                  <a:pt x="127000" y="9042"/>
                  <a:pt x="297464" y="8506"/>
                  <a:pt x="420579" y="0"/>
                </a:cubicBezTo>
                <a:cubicBezTo>
                  <a:pt x="543694" y="-8506"/>
                  <a:pt x="876207" y="10389"/>
                  <a:pt x="1235452" y="0"/>
                </a:cubicBezTo>
                <a:cubicBezTo>
                  <a:pt x="1594697" y="-10389"/>
                  <a:pt x="1574554" y="19634"/>
                  <a:pt x="1892607" y="0"/>
                </a:cubicBezTo>
                <a:cubicBezTo>
                  <a:pt x="2210661" y="-19634"/>
                  <a:pt x="2526333" y="-39821"/>
                  <a:pt x="2707480" y="0"/>
                </a:cubicBezTo>
                <a:cubicBezTo>
                  <a:pt x="2888627" y="39821"/>
                  <a:pt x="3013422" y="-8903"/>
                  <a:pt x="3128059" y="0"/>
                </a:cubicBezTo>
                <a:cubicBezTo>
                  <a:pt x="3242696" y="8903"/>
                  <a:pt x="3557042" y="-13534"/>
                  <a:pt x="3942932" y="0"/>
                </a:cubicBezTo>
                <a:cubicBezTo>
                  <a:pt x="4328822" y="13534"/>
                  <a:pt x="4311895" y="-2563"/>
                  <a:pt x="4600087" y="0"/>
                </a:cubicBezTo>
                <a:cubicBezTo>
                  <a:pt x="4888280" y="2563"/>
                  <a:pt x="4896903" y="6586"/>
                  <a:pt x="5099525" y="0"/>
                </a:cubicBezTo>
                <a:cubicBezTo>
                  <a:pt x="5302147" y="-6586"/>
                  <a:pt x="5356569" y="-17611"/>
                  <a:pt x="5598963" y="0"/>
                </a:cubicBezTo>
                <a:cubicBezTo>
                  <a:pt x="5841357" y="17611"/>
                  <a:pt x="6126264" y="25822"/>
                  <a:pt x="6413836" y="0"/>
                </a:cubicBezTo>
                <a:cubicBezTo>
                  <a:pt x="6701408" y="-25822"/>
                  <a:pt x="6890869" y="11401"/>
                  <a:pt x="7228709" y="0"/>
                </a:cubicBezTo>
                <a:cubicBezTo>
                  <a:pt x="7566549" y="-11401"/>
                  <a:pt x="7698461" y="1923"/>
                  <a:pt x="7885864" y="0"/>
                </a:cubicBezTo>
                <a:cubicBezTo>
                  <a:pt x="7893081" y="227661"/>
                  <a:pt x="7918211" y="479757"/>
                  <a:pt x="7885864" y="648485"/>
                </a:cubicBezTo>
                <a:cubicBezTo>
                  <a:pt x="7853517" y="817213"/>
                  <a:pt x="7876199" y="1067586"/>
                  <a:pt x="7885864" y="1323439"/>
                </a:cubicBezTo>
                <a:cubicBezTo>
                  <a:pt x="7599671" y="1353230"/>
                  <a:pt x="7378495" y="1342908"/>
                  <a:pt x="7228709" y="1323439"/>
                </a:cubicBezTo>
                <a:cubicBezTo>
                  <a:pt x="7078923" y="1303970"/>
                  <a:pt x="6906465" y="1311670"/>
                  <a:pt x="6650412" y="1323439"/>
                </a:cubicBezTo>
                <a:cubicBezTo>
                  <a:pt x="6394359" y="1335208"/>
                  <a:pt x="6411729" y="1320424"/>
                  <a:pt x="6229833" y="1323439"/>
                </a:cubicBezTo>
                <a:cubicBezTo>
                  <a:pt x="6047937" y="1326454"/>
                  <a:pt x="5800962" y="1312492"/>
                  <a:pt x="5493819" y="1323439"/>
                </a:cubicBezTo>
                <a:cubicBezTo>
                  <a:pt x="5186676" y="1334386"/>
                  <a:pt x="5152829" y="1298817"/>
                  <a:pt x="4994381" y="1323439"/>
                </a:cubicBezTo>
                <a:cubicBezTo>
                  <a:pt x="4835933" y="1348061"/>
                  <a:pt x="4722591" y="1334423"/>
                  <a:pt x="4573801" y="1323439"/>
                </a:cubicBezTo>
                <a:cubicBezTo>
                  <a:pt x="4425011" y="1312455"/>
                  <a:pt x="4146844" y="1317116"/>
                  <a:pt x="3916646" y="1323439"/>
                </a:cubicBezTo>
                <a:cubicBezTo>
                  <a:pt x="3686449" y="1329762"/>
                  <a:pt x="3621393" y="1315687"/>
                  <a:pt x="3496066" y="1323439"/>
                </a:cubicBezTo>
                <a:cubicBezTo>
                  <a:pt x="3370739" y="1331191"/>
                  <a:pt x="3052440" y="1341262"/>
                  <a:pt x="2681194" y="1323439"/>
                </a:cubicBezTo>
                <a:cubicBezTo>
                  <a:pt x="2309948" y="1305616"/>
                  <a:pt x="2156514" y="1350160"/>
                  <a:pt x="2024038" y="1323439"/>
                </a:cubicBezTo>
                <a:cubicBezTo>
                  <a:pt x="1891562" y="1296718"/>
                  <a:pt x="1586113" y="1336968"/>
                  <a:pt x="1209166" y="1323439"/>
                </a:cubicBezTo>
                <a:cubicBezTo>
                  <a:pt x="832219" y="1309910"/>
                  <a:pt x="823742" y="1340621"/>
                  <a:pt x="630869" y="1323439"/>
                </a:cubicBezTo>
                <a:cubicBezTo>
                  <a:pt x="437996" y="1306257"/>
                  <a:pt x="244514" y="1345477"/>
                  <a:pt x="0" y="1323439"/>
                </a:cubicBezTo>
                <a:cubicBezTo>
                  <a:pt x="13993" y="1130435"/>
                  <a:pt x="9588" y="850957"/>
                  <a:pt x="0" y="661720"/>
                </a:cubicBezTo>
                <a:cubicBezTo>
                  <a:pt x="-9588" y="472483"/>
                  <a:pt x="-10899" y="135431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11840660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1. Являюсь студентом 4 курса направления «Химия» кафедры «Наноразмерных частиц и поверхностных явлений имени </a:t>
            </a:r>
            <a:r>
              <a:rPr lang="ru-RU" sz="2000" dirty="0" err="1"/>
              <a:t>Воюцкого</a:t>
            </a:r>
            <a:r>
              <a:rPr lang="ru-RU" sz="2000" dirty="0"/>
              <a:t> С.С.» в Российском Технологическом Университете «МИРЭА».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9CFC5-52B5-72FF-7AC7-2F2A93A8C943}"/>
              </a:ext>
            </a:extLst>
          </p:cNvPr>
          <p:cNvSpPr txBox="1"/>
          <p:nvPr/>
        </p:nvSpPr>
        <p:spPr>
          <a:xfrm>
            <a:off x="11710555" y="6243452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55746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9143B-3A55-F902-371B-9108375F5077}"/>
              </a:ext>
            </a:extLst>
          </p:cNvPr>
          <p:cNvSpPr txBox="1"/>
          <p:nvPr/>
        </p:nvSpPr>
        <p:spPr>
          <a:xfrm>
            <a:off x="3808149" y="1422799"/>
            <a:ext cx="4575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10C09-E2D5-F27D-DA29-1115EEC1BF01}"/>
              </a:ext>
            </a:extLst>
          </p:cNvPr>
          <p:cNvSpPr txBox="1"/>
          <p:nvPr/>
        </p:nvSpPr>
        <p:spPr>
          <a:xfrm>
            <a:off x="3031208" y="2623128"/>
            <a:ext cx="61295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sz="2400" b="0" dirty="0">
                <a:latin typeface="+mj-lt"/>
              </a:rPr>
              <a:t>СтС-411066</a:t>
            </a:r>
            <a:endParaRPr lang="en-US" sz="2400" dirty="0">
              <a:latin typeface="+mj-lt"/>
            </a:endParaRPr>
          </a:p>
          <a:p>
            <a:pPr algn="ctr"/>
            <a:r>
              <a:rPr lang="ru-RU" sz="2400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Скурихина Дарья Дмитриевна</a:t>
            </a:r>
            <a:endParaRPr lang="en-US" sz="2400" b="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/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Почта: </a:t>
            </a:r>
            <a:r>
              <a:rPr lang="en-US" sz="2400" dirty="0"/>
              <a:t>dasha.skurikhina03@gmail.com</a:t>
            </a:r>
            <a:endParaRPr lang="ru-RU" sz="2400" dirty="0"/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Телефон: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/>
              <a:t>+79152282055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44A3D5-744A-B826-AF3A-3D0CF7AAA88D}"/>
              </a:ext>
            </a:extLst>
          </p:cNvPr>
          <p:cNvSpPr txBox="1"/>
          <p:nvPr/>
        </p:nvSpPr>
        <p:spPr>
          <a:xfrm>
            <a:off x="11699669" y="6276109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BFB8AA-1327-9B90-6A84-01D642A120C1}"/>
              </a:ext>
            </a:extLst>
          </p:cNvPr>
          <p:cNvSpPr/>
          <p:nvPr/>
        </p:nvSpPr>
        <p:spPr>
          <a:xfrm>
            <a:off x="3031208" y="1273629"/>
            <a:ext cx="6243421" cy="3570514"/>
          </a:xfrm>
          <a:custGeom>
            <a:avLst/>
            <a:gdLst>
              <a:gd name="connsiteX0" fmla="*/ 0 w 6243421"/>
              <a:gd name="connsiteY0" fmla="*/ 0 h 3570514"/>
              <a:gd name="connsiteX1" fmla="*/ 756148 w 6243421"/>
              <a:gd name="connsiteY1" fmla="*/ 0 h 3570514"/>
              <a:gd name="connsiteX2" fmla="*/ 1262558 w 6243421"/>
              <a:gd name="connsiteY2" fmla="*/ 0 h 3570514"/>
              <a:gd name="connsiteX3" fmla="*/ 1768969 w 6243421"/>
              <a:gd name="connsiteY3" fmla="*/ 0 h 3570514"/>
              <a:gd name="connsiteX4" fmla="*/ 2525117 w 6243421"/>
              <a:gd name="connsiteY4" fmla="*/ 0 h 3570514"/>
              <a:gd name="connsiteX5" fmla="*/ 3093962 w 6243421"/>
              <a:gd name="connsiteY5" fmla="*/ 0 h 3570514"/>
              <a:gd name="connsiteX6" fmla="*/ 3600373 w 6243421"/>
              <a:gd name="connsiteY6" fmla="*/ 0 h 3570514"/>
              <a:gd name="connsiteX7" fmla="*/ 4231652 w 6243421"/>
              <a:gd name="connsiteY7" fmla="*/ 0 h 3570514"/>
              <a:gd name="connsiteX8" fmla="*/ 5050234 w 6243421"/>
              <a:gd name="connsiteY8" fmla="*/ 0 h 3570514"/>
              <a:gd name="connsiteX9" fmla="*/ 6243421 w 6243421"/>
              <a:gd name="connsiteY9" fmla="*/ 0 h 3570514"/>
              <a:gd name="connsiteX10" fmla="*/ 6243421 w 6243421"/>
              <a:gd name="connsiteY10" fmla="*/ 487970 h 3570514"/>
              <a:gd name="connsiteX11" fmla="*/ 6243421 w 6243421"/>
              <a:gd name="connsiteY11" fmla="*/ 975940 h 3570514"/>
              <a:gd name="connsiteX12" fmla="*/ 6243421 w 6243421"/>
              <a:gd name="connsiteY12" fmla="*/ 1499616 h 3570514"/>
              <a:gd name="connsiteX13" fmla="*/ 6243421 w 6243421"/>
              <a:gd name="connsiteY13" fmla="*/ 2023291 h 3570514"/>
              <a:gd name="connsiteX14" fmla="*/ 6243421 w 6243421"/>
              <a:gd name="connsiteY14" fmla="*/ 2618377 h 3570514"/>
              <a:gd name="connsiteX15" fmla="*/ 6243421 w 6243421"/>
              <a:gd name="connsiteY15" fmla="*/ 3570514 h 3570514"/>
              <a:gd name="connsiteX16" fmla="*/ 5424839 w 6243421"/>
              <a:gd name="connsiteY16" fmla="*/ 3570514 h 3570514"/>
              <a:gd name="connsiteX17" fmla="*/ 4606257 w 6243421"/>
              <a:gd name="connsiteY17" fmla="*/ 3570514 h 3570514"/>
              <a:gd name="connsiteX18" fmla="*/ 3850110 w 6243421"/>
              <a:gd name="connsiteY18" fmla="*/ 3570514 h 3570514"/>
              <a:gd name="connsiteX19" fmla="*/ 3343699 w 6243421"/>
              <a:gd name="connsiteY19" fmla="*/ 3570514 h 3570514"/>
              <a:gd name="connsiteX20" fmla="*/ 2525117 w 6243421"/>
              <a:gd name="connsiteY20" fmla="*/ 3570514 h 3570514"/>
              <a:gd name="connsiteX21" fmla="*/ 1706535 w 6243421"/>
              <a:gd name="connsiteY21" fmla="*/ 3570514 h 3570514"/>
              <a:gd name="connsiteX22" fmla="*/ 1200124 w 6243421"/>
              <a:gd name="connsiteY22" fmla="*/ 3570514 h 3570514"/>
              <a:gd name="connsiteX23" fmla="*/ 0 w 6243421"/>
              <a:gd name="connsiteY23" fmla="*/ 3570514 h 3570514"/>
              <a:gd name="connsiteX24" fmla="*/ 0 w 6243421"/>
              <a:gd name="connsiteY24" fmla="*/ 2904018 h 3570514"/>
              <a:gd name="connsiteX25" fmla="*/ 0 w 6243421"/>
              <a:gd name="connsiteY25" fmla="*/ 2237522 h 3570514"/>
              <a:gd name="connsiteX26" fmla="*/ 0 w 6243421"/>
              <a:gd name="connsiteY26" fmla="*/ 1678142 h 3570514"/>
              <a:gd name="connsiteX27" fmla="*/ 0 w 6243421"/>
              <a:gd name="connsiteY27" fmla="*/ 1011646 h 3570514"/>
              <a:gd name="connsiteX28" fmla="*/ 0 w 6243421"/>
              <a:gd name="connsiteY28" fmla="*/ 0 h 357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243421" h="3570514" extrusionOk="0">
                <a:moveTo>
                  <a:pt x="0" y="0"/>
                </a:moveTo>
                <a:cubicBezTo>
                  <a:pt x="319834" y="-2699"/>
                  <a:pt x="381228" y="8833"/>
                  <a:pt x="756148" y="0"/>
                </a:cubicBezTo>
                <a:cubicBezTo>
                  <a:pt x="1131068" y="-8833"/>
                  <a:pt x="1054330" y="-25245"/>
                  <a:pt x="1262558" y="0"/>
                </a:cubicBezTo>
                <a:cubicBezTo>
                  <a:pt x="1470786" y="25245"/>
                  <a:pt x="1625373" y="-2885"/>
                  <a:pt x="1768969" y="0"/>
                </a:cubicBezTo>
                <a:cubicBezTo>
                  <a:pt x="1912565" y="2885"/>
                  <a:pt x="2264788" y="15728"/>
                  <a:pt x="2525117" y="0"/>
                </a:cubicBezTo>
                <a:cubicBezTo>
                  <a:pt x="2785446" y="-15728"/>
                  <a:pt x="2947338" y="7017"/>
                  <a:pt x="3093962" y="0"/>
                </a:cubicBezTo>
                <a:cubicBezTo>
                  <a:pt x="3240586" y="-7017"/>
                  <a:pt x="3474960" y="-5462"/>
                  <a:pt x="3600373" y="0"/>
                </a:cubicBezTo>
                <a:cubicBezTo>
                  <a:pt x="3725786" y="5462"/>
                  <a:pt x="3958680" y="-26648"/>
                  <a:pt x="4231652" y="0"/>
                </a:cubicBezTo>
                <a:cubicBezTo>
                  <a:pt x="4504624" y="26648"/>
                  <a:pt x="4749027" y="31533"/>
                  <a:pt x="5050234" y="0"/>
                </a:cubicBezTo>
                <a:cubicBezTo>
                  <a:pt x="5351441" y="-31533"/>
                  <a:pt x="5933137" y="-50082"/>
                  <a:pt x="6243421" y="0"/>
                </a:cubicBezTo>
                <a:cubicBezTo>
                  <a:pt x="6253765" y="122177"/>
                  <a:pt x="6237412" y="342984"/>
                  <a:pt x="6243421" y="487970"/>
                </a:cubicBezTo>
                <a:cubicBezTo>
                  <a:pt x="6249431" y="632956"/>
                  <a:pt x="6253607" y="802324"/>
                  <a:pt x="6243421" y="975940"/>
                </a:cubicBezTo>
                <a:cubicBezTo>
                  <a:pt x="6233236" y="1149556"/>
                  <a:pt x="6248811" y="1268382"/>
                  <a:pt x="6243421" y="1499616"/>
                </a:cubicBezTo>
                <a:cubicBezTo>
                  <a:pt x="6238031" y="1730850"/>
                  <a:pt x="6264892" y="1824888"/>
                  <a:pt x="6243421" y="2023291"/>
                </a:cubicBezTo>
                <a:cubicBezTo>
                  <a:pt x="6221950" y="2221695"/>
                  <a:pt x="6229906" y="2324062"/>
                  <a:pt x="6243421" y="2618377"/>
                </a:cubicBezTo>
                <a:cubicBezTo>
                  <a:pt x="6256936" y="2912692"/>
                  <a:pt x="6204181" y="3187961"/>
                  <a:pt x="6243421" y="3570514"/>
                </a:cubicBezTo>
                <a:cubicBezTo>
                  <a:pt x="5877945" y="3597487"/>
                  <a:pt x="5797746" y="3595238"/>
                  <a:pt x="5424839" y="3570514"/>
                </a:cubicBezTo>
                <a:cubicBezTo>
                  <a:pt x="5051932" y="3545790"/>
                  <a:pt x="4843159" y="3582766"/>
                  <a:pt x="4606257" y="3570514"/>
                </a:cubicBezTo>
                <a:cubicBezTo>
                  <a:pt x="4369355" y="3558262"/>
                  <a:pt x="4220952" y="3572723"/>
                  <a:pt x="3850110" y="3570514"/>
                </a:cubicBezTo>
                <a:cubicBezTo>
                  <a:pt x="3479268" y="3568305"/>
                  <a:pt x="3502233" y="3552514"/>
                  <a:pt x="3343699" y="3570514"/>
                </a:cubicBezTo>
                <a:cubicBezTo>
                  <a:pt x="3185165" y="3588514"/>
                  <a:pt x="2931130" y="3561470"/>
                  <a:pt x="2525117" y="3570514"/>
                </a:cubicBezTo>
                <a:cubicBezTo>
                  <a:pt x="2119104" y="3579558"/>
                  <a:pt x="1881318" y="3601228"/>
                  <a:pt x="1706535" y="3570514"/>
                </a:cubicBezTo>
                <a:cubicBezTo>
                  <a:pt x="1531752" y="3539800"/>
                  <a:pt x="1302987" y="3580711"/>
                  <a:pt x="1200124" y="3570514"/>
                </a:cubicBezTo>
                <a:cubicBezTo>
                  <a:pt x="1097261" y="3560317"/>
                  <a:pt x="362214" y="3564792"/>
                  <a:pt x="0" y="3570514"/>
                </a:cubicBezTo>
                <a:cubicBezTo>
                  <a:pt x="-31028" y="3334786"/>
                  <a:pt x="-26588" y="3220174"/>
                  <a:pt x="0" y="2904018"/>
                </a:cubicBezTo>
                <a:cubicBezTo>
                  <a:pt x="26588" y="2587862"/>
                  <a:pt x="-12019" y="2386977"/>
                  <a:pt x="0" y="2237522"/>
                </a:cubicBezTo>
                <a:cubicBezTo>
                  <a:pt x="12019" y="2088067"/>
                  <a:pt x="20053" y="1846496"/>
                  <a:pt x="0" y="1678142"/>
                </a:cubicBezTo>
                <a:cubicBezTo>
                  <a:pt x="-20053" y="1509788"/>
                  <a:pt x="-20728" y="1247849"/>
                  <a:pt x="0" y="1011646"/>
                </a:cubicBezTo>
                <a:cubicBezTo>
                  <a:pt x="20728" y="775443"/>
                  <a:pt x="-45609" y="367803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736254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1984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M00677232_win32_KB_V4" id="{7C2CD246-3174-4527-8E3B-96BB004DC883}" vid="{2E14CB92-0E49-42FE-A66D-7EE51C3C8E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Back to school night presentation</Template>
  <TotalTime>81</TotalTime>
  <Words>564</Words>
  <Application>Microsoft Office PowerPoint</Application>
  <PresentationFormat>Широкоэкранный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Courier New</vt:lpstr>
      <vt:lpstr>Quire Sans</vt:lpstr>
      <vt:lpstr>Custom</vt:lpstr>
      <vt:lpstr>Студенческий  Стартап VI очередь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 V очередь</dc:title>
  <dc:creator>Даша Скурихина</dc:creator>
  <cp:lastModifiedBy>Dasha Skurikhina</cp:lastModifiedBy>
  <cp:revision>3</cp:revision>
  <dcterms:created xsi:type="dcterms:W3CDTF">2024-04-10T18:12:35Z</dcterms:created>
  <dcterms:modified xsi:type="dcterms:W3CDTF">2025-05-05T10:10:54Z</dcterms:modified>
</cp:coreProperties>
</file>