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2"/>
  </p:notesMasterIdLst>
  <p:sldIdLst>
    <p:sldId id="256" r:id="rId2"/>
    <p:sldId id="257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13"/>
      <p:bold r:id="rId14"/>
      <p:italic r:id="rId15"/>
      <p:boldItalic r:id="rId16"/>
    </p:embeddedFont>
    <p:embeddedFont>
      <p:font typeface="Montserrat ExtraBold" panose="00000900000000000000" pitchFamily="2" charset="-52"/>
      <p:bold r:id="rId17"/>
      <p:boldItalic r:id="rId18"/>
    </p:embeddedFont>
    <p:embeddedFont>
      <p:font typeface="Montserrat Medium" panose="00000600000000000000" pitchFamily="2" charset="-52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FBDA2F-B1DB-4CA9-80A1-BC17716BC960}">
  <a:tblStyle styleId="{DBFBDA2F-B1DB-4CA9-80A1-BC17716BC9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3F794D-D11F-4B2C-89DD-C08A9F1ABA7A}" type="doc">
      <dgm:prSet loTypeId="urn:microsoft.com/office/officeart/2005/8/layout/chevron2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2AED3C4-3CFC-416C-A0A2-AC64ECBA8916}">
      <dgm:prSet phldrT="[Текст]" custT="1"/>
      <dgm:spPr/>
      <dgm:t>
        <a:bodyPr/>
        <a:lstStyle/>
        <a:p>
          <a:r>
            <a:rPr lang="ru-RU" sz="1050" dirty="0"/>
            <a:t>1</a:t>
          </a:r>
        </a:p>
      </dgm:t>
    </dgm:pt>
    <dgm:pt modelId="{B09E9141-66F4-4BC9-A111-9D2ED9CFD42B}" type="parTrans" cxnId="{FABADBA0-4684-4979-8CAB-8FA185B614F2}">
      <dgm:prSet/>
      <dgm:spPr/>
      <dgm:t>
        <a:bodyPr/>
        <a:lstStyle/>
        <a:p>
          <a:endParaRPr lang="ru-RU"/>
        </a:p>
      </dgm:t>
    </dgm:pt>
    <dgm:pt modelId="{ABC33692-C2E5-48D4-970E-83F339411654}" type="sibTrans" cxnId="{FABADBA0-4684-4979-8CAB-8FA185B614F2}">
      <dgm:prSet/>
      <dgm:spPr/>
      <dgm:t>
        <a:bodyPr/>
        <a:lstStyle/>
        <a:p>
          <a:endParaRPr lang="ru-RU"/>
        </a:p>
      </dgm:t>
    </dgm:pt>
    <dgm:pt modelId="{766C4F8E-945F-410B-8FE0-86AD50C8E942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Получение опытного образца </a:t>
          </a:r>
          <a:r>
            <a:rPr lang="ru-RU" sz="1600" dirty="0" err="1">
              <a:solidFill>
                <a:schemeClr val="accent4">
                  <a:lumMod val="50000"/>
                </a:schemeClr>
              </a:solidFill>
            </a:rPr>
            <a:t>гидрогелевой</a:t>
          </a: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 мембраны</a:t>
          </a:r>
        </a:p>
      </dgm:t>
    </dgm:pt>
    <dgm:pt modelId="{6DD9A46B-5671-43C4-B67E-3B4B8AE454C5}" type="parTrans" cxnId="{E93F4E01-B7A9-4A7E-9D4D-D2ABBC5F18AB}">
      <dgm:prSet/>
      <dgm:spPr/>
      <dgm:t>
        <a:bodyPr/>
        <a:lstStyle/>
        <a:p>
          <a:endParaRPr lang="ru-RU"/>
        </a:p>
      </dgm:t>
    </dgm:pt>
    <dgm:pt modelId="{CFCDD342-CB15-40FE-A777-2255F1C6CCE7}" type="sibTrans" cxnId="{E93F4E01-B7A9-4A7E-9D4D-D2ABBC5F18AB}">
      <dgm:prSet/>
      <dgm:spPr/>
      <dgm:t>
        <a:bodyPr/>
        <a:lstStyle/>
        <a:p>
          <a:endParaRPr lang="ru-RU"/>
        </a:p>
      </dgm:t>
    </dgm:pt>
    <dgm:pt modelId="{DF5DFA3E-652B-4414-BBD8-C58BB76ED27B}">
      <dgm:prSet phldrT="[Текст]" custT="1"/>
      <dgm:spPr/>
      <dgm:t>
        <a:bodyPr/>
        <a:lstStyle/>
        <a:p>
          <a:r>
            <a:rPr lang="ru-RU" sz="1050" dirty="0"/>
            <a:t>9</a:t>
          </a:r>
        </a:p>
      </dgm:t>
    </dgm:pt>
    <dgm:pt modelId="{811C292F-63CD-4CCB-82F3-C8136073D990}" type="parTrans" cxnId="{4951A4B3-0944-46C1-A3CB-642BC2825559}">
      <dgm:prSet/>
      <dgm:spPr/>
      <dgm:t>
        <a:bodyPr/>
        <a:lstStyle/>
        <a:p>
          <a:endParaRPr lang="ru-RU"/>
        </a:p>
      </dgm:t>
    </dgm:pt>
    <dgm:pt modelId="{441A027F-1613-4429-A92C-B5412EEEC4F1}" type="sibTrans" cxnId="{4951A4B3-0944-46C1-A3CB-642BC2825559}">
      <dgm:prSet/>
      <dgm:spPr/>
      <dgm:t>
        <a:bodyPr/>
        <a:lstStyle/>
        <a:p>
          <a:endParaRPr lang="ru-RU"/>
        </a:p>
      </dgm:t>
    </dgm:pt>
    <dgm:pt modelId="{B8C472D4-9519-488B-B892-EC369A39543C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Осуществление первых продаж</a:t>
          </a:r>
        </a:p>
      </dgm:t>
    </dgm:pt>
    <dgm:pt modelId="{0F0EB79A-DCA9-47EE-978C-AFC57990FDD1}" type="parTrans" cxnId="{17E6A815-2E50-4410-8DB2-6F6E48A3281A}">
      <dgm:prSet/>
      <dgm:spPr/>
      <dgm:t>
        <a:bodyPr/>
        <a:lstStyle/>
        <a:p>
          <a:endParaRPr lang="ru-RU"/>
        </a:p>
      </dgm:t>
    </dgm:pt>
    <dgm:pt modelId="{D309CE59-418F-42ED-9051-045F0373BAC2}" type="sibTrans" cxnId="{17E6A815-2E50-4410-8DB2-6F6E48A3281A}">
      <dgm:prSet/>
      <dgm:spPr/>
      <dgm:t>
        <a:bodyPr/>
        <a:lstStyle/>
        <a:p>
          <a:endParaRPr lang="ru-RU"/>
        </a:p>
      </dgm:t>
    </dgm:pt>
    <dgm:pt modelId="{30D497A8-6461-4B43-9AE4-3818AE8165A4}">
      <dgm:prSet custT="1"/>
      <dgm:spPr/>
      <dgm:t>
        <a:bodyPr/>
        <a:lstStyle/>
        <a:p>
          <a:r>
            <a:rPr lang="ru-RU" sz="1050" dirty="0"/>
            <a:t>2.1</a:t>
          </a:r>
        </a:p>
      </dgm:t>
    </dgm:pt>
    <dgm:pt modelId="{445E8D35-1F37-44AB-A17C-33A68B92BE5E}" type="parTrans" cxnId="{A299781A-566A-472D-91FE-60AA3F33EEC4}">
      <dgm:prSet/>
      <dgm:spPr/>
      <dgm:t>
        <a:bodyPr/>
        <a:lstStyle/>
        <a:p>
          <a:endParaRPr lang="ru-RU"/>
        </a:p>
      </dgm:t>
    </dgm:pt>
    <dgm:pt modelId="{3AF72C43-9321-4850-A5CC-53DEF2F7B19B}" type="sibTrans" cxnId="{A299781A-566A-472D-91FE-60AA3F33EEC4}">
      <dgm:prSet/>
      <dgm:spPr/>
      <dgm:t>
        <a:bodyPr/>
        <a:lstStyle/>
        <a:p>
          <a:endParaRPr lang="ru-RU"/>
        </a:p>
      </dgm:t>
    </dgm:pt>
    <dgm:pt modelId="{F2090CD4-1E2C-4163-B7C0-F3A5940E7E0C}">
      <dgm:prSet custT="1"/>
      <dgm:spPr/>
      <dgm:t>
        <a:bodyPr/>
        <a:lstStyle/>
        <a:p>
          <a:r>
            <a:rPr lang="ru-RU" sz="1050" dirty="0"/>
            <a:t>2.2</a:t>
          </a:r>
        </a:p>
      </dgm:t>
    </dgm:pt>
    <dgm:pt modelId="{6B7F4062-6A81-45BD-9C88-48A8FF275749}" type="parTrans" cxnId="{83A407CE-843C-4EB9-AC3C-53B6B0C81535}">
      <dgm:prSet/>
      <dgm:spPr/>
      <dgm:t>
        <a:bodyPr/>
        <a:lstStyle/>
        <a:p>
          <a:endParaRPr lang="ru-RU"/>
        </a:p>
      </dgm:t>
    </dgm:pt>
    <dgm:pt modelId="{E2EC1BA5-4752-4DCC-BA0A-B5CBD93D462B}" type="sibTrans" cxnId="{83A407CE-843C-4EB9-AC3C-53B6B0C81535}">
      <dgm:prSet/>
      <dgm:spPr/>
      <dgm:t>
        <a:bodyPr/>
        <a:lstStyle/>
        <a:p>
          <a:endParaRPr lang="ru-RU"/>
        </a:p>
      </dgm:t>
    </dgm:pt>
    <dgm:pt modelId="{9A4D4C57-75A5-418D-A3DF-7378A843FF12}">
      <dgm:prSet custT="1"/>
      <dgm:spPr/>
      <dgm:t>
        <a:bodyPr/>
        <a:lstStyle/>
        <a:p>
          <a:r>
            <a:rPr lang="ru-RU" sz="1050" dirty="0"/>
            <a:t>3</a:t>
          </a:r>
        </a:p>
      </dgm:t>
    </dgm:pt>
    <dgm:pt modelId="{169F7521-93A3-4E48-8C11-43F8FE95C96E}" type="parTrans" cxnId="{8382849B-C274-4EF1-98FF-4D44933FDE85}">
      <dgm:prSet/>
      <dgm:spPr/>
      <dgm:t>
        <a:bodyPr/>
        <a:lstStyle/>
        <a:p>
          <a:endParaRPr lang="ru-RU"/>
        </a:p>
      </dgm:t>
    </dgm:pt>
    <dgm:pt modelId="{E3E1C080-CAEC-4CE8-B36C-6B0A09236564}" type="sibTrans" cxnId="{8382849B-C274-4EF1-98FF-4D44933FDE85}">
      <dgm:prSet/>
      <dgm:spPr/>
      <dgm:t>
        <a:bodyPr/>
        <a:lstStyle/>
        <a:p>
          <a:endParaRPr lang="ru-RU"/>
        </a:p>
      </dgm:t>
    </dgm:pt>
    <dgm:pt modelId="{31D07B70-DC43-4369-B377-33902958C00A}">
      <dgm:prSet custT="1"/>
      <dgm:spPr/>
      <dgm:t>
        <a:bodyPr/>
        <a:lstStyle/>
        <a:p>
          <a:r>
            <a:rPr lang="ru-RU" sz="1050" dirty="0"/>
            <a:t>4</a:t>
          </a:r>
        </a:p>
      </dgm:t>
    </dgm:pt>
    <dgm:pt modelId="{80EBCCCB-43D0-4727-843D-E10F9FC4EE03}" type="parTrans" cxnId="{AC3D3C07-4567-45EC-BE77-45A3E4A2EB57}">
      <dgm:prSet/>
      <dgm:spPr/>
      <dgm:t>
        <a:bodyPr/>
        <a:lstStyle/>
        <a:p>
          <a:endParaRPr lang="ru-RU"/>
        </a:p>
      </dgm:t>
    </dgm:pt>
    <dgm:pt modelId="{5757E0D1-037E-40AD-B1FC-53017B18662E}" type="sibTrans" cxnId="{AC3D3C07-4567-45EC-BE77-45A3E4A2EB57}">
      <dgm:prSet/>
      <dgm:spPr/>
      <dgm:t>
        <a:bodyPr/>
        <a:lstStyle/>
        <a:p>
          <a:endParaRPr lang="ru-RU"/>
        </a:p>
      </dgm:t>
    </dgm:pt>
    <dgm:pt modelId="{50FA82E0-0C84-41BC-A1C0-CB627D106169}">
      <dgm:prSet custT="1"/>
      <dgm:spPr/>
      <dgm:t>
        <a:bodyPr/>
        <a:lstStyle/>
        <a:p>
          <a:r>
            <a:rPr lang="ru-RU" sz="1050" dirty="0"/>
            <a:t>5</a:t>
          </a:r>
        </a:p>
      </dgm:t>
    </dgm:pt>
    <dgm:pt modelId="{3A930E18-39AF-421E-BA11-9E9FFBC6E1D4}" type="parTrans" cxnId="{590A7130-F93F-41E1-A748-1F5092C14272}">
      <dgm:prSet/>
      <dgm:spPr/>
      <dgm:t>
        <a:bodyPr/>
        <a:lstStyle/>
        <a:p>
          <a:endParaRPr lang="ru-RU"/>
        </a:p>
      </dgm:t>
    </dgm:pt>
    <dgm:pt modelId="{20BA6364-3872-4015-8D41-3209E0942E04}" type="sibTrans" cxnId="{590A7130-F93F-41E1-A748-1F5092C14272}">
      <dgm:prSet/>
      <dgm:spPr/>
      <dgm:t>
        <a:bodyPr/>
        <a:lstStyle/>
        <a:p>
          <a:endParaRPr lang="ru-RU"/>
        </a:p>
      </dgm:t>
    </dgm:pt>
    <dgm:pt modelId="{F00E0B77-31B8-40DC-8C04-2A0C08328C21}">
      <dgm:prSet custT="1"/>
      <dgm:spPr/>
      <dgm:t>
        <a:bodyPr/>
        <a:lstStyle/>
        <a:p>
          <a:r>
            <a:rPr lang="ru-RU" sz="1050" dirty="0"/>
            <a:t>6</a:t>
          </a:r>
        </a:p>
      </dgm:t>
    </dgm:pt>
    <dgm:pt modelId="{B2569D8D-DB6F-4633-9F5D-98C0CED6ACA9}" type="parTrans" cxnId="{88409BC6-DA39-439B-8999-83345DFE2BBC}">
      <dgm:prSet/>
      <dgm:spPr/>
      <dgm:t>
        <a:bodyPr/>
        <a:lstStyle/>
        <a:p>
          <a:endParaRPr lang="ru-RU"/>
        </a:p>
      </dgm:t>
    </dgm:pt>
    <dgm:pt modelId="{4A89E267-4C65-4521-87D9-F964E9E73388}" type="sibTrans" cxnId="{88409BC6-DA39-439B-8999-83345DFE2BBC}">
      <dgm:prSet/>
      <dgm:spPr/>
      <dgm:t>
        <a:bodyPr/>
        <a:lstStyle/>
        <a:p>
          <a:endParaRPr lang="ru-RU"/>
        </a:p>
      </dgm:t>
    </dgm:pt>
    <dgm:pt modelId="{CEFEA741-480B-4D23-B58E-78D93CEDBB6F}">
      <dgm:prSet custT="1"/>
      <dgm:spPr/>
      <dgm:t>
        <a:bodyPr/>
        <a:lstStyle/>
        <a:p>
          <a:r>
            <a:rPr lang="ru-RU" sz="1050" dirty="0"/>
            <a:t>7</a:t>
          </a:r>
        </a:p>
      </dgm:t>
    </dgm:pt>
    <dgm:pt modelId="{E0EE9EB5-DA49-4772-BA40-63C36A72E18A}" type="parTrans" cxnId="{5F4A68B8-C2A8-4974-9960-3DD53B4C83E3}">
      <dgm:prSet/>
      <dgm:spPr/>
      <dgm:t>
        <a:bodyPr/>
        <a:lstStyle/>
        <a:p>
          <a:endParaRPr lang="ru-RU"/>
        </a:p>
      </dgm:t>
    </dgm:pt>
    <dgm:pt modelId="{5257BBEB-473B-4D47-B9D2-A4E1CDA8402F}" type="sibTrans" cxnId="{5F4A68B8-C2A8-4974-9960-3DD53B4C83E3}">
      <dgm:prSet/>
      <dgm:spPr/>
      <dgm:t>
        <a:bodyPr/>
        <a:lstStyle/>
        <a:p>
          <a:endParaRPr lang="ru-RU"/>
        </a:p>
      </dgm:t>
    </dgm:pt>
    <dgm:pt modelId="{EF7FB0CB-BD43-4269-B934-87BA9A2B0C81}">
      <dgm:prSet custT="1"/>
      <dgm:spPr/>
      <dgm:t>
        <a:bodyPr/>
        <a:lstStyle/>
        <a:p>
          <a:r>
            <a:rPr lang="ru-RU" sz="1050" dirty="0"/>
            <a:t>8</a:t>
          </a:r>
        </a:p>
      </dgm:t>
    </dgm:pt>
    <dgm:pt modelId="{BD6DBF0B-190B-4C48-ABDD-EE9DFE1A2FCA}" type="parTrans" cxnId="{C7EDEFE3-0B4B-4E88-8238-D39484589EAE}">
      <dgm:prSet/>
      <dgm:spPr/>
      <dgm:t>
        <a:bodyPr/>
        <a:lstStyle/>
        <a:p>
          <a:endParaRPr lang="ru-RU"/>
        </a:p>
      </dgm:t>
    </dgm:pt>
    <dgm:pt modelId="{239A1F3F-C9A6-45BD-B189-3ED9C3F59178}" type="sibTrans" cxnId="{C7EDEFE3-0B4B-4E88-8238-D39484589EAE}">
      <dgm:prSet/>
      <dgm:spPr/>
      <dgm:t>
        <a:bodyPr/>
        <a:lstStyle/>
        <a:p>
          <a:endParaRPr lang="ru-RU"/>
        </a:p>
      </dgm:t>
    </dgm:pt>
    <dgm:pt modelId="{037B4631-1928-44D1-BCC4-AC100289956D}">
      <dgm:prSet custT="1"/>
      <dgm:spPr/>
      <dgm:t>
        <a:bodyPr/>
        <a:lstStyle/>
        <a:p>
          <a:pPr>
            <a:buNone/>
          </a:pPr>
          <a:r>
            <a:rPr lang="ru-RU" sz="1400" dirty="0">
              <a:solidFill>
                <a:schemeClr val="accent4">
                  <a:lumMod val="50000"/>
                </a:schemeClr>
              </a:solidFill>
            </a:rPr>
            <a:t>Проведение пилотных испытаний</a:t>
          </a:r>
        </a:p>
      </dgm:t>
    </dgm:pt>
    <dgm:pt modelId="{1F8E0508-D490-419B-BC14-09E01949656D}" type="parTrans" cxnId="{4B181ED1-2620-430C-9C07-97869C699E3F}">
      <dgm:prSet/>
      <dgm:spPr/>
      <dgm:t>
        <a:bodyPr/>
        <a:lstStyle/>
        <a:p>
          <a:endParaRPr lang="ru-RU"/>
        </a:p>
      </dgm:t>
    </dgm:pt>
    <dgm:pt modelId="{5A0EEB6D-DE76-41FE-806C-3E0CEBA0B7B8}" type="sibTrans" cxnId="{4B181ED1-2620-430C-9C07-97869C699E3F}">
      <dgm:prSet/>
      <dgm:spPr/>
      <dgm:t>
        <a:bodyPr/>
        <a:lstStyle/>
        <a:p>
          <a:endParaRPr lang="ru-RU"/>
        </a:p>
      </dgm:t>
    </dgm:pt>
    <dgm:pt modelId="{342743AE-8572-40E9-86B6-84DBCE7EC9D6}">
      <dgm:prSet custT="1"/>
      <dgm:spPr/>
      <dgm:t>
        <a:bodyPr/>
        <a:lstStyle/>
        <a:p>
          <a:pPr>
            <a:buNone/>
          </a:pPr>
          <a:r>
            <a:rPr lang="ru-RU" sz="1600" dirty="0" err="1">
              <a:solidFill>
                <a:schemeClr val="accent4">
                  <a:lumMod val="50000"/>
                </a:schemeClr>
              </a:solidFill>
            </a:rPr>
            <a:t>Контактирование</a:t>
          </a: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 с потенциальной целевой аудиторией</a:t>
          </a:r>
        </a:p>
      </dgm:t>
    </dgm:pt>
    <dgm:pt modelId="{A9B185E5-A3D5-4590-9540-A51C0668F119}" type="parTrans" cxnId="{88FD8FB4-9397-42F4-835A-513A50113206}">
      <dgm:prSet/>
      <dgm:spPr/>
      <dgm:t>
        <a:bodyPr/>
        <a:lstStyle/>
        <a:p>
          <a:endParaRPr lang="ru-RU"/>
        </a:p>
      </dgm:t>
    </dgm:pt>
    <dgm:pt modelId="{7818EC31-6197-4867-A354-391E00C27675}" type="sibTrans" cxnId="{88FD8FB4-9397-42F4-835A-513A50113206}">
      <dgm:prSet/>
      <dgm:spPr/>
      <dgm:t>
        <a:bodyPr/>
        <a:lstStyle/>
        <a:p>
          <a:endParaRPr lang="ru-RU"/>
        </a:p>
      </dgm:t>
    </dgm:pt>
    <dgm:pt modelId="{82C2F54D-B852-4A33-9489-5824B44F4092}">
      <dgm:prSet custT="1"/>
      <dgm:spPr/>
      <dgm:t>
        <a:bodyPr/>
        <a:lstStyle/>
        <a:p>
          <a:pPr>
            <a:buNone/>
          </a:pP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Проведение проблемных интервью</a:t>
          </a:r>
        </a:p>
      </dgm:t>
    </dgm:pt>
    <dgm:pt modelId="{9D6CE7EC-B676-4069-A2DA-78FB1896A6C5}" type="parTrans" cxnId="{0C5B5EA2-5C36-44C9-951D-A4297607C6BF}">
      <dgm:prSet/>
      <dgm:spPr/>
      <dgm:t>
        <a:bodyPr/>
        <a:lstStyle/>
        <a:p>
          <a:endParaRPr lang="ru-RU"/>
        </a:p>
      </dgm:t>
    </dgm:pt>
    <dgm:pt modelId="{E5877550-AB1A-4BE1-A39C-444BA6EB3598}" type="sibTrans" cxnId="{0C5B5EA2-5C36-44C9-951D-A4297607C6BF}">
      <dgm:prSet/>
      <dgm:spPr/>
      <dgm:t>
        <a:bodyPr/>
        <a:lstStyle/>
        <a:p>
          <a:endParaRPr lang="ru-RU"/>
        </a:p>
      </dgm:t>
    </dgm:pt>
    <dgm:pt modelId="{0356699F-9A06-4DCD-B1F9-7F576F3AB051}">
      <dgm:prSet custT="1"/>
      <dgm:spPr/>
      <dgm:t>
        <a:bodyPr/>
        <a:lstStyle/>
        <a:p>
          <a:pPr>
            <a:buNone/>
          </a:pP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Проведение </a:t>
          </a:r>
          <a:r>
            <a:rPr lang="ru-RU" sz="1600" dirty="0" err="1">
              <a:solidFill>
                <a:schemeClr val="accent4">
                  <a:lumMod val="50000"/>
                </a:schemeClr>
              </a:solidFill>
            </a:rPr>
            <a:t>решенческих</a:t>
          </a: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 интервью</a:t>
          </a:r>
        </a:p>
      </dgm:t>
    </dgm:pt>
    <dgm:pt modelId="{714F101A-380A-4262-A3BE-373AE9218EB2}" type="parTrans" cxnId="{F3C92C10-C823-428C-97E2-7A389C9D6A1E}">
      <dgm:prSet/>
      <dgm:spPr/>
      <dgm:t>
        <a:bodyPr/>
        <a:lstStyle/>
        <a:p>
          <a:endParaRPr lang="ru-RU"/>
        </a:p>
      </dgm:t>
    </dgm:pt>
    <dgm:pt modelId="{5436EB2F-E025-4CD0-89FE-EA93730008E1}" type="sibTrans" cxnId="{F3C92C10-C823-428C-97E2-7A389C9D6A1E}">
      <dgm:prSet/>
      <dgm:spPr/>
      <dgm:t>
        <a:bodyPr/>
        <a:lstStyle/>
        <a:p>
          <a:endParaRPr lang="ru-RU"/>
        </a:p>
      </dgm:t>
    </dgm:pt>
    <dgm:pt modelId="{97008A0D-9ABD-4BA0-B6B1-06B89118B7F5}">
      <dgm:prSet custT="1"/>
      <dgm:spPr/>
      <dgm:t>
        <a:bodyPr/>
        <a:lstStyle/>
        <a:p>
          <a:pPr>
            <a:buNone/>
          </a:pP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Формирование бизнес-модели, построение финансового и бизнес-плана</a:t>
          </a:r>
        </a:p>
      </dgm:t>
    </dgm:pt>
    <dgm:pt modelId="{0D706036-96B6-4298-B4D6-9359AB8DD122}" type="parTrans" cxnId="{788CDDB3-1E36-461E-AE97-1689E3DCA1A5}">
      <dgm:prSet/>
      <dgm:spPr/>
      <dgm:t>
        <a:bodyPr/>
        <a:lstStyle/>
        <a:p>
          <a:endParaRPr lang="ru-RU"/>
        </a:p>
      </dgm:t>
    </dgm:pt>
    <dgm:pt modelId="{88271296-C06E-4F72-ADB3-3696E7FD94D3}" type="sibTrans" cxnId="{788CDDB3-1E36-461E-AE97-1689E3DCA1A5}">
      <dgm:prSet/>
      <dgm:spPr/>
      <dgm:t>
        <a:bodyPr/>
        <a:lstStyle/>
        <a:p>
          <a:endParaRPr lang="ru-RU"/>
        </a:p>
      </dgm:t>
    </dgm:pt>
    <dgm:pt modelId="{0574587C-C50A-4A67-A195-5B7201DB89B0}">
      <dgm:prSet custT="1"/>
      <dgm:spPr/>
      <dgm:t>
        <a:bodyPr/>
        <a:lstStyle/>
        <a:p>
          <a:pPr>
            <a:buNone/>
          </a:pP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Поиск каналов продаж и составление сырьевых логистических цепочек</a:t>
          </a:r>
        </a:p>
      </dgm:t>
    </dgm:pt>
    <dgm:pt modelId="{A4DBFB6A-CEB7-47F1-95D8-32BBA463FE1D}" type="parTrans" cxnId="{B68D2E20-FF1B-4D5A-AF39-2D3A4DDE2E3C}">
      <dgm:prSet/>
      <dgm:spPr/>
      <dgm:t>
        <a:bodyPr/>
        <a:lstStyle/>
        <a:p>
          <a:endParaRPr lang="ru-RU"/>
        </a:p>
      </dgm:t>
    </dgm:pt>
    <dgm:pt modelId="{2CF202C2-6A36-4F16-AE95-99FE8FF61E80}" type="sibTrans" cxnId="{B68D2E20-FF1B-4D5A-AF39-2D3A4DDE2E3C}">
      <dgm:prSet/>
      <dgm:spPr/>
      <dgm:t>
        <a:bodyPr/>
        <a:lstStyle/>
        <a:p>
          <a:endParaRPr lang="ru-RU"/>
        </a:p>
      </dgm:t>
    </dgm:pt>
    <dgm:pt modelId="{3D55C402-EE9E-4E8B-A49C-0B5516EC6C45}">
      <dgm:prSet custT="1"/>
      <dgm:spPr/>
      <dgm:t>
        <a:bodyPr/>
        <a:lstStyle/>
        <a:p>
          <a:pPr>
            <a:buNone/>
          </a:pP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Составление сопроводительной документации для продукта</a:t>
          </a:r>
        </a:p>
      </dgm:t>
    </dgm:pt>
    <dgm:pt modelId="{D53EFE55-E68D-4699-BC8B-03162A60DC2B}" type="parTrans" cxnId="{D587DEB6-B2DB-4118-B203-CBFDE79FD562}">
      <dgm:prSet/>
      <dgm:spPr/>
      <dgm:t>
        <a:bodyPr/>
        <a:lstStyle/>
        <a:p>
          <a:endParaRPr lang="ru-RU"/>
        </a:p>
      </dgm:t>
    </dgm:pt>
    <dgm:pt modelId="{D7567D38-AB1E-43CC-A235-0D87D6BE9FF4}" type="sibTrans" cxnId="{D587DEB6-B2DB-4118-B203-CBFDE79FD562}">
      <dgm:prSet/>
      <dgm:spPr/>
      <dgm:t>
        <a:bodyPr/>
        <a:lstStyle/>
        <a:p>
          <a:endParaRPr lang="ru-RU"/>
        </a:p>
      </dgm:t>
    </dgm:pt>
    <dgm:pt modelId="{3B964733-EF60-40A8-B91E-187AD6DB3C09}">
      <dgm:prSet custT="1"/>
      <dgm:spPr/>
      <dgm:t>
        <a:bodyPr/>
        <a:lstStyle/>
        <a:p>
          <a:pPr>
            <a:buNone/>
          </a:pPr>
          <a:r>
            <a:rPr lang="ru-RU" sz="1600" dirty="0">
              <a:solidFill>
                <a:schemeClr val="accent4">
                  <a:lumMod val="50000"/>
                </a:schemeClr>
              </a:solidFill>
            </a:rPr>
            <a:t>Работа с каналами сбыта</a:t>
          </a:r>
        </a:p>
      </dgm:t>
    </dgm:pt>
    <dgm:pt modelId="{B716C175-A350-44B0-AD37-72CC09839512}" type="parTrans" cxnId="{14542B74-75F0-4471-AFEA-B5BB8C8E5D22}">
      <dgm:prSet/>
      <dgm:spPr/>
      <dgm:t>
        <a:bodyPr/>
        <a:lstStyle/>
        <a:p>
          <a:endParaRPr lang="ru-RU"/>
        </a:p>
      </dgm:t>
    </dgm:pt>
    <dgm:pt modelId="{0FAA06AB-569D-4D4C-A454-D7FE6196C593}" type="sibTrans" cxnId="{14542B74-75F0-4471-AFEA-B5BB8C8E5D22}">
      <dgm:prSet/>
      <dgm:spPr/>
      <dgm:t>
        <a:bodyPr/>
        <a:lstStyle/>
        <a:p>
          <a:endParaRPr lang="ru-RU"/>
        </a:p>
      </dgm:t>
    </dgm:pt>
    <dgm:pt modelId="{14B6E27A-834C-4198-8987-9D99F4C54DB2}" type="pres">
      <dgm:prSet presAssocID="{763F794D-D11F-4B2C-89DD-C08A9F1ABA7A}" presName="linearFlow" presStyleCnt="0">
        <dgm:presLayoutVars>
          <dgm:dir/>
          <dgm:animLvl val="lvl"/>
          <dgm:resizeHandles val="exact"/>
        </dgm:presLayoutVars>
      </dgm:prSet>
      <dgm:spPr/>
    </dgm:pt>
    <dgm:pt modelId="{3647206A-6A0F-45AD-9D2A-6512DC9B2802}" type="pres">
      <dgm:prSet presAssocID="{22AED3C4-3CFC-416C-A0A2-AC64ECBA8916}" presName="composite" presStyleCnt="0"/>
      <dgm:spPr/>
    </dgm:pt>
    <dgm:pt modelId="{AE081876-A2EF-46CC-B5C1-BBD17A75E7CF}" type="pres">
      <dgm:prSet presAssocID="{22AED3C4-3CFC-416C-A0A2-AC64ECBA8916}" presName="parentText" presStyleLbl="alignNode1" presStyleIdx="0" presStyleCnt="10" custLinFactNeighborX="0" custLinFactNeighborY="-641">
        <dgm:presLayoutVars>
          <dgm:chMax val="1"/>
          <dgm:bulletEnabled val="1"/>
        </dgm:presLayoutVars>
      </dgm:prSet>
      <dgm:spPr/>
    </dgm:pt>
    <dgm:pt modelId="{BC4E974B-36C6-45E6-9F8E-E98300F4259C}" type="pres">
      <dgm:prSet presAssocID="{22AED3C4-3CFC-416C-A0A2-AC64ECBA8916}" presName="descendantText" presStyleLbl="alignAcc1" presStyleIdx="0" presStyleCnt="10" custLinFactNeighborY="0">
        <dgm:presLayoutVars>
          <dgm:bulletEnabled val="1"/>
        </dgm:presLayoutVars>
      </dgm:prSet>
      <dgm:spPr/>
    </dgm:pt>
    <dgm:pt modelId="{52DE52C4-5F87-42F1-84EF-EE337A680C99}" type="pres">
      <dgm:prSet presAssocID="{ABC33692-C2E5-48D4-970E-83F339411654}" presName="sp" presStyleCnt="0"/>
      <dgm:spPr/>
    </dgm:pt>
    <dgm:pt modelId="{201D2691-3197-4716-93FF-438345634440}" type="pres">
      <dgm:prSet presAssocID="{30D497A8-6461-4B43-9AE4-3818AE8165A4}" presName="composite" presStyleCnt="0"/>
      <dgm:spPr/>
    </dgm:pt>
    <dgm:pt modelId="{DC04515D-3E1A-49DD-9D24-75FD8FDE8816}" type="pres">
      <dgm:prSet presAssocID="{30D497A8-6461-4B43-9AE4-3818AE8165A4}" presName="parentText" presStyleLbl="alignNode1" presStyleIdx="1" presStyleCnt="10" custLinFactNeighborX="0" custLinFactNeighborY="-641">
        <dgm:presLayoutVars>
          <dgm:chMax val="1"/>
          <dgm:bulletEnabled val="1"/>
        </dgm:presLayoutVars>
      </dgm:prSet>
      <dgm:spPr/>
    </dgm:pt>
    <dgm:pt modelId="{D1437E93-79F0-4F6F-B886-D7F97FF573A5}" type="pres">
      <dgm:prSet presAssocID="{30D497A8-6461-4B43-9AE4-3818AE8165A4}" presName="descendantText" presStyleLbl="alignAcc1" presStyleIdx="1" presStyleCnt="10" custLinFactNeighborY="0">
        <dgm:presLayoutVars>
          <dgm:bulletEnabled val="1"/>
        </dgm:presLayoutVars>
      </dgm:prSet>
      <dgm:spPr/>
    </dgm:pt>
    <dgm:pt modelId="{D2594D7D-2C03-4A33-B61E-3D11F01121EE}" type="pres">
      <dgm:prSet presAssocID="{3AF72C43-9321-4850-A5CC-53DEF2F7B19B}" presName="sp" presStyleCnt="0"/>
      <dgm:spPr/>
    </dgm:pt>
    <dgm:pt modelId="{3411EB99-1E68-4765-A90C-0B215A635520}" type="pres">
      <dgm:prSet presAssocID="{F2090CD4-1E2C-4163-B7C0-F3A5940E7E0C}" presName="composite" presStyleCnt="0"/>
      <dgm:spPr/>
    </dgm:pt>
    <dgm:pt modelId="{8626040A-0656-4007-AF20-C458737B0FF0}" type="pres">
      <dgm:prSet presAssocID="{F2090CD4-1E2C-4163-B7C0-F3A5940E7E0C}" presName="parentText" presStyleLbl="alignNode1" presStyleIdx="2" presStyleCnt="10">
        <dgm:presLayoutVars>
          <dgm:chMax val="1"/>
          <dgm:bulletEnabled val="1"/>
        </dgm:presLayoutVars>
      </dgm:prSet>
      <dgm:spPr/>
    </dgm:pt>
    <dgm:pt modelId="{762CE63D-5C69-4053-8E9A-3B6C595AD53E}" type="pres">
      <dgm:prSet presAssocID="{F2090CD4-1E2C-4163-B7C0-F3A5940E7E0C}" presName="descendantText" presStyleLbl="alignAcc1" presStyleIdx="2" presStyleCnt="10" custLinFactNeighborY="0">
        <dgm:presLayoutVars>
          <dgm:bulletEnabled val="1"/>
        </dgm:presLayoutVars>
      </dgm:prSet>
      <dgm:spPr/>
    </dgm:pt>
    <dgm:pt modelId="{7250317B-D969-40F6-BB9E-6CD292534F6E}" type="pres">
      <dgm:prSet presAssocID="{E2EC1BA5-4752-4DCC-BA0A-B5CBD93D462B}" presName="sp" presStyleCnt="0"/>
      <dgm:spPr/>
    </dgm:pt>
    <dgm:pt modelId="{F2B6FF39-59AD-453F-AE71-BE220DCA07F9}" type="pres">
      <dgm:prSet presAssocID="{9A4D4C57-75A5-418D-A3DF-7378A843FF12}" presName="composite" presStyleCnt="0"/>
      <dgm:spPr/>
    </dgm:pt>
    <dgm:pt modelId="{1C957FF6-BA2A-469D-8ECF-8684AE1F7019}" type="pres">
      <dgm:prSet presAssocID="{9A4D4C57-75A5-418D-A3DF-7378A843FF12}" presName="parentText" presStyleLbl="alignNode1" presStyleIdx="3" presStyleCnt="10">
        <dgm:presLayoutVars>
          <dgm:chMax val="1"/>
          <dgm:bulletEnabled val="1"/>
        </dgm:presLayoutVars>
      </dgm:prSet>
      <dgm:spPr/>
    </dgm:pt>
    <dgm:pt modelId="{E877C890-266C-4824-AA7B-D4559C9A280E}" type="pres">
      <dgm:prSet presAssocID="{9A4D4C57-75A5-418D-A3DF-7378A843FF12}" presName="descendantText" presStyleLbl="alignAcc1" presStyleIdx="3" presStyleCnt="10" custLinFactNeighborY="0">
        <dgm:presLayoutVars>
          <dgm:bulletEnabled val="1"/>
        </dgm:presLayoutVars>
      </dgm:prSet>
      <dgm:spPr/>
    </dgm:pt>
    <dgm:pt modelId="{B703D3EE-8505-4160-AC22-A19C5833439A}" type="pres">
      <dgm:prSet presAssocID="{E3E1C080-CAEC-4CE8-B36C-6B0A09236564}" presName="sp" presStyleCnt="0"/>
      <dgm:spPr/>
    </dgm:pt>
    <dgm:pt modelId="{59E5824F-ED3C-4F62-BF33-C92992928B93}" type="pres">
      <dgm:prSet presAssocID="{31D07B70-DC43-4369-B377-33902958C00A}" presName="composite" presStyleCnt="0"/>
      <dgm:spPr/>
    </dgm:pt>
    <dgm:pt modelId="{0F913D04-95B2-42F7-A475-71DE2B415DE2}" type="pres">
      <dgm:prSet presAssocID="{31D07B70-DC43-4369-B377-33902958C00A}" presName="parentText" presStyleLbl="alignNode1" presStyleIdx="4" presStyleCnt="10">
        <dgm:presLayoutVars>
          <dgm:chMax val="1"/>
          <dgm:bulletEnabled val="1"/>
        </dgm:presLayoutVars>
      </dgm:prSet>
      <dgm:spPr/>
    </dgm:pt>
    <dgm:pt modelId="{C457F073-02B6-43BC-B8E0-1B57CA86291F}" type="pres">
      <dgm:prSet presAssocID="{31D07B70-DC43-4369-B377-33902958C00A}" presName="descendantText" presStyleLbl="alignAcc1" presStyleIdx="4" presStyleCnt="10" custLinFactNeighborY="-9374">
        <dgm:presLayoutVars>
          <dgm:bulletEnabled val="1"/>
        </dgm:presLayoutVars>
      </dgm:prSet>
      <dgm:spPr/>
    </dgm:pt>
    <dgm:pt modelId="{B5DD9A18-89BA-4C80-8FD0-20F45A4455F8}" type="pres">
      <dgm:prSet presAssocID="{5757E0D1-037E-40AD-B1FC-53017B18662E}" presName="sp" presStyleCnt="0"/>
      <dgm:spPr/>
    </dgm:pt>
    <dgm:pt modelId="{5EA45385-928B-40CB-9714-D32CDB44EE33}" type="pres">
      <dgm:prSet presAssocID="{50FA82E0-0C84-41BC-A1C0-CB627D106169}" presName="composite" presStyleCnt="0"/>
      <dgm:spPr/>
    </dgm:pt>
    <dgm:pt modelId="{9DFD512E-B15A-43D5-9E54-1F180AB96E70}" type="pres">
      <dgm:prSet presAssocID="{50FA82E0-0C84-41BC-A1C0-CB627D106169}" presName="parentText" presStyleLbl="alignNode1" presStyleIdx="5" presStyleCnt="10">
        <dgm:presLayoutVars>
          <dgm:chMax val="1"/>
          <dgm:bulletEnabled val="1"/>
        </dgm:presLayoutVars>
      </dgm:prSet>
      <dgm:spPr/>
    </dgm:pt>
    <dgm:pt modelId="{44307C0B-C548-4DC0-A26F-6ABD6E90F0CF}" type="pres">
      <dgm:prSet presAssocID="{50FA82E0-0C84-41BC-A1C0-CB627D106169}" presName="descendantText" presStyleLbl="alignAcc1" presStyleIdx="5" presStyleCnt="10" custLinFactNeighborY="-9374">
        <dgm:presLayoutVars>
          <dgm:bulletEnabled val="1"/>
        </dgm:presLayoutVars>
      </dgm:prSet>
      <dgm:spPr/>
    </dgm:pt>
    <dgm:pt modelId="{DDC6C43B-25E4-4ECF-B7FC-4FC86ED5A23D}" type="pres">
      <dgm:prSet presAssocID="{20BA6364-3872-4015-8D41-3209E0942E04}" presName="sp" presStyleCnt="0"/>
      <dgm:spPr/>
    </dgm:pt>
    <dgm:pt modelId="{8E5C79D9-7C03-43A6-A308-6CA582069086}" type="pres">
      <dgm:prSet presAssocID="{F00E0B77-31B8-40DC-8C04-2A0C08328C21}" presName="composite" presStyleCnt="0"/>
      <dgm:spPr/>
    </dgm:pt>
    <dgm:pt modelId="{7F028E5A-EA75-43FE-8A44-DFC7E1459AA8}" type="pres">
      <dgm:prSet presAssocID="{F00E0B77-31B8-40DC-8C04-2A0C08328C21}" presName="parentText" presStyleLbl="alignNode1" presStyleIdx="6" presStyleCnt="10">
        <dgm:presLayoutVars>
          <dgm:chMax val="1"/>
          <dgm:bulletEnabled val="1"/>
        </dgm:presLayoutVars>
      </dgm:prSet>
      <dgm:spPr/>
    </dgm:pt>
    <dgm:pt modelId="{4FFD72C7-7D3E-4047-9145-23AFB5357070}" type="pres">
      <dgm:prSet presAssocID="{F00E0B77-31B8-40DC-8C04-2A0C08328C21}" presName="descendantText" presStyleLbl="alignAcc1" presStyleIdx="6" presStyleCnt="10" custLinFactNeighborY="-9374">
        <dgm:presLayoutVars>
          <dgm:bulletEnabled val="1"/>
        </dgm:presLayoutVars>
      </dgm:prSet>
      <dgm:spPr/>
    </dgm:pt>
    <dgm:pt modelId="{18E15B6A-93F0-4AB4-8CA6-8BDAC2DA431F}" type="pres">
      <dgm:prSet presAssocID="{4A89E267-4C65-4521-87D9-F964E9E73388}" presName="sp" presStyleCnt="0"/>
      <dgm:spPr/>
    </dgm:pt>
    <dgm:pt modelId="{6507C7DD-3AE2-4C4A-ACCB-B8086E3A1380}" type="pres">
      <dgm:prSet presAssocID="{CEFEA741-480B-4D23-B58E-78D93CEDBB6F}" presName="composite" presStyleCnt="0"/>
      <dgm:spPr/>
    </dgm:pt>
    <dgm:pt modelId="{8DF45058-E179-4522-BA20-C13EE0B9304D}" type="pres">
      <dgm:prSet presAssocID="{CEFEA741-480B-4D23-B58E-78D93CEDBB6F}" presName="parentText" presStyleLbl="alignNode1" presStyleIdx="7" presStyleCnt="10">
        <dgm:presLayoutVars>
          <dgm:chMax val="1"/>
          <dgm:bulletEnabled val="1"/>
        </dgm:presLayoutVars>
      </dgm:prSet>
      <dgm:spPr/>
    </dgm:pt>
    <dgm:pt modelId="{6FC7172C-FE6B-45C3-B774-3F189A55BD3F}" type="pres">
      <dgm:prSet presAssocID="{CEFEA741-480B-4D23-B58E-78D93CEDBB6F}" presName="descendantText" presStyleLbl="alignAcc1" presStyleIdx="7" presStyleCnt="10" custLinFactNeighborY="-9374">
        <dgm:presLayoutVars>
          <dgm:bulletEnabled val="1"/>
        </dgm:presLayoutVars>
      </dgm:prSet>
      <dgm:spPr/>
    </dgm:pt>
    <dgm:pt modelId="{5F302672-44D7-4C16-9F53-D41550479BB0}" type="pres">
      <dgm:prSet presAssocID="{5257BBEB-473B-4D47-B9D2-A4E1CDA8402F}" presName="sp" presStyleCnt="0"/>
      <dgm:spPr/>
    </dgm:pt>
    <dgm:pt modelId="{12296E2D-076F-482F-862D-C1B4C3CC75CD}" type="pres">
      <dgm:prSet presAssocID="{EF7FB0CB-BD43-4269-B934-87BA9A2B0C81}" presName="composite" presStyleCnt="0"/>
      <dgm:spPr/>
    </dgm:pt>
    <dgm:pt modelId="{91F7838D-AB57-4B77-A265-728CBFAA2ACC}" type="pres">
      <dgm:prSet presAssocID="{EF7FB0CB-BD43-4269-B934-87BA9A2B0C81}" presName="parentText" presStyleLbl="alignNode1" presStyleIdx="8" presStyleCnt="10">
        <dgm:presLayoutVars>
          <dgm:chMax val="1"/>
          <dgm:bulletEnabled val="1"/>
        </dgm:presLayoutVars>
      </dgm:prSet>
      <dgm:spPr/>
    </dgm:pt>
    <dgm:pt modelId="{82347175-19A0-410A-B58A-88ED665BA53C}" type="pres">
      <dgm:prSet presAssocID="{EF7FB0CB-BD43-4269-B934-87BA9A2B0C81}" presName="descendantText" presStyleLbl="alignAcc1" presStyleIdx="8" presStyleCnt="10" custLinFactNeighborY="-9374">
        <dgm:presLayoutVars>
          <dgm:bulletEnabled val="1"/>
        </dgm:presLayoutVars>
      </dgm:prSet>
      <dgm:spPr/>
    </dgm:pt>
    <dgm:pt modelId="{24E61FF5-5DDD-4632-B120-02C0A158A5B6}" type="pres">
      <dgm:prSet presAssocID="{239A1F3F-C9A6-45BD-B189-3ED9C3F59178}" presName="sp" presStyleCnt="0"/>
      <dgm:spPr/>
    </dgm:pt>
    <dgm:pt modelId="{A167EFF9-E3B5-44BA-8CB5-93ED73C557E5}" type="pres">
      <dgm:prSet presAssocID="{DF5DFA3E-652B-4414-BBD8-C58BB76ED27B}" presName="composite" presStyleCnt="0"/>
      <dgm:spPr/>
    </dgm:pt>
    <dgm:pt modelId="{4E6A30D9-191B-4EDE-AC14-76E364EE8D1C}" type="pres">
      <dgm:prSet presAssocID="{DF5DFA3E-652B-4414-BBD8-C58BB76ED27B}" presName="parentText" presStyleLbl="alignNode1" presStyleIdx="9" presStyleCnt="10">
        <dgm:presLayoutVars>
          <dgm:chMax val="1"/>
          <dgm:bulletEnabled val="1"/>
        </dgm:presLayoutVars>
      </dgm:prSet>
      <dgm:spPr/>
    </dgm:pt>
    <dgm:pt modelId="{97F6142A-6218-4B5E-9B89-6EC98B8E7CD1}" type="pres">
      <dgm:prSet presAssocID="{DF5DFA3E-652B-4414-BBD8-C58BB76ED27B}" presName="descendantText" presStyleLbl="alignAcc1" presStyleIdx="9" presStyleCnt="10" custLinFactNeighborY="0">
        <dgm:presLayoutVars>
          <dgm:bulletEnabled val="1"/>
        </dgm:presLayoutVars>
      </dgm:prSet>
      <dgm:spPr/>
    </dgm:pt>
  </dgm:ptLst>
  <dgm:cxnLst>
    <dgm:cxn modelId="{E93F4E01-B7A9-4A7E-9D4D-D2ABBC5F18AB}" srcId="{22AED3C4-3CFC-416C-A0A2-AC64ECBA8916}" destId="{766C4F8E-945F-410B-8FE0-86AD50C8E942}" srcOrd="0" destOrd="0" parTransId="{6DD9A46B-5671-43C4-B67E-3B4B8AE454C5}" sibTransId="{CFCDD342-CB15-40FE-A777-2255F1C6CCE7}"/>
    <dgm:cxn modelId="{AC3D3C07-4567-45EC-BE77-45A3E4A2EB57}" srcId="{763F794D-D11F-4B2C-89DD-C08A9F1ABA7A}" destId="{31D07B70-DC43-4369-B377-33902958C00A}" srcOrd="4" destOrd="0" parTransId="{80EBCCCB-43D0-4727-843D-E10F9FC4EE03}" sibTransId="{5757E0D1-037E-40AD-B1FC-53017B18662E}"/>
    <dgm:cxn modelId="{4A376F07-A485-4549-AB7D-841B75D8D958}" type="presOf" srcId="{763F794D-D11F-4B2C-89DD-C08A9F1ABA7A}" destId="{14B6E27A-834C-4198-8987-9D99F4C54DB2}" srcOrd="0" destOrd="0" presId="urn:microsoft.com/office/officeart/2005/8/layout/chevron2"/>
    <dgm:cxn modelId="{F3C92C10-C823-428C-97E2-7A389C9D6A1E}" srcId="{31D07B70-DC43-4369-B377-33902958C00A}" destId="{0356699F-9A06-4DCD-B1F9-7F576F3AB051}" srcOrd="0" destOrd="0" parTransId="{714F101A-380A-4262-A3BE-373AE9218EB2}" sibTransId="{5436EB2F-E025-4CD0-89FE-EA93730008E1}"/>
    <dgm:cxn modelId="{6C5A5310-98AB-422F-B0C6-50DF76E2FAAC}" type="presOf" srcId="{EF7FB0CB-BD43-4269-B934-87BA9A2B0C81}" destId="{91F7838D-AB57-4B77-A265-728CBFAA2ACC}" srcOrd="0" destOrd="0" presId="urn:microsoft.com/office/officeart/2005/8/layout/chevron2"/>
    <dgm:cxn modelId="{17E6A815-2E50-4410-8DB2-6F6E48A3281A}" srcId="{DF5DFA3E-652B-4414-BBD8-C58BB76ED27B}" destId="{B8C472D4-9519-488B-B892-EC369A39543C}" srcOrd="0" destOrd="0" parTransId="{0F0EB79A-DCA9-47EE-978C-AFC57990FDD1}" sibTransId="{D309CE59-418F-42ED-9051-045F0373BAC2}"/>
    <dgm:cxn modelId="{6E77A119-2D30-4F92-8D31-93CBD4FE07F3}" type="presOf" srcId="{3D55C402-EE9E-4E8B-A49C-0B5516EC6C45}" destId="{6FC7172C-FE6B-45C3-B774-3F189A55BD3F}" srcOrd="0" destOrd="0" presId="urn:microsoft.com/office/officeart/2005/8/layout/chevron2"/>
    <dgm:cxn modelId="{A299781A-566A-472D-91FE-60AA3F33EEC4}" srcId="{763F794D-D11F-4B2C-89DD-C08A9F1ABA7A}" destId="{30D497A8-6461-4B43-9AE4-3818AE8165A4}" srcOrd="1" destOrd="0" parTransId="{445E8D35-1F37-44AB-A17C-33A68B92BE5E}" sibTransId="{3AF72C43-9321-4850-A5CC-53DEF2F7B19B}"/>
    <dgm:cxn modelId="{B68D2E20-FF1B-4D5A-AF39-2D3A4DDE2E3C}" srcId="{F00E0B77-31B8-40DC-8C04-2A0C08328C21}" destId="{0574587C-C50A-4A67-A195-5B7201DB89B0}" srcOrd="0" destOrd="0" parTransId="{A4DBFB6A-CEB7-47F1-95D8-32BBA463FE1D}" sibTransId="{2CF202C2-6A36-4F16-AE95-99FE8FF61E80}"/>
    <dgm:cxn modelId="{E882D725-14EC-44E9-B8B2-42A3D58850DA}" type="presOf" srcId="{22AED3C4-3CFC-416C-A0A2-AC64ECBA8916}" destId="{AE081876-A2EF-46CC-B5C1-BBD17A75E7CF}" srcOrd="0" destOrd="0" presId="urn:microsoft.com/office/officeart/2005/8/layout/chevron2"/>
    <dgm:cxn modelId="{590A7130-F93F-41E1-A748-1F5092C14272}" srcId="{763F794D-D11F-4B2C-89DD-C08A9F1ABA7A}" destId="{50FA82E0-0C84-41BC-A1C0-CB627D106169}" srcOrd="5" destOrd="0" parTransId="{3A930E18-39AF-421E-BA11-9E9FFBC6E1D4}" sibTransId="{20BA6364-3872-4015-8D41-3209E0942E04}"/>
    <dgm:cxn modelId="{58D3C530-6FF3-4023-B141-DDC9D5108FAD}" type="presOf" srcId="{342743AE-8572-40E9-86B6-84DBCE7EC9D6}" destId="{762CE63D-5C69-4053-8E9A-3B6C595AD53E}" srcOrd="0" destOrd="0" presId="urn:microsoft.com/office/officeart/2005/8/layout/chevron2"/>
    <dgm:cxn modelId="{C5B30532-85B6-49CC-8881-A8F66015FD7B}" type="presOf" srcId="{30D497A8-6461-4B43-9AE4-3818AE8165A4}" destId="{DC04515D-3E1A-49DD-9D24-75FD8FDE8816}" srcOrd="0" destOrd="0" presId="urn:microsoft.com/office/officeart/2005/8/layout/chevron2"/>
    <dgm:cxn modelId="{1C06D75C-36DB-4AE3-84CB-5F7EA2B2DE92}" type="presOf" srcId="{DF5DFA3E-652B-4414-BBD8-C58BB76ED27B}" destId="{4E6A30D9-191B-4EDE-AC14-76E364EE8D1C}" srcOrd="0" destOrd="0" presId="urn:microsoft.com/office/officeart/2005/8/layout/chevron2"/>
    <dgm:cxn modelId="{C2F46761-9DC6-4A41-ACDC-08AD2F00532F}" type="presOf" srcId="{766C4F8E-945F-410B-8FE0-86AD50C8E942}" destId="{BC4E974B-36C6-45E6-9F8E-E98300F4259C}" srcOrd="0" destOrd="0" presId="urn:microsoft.com/office/officeart/2005/8/layout/chevron2"/>
    <dgm:cxn modelId="{B2C63B69-BD73-4739-85C8-362C3258A7C5}" type="presOf" srcId="{50FA82E0-0C84-41BC-A1C0-CB627D106169}" destId="{9DFD512E-B15A-43D5-9E54-1F180AB96E70}" srcOrd="0" destOrd="0" presId="urn:microsoft.com/office/officeart/2005/8/layout/chevron2"/>
    <dgm:cxn modelId="{6B56E16E-762B-4515-9106-176A14D711FA}" type="presOf" srcId="{0574587C-C50A-4A67-A195-5B7201DB89B0}" destId="{4FFD72C7-7D3E-4047-9145-23AFB5357070}" srcOrd="0" destOrd="0" presId="urn:microsoft.com/office/officeart/2005/8/layout/chevron2"/>
    <dgm:cxn modelId="{1B5DD952-F916-4DED-81EC-6C24EC40E7D9}" type="presOf" srcId="{9A4D4C57-75A5-418D-A3DF-7378A843FF12}" destId="{1C957FF6-BA2A-469D-8ECF-8684AE1F7019}" srcOrd="0" destOrd="0" presId="urn:microsoft.com/office/officeart/2005/8/layout/chevron2"/>
    <dgm:cxn modelId="{14542B74-75F0-4471-AFEA-B5BB8C8E5D22}" srcId="{EF7FB0CB-BD43-4269-B934-87BA9A2B0C81}" destId="{3B964733-EF60-40A8-B91E-187AD6DB3C09}" srcOrd="0" destOrd="0" parTransId="{B716C175-A350-44B0-AD37-72CC09839512}" sibTransId="{0FAA06AB-569D-4D4C-A454-D7FE6196C593}"/>
    <dgm:cxn modelId="{72FFBB58-51B2-42AC-8E3D-42F8F4F142C5}" type="presOf" srcId="{3B964733-EF60-40A8-B91E-187AD6DB3C09}" destId="{82347175-19A0-410A-B58A-88ED665BA53C}" srcOrd="0" destOrd="0" presId="urn:microsoft.com/office/officeart/2005/8/layout/chevron2"/>
    <dgm:cxn modelId="{273F1A7E-E3CD-45E7-BE5D-6A05852515AF}" type="presOf" srcId="{F2090CD4-1E2C-4163-B7C0-F3A5940E7E0C}" destId="{8626040A-0656-4007-AF20-C458737B0FF0}" srcOrd="0" destOrd="0" presId="urn:microsoft.com/office/officeart/2005/8/layout/chevron2"/>
    <dgm:cxn modelId="{0CA96595-E6B4-46F8-9FB9-6E7CC7EF1FED}" type="presOf" srcId="{B8C472D4-9519-488B-B892-EC369A39543C}" destId="{97F6142A-6218-4B5E-9B89-6EC98B8E7CD1}" srcOrd="0" destOrd="0" presId="urn:microsoft.com/office/officeart/2005/8/layout/chevron2"/>
    <dgm:cxn modelId="{2BFBF198-B13C-47BB-83D0-725B1691E922}" type="presOf" srcId="{0356699F-9A06-4DCD-B1F9-7F576F3AB051}" destId="{C457F073-02B6-43BC-B8E0-1B57CA86291F}" srcOrd="0" destOrd="0" presId="urn:microsoft.com/office/officeart/2005/8/layout/chevron2"/>
    <dgm:cxn modelId="{8382849B-C274-4EF1-98FF-4D44933FDE85}" srcId="{763F794D-D11F-4B2C-89DD-C08A9F1ABA7A}" destId="{9A4D4C57-75A5-418D-A3DF-7378A843FF12}" srcOrd="3" destOrd="0" parTransId="{169F7521-93A3-4E48-8C11-43F8FE95C96E}" sibTransId="{E3E1C080-CAEC-4CE8-B36C-6B0A09236564}"/>
    <dgm:cxn modelId="{FABADBA0-4684-4979-8CAB-8FA185B614F2}" srcId="{763F794D-D11F-4B2C-89DD-C08A9F1ABA7A}" destId="{22AED3C4-3CFC-416C-A0A2-AC64ECBA8916}" srcOrd="0" destOrd="0" parTransId="{B09E9141-66F4-4BC9-A111-9D2ED9CFD42B}" sibTransId="{ABC33692-C2E5-48D4-970E-83F339411654}"/>
    <dgm:cxn modelId="{0C5B5EA2-5C36-44C9-951D-A4297607C6BF}" srcId="{9A4D4C57-75A5-418D-A3DF-7378A843FF12}" destId="{82C2F54D-B852-4A33-9489-5824B44F4092}" srcOrd="0" destOrd="0" parTransId="{9D6CE7EC-B676-4069-A2DA-78FB1896A6C5}" sibTransId="{E5877550-AB1A-4BE1-A39C-444BA6EB3598}"/>
    <dgm:cxn modelId="{A03960A5-8A2A-4105-9759-B25C64AC3ACF}" type="presOf" srcId="{31D07B70-DC43-4369-B377-33902958C00A}" destId="{0F913D04-95B2-42F7-A475-71DE2B415DE2}" srcOrd="0" destOrd="0" presId="urn:microsoft.com/office/officeart/2005/8/layout/chevron2"/>
    <dgm:cxn modelId="{878AFEB2-9984-496A-B6C3-E6E25B04BFB2}" type="presOf" srcId="{82C2F54D-B852-4A33-9489-5824B44F4092}" destId="{E877C890-266C-4824-AA7B-D4559C9A280E}" srcOrd="0" destOrd="0" presId="urn:microsoft.com/office/officeart/2005/8/layout/chevron2"/>
    <dgm:cxn modelId="{4951A4B3-0944-46C1-A3CB-642BC2825559}" srcId="{763F794D-D11F-4B2C-89DD-C08A9F1ABA7A}" destId="{DF5DFA3E-652B-4414-BBD8-C58BB76ED27B}" srcOrd="9" destOrd="0" parTransId="{811C292F-63CD-4CCB-82F3-C8136073D990}" sibTransId="{441A027F-1613-4429-A92C-B5412EEEC4F1}"/>
    <dgm:cxn modelId="{788CDDB3-1E36-461E-AE97-1689E3DCA1A5}" srcId="{50FA82E0-0C84-41BC-A1C0-CB627D106169}" destId="{97008A0D-9ABD-4BA0-B6B1-06B89118B7F5}" srcOrd="0" destOrd="0" parTransId="{0D706036-96B6-4298-B4D6-9359AB8DD122}" sibTransId="{88271296-C06E-4F72-ADB3-3696E7FD94D3}"/>
    <dgm:cxn modelId="{2C14E5B3-1D01-49FD-AFB5-6EABCC860111}" type="presOf" srcId="{037B4631-1928-44D1-BCC4-AC100289956D}" destId="{D1437E93-79F0-4F6F-B886-D7F97FF573A5}" srcOrd="0" destOrd="0" presId="urn:microsoft.com/office/officeart/2005/8/layout/chevron2"/>
    <dgm:cxn modelId="{88FD8FB4-9397-42F4-835A-513A50113206}" srcId="{F2090CD4-1E2C-4163-B7C0-F3A5940E7E0C}" destId="{342743AE-8572-40E9-86B6-84DBCE7EC9D6}" srcOrd="0" destOrd="0" parTransId="{A9B185E5-A3D5-4590-9540-A51C0668F119}" sibTransId="{7818EC31-6197-4867-A354-391E00C27675}"/>
    <dgm:cxn modelId="{D587DEB6-B2DB-4118-B203-CBFDE79FD562}" srcId="{CEFEA741-480B-4D23-B58E-78D93CEDBB6F}" destId="{3D55C402-EE9E-4E8B-A49C-0B5516EC6C45}" srcOrd="0" destOrd="0" parTransId="{D53EFE55-E68D-4699-BC8B-03162A60DC2B}" sibTransId="{D7567D38-AB1E-43CC-A235-0D87D6BE9FF4}"/>
    <dgm:cxn modelId="{786409B8-345F-4E61-8F96-9764F7F5467B}" type="presOf" srcId="{F00E0B77-31B8-40DC-8C04-2A0C08328C21}" destId="{7F028E5A-EA75-43FE-8A44-DFC7E1459AA8}" srcOrd="0" destOrd="0" presId="urn:microsoft.com/office/officeart/2005/8/layout/chevron2"/>
    <dgm:cxn modelId="{5F4A68B8-C2A8-4974-9960-3DD53B4C83E3}" srcId="{763F794D-D11F-4B2C-89DD-C08A9F1ABA7A}" destId="{CEFEA741-480B-4D23-B58E-78D93CEDBB6F}" srcOrd="7" destOrd="0" parTransId="{E0EE9EB5-DA49-4772-BA40-63C36A72E18A}" sibTransId="{5257BBEB-473B-4D47-B9D2-A4E1CDA8402F}"/>
    <dgm:cxn modelId="{88409BC6-DA39-439B-8999-83345DFE2BBC}" srcId="{763F794D-D11F-4B2C-89DD-C08A9F1ABA7A}" destId="{F00E0B77-31B8-40DC-8C04-2A0C08328C21}" srcOrd="6" destOrd="0" parTransId="{B2569D8D-DB6F-4633-9F5D-98C0CED6ACA9}" sibTransId="{4A89E267-4C65-4521-87D9-F964E9E73388}"/>
    <dgm:cxn modelId="{83A407CE-843C-4EB9-AC3C-53B6B0C81535}" srcId="{763F794D-D11F-4B2C-89DD-C08A9F1ABA7A}" destId="{F2090CD4-1E2C-4163-B7C0-F3A5940E7E0C}" srcOrd="2" destOrd="0" parTransId="{6B7F4062-6A81-45BD-9C88-48A8FF275749}" sibTransId="{E2EC1BA5-4752-4DCC-BA0A-B5CBD93D462B}"/>
    <dgm:cxn modelId="{4B181ED1-2620-430C-9C07-97869C699E3F}" srcId="{30D497A8-6461-4B43-9AE4-3818AE8165A4}" destId="{037B4631-1928-44D1-BCC4-AC100289956D}" srcOrd="0" destOrd="0" parTransId="{1F8E0508-D490-419B-BC14-09E01949656D}" sibTransId="{5A0EEB6D-DE76-41FE-806C-3E0CEBA0B7B8}"/>
    <dgm:cxn modelId="{720DB3DD-6D65-48E0-AD4D-8CF7979B4716}" type="presOf" srcId="{97008A0D-9ABD-4BA0-B6B1-06B89118B7F5}" destId="{44307C0B-C548-4DC0-A26F-6ABD6E90F0CF}" srcOrd="0" destOrd="0" presId="urn:microsoft.com/office/officeart/2005/8/layout/chevron2"/>
    <dgm:cxn modelId="{C7EDEFE3-0B4B-4E88-8238-D39484589EAE}" srcId="{763F794D-D11F-4B2C-89DD-C08A9F1ABA7A}" destId="{EF7FB0CB-BD43-4269-B934-87BA9A2B0C81}" srcOrd="8" destOrd="0" parTransId="{BD6DBF0B-190B-4C48-ABDD-EE9DFE1A2FCA}" sibTransId="{239A1F3F-C9A6-45BD-B189-3ED9C3F59178}"/>
    <dgm:cxn modelId="{838995F7-CBE7-45EC-95B0-4560E82FC872}" type="presOf" srcId="{CEFEA741-480B-4D23-B58E-78D93CEDBB6F}" destId="{8DF45058-E179-4522-BA20-C13EE0B9304D}" srcOrd="0" destOrd="0" presId="urn:microsoft.com/office/officeart/2005/8/layout/chevron2"/>
    <dgm:cxn modelId="{1BC39CE4-03DB-4C50-A6FF-62EB0E7F45FB}" type="presParOf" srcId="{14B6E27A-834C-4198-8987-9D99F4C54DB2}" destId="{3647206A-6A0F-45AD-9D2A-6512DC9B2802}" srcOrd="0" destOrd="0" presId="urn:microsoft.com/office/officeart/2005/8/layout/chevron2"/>
    <dgm:cxn modelId="{97FCF99C-4902-4028-A9FA-33D7262BBF4E}" type="presParOf" srcId="{3647206A-6A0F-45AD-9D2A-6512DC9B2802}" destId="{AE081876-A2EF-46CC-B5C1-BBD17A75E7CF}" srcOrd="0" destOrd="0" presId="urn:microsoft.com/office/officeart/2005/8/layout/chevron2"/>
    <dgm:cxn modelId="{B060CFB3-9970-4210-B199-8F95FA0AA114}" type="presParOf" srcId="{3647206A-6A0F-45AD-9D2A-6512DC9B2802}" destId="{BC4E974B-36C6-45E6-9F8E-E98300F4259C}" srcOrd="1" destOrd="0" presId="urn:microsoft.com/office/officeart/2005/8/layout/chevron2"/>
    <dgm:cxn modelId="{BD87F216-3D6B-4FE6-B6FD-1518ABFC0504}" type="presParOf" srcId="{14B6E27A-834C-4198-8987-9D99F4C54DB2}" destId="{52DE52C4-5F87-42F1-84EF-EE337A680C99}" srcOrd="1" destOrd="0" presId="urn:microsoft.com/office/officeart/2005/8/layout/chevron2"/>
    <dgm:cxn modelId="{F44AA11A-11C3-4142-8FA5-433A4DD9DC5B}" type="presParOf" srcId="{14B6E27A-834C-4198-8987-9D99F4C54DB2}" destId="{201D2691-3197-4716-93FF-438345634440}" srcOrd="2" destOrd="0" presId="urn:microsoft.com/office/officeart/2005/8/layout/chevron2"/>
    <dgm:cxn modelId="{AE3C4C84-6DF0-4D6C-B338-841F8B174349}" type="presParOf" srcId="{201D2691-3197-4716-93FF-438345634440}" destId="{DC04515D-3E1A-49DD-9D24-75FD8FDE8816}" srcOrd="0" destOrd="0" presId="urn:microsoft.com/office/officeart/2005/8/layout/chevron2"/>
    <dgm:cxn modelId="{E2921CC3-439F-4DC1-8589-F9CD3002B1EE}" type="presParOf" srcId="{201D2691-3197-4716-93FF-438345634440}" destId="{D1437E93-79F0-4F6F-B886-D7F97FF573A5}" srcOrd="1" destOrd="0" presId="urn:microsoft.com/office/officeart/2005/8/layout/chevron2"/>
    <dgm:cxn modelId="{E0FFD225-C487-413C-A18A-B633D02E1AC8}" type="presParOf" srcId="{14B6E27A-834C-4198-8987-9D99F4C54DB2}" destId="{D2594D7D-2C03-4A33-B61E-3D11F01121EE}" srcOrd="3" destOrd="0" presId="urn:microsoft.com/office/officeart/2005/8/layout/chevron2"/>
    <dgm:cxn modelId="{ACB0AE3A-F63B-4781-8CE4-0462360637AD}" type="presParOf" srcId="{14B6E27A-834C-4198-8987-9D99F4C54DB2}" destId="{3411EB99-1E68-4765-A90C-0B215A635520}" srcOrd="4" destOrd="0" presId="urn:microsoft.com/office/officeart/2005/8/layout/chevron2"/>
    <dgm:cxn modelId="{3671E6A7-5A85-451B-B56F-D4F3FF1C07C7}" type="presParOf" srcId="{3411EB99-1E68-4765-A90C-0B215A635520}" destId="{8626040A-0656-4007-AF20-C458737B0FF0}" srcOrd="0" destOrd="0" presId="urn:microsoft.com/office/officeart/2005/8/layout/chevron2"/>
    <dgm:cxn modelId="{32E01CC9-741F-4421-A011-0F3593512EC9}" type="presParOf" srcId="{3411EB99-1E68-4765-A90C-0B215A635520}" destId="{762CE63D-5C69-4053-8E9A-3B6C595AD53E}" srcOrd="1" destOrd="0" presId="urn:microsoft.com/office/officeart/2005/8/layout/chevron2"/>
    <dgm:cxn modelId="{BCD09EF5-D9A9-451C-A39B-1FFE1F37468E}" type="presParOf" srcId="{14B6E27A-834C-4198-8987-9D99F4C54DB2}" destId="{7250317B-D969-40F6-BB9E-6CD292534F6E}" srcOrd="5" destOrd="0" presId="urn:microsoft.com/office/officeart/2005/8/layout/chevron2"/>
    <dgm:cxn modelId="{B8EDABFB-5FA6-436D-94E9-A595E34725B7}" type="presParOf" srcId="{14B6E27A-834C-4198-8987-9D99F4C54DB2}" destId="{F2B6FF39-59AD-453F-AE71-BE220DCA07F9}" srcOrd="6" destOrd="0" presId="urn:microsoft.com/office/officeart/2005/8/layout/chevron2"/>
    <dgm:cxn modelId="{EE4EE20F-D99E-4D32-BBD1-2DC79EB8B3A6}" type="presParOf" srcId="{F2B6FF39-59AD-453F-AE71-BE220DCA07F9}" destId="{1C957FF6-BA2A-469D-8ECF-8684AE1F7019}" srcOrd="0" destOrd="0" presId="urn:microsoft.com/office/officeart/2005/8/layout/chevron2"/>
    <dgm:cxn modelId="{3B71C171-53C1-44FE-AE71-FC10CFACD095}" type="presParOf" srcId="{F2B6FF39-59AD-453F-AE71-BE220DCA07F9}" destId="{E877C890-266C-4824-AA7B-D4559C9A280E}" srcOrd="1" destOrd="0" presId="urn:microsoft.com/office/officeart/2005/8/layout/chevron2"/>
    <dgm:cxn modelId="{DDEEC01A-1D4D-4264-AFE6-172E8470939B}" type="presParOf" srcId="{14B6E27A-834C-4198-8987-9D99F4C54DB2}" destId="{B703D3EE-8505-4160-AC22-A19C5833439A}" srcOrd="7" destOrd="0" presId="urn:microsoft.com/office/officeart/2005/8/layout/chevron2"/>
    <dgm:cxn modelId="{997F4B3E-BE62-4221-9324-3EB44E1854D2}" type="presParOf" srcId="{14B6E27A-834C-4198-8987-9D99F4C54DB2}" destId="{59E5824F-ED3C-4F62-BF33-C92992928B93}" srcOrd="8" destOrd="0" presId="urn:microsoft.com/office/officeart/2005/8/layout/chevron2"/>
    <dgm:cxn modelId="{DEEE676F-B14C-447D-BDB2-C08D7A1E20A3}" type="presParOf" srcId="{59E5824F-ED3C-4F62-BF33-C92992928B93}" destId="{0F913D04-95B2-42F7-A475-71DE2B415DE2}" srcOrd="0" destOrd="0" presId="urn:microsoft.com/office/officeart/2005/8/layout/chevron2"/>
    <dgm:cxn modelId="{74263D4A-B891-41E4-A4BE-6A3F19EB12BB}" type="presParOf" srcId="{59E5824F-ED3C-4F62-BF33-C92992928B93}" destId="{C457F073-02B6-43BC-B8E0-1B57CA86291F}" srcOrd="1" destOrd="0" presId="urn:microsoft.com/office/officeart/2005/8/layout/chevron2"/>
    <dgm:cxn modelId="{87793538-9803-48EC-82FE-2740C0251FA1}" type="presParOf" srcId="{14B6E27A-834C-4198-8987-9D99F4C54DB2}" destId="{B5DD9A18-89BA-4C80-8FD0-20F45A4455F8}" srcOrd="9" destOrd="0" presId="urn:microsoft.com/office/officeart/2005/8/layout/chevron2"/>
    <dgm:cxn modelId="{599D6A65-65F4-4F6E-8036-63B5D1F9A3E7}" type="presParOf" srcId="{14B6E27A-834C-4198-8987-9D99F4C54DB2}" destId="{5EA45385-928B-40CB-9714-D32CDB44EE33}" srcOrd="10" destOrd="0" presId="urn:microsoft.com/office/officeart/2005/8/layout/chevron2"/>
    <dgm:cxn modelId="{28C74D1A-AB4D-425E-AB5E-25872E92463A}" type="presParOf" srcId="{5EA45385-928B-40CB-9714-D32CDB44EE33}" destId="{9DFD512E-B15A-43D5-9E54-1F180AB96E70}" srcOrd="0" destOrd="0" presId="urn:microsoft.com/office/officeart/2005/8/layout/chevron2"/>
    <dgm:cxn modelId="{3FC15C34-D5B5-453A-874D-333B7B7FE4CB}" type="presParOf" srcId="{5EA45385-928B-40CB-9714-D32CDB44EE33}" destId="{44307C0B-C548-4DC0-A26F-6ABD6E90F0CF}" srcOrd="1" destOrd="0" presId="urn:microsoft.com/office/officeart/2005/8/layout/chevron2"/>
    <dgm:cxn modelId="{5E267A67-E514-4E59-B9C7-983F92ABB81A}" type="presParOf" srcId="{14B6E27A-834C-4198-8987-9D99F4C54DB2}" destId="{DDC6C43B-25E4-4ECF-B7FC-4FC86ED5A23D}" srcOrd="11" destOrd="0" presId="urn:microsoft.com/office/officeart/2005/8/layout/chevron2"/>
    <dgm:cxn modelId="{7BA661E6-3DEB-4268-99DE-C8484811DC1E}" type="presParOf" srcId="{14B6E27A-834C-4198-8987-9D99F4C54DB2}" destId="{8E5C79D9-7C03-43A6-A308-6CA582069086}" srcOrd="12" destOrd="0" presId="urn:microsoft.com/office/officeart/2005/8/layout/chevron2"/>
    <dgm:cxn modelId="{368501B9-4EC4-4446-B06C-E7CD1B3359A7}" type="presParOf" srcId="{8E5C79D9-7C03-43A6-A308-6CA582069086}" destId="{7F028E5A-EA75-43FE-8A44-DFC7E1459AA8}" srcOrd="0" destOrd="0" presId="urn:microsoft.com/office/officeart/2005/8/layout/chevron2"/>
    <dgm:cxn modelId="{DBA62EC4-5193-4BD4-A71C-3D9C49A92EF6}" type="presParOf" srcId="{8E5C79D9-7C03-43A6-A308-6CA582069086}" destId="{4FFD72C7-7D3E-4047-9145-23AFB5357070}" srcOrd="1" destOrd="0" presId="urn:microsoft.com/office/officeart/2005/8/layout/chevron2"/>
    <dgm:cxn modelId="{35D96DED-B814-483E-8D1B-FAEBD5FD0666}" type="presParOf" srcId="{14B6E27A-834C-4198-8987-9D99F4C54DB2}" destId="{18E15B6A-93F0-4AB4-8CA6-8BDAC2DA431F}" srcOrd="13" destOrd="0" presId="urn:microsoft.com/office/officeart/2005/8/layout/chevron2"/>
    <dgm:cxn modelId="{1908CEAB-4465-472D-881C-DABB9E15F31E}" type="presParOf" srcId="{14B6E27A-834C-4198-8987-9D99F4C54DB2}" destId="{6507C7DD-3AE2-4C4A-ACCB-B8086E3A1380}" srcOrd="14" destOrd="0" presId="urn:microsoft.com/office/officeart/2005/8/layout/chevron2"/>
    <dgm:cxn modelId="{1CD9AB30-B207-4EAF-B5B6-4EFDF8CFF13C}" type="presParOf" srcId="{6507C7DD-3AE2-4C4A-ACCB-B8086E3A1380}" destId="{8DF45058-E179-4522-BA20-C13EE0B9304D}" srcOrd="0" destOrd="0" presId="urn:microsoft.com/office/officeart/2005/8/layout/chevron2"/>
    <dgm:cxn modelId="{3388837D-DBA5-410D-A8BE-F3A8750D80CA}" type="presParOf" srcId="{6507C7DD-3AE2-4C4A-ACCB-B8086E3A1380}" destId="{6FC7172C-FE6B-45C3-B774-3F189A55BD3F}" srcOrd="1" destOrd="0" presId="urn:microsoft.com/office/officeart/2005/8/layout/chevron2"/>
    <dgm:cxn modelId="{2CA4EE7D-E432-43A5-9C86-3E0E90C88873}" type="presParOf" srcId="{14B6E27A-834C-4198-8987-9D99F4C54DB2}" destId="{5F302672-44D7-4C16-9F53-D41550479BB0}" srcOrd="15" destOrd="0" presId="urn:microsoft.com/office/officeart/2005/8/layout/chevron2"/>
    <dgm:cxn modelId="{B1CA09FB-B6AC-4778-8610-870339EAB08B}" type="presParOf" srcId="{14B6E27A-834C-4198-8987-9D99F4C54DB2}" destId="{12296E2D-076F-482F-862D-C1B4C3CC75CD}" srcOrd="16" destOrd="0" presId="urn:microsoft.com/office/officeart/2005/8/layout/chevron2"/>
    <dgm:cxn modelId="{816DD8D2-7DBE-4846-85FA-E33F45B53CA5}" type="presParOf" srcId="{12296E2D-076F-482F-862D-C1B4C3CC75CD}" destId="{91F7838D-AB57-4B77-A265-728CBFAA2ACC}" srcOrd="0" destOrd="0" presId="urn:microsoft.com/office/officeart/2005/8/layout/chevron2"/>
    <dgm:cxn modelId="{ED22D417-849D-4CCE-A87A-27A0778A3AAF}" type="presParOf" srcId="{12296E2D-076F-482F-862D-C1B4C3CC75CD}" destId="{82347175-19A0-410A-B58A-88ED665BA53C}" srcOrd="1" destOrd="0" presId="urn:microsoft.com/office/officeart/2005/8/layout/chevron2"/>
    <dgm:cxn modelId="{1577BD54-215A-4F0A-9772-F1F62DF10173}" type="presParOf" srcId="{14B6E27A-834C-4198-8987-9D99F4C54DB2}" destId="{24E61FF5-5DDD-4632-B120-02C0A158A5B6}" srcOrd="17" destOrd="0" presId="urn:microsoft.com/office/officeart/2005/8/layout/chevron2"/>
    <dgm:cxn modelId="{B23C7804-0034-4817-BE56-65E959AF309E}" type="presParOf" srcId="{14B6E27A-834C-4198-8987-9D99F4C54DB2}" destId="{A167EFF9-E3B5-44BA-8CB5-93ED73C557E5}" srcOrd="18" destOrd="0" presId="urn:microsoft.com/office/officeart/2005/8/layout/chevron2"/>
    <dgm:cxn modelId="{68EC8339-51AC-4A9A-B099-AB6F2389FAF0}" type="presParOf" srcId="{A167EFF9-E3B5-44BA-8CB5-93ED73C557E5}" destId="{4E6A30D9-191B-4EDE-AC14-76E364EE8D1C}" srcOrd="0" destOrd="0" presId="urn:microsoft.com/office/officeart/2005/8/layout/chevron2"/>
    <dgm:cxn modelId="{B24A3F3A-FC42-4638-A004-DFA6CE5DCE62}" type="presParOf" srcId="{A167EFF9-E3B5-44BA-8CB5-93ED73C557E5}" destId="{97F6142A-6218-4B5E-9B89-6EC98B8E7C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81876-A2EF-46CC-B5C1-BBD17A75E7CF}">
      <dsp:nvSpPr>
        <dsp:cNvPr id="0" name=""/>
        <dsp:cNvSpPr/>
      </dsp:nvSpPr>
      <dsp:spPr>
        <a:xfrm rot="5400000">
          <a:off x="-62077" y="62077"/>
          <a:ext cx="413852" cy="28969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1</a:t>
          </a:r>
        </a:p>
      </dsp:txBody>
      <dsp:txXfrm rot="-5400000">
        <a:off x="1" y="144847"/>
        <a:ext cx="289696" cy="124156"/>
      </dsp:txXfrm>
    </dsp:sp>
    <dsp:sp modelId="{BC4E974B-36C6-45E6-9F8E-E98300F4259C}">
      <dsp:nvSpPr>
        <dsp:cNvPr id="0" name=""/>
        <dsp:cNvSpPr/>
      </dsp:nvSpPr>
      <dsp:spPr>
        <a:xfrm rot="5400000">
          <a:off x="3958161" y="-3665977"/>
          <a:ext cx="269145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Получение опытного образца </a:t>
          </a:r>
          <a:r>
            <a:rPr lang="ru-RU" sz="1600" kern="1200" dirty="0" err="1">
              <a:solidFill>
                <a:schemeClr val="accent4">
                  <a:lumMod val="50000"/>
                </a:schemeClr>
              </a:solidFill>
            </a:rPr>
            <a:t>гидрогелевой</a:t>
          </a: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 мембраны</a:t>
          </a:r>
        </a:p>
      </dsp:txBody>
      <dsp:txXfrm rot="-5400000">
        <a:off x="289697" y="15626"/>
        <a:ext cx="7592936" cy="242867"/>
      </dsp:txXfrm>
    </dsp:sp>
    <dsp:sp modelId="{DC04515D-3E1A-49DD-9D24-75FD8FDE8816}">
      <dsp:nvSpPr>
        <dsp:cNvPr id="0" name=""/>
        <dsp:cNvSpPr/>
      </dsp:nvSpPr>
      <dsp:spPr>
        <a:xfrm rot="5400000">
          <a:off x="-62077" y="413966"/>
          <a:ext cx="413852" cy="289696"/>
        </a:xfrm>
        <a:prstGeom prst="chevron">
          <a:avLst/>
        </a:prstGeom>
        <a:solidFill>
          <a:schemeClr val="accent4">
            <a:hueOff val="-37336"/>
            <a:satOff val="-5354"/>
            <a:lumOff val="1961"/>
            <a:alphaOff val="0"/>
          </a:schemeClr>
        </a:solidFill>
        <a:ln w="25400" cap="flat" cmpd="sng" algn="ctr">
          <a:solidFill>
            <a:schemeClr val="accent4">
              <a:hueOff val="-37336"/>
              <a:satOff val="-5354"/>
              <a:lumOff val="1961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2.1</a:t>
          </a:r>
        </a:p>
      </dsp:txBody>
      <dsp:txXfrm rot="-5400000">
        <a:off x="1" y="496736"/>
        <a:ext cx="289696" cy="124156"/>
      </dsp:txXfrm>
    </dsp:sp>
    <dsp:sp modelId="{D1437E93-79F0-4F6F-B886-D7F97FF573A5}">
      <dsp:nvSpPr>
        <dsp:cNvPr id="0" name=""/>
        <dsp:cNvSpPr/>
      </dsp:nvSpPr>
      <dsp:spPr>
        <a:xfrm rot="5400000">
          <a:off x="3958232" y="-3313994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7336"/>
              <a:satOff val="-5354"/>
              <a:lumOff val="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400" kern="1200" dirty="0">
              <a:solidFill>
                <a:schemeClr val="accent4">
                  <a:lumMod val="50000"/>
                </a:schemeClr>
              </a:solidFill>
            </a:rPr>
            <a:t>Проведение пилотных испытаний</a:t>
          </a:r>
        </a:p>
      </dsp:txBody>
      <dsp:txXfrm rot="-5400000">
        <a:off x="289697" y="367673"/>
        <a:ext cx="7592943" cy="242740"/>
      </dsp:txXfrm>
    </dsp:sp>
    <dsp:sp modelId="{8626040A-0656-4007-AF20-C458737B0FF0}">
      <dsp:nvSpPr>
        <dsp:cNvPr id="0" name=""/>
        <dsp:cNvSpPr/>
      </dsp:nvSpPr>
      <dsp:spPr>
        <a:xfrm rot="5400000">
          <a:off x="-62077" y="768672"/>
          <a:ext cx="413852" cy="289696"/>
        </a:xfrm>
        <a:prstGeom prst="chevron">
          <a:avLst/>
        </a:prstGeom>
        <a:solidFill>
          <a:schemeClr val="accent4">
            <a:hueOff val="-74673"/>
            <a:satOff val="-10709"/>
            <a:lumOff val="3922"/>
            <a:alphaOff val="0"/>
          </a:schemeClr>
        </a:solidFill>
        <a:ln w="25400" cap="flat" cmpd="sng" algn="ctr">
          <a:solidFill>
            <a:schemeClr val="accent4">
              <a:hueOff val="-74673"/>
              <a:satOff val="-10709"/>
              <a:lumOff val="3922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2.2</a:t>
          </a:r>
        </a:p>
      </dsp:txBody>
      <dsp:txXfrm rot="-5400000">
        <a:off x="1" y="851442"/>
        <a:ext cx="289696" cy="124156"/>
      </dsp:txXfrm>
    </dsp:sp>
    <dsp:sp modelId="{762CE63D-5C69-4053-8E9A-3B6C595AD53E}">
      <dsp:nvSpPr>
        <dsp:cNvPr id="0" name=""/>
        <dsp:cNvSpPr/>
      </dsp:nvSpPr>
      <dsp:spPr>
        <a:xfrm rot="5400000">
          <a:off x="3958232" y="-2961940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74673"/>
              <a:satOff val="-10709"/>
              <a:lumOff val="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 err="1">
              <a:solidFill>
                <a:schemeClr val="accent4">
                  <a:lumMod val="50000"/>
                </a:schemeClr>
              </a:solidFill>
            </a:rPr>
            <a:t>Контактирование</a:t>
          </a: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 с потенциальной целевой аудиторией</a:t>
          </a:r>
        </a:p>
      </dsp:txBody>
      <dsp:txXfrm rot="-5400000">
        <a:off x="289697" y="719727"/>
        <a:ext cx="7592943" cy="242740"/>
      </dsp:txXfrm>
    </dsp:sp>
    <dsp:sp modelId="{1C957FF6-BA2A-469D-8ECF-8684AE1F7019}">
      <dsp:nvSpPr>
        <dsp:cNvPr id="0" name=""/>
        <dsp:cNvSpPr/>
      </dsp:nvSpPr>
      <dsp:spPr>
        <a:xfrm rot="5400000">
          <a:off x="-62077" y="1120725"/>
          <a:ext cx="413852" cy="289696"/>
        </a:xfrm>
        <a:prstGeom prst="chevron">
          <a:avLst/>
        </a:prstGeom>
        <a:solidFill>
          <a:schemeClr val="accent4">
            <a:hueOff val="-112009"/>
            <a:satOff val="-16063"/>
            <a:lumOff val="5882"/>
            <a:alphaOff val="0"/>
          </a:schemeClr>
        </a:solidFill>
        <a:ln w="25400" cap="flat" cmpd="sng" algn="ctr">
          <a:solidFill>
            <a:schemeClr val="accent4">
              <a:hueOff val="-112009"/>
              <a:satOff val="-16063"/>
              <a:lumOff val="5882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3</a:t>
          </a:r>
        </a:p>
      </dsp:txBody>
      <dsp:txXfrm rot="-5400000">
        <a:off x="1" y="1203495"/>
        <a:ext cx="289696" cy="124156"/>
      </dsp:txXfrm>
    </dsp:sp>
    <dsp:sp modelId="{E877C890-266C-4824-AA7B-D4559C9A280E}">
      <dsp:nvSpPr>
        <dsp:cNvPr id="0" name=""/>
        <dsp:cNvSpPr/>
      </dsp:nvSpPr>
      <dsp:spPr>
        <a:xfrm rot="5400000">
          <a:off x="3958232" y="-2609887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2009"/>
              <a:satOff val="-16063"/>
              <a:lumOff val="5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Проведение проблемных интервью</a:t>
          </a:r>
        </a:p>
      </dsp:txBody>
      <dsp:txXfrm rot="-5400000">
        <a:off x="289697" y="1071780"/>
        <a:ext cx="7592943" cy="242740"/>
      </dsp:txXfrm>
    </dsp:sp>
    <dsp:sp modelId="{0F913D04-95B2-42F7-A475-71DE2B415DE2}">
      <dsp:nvSpPr>
        <dsp:cNvPr id="0" name=""/>
        <dsp:cNvSpPr/>
      </dsp:nvSpPr>
      <dsp:spPr>
        <a:xfrm rot="5400000">
          <a:off x="-62077" y="1472779"/>
          <a:ext cx="413852" cy="289696"/>
        </a:xfrm>
        <a:prstGeom prst="chevron">
          <a:avLst/>
        </a:prstGeom>
        <a:solidFill>
          <a:schemeClr val="accent4">
            <a:hueOff val="-149345"/>
            <a:satOff val="-21417"/>
            <a:lumOff val="7843"/>
            <a:alphaOff val="0"/>
          </a:schemeClr>
        </a:solidFill>
        <a:ln w="25400" cap="flat" cmpd="sng" algn="ctr">
          <a:solidFill>
            <a:schemeClr val="accent4">
              <a:hueOff val="-149345"/>
              <a:satOff val="-21417"/>
              <a:lumOff val="784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4</a:t>
          </a:r>
        </a:p>
      </dsp:txBody>
      <dsp:txXfrm rot="-5400000">
        <a:off x="1" y="1555549"/>
        <a:ext cx="289696" cy="124156"/>
      </dsp:txXfrm>
    </dsp:sp>
    <dsp:sp modelId="{C457F073-02B6-43BC-B8E0-1B57CA86291F}">
      <dsp:nvSpPr>
        <dsp:cNvPr id="0" name=""/>
        <dsp:cNvSpPr/>
      </dsp:nvSpPr>
      <dsp:spPr>
        <a:xfrm rot="5400000">
          <a:off x="3958232" y="-2283050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9345"/>
              <a:satOff val="-21417"/>
              <a:lumOff val="78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Проведение </a:t>
          </a:r>
          <a:r>
            <a:rPr lang="ru-RU" sz="1600" kern="1200" dirty="0" err="1">
              <a:solidFill>
                <a:schemeClr val="accent4">
                  <a:lumMod val="50000"/>
                </a:schemeClr>
              </a:solidFill>
            </a:rPr>
            <a:t>решенческих</a:t>
          </a: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 интервью</a:t>
          </a:r>
        </a:p>
      </dsp:txBody>
      <dsp:txXfrm rot="-5400000">
        <a:off x="289697" y="1398617"/>
        <a:ext cx="7592943" cy="242740"/>
      </dsp:txXfrm>
    </dsp:sp>
    <dsp:sp modelId="{9DFD512E-B15A-43D5-9E54-1F180AB96E70}">
      <dsp:nvSpPr>
        <dsp:cNvPr id="0" name=""/>
        <dsp:cNvSpPr/>
      </dsp:nvSpPr>
      <dsp:spPr>
        <a:xfrm rot="5400000">
          <a:off x="-62077" y="1824832"/>
          <a:ext cx="413852" cy="289696"/>
        </a:xfrm>
        <a:prstGeom prst="chevron">
          <a:avLst/>
        </a:prstGeom>
        <a:solidFill>
          <a:schemeClr val="accent4">
            <a:hueOff val="-186682"/>
            <a:satOff val="-26772"/>
            <a:lumOff val="9804"/>
            <a:alphaOff val="0"/>
          </a:schemeClr>
        </a:solidFill>
        <a:ln w="25400" cap="flat" cmpd="sng" algn="ctr">
          <a:solidFill>
            <a:schemeClr val="accent4">
              <a:hueOff val="-186682"/>
              <a:satOff val="-26772"/>
              <a:lumOff val="9804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5</a:t>
          </a:r>
        </a:p>
      </dsp:txBody>
      <dsp:txXfrm rot="-5400000">
        <a:off x="1" y="1907602"/>
        <a:ext cx="289696" cy="124156"/>
      </dsp:txXfrm>
    </dsp:sp>
    <dsp:sp modelId="{44307C0B-C548-4DC0-A26F-6ABD6E90F0CF}">
      <dsp:nvSpPr>
        <dsp:cNvPr id="0" name=""/>
        <dsp:cNvSpPr/>
      </dsp:nvSpPr>
      <dsp:spPr>
        <a:xfrm rot="5400000">
          <a:off x="3958232" y="-1930997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86682"/>
              <a:satOff val="-26772"/>
              <a:lumOff val="98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Формирование бизнес-модели, построение финансового и бизнес-плана</a:t>
          </a:r>
        </a:p>
      </dsp:txBody>
      <dsp:txXfrm rot="-5400000">
        <a:off x="289697" y="1750670"/>
        <a:ext cx="7592943" cy="242740"/>
      </dsp:txXfrm>
    </dsp:sp>
    <dsp:sp modelId="{7F028E5A-EA75-43FE-8A44-DFC7E1459AA8}">
      <dsp:nvSpPr>
        <dsp:cNvPr id="0" name=""/>
        <dsp:cNvSpPr/>
      </dsp:nvSpPr>
      <dsp:spPr>
        <a:xfrm rot="5400000">
          <a:off x="-62077" y="2176886"/>
          <a:ext cx="413852" cy="289696"/>
        </a:xfrm>
        <a:prstGeom prst="chevron">
          <a:avLst/>
        </a:prstGeom>
        <a:solidFill>
          <a:schemeClr val="accent4">
            <a:hueOff val="-224018"/>
            <a:satOff val="-32126"/>
            <a:lumOff val="11765"/>
            <a:alphaOff val="0"/>
          </a:schemeClr>
        </a:solidFill>
        <a:ln w="25400" cap="flat" cmpd="sng" algn="ctr">
          <a:solidFill>
            <a:schemeClr val="accent4">
              <a:hueOff val="-224018"/>
              <a:satOff val="-32126"/>
              <a:lumOff val="11765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6</a:t>
          </a:r>
        </a:p>
      </dsp:txBody>
      <dsp:txXfrm rot="-5400000">
        <a:off x="1" y="2259656"/>
        <a:ext cx="289696" cy="124156"/>
      </dsp:txXfrm>
    </dsp:sp>
    <dsp:sp modelId="{4FFD72C7-7D3E-4047-9145-23AFB5357070}">
      <dsp:nvSpPr>
        <dsp:cNvPr id="0" name=""/>
        <dsp:cNvSpPr/>
      </dsp:nvSpPr>
      <dsp:spPr>
        <a:xfrm rot="5400000">
          <a:off x="3958232" y="-1578943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4018"/>
              <a:satOff val="-32126"/>
              <a:lumOff val="1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Поиск каналов продаж и составление сырьевых логистических цепочек</a:t>
          </a:r>
        </a:p>
      </dsp:txBody>
      <dsp:txXfrm rot="-5400000">
        <a:off x="289697" y="2102724"/>
        <a:ext cx="7592943" cy="242740"/>
      </dsp:txXfrm>
    </dsp:sp>
    <dsp:sp modelId="{8DF45058-E179-4522-BA20-C13EE0B9304D}">
      <dsp:nvSpPr>
        <dsp:cNvPr id="0" name=""/>
        <dsp:cNvSpPr/>
      </dsp:nvSpPr>
      <dsp:spPr>
        <a:xfrm rot="5400000">
          <a:off x="-62077" y="2528939"/>
          <a:ext cx="413852" cy="289696"/>
        </a:xfrm>
        <a:prstGeom prst="chevron">
          <a:avLst/>
        </a:prstGeom>
        <a:solidFill>
          <a:schemeClr val="accent4">
            <a:hueOff val="-261354"/>
            <a:satOff val="-37480"/>
            <a:lumOff val="13725"/>
            <a:alphaOff val="0"/>
          </a:schemeClr>
        </a:solidFill>
        <a:ln w="25400" cap="flat" cmpd="sng" algn="ctr">
          <a:solidFill>
            <a:schemeClr val="accent4">
              <a:hueOff val="-261354"/>
              <a:satOff val="-37480"/>
              <a:lumOff val="13725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7</a:t>
          </a:r>
        </a:p>
      </dsp:txBody>
      <dsp:txXfrm rot="-5400000">
        <a:off x="1" y="2611709"/>
        <a:ext cx="289696" cy="124156"/>
      </dsp:txXfrm>
    </dsp:sp>
    <dsp:sp modelId="{6FC7172C-FE6B-45C3-B774-3F189A55BD3F}">
      <dsp:nvSpPr>
        <dsp:cNvPr id="0" name=""/>
        <dsp:cNvSpPr/>
      </dsp:nvSpPr>
      <dsp:spPr>
        <a:xfrm rot="5400000">
          <a:off x="3958232" y="-1226890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61354"/>
              <a:satOff val="-37480"/>
              <a:lumOff val="1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Составление сопроводительной документации для продукта</a:t>
          </a:r>
        </a:p>
      </dsp:txBody>
      <dsp:txXfrm rot="-5400000">
        <a:off x="289697" y="2454777"/>
        <a:ext cx="7592943" cy="242740"/>
      </dsp:txXfrm>
    </dsp:sp>
    <dsp:sp modelId="{91F7838D-AB57-4B77-A265-728CBFAA2ACC}">
      <dsp:nvSpPr>
        <dsp:cNvPr id="0" name=""/>
        <dsp:cNvSpPr/>
      </dsp:nvSpPr>
      <dsp:spPr>
        <a:xfrm rot="5400000">
          <a:off x="-62077" y="2880993"/>
          <a:ext cx="413852" cy="289696"/>
        </a:xfrm>
        <a:prstGeom prst="chevron">
          <a:avLst/>
        </a:prstGeom>
        <a:solidFill>
          <a:schemeClr val="accent4">
            <a:hueOff val="-298691"/>
            <a:satOff val="-42835"/>
            <a:lumOff val="15686"/>
            <a:alphaOff val="0"/>
          </a:schemeClr>
        </a:solidFill>
        <a:ln w="25400" cap="flat" cmpd="sng" algn="ctr">
          <a:solidFill>
            <a:schemeClr val="accent4">
              <a:hueOff val="-298691"/>
              <a:satOff val="-42835"/>
              <a:lumOff val="15686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8</a:t>
          </a:r>
        </a:p>
      </dsp:txBody>
      <dsp:txXfrm rot="-5400000">
        <a:off x="1" y="2963763"/>
        <a:ext cx="289696" cy="124156"/>
      </dsp:txXfrm>
    </dsp:sp>
    <dsp:sp modelId="{82347175-19A0-410A-B58A-88ED665BA53C}">
      <dsp:nvSpPr>
        <dsp:cNvPr id="0" name=""/>
        <dsp:cNvSpPr/>
      </dsp:nvSpPr>
      <dsp:spPr>
        <a:xfrm rot="5400000">
          <a:off x="3958232" y="-874836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8691"/>
              <a:satOff val="-42835"/>
              <a:lumOff val="15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Работа с каналами сбыта</a:t>
          </a:r>
        </a:p>
      </dsp:txBody>
      <dsp:txXfrm rot="-5400000">
        <a:off x="289697" y="2806831"/>
        <a:ext cx="7592943" cy="242740"/>
      </dsp:txXfrm>
    </dsp:sp>
    <dsp:sp modelId="{4E6A30D9-191B-4EDE-AC14-76E364EE8D1C}">
      <dsp:nvSpPr>
        <dsp:cNvPr id="0" name=""/>
        <dsp:cNvSpPr/>
      </dsp:nvSpPr>
      <dsp:spPr>
        <a:xfrm rot="5400000">
          <a:off x="-62077" y="3233046"/>
          <a:ext cx="413852" cy="289696"/>
        </a:xfrm>
        <a:prstGeom prst="chevron">
          <a:avLst/>
        </a:prstGeom>
        <a:solidFill>
          <a:schemeClr val="accent4">
            <a:hueOff val="-336027"/>
            <a:satOff val="-48189"/>
            <a:lumOff val="17647"/>
            <a:alphaOff val="0"/>
          </a:schemeClr>
        </a:solidFill>
        <a:ln w="25400" cap="flat" cmpd="sng" algn="ctr">
          <a:solidFill>
            <a:schemeClr val="accent4">
              <a:hueOff val="-336027"/>
              <a:satOff val="-48189"/>
              <a:lumOff val="17647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9</a:t>
          </a:r>
        </a:p>
      </dsp:txBody>
      <dsp:txXfrm rot="-5400000">
        <a:off x="1" y="3315816"/>
        <a:ext cx="289696" cy="124156"/>
      </dsp:txXfrm>
    </dsp:sp>
    <dsp:sp modelId="{97F6142A-6218-4B5E-9B89-6EC98B8E7CD1}">
      <dsp:nvSpPr>
        <dsp:cNvPr id="0" name=""/>
        <dsp:cNvSpPr/>
      </dsp:nvSpPr>
      <dsp:spPr>
        <a:xfrm rot="5400000">
          <a:off x="3958232" y="-497566"/>
          <a:ext cx="269004" cy="7606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6027"/>
              <a:satOff val="-48189"/>
              <a:lumOff val="17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chemeClr val="accent4">
                  <a:lumMod val="50000"/>
                </a:schemeClr>
              </a:solidFill>
            </a:rPr>
            <a:t>Осуществление первых продаж</a:t>
          </a:r>
        </a:p>
      </dsp:txBody>
      <dsp:txXfrm rot="-5400000">
        <a:off x="289697" y="3184101"/>
        <a:ext cx="7592943" cy="242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f9262ee2f_0_26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f9262ee2f_0_26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g7f9262ee2f_0_26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8" name="Google Shape;2068;g7f9262ee2f_0_26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253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g7f9262ee2f_0_26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7f9262ee2f_0_26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0901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f9262ee2f_0_26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f9262ee2f_0_26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7925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g7f9262ee2f_0_26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0" name="Google Shape;2050;g7f9262ee2f_0_26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3537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2902334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2902334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3272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2902334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2902334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089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g7f9262ee2f_0_26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1" name="Google Shape;2001;g7f9262ee2f_0_26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9698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g7f9262ee2f_0_26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7" name="Google Shape;2157;g7f9262ee2f_0_26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265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75900" y="1950100"/>
            <a:ext cx="47922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938500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5037525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CAPTION_ONLY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1"/>
          </p:nvPr>
        </p:nvSpPr>
        <p:spPr>
          <a:xfrm>
            <a:off x="938500" y="1246025"/>
            <a:ext cx="7172100" cy="30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162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1pPr>
            <a:lvl2pPr marL="914400" lvl="1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2pPr>
            <a:lvl3pPr marL="1371600" lvl="2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3pPr>
            <a:lvl4pPr marL="1828800" lvl="3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4pPr>
            <a:lvl5pPr marL="2286000" lvl="4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5pPr>
            <a:lvl6pPr marL="2743200" lvl="5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6pPr>
            <a:lvl7pPr marL="3200400" lvl="6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7pPr>
            <a:lvl8pPr marL="3657600" lvl="7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8pPr>
            <a:lvl9pPr marL="4114800" lvl="8" indent="-301625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APTION_ONLY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TITLE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title" idx="2"/>
          </p:nvPr>
        </p:nvSpPr>
        <p:spPr>
          <a:xfrm>
            <a:off x="898386" y="30526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subTitle" idx="1"/>
          </p:nvPr>
        </p:nvSpPr>
        <p:spPr>
          <a:xfrm>
            <a:off x="898389" y="35588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title" idx="3"/>
          </p:nvPr>
        </p:nvSpPr>
        <p:spPr>
          <a:xfrm>
            <a:off x="2790261" y="30526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subTitle" idx="4"/>
          </p:nvPr>
        </p:nvSpPr>
        <p:spPr>
          <a:xfrm>
            <a:off x="2790264" y="35588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title" idx="5"/>
          </p:nvPr>
        </p:nvSpPr>
        <p:spPr>
          <a:xfrm>
            <a:off x="4682136" y="30526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ubTitle" idx="6"/>
          </p:nvPr>
        </p:nvSpPr>
        <p:spPr>
          <a:xfrm>
            <a:off x="4682139" y="35588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title" idx="7"/>
          </p:nvPr>
        </p:nvSpPr>
        <p:spPr>
          <a:xfrm>
            <a:off x="6574011" y="30526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8"/>
          </p:nvPr>
        </p:nvSpPr>
        <p:spPr>
          <a:xfrm>
            <a:off x="6574014" y="35588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 ">
  <p:cSld name="SECTION_TITLE_AND_DESCRIPTION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7"/>
          <p:cNvSpPr txBox="1">
            <a:spLocks noGrp="1"/>
          </p:cNvSpPr>
          <p:nvPr>
            <p:ph type="title"/>
          </p:nvPr>
        </p:nvSpPr>
        <p:spPr>
          <a:xfrm>
            <a:off x="3538497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subTitle" idx="1"/>
          </p:nvPr>
        </p:nvSpPr>
        <p:spPr>
          <a:xfrm>
            <a:off x="3538498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title" idx="2"/>
          </p:nvPr>
        </p:nvSpPr>
        <p:spPr>
          <a:xfrm>
            <a:off x="6028553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7"/>
          <p:cNvSpPr txBox="1">
            <a:spLocks noGrp="1"/>
          </p:cNvSpPr>
          <p:nvPr>
            <p:ph type="subTitle" idx="3"/>
          </p:nvPr>
        </p:nvSpPr>
        <p:spPr>
          <a:xfrm>
            <a:off x="6028552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title" idx="5"/>
          </p:nvPr>
        </p:nvSpPr>
        <p:spPr>
          <a:xfrm>
            <a:off x="1048447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subTitle" idx="6"/>
          </p:nvPr>
        </p:nvSpPr>
        <p:spPr>
          <a:xfrm>
            <a:off x="1048450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title" idx="7"/>
          </p:nvPr>
        </p:nvSpPr>
        <p:spPr>
          <a:xfrm>
            <a:off x="353849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subTitle" idx="8"/>
          </p:nvPr>
        </p:nvSpPr>
        <p:spPr>
          <a:xfrm>
            <a:off x="3538498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title" idx="9"/>
          </p:nvPr>
        </p:nvSpPr>
        <p:spPr>
          <a:xfrm>
            <a:off x="6028553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subTitle" idx="13"/>
          </p:nvPr>
        </p:nvSpPr>
        <p:spPr>
          <a:xfrm>
            <a:off x="6028552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title" idx="14"/>
          </p:nvPr>
        </p:nvSpPr>
        <p:spPr>
          <a:xfrm>
            <a:off x="104844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subTitle" idx="15"/>
          </p:nvPr>
        </p:nvSpPr>
        <p:spPr>
          <a:xfrm>
            <a:off x="1048450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>
            <a:spLocks noGrp="1"/>
          </p:cNvSpPr>
          <p:nvPr>
            <p:ph type="title"/>
          </p:nvPr>
        </p:nvSpPr>
        <p:spPr>
          <a:xfrm>
            <a:off x="924870" y="760375"/>
            <a:ext cx="3068700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33"/>
          <p:cNvSpPr txBox="1">
            <a:spLocks noGrp="1"/>
          </p:cNvSpPr>
          <p:nvPr>
            <p:ph type="subTitle" idx="1"/>
          </p:nvPr>
        </p:nvSpPr>
        <p:spPr>
          <a:xfrm>
            <a:off x="924875" y="1684275"/>
            <a:ext cx="3305400" cy="10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33"/>
          <p:cNvSpPr txBox="1"/>
          <p:nvPr/>
        </p:nvSpPr>
        <p:spPr>
          <a:xfrm>
            <a:off x="924875" y="3570000"/>
            <a:ext cx="3305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CREDITS: This presentation template was created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including icons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and infographics &amp; images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sz="100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100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8" r:id="rId5"/>
    <p:sldLayoutId id="2147483659" r:id="rId6"/>
    <p:sldLayoutId id="2147483668" r:id="rId7"/>
    <p:sldLayoutId id="2147483671" r:id="rId8"/>
    <p:sldLayoutId id="2147483673" r:id="rId9"/>
    <p:sldLayoutId id="214748367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8"/>
          <p:cNvSpPr txBox="1">
            <a:spLocks noGrp="1"/>
          </p:cNvSpPr>
          <p:nvPr>
            <p:ph type="ctrTitle"/>
          </p:nvPr>
        </p:nvSpPr>
        <p:spPr>
          <a:xfrm>
            <a:off x="1026000" y="2458870"/>
            <a:ext cx="7092000" cy="644700"/>
          </a:xfrm>
          <a:prstGeom prst="rect">
            <a:avLst/>
          </a:prstGeom>
          <a:effectLst>
            <a:outerShdw blurRad="142875" dist="19050" dir="8760000" algn="bl" rotWithShape="0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Создание </a:t>
            </a:r>
            <a:r>
              <a:rPr lang="ru-RU" sz="2400" dirty="0" err="1"/>
              <a:t>гидрогелевой</a:t>
            </a:r>
            <a:r>
              <a:rPr lang="ru-RU" sz="2400" dirty="0"/>
              <a:t> мембраны на основе желатина, модифицированного </a:t>
            </a:r>
            <a:r>
              <a:rPr lang="ru-RU" sz="2400" dirty="0" err="1"/>
              <a:t>силилирующим</a:t>
            </a:r>
            <a:r>
              <a:rPr lang="ru-RU" sz="2400" dirty="0"/>
              <a:t> агентом, для химических сенсоров</a:t>
            </a:r>
          </a:p>
        </p:txBody>
      </p:sp>
      <p:sp>
        <p:nvSpPr>
          <p:cNvPr id="163" name="Google Shape;163;p38"/>
          <p:cNvSpPr txBox="1">
            <a:spLocks noGrp="1"/>
          </p:cNvSpPr>
          <p:nvPr>
            <p:ph type="subTitle" idx="1"/>
          </p:nvPr>
        </p:nvSpPr>
        <p:spPr>
          <a:xfrm>
            <a:off x="2044200" y="3179050"/>
            <a:ext cx="5055600" cy="1068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Фомина Екатерина Дмитриевна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ООО «ГЕЛЬСЕНС»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fomina.ed12@gmail.com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СтС-414168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9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Актуальность</a:t>
            </a:r>
            <a:endParaRPr dirty="0"/>
          </a:p>
        </p:txBody>
      </p:sp>
      <p:sp>
        <p:nvSpPr>
          <p:cNvPr id="171" name="Google Shape;171;p39"/>
          <p:cNvSpPr txBox="1">
            <a:spLocks noGrp="1"/>
          </p:cNvSpPr>
          <p:nvPr>
            <p:ph type="body" idx="1"/>
          </p:nvPr>
        </p:nvSpPr>
        <p:spPr>
          <a:xfrm>
            <a:off x="985950" y="2245561"/>
            <a:ext cx="7172100" cy="14386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Разрабатываемый в рамках данного проекта материал позволяет внедрить технологию неинвазивного анализа содержания глюкозы в крови человека. Использование химического сенсора с </a:t>
            </a:r>
            <a:r>
              <a:rPr lang="ru-RU" dirty="0" err="1"/>
              <a:t>функционализированной</a:t>
            </a:r>
            <a:r>
              <a:rPr lang="ru-RU" dirty="0"/>
              <a:t> </a:t>
            </a:r>
            <a:r>
              <a:rPr lang="ru-RU" dirty="0" err="1"/>
              <a:t>гидрогелевой</a:t>
            </a:r>
            <a:r>
              <a:rPr lang="ru-RU" dirty="0"/>
              <a:t> мембраной позволит избежать нежелательных механических повреждений кожного покрова, к которым приходится прибегать при использовании классического инвазивного метода анализа содержания глюкозы в крови. </a:t>
            </a:r>
          </a:p>
        </p:txBody>
      </p:sp>
      <p:cxnSp>
        <p:nvCxnSpPr>
          <p:cNvPr id="172" name="Google Shape;172;p39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7" name="Google Shape;2076;p61">
            <a:extLst>
              <a:ext uri="{FF2B5EF4-FFF2-40B4-BE49-F238E27FC236}">
                <a16:creationId xmlns:a16="http://schemas.microsoft.com/office/drawing/2014/main" id="{BA291FB7-A7BB-4741-9029-F75D0CAB21FF}"/>
              </a:ext>
            </a:extLst>
          </p:cNvPr>
          <p:cNvSpPr txBox="1">
            <a:spLocks/>
          </p:cNvSpPr>
          <p:nvPr/>
        </p:nvSpPr>
        <p:spPr>
          <a:xfrm>
            <a:off x="1490598" y="915725"/>
            <a:ext cx="21359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От 10 до 12 млн</a:t>
            </a:r>
            <a:endParaRPr lang="en-US" sz="18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8" name="Google Shape;2077;p61">
            <a:extLst>
              <a:ext uri="{FF2B5EF4-FFF2-40B4-BE49-F238E27FC236}">
                <a16:creationId xmlns:a16="http://schemas.microsoft.com/office/drawing/2014/main" id="{8777FC44-8184-4004-805B-359037EA1B82}"/>
              </a:ext>
            </a:extLst>
          </p:cNvPr>
          <p:cNvSpPr txBox="1">
            <a:spLocks/>
          </p:cNvSpPr>
          <p:nvPr/>
        </p:nvSpPr>
        <p:spPr>
          <a:xfrm>
            <a:off x="1026200" y="1385450"/>
            <a:ext cx="3064697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>
                <a:solidFill>
                  <a:schemeClr val="bg1"/>
                </a:solidFill>
                <a:latin typeface="Montserrat" panose="00000500000000000000" pitchFamily="2" charset="-52"/>
              </a:rPr>
              <a:t>россиян 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страдают сахарным диабетом или имеют предрасположенность к нему</a:t>
            </a:r>
            <a:endParaRPr lang="en-US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cxnSp>
        <p:nvCxnSpPr>
          <p:cNvPr id="19" name="Google Shape;2084;p61">
            <a:extLst>
              <a:ext uri="{FF2B5EF4-FFF2-40B4-BE49-F238E27FC236}">
                <a16:creationId xmlns:a16="http://schemas.microsoft.com/office/drawing/2014/main" id="{CE9BF3E6-3847-4B20-A4FF-FD1AC439FFE6}"/>
              </a:ext>
            </a:extLst>
          </p:cNvPr>
          <p:cNvCxnSpPr/>
          <p:nvPr/>
        </p:nvCxnSpPr>
        <p:spPr>
          <a:xfrm>
            <a:off x="1108503" y="2199506"/>
            <a:ext cx="67071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0" name="Google Shape;2076;p61">
            <a:extLst>
              <a:ext uri="{FF2B5EF4-FFF2-40B4-BE49-F238E27FC236}">
                <a16:creationId xmlns:a16="http://schemas.microsoft.com/office/drawing/2014/main" id="{7ACCD306-2B31-4AC4-9913-5E36C2C50151}"/>
              </a:ext>
            </a:extLst>
          </p:cNvPr>
          <p:cNvSpPr txBox="1">
            <a:spLocks/>
          </p:cNvSpPr>
          <p:nvPr/>
        </p:nvSpPr>
        <p:spPr>
          <a:xfrm>
            <a:off x="4555294" y="933570"/>
            <a:ext cx="21359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240 тыс.</a:t>
            </a:r>
            <a:endParaRPr lang="en-US" sz="18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1" name="Google Shape;2077;p61">
            <a:extLst>
              <a:ext uri="{FF2B5EF4-FFF2-40B4-BE49-F238E27FC236}">
                <a16:creationId xmlns:a16="http://schemas.microsoft.com/office/drawing/2014/main" id="{CCF8DC73-259A-492F-B4E0-A92D7F52FEBE}"/>
              </a:ext>
            </a:extLst>
          </p:cNvPr>
          <p:cNvSpPr txBox="1">
            <a:spLocks/>
          </p:cNvSpPr>
          <p:nvPr/>
        </p:nvSpPr>
        <p:spPr>
          <a:xfrm>
            <a:off x="4090896" y="1403295"/>
            <a:ext cx="3064697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новых случаев регистрируется ежегодно</a:t>
            </a:r>
            <a:endParaRPr lang="en-US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4C23BFB7-537A-4800-A67A-89B465009AA4}"/>
              </a:ext>
            </a:extLst>
          </p:cNvPr>
          <p:cNvGrpSpPr/>
          <p:nvPr/>
        </p:nvGrpSpPr>
        <p:grpSpPr>
          <a:xfrm>
            <a:off x="1026200" y="3520307"/>
            <a:ext cx="7080999" cy="962785"/>
            <a:chOff x="1090925" y="4110746"/>
            <a:chExt cx="7384651" cy="935600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9F5D701A-23B6-40F3-B723-30C3E91E7962}"/>
                </a:ext>
              </a:extLst>
            </p:cNvPr>
            <p:cNvGrpSpPr/>
            <p:nvPr/>
          </p:nvGrpSpPr>
          <p:grpSpPr>
            <a:xfrm>
              <a:off x="1090925" y="4110746"/>
              <a:ext cx="7384651" cy="888078"/>
              <a:chOff x="1112328" y="2747070"/>
              <a:chExt cx="7384651" cy="888078"/>
            </a:xfrm>
          </p:grpSpPr>
          <p:sp>
            <p:nvSpPr>
              <p:cNvPr id="25" name="Google Shape;101;p4">
                <a:extLst>
                  <a:ext uri="{FF2B5EF4-FFF2-40B4-BE49-F238E27FC236}">
                    <a16:creationId xmlns:a16="http://schemas.microsoft.com/office/drawing/2014/main" id="{E3F789D7-4071-4EBC-A90E-CB11E1574E2D}"/>
                  </a:ext>
                </a:extLst>
              </p:cNvPr>
              <p:cNvSpPr/>
              <p:nvPr/>
            </p:nvSpPr>
            <p:spPr>
              <a:xfrm>
                <a:off x="1112328" y="2781807"/>
                <a:ext cx="5900655" cy="853341"/>
              </a:xfrm>
              <a:prstGeom prst="rect">
                <a:avLst/>
              </a:prstGeom>
              <a:solidFill>
                <a:srgbClr val="BFBFBF">
                  <a:alpha val="8784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6" name="Google Shape;104;p4" descr="Изображение выглядит как Фиолетовый, Сирень, Пурпурный цвет, Красочность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F3149FEB-FFDB-4C44-8E14-E7CE392EAFFC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rcRect/>
              <a:stretch/>
            </p:blipFill>
            <p:spPr>
              <a:xfrm>
                <a:off x="1151075" y="2747070"/>
                <a:ext cx="5924390" cy="8528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" name="Google Shape;108;p4">
                <a:extLst>
                  <a:ext uri="{FF2B5EF4-FFF2-40B4-BE49-F238E27FC236}">
                    <a16:creationId xmlns:a16="http://schemas.microsoft.com/office/drawing/2014/main" id="{BDD0C31A-A91C-4384-B826-80636CFAB8B8}"/>
                  </a:ext>
                </a:extLst>
              </p:cNvPr>
              <p:cNvSpPr txBox="1"/>
              <p:nvPr/>
            </p:nvSpPr>
            <p:spPr>
              <a:xfrm>
                <a:off x="1195337" y="2942672"/>
                <a:ext cx="321038" cy="425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8" name="Google Shape;109;p4" descr="Изображение выглядит как снимок экрана, Графика, Красочность, графический дизайн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08FA6A50-4B6D-4E80-AA42-4D0297F05DDE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rcRect/>
              <a:stretch/>
            </p:blipFill>
            <p:spPr>
              <a:xfrm rot="5400000">
                <a:off x="7408656" y="2367514"/>
                <a:ext cx="513165" cy="16634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4" name="Google Shape;106;p4">
              <a:extLst>
                <a:ext uri="{FF2B5EF4-FFF2-40B4-BE49-F238E27FC236}">
                  <a16:creationId xmlns:a16="http://schemas.microsoft.com/office/drawing/2014/main" id="{9C63C31A-7453-4080-A27E-2A7212F2A505}"/>
                </a:ext>
              </a:extLst>
            </p:cNvPr>
            <p:cNvSpPr txBox="1"/>
            <p:nvPr/>
          </p:nvSpPr>
          <p:spPr>
            <a:xfrm>
              <a:off x="1232063" y="4123054"/>
              <a:ext cx="5477642" cy="923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rmAutofit fontScale="70000" lnSpcReduction="20000"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lang="ru-RU" sz="2000" i="0" u="none" strike="noStrike" cap="none" dirty="0">
                  <a:solidFill>
                    <a:schemeClr val="lt1"/>
                  </a:solidFill>
                  <a:latin typeface="Montserrat" panose="00000500000000000000" pitchFamily="2" charset="-52"/>
                  <a:ea typeface="Verdana"/>
                  <a:cs typeface="Verdana"/>
                  <a:sym typeface="Verdana"/>
                </a:rPr>
                <a:t>Внедрение метода неинвазивного анализа уровня глюкозы в крови – один из основных технологических барьеров в области медицинских анализов</a:t>
              </a:r>
              <a:endParaRPr sz="2800" i="0" u="none" strike="noStrike" cap="none" dirty="0">
                <a:solidFill>
                  <a:schemeClr val="dk1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882E982-14B4-4461-AC16-7175DF619F7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46400" y="4462244"/>
            <a:ext cx="1281575" cy="6237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9C56918-B79D-48A5-B968-579A7315A1F2}"/>
              </a:ext>
            </a:extLst>
          </p:cNvPr>
          <p:cNvSpPr/>
          <p:nvPr/>
        </p:nvSpPr>
        <p:spPr>
          <a:xfrm>
            <a:off x="3148546" y="4655057"/>
            <a:ext cx="4358908" cy="43088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Montserrat" panose="00000500000000000000" pitchFamily="2" charset="-52"/>
              </a:rPr>
              <a:t>Конкурс “Неинвазивный мониторинг уровня глюкозы” 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Montserrat" panose="00000500000000000000" pitchFamily="2" charset="-52"/>
              </a:rPr>
              <a:t>(Фонд НТИ, Сколково, Сеченовский Университет)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p61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</a:t>
            </a:r>
            <a:endParaRPr dirty="0"/>
          </a:p>
        </p:txBody>
      </p:sp>
      <p:cxnSp>
        <p:nvCxnSpPr>
          <p:cNvPr id="2071" name="Google Shape;2071;p61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073" name="Google Shape;2073;p61"/>
          <p:cNvSpPr txBox="1">
            <a:spLocks noGrp="1"/>
          </p:cNvSpPr>
          <p:nvPr>
            <p:ph type="subTitle" idx="1"/>
          </p:nvPr>
        </p:nvSpPr>
        <p:spPr>
          <a:xfrm>
            <a:off x="3500800" y="1394530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Возможность избежать нежелательных повреждений кожных покровов</a:t>
            </a:r>
          </a:p>
        </p:txBody>
      </p:sp>
      <p:sp>
        <p:nvSpPr>
          <p:cNvPr id="2075" name="Google Shape;2075;p61"/>
          <p:cNvSpPr txBox="1">
            <a:spLocks noGrp="1"/>
          </p:cNvSpPr>
          <p:nvPr>
            <p:ph type="subTitle" idx="3"/>
          </p:nvPr>
        </p:nvSpPr>
        <p:spPr>
          <a:xfrm>
            <a:off x="5953153" y="138642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Возможность реализации постоянного мониторинга уровня глюкозы в крови с помощью носимого датчика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77" name="Google Shape;2077;p61"/>
          <p:cNvSpPr txBox="1">
            <a:spLocks noGrp="1"/>
          </p:cNvSpPr>
          <p:nvPr>
            <p:ph type="subTitle" idx="6"/>
          </p:nvPr>
        </p:nvSpPr>
        <p:spPr>
          <a:xfrm>
            <a:off x="1048447" y="136387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Возможность реализации неинвазивного метода анализа уровня глюкозы в крови человека</a:t>
            </a:r>
          </a:p>
        </p:txBody>
      </p:sp>
      <p:cxnSp>
        <p:nvCxnSpPr>
          <p:cNvPr id="2084" name="Google Shape;2084;p61"/>
          <p:cNvCxnSpPr/>
          <p:nvPr/>
        </p:nvCxnSpPr>
        <p:spPr>
          <a:xfrm>
            <a:off x="1218450" y="3138821"/>
            <a:ext cx="67071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5A8EB68-BFA1-441D-9710-DCFBD78A2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50" y="3259962"/>
            <a:ext cx="2557296" cy="1692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A3423CD-2386-4876-BDFF-32AF78117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200" y="3259962"/>
            <a:ext cx="3958350" cy="1680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10503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p5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Предлагаемое решение</a:t>
            </a:r>
            <a:endParaRPr dirty="0"/>
          </a:p>
        </p:txBody>
      </p:sp>
      <p:cxnSp>
        <p:nvCxnSpPr>
          <p:cNvPr id="1956" name="Google Shape;1956;p54"/>
          <p:cNvCxnSpPr/>
          <p:nvPr/>
        </p:nvCxnSpPr>
        <p:spPr>
          <a:xfrm>
            <a:off x="1245300" y="2859300"/>
            <a:ext cx="66534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58" name="Google Shape;1958;p54"/>
          <p:cNvSpPr txBox="1">
            <a:spLocks noGrp="1"/>
          </p:cNvSpPr>
          <p:nvPr>
            <p:ph type="subTitle" idx="4294967295"/>
          </p:nvPr>
        </p:nvSpPr>
        <p:spPr>
          <a:xfrm>
            <a:off x="1019364" y="3183038"/>
            <a:ext cx="1527300" cy="7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>
                <a:solidFill>
                  <a:schemeClr val="lt1"/>
                </a:solidFill>
              </a:rPr>
              <a:t>Синтез сшивающего агента</a:t>
            </a:r>
            <a:endParaRPr sz="1400" dirty="0">
              <a:solidFill>
                <a:schemeClr val="lt1"/>
              </a:solidFill>
            </a:endParaRPr>
          </a:p>
        </p:txBody>
      </p:sp>
      <p:sp>
        <p:nvSpPr>
          <p:cNvPr id="1960" name="Google Shape;1960;p54"/>
          <p:cNvSpPr txBox="1">
            <a:spLocks noGrp="1"/>
          </p:cNvSpPr>
          <p:nvPr>
            <p:ph type="subTitle" idx="4294967295"/>
          </p:nvPr>
        </p:nvSpPr>
        <p:spPr>
          <a:xfrm>
            <a:off x="4541493" y="3177667"/>
            <a:ext cx="1921436" cy="7253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dirty="0">
                <a:solidFill>
                  <a:schemeClr val="lt1"/>
                </a:solidFill>
              </a:rPr>
              <a:t>Введение токопроводящего наполнителя</a:t>
            </a:r>
            <a:endParaRPr sz="14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1400" dirty="0">
              <a:solidFill>
                <a:schemeClr val="lt1"/>
              </a:solidFill>
            </a:endParaRPr>
          </a:p>
        </p:txBody>
      </p:sp>
      <p:sp>
        <p:nvSpPr>
          <p:cNvPr id="1965" name="Google Shape;1965;p54"/>
          <p:cNvSpPr/>
          <p:nvPr/>
        </p:nvSpPr>
        <p:spPr>
          <a:xfrm>
            <a:off x="1674250" y="2750550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6" name="Google Shape;1966;p54"/>
          <p:cNvSpPr/>
          <p:nvPr/>
        </p:nvSpPr>
        <p:spPr>
          <a:xfrm>
            <a:off x="3534675" y="2750550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7" name="Google Shape;1967;p54"/>
          <p:cNvSpPr/>
          <p:nvPr/>
        </p:nvSpPr>
        <p:spPr>
          <a:xfrm>
            <a:off x="5395100" y="2750550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8" name="Google Shape;1968;p54"/>
          <p:cNvSpPr/>
          <p:nvPr/>
        </p:nvSpPr>
        <p:spPr>
          <a:xfrm>
            <a:off x="7255525" y="2750550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69" name="Google Shape;1969;p54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7" name="Google Shape;1958;p54">
            <a:extLst>
              <a:ext uri="{FF2B5EF4-FFF2-40B4-BE49-F238E27FC236}">
                <a16:creationId xmlns:a16="http://schemas.microsoft.com/office/drawing/2014/main" id="{653FC2DD-8919-4424-BE01-0D15F6EDDD54}"/>
              </a:ext>
            </a:extLst>
          </p:cNvPr>
          <p:cNvSpPr txBox="1">
            <a:spLocks/>
          </p:cNvSpPr>
          <p:nvPr/>
        </p:nvSpPr>
        <p:spPr>
          <a:xfrm>
            <a:off x="2771025" y="3183038"/>
            <a:ext cx="1527300" cy="7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ctr">
              <a:spcAft>
                <a:spcPts val="1600"/>
              </a:spcAft>
              <a:buFont typeface="Montserrat"/>
              <a:buNone/>
            </a:pPr>
            <a:r>
              <a:rPr lang="ru-RU" sz="1400" dirty="0">
                <a:solidFill>
                  <a:schemeClr val="lt1"/>
                </a:solidFill>
              </a:rPr>
              <a:t>Синтез гидрогеля</a:t>
            </a:r>
          </a:p>
        </p:txBody>
      </p:sp>
      <p:sp>
        <p:nvSpPr>
          <p:cNvPr id="18" name="Google Shape;1960;p54">
            <a:extLst>
              <a:ext uri="{FF2B5EF4-FFF2-40B4-BE49-F238E27FC236}">
                <a16:creationId xmlns:a16="http://schemas.microsoft.com/office/drawing/2014/main" id="{A79085E6-BF32-49BF-9D6A-4D2859231CA5}"/>
              </a:ext>
            </a:extLst>
          </p:cNvPr>
          <p:cNvSpPr txBox="1">
            <a:spLocks/>
          </p:cNvSpPr>
          <p:nvPr/>
        </p:nvSpPr>
        <p:spPr>
          <a:xfrm>
            <a:off x="6400271" y="3177666"/>
            <a:ext cx="1921436" cy="725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ctr"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dirty="0">
                <a:solidFill>
                  <a:schemeClr val="lt1"/>
                </a:solidFill>
              </a:rPr>
              <a:t>Нанесение мембраны на сенсор</a:t>
            </a:r>
          </a:p>
          <a:p>
            <a:pPr marL="0" indent="0" algn="ctr">
              <a:spcBef>
                <a:spcPts val="1600"/>
              </a:spcBef>
              <a:spcAft>
                <a:spcPts val="1600"/>
              </a:spcAft>
              <a:buFont typeface="Montserrat"/>
              <a:buNone/>
            </a:pPr>
            <a:endParaRPr lang="ru-RU" sz="1400" dirty="0">
              <a:solidFill>
                <a:schemeClr val="lt1"/>
              </a:solidFill>
            </a:endParaRPr>
          </a:p>
        </p:txBody>
      </p:sp>
      <p:pic>
        <p:nvPicPr>
          <p:cNvPr id="1026" name="Picture 2" descr="3-(Triethoxysilyl)propyl isocyanate 95%">
            <a:extLst>
              <a:ext uri="{FF2B5EF4-FFF2-40B4-BE49-F238E27FC236}">
                <a16:creationId xmlns:a16="http://schemas.microsoft.com/office/drawing/2014/main" id="{731FA373-E8D9-430B-807F-3546CE9BF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04" y="1417427"/>
            <a:ext cx="1700471" cy="111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24B2655-27F8-4791-A96B-274AC2CE5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555" y="976332"/>
            <a:ext cx="1769739" cy="171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E9090F8-9EDF-4F21-9366-87D8142D8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164" y="972863"/>
            <a:ext cx="1783732" cy="1737659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E672BDB-84BD-4FFA-BA5F-ECB9526158BB}"/>
              </a:ext>
            </a:extLst>
          </p:cNvPr>
          <p:cNvSpPr/>
          <p:nvPr/>
        </p:nvSpPr>
        <p:spPr>
          <a:xfrm>
            <a:off x="6818400" y="1120894"/>
            <a:ext cx="760201" cy="1161506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9BC275-CF85-401F-8EF2-4793A9F70936}"/>
              </a:ext>
            </a:extLst>
          </p:cNvPr>
          <p:cNvSpPr txBox="1"/>
          <p:nvPr/>
        </p:nvSpPr>
        <p:spPr>
          <a:xfrm>
            <a:off x="7621561" y="1951046"/>
            <a:ext cx="1584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Montserrat" panose="00000500000000000000" pitchFamily="2" charset="-52"/>
              </a:rPr>
              <a:t>Чувствительная часть сенсора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0963D0F0-4015-4DB4-A60C-6C8832E8EA26}"/>
              </a:ext>
            </a:extLst>
          </p:cNvPr>
          <p:cNvCxnSpPr>
            <a:cxnSpLocks/>
          </p:cNvCxnSpPr>
          <p:nvPr/>
        </p:nvCxnSpPr>
        <p:spPr>
          <a:xfrm flipH="1" flipV="1">
            <a:off x="7704982" y="1417427"/>
            <a:ext cx="434041" cy="55821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703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9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Аналоги и конкуренты</a:t>
            </a:r>
            <a:endParaRPr dirty="0"/>
          </a:p>
        </p:txBody>
      </p:sp>
      <p:cxnSp>
        <p:nvCxnSpPr>
          <p:cNvPr id="172" name="Google Shape;172;p39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96A6A1F4-0EB6-4935-A8E8-0C6837ED3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28872"/>
              </p:ext>
            </p:extLst>
          </p:nvPr>
        </p:nvGraphicFramePr>
        <p:xfrm>
          <a:off x="834724" y="1099815"/>
          <a:ext cx="7891676" cy="36296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2188">
                  <a:extLst>
                    <a:ext uri="{9D8B030D-6E8A-4147-A177-3AD203B41FA5}">
                      <a16:colId xmlns:a16="http://schemas.microsoft.com/office/drawing/2014/main" val="3474854736"/>
                    </a:ext>
                  </a:extLst>
                </a:gridCol>
                <a:gridCol w="2030400">
                  <a:extLst>
                    <a:ext uri="{9D8B030D-6E8A-4147-A177-3AD203B41FA5}">
                      <a16:colId xmlns:a16="http://schemas.microsoft.com/office/drawing/2014/main" val="736293340"/>
                    </a:ext>
                  </a:extLst>
                </a:gridCol>
                <a:gridCol w="1927488">
                  <a:extLst>
                    <a:ext uri="{9D8B030D-6E8A-4147-A177-3AD203B41FA5}">
                      <a16:colId xmlns:a16="http://schemas.microsoft.com/office/drawing/2014/main" val="4169644643"/>
                    </a:ext>
                  </a:extLst>
                </a:gridCol>
                <a:gridCol w="2001600">
                  <a:extLst>
                    <a:ext uri="{9D8B030D-6E8A-4147-A177-3AD203B41FA5}">
                      <a16:colId xmlns:a16="http://schemas.microsoft.com/office/drawing/2014/main" val="3291680800"/>
                    </a:ext>
                  </a:extLst>
                </a:gridCol>
              </a:tblGrid>
              <a:tr h="4644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Параметр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Предлагаемая</a:t>
                      </a:r>
                      <a:r>
                        <a:rPr lang="ru-RU" sz="1200" baseline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технология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Sibionics</a:t>
                      </a:r>
                      <a:r>
                        <a:rPr lang="en-US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GS1</a:t>
                      </a:r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(малоинвазивный)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Сателлит </a:t>
                      </a:r>
                      <a:r>
                        <a:rPr lang="en-US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Online</a:t>
                      </a:r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(инвазивный)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7425813"/>
                  </a:ext>
                </a:extLst>
              </a:tr>
              <a:tr h="297437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Срок службы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16 дней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14 дней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Одноразовые тест-полоски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173783"/>
                  </a:ext>
                </a:extLst>
              </a:tr>
              <a:tr h="501061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Стоимость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5000 ₽/кг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100 ₽ (для изготовления 1 прибора)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7800 ₽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3 650 ₽ + 13 ₽ (1 тест-полоска)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570646"/>
                  </a:ext>
                </a:extLst>
              </a:tr>
              <a:tr h="29592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Страна производства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Россия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Китай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Россия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5619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Расходные материалы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Нет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Нет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Тест-полоски, иглы для ручки для прокалывания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632655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Прокалывание кожи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Нет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Да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Да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636996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Забор крови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Нет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Нет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Да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04087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Необходимость</a:t>
                      </a:r>
                      <a:r>
                        <a:rPr lang="ru-RU" sz="1200" baseline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подготовки кожи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Да (перед установкой)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Да (перед установкой)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Да (перед</a:t>
                      </a:r>
                      <a:r>
                        <a:rPr lang="ru-RU" sz="1200" baseline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каждым измерением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63405"/>
                  </a:ext>
                </a:extLst>
              </a:tr>
              <a:tr h="285263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Постоянный</a:t>
                      </a:r>
                      <a:r>
                        <a:rPr lang="ru-RU" sz="1200" baseline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мониторинг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Да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Да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Нет</a:t>
                      </a:r>
                      <a:endParaRPr lang="ru-RU" sz="120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70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155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60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Рынок и потребитель</a:t>
            </a:r>
            <a:endParaRPr dirty="0"/>
          </a:p>
        </p:txBody>
      </p:sp>
      <p:cxnSp>
        <p:nvCxnSpPr>
          <p:cNvPr id="2053" name="Google Shape;2053;p60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2050" name="Picture 2" descr="Оценить объём рынка по методу PAM, TAM, SAM, SOM, пример | метод сверху вниз">
            <a:extLst>
              <a:ext uri="{FF2B5EF4-FFF2-40B4-BE49-F238E27FC236}">
                <a16:creationId xmlns:a16="http://schemas.microsoft.com/office/drawing/2014/main" id="{E7D9F3A7-4BB5-48EF-9CD9-739195490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3F7FA"/>
              </a:clrFrom>
              <a:clrTo>
                <a:srgbClr val="F3F7FA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176" y="690457"/>
            <a:ext cx="6343771" cy="456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380D562-DBE2-406A-A94D-45B9E36E0959}"/>
              </a:ext>
            </a:extLst>
          </p:cNvPr>
          <p:cNvSpPr txBox="1"/>
          <p:nvPr/>
        </p:nvSpPr>
        <p:spPr>
          <a:xfrm>
            <a:off x="1803229" y="1858244"/>
            <a:ext cx="1540963" cy="27699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15 млрд руб.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67F8F4-3EDF-46F5-B7CA-91E018D981B5}"/>
              </a:ext>
            </a:extLst>
          </p:cNvPr>
          <p:cNvSpPr txBox="1"/>
          <p:nvPr/>
        </p:nvSpPr>
        <p:spPr>
          <a:xfrm>
            <a:off x="1803230" y="2696200"/>
            <a:ext cx="1540963" cy="27699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10,6 млрд руб.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C849D6-403D-4C42-B0B0-CE3AB51A747A}"/>
              </a:ext>
            </a:extLst>
          </p:cNvPr>
          <p:cNvSpPr txBox="1"/>
          <p:nvPr/>
        </p:nvSpPr>
        <p:spPr>
          <a:xfrm>
            <a:off x="1803230" y="3525250"/>
            <a:ext cx="1540963" cy="27699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4 млрд руб.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328024-F854-4951-873F-E660F5626C40}"/>
              </a:ext>
            </a:extLst>
          </p:cNvPr>
          <p:cNvSpPr txBox="1"/>
          <p:nvPr/>
        </p:nvSpPr>
        <p:spPr>
          <a:xfrm>
            <a:off x="1803231" y="4559975"/>
            <a:ext cx="1540963" cy="27699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1,2 млрд руб.</a:t>
            </a:r>
          </a:p>
        </p:txBody>
      </p:sp>
      <p:pic>
        <p:nvPicPr>
          <p:cNvPr id="29" name="Picture 2" descr="Компания Фарма Капитал в Санкт-Петербурге: информация о компании, проверка  работодателя">
            <a:extLst>
              <a:ext uri="{FF2B5EF4-FFF2-40B4-BE49-F238E27FC236}">
                <a16:creationId xmlns:a16="http://schemas.microsoft.com/office/drawing/2014/main" id="{772D8597-2EE8-41C1-84AC-AFF00854C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444" y="1036685"/>
            <a:ext cx="2469356" cy="76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Вакансии в компании Элта. Начни работу в Элта">
            <a:extLst>
              <a:ext uri="{FF2B5EF4-FFF2-40B4-BE49-F238E27FC236}">
                <a16:creationId xmlns:a16="http://schemas.microsoft.com/office/drawing/2014/main" id="{C7C025AC-721D-4D0E-BA86-877422197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08"/>
          <a:stretch/>
        </p:blipFill>
        <p:spPr bwMode="auto">
          <a:xfrm>
            <a:off x="4952292" y="1998201"/>
            <a:ext cx="2333445" cy="160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140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Экономика проекта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216" name="Google Shape;216;p44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FCC1A9A4-8A5E-4BF2-A743-FEB1DB973B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9214947"/>
              </p:ext>
            </p:extLst>
          </p:nvPr>
        </p:nvGraphicFramePr>
        <p:xfrm>
          <a:off x="624114" y="1097737"/>
          <a:ext cx="7895772" cy="3587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5973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Бизнес-модель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216" name="Google Shape;216;p44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C49419-3F63-48F5-B30F-C67E995DC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500" y="908525"/>
            <a:ext cx="7110440" cy="412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78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Google Shape;2003;p58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 проекта</a:t>
            </a:r>
            <a:endParaRPr dirty="0"/>
          </a:p>
        </p:txBody>
      </p:sp>
      <p:sp>
        <p:nvSpPr>
          <p:cNvPr id="2004" name="Google Shape;2004;p58"/>
          <p:cNvSpPr txBox="1">
            <a:spLocks noGrp="1"/>
          </p:cNvSpPr>
          <p:nvPr>
            <p:ph type="title" idx="2"/>
          </p:nvPr>
        </p:nvSpPr>
        <p:spPr>
          <a:xfrm>
            <a:off x="898383" y="31462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Фомина Екатерина</a:t>
            </a:r>
            <a:endParaRPr dirty="0"/>
          </a:p>
        </p:txBody>
      </p:sp>
      <p:sp>
        <p:nvSpPr>
          <p:cNvPr id="2005" name="Google Shape;2005;p58"/>
          <p:cNvSpPr txBox="1">
            <a:spLocks noGrp="1"/>
          </p:cNvSpPr>
          <p:nvPr>
            <p:ph type="subTitle" idx="1"/>
          </p:nvPr>
        </p:nvSpPr>
        <p:spPr>
          <a:xfrm>
            <a:off x="898386" y="36524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Лидер проекта</a:t>
            </a:r>
            <a:endParaRPr dirty="0"/>
          </a:p>
        </p:txBody>
      </p:sp>
      <p:sp>
        <p:nvSpPr>
          <p:cNvPr id="2006" name="Google Shape;2006;p58"/>
          <p:cNvSpPr txBox="1">
            <a:spLocks noGrp="1"/>
          </p:cNvSpPr>
          <p:nvPr>
            <p:ph type="title" idx="3"/>
          </p:nvPr>
        </p:nvSpPr>
        <p:spPr>
          <a:xfrm>
            <a:off x="2790258" y="31462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Тихонова Анна</a:t>
            </a:r>
            <a:endParaRPr dirty="0"/>
          </a:p>
        </p:txBody>
      </p:sp>
      <p:sp>
        <p:nvSpPr>
          <p:cNvPr id="2007" name="Google Shape;2007;p58"/>
          <p:cNvSpPr txBox="1">
            <a:spLocks noGrp="1"/>
          </p:cNvSpPr>
          <p:nvPr>
            <p:ph type="subTitle" idx="4"/>
          </p:nvPr>
        </p:nvSpPr>
        <p:spPr>
          <a:xfrm>
            <a:off x="2790261" y="36524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Технический специалист</a:t>
            </a:r>
            <a:endParaRPr dirty="0"/>
          </a:p>
        </p:txBody>
      </p:sp>
      <p:sp>
        <p:nvSpPr>
          <p:cNvPr id="2008" name="Google Shape;2008;p58"/>
          <p:cNvSpPr txBox="1">
            <a:spLocks noGrp="1"/>
          </p:cNvSpPr>
          <p:nvPr>
            <p:ph type="title" idx="5"/>
          </p:nvPr>
        </p:nvSpPr>
        <p:spPr>
          <a:xfrm>
            <a:off x="4682133" y="3146225"/>
            <a:ext cx="16716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Пешкетова</a:t>
            </a:r>
            <a:r>
              <a:rPr lang="ru-RU" dirty="0"/>
              <a:t> Ксения</a:t>
            </a:r>
            <a:endParaRPr dirty="0"/>
          </a:p>
        </p:txBody>
      </p:sp>
      <p:sp>
        <p:nvSpPr>
          <p:cNvPr id="2009" name="Google Shape;2009;p58"/>
          <p:cNvSpPr txBox="1">
            <a:spLocks noGrp="1"/>
          </p:cNvSpPr>
          <p:nvPr>
            <p:ph type="subTitle" idx="6"/>
          </p:nvPr>
        </p:nvSpPr>
        <p:spPr>
          <a:xfrm>
            <a:off x="4682136" y="3652437"/>
            <a:ext cx="1671600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Специалист по стратегии и маркетингу</a:t>
            </a:r>
            <a:endParaRPr dirty="0"/>
          </a:p>
        </p:txBody>
      </p:sp>
      <p:cxnSp>
        <p:nvCxnSpPr>
          <p:cNvPr id="2016" name="Google Shape;2016;p58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D7BE88-54B8-4C95-AC81-D1329485E5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9" t="18476" r="8149" b="14372"/>
          <a:stretch/>
        </p:blipFill>
        <p:spPr>
          <a:xfrm>
            <a:off x="843423" y="1047383"/>
            <a:ext cx="1781545" cy="1910018"/>
          </a:xfrm>
          <a:prstGeom prst="rect">
            <a:avLst/>
          </a:prstGeom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9B0E04FE-F3E1-4071-8E96-4962928AA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9" t="22335" r="25695" b="2231"/>
          <a:stretch/>
        </p:blipFill>
        <p:spPr bwMode="auto">
          <a:xfrm>
            <a:off x="4627163" y="1053527"/>
            <a:ext cx="1781546" cy="18902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>
            <a:extLst>
              <a:ext uri="{FF2B5EF4-FFF2-40B4-BE49-F238E27FC236}">
                <a16:creationId xmlns:a16="http://schemas.microsoft.com/office/drawing/2014/main" id="{EFC4DD55-D812-40CA-B200-A1B3B623E9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5" t="15672" r="16667" b="6852"/>
          <a:stretch/>
        </p:blipFill>
        <p:spPr bwMode="auto">
          <a:xfrm>
            <a:off x="2735293" y="1047383"/>
            <a:ext cx="1781545" cy="19100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331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68"/>
          <p:cNvSpPr txBox="1">
            <a:spLocks noGrp="1"/>
          </p:cNvSpPr>
          <p:nvPr>
            <p:ph type="title"/>
          </p:nvPr>
        </p:nvSpPr>
        <p:spPr>
          <a:xfrm>
            <a:off x="924870" y="760375"/>
            <a:ext cx="4957530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Спасибо за внимание!</a:t>
            </a:r>
            <a:endParaRPr sz="2800" dirty="0"/>
          </a:p>
        </p:txBody>
      </p:sp>
      <p:sp>
        <p:nvSpPr>
          <p:cNvPr id="2160" name="Google Shape;2160;p68"/>
          <p:cNvSpPr txBox="1">
            <a:spLocks noGrp="1"/>
          </p:cNvSpPr>
          <p:nvPr>
            <p:ph type="subTitle" idx="1"/>
          </p:nvPr>
        </p:nvSpPr>
        <p:spPr>
          <a:xfrm>
            <a:off x="924875" y="1684275"/>
            <a:ext cx="3305400" cy="10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Фомина Екатерина Дмитриевна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ООО «ГЕЛЬСЕНС»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fomina.ed12@gmail.com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161" name="Google Shape;2161;p68"/>
          <p:cNvCxnSpPr/>
          <p:nvPr/>
        </p:nvCxnSpPr>
        <p:spPr>
          <a:xfrm>
            <a:off x="1013400" y="1488797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D02665-DAD9-44CA-B0B5-4DFF542B5F56}"/>
              </a:ext>
            </a:extLst>
          </p:cNvPr>
          <p:cNvSpPr/>
          <p:nvPr/>
        </p:nvSpPr>
        <p:spPr>
          <a:xfrm>
            <a:off x="820800" y="3463200"/>
            <a:ext cx="4464000" cy="1238400"/>
          </a:xfrm>
          <a:prstGeom prst="rect">
            <a:avLst/>
          </a:prstGeom>
          <a:solidFill>
            <a:srgbClr val="002226"/>
          </a:solidFill>
          <a:ln>
            <a:solidFill>
              <a:srgbClr val="002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773748"/>
      </p:ext>
    </p:extLst>
  </p:cSld>
  <p:clrMapOvr>
    <a:masterClrMapping/>
  </p:clrMapOvr>
</p:sld>
</file>

<file path=ppt/theme/theme1.xml><?xml version="1.0" encoding="utf-8"?>
<a:theme xmlns:a="http://schemas.openxmlformats.org/drawingml/2006/main" name="Futuristic Background by Slidesgo">
  <a:themeElements>
    <a:clrScheme name="Simple Light">
      <a:dk1>
        <a:srgbClr val="3EDDDD"/>
      </a:dk1>
      <a:lt1>
        <a:srgbClr val="FFFFFF"/>
      </a:lt1>
      <a:dk2>
        <a:srgbClr val="C6FCFF"/>
      </a:dk2>
      <a:lt2>
        <a:srgbClr val="6BECF3"/>
      </a:lt2>
      <a:accent1>
        <a:srgbClr val="22DEEE"/>
      </a:accent1>
      <a:accent2>
        <a:srgbClr val="C6FCFF"/>
      </a:accent2>
      <a:accent3>
        <a:srgbClr val="81EBEB"/>
      </a:accent3>
      <a:accent4>
        <a:srgbClr val="038B99"/>
      </a:accent4>
      <a:accent5>
        <a:srgbClr val="40B6B6"/>
      </a:accent5>
      <a:accent6>
        <a:srgbClr val="09818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389</Words>
  <Application>Microsoft Office PowerPoint</Application>
  <PresentationFormat>Экран (16:9)</PresentationFormat>
  <Paragraphs>100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Montserrat</vt:lpstr>
      <vt:lpstr>Arial</vt:lpstr>
      <vt:lpstr>Montserrat ExtraBold</vt:lpstr>
      <vt:lpstr>Montserrat Medium</vt:lpstr>
      <vt:lpstr>Futuristic Background by Slidesgo</vt:lpstr>
      <vt:lpstr>Создание гидрогелевой мембраны на основе желатина, модифицированного силилирующим агентом, для химических сенсоров</vt:lpstr>
      <vt:lpstr>Актуальность</vt:lpstr>
      <vt:lpstr>Проблема</vt:lpstr>
      <vt:lpstr>Предлагаемое решение</vt:lpstr>
      <vt:lpstr>Аналоги и конкуренты</vt:lpstr>
      <vt:lpstr>Рынок и потребитель</vt:lpstr>
      <vt:lpstr>Экономика проекта</vt:lpstr>
      <vt:lpstr>Бизнес-модель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гидрогелевой мембраны на основе желатина, модифицированного силилирующим агентом, для химических сенсоров</dc:title>
  <cp:lastModifiedBy>Катерина</cp:lastModifiedBy>
  <cp:revision>7</cp:revision>
  <dcterms:modified xsi:type="dcterms:W3CDTF">2025-07-04T12:02:25Z</dcterms:modified>
</cp:coreProperties>
</file>