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68" r:id="rId5"/>
    <p:sldId id="259" r:id="rId6"/>
    <p:sldId id="26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EFF"/>
    <a:srgbClr val="52B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906" y="7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73253-B5B0-0305-C58B-2A2522AAD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E54706-B40D-E359-8605-06997B955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E1CC46-9382-F1B7-CD07-E4B0AAD5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910662-DEC6-079E-6ACE-9AD326A2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36EA38-B2E8-6754-1CD1-DFF9B9D86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5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45D37-F0EE-970B-D423-D942E4B0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6FC20F-6EA1-9220-3BE1-653598983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D1880-B20C-82B9-4B30-748C13ABF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C51335-851F-7272-B13F-AC19AE91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3849D-E1F9-0FF0-1422-5FE267D3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98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E908D-4F01-E8AB-C43B-4872B8EBC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5E1C04-D34C-0A0A-2FDF-F405DCCE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DE800C-89D8-B171-2DE3-BF295C3F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A2D523-30FF-0E74-1DB5-8B0E1ECB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770D9E-38EA-1785-7EAC-267AA654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6D514-0313-D336-805F-3F4862F7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D9C05-602F-A218-B188-7F9881560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EA53A3-6F9C-77E1-095C-4DA645483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23FCBA-8455-6E97-3466-E1D8BA36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46D93E-9FB9-9B11-2D4E-56DAD3D7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C510F0-5F3A-887B-AECC-8CE323DD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55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E4A12-9445-8B0C-A998-EC9FBF77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3657E4-2B30-5A4B-F369-E110F7CAA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A230E7-B7CF-7029-3666-AAFC98E01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07420D-0FDD-0C0B-D682-D7A150EA2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902310-969A-00D9-80F9-DD203E5504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EADF4D-D9DD-4EE7-B5A5-6160E51D3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ECBE6B6-6B1D-A6E4-2028-84D682D7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3A4A30-CA11-9454-4300-0F5C0E0E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5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DE1D8-684A-0F5D-7EEF-11F2AF4E6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D8E25E-3898-4570-A051-0A65CD99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AA5EF0-06F7-97F9-34EA-8710E315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C27BA1-0D09-2919-837D-CA85DD01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1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0CB1B5-1168-5143-69C0-71D192131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D5B96A-F9A9-1553-4FA1-B6EEF45F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8B7010-4D33-915D-FFA7-E109E0DE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83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FDFAD-A2CD-4822-0610-E69F77C2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87A918-F5B7-8587-821C-D5D9A517A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D94F3E-DC0D-E38B-C59E-D6BDE1E69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C61985-F429-EE93-6097-DA201EA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36C9CD-F8B3-B314-BB61-CC9BAF95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08F4C2-5CA1-5B67-EEF2-1CE634B9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44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11587-DAF4-FBAA-744C-8BB5734E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C14C44-8D88-126F-F2D6-3122AAEF8F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241CC8-E441-2728-39A8-7465395EC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4B603F-EA55-446F-5EC4-3E9442E9C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FCEE6A-C79B-8A8A-9093-F390A704E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9E3559-312D-21DB-A8A0-99939DFDE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8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7903B-0DC6-9A44-C93A-35F89448D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1ACDC7-1FC6-AAEC-1DA9-5F0AE44CE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7D78C2-CE9C-73F0-4485-0A68A88A3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FFA05C-A726-9FE2-58D2-52559231E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71F69-078B-C571-2460-2A01076C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7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081B98-DF57-DAB2-8F05-FC9EA79EA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93A6A5-96C6-8282-05FF-4E90E7D69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613093-C8CA-3352-FC37-3BBFA9A4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C9BBE8-CF1D-7C40-EEC5-3183573C0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1B5DA6-BB2C-F4CF-0311-26AF9F9D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0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F51FC-A28D-75A0-1B95-B9D05F4A1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D40CD7-B497-B5AE-A7A4-7129CFEE1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CDD3FC-40A5-D1AF-EE8B-FB8277E2E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382FC-BBA7-44FB-957D-74E3754910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EC6202-4DE2-8B7D-3EF5-76A7B748C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DC2358-9E11-E9BF-D30C-3D3390604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A185E-0A0D-45C9-97B8-7669A35E5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91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3C0AFC-C2F6-8A69-B810-21C05BA59F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1" r="31171"/>
          <a:stretch/>
        </p:blipFill>
        <p:spPr>
          <a:xfrm>
            <a:off x="1537376" y="375916"/>
            <a:ext cx="9117248" cy="4432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6A6C5A-08ED-2C91-1B36-F332D2F41D29}"/>
              </a:ext>
            </a:extLst>
          </p:cNvPr>
          <p:cNvSpPr txBox="1"/>
          <p:nvPr/>
        </p:nvSpPr>
        <p:spPr>
          <a:xfrm>
            <a:off x="3591612" y="5956483"/>
            <a:ext cx="6872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Меняйся к лучшему!</a:t>
            </a:r>
          </a:p>
        </p:txBody>
      </p:sp>
      <p:pic>
        <p:nvPicPr>
          <p:cNvPr id="10" name="Рисунок 9" descr="Изображение выглядит как черно-белый, монохромный, полка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81F72F99-1684-07A5-AC58-100F10815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354"/>
            <a:ext cx="12350187" cy="823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5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бутылка, полка, Стеллаж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89022E76-A989-02B2-5B4C-AA86DD6DDC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54412"/>
            <a:ext cx="12209967" cy="81464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D7348DD-A38C-D801-F52B-3F5588E557B1}"/>
              </a:ext>
            </a:extLst>
          </p:cNvPr>
          <p:cNvSpPr/>
          <p:nvPr/>
        </p:nvSpPr>
        <p:spPr>
          <a:xfrm rot="21005941">
            <a:off x="-883963" y="499238"/>
            <a:ext cx="6757274" cy="1363842"/>
          </a:xfrm>
          <a:prstGeom prst="rect">
            <a:avLst/>
          </a:prstGeom>
          <a:gradFill flip="none" rotWithShape="1">
            <a:gsLst>
              <a:gs pos="43000">
                <a:srgbClr val="00CEFF">
                  <a:alpha val="88000"/>
                </a:srgbClr>
              </a:gs>
              <a:gs pos="100000">
                <a:srgbClr val="52B0E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B0463C-8AD0-CA8C-0F16-5886E5C98E95}"/>
              </a:ext>
            </a:extLst>
          </p:cNvPr>
          <p:cNvSpPr txBox="1"/>
          <p:nvPr/>
        </p:nvSpPr>
        <p:spPr>
          <a:xfrm rot="21002688">
            <a:off x="214178" y="526870"/>
            <a:ext cx="5894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Коротко</a:t>
            </a:r>
            <a:r>
              <a:rPr lang="ru-RU" sz="5400" b="1" dirty="0"/>
              <a:t> </a:t>
            </a:r>
            <a:r>
              <a:rPr lang="ru-RU" sz="5400" b="1" dirty="0">
                <a:solidFill>
                  <a:schemeClr val="bg1"/>
                </a:solidFill>
              </a:rPr>
              <a:t>о</a:t>
            </a:r>
            <a:endParaRPr lang="en-US" sz="54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E516617-E445-1C49-0E98-05B1F731A78A}"/>
              </a:ext>
            </a:extLst>
          </p:cNvPr>
          <p:cNvSpPr/>
          <p:nvPr/>
        </p:nvSpPr>
        <p:spPr>
          <a:xfrm rot="21005941">
            <a:off x="-3189584" y="2319765"/>
            <a:ext cx="17283864" cy="1211860"/>
          </a:xfrm>
          <a:prstGeom prst="rect">
            <a:avLst/>
          </a:prstGeom>
          <a:gradFill flip="none" rotWithShape="1">
            <a:gsLst>
              <a:gs pos="43000">
                <a:srgbClr val="00CEFF">
                  <a:alpha val="88000"/>
                </a:srgbClr>
              </a:gs>
              <a:gs pos="100000">
                <a:srgbClr val="52B0E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26D1EE-778C-96E7-FDF8-17EE94AC8315}"/>
              </a:ext>
            </a:extLst>
          </p:cNvPr>
          <p:cNvSpPr/>
          <p:nvPr/>
        </p:nvSpPr>
        <p:spPr>
          <a:xfrm rot="21005941">
            <a:off x="4722129" y="4864225"/>
            <a:ext cx="8165063" cy="1509807"/>
          </a:xfrm>
          <a:prstGeom prst="rect">
            <a:avLst/>
          </a:prstGeom>
          <a:gradFill flip="none" rotWithShape="1">
            <a:gsLst>
              <a:gs pos="43000">
                <a:srgbClr val="00CEFF">
                  <a:alpha val="88000"/>
                </a:srgbClr>
              </a:gs>
              <a:gs pos="100000">
                <a:srgbClr val="52B0E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3079310-84DF-E11E-5896-9D7B5A8E026D}"/>
              </a:ext>
            </a:extLst>
          </p:cNvPr>
          <p:cNvSpPr/>
          <p:nvPr/>
        </p:nvSpPr>
        <p:spPr>
          <a:xfrm rot="21005941">
            <a:off x="365209" y="6064350"/>
            <a:ext cx="2996104" cy="684133"/>
          </a:xfrm>
          <a:prstGeom prst="rect">
            <a:avLst/>
          </a:prstGeom>
          <a:gradFill flip="none" rotWithShape="1">
            <a:gsLst>
              <a:gs pos="43000">
                <a:srgbClr val="00CEFF">
                  <a:alpha val="74000"/>
                </a:srgbClr>
              </a:gs>
              <a:gs pos="100000">
                <a:srgbClr val="52B0E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83E903-7494-7683-7610-154B2DBE1BB0}"/>
              </a:ext>
            </a:extLst>
          </p:cNvPr>
          <p:cNvSpPr txBox="1"/>
          <p:nvPr/>
        </p:nvSpPr>
        <p:spPr>
          <a:xfrm rot="20958882">
            <a:off x="4921481" y="4988907"/>
            <a:ext cx="76601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Больше не нужно стесняться женственных упаковок и осуждения со стороны других парней, современный дизайн притягивает внимание именно элегантной строгостью</a:t>
            </a:r>
            <a:endParaRPr lang="ru-RU" sz="2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C56E15-DE77-D757-2EC8-FB5E51DCFD99}"/>
              </a:ext>
            </a:extLst>
          </p:cNvPr>
          <p:cNvSpPr txBox="1"/>
          <p:nvPr/>
        </p:nvSpPr>
        <p:spPr>
          <a:xfrm rot="20999034">
            <a:off x="398821" y="2644232"/>
            <a:ext cx="69551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Концепция бренда косметики 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Menly</a:t>
            </a:r>
            <a:r>
              <a:rPr lang="ru-RU" sz="2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состоит из свежего взгляда на мужественность, где мужчины уважают себя и следят за состоянием кожи </a:t>
            </a:r>
          </a:p>
          <a:p>
            <a:endParaRPr lang="ru-RU" sz="2000" dirty="0"/>
          </a:p>
        </p:txBody>
      </p:sp>
      <p:pic>
        <p:nvPicPr>
          <p:cNvPr id="11" name="Рисунок 10" descr="Изображение выглядит как туалетные принадлежности, текст, крем для кожи, Уход за кожей&#10;&#10;Автоматически созданное описание">
            <a:extLst>
              <a:ext uri="{FF2B5EF4-FFF2-40B4-BE49-F238E27FC236}">
                <a16:creationId xmlns:a16="http://schemas.microsoft.com/office/drawing/2014/main" id="{71A6D7E1-038A-9684-BBA4-6306C28A4E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34862" r="20618" b="20582"/>
          <a:stretch/>
        </p:blipFill>
        <p:spPr>
          <a:xfrm>
            <a:off x="1348033" y="4130041"/>
            <a:ext cx="2080519" cy="2278380"/>
          </a:xfrm>
          <a:prstGeom prst="rect">
            <a:avLst/>
          </a:prstGeom>
          <a:effectLst>
            <a:glow rad="190500">
              <a:schemeClr val="tx1">
                <a:alpha val="18000"/>
              </a:schemeClr>
            </a:glow>
            <a:outerShdw blurRad="977900" dist="50800" dir="5400000" sx="105000" sy="105000" algn="ctr" rotWithShape="0">
              <a:schemeClr val="tx1">
                <a:alpha val="49000"/>
              </a:schemeClr>
            </a:outerShdw>
          </a:effectLst>
        </p:spPr>
      </p:pic>
      <p:pic>
        <p:nvPicPr>
          <p:cNvPr id="12" name="Рисунок 11" descr="Изображение выглядит как Пластиковая бутылка, Растворитель, бутылка с водой, Раствор&#10;&#10;Автоматически созданное описание">
            <a:extLst>
              <a:ext uri="{FF2B5EF4-FFF2-40B4-BE49-F238E27FC236}">
                <a16:creationId xmlns:a16="http://schemas.microsoft.com/office/drawing/2014/main" id="{CD814B5F-5D1F-F471-19C1-2E481385A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5" t="21318" r="32639"/>
          <a:stretch/>
        </p:blipFill>
        <p:spPr>
          <a:xfrm>
            <a:off x="9299350" y="213584"/>
            <a:ext cx="1651297" cy="4282754"/>
          </a:xfrm>
          <a:prstGeom prst="rect">
            <a:avLst/>
          </a:prstGeom>
          <a:effectLst>
            <a:glow rad="190500">
              <a:schemeClr val="tx1">
                <a:alpha val="18000"/>
              </a:schemeClr>
            </a:glow>
            <a:outerShdw blurRad="1270000" dist="50800" dir="5340000" sx="105000" sy="105000" algn="ctr" rotWithShape="0">
              <a:schemeClr val="tx1">
                <a:alpha val="49000"/>
              </a:schemeClr>
            </a:outerShdw>
          </a:effectLst>
        </p:spPr>
      </p:pic>
      <p:pic>
        <p:nvPicPr>
          <p:cNvPr id="3" name="Рисунок 2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A23485A-C338-8C08-3F22-CE6AE0E60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6250" y1="59333" x2="56250" y2="59333"/>
                        <a14:backgroundMark x1="64653" y1="65667" x2="64653" y2="6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9576">
            <a:off x="2114004" y="172003"/>
            <a:ext cx="5078251" cy="105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8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устройство, кухонный прибор, Бытовая техник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4FFAFCF-865D-C7DB-4063-E98431EAA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2192000" cy="73152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Пластиковая бутылка,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066B299B-45E6-4186-EAF5-832DCDE598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000" y="117064"/>
            <a:ext cx="2207957" cy="331193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крем для кожи&#10;&#10;Автоматически созданное описание">
            <a:extLst>
              <a:ext uri="{FF2B5EF4-FFF2-40B4-BE49-F238E27FC236}">
                <a16:creationId xmlns:a16="http://schemas.microsoft.com/office/drawing/2014/main" id="{2467E9F6-AEDE-64FC-1544-D9E483D11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143" y="117064"/>
            <a:ext cx="2207959" cy="3311939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бутылка, Растворитель, Пластиковая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8486574C-DFFC-131B-C46A-21BE91D7F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21" y="117064"/>
            <a:ext cx="2207957" cy="331193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BFF44B-E4C6-FB63-889D-81433DBB0844}"/>
              </a:ext>
            </a:extLst>
          </p:cNvPr>
          <p:cNvSpPr/>
          <p:nvPr/>
        </p:nvSpPr>
        <p:spPr>
          <a:xfrm>
            <a:off x="-304104" y="4907280"/>
            <a:ext cx="13546967" cy="1463040"/>
          </a:xfrm>
          <a:prstGeom prst="rect">
            <a:avLst/>
          </a:prstGeom>
          <a:gradFill flip="none" rotWithShape="1">
            <a:gsLst>
              <a:gs pos="43000">
                <a:srgbClr val="00CEFF">
                  <a:alpha val="88000"/>
                </a:srgbClr>
              </a:gs>
              <a:gs pos="100000">
                <a:srgbClr val="52B0E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CC9FF-903B-F265-F1B3-E621CA23FCB6}"/>
              </a:ext>
            </a:extLst>
          </p:cNvPr>
          <p:cNvSpPr txBox="1"/>
          <p:nvPr/>
        </p:nvSpPr>
        <p:spPr>
          <a:xfrm>
            <a:off x="296832" y="5027472"/>
            <a:ext cx="12420600" cy="1107996"/>
          </a:xfrm>
          <a:prstGeom prst="rect">
            <a:avLst/>
          </a:prstGeom>
          <a:noFill/>
          <a:effectLst>
            <a:outerShdw blurRad="1219200" dist="50800" dir="5400000" sx="120000" sy="120000" algn="ctr" rotWithShape="0">
              <a:schemeClr val="tx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200" b="1" i="0" dirty="0">
                <a:solidFill>
                  <a:schemeClr val="bg1"/>
                </a:solidFill>
                <a:effectLst>
                  <a:outerShdw blurRad="1016000" dist="38100" dir="5400000" algn="t" rotWithShape="0">
                    <a:prstClr val="black">
                      <a:alpha val="57000"/>
                    </a:prstClr>
                  </a:outerShdw>
                </a:effectLst>
              </a:rPr>
              <a:t>Сам бренд появился 3 месяца назад, когда идея о надоевших женских средствах для ухода за собой перешла все границы. Бренд следовал идеям книги Эрика Риса "Бизнес с нуля", были созданы минимально жизнеспособные продукты, запущенные на </a:t>
            </a:r>
            <a:r>
              <a:rPr lang="ru-RU" sz="2200" b="1" i="0" dirty="0" err="1">
                <a:solidFill>
                  <a:schemeClr val="bg1"/>
                </a:solidFill>
                <a:effectLst>
                  <a:outerShdw blurRad="1016000" dist="38100" dir="5400000" algn="t" rotWithShape="0">
                    <a:prstClr val="black">
                      <a:alpha val="57000"/>
                    </a:prstClr>
                  </a:outerShdw>
                </a:effectLst>
              </a:rPr>
              <a:t>Яндекс.Маркет</a:t>
            </a:r>
            <a:endParaRPr lang="ru-RU" sz="2200" b="1" dirty="0">
              <a:solidFill>
                <a:schemeClr val="bg1"/>
              </a:solidFill>
              <a:effectLst>
                <a:outerShdw blurRad="1016000" dist="38100" dir="5400000" algn="t" rotWithShape="0">
                  <a:prstClr val="black">
                    <a:alpha val="57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622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черно-белый, монохромный, полка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7B538B1F-C8EA-3FF8-AA51-C26356FDD1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354"/>
            <a:ext cx="12350187" cy="823506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D7C940C-FAC6-567A-5A6A-2FA4AA5B6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8769">
            <a:off x="764931" y="1157079"/>
            <a:ext cx="2802494" cy="6065520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664DEC55-7CD4-ADD0-16E2-386F94F00531}"/>
              </a:ext>
            </a:extLst>
          </p:cNvPr>
          <p:cNvSpPr/>
          <p:nvPr/>
        </p:nvSpPr>
        <p:spPr>
          <a:xfrm>
            <a:off x="3818474" y="1857138"/>
            <a:ext cx="4726933" cy="2025048"/>
          </a:xfrm>
          <a:prstGeom prst="ellipse">
            <a:avLst/>
          </a:prstGeom>
          <a:solidFill>
            <a:schemeClr val="bg2">
              <a:alpha val="29000"/>
            </a:schemeClr>
          </a:solidFill>
          <a:ln>
            <a:noFill/>
          </a:ln>
          <a:effectLst>
            <a:outerShdw blurRad="1155700" dir="5400000" sx="200000" sy="200000" algn="ctr" rotWithShape="0">
              <a:schemeClr val="bg1"/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снимок экрана, черно-белый, черн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03B681C-2872-3D8D-70B3-03E822831A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13101"/>
          <a:stretch/>
        </p:blipFill>
        <p:spPr>
          <a:xfrm rot="20347172">
            <a:off x="471347" y="760839"/>
            <a:ext cx="3389663" cy="68580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снимок экрана, Веб-сайт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A6AEE37D-1F30-0601-AB91-88959C4D6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4322">
            <a:off x="9645890" y="-233466"/>
            <a:ext cx="2905667" cy="628881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нимок экрана, черно-белый, черн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F35D89B-1C5B-F529-A1EA-82C6B2DC10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13101"/>
          <a:stretch/>
        </p:blipFill>
        <p:spPr>
          <a:xfrm rot="20347172">
            <a:off x="9331311" y="-593300"/>
            <a:ext cx="3423234" cy="6925922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18C61829-0514-2379-C19B-3306B0D8D7E0}"/>
              </a:ext>
            </a:extLst>
          </p:cNvPr>
          <p:cNvSpPr/>
          <p:nvPr/>
        </p:nvSpPr>
        <p:spPr>
          <a:xfrm>
            <a:off x="4881704" y="4524071"/>
            <a:ext cx="4726933" cy="2025048"/>
          </a:xfrm>
          <a:prstGeom prst="ellipse">
            <a:avLst/>
          </a:prstGeom>
          <a:solidFill>
            <a:schemeClr val="bg2">
              <a:alpha val="29000"/>
            </a:schemeClr>
          </a:solidFill>
          <a:ln>
            <a:noFill/>
          </a:ln>
          <a:effectLst>
            <a:outerShdw blurRad="1155700" dir="5400000" sx="200000" sy="200000" algn="ctr" rotWithShape="0">
              <a:schemeClr val="bg1"/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B358C7-F3FD-1473-E241-6D6DDF1113CB}"/>
              </a:ext>
            </a:extLst>
          </p:cNvPr>
          <p:cNvSpPr txBox="1"/>
          <p:nvPr/>
        </p:nvSpPr>
        <p:spPr>
          <a:xfrm>
            <a:off x="4971866" y="4709231"/>
            <a:ext cx="5471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b="0" i="0" dirty="0">
              <a:effectLst/>
            </a:endParaRPr>
          </a:p>
          <a:p>
            <a:r>
              <a:rPr lang="ru-RU" sz="2800" b="1" i="0" dirty="0">
                <a:effectLst/>
              </a:rPr>
              <a:t>Да здравствует редизайн!</a:t>
            </a:r>
            <a:endParaRPr lang="ru-RU" sz="2800" b="1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07B3B-598E-D22F-309F-36A4F7AF5C31}"/>
              </a:ext>
            </a:extLst>
          </p:cNvPr>
          <p:cNvSpPr txBox="1"/>
          <p:nvPr/>
        </p:nvSpPr>
        <p:spPr>
          <a:xfrm>
            <a:off x="3751598" y="2055258"/>
            <a:ext cx="5422881" cy="156966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</a:rPr>
              <a:t>После первых продаж и последующих комментариев покупателей,</a:t>
            </a:r>
          </a:p>
          <a:p>
            <a:r>
              <a:rPr lang="ru-RU" sz="2400" b="1" i="0" dirty="0">
                <a:effectLst/>
              </a:rPr>
              <a:t>мы готовы представить вам новую линийку нашей косметики</a:t>
            </a:r>
            <a:r>
              <a:rPr lang="ru-RU" sz="2200" b="0" i="0" dirty="0"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190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Шрифт, текс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180C49A-EB2B-8779-CD4F-EFBB114C4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14" y="4133840"/>
            <a:ext cx="5794875" cy="179109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рифт, текс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5652BA0-88E9-0F7D-7DD5-B1E4A8F393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12719"/>
          <a:stretch/>
        </p:blipFill>
        <p:spPr>
          <a:xfrm>
            <a:off x="3636863" y="1991877"/>
            <a:ext cx="4607978" cy="188308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троительство, черно-белый, полка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FA4F49B2-EA81-A417-B1DB-E804375B68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886" y="-626001"/>
            <a:ext cx="17032271" cy="8451619"/>
          </a:xfrm>
          <a:prstGeom prst="rect">
            <a:avLst/>
          </a:prstGeom>
          <a:effectLst>
            <a:outerShdw blurRad="50800" dist="50800" sx="1000" sy="1000" algn="ctr" rotWithShape="0">
              <a:srgbClr val="000000"/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42A06C-EE28-2DE1-74B2-812D24EAE310}"/>
              </a:ext>
            </a:extLst>
          </p:cNvPr>
          <p:cNvSpPr txBox="1"/>
          <p:nvPr/>
        </p:nvSpPr>
        <p:spPr>
          <a:xfrm>
            <a:off x="4400746" y="933062"/>
            <a:ext cx="3082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Coming soon</a:t>
            </a:r>
            <a:endParaRPr lang="ru-RU" sz="4000" b="1" dirty="0"/>
          </a:p>
        </p:txBody>
      </p:sp>
      <p:pic>
        <p:nvPicPr>
          <p:cNvPr id="9" name="Рисунок 8" descr="Изображение выглядит как текст,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2F848DB5-C5CC-CC24-A837-1FAEA12773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543"/>
          <a:stretch/>
        </p:blipFill>
        <p:spPr>
          <a:xfrm>
            <a:off x="9042818" y="276295"/>
            <a:ext cx="2829142" cy="6328868"/>
          </a:xfrm>
          <a:prstGeom prst="rect">
            <a:avLst/>
          </a:prstGeom>
          <a:effectLst>
            <a:glow rad="241300">
              <a:schemeClr val="bg1"/>
            </a:glow>
            <a:outerShdw blurRad="203200" dist="50800" dir="5400000" algn="ctr" rotWithShape="0">
              <a:schemeClr val="tx1">
                <a:alpha val="50000"/>
              </a:schemeClr>
            </a:outerShdw>
          </a:effectLst>
        </p:spPr>
      </p:pic>
      <p:pic>
        <p:nvPicPr>
          <p:cNvPr id="7" name="Рисунок 6" descr="Изображение выглядит как текст,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772717CD-3698-672D-534E-320FEAD99E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3" r="47353"/>
          <a:stretch/>
        </p:blipFill>
        <p:spPr>
          <a:xfrm>
            <a:off x="320040" y="594456"/>
            <a:ext cx="2829142" cy="6010707"/>
          </a:xfrm>
          <a:prstGeom prst="rect">
            <a:avLst/>
          </a:prstGeom>
          <a:effectLst>
            <a:glow rad="228600">
              <a:schemeClr val="tx1">
                <a:alpha val="34000"/>
              </a:schemeClr>
            </a:glow>
            <a:outerShdw blurRad="190500" dist="50800" dir="540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906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3C0AFC-C2F6-8A69-B810-21C05BA59F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1" r="31171"/>
          <a:stretch/>
        </p:blipFill>
        <p:spPr>
          <a:xfrm>
            <a:off x="1537376" y="375916"/>
            <a:ext cx="9117248" cy="4432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6A6C5A-08ED-2C91-1B36-F332D2F41D29}"/>
              </a:ext>
            </a:extLst>
          </p:cNvPr>
          <p:cNvSpPr txBox="1"/>
          <p:nvPr/>
        </p:nvSpPr>
        <p:spPr>
          <a:xfrm>
            <a:off x="3591612" y="5956483"/>
            <a:ext cx="6872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Меняйся к лучшему!</a:t>
            </a:r>
          </a:p>
        </p:txBody>
      </p:sp>
      <p:pic>
        <p:nvPicPr>
          <p:cNvPr id="10" name="Рисунок 9" descr="Изображение выглядит как черно-белый, монохромный, полка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81F72F99-1684-07A5-AC58-100F10815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354"/>
            <a:ext cx="12350187" cy="823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10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116</Words>
  <Application>Microsoft Office PowerPoint</Application>
  <PresentationFormat>Широкоэкранный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vv s</dc:creator>
  <cp:lastModifiedBy>vv s</cp:lastModifiedBy>
  <cp:revision>8</cp:revision>
  <dcterms:created xsi:type="dcterms:W3CDTF">2023-09-01T20:34:08Z</dcterms:created>
  <dcterms:modified xsi:type="dcterms:W3CDTF">2023-09-02T10:17:42Z</dcterms:modified>
</cp:coreProperties>
</file>