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entury Gothic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entury Gothic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entury Gothic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entury Gothic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entury Gothic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entury Gothic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entury Gothic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entury Gothic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entury Gothic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DECCC"/>
          </a:solidFill>
        </a:fill>
      </a:tcStyle>
    </a:wholeTbl>
    <a:band2H>
      <a:tcTxStyle b="def" i="def"/>
      <a:tcStyle>
        <a:tcBdr/>
        <a:fill>
          <a:solidFill>
            <a:srgbClr val="EFF6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CE1D4"/>
          </a:solidFill>
        </a:fill>
      </a:tcStyle>
    </a:wholeTbl>
    <a:band2H>
      <a:tcTxStyle b="def" i="def"/>
      <a:tcStyle>
        <a:tcBdr/>
        <a:fill>
          <a:solidFill>
            <a:srgbClr val="E7F0EB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E9FD"/>
          </a:solidFill>
        </a:fill>
      </a:tcStyle>
    </a:wholeTbl>
    <a:band2H>
      <a:tcTxStyle b="def" i="def"/>
      <a:tcStyle>
        <a:tcBdr/>
        <a:fill>
          <a:solidFill>
            <a:srgbClr val="E8F4FE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57" name="Shape 25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notesStyle>
    <a:lvl1pPr defTabSz="457200" latinLnBrk="0">
      <a:defRPr sz="1200">
        <a:solidFill>
          <a:srgbClr val="FFFFFF"/>
        </a:solidFill>
        <a:latin typeface="+mj-lt"/>
        <a:ea typeface="+mj-ea"/>
        <a:cs typeface="+mj-cs"/>
        <a:sym typeface="Century Gothic"/>
      </a:defRPr>
    </a:lvl1pPr>
    <a:lvl2pPr indent="228600" defTabSz="457200" latinLnBrk="0">
      <a:defRPr sz="1200">
        <a:solidFill>
          <a:srgbClr val="FFFFFF"/>
        </a:solidFill>
        <a:latin typeface="+mj-lt"/>
        <a:ea typeface="+mj-ea"/>
        <a:cs typeface="+mj-cs"/>
        <a:sym typeface="Century Gothic"/>
      </a:defRPr>
    </a:lvl2pPr>
    <a:lvl3pPr indent="457200" defTabSz="457200" latinLnBrk="0">
      <a:defRPr sz="1200">
        <a:solidFill>
          <a:srgbClr val="FFFFFF"/>
        </a:solidFill>
        <a:latin typeface="+mj-lt"/>
        <a:ea typeface="+mj-ea"/>
        <a:cs typeface="+mj-cs"/>
        <a:sym typeface="Century Gothic"/>
      </a:defRPr>
    </a:lvl3pPr>
    <a:lvl4pPr indent="685800" defTabSz="457200" latinLnBrk="0">
      <a:defRPr sz="1200">
        <a:solidFill>
          <a:srgbClr val="FFFFFF"/>
        </a:solidFill>
        <a:latin typeface="+mj-lt"/>
        <a:ea typeface="+mj-ea"/>
        <a:cs typeface="+mj-cs"/>
        <a:sym typeface="Century Gothic"/>
      </a:defRPr>
    </a:lvl4pPr>
    <a:lvl5pPr indent="914400" defTabSz="457200" latinLnBrk="0">
      <a:defRPr sz="1200">
        <a:solidFill>
          <a:srgbClr val="FFFFFF"/>
        </a:solidFill>
        <a:latin typeface="+mj-lt"/>
        <a:ea typeface="+mj-ea"/>
        <a:cs typeface="+mj-cs"/>
        <a:sym typeface="Century Gothic"/>
      </a:defRPr>
    </a:lvl5pPr>
    <a:lvl6pPr indent="1143000" defTabSz="457200" latinLnBrk="0">
      <a:defRPr sz="1200">
        <a:solidFill>
          <a:srgbClr val="FFFFFF"/>
        </a:solidFill>
        <a:latin typeface="+mj-lt"/>
        <a:ea typeface="+mj-ea"/>
        <a:cs typeface="+mj-cs"/>
        <a:sym typeface="Century Gothic"/>
      </a:defRPr>
    </a:lvl6pPr>
    <a:lvl7pPr indent="1371600" defTabSz="457200" latinLnBrk="0">
      <a:defRPr sz="1200">
        <a:solidFill>
          <a:srgbClr val="FFFFFF"/>
        </a:solidFill>
        <a:latin typeface="+mj-lt"/>
        <a:ea typeface="+mj-ea"/>
        <a:cs typeface="+mj-cs"/>
        <a:sym typeface="Century Gothic"/>
      </a:defRPr>
    </a:lvl7pPr>
    <a:lvl8pPr indent="1600200" defTabSz="457200" latinLnBrk="0">
      <a:defRPr sz="1200">
        <a:solidFill>
          <a:srgbClr val="FFFFFF"/>
        </a:solidFill>
        <a:latin typeface="+mj-lt"/>
        <a:ea typeface="+mj-ea"/>
        <a:cs typeface="+mj-cs"/>
        <a:sym typeface="Century Gothic"/>
      </a:defRPr>
    </a:lvl8pPr>
    <a:lvl9pPr indent="1828800" defTabSz="457200" latinLnBrk="0">
      <a:defRPr sz="1200">
        <a:solidFill>
          <a:srgbClr val="FFFFFF"/>
        </a:solidFill>
        <a:latin typeface="+mj-lt"/>
        <a:ea typeface="+mj-ea"/>
        <a:cs typeface="+mj-cs"/>
        <a:sym typeface="Century Gothic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rcRect l="3613" t="0" r="0" b="0"/>
          <a:stretch>
            <a:fillRect/>
          </a:stretch>
        </p:blipFill>
        <p:spPr>
          <a:xfrm>
            <a:off x="0" y="2669684"/>
            <a:ext cx="4037013" cy="41883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8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rcRect l="35640" t="0" r="0" b="0"/>
          <a:stretch>
            <a:fillRect/>
          </a:stretch>
        </p:blipFill>
        <p:spPr>
          <a:xfrm>
            <a:off x="-1" y="2892346"/>
            <a:ext cx="1522414" cy="2365454"/>
          </a:xfrm>
          <a:prstGeom prst="rect">
            <a:avLst/>
          </a:prstGeom>
          <a:ln w="12700">
            <a:miter lim="400000"/>
          </a:ln>
        </p:spPr>
      </p:pic>
      <p:sp>
        <p:nvSpPr>
          <p:cNvPr id="19" name="Oval 15"/>
          <p:cNvSpPr/>
          <p:nvPr/>
        </p:nvSpPr>
        <p:spPr>
          <a:xfrm>
            <a:off x="8609011" y="1676400"/>
            <a:ext cx="2819401" cy="2819400"/>
          </a:xfrm>
          <a:prstGeom prst="ellipse">
            <a:avLst/>
          </a:prstGeom>
          <a:gradFill>
            <a:gsLst>
              <a:gs pos="0">
                <a:srgbClr val="87A896">
                  <a:alpha val="7000"/>
                </a:srgbClr>
              </a:gs>
              <a:gs pos="36000">
                <a:srgbClr val="87A896">
                  <a:alpha val="6000"/>
                </a:srgbClr>
              </a:gs>
              <a:gs pos="69000">
                <a:srgbClr val="87A896">
                  <a:alpha val="0"/>
                </a:srgbClr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20" name="Picture 8" descr="Picture 8"/>
          <p:cNvPicPr>
            <a:picLocks noChangeAspect="1"/>
          </p:cNvPicPr>
          <p:nvPr/>
        </p:nvPicPr>
        <p:blipFill>
          <a:blip r:embed="rId4">
            <a:extLst/>
          </a:blip>
          <a:srcRect l="0" t="28812" r="0" b="0"/>
          <a:stretch>
            <a:fillRect/>
          </a:stretch>
        </p:blipFill>
        <p:spPr>
          <a:xfrm>
            <a:off x="7999411" y="0"/>
            <a:ext cx="1603388" cy="1141407"/>
          </a:xfrm>
          <a:prstGeom prst="rect">
            <a:avLst/>
          </a:prstGeom>
          <a:ln w="12700">
            <a:miter lim="400000"/>
          </a:ln>
        </p:spPr>
      </p:pic>
      <p:pic>
        <p:nvPicPr>
          <p:cNvPr id="21" name="Picture 9" descr="Picture 9"/>
          <p:cNvPicPr>
            <a:picLocks noChangeAspect="1"/>
          </p:cNvPicPr>
          <p:nvPr/>
        </p:nvPicPr>
        <p:blipFill>
          <a:blip r:embed="rId5">
            <a:extLst/>
          </a:blip>
          <a:srcRect l="0" t="0" r="0" b="23320"/>
          <a:stretch>
            <a:fillRect/>
          </a:stretch>
        </p:blipFill>
        <p:spPr>
          <a:xfrm>
            <a:off x="8605877" y="6096000"/>
            <a:ext cx="993735" cy="762000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Rectangle 13"/>
          <p:cNvSpPr/>
          <p:nvPr/>
        </p:nvSpPr>
        <p:spPr>
          <a:xfrm>
            <a:off x="10437811" y="0"/>
            <a:ext cx="685801" cy="11430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45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3" name="Текст заголовка"/>
          <p:cNvSpPr txBox="1"/>
          <p:nvPr>
            <p:ph type="title"/>
          </p:nvPr>
        </p:nvSpPr>
        <p:spPr>
          <a:xfrm>
            <a:off x="1154954" y="1447800"/>
            <a:ext cx="8825660" cy="3329581"/>
          </a:xfrm>
          <a:prstGeom prst="rect">
            <a:avLst/>
          </a:prstGeom>
        </p:spPr>
        <p:txBody>
          <a:bodyPr anchor="b">
            <a:normAutofit fontScale="100000" lnSpcReduction="0"/>
          </a:bodyPr>
          <a:lstStyle>
            <a:lvl1pPr>
              <a:defRPr sz="72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24" name="Уровень текста 1…"/>
          <p:cNvSpPr txBox="1"/>
          <p:nvPr>
            <p:ph type="body" sz="quarter" idx="1"/>
          </p:nvPr>
        </p:nvSpPr>
        <p:spPr>
          <a:xfrm>
            <a:off x="1154954" y="4777380"/>
            <a:ext cx="8825660" cy="861421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  <a:defRPr cap="all">
                <a:solidFill>
                  <a:srgbClr val="AFC5B9"/>
                </a:solidFill>
              </a:defRPr>
            </a:lvl1pPr>
            <a:lvl2pPr marL="0" indent="457200">
              <a:buClrTx/>
              <a:buSzTx/>
              <a:buNone/>
              <a:defRPr cap="all">
                <a:solidFill>
                  <a:srgbClr val="AFC5B9"/>
                </a:solidFill>
              </a:defRPr>
            </a:lvl2pPr>
            <a:lvl3pPr marL="0" indent="914400">
              <a:buClrTx/>
              <a:buSzTx/>
              <a:buNone/>
              <a:defRPr cap="all">
                <a:solidFill>
                  <a:srgbClr val="AFC5B9"/>
                </a:solidFill>
              </a:defRPr>
            </a:lvl3pPr>
            <a:lvl4pPr marL="0" indent="1371600">
              <a:buClrTx/>
              <a:buSzTx/>
              <a:buNone/>
              <a:defRPr cap="all">
                <a:solidFill>
                  <a:srgbClr val="AFC5B9"/>
                </a:solidFill>
              </a:defRPr>
            </a:lvl4pPr>
            <a:lvl5pPr marL="0" indent="1828800">
              <a:buClrTx/>
              <a:buSzTx/>
              <a:buNone/>
              <a:defRPr cap="all">
                <a:solidFill>
                  <a:srgbClr val="AFC5B9"/>
                </a:solidFill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5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rcRect l="3613" t="0" r="0" b="0"/>
          <a:stretch>
            <a:fillRect/>
          </a:stretch>
        </p:blipFill>
        <p:spPr>
          <a:xfrm>
            <a:off x="0" y="2669684"/>
            <a:ext cx="4037013" cy="4188316"/>
          </a:xfrm>
          <a:prstGeom prst="rect">
            <a:avLst/>
          </a:prstGeom>
          <a:ln w="12700">
            <a:miter lim="400000"/>
          </a:ln>
        </p:spPr>
      </p:pic>
      <p:pic>
        <p:nvPicPr>
          <p:cNvPr id="33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rcRect l="35640" t="0" r="0" b="0"/>
          <a:stretch>
            <a:fillRect/>
          </a:stretch>
        </p:blipFill>
        <p:spPr>
          <a:xfrm>
            <a:off x="-1" y="2892346"/>
            <a:ext cx="1522414" cy="2365454"/>
          </a:xfrm>
          <a:prstGeom prst="rect">
            <a:avLst/>
          </a:prstGeom>
          <a:ln w="12700">
            <a:miter lim="400000"/>
          </a:ln>
        </p:spPr>
      </p:pic>
      <p:sp>
        <p:nvSpPr>
          <p:cNvPr id="34" name="Oval 15"/>
          <p:cNvSpPr/>
          <p:nvPr/>
        </p:nvSpPr>
        <p:spPr>
          <a:xfrm>
            <a:off x="8609011" y="1676400"/>
            <a:ext cx="2819401" cy="2819400"/>
          </a:xfrm>
          <a:prstGeom prst="ellipse">
            <a:avLst/>
          </a:prstGeom>
          <a:gradFill>
            <a:gsLst>
              <a:gs pos="0">
                <a:srgbClr val="87A896">
                  <a:alpha val="7000"/>
                </a:srgbClr>
              </a:gs>
              <a:gs pos="36000">
                <a:srgbClr val="87A896">
                  <a:alpha val="6000"/>
                </a:srgbClr>
              </a:gs>
              <a:gs pos="69000">
                <a:srgbClr val="87A896">
                  <a:alpha val="0"/>
                </a:srgbClr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35" name="Picture 8" descr="Picture 8"/>
          <p:cNvPicPr>
            <a:picLocks noChangeAspect="1"/>
          </p:cNvPicPr>
          <p:nvPr/>
        </p:nvPicPr>
        <p:blipFill>
          <a:blip r:embed="rId4">
            <a:extLst/>
          </a:blip>
          <a:srcRect l="0" t="28812" r="0" b="0"/>
          <a:stretch>
            <a:fillRect/>
          </a:stretch>
        </p:blipFill>
        <p:spPr>
          <a:xfrm>
            <a:off x="7999411" y="0"/>
            <a:ext cx="1603388" cy="1141407"/>
          </a:xfrm>
          <a:prstGeom prst="rect">
            <a:avLst/>
          </a:prstGeom>
          <a:ln w="12700">
            <a:miter lim="400000"/>
          </a:ln>
        </p:spPr>
      </p:pic>
      <p:pic>
        <p:nvPicPr>
          <p:cNvPr id="36" name="Picture 9" descr="Picture 9"/>
          <p:cNvPicPr>
            <a:picLocks noChangeAspect="1"/>
          </p:cNvPicPr>
          <p:nvPr/>
        </p:nvPicPr>
        <p:blipFill>
          <a:blip r:embed="rId5">
            <a:extLst/>
          </a:blip>
          <a:srcRect l="0" t="0" r="0" b="23320"/>
          <a:stretch>
            <a:fillRect/>
          </a:stretch>
        </p:blipFill>
        <p:spPr>
          <a:xfrm>
            <a:off x="8605877" y="6096000"/>
            <a:ext cx="993735" cy="762000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Rectangle 13"/>
          <p:cNvSpPr/>
          <p:nvPr/>
        </p:nvSpPr>
        <p:spPr>
          <a:xfrm>
            <a:off x="10437811" y="0"/>
            <a:ext cx="685801" cy="11430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45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8" name="Текст заголовка"/>
          <p:cNvSpPr txBox="1"/>
          <p:nvPr>
            <p:ph type="title"/>
          </p:nvPr>
        </p:nvSpPr>
        <p:spPr>
          <a:xfrm>
            <a:off x="646110" y="452718"/>
            <a:ext cx="9404724" cy="140053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Текст заголовка</a:t>
            </a:r>
          </a:p>
        </p:txBody>
      </p:sp>
      <p:sp>
        <p:nvSpPr>
          <p:cNvPr id="39" name="Уровень текста 1…"/>
          <p:cNvSpPr txBox="1"/>
          <p:nvPr>
            <p:ph type="body" idx="1"/>
          </p:nvPr>
        </p:nvSpPr>
        <p:spPr>
          <a:xfrm>
            <a:off x="1103312" y="2052917"/>
            <a:ext cx="8946541" cy="4195483"/>
          </a:xfrm>
          <a:prstGeom prst="rect">
            <a:avLst/>
          </a:prstGeom>
        </p:spPr>
        <p:txBody>
          <a:bodyPr/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0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rcRect l="3613" t="0" r="0" b="0"/>
          <a:stretch>
            <a:fillRect/>
          </a:stretch>
        </p:blipFill>
        <p:spPr>
          <a:xfrm>
            <a:off x="0" y="2669684"/>
            <a:ext cx="4037013" cy="4188316"/>
          </a:xfrm>
          <a:prstGeom prst="rect">
            <a:avLst/>
          </a:prstGeom>
          <a:ln w="12700">
            <a:miter lim="400000"/>
          </a:ln>
        </p:spPr>
      </p:pic>
      <p:pic>
        <p:nvPicPr>
          <p:cNvPr id="48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rcRect l="35640" t="0" r="0" b="0"/>
          <a:stretch>
            <a:fillRect/>
          </a:stretch>
        </p:blipFill>
        <p:spPr>
          <a:xfrm>
            <a:off x="-1" y="2892346"/>
            <a:ext cx="1522414" cy="2365454"/>
          </a:xfrm>
          <a:prstGeom prst="rect">
            <a:avLst/>
          </a:prstGeom>
          <a:ln w="12700">
            <a:miter lim="400000"/>
          </a:ln>
        </p:spPr>
      </p:pic>
      <p:sp>
        <p:nvSpPr>
          <p:cNvPr id="49" name="Oval 15"/>
          <p:cNvSpPr/>
          <p:nvPr/>
        </p:nvSpPr>
        <p:spPr>
          <a:xfrm>
            <a:off x="8609011" y="1676400"/>
            <a:ext cx="2819401" cy="2819400"/>
          </a:xfrm>
          <a:prstGeom prst="ellipse">
            <a:avLst/>
          </a:prstGeom>
          <a:gradFill>
            <a:gsLst>
              <a:gs pos="0">
                <a:srgbClr val="87A896">
                  <a:alpha val="7000"/>
                </a:srgbClr>
              </a:gs>
              <a:gs pos="36000">
                <a:srgbClr val="87A896">
                  <a:alpha val="6000"/>
                </a:srgbClr>
              </a:gs>
              <a:gs pos="69000">
                <a:srgbClr val="87A896">
                  <a:alpha val="0"/>
                </a:srgbClr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50" name="Picture 8" descr="Picture 8"/>
          <p:cNvPicPr>
            <a:picLocks noChangeAspect="1"/>
          </p:cNvPicPr>
          <p:nvPr/>
        </p:nvPicPr>
        <p:blipFill>
          <a:blip r:embed="rId4">
            <a:extLst/>
          </a:blip>
          <a:srcRect l="0" t="28812" r="0" b="0"/>
          <a:stretch>
            <a:fillRect/>
          </a:stretch>
        </p:blipFill>
        <p:spPr>
          <a:xfrm>
            <a:off x="7999411" y="0"/>
            <a:ext cx="1603388" cy="1141407"/>
          </a:xfrm>
          <a:prstGeom prst="rect">
            <a:avLst/>
          </a:prstGeom>
          <a:ln w="12700">
            <a:miter lim="400000"/>
          </a:ln>
        </p:spPr>
      </p:pic>
      <p:pic>
        <p:nvPicPr>
          <p:cNvPr id="51" name="Picture 9" descr="Picture 9"/>
          <p:cNvPicPr>
            <a:picLocks noChangeAspect="1"/>
          </p:cNvPicPr>
          <p:nvPr/>
        </p:nvPicPr>
        <p:blipFill>
          <a:blip r:embed="rId5">
            <a:extLst/>
          </a:blip>
          <a:srcRect l="0" t="0" r="0" b="23320"/>
          <a:stretch>
            <a:fillRect/>
          </a:stretch>
        </p:blipFill>
        <p:spPr>
          <a:xfrm>
            <a:off x="8605877" y="6096000"/>
            <a:ext cx="993735" cy="762000"/>
          </a:xfrm>
          <a:prstGeom prst="rect">
            <a:avLst/>
          </a:prstGeom>
          <a:ln w="12700">
            <a:miter lim="400000"/>
          </a:ln>
        </p:spPr>
      </p:pic>
      <p:sp>
        <p:nvSpPr>
          <p:cNvPr id="52" name="Rectangle 13"/>
          <p:cNvSpPr/>
          <p:nvPr/>
        </p:nvSpPr>
        <p:spPr>
          <a:xfrm>
            <a:off x="10437811" y="0"/>
            <a:ext cx="685801" cy="11430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45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3" name="Текст заголовка"/>
          <p:cNvSpPr txBox="1"/>
          <p:nvPr>
            <p:ph type="title"/>
          </p:nvPr>
        </p:nvSpPr>
        <p:spPr>
          <a:xfrm>
            <a:off x="1154955" y="2861733"/>
            <a:ext cx="8825658" cy="1915648"/>
          </a:xfrm>
          <a:prstGeom prst="rect">
            <a:avLst/>
          </a:prstGeom>
        </p:spPr>
        <p:txBody>
          <a:bodyPr anchor="b">
            <a:normAutofit fontScale="100000" lnSpcReduction="0"/>
          </a:bodyPr>
          <a:lstStyle>
            <a:lvl1pPr>
              <a:defRPr sz="40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54" name="Уровень текста 1…"/>
          <p:cNvSpPr txBox="1"/>
          <p:nvPr>
            <p:ph type="body" sz="quarter" idx="1"/>
          </p:nvPr>
        </p:nvSpPr>
        <p:spPr>
          <a:xfrm>
            <a:off x="1154954" y="4777380"/>
            <a:ext cx="8825660" cy="860401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  <a:defRPr cap="all">
                <a:solidFill>
                  <a:srgbClr val="AFC5B9"/>
                </a:solidFill>
              </a:defRPr>
            </a:lvl1pPr>
            <a:lvl2pPr marL="0" indent="457200">
              <a:buClrTx/>
              <a:buSzTx/>
              <a:buNone/>
              <a:defRPr cap="all">
                <a:solidFill>
                  <a:srgbClr val="AFC5B9"/>
                </a:solidFill>
              </a:defRPr>
            </a:lvl2pPr>
            <a:lvl3pPr marL="0" indent="914400">
              <a:buClrTx/>
              <a:buSzTx/>
              <a:buNone/>
              <a:defRPr cap="all">
                <a:solidFill>
                  <a:srgbClr val="AFC5B9"/>
                </a:solidFill>
              </a:defRPr>
            </a:lvl3pPr>
            <a:lvl4pPr marL="0" indent="1371600">
              <a:buClrTx/>
              <a:buSzTx/>
              <a:buNone/>
              <a:defRPr cap="all">
                <a:solidFill>
                  <a:srgbClr val="AFC5B9"/>
                </a:solidFill>
              </a:defRPr>
            </a:lvl4pPr>
            <a:lvl5pPr marL="0" indent="1828800">
              <a:buClrTx/>
              <a:buSzTx/>
              <a:buNone/>
              <a:defRPr cap="all">
                <a:solidFill>
                  <a:srgbClr val="AFC5B9"/>
                </a:solidFill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5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rcRect l="3613" t="0" r="0" b="0"/>
          <a:stretch>
            <a:fillRect/>
          </a:stretch>
        </p:blipFill>
        <p:spPr>
          <a:xfrm>
            <a:off x="0" y="2669684"/>
            <a:ext cx="4037013" cy="4188316"/>
          </a:xfrm>
          <a:prstGeom prst="rect">
            <a:avLst/>
          </a:prstGeom>
          <a:ln w="12700">
            <a:miter lim="400000"/>
          </a:ln>
        </p:spPr>
      </p:pic>
      <p:pic>
        <p:nvPicPr>
          <p:cNvPr id="63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rcRect l="35640" t="0" r="0" b="0"/>
          <a:stretch>
            <a:fillRect/>
          </a:stretch>
        </p:blipFill>
        <p:spPr>
          <a:xfrm>
            <a:off x="-1" y="2892346"/>
            <a:ext cx="1522414" cy="2365454"/>
          </a:xfrm>
          <a:prstGeom prst="rect">
            <a:avLst/>
          </a:prstGeom>
          <a:ln w="12700">
            <a:miter lim="400000"/>
          </a:ln>
        </p:spPr>
      </p:pic>
      <p:sp>
        <p:nvSpPr>
          <p:cNvPr id="64" name="Oval 15"/>
          <p:cNvSpPr/>
          <p:nvPr/>
        </p:nvSpPr>
        <p:spPr>
          <a:xfrm>
            <a:off x="8609011" y="1676400"/>
            <a:ext cx="2819401" cy="2819400"/>
          </a:xfrm>
          <a:prstGeom prst="ellipse">
            <a:avLst/>
          </a:prstGeom>
          <a:gradFill>
            <a:gsLst>
              <a:gs pos="0">
                <a:srgbClr val="87A896">
                  <a:alpha val="7000"/>
                </a:srgbClr>
              </a:gs>
              <a:gs pos="36000">
                <a:srgbClr val="87A896">
                  <a:alpha val="6000"/>
                </a:srgbClr>
              </a:gs>
              <a:gs pos="69000">
                <a:srgbClr val="87A896">
                  <a:alpha val="0"/>
                </a:srgbClr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65" name="Picture 8" descr="Picture 8"/>
          <p:cNvPicPr>
            <a:picLocks noChangeAspect="1"/>
          </p:cNvPicPr>
          <p:nvPr/>
        </p:nvPicPr>
        <p:blipFill>
          <a:blip r:embed="rId4">
            <a:extLst/>
          </a:blip>
          <a:srcRect l="0" t="28812" r="0" b="0"/>
          <a:stretch>
            <a:fillRect/>
          </a:stretch>
        </p:blipFill>
        <p:spPr>
          <a:xfrm>
            <a:off x="7999411" y="0"/>
            <a:ext cx="1603388" cy="1141407"/>
          </a:xfrm>
          <a:prstGeom prst="rect">
            <a:avLst/>
          </a:prstGeom>
          <a:ln w="12700">
            <a:miter lim="400000"/>
          </a:ln>
        </p:spPr>
      </p:pic>
      <p:pic>
        <p:nvPicPr>
          <p:cNvPr id="66" name="Picture 9" descr="Picture 9"/>
          <p:cNvPicPr>
            <a:picLocks noChangeAspect="1"/>
          </p:cNvPicPr>
          <p:nvPr/>
        </p:nvPicPr>
        <p:blipFill>
          <a:blip r:embed="rId5">
            <a:extLst/>
          </a:blip>
          <a:srcRect l="0" t="0" r="0" b="23320"/>
          <a:stretch>
            <a:fillRect/>
          </a:stretch>
        </p:blipFill>
        <p:spPr>
          <a:xfrm>
            <a:off x="8605877" y="6096000"/>
            <a:ext cx="993735" cy="762000"/>
          </a:xfrm>
          <a:prstGeom prst="rect">
            <a:avLst/>
          </a:prstGeom>
          <a:ln w="12700">
            <a:miter lim="400000"/>
          </a:ln>
        </p:spPr>
      </p:pic>
      <p:sp>
        <p:nvSpPr>
          <p:cNvPr id="67" name="Rectangle 13"/>
          <p:cNvSpPr/>
          <p:nvPr/>
        </p:nvSpPr>
        <p:spPr>
          <a:xfrm>
            <a:off x="10437811" y="0"/>
            <a:ext cx="685801" cy="11430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45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68" name="Текст заголовка"/>
          <p:cNvSpPr txBox="1"/>
          <p:nvPr>
            <p:ph type="title"/>
          </p:nvPr>
        </p:nvSpPr>
        <p:spPr>
          <a:xfrm>
            <a:off x="646110" y="452718"/>
            <a:ext cx="9404724" cy="140053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Текст заголовка</a:t>
            </a:r>
          </a:p>
        </p:txBody>
      </p:sp>
      <p:sp>
        <p:nvSpPr>
          <p:cNvPr id="69" name="Уровень текста 1…"/>
          <p:cNvSpPr txBox="1"/>
          <p:nvPr>
            <p:ph type="body" sz="half" idx="1"/>
          </p:nvPr>
        </p:nvSpPr>
        <p:spPr>
          <a:xfrm>
            <a:off x="1103312" y="2060575"/>
            <a:ext cx="4396340" cy="4195763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 marL="778668" indent="-321468">
              <a:defRPr sz="1800"/>
            </a:lvl2pPr>
            <a:lvl3pPr marL="1208314" indent="-293914">
              <a:defRPr sz="1800"/>
            </a:lvl3pPr>
            <a:lvl4pPr marL="1714500" indent="-342900">
              <a:defRPr sz="1800"/>
            </a:lvl4pPr>
            <a:lvl5pPr marL="2171700" indent="-342900">
              <a:defRPr sz="18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0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rcRect l="3613" t="0" r="0" b="0"/>
          <a:stretch>
            <a:fillRect/>
          </a:stretch>
        </p:blipFill>
        <p:spPr>
          <a:xfrm>
            <a:off x="0" y="2669684"/>
            <a:ext cx="4037013" cy="4188316"/>
          </a:xfrm>
          <a:prstGeom prst="rect">
            <a:avLst/>
          </a:prstGeom>
          <a:ln w="12700">
            <a:miter lim="400000"/>
          </a:ln>
        </p:spPr>
      </p:pic>
      <p:pic>
        <p:nvPicPr>
          <p:cNvPr id="78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rcRect l="35640" t="0" r="0" b="0"/>
          <a:stretch>
            <a:fillRect/>
          </a:stretch>
        </p:blipFill>
        <p:spPr>
          <a:xfrm>
            <a:off x="-1" y="2892346"/>
            <a:ext cx="1522414" cy="2365454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Oval 15"/>
          <p:cNvSpPr/>
          <p:nvPr/>
        </p:nvSpPr>
        <p:spPr>
          <a:xfrm>
            <a:off x="8609011" y="1676400"/>
            <a:ext cx="2819401" cy="2819400"/>
          </a:xfrm>
          <a:prstGeom prst="ellipse">
            <a:avLst/>
          </a:prstGeom>
          <a:gradFill>
            <a:gsLst>
              <a:gs pos="0">
                <a:srgbClr val="87A896">
                  <a:alpha val="7000"/>
                </a:srgbClr>
              </a:gs>
              <a:gs pos="36000">
                <a:srgbClr val="87A896">
                  <a:alpha val="6000"/>
                </a:srgbClr>
              </a:gs>
              <a:gs pos="69000">
                <a:srgbClr val="87A896">
                  <a:alpha val="0"/>
                </a:srgbClr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80" name="Picture 8" descr="Picture 8"/>
          <p:cNvPicPr>
            <a:picLocks noChangeAspect="1"/>
          </p:cNvPicPr>
          <p:nvPr/>
        </p:nvPicPr>
        <p:blipFill>
          <a:blip r:embed="rId4">
            <a:extLst/>
          </a:blip>
          <a:srcRect l="0" t="28812" r="0" b="0"/>
          <a:stretch>
            <a:fillRect/>
          </a:stretch>
        </p:blipFill>
        <p:spPr>
          <a:xfrm>
            <a:off x="7999411" y="0"/>
            <a:ext cx="1603388" cy="1141407"/>
          </a:xfrm>
          <a:prstGeom prst="rect">
            <a:avLst/>
          </a:prstGeom>
          <a:ln w="12700">
            <a:miter lim="400000"/>
          </a:ln>
        </p:spPr>
      </p:pic>
      <p:pic>
        <p:nvPicPr>
          <p:cNvPr id="81" name="Picture 9" descr="Picture 9"/>
          <p:cNvPicPr>
            <a:picLocks noChangeAspect="1"/>
          </p:cNvPicPr>
          <p:nvPr/>
        </p:nvPicPr>
        <p:blipFill>
          <a:blip r:embed="rId5">
            <a:extLst/>
          </a:blip>
          <a:srcRect l="0" t="0" r="0" b="23320"/>
          <a:stretch>
            <a:fillRect/>
          </a:stretch>
        </p:blipFill>
        <p:spPr>
          <a:xfrm>
            <a:off x="8605877" y="6096000"/>
            <a:ext cx="993735" cy="762000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Rectangle 13"/>
          <p:cNvSpPr/>
          <p:nvPr/>
        </p:nvSpPr>
        <p:spPr>
          <a:xfrm>
            <a:off x="10437811" y="0"/>
            <a:ext cx="685801" cy="11430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45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83" name="Текст заголовка"/>
          <p:cNvSpPr txBox="1"/>
          <p:nvPr>
            <p:ph type="title"/>
          </p:nvPr>
        </p:nvSpPr>
        <p:spPr>
          <a:xfrm>
            <a:off x="646110" y="452718"/>
            <a:ext cx="9404724" cy="140053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Текст заголовка</a:t>
            </a:r>
          </a:p>
        </p:txBody>
      </p:sp>
      <p:sp>
        <p:nvSpPr>
          <p:cNvPr id="84" name="Уровень текста 1…"/>
          <p:cNvSpPr txBox="1"/>
          <p:nvPr>
            <p:ph type="body" sz="quarter" idx="1"/>
          </p:nvPr>
        </p:nvSpPr>
        <p:spPr>
          <a:xfrm>
            <a:off x="1103312" y="1905000"/>
            <a:ext cx="4396339" cy="576263"/>
          </a:xfrm>
          <a:prstGeom prst="rect">
            <a:avLst/>
          </a:prstGeom>
        </p:spPr>
        <p:txBody>
          <a:bodyPr anchor="b"/>
          <a:lstStyle>
            <a:lvl1pPr marL="0" indent="0">
              <a:buClrTx/>
              <a:buSzTx/>
              <a:buNone/>
              <a:defRPr sz="2400">
                <a:solidFill>
                  <a:srgbClr val="AFC5B9"/>
                </a:solidFill>
              </a:defRPr>
            </a:lvl1pPr>
            <a:lvl2pPr marL="0" indent="457200">
              <a:buClrTx/>
              <a:buSzTx/>
              <a:buNone/>
              <a:defRPr sz="2400">
                <a:solidFill>
                  <a:srgbClr val="AFC5B9"/>
                </a:solidFill>
              </a:defRPr>
            </a:lvl2pPr>
            <a:lvl3pPr marL="0" indent="914400">
              <a:buClrTx/>
              <a:buSzTx/>
              <a:buNone/>
              <a:defRPr sz="2400">
                <a:solidFill>
                  <a:srgbClr val="AFC5B9"/>
                </a:solidFill>
              </a:defRPr>
            </a:lvl3pPr>
            <a:lvl4pPr marL="0" indent="1371600">
              <a:buClrTx/>
              <a:buSzTx/>
              <a:buNone/>
              <a:defRPr sz="2400">
                <a:solidFill>
                  <a:srgbClr val="AFC5B9"/>
                </a:solidFill>
              </a:defRPr>
            </a:lvl4pPr>
            <a:lvl5pPr marL="0" indent="1828800">
              <a:buClrTx/>
              <a:buSzTx/>
              <a:buNone/>
              <a:defRPr sz="2400">
                <a:solidFill>
                  <a:srgbClr val="AFC5B9"/>
                </a:solidFill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5" name="Text Placeholder 4"/>
          <p:cNvSpPr/>
          <p:nvPr>
            <p:ph type="body" sz="quarter" idx="21"/>
          </p:nvPr>
        </p:nvSpPr>
        <p:spPr>
          <a:xfrm>
            <a:off x="5654495" y="1905000"/>
            <a:ext cx="4396340" cy="576263"/>
          </a:xfrm>
          <a:prstGeom prst="rect">
            <a:avLst/>
          </a:prstGeom>
        </p:spPr>
        <p:txBody>
          <a:bodyPr anchor="b"/>
          <a:lstStyle/>
          <a:p>
            <a:pPr marL="0" indent="0">
              <a:buClrTx/>
              <a:buSzTx/>
              <a:buNone/>
              <a:defRPr sz="2400">
                <a:solidFill>
                  <a:srgbClr val="AFC5B9"/>
                </a:solidFill>
              </a:defRPr>
            </a:pPr>
          </a:p>
        </p:txBody>
      </p:sp>
      <p:sp>
        <p:nvSpPr>
          <p:cNvPr id="86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rcRect l="3613" t="0" r="0" b="0"/>
          <a:stretch>
            <a:fillRect/>
          </a:stretch>
        </p:blipFill>
        <p:spPr>
          <a:xfrm>
            <a:off x="0" y="2669684"/>
            <a:ext cx="4037013" cy="4188316"/>
          </a:xfrm>
          <a:prstGeom prst="rect">
            <a:avLst/>
          </a:prstGeom>
          <a:ln w="12700">
            <a:miter lim="400000"/>
          </a:ln>
        </p:spPr>
      </p:pic>
      <p:pic>
        <p:nvPicPr>
          <p:cNvPr id="94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rcRect l="35640" t="0" r="0" b="0"/>
          <a:stretch>
            <a:fillRect/>
          </a:stretch>
        </p:blipFill>
        <p:spPr>
          <a:xfrm>
            <a:off x="-1" y="2892346"/>
            <a:ext cx="1522414" cy="2365454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Oval 15"/>
          <p:cNvSpPr/>
          <p:nvPr/>
        </p:nvSpPr>
        <p:spPr>
          <a:xfrm>
            <a:off x="8609011" y="1676400"/>
            <a:ext cx="2819401" cy="2819400"/>
          </a:xfrm>
          <a:prstGeom prst="ellipse">
            <a:avLst/>
          </a:prstGeom>
          <a:gradFill>
            <a:gsLst>
              <a:gs pos="0">
                <a:srgbClr val="87A896">
                  <a:alpha val="7000"/>
                </a:srgbClr>
              </a:gs>
              <a:gs pos="36000">
                <a:srgbClr val="87A896">
                  <a:alpha val="6000"/>
                </a:srgbClr>
              </a:gs>
              <a:gs pos="69000">
                <a:srgbClr val="87A896">
                  <a:alpha val="0"/>
                </a:srgbClr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96" name="Picture 8" descr="Picture 8"/>
          <p:cNvPicPr>
            <a:picLocks noChangeAspect="1"/>
          </p:cNvPicPr>
          <p:nvPr/>
        </p:nvPicPr>
        <p:blipFill>
          <a:blip r:embed="rId4">
            <a:extLst/>
          </a:blip>
          <a:srcRect l="0" t="28812" r="0" b="0"/>
          <a:stretch>
            <a:fillRect/>
          </a:stretch>
        </p:blipFill>
        <p:spPr>
          <a:xfrm>
            <a:off x="7999411" y="0"/>
            <a:ext cx="1603388" cy="1141407"/>
          </a:xfrm>
          <a:prstGeom prst="rect">
            <a:avLst/>
          </a:prstGeom>
          <a:ln w="12700">
            <a:miter lim="400000"/>
          </a:ln>
        </p:spPr>
      </p:pic>
      <p:pic>
        <p:nvPicPr>
          <p:cNvPr id="97" name="Picture 9" descr="Picture 9"/>
          <p:cNvPicPr>
            <a:picLocks noChangeAspect="1"/>
          </p:cNvPicPr>
          <p:nvPr/>
        </p:nvPicPr>
        <p:blipFill>
          <a:blip r:embed="rId5">
            <a:extLst/>
          </a:blip>
          <a:srcRect l="0" t="0" r="0" b="23320"/>
          <a:stretch>
            <a:fillRect/>
          </a:stretch>
        </p:blipFill>
        <p:spPr>
          <a:xfrm>
            <a:off x="8605877" y="6096000"/>
            <a:ext cx="993735" cy="762000"/>
          </a:xfrm>
          <a:prstGeom prst="rect">
            <a:avLst/>
          </a:prstGeom>
          <a:ln w="12700">
            <a:miter lim="400000"/>
          </a:ln>
        </p:spPr>
      </p:pic>
      <p:sp>
        <p:nvSpPr>
          <p:cNvPr id="98" name="Rectangle 13"/>
          <p:cNvSpPr/>
          <p:nvPr/>
        </p:nvSpPr>
        <p:spPr>
          <a:xfrm>
            <a:off x="10437811" y="0"/>
            <a:ext cx="685801" cy="11430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45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99" name="Текст заголовка"/>
          <p:cNvSpPr txBox="1"/>
          <p:nvPr>
            <p:ph type="title"/>
          </p:nvPr>
        </p:nvSpPr>
        <p:spPr>
          <a:xfrm>
            <a:off x="646110" y="452718"/>
            <a:ext cx="9404724" cy="140053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Текст заголовка</a:t>
            </a:r>
          </a:p>
        </p:txBody>
      </p:sp>
      <p:sp>
        <p:nvSpPr>
          <p:cNvPr id="100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rcRect l="3613" t="0" r="0" b="0"/>
          <a:stretch>
            <a:fillRect/>
          </a:stretch>
        </p:blipFill>
        <p:spPr>
          <a:xfrm>
            <a:off x="0" y="2669684"/>
            <a:ext cx="4037013" cy="41883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15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rcRect l="35640" t="0" r="0" b="0"/>
          <a:stretch>
            <a:fillRect/>
          </a:stretch>
        </p:blipFill>
        <p:spPr>
          <a:xfrm>
            <a:off x="-1" y="2892346"/>
            <a:ext cx="1522414" cy="2365454"/>
          </a:xfrm>
          <a:prstGeom prst="rect">
            <a:avLst/>
          </a:prstGeom>
          <a:ln w="12700">
            <a:miter lim="400000"/>
          </a:ln>
        </p:spPr>
      </p:pic>
      <p:sp>
        <p:nvSpPr>
          <p:cNvPr id="116" name="Oval 15"/>
          <p:cNvSpPr/>
          <p:nvPr/>
        </p:nvSpPr>
        <p:spPr>
          <a:xfrm>
            <a:off x="8609011" y="1676400"/>
            <a:ext cx="2819401" cy="2819400"/>
          </a:xfrm>
          <a:prstGeom prst="ellipse">
            <a:avLst/>
          </a:prstGeom>
          <a:gradFill>
            <a:gsLst>
              <a:gs pos="0">
                <a:srgbClr val="87A896">
                  <a:alpha val="7000"/>
                </a:srgbClr>
              </a:gs>
              <a:gs pos="36000">
                <a:srgbClr val="87A896">
                  <a:alpha val="6000"/>
                </a:srgbClr>
              </a:gs>
              <a:gs pos="69000">
                <a:srgbClr val="87A896">
                  <a:alpha val="0"/>
                </a:srgbClr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17" name="Picture 8" descr="Picture 8"/>
          <p:cNvPicPr>
            <a:picLocks noChangeAspect="1"/>
          </p:cNvPicPr>
          <p:nvPr/>
        </p:nvPicPr>
        <p:blipFill>
          <a:blip r:embed="rId4">
            <a:extLst/>
          </a:blip>
          <a:srcRect l="0" t="28812" r="0" b="0"/>
          <a:stretch>
            <a:fillRect/>
          </a:stretch>
        </p:blipFill>
        <p:spPr>
          <a:xfrm>
            <a:off x="7999411" y="0"/>
            <a:ext cx="1603388" cy="1141407"/>
          </a:xfrm>
          <a:prstGeom prst="rect">
            <a:avLst/>
          </a:prstGeom>
          <a:ln w="12700">
            <a:miter lim="400000"/>
          </a:ln>
        </p:spPr>
      </p:pic>
      <p:pic>
        <p:nvPicPr>
          <p:cNvPr id="118" name="Picture 9" descr="Picture 9"/>
          <p:cNvPicPr>
            <a:picLocks noChangeAspect="1"/>
          </p:cNvPicPr>
          <p:nvPr/>
        </p:nvPicPr>
        <p:blipFill>
          <a:blip r:embed="rId5">
            <a:extLst/>
          </a:blip>
          <a:srcRect l="0" t="0" r="0" b="23320"/>
          <a:stretch>
            <a:fillRect/>
          </a:stretch>
        </p:blipFill>
        <p:spPr>
          <a:xfrm>
            <a:off x="8605877" y="6096000"/>
            <a:ext cx="993735" cy="762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Rectangle 13"/>
          <p:cNvSpPr/>
          <p:nvPr/>
        </p:nvSpPr>
        <p:spPr>
          <a:xfrm>
            <a:off x="10437811" y="0"/>
            <a:ext cx="685801" cy="11430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45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20" name="Текст заголовка"/>
          <p:cNvSpPr txBox="1"/>
          <p:nvPr>
            <p:ph type="title"/>
          </p:nvPr>
        </p:nvSpPr>
        <p:spPr>
          <a:xfrm>
            <a:off x="1154952" y="1447800"/>
            <a:ext cx="3401066" cy="1447800"/>
          </a:xfrm>
          <a:prstGeom prst="rect">
            <a:avLst/>
          </a:prstGeom>
        </p:spPr>
        <p:txBody>
          <a:bodyPr anchor="b">
            <a:normAutofit fontScale="100000" lnSpcReduction="0"/>
          </a:bodyPr>
          <a:lstStyle>
            <a:lvl1pPr>
              <a:defRPr sz="24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121" name="Уровень текста 1…"/>
          <p:cNvSpPr txBox="1"/>
          <p:nvPr>
            <p:ph type="body" sz="half" idx="1"/>
          </p:nvPr>
        </p:nvSpPr>
        <p:spPr>
          <a:xfrm>
            <a:off x="4784616" y="1447800"/>
            <a:ext cx="5195998" cy="4572000"/>
          </a:xfrm>
          <a:prstGeom prst="rect">
            <a:avLst/>
          </a:prstGeom>
        </p:spPr>
        <p:txBody>
          <a:bodyPr anchor="ctr"/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22" name="Text Placeholder 3"/>
          <p:cNvSpPr/>
          <p:nvPr>
            <p:ph type="body" sz="quarter" idx="21"/>
          </p:nvPr>
        </p:nvSpPr>
        <p:spPr>
          <a:xfrm>
            <a:off x="1154952" y="3129279"/>
            <a:ext cx="3401064" cy="2895600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  <a:defRPr sz="1400"/>
            </a:pPr>
          </a:p>
        </p:txBody>
      </p:sp>
      <p:sp>
        <p:nvSpPr>
          <p:cNvPr id="123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rcRect l="3613" t="0" r="0" b="0"/>
          <a:stretch>
            <a:fillRect/>
          </a:stretch>
        </p:blipFill>
        <p:spPr>
          <a:xfrm>
            <a:off x="0" y="2669684"/>
            <a:ext cx="4037013" cy="41883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1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rcRect l="35640" t="0" r="0" b="0"/>
          <a:stretch>
            <a:fillRect/>
          </a:stretch>
        </p:blipFill>
        <p:spPr>
          <a:xfrm>
            <a:off x="-1" y="2892346"/>
            <a:ext cx="1522414" cy="2365454"/>
          </a:xfrm>
          <a:prstGeom prst="rect">
            <a:avLst/>
          </a:prstGeom>
          <a:ln w="12700">
            <a:miter lim="400000"/>
          </a:ln>
        </p:spPr>
      </p:pic>
      <p:sp>
        <p:nvSpPr>
          <p:cNvPr id="132" name="Oval 15"/>
          <p:cNvSpPr/>
          <p:nvPr/>
        </p:nvSpPr>
        <p:spPr>
          <a:xfrm>
            <a:off x="8609011" y="1676400"/>
            <a:ext cx="2819401" cy="2819400"/>
          </a:xfrm>
          <a:prstGeom prst="ellipse">
            <a:avLst/>
          </a:prstGeom>
          <a:gradFill>
            <a:gsLst>
              <a:gs pos="0">
                <a:srgbClr val="87A896">
                  <a:alpha val="7000"/>
                </a:srgbClr>
              </a:gs>
              <a:gs pos="36000">
                <a:srgbClr val="87A896">
                  <a:alpha val="6000"/>
                </a:srgbClr>
              </a:gs>
              <a:gs pos="69000">
                <a:srgbClr val="87A896">
                  <a:alpha val="0"/>
                </a:srgbClr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33" name="Picture 8" descr="Picture 8"/>
          <p:cNvPicPr>
            <a:picLocks noChangeAspect="1"/>
          </p:cNvPicPr>
          <p:nvPr/>
        </p:nvPicPr>
        <p:blipFill>
          <a:blip r:embed="rId4">
            <a:extLst/>
          </a:blip>
          <a:srcRect l="0" t="28812" r="0" b="0"/>
          <a:stretch>
            <a:fillRect/>
          </a:stretch>
        </p:blipFill>
        <p:spPr>
          <a:xfrm>
            <a:off x="7999411" y="0"/>
            <a:ext cx="1603388" cy="1141407"/>
          </a:xfrm>
          <a:prstGeom prst="rect">
            <a:avLst/>
          </a:prstGeom>
          <a:ln w="12700">
            <a:miter lim="400000"/>
          </a:ln>
        </p:spPr>
      </p:pic>
      <p:pic>
        <p:nvPicPr>
          <p:cNvPr id="134" name="Picture 9" descr="Picture 9"/>
          <p:cNvPicPr>
            <a:picLocks noChangeAspect="1"/>
          </p:cNvPicPr>
          <p:nvPr/>
        </p:nvPicPr>
        <p:blipFill>
          <a:blip r:embed="rId5">
            <a:extLst/>
          </a:blip>
          <a:srcRect l="0" t="0" r="0" b="23320"/>
          <a:stretch>
            <a:fillRect/>
          </a:stretch>
        </p:blipFill>
        <p:spPr>
          <a:xfrm>
            <a:off x="8605877" y="6096000"/>
            <a:ext cx="993735" cy="762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5" name="Rectangle 13"/>
          <p:cNvSpPr/>
          <p:nvPr/>
        </p:nvSpPr>
        <p:spPr>
          <a:xfrm>
            <a:off x="10437811" y="0"/>
            <a:ext cx="685801" cy="11430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45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36" name="Текст заголовка"/>
          <p:cNvSpPr txBox="1"/>
          <p:nvPr>
            <p:ph type="title"/>
          </p:nvPr>
        </p:nvSpPr>
        <p:spPr>
          <a:xfrm>
            <a:off x="1153906" y="1854192"/>
            <a:ext cx="5092908" cy="1574809"/>
          </a:xfrm>
          <a:prstGeom prst="rect">
            <a:avLst/>
          </a:prstGeom>
        </p:spPr>
        <p:txBody>
          <a:bodyPr anchor="b">
            <a:normAutofit fontScale="100000" lnSpcReduction="0"/>
          </a:bodyPr>
          <a:lstStyle>
            <a:lvl1pPr>
              <a:defRPr sz="36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137" name="Picture Placeholder 2"/>
          <p:cNvSpPr/>
          <p:nvPr>
            <p:ph type="pic" sz="quarter" idx="21"/>
          </p:nvPr>
        </p:nvSpPr>
        <p:spPr>
          <a:xfrm>
            <a:off x="6949546" y="1143000"/>
            <a:ext cx="3200401" cy="4572000"/>
          </a:xfrm>
          <a:prstGeom prst="rect">
            <a:avLst/>
          </a:prstGeom>
          <a:effectLst>
            <a:outerShdw sx="100000" sy="100000" kx="0" ky="0" algn="b" rotWithShape="0" blurRad="50800" dist="50800" dir="5400000">
              <a:srgbClr val="000000">
                <a:alpha val="43000"/>
              </a:srgbClr>
            </a:outerShdw>
          </a:effectLst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138" name="Уровень текста 1…"/>
          <p:cNvSpPr txBox="1"/>
          <p:nvPr>
            <p:ph type="body" sz="quarter" idx="1"/>
          </p:nvPr>
        </p:nvSpPr>
        <p:spPr>
          <a:xfrm>
            <a:off x="1154954" y="3657600"/>
            <a:ext cx="5084980" cy="1371600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  <a:defRPr sz="1400"/>
            </a:lvl1pPr>
            <a:lvl2pPr marL="0" indent="457200">
              <a:buClrTx/>
              <a:buSzTx/>
              <a:buNone/>
              <a:defRPr sz="1400"/>
            </a:lvl2pPr>
            <a:lvl3pPr marL="0" indent="914400">
              <a:buClrTx/>
              <a:buSzTx/>
              <a:buNone/>
              <a:defRPr sz="1400"/>
            </a:lvl3pPr>
            <a:lvl4pPr marL="0" indent="1371600">
              <a:buClrTx/>
              <a:buSzTx/>
              <a:buNone/>
              <a:defRPr sz="1400"/>
            </a:lvl4pPr>
            <a:lvl5pPr marL="0" indent="1828800">
              <a:buClrTx/>
              <a:buSzTx/>
              <a:buNone/>
              <a:defRPr sz="14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9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rcRect l="3613" t="0" r="0" b="0"/>
          <a:stretch>
            <a:fillRect/>
          </a:stretch>
        </p:blipFill>
        <p:spPr>
          <a:xfrm>
            <a:off x="0" y="2669684"/>
            <a:ext cx="4037013" cy="41883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47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rcRect l="35640" t="0" r="0" b="0"/>
          <a:stretch>
            <a:fillRect/>
          </a:stretch>
        </p:blipFill>
        <p:spPr>
          <a:xfrm>
            <a:off x="-1" y="2892346"/>
            <a:ext cx="1522414" cy="2365454"/>
          </a:xfrm>
          <a:prstGeom prst="rect">
            <a:avLst/>
          </a:prstGeom>
          <a:ln w="12700">
            <a:miter lim="400000"/>
          </a:ln>
        </p:spPr>
      </p:pic>
      <p:sp>
        <p:nvSpPr>
          <p:cNvPr id="148" name="Oval 15"/>
          <p:cNvSpPr/>
          <p:nvPr/>
        </p:nvSpPr>
        <p:spPr>
          <a:xfrm>
            <a:off x="8609011" y="1676400"/>
            <a:ext cx="2819401" cy="2819400"/>
          </a:xfrm>
          <a:prstGeom prst="ellipse">
            <a:avLst/>
          </a:prstGeom>
          <a:gradFill>
            <a:gsLst>
              <a:gs pos="0">
                <a:srgbClr val="87A896">
                  <a:alpha val="7000"/>
                </a:srgbClr>
              </a:gs>
              <a:gs pos="36000">
                <a:srgbClr val="87A896">
                  <a:alpha val="6000"/>
                </a:srgbClr>
              </a:gs>
              <a:gs pos="69000">
                <a:srgbClr val="87A896">
                  <a:alpha val="0"/>
                </a:srgbClr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49" name="Picture 8" descr="Picture 8"/>
          <p:cNvPicPr>
            <a:picLocks noChangeAspect="1"/>
          </p:cNvPicPr>
          <p:nvPr/>
        </p:nvPicPr>
        <p:blipFill>
          <a:blip r:embed="rId4">
            <a:extLst/>
          </a:blip>
          <a:srcRect l="0" t="28812" r="0" b="0"/>
          <a:stretch>
            <a:fillRect/>
          </a:stretch>
        </p:blipFill>
        <p:spPr>
          <a:xfrm>
            <a:off x="7999411" y="0"/>
            <a:ext cx="1603388" cy="1141407"/>
          </a:xfrm>
          <a:prstGeom prst="rect">
            <a:avLst/>
          </a:prstGeom>
          <a:ln w="12700">
            <a:miter lim="400000"/>
          </a:ln>
        </p:spPr>
      </p:pic>
      <p:pic>
        <p:nvPicPr>
          <p:cNvPr id="150" name="Picture 9" descr="Picture 9"/>
          <p:cNvPicPr>
            <a:picLocks noChangeAspect="1"/>
          </p:cNvPicPr>
          <p:nvPr/>
        </p:nvPicPr>
        <p:blipFill>
          <a:blip r:embed="rId5">
            <a:extLst/>
          </a:blip>
          <a:srcRect l="0" t="0" r="0" b="23320"/>
          <a:stretch>
            <a:fillRect/>
          </a:stretch>
        </p:blipFill>
        <p:spPr>
          <a:xfrm>
            <a:off x="8605877" y="6096000"/>
            <a:ext cx="993735" cy="762000"/>
          </a:xfrm>
          <a:prstGeom prst="rect">
            <a:avLst/>
          </a:prstGeom>
          <a:ln w="12700">
            <a:miter lim="400000"/>
          </a:ln>
        </p:spPr>
      </p:pic>
      <p:sp>
        <p:nvSpPr>
          <p:cNvPr id="151" name="Rectangle 13"/>
          <p:cNvSpPr/>
          <p:nvPr/>
        </p:nvSpPr>
        <p:spPr>
          <a:xfrm>
            <a:off x="10437811" y="0"/>
            <a:ext cx="685801" cy="11430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45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52" name="Текст заголовка"/>
          <p:cNvSpPr txBox="1"/>
          <p:nvPr>
            <p:ph type="title"/>
          </p:nvPr>
        </p:nvSpPr>
        <p:spPr>
          <a:xfrm>
            <a:off x="1154955" y="4800586"/>
            <a:ext cx="8825658" cy="566739"/>
          </a:xfrm>
          <a:prstGeom prst="rect">
            <a:avLst/>
          </a:prstGeom>
        </p:spPr>
        <p:txBody>
          <a:bodyPr anchor="b">
            <a:normAutofit fontScale="100000" lnSpcReduction="0"/>
          </a:bodyPr>
          <a:lstStyle>
            <a:lvl1pPr>
              <a:defRPr sz="24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153" name="Picture Placeholder 2"/>
          <p:cNvSpPr/>
          <p:nvPr>
            <p:ph type="pic" sz="half" idx="21"/>
          </p:nvPr>
        </p:nvSpPr>
        <p:spPr>
          <a:xfrm>
            <a:off x="1154954" y="685799"/>
            <a:ext cx="8825660" cy="3640668"/>
          </a:xfrm>
          <a:prstGeom prst="rect">
            <a:avLst/>
          </a:prstGeom>
          <a:effectLst>
            <a:outerShdw sx="100000" sy="100000" kx="0" ky="0" algn="b" rotWithShape="0" blurRad="50800" dist="50800" dir="5400000">
              <a:srgbClr val="000000">
                <a:alpha val="43000"/>
              </a:srgbClr>
            </a:outerShdw>
          </a:effectLst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154" name="Уровень текста 1…"/>
          <p:cNvSpPr txBox="1"/>
          <p:nvPr>
            <p:ph type="body" sz="quarter" idx="1"/>
          </p:nvPr>
        </p:nvSpPr>
        <p:spPr>
          <a:xfrm>
            <a:off x="1154955" y="5367325"/>
            <a:ext cx="8825657" cy="493713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  <a:defRPr sz="1200"/>
            </a:lvl1pPr>
            <a:lvl2pPr marL="0" indent="457200">
              <a:buClrTx/>
              <a:buSzTx/>
              <a:buNone/>
              <a:defRPr sz="1200"/>
            </a:lvl2pPr>
            <a:lvl3pPr marL="0" indent="914400">
              <a:buClrTx/>
              <a:buSzTx/>
              <a:buNone/>
              <a:defRPr sz="1200"/>
            </a:lvl3pPr>
            <a:lvl4pPr marL="0" indent="1371600">
              <a:buClrTx/>
              <a:buSzTx/>
              <a:buNone/>
              <a:defRPr sz="1200"/>
            </a:lvl4pPr>
            <a:lvl5pPr marL="0" indent="1828800">
              <a:buClrTx/>
              <a:buSzTx/>
              <a:buNone/>
              <a:defRPr sz="12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55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rcRect l="3613" t="0" r="0" b="0"/>
          <a:stretch>
            <a:fillRect/>
          </a:stretch>
        </p:blipFill>
        <p:spPr>
          <a:xfrm>
            <a:off x="0" y="2669684"/>
            <a:ext cx="4037013" cy="41883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63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rcRect l="35640" t="0" r="0" b="0"/>
          <a:stretch>
            <a:fillRect/>
          </a:stretch>
        </p:blipFill>
        <p:spPr>
          <a:xfrm>
            <a:off x="-1" y="2892346"/>
            <a:ext cx="1522414" cy="2365454"/>
          </a:xfrm>
          <a:prstGeom prst="rect">
            <a:avLst/>
          </a:prstGeom>
          <a:ln w="12700">
            <a:miter lim="400000"/>
          </a:ln>
        </p:spPr>
      </p:pic>
      <p:sp>
        <p:nvSpPr>
          <p:cNvPr id="164" name="Oval 15"/>
          <p:cNvSpPr/>
          <p:nvPr/>
        </p:nvSpPr>
        <p:spPr>
          <a:xfrm>
            <a:off x="8609011" y="1676400"/>
            <a:ext cx="2819401" cy="2819400"/>
          </a:xfrm>
          <a:prstGeom prst="ellipse">
            <a:avLst/>
          </a:prstGeom>
          <a:gradFill>
            <a:gsLst>
              <a:gs pos="0">
                <a:srgbClr val="87A896">
                  <a:alpha val="7000"/>
                </a:srgbClr>
              </a:gs>
              <a:gs pos="36000">
                <a:srgbClr val="87A896">
                  <a:alpha val="6000"/>
                </a:srgbClr>
              </a:gs>
              <a:gs pos="69000">
                <a:srgbClr val="87A896">
                  <a:alpha val="0"/>
                </a:srgbClr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65" name="Picture 8" descr="Picture 8"/>
          <p:cNvPicPr>
            <a:picLocks noChangeAspect="1"/>
          </p:cNvPicPr>
          <p:nvPr/>
        </p:nvPicPr>
        <p:blipFill>
          <a:blip r:embed="rId4">
            <a:extLst/>
          </a:blip>
          <a:srcRect l="0" t="28812" r="0" b="0"/>
          <a:stretch>
            <a:fillRect/>
          </a:stretch>
        </p:blipFill>
        <p:spPr>
          <a:xfrm>
            <a:off x="7999411" y="0"/>
            <a:ext cx="1603388" cy="1141407"/>
          </a:xfrm>
          <a:prstGeom prst="rect">
            <a:avLst/>
          </a:prstGeom>
          <a:ln w="12700">
            <a:miter lim="400000"/>
          </a:ln>
        </p:spPr>
      </p:pic>
      <p:pic>
        <p:nvPicPr>
          <p:cNvPr id="166" name="Picture 9" descr="Picture 9"/>
          <p:cNvPicPr>
            <a:picLocks noChangeAspect="1"/>
          </p:cNvPicPr>
          <p:nvPr/>
        </p:nvPicPr>
        <p:blipFill>
          <a:blip r:embed="rId5">
            <a:extLst/>
          </a:blip>
          <a:srcRect l="0" t="0" r="0" b="23320"/>
          <a:stretch>
            <a:fillRect/>
          </a:stretch>
        </p:blipFill>
        <p:spPr>
          <a:xfrm>
            <a:off x="8605877" y="6096000"/>
            <a:ext cx="993735" cy="762000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Rectangle 13"/>
          <p:cNvSpPr/>
          <p:nvPr/>
        </p:nvSpPr>
        <p:spPr>
          <a:xfrm>
            <a:off x="10437811" y="0"/>
            <a:ext cx="685801" cy="11430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45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68" name="Текст заголовка"/>
          <p:cNvSpPr txBox="1"/>
          <p:nvPr>
            <p:ph type="title"/>
          </p:nvPr>
        </p:nvSpPr>
        <p:spPr>
          <a:xfrm>
            <a:off x="1154954" y="1447800"/>
            <a:ext cx="8825659" cy="19812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 sz="48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169" name="Уровень текста 1…"/>
          <p:cNvSpPr txBox="1"/>
          <p:nvPr>
            <p:ph type="body" sz="half" idx="1"/>
          </p:nvPr>
        </p:nvSpPr>
        <p:spPr>
          <a:xfrm>
            <a:off x="1154954" y="3657600"/>
            <a:ext cx="8825659" cy="2362200"/>
          </a:xfrm>
          <a:prstGeom prst="rect">
            <a:avLst/>
          </a:prstGeom>
        </p:spPr>
        <p:txBody>
          <a:bodyPr anchor="ctr"/>
          <a:lstStyle>
            <a:lvl1pPr marL="0" indent="0">
              <a:buClrTx/>
              <a:buSzTx/>
              <a:buNone/>
              <a:defRPr sz="1800"/>
            </a:lvl1pPr>
            <a:lvl2pPr marL="0" indent="457200">
              <a:buClrTx/>
              <a:buSzTx/>
              <a:buNone/>
              <a:defRPr sz="1800"/>
            </a:lvl2pPr>
            <a:lvl3pPr marL="0" indent="914400">
              <a:buClrTx/>
              <a:buSzTx/>
              <a:buNone/>
              <a:defRPr sz="1800"/>
            </a:lvl3pPr>
            <a:lvl4pPr marL="0" indent="1371600">
              <a:buClrTx/>
              <a:buSzTx/>
              <a:buNone/>
              <a:defRPr sz="1800"/>
            </a:lvl4pPr>
            <a:lvl5pPr marL="0" indent="1828800">
              <a:buClrTx/>
              <a:buSzTx/>
              <a:buNone/>
              <a:defRPr sz="18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70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rcRect l="3613" t="0" r="0" b="0"/>
          <a:stretch>
            <a:fillRect/>
          </a:stretch>
        </p:blipFill>
        <p:spPr>
          <a:xfrm>
            <a:off x="0" y="2669684"/>
            <a:ext cx="4037013" cy="41883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8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rcRect l="35640" t="0" r="0" b="0"/>
          <a:stretch>
            <a:fillRect/>
          </a:stretch>
        </p:blipFill>
        <p:spPr>
          <a:xfrm>
            <a:off x="-1" y="2892346"/>
            <a:ext cx="1522414" cy="2365454"/>
          </a:xfrm>
          <a:prstGeom prst="rect">
            <a:avLst/>
          </a:prstGeom>
          <a:ln w="12700">
            <a:miter lim="400000"/>
          </a:ln>
        </p:spPr>
      </p:pic>
      <p:sp>
        <p:nvSpPr>
          <p:cNvPr id="179" name="Oval 15"/>
          <p:cNvSpPr/>
          <p:nvPr/>
        </p:nvSpPr>
        <p:spPr>
          <a:xfrm>
            <a:off x="8609011" y="1676400"/>
            <a:ext cx="2819401" cy="2819400"/>
          </a:xfrm>
          <a:prstGeom prst="ellipse">
            <a:avLst/>
          </a:prstGeom>
          <a:gradFill>
            <a:gsLst>
              <a:gs pos="0">
                <a:srgbClr val="87A896">
                  <a:alpha val="7000"/>
                </a:srgbClr>
              </a:gs>
              <a:gs pos="36000">
                <a:srgbClr val="87A896">
                  <a:alpha val="6000"/>
                </a:srgbClr>
              </a:gs>
              <a:gs pos="69000">
                <a:srgbClr val="87A896">
                  <a:alpha val="0"/>
                </a:srgbClr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80" name="Picture 8" descr="Picture 8"/>
          <p:cNvPicPr>
            <a:picLocks noChangeAspect="1"/>
          </p:cNvPicPr>
          <p:nvPr/>
        </p:nvPicPr>
        <p:blipFill>
          <a:blip r:embed="rId4">
            <a:extLst/>
          </a:blip>
          <a:srcRect l="0" t="28812" r="0" b="0"/>
          <a:stretch>
            <a:fillRect/>
          </a:stretch>
        </p:blipFill>
        <p:spPr>
          <a:xfrm>
            <a:off x="7999411" y="0"/>
            <a:ext cx="1603388" cy="1141407"/>
          </a:xfrm>
          <a:prstGeom prst="rect">
            <a:avLst/>
          </a:prstGeom>
          <a:ln w="12700">
            <a:miter lim="400000"/>
          </a:ln>
        </p:spPr>
      </p:pic>
      <p:pic>
        <p:nvPicPr>
          <p:cNvPr id="181" name="Picture 9" descr="Picture 9"/>
          <p:cNvPicPr>
            <a:picLocks noChangeAspect="1"/>
          </p:cNvPicPr>
          <p:nvPr/>
        </p:nvPicPr>
        <p:blipFill>
          <a:blip r:embed="rId5">
            <a:extLst/>
          </a:blip>
          <a:srcRect l="0" t="0" r="0" b="23320"/>
          <a:stretch>
            <a:fillRect/>
          </a:stretch>
        </p:blipFill>
        <p:spPr>
          <a:xfrm>
            <a:off x="8605877" y="6096000"/>
            <a:ext cx="993735" cy="762000"/>
          </a:xfrm>
          <a:prstGeom prst="rect">
            <a:avLst/>
          </a:prstGeom>
          <a:ln w="12700">
            <a:miter lim="400000"/>
          </a:ln>
        </p:spPr>
      </p:pic>
      <p:sp>
        <p:nvSpPr>
          <p:cNvPr id="182" name="Rectangle 13"/>
          <p:cNvSpPr/>
          <p:nvPr/>
        </p:nvSpPr>
        <p:spPr>
          <a:xfrm>
            <a:off x="10437811" y="0"/>
            <a:ext cx="685801" cy="11430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45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83" name="Текст заголовка"/>
          <p:cNvSpPr txBox="1"/>
          <p:nvPr>
            <p:ph type="title"/>
          </p:nvPr>
        </p:nvSpPr>
        <p:spPr>
          <a:xfrm>
            <a:off x="1574800" y="1447800"/>
            <a:ext cx="7999316" cy="2323375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 sz="48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184" name="Уровень текста 1…"/>
          <p:cNvSpPr txBox="1"/>
          <p:nvPr>
            <p:ph type="body" sz="quarter" idx="1"/>
          </p:nvPr>
        </p:nvSpPr>
        <p:spPr>
          <a:xfrm>
            <a:off x="1930400" y="3771174"/>
            <a:ext cx="7279649" cy="342175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  <a:defRPr cap="small" sz="1400">
                <a:solidFill>
                  <a:srgbClr val="AFC5B9"/>
                </a:solidFill>
              </a:defRPr>
            </a:lvl1pPr>
            <a:lvl2pPr marL="0" indent="457200">
              <a:buClrTx/>
              <a:buSzTx/>
              <a:buNone/>
              <a:defRPr cap="small" sz="1400">
                <a:solidFill>
                  <a:srgbClr val="AFC5B9"/>
                </a:solidFill>
              </a:defRPr>
            </a:lvl2pPr>
            <a:lvl3pPr marL="0" indent="914400">
              <a:buClrTx/>
              <a:buSzTx/>
              <a:buNone/>
              <a:defRPr cap="small" sz="1400">
                <a:solidFill>
                  <a:srgbClr val="AFC5B9"/>
                </a:solidFill>
              </a:defRPr>
            </a:lvl3pPr>
            <a:lvl4pPr marL="0" indent="1371600">
              <a:buClrTx/>
              <a:buSzTx/>
              <a:buNone/>
              <a:defRPr cap="small" sz="1400">
                <a:solidFill>
                  <a:srgbClr val="AFC5B9"/>
                </a:solidFill>
              </a:defRPr>
            </a:lvl4pPr>
            <a:lvl5pPr marL="0" indent="1828800">
              <a:buClrTx/>
              <a:buSzTx/>
              <a:buNone/>
              <a:defRPr cap="small" sz="1400">
                <a:solidFill>
                  <a:srgbClr val="AFC5B9"/>
                </a:solidFill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85" name="Text Placeholder 3"/>
          <p:cNvSpPr/>
          <p:nvPr>
            <p:ph type="body" sz="quarter" idx="21"/>
          </p:nvPr>
        </p:nvSpPr>
        <p:spPr>
          <a:xfrm>
            <a:off x="1154954" y="4350656"/>
            <a:ext cx="8825659" cy="1676401"/>
          </a:xfrm>
          <a:prstGeom prst="rect">
            <a:avLst/>
          </a:prstGeom>
        </p:spPr>
        <p:txBody>
          <a:bodyPr anchor="ctr"/>
          <a:lstStyle/>
          <a:p>
            <a:pPr marL="0" indent="0">
              <a:buClrTx/>
              <a:buSzTx/>
              <a:buNone/>
              <a:defRPr sz="1800"/>
            </a:pPr>
          </a:p>
        </p:txBody>
      </p:sp>
      <p:sp>
        <p:nvSpPr>
          <p:cNvPr id="186" name="TextBox 11"/>
          <p:cNvSpPr txBox="1"/>
          <p:nvPr/>
        </p:nvSpPr>
        <p:spPr>
          <a:xfrm>
            <a:off x="944014" y="971253"/>
            <a:ext cx="710473" cy="1818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defRPr sz="12200">
                <a:solidFill>
                  <a:srgbClr val="AFC5B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87" name="TextBox 14"/>
          <p:cNvSpPr txBox="1"/>
          <p:nvPr/>
        </p:nvSpPr>
        <p:spPr>
          <a:xfrm>
            <a:off x="9376209" y="2613786"/>
            <a:ext cx="710473" cy="18187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defRPr sz="12200">
                <a:solidFill>
                  <a:srgbClr val="AFC5B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”</a:t>
            </a:r>
          </a:p>
        </p:txBody>
      </p:sp>
      <p:sp>
        <p:nvSpPr>
          <p:cNvPr id="188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rcRect l="3613" t="0" r="0" b="0"/>
          <a:stretch>
            <a:fillRect/>
          </a:stretch>
        </p:blipFill>
        <p:spPr>
          <a:xfrm>
            <a:off x="0" y="2669684"/>
            <a:ext cx="4037013" cy="41883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rcRect l="35640" t="0" r="0" b="0"/>
          <a:stretch>
            <a:fillRect/>
          </a:stretch>
        </p:blipFill>
        <p:spPr>
          <a:xfrm>
            <a:off x="-1" y="2892346"/>
            <a:ext cx="1522414" cy="2365454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Oval 15"/>
          <p:cNvSpPr/>
          <p:nvPr/>
        </p:nvSpPr>
        <p:spPr>
          <a:xfrm>
            <a:off x="8609011" y="1676400"/>
            <a:ext cx="2819401" cy="2819400"/>
          </a:xfrm>
          <a:prstGeom prst="ellipse">
            <a:avLst/>
          </a:prstGeom>
          <a:gradFill>
            <a:gsLst>
              <a:gs pos="0">
                <a:srgbClr val="87A896">
                  <a:alpha val="7000"/>
                </a:srgbClr>
              </a:gs>
              <a:gs pos="36000">
                <a:srgbClr val="87A896">
                  <a:alpha val="6000"/>
                </a:srgbClr>
              </a:gs>
              <a:gs pos="69000">
                <a:srgbClr val="87A896">
                  <a:alpha val="0"/>
                </a:srgbClr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98" name="Picture 8" descr="Picture 8"/>
          <p:cNvPicPr>
            <a:picLocks noChangeAspect="1"/>
          </p:cNvPicPr>
          <p:nvPr/>
        </p:nvPicPr>
        <p:blipFill>
          <a:blip r:embed="rId4">
            <a:extLst/>
          </a:blip>
          <a:srcRect l="0" t="28812" r="0" b="0"/>
          <a:stretch>
            <a:fillRect/>
          </a:stretch>
        </p:blipFill>
        <p:spPr>
          <a:xfrm>
            <a:off x="7999411" y="0"/>
            <a:ext cx="1603388" cy="1141407"/>
          </a:xfrm>
          <a:prstGeom prst="rect">
            <a:avLst/>
          </a:prstGeom>
          <a:ln w="12700">
            <a:miter lim="400000"/>
          </a:ln>
        </p:spPr>
      </p:pic>
      <p:pic>
        <p:nvPicPr>
          <p:cNvPr id="199" name="Picture 9" descr="Picture 9"/>
          <p:cNvPicPr>
            <a:picLocks noChangeAspect="1"/>
          </p:cNvPicPr>
          <p:nvPr/>
        </p:nvPicPr>
        <p:blipFill>
          <a:blip r:embed="rId5">
            <a:extLst/>
          </a:blip>
          <a:srcRect l="0" t="0" r="0" b="23320"/>
          <a:stretch>
            <a:fillRect/>
          </a:stretch>
        </p:blipFill>
        <p:spPr>
          <a:xfrm>
            <a:off x="8605877" y="6096000"/>
            <a:ext cx="993735" cy="762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0" name="Rectangle 13"/>
          <p:cNvSpPr/>
          <p:nvPr/>
        </p:nvSpPr>
        <p:spPr>
          <a:xfrm>
            <a:off x="10437811" y="0"/>
            <a:ext cx="685801" cy="11430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45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01" name="Текст заголовка"/>
          <p:cNvSpPr txBox="1"/>
          <p:nvPr>
            <p:ph type="title"/>
          </p:nvPr>
        </p:nvSpPr>
        <p:spPr>
          <a:xfrm>
            <a:off x="1154954" y="3124200"/>
            <a:ext cx="8825660" cy="1653181"/>
          </a:xfrm>
          <a:prstGeom prst="rect">
            <a:avLst/>
          </a:prstGeom>
        </p:spPr>
        <p:txBody>
          <a:bodyPr anchor="b">
            <a:normAutofit fontScale="100000" lnSpcReduction="0"/>
          </a:bodyPr>
          <a:lstStyle>
            <a:lvl1pPr>
              <a:defRPr sz="40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202" name="Уровень текста 1…"/>
          <p:cNvSpPr txBox="1"/>
          <p:nvPr>
            <p:ph type="body" sz="quarter" idx="1"/>
          </p:nvPr>
        </p:nvSpPr>
        <p:spPr>
          <a:xfrm>
            <a:off x="1154954" y="4777380"/>
            <a:ext cx="8825659" cy="860401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  <a:defRPr>
                <a:solidFill>
                  <a:srgbClr val="AFC5B9"/>
                </a:solidFill>
              </a:defRPr>
            </a:lvl1pPr>
            <a:lvl2pPr marL="0" indent="457200">
              <a:buClrTx/>
              <a:buSzTx/>
              <a:buNone/>
              <a:defRPr>
                <a:solidFill>
                  <a:srgbClr val="AFC5B9"/>
                </a:solidFill>
              </a:defRPr>
            </a:lvl2pPr>
            <a:lvl3pPr marL="0" indent="914400">
              <a:buClrTx/>
              <a:buSzTx/>
              <a:buNone/>
              <a:defRPr>
                <a:solidFill>
                  <a:srgbClr val="AFC5B9"/>
                </a:solidFill>
              </a:defRPr>
            </a:lvl3pPr>
            <a:lvl4pPr marL="0" indent="1371600">
              <a:buClrTx/>
              <a:buSzTx/>
              <a:buNone/>
              <a:defRPr>
                <a:solidFill>
                  <a:srgbClr val="AFC5B9"/>
                </a:solidFill>
              </a:defRPr>
            </a:lvl4pPr>
            <a:lvl5pPr marL="0" indent="1828800">
              <a:buClrTx/>
              <a:buSzTx/>
              <a:buNone/>
              <a:defRPr>
                <a:solidFill>
                  <a:srgbClr val="AFC5B9"/>
                </a:solidFill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03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rcRect l="3613" t="0" r="0" b="0"/>
          <a:stretch>
            <a:fillRect/>
          </a:stretch>
        </p:blipFill>
        <p:spPr>
          <a:xfrm>
            <a:off x="0" y="2669684"/>
            <a:ext cx="4037013" cy="4188316"/>
          </a:xfrm>
          <a:prstGeom prst="rect">
            <a:avLst/>
          </a:prstGeom>
          <a:ln w="12700">
            <a:miter lim="400000"/>
          </a:ln>
        </p:spPr>
      </p:pic>
      <p:pic>
        <p:nvPicPr>
          <p:cNvPr id="211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rcRect l="35640" t="0" r="0" b="0"/>
          <a:stretch>
            <a:fillRect/>
          </a:stretch>
        </p:blipFill>
        <p:spPr>
          <a:xfrm>
            <a:off x="-1" y="2892346"/>
            <a:ext cx="1522414" cy="2365454"/>
          </a:xfrm>
          <a:prstGeom prst="rect">
            <a:avLst/>
          </a:prstGeom>
          <a:ln w="12700">
            <a:miter lim="400000"/>
          </a:ln>
        </p:spPr>
      </p:pic>
      <p:sp>
        <p:nvSpPr>
          <p:cNvPr id="212" name="Oval 15"/>
          <p:cNvSpPr/>
          <p:nvPr/>
        </p:nvSpPr>
        <p:spPr>
          <a:xfrm>
            <a:off x="8609011" y="1676400"/>
            <a:ext cx="2819401" cy="2819400"/>
          </a:xfrm>
          <a:prstGeom prst="ellipse">
            <a:avLst/>
          </a:prstGeom>
          <a:gradFill>
            <a:gsLst>
              <a:gs pos="0">
                <a:srgbClr val="87A896">
                  <a:alpha val="7000"/>
                </a:srgbClr>
              </a:gs>
              <a:gs pos="36000">
                <a:srgbClr val="87A896">
                  <a:alpha val="6000"/>
                </a:srgbClr>
              </a:gs>
              <a:gs pos="69000">
                <a:srgbClr val="87A896">
                  <a:alpha val="0"/>
                </a:srgbClr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213" name="Picture 8" descr="Picture 8"/>
          <p:cNvPicPr>
            <a:picLocks noChangeAspect="1"/>
          </p:cNvPicPr>
          <p:nvPr/>
        </p:nvPicPr>
        <p:blipFill>
          <a:blip r:embed="rId4">
            <a:extLst/>
          </a:blip>
          <a:srcRect l="0" t="28812" r="0" b="0"/>
          <a:stretch>
            <a:fillRect/>
          </a:stretch>
        </p:blipFill>
        <p:spPr>
          <a:xfrm>
            <a:off x="7999411" y="0"/>
            <a:ext cx="1603388" cy="1141407"/>
          </a:xfrm>
          <a:prstGeom prst="rect">
            <a:avLst/>
          </a:prstGeom>
          <a:ln w="12700">
            <a:miter lim="400000"/>
          </a:ln>
        </p:spPr>
      </p:pic>
      <p:pic>
        <p:nvPicPr>
          <p:cNvPr id="214" name="Picture 9" descr="Picture 9"/>
          <p:cNvPicPr>
            <a:picLocks noChangeAspect="1"/>
          </p:cNvPicPr>
          <p:nvPr/>
        </p:nvPicPr>
        <p:blipFill>
          <a:blip r:embed="rId5">
            <a:extLst/>
          </a:blip>
          <a:srcRect l="0" t="0" r="0" b="23320"/>
          <a:stretch>
            <a:fillRect/>
          </a:stretch>
        </p:blipFill>
        <p:spPr>
          <a:xfrm>
            <a:off x="8605877" y="6096000"/>
            <a:ext cx="993735" cy="762000"/>
          </a:xfrm>
          <a:prstGeom prst="rect">
            <a:avLst/>
          </a:prstGeom>
          <a:ln w="12700">
            <a:miter lim="400000"/>
          </a:ln>
        </p:spPr>
      </p:pic>
      <p:sp>
        <p:nvSpPr>
          <p:cNvPr id="215" name="Rectangle 13"/>
          <p:cNvSpPr/>
          <p:nvPr/>
        </p:nvSpPr>
        <p:spPr>
          <a:xfrm>
            <a:off x="10437811" y="0"/>
            <a:ext cx="685801" cy="11430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45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16" name="Текст заголовка"/>
          <p:cNvSpPr txBox="1"/>
          <p:nvPr>
            <p:ph type="title"/>
          </p:nvPr>
        </p:nvSpPr>
        <p:spPr>
          <a:xfrm>
            <a:off x="646110" y="452718"/>
            <a:ext cx="9404724" cy="140053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Текст заголовка</a:t>
            </a:r>
          </a:p>
        </p:txBody>
      </p:sp>
      <p:sp>
        <p:nvSpPr>
          <p:cNvPr id="217" name="Уровень текста 1…"/>
          <p:cNvSpPr txBox="1"/>
          <p:nvPr>
            <p:ph type="body" sz="quarter" idx="1"/>
          </p:nvPr>
        </p:nvSpPr>
        <p:spPr>
          <a:xfrm>
            <a:off x="632946" y="1981200"/>
            <a:ext cx="2946868" cy="576263"/>
          </a:xfrm>
          <a:prstGeom prst="rect">
            <a:avLst/>
          </a:prstGeom>
        </p:spPr>
        <p:txBody>
          <a:bodyPr anchor="b"/>
          <a:lstStyle>
            <a:lvl1pPr marL="0" indent="0">
              <a:buClrTx/>
              <a:buSzTx/>
              <a:buNone/>
              <a:defRPr sz="2400">
                <a:solidFill>
                  <a:srgbClr val="AFC5B9"/>
                </a:solidFill>
              </a:defRPr>
            </a:lvl1pPr>
            <a:lvl2pPr marL="0" indent="457200">
              <a:buClrTx/>
              <a:buSzTx/>
              <a:buNone/>
              <a:defRPr sz="2400">
                <a:solidFill>
                  <a:srgbClr val="AFC5B9"/>
                </a:solidFill>
              </a:defRPr>
            </a:lvl2pPr>
            <a:lvl3pPr marL="0" indent="914400">
              <a:buClrTx/>
              <a:buSzTx/>
              <a:buNone/>
              <a:defRPr sz="2400">
                <a:solidFill>
                  <a:srgbClr val="AFC5B9"/>
                </a:solidFill>
              </a:defRPr>
            </a:lvl3pPr>
            <a:lvl4pPr marL="0" indent="1371600">
              <a:buClrTx/>
              <a:buSzTx/>
              <a:buNone/>
              <a:defRPr sz="2400">
                <a:solidFill>
                  <a:srgbClr val="AFC5B9"/>
                </a:solidFill>
              </a:defRPr>
            </a:lvl4pPr>
            <a:lvl5pPr marL="0" indent="1828800">
              <a:buClrTx/>
              <a:buSzTx/>
              <a:buNone/>
              <a:defRPr sz="2400">
                <a:solidFill>
                  <a:srgbClr val="AFC5B9"/>
                </a:solidFill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18" name="Text Placeholder 3"/>
          <p:cNvSpPr/>
          <p:nvPr>
            <p:ph type="body" sz="quarter" idx="21"/>
          </p:nvPr>
        </p:nvSpPr>
        <p:spPr>
          <a:xfrm>
            <a:off x="652462" y="2667000"/>
            <a:ext cx="2927351" cy="3589338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  <a:defRPr sz="1400"/>
            </a:pPr>
          </a:p>
        </p:txBody>
      </p:sp>
      <p:sp>
        <p:nvSpPr>
          <p:cNvPr id="219" name="Text Placeholder 4"/>
          <p:cNvSpPr/>
          <p:nvPr>
            <p:ph type="body" sz="quarter" idx="22"/>
          </p:nvPr>
        </p:nvSpPr>
        <p:spPr>
          <a:xfrm>
            <a:off x="3883659" y="1981200"/>
            <a:ext cx="2936242" cy="576263"/>
          </a:xfrm>
          <a:prstGeom prst="rect">
            <a:avLst/>
          </a:prstGeom>
        </p:spPr>
        <p:txBody>
          <a:bodyPr anchor="b"/>
          <a:lstStyle/>
          <a:p>
            <a:pPr marL="0" indent="0">
              <a:buClrTx/>
              <a:buSzTx/>
              <a:buNone/>
              <a:defRPr sz="2400">
                <a:solidFill>
                  <a:srgbClr val="AFC5B9"/>
                </a:solidFill>
              </a:defRPr>
            </a:pPr>
          </a:p>
        </p:txBody>
      </p:sp>
      <p:sp>
        <p:nvSpPr>
          <p:cNvPr id="220" name="Text Placeholder 3"/>
          <p:cNvSpPr/>
          <p:nvPr>
            <p:ph type="body" sz="quarter" idx="23"/>
          </p:nvPr>
        </p:nvSpPr>
        <p:spPr>
          <a:xfrm>
            <a:off x="3873105" y="2667000"/>
            <a:ext cx="2946795" cy="3589338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  <a:defRPr sz="1400"/>
            </a:pPr>
          </a:p>
        </p:txBody>
      </p:sp>
      <p:sp>
        <p:nvSpPr>
          <p:cNvPr id="221" name="Text Placeholder 4"/>
          <p:cNvSpPr/>
          <p:nvPr>
            <p:ph type="body" sz="quarter" idx="24"/>
          </p:nvPr>
        </p:nvSpPr>
        <p:spPr>
          <a:xfrm>
            <a:off x="7124700" y="1981200"/>
            <a:ext cx="2932114" cy="576263"/>
          </a:xfrm>
          <a:prstGeom prst="rect">
            <a:avLst/>
          </a:prstGeom>
        </p:spPr>
        <p:txBody>
          <a:bodyPr anchor="b"/>
          <a:lstStyle/>
          <a:p>
            <a:pPr marL="0" indent="0">
              <a:buClrTx/>
              <a:buSzTx/>
              <a:buNone/>
              <a:defRPr sz="2400">
                <a:solidFill>
                  <a:srgbClr val="AFC5B9"/>
                </a:solidFill>
              </a:defRPr>
            </a:pPr>
          </a:p>
        </p:txBody>
      </p:sp>
      <p:sp>
        <p:nvSpPr>
          <p:cNvPr id="222" name="Text Placeholder 3"/>
          <p:cNvSpPr/>
          <p:nvPr>
            <p:ph type="body" sz="quarter" idx="25"/>
          </p:nvPr>
        </p:nvSpPr>
        <p:spPr>
          <a:xfrm>
            <a:off x="7124700" y="2667000"/>
            <a:ext cx="2932114" cy="3589338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  <a:defRPr sz="1400"/>
            </a:pPr>
          </a:p>
        </p:txBody>
      </p:sp>
      <p:sp>
        <p:nvSpPr>
          <p:cNvPr id="223" name="Straight Connector 16"/>
          <p:cNvSpPr/>
          <p:nvPr/>
        </p:nvSpPr>
        <p:spPr>
          <a:xfrm flipH="1">
            <a:off x="3726141" y="2133600"/>
            <a:ext cx="1" cy="3962400"/>
          </a:xfrm>
          <a:prstGeom prst="line">
            <a:avLst/>
          </a:prstGeom>
          <a:ln w="12700" cap="rnd">
            <a:solidFill>
              <a:srgbClr val="AFC5B9">
                <a:alpha val="40000"/>
              </a:srgbClr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24" name="Straight Connector 17"/>
          <p:cNvSpPr/>
          <p:nvPr/>
        </p:nvSpPr>
        <p:spPr>
          <a:xfrm flipH="1">
            <a:off x="6962226" y="2133600"/>
            <a:ext cx="1" cy="3966882"/>
          </a:xfrm>
          <a:prstGeom prst="line">
            <a:avLst/>
          </a:prstGeom>
          <a:ln w="12700" cap="rnd">
            <a:solidFill>
              <a:srgbClr val="AFC5B9">
                <a:alpha val="40000"/>
              </a:srgbClr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25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rcRect l="3613" t="0" r="0" b="0"/>
          <a:stretch>
            <a:fillRect/>
          </a:stretch>
        </p:blipFill>
        <p:spPr>
          <a:xfrm>
            <a:off x="0" y="2669684"/>
            <a:ext cx="4037013" cy="4188316"/>
          </a:xfrm>
          <a:prstGeom prst="rect">
            <a:avLst/>
          </a:prstGeom>
          <a:ln w="12700">
            <a:miter lim="400000"/>
          </a:ln>
        </p:spPr>
      </p:pic>
      <p:pic>
        <p:nvPicPr>
          <p:cNvPr id="233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rcRect l="35640" t="0" r="0" b="0"/>
          <a:stretch>
            <a:fillRect/>
          </a:stretch>
        </p:blipFill>
        <p:spPr>
          <a:xfrm>
            <a:off x="-1" y="2892346"/>
            <a:ext cx="1522414" cy="2365454"/>
          </a:xfrm>
          <a:prstGeom prst="rect">
            <a:avLst/>
          </a:prstGeom>
          <a:ln w="12700">
            <a:miter lim="400000"/>
          </a:ln>
        </p:spPr>
      </p:pic>
      <p:sp>
        <p:nvSpPr>
          <p:cNvPr id="234" name="Oval 15"/>
          <p:cNvSpPr/>
          <p:nvPr/>
        </p:nvSpPr>
        <p:spPr>
          <a:xfrm>
            <a:off x="8609011" y="1676400"/>
            <a:ext cx="2819401" cy="2819400"/>
          </a:xfrm>
          <a:prstGeom prst="ellipse">
            <a:avLst/>
          </a:prstGeom>
          <a:gradFill>
            <a:gsLst>
              <a:gs pos="0">
                <a:srgbClr val="87A896">
                  <a:alpha val="7000"/>
                </a:srgbClr>
              </a:gs>
              <a:gs pos="36000">
                <a:srgbClr val="87A896">
                  <a:alpha val="6000"/>
                </a:srgbClr>
              </a:gs>
              <a:gs pos="69000">
                <a:srgbClr val="87A896">
                  <a:alpha val="0"/>
                </a:srgbClr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235" name="Picture 8" descr="Picture 8"/>
          <p:cNvPicPr>
            <a:picLocks noChangeAspect="1"/>
          </p:cNvPicPr>
          <p:nvPr/>
        </p:nvPicPr>
        <p:blipFill>
          <a:blip r:embed="rId4">
            <a:extLst/>
          </a:blip>
          <a:srcRect l="0" t="28812" r="0" b="0"/>
          <a:stretch>
            <a:fillRect/>
          </a:stretch>
        </p:blipFill>
        <p:spPr>
          <a:xfrm>
            <a:off x="7999411" y="0"/>
            <a:ext cx="1603388" cy="1141407"/>
          </a:xfrm>
          <a:prstGeom prst="rect">
            <a:avLst/>
          </a:prstGeom>
          <a:ln w="12700">
            <a:miter lim="400000"/>
          </a:ln>
        </p:spPr>
      </p:pic>
      <p:pic>
        <p:nvPicPr>
          <p:cNvPr id="236" name="Picture 9" descr="Picture 9"/>
          <p:cNvPicPr>
            <a:picLocks noChangeAspect="1"/>
          </p:cNvPicPr>
          <p:nvPr/>
        </p:nvPicPr>
        <p:blipFill>
          <a:blip r:embed="rId5">
            <a:extLst/>
          </a:blip>
          <a:srcRect l="0" t="0" r="0" b="23320"/>
          <a:stretch>
            <a:fillRect/>
          </a:stretch>
        </p:blipFill>
        <p:spPr>
          <a:xfrm>
            <a:off x="8605877" y="6096000"/>
            <a:ext cx="993735" cy="762000"/>
          </a:xfrm>
          <a:prstGeom prst="rect">
            <a:avLst/>
          </a:prstGeom>
          <a:ln w="12700">
            <a:miter lim="400000"/>
          </a:ln>
        </p:spPr>
      </p:pic>
      <p:sp>
        <p:nvSpPr>
          <p:cNvPr id="237" name="Rectangle 13"/>
          <p:cNvSpPr/>
          <p:nvPr/>
        </p:nvSpPr>
        <p:spPr>
          <a:xfrm>
            <a:off x="10437811" y="0"/>
            <a:ext cx="685801" cy="11430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45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38" name="Текст заголовка"/>
          <p:cNvSpPr txBox="1"/>
          <p:nvPr>
            <p:ph type="title"/>
          </p:nvPr>
        </p:nvSpPr>
        <p:spPr>
          <a:xfrm>
            <a:off x="646110" y="452718"/>
            <a:ext cx="9404724" cy="140053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Текст заголовка</a:t>
            </a:r>
          </a:p>
        </p:txBody>
      </p:sp>
      <p:sp>
        <p:nvSpPr>
          <p:cNvPr id="239" name="Уровень текста 1…"/>
          <p:cNvSpPr txBox="1"/>
          <p:nvPr>
            <p:ph type="body" sz="quarter" idx="1"/>
          </p:nvPr>
        </p:nvSpPr>
        <p:spPr>
          <a:xfrm>
            <a:off x="652462" y="4250949"/>
            <a:ext cx="2940051" cy="576263"/>
          </a:xfrm>
          <a:prstGeom prst="rect">
            <a:avLst/>
          </a:prstGeom>
        </p:spPr>
        <p:txBody>
          <a:bodyPr anchor="b"/>
          <a:lstStyle>
            <a:lvl1pPr marL="0" indent="0">
              <a:buClrTx/>
              <a:buSzTx/>
              <a:buNone/>
              <a:defRPr sz="2400">
                <a:solidFill>
                  <a:srgbClr val="AFC5B9"/>
                </a:solidFill>
              </a:defRPr>
            </a:lvl1pPr>
            <a:lvl2pPr marL="0" indent="457200">
              <a:buClrTx/>
              <a:buSzTx/>
              <a:buNone/>
              <a:defRPr sz="2400">
                <a:solidFill>
                  <a:srgbClr val="AFC5B9"/>
                </a:solidFill>
              </a:defRPr>
            </a:lvl2pPr>
            <a:lvl3pPr marL="0" indent="914400">
              <a:buClrTx/>
              <a:buSzTx/>
              <a:buNone/>
              <a:defRPr sz="2400">
                <a:solidFill>
                  <a:srgbClr val="AFC5B9"/>
                </a:solidFill>
              </a:defRPr>
            </a:lvl3pPr>
            <a:lvl4pPr marL="0" indent="1371600">
              <a:buClrTx/>
              <a:buSzTx/>
              <a:buNone/>
              <a:defRPr sz="2400">
                <a:solidFill>
                  <a:srgbClr val="AFC5B9"/>
                </a:solidFill>
              </a:defRPr>
            </a:lvl4pPr>
            <a:lvl5pPr marL="0" indent="1828800">
              <a:buClrTx/>
              <a:buSzTx/>
              <a:buNone/>
              <a:defRPr sz="2400">
                <a:solidFill>
                  <a:srgbClr val="AFC5B9"/>
                </a:solidFill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40" name="Picture Placeholder 2"/>
          <p:cNvSpPr/>
          <p:nvPr>
            <p:ph type="pic" sz="quarter" idx="21"/>
          </p:nvPr>
        </p:nvSpPr>
        <p:spPr>
          <a:xfrm>
            <a:off x="652462" y="2209800"/>
            <a:ext cx="2940051" cy="1524000"/>
          </a:xfrm>
          <a:prstGeom prst="rect">
            <a:avLst/>
          </a:prstGeom>
          <a:effectLst>
            <a:outerShdw sx="100000" sy="100000" kx="0" ky="0" algn="b" rotWithShape="0" blurRad="50800" dist="50800" dir="5400000">
              <a:srgbClr val="000000">
                <a:alpha val="43000"/>
              </a:srgbClr>
            </a:outerShdw>
          </a:effectLst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241" name="Text Placeholder 3"/>
          <p:cNvSpPr/>
          <p:nvPr>
            <p:ph type="body" sz="quarter" idx="22"/>
          </p:nvPr>
        </p:nvSpPr>
        <p:spPr>
          <a:xfrm>
            <a:off x="652462" y="4827211"/>
            <a:ext cx="2940051" cy="659190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  <a:defRPr sz="1400"/>
            </a:pPr>
          </a:p>
        </p:txBody>
      </p:sp>
      <p:sp>
        <p:nvSpPr>
          <p:cNvPr id="242" name="Text Placeholder 4"/>
          <p:cNvSpPr/>
          <p:nvPr>
            <p:ph type="body" sz="quarter" idx="23"/>
          </p:nvPr>
        </p:nvSpPr>
        <p:spPr>
          <a:xfrm>
            <a:off x="3889375" y="4250949"/>
            <a:ext cx="2930525" cy="576263"/>
          </a:xfrm>
          <a:prstGeom prst="rect">
            <a:avLst/>
          </a:prstGeom>
        </p:spPr>
        <p:txBody>
          <a:bodyPr anchor="b"/>
          <a:lstStyle/>
          <a:p>
            <a:pPr marL="0" indent="0">
              <a:buClrTx/>
              <a:buSzTx/>
              <a:buNone/>
              <a:defRPr sz="2400">
                <a:solidFill>
                  <a:srgbClr val="AFC5B9"/>
                </a:solidFill>
              </a:defRPr>
            </a:pPr>
          </a:p>
        </p:txBody>
      </p:sp>
      <p:sp>
        <p:nvSpPr>
          <p:cNvPr id="243" name="Picture Placeholder 2"/>
          <p:cNvSpPr/>
          <p:nvPr>
            <p:ph type="pic" sz="quarter" idx="24"/>
          </p:nvPr>
        </p:nvSpPr>
        <p:spPr>
          <a:xfrm>
            <a:off x="3889373" y="2209800"/>
            <a:ext cx="2930526" cy="1524000"/>
          </a:xfrm>
          <a:prstGeom prst="rect">
            <a:avLst/>
          </a:prstGeom>
          <a:effectLst>
            <a:outerShdw sx="100000" sy="100000" kx="0" ky="0" algn="b" rotWithShape="0" blurRad="50800" dist="50800" dir="5400000">
              <a:srgbClr val="000000">
                <a:alpha val="43000"/>
              </a:srgbClr>
            </a:outerShdw>
          </a:effectLst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244" name="Text Placeholder 3"/>
          <p:cNvSpPr/>
          <p:nvPr>
            <p:ph type="body" sz="quarter" idx="25"/>
          </p:nvPr>
        </p:nvSpPr>
        <p:spPr>
          <a:xfrm>
            <a:off x="3888021" y="4827210"/>
            <a:ext cx="2934407" cy="659189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  <a:defRPr sz="1400"/>
            </a:pPr>
          </a:p>
        </p:txBody>
      </p:sp>
      <p:sp>
        <p:nvSpPr>
          <p:cNvPr id="245" name="Text Placeholder 4"/>
          <p:cNvSpPr/>
          <p:nvPr>
            <p:ph type="body" sz="quarter" idx="26"/>
          </p:nvPr>
        </p:nvSpPr>
        <p:spPr>
          <a:xfrm>
            <a:off x="7124700" y="4250949"/>
            <a:ext cx="2932114" cy="576263"/>
          </a:xfrm>
          <a:prstGeom prst="rect">
            <a:avLst/>
          </a:prstGeom>
        </p:spPr>
        <p:txBody>
          <a:bodyPr anchor="b"/>
          <a:lstStyle/>
          <a:p>
            <a:pPr marL="0" indent="0">
              <a:buClrTx/>
              <a:buSzTx/>
              <a:buNone/>
              <a:defRPr sz="2400">
                <a:solidFill>
                  <a:srgbClr val="AFC5B9"/>
                </a:solidFill>
              </a:defRPr>
            </a:pPr>
          </a:p>
        </p:txBody>
      </p:sp>
      <p:sp>
        <p:nvSpPr>
          <p:cNvPr id="246" name="Picture Placeholder 2"/>
          <p:cNvSpPr/>
          <p:nvPr>
            <p:ph type="pic" sz="quarter" idx="27"/>
          </p:nvPr>
        </p:nvSpPr>
        <p:spPr>
          <a:xfrm>
            <a:off x="7124699" y="2209800"/>
            <a:ext cx="2932114" cy="1524000"/>
          </a:xfrm>
          <a:prstGeom prst="rect">
            <a:avLst/>
          </a:prstGeom>
          <a:effectLst>
            <a:outerShdw sx="100000" sy="100000" kx="0" ky="0" algn="b" rotWithShape="0" blurRad="50800" dist="50800" dir="5400000">
              <a:srgbClr val="000000">
                <a:alpha val="43000"/>
              </a:srgbClr>
            </a:outerShdw>
          </a:effectLst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247" name="Text Placeholder 3"/>
          <p:cNvSpPr/>
          <p:nvPr>
            <p:ph type="body" sz="quarter" idx="28"/>
          </p:nvPr>
        </p:nvSpPr>
        <p:spPr>
          <a:xfrm>
            <a:off x="7124575" y="4827208"/>
            <a:ext cx="2935998" cy="659189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  <a:defRPr sz="1400"/>
            </a:pPr>
          </a:p>
        </p:txBody>
      </p:sp>
      <p:sp>
        <p:nvSpPr>
          <p:cNvPr id="248" name="Straight Connector 18"/>
          <p:cNvSpPr/>
          <p:nvPr/>
        </p:nvSpPr>
        <p:spPr>
          <a:xfrm flipH="1">
            <a:off x="3726141" y="2133600"/>
            <a:ext cx="1" cy="3962400"/>
          </a:xfrm>
          <a:prstGeom prst="line">
            <a:avLst/>
          </a:prstGeom>
          <a:ln w="12700" cap="rnd">
            <a:solidFill>
              <a:srgbClr val="AFC5B9">
                <a:alpha val="40000"/>
              </a:srgbClr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49" name="Straight Connector 19"/>
          <p:cNvSpPr/>
          <p:nvPr/>
        </p:nvSpPr>
        <p:spPr>
          <a:xfrm flipH="1">
            <a:off x="6962226" y="2133600"/>
            <a:ext cx="1" cy="3966882"/>
          </a:xfrm>
          <a:prstGeom prst="line">
            <a:avLst/>
          </a:prstGeom>
          <a:ln w="12700" cap="rnd">
            <a:solidFill>
              <a:srgbClr val="AFC5B9">
                <a:alpha val="40000"/>
              </a:srgbClr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50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slideLayout" Target="../slideLayouts/slideLayout1.xml"/><Relationship Id="rId8" Type="http://schemas.openxmlformats.org/officeDocument/2006/relationships/slideLayout" Target="../slideLayouts/slideLayout2.xml"/><Relationship Id="rId9" Type="http://schemas.openxmlformats.org/officeDocument/2006/relationships/slideLayout" Target="../slideLayouts/slideLayout3.xml"/><Relationship Id="rId10" Type="http://schemas.openxmlformats.org/officeDocument/2006/relationships/slideLayout" Target="../slideLayouts/slideLayout4.xml"/><Relationship Id="rId11" Type="http://schemas.openxmlformats.org/officeDocument/2006/relationships/slideLayout" Target="../slideLayouts/slideLayout5.xml"/><Relationship Id="rId12" Type="http://schemas.openxmlformats.org/officeDocument/2006/relationships/slideLayout" Target="../slideLayouts/slideLayout6.xml"/><Relationship Id="rId13" Type="http://schemas.openxmlformats.org/officeDocument/2006/relationships/slideLayout" Target="../slideLayouts/slideLayout7.xml"/><Relationship Id="rId14" Type="http://schemas.openxmlformats.org/officeDocument/2006/relationships/slideLayout" Target="../slideLayouts/slideLayout8.xml"/><Relationship Id="rId15" Type="http://schemas.openxmlformats.org/officeDocument/2006/relationships/slideLayout" Target="../slideLayouts/slideLayout9.xml"/><Relationship Id="rId16" Type="http://schemas.openxmlformats.org/officeDocument/2006/relationships/slideLayout" Target="../slideLayouts/slideLayout10.xml"/><Relationship Id="rId17" Type="http://schemas.openxmlformats.org/officeDocument/2006/relationships/slideLayout" Target="../slideLayouts/slideLayout11.xml"/><Relationship Id="rId18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13.xml"/><Relationship Id="rId20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Picture 7"/>
          <p:cNvPicPr>
            <a:picLocks noChangeAspect="1"/>
          </p:cNvPicPr>
          <p:nvPr/>
        </p:nvPicPr>
        <p:blipFill>
          <a:blip r:embed="rId3">
            <a:extLst/>
          </a:blip>
          <a:srcRect l="3613" t="0" r="0" b="0"/>
          <a:stretch>
            <a:fillRect/>
          </a:stretch>
        </p:blipFill>
        <p:spPr>
          <a:xfrm>
            <a:off x="0" y="2669684"/>
            <a:ext cx="4037013" cy="4188316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6" descr="Picture 6"/>
          <p:cNvPicPr>
            <a:picLocks noChangeAspect="1"/>
          </p:cNvPicPr>
          <p:nvPr/>
        </p:nvPicPr>
        <p:blipFill>
          <a:blip r:embed="rId4">
            <a:extLst/>
          </a:blip>
          <a:srcRect l="35640" t="0" r="0" b="0"/>
          <a:stretch>
            <a:fillRect/>
          </a:stretch>
        </p:blipFill>
        <p:spPr>
          <a:xfrm>
            <a:off x="-1" y="2892346"/>
            <a:ext cx="1522414" cy="2365454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Oval 15"/>
          <p:cNvSpPr/>
          <p:nvPr/>
        </p:nvSpPr>
        <p:spPr>
          <a:xfrm>
            <a:off x="8609011" y="1676400"/>
            <a:ext cx="2819401" cy="2819400"/>
          </a:xfrm>
          <a:prstGeom prst="ellipse">
            <a:avLst/>
          </a:prstGeom>
          <a:gradFill>
            <a:gsLst>
              <a:gs pos="0">
                <a:srgbClr val="87A896">
                  <a:alpha val="7000"/>
                </a:srgbClr>
              </a:gs>
              <a:gs pos="36000">
                <a:srgbClr val="87A896">
                  <a:alpha val="6000"/>
                </a:srgbClr>
              </a:gs>
              <a:gs pos="69000">
                <a:srgbClr val="87A896">
                  <a:alpha val="0"/>
                </a:srgbClr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5" name="Picture 8" descr="Picture 8"/>
          <p:cNvPicPr>
            <a:picLocks noChangeAspect="1"/>
          </p:cNvPicPr>
          <p:nvPr/>
        </p:nvPicPr>
        <p:blipFill>
          <a:blip r:embed="rId5">
            <a:extLst/>
          </a:blip>
          <a:srcRect l="0" t="28812" r="0" b="0"/>
          <a:stretch>
            <a:fillRect/>
          </a:stretch>
        </p:blipFill>
        <p:spPr>
          <a:xfrm>
            <a:off x="7999411" y="0"/>
            <a:ext cx="1603388" cy="1141407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icture 9" descr="Picture 9"/>
          <p:cNvPicPr>
            <a:picLocks noChangeAspect="1"/>
          </p:cNvPicPr>
          <p:nvPr/>
        </p:nvPicPr>
        <p:blipFill>
          <a:blip r:embed="rId6">
            <a:extLst/>
          </a:blip>
          <a:srcRect l="0" t="0" r="0" b="23320"/>
          <a:stretch>
            <a:fillRect/>
          </a:stretch>
        </p:blipFill>
        <p:spPr>
          <a:xfrm>
            <a:off x="8605877" y="6096000"/>
            <a:ext cx="993735" cy="762000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Rectangle 13"/>
          <p:cNvSpPr/>
          <p:nvPr/>
        </p:nvSpPr>
        <p:spPr>
          <a:xfrm>
            <a:off x="10437811" y="0"/>
            <a:ext cx="685801" cy="11430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45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8" name="Текст заголовка"/>
          <p:cNvSpPr txBox="1"/>
          <p:nvPr>
            <p:ph type="title"/>
          </p:nvPr>
        </p:nvSpPr>
        <p:spPr>
          <a:xfrm>
            <a:off x="609600" y="274637"/>
            <a:ext cx="109728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Текст заголовка</a:t>
            </a:r>
          </a:p>
        </p:txBody>
      </p:sp>
      <p:sp>
        <p:nvSpPr>
          <p:cNvPr id="9" name="Уровень текста 1…"/>
          <p:cNvSpPr txBox="1"/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" name="Номер слайда"/>
          <p:cNvSpPr txBox="1"/>
          <p:nvPr>
            <p:ph type="sldNum" sz="quarter" idx="2"/>
          </p:nvPr>
        </p:nvSpPr>
        <p:spPr>
          <a:xfrm>
            <a:off x="10521855" y="489376"/>
            <a:ext cx="499569" cy="5740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b">
            <a:spAutoFit/>
          </a:bodyPr>
          <a:lstStyle>
            <a:lvl1pPr algn="ctr">
              <a:defRPr sz="2800"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7"/>
    <p:sldLayoutId id="2147483650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  <p:sldLayoutId id="2147483657" r:id="rId15"/>
    <p:sldLayoutId id="2147483658" r:id="rId16"/>
    <p:sldLayoutId id="2147483659" r:id="rId17"/>
    <p:sldLayoutId id="2147483660" r:id="rId18"/>
    <p:sldLayoutId id="2147483661" r:id="rId19"/>
    <p:sldLayoutId id="2147483662" r:id="rId20"/>
    <p:sldLayoutId id="2147483663" r:id="rId21"/>
  </p:sldLayoutIdLst>
  <p:transition xmlns:p14="http://schemas.microsoft.com/office/powerpoint/2010/main" spd="med" advClick="1"/>
  <p:txStyles>
    <p:title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200" u="none">
          <a:solidFill>
            <a:srgbClr val="E2DFCC"/>
          </a:solidFill>
          <a:uFillTx/>
          <a:latin typeface="+mj-lt"/>
          <a:ea typeface="+mj-ea"/>
          <a:cs typeface="+mj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200" u="none">
          <a:solidFill>
            <a:srgbClr val="E2DFCC"/>
          </a:solidFill>
          <a:uFillTx/>
          <a:latin typeface="+mj-lt"/>
          <a:ea typeface="+mj-ea"/>
          <a:cs typeface="+mj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200" u="none">
          <a:solidFill>
            <a:srgbClr val="E2DFCC"/>
          </a:solidFill>
          <a:uFillTx/>
          <a:latin typeface="+mj-lt"/>
          <a:ea typeface="+mj-ea"/>
          <a:cs typeface="+mj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200" u="none">
          <a:solidFill>
            <a:srgbClr val="E2DFCC"/>
          </a:solidFill>
          <a:uFillTx/>
          <a:latin typeface="+mj-lt"/>
          <a:ea typeface="+mj-ea"/>
          <a:cs typeface="+mj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200" u="none">
          <a:solidFill>
            <a:srgbClr val="E2DFCC"/>
          </a:solidFill>
          <a:uFillTx/>
          <a:latin typeface="+mj-lt"/>
          <a:ea typeface="+mj-ea"/>
          <a:cs typeface="+mj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200" u="none">
          <a:solidFill>
            <a:srgbClr val="E2DFCC"/>
          </a:solidFill>
          <a:uFillTx/>
          <a:latin typeface="+mj-lt"/>
          <a:ea typeface="+mj-ea"/>
          <a:cs typeface="+mj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200" u="none">
          <a:solidFill>
            <a:srgbClr val="E2DFCC"/>
          </a:solidFill>
          <a:uFillTx/>
          <a:latin typeface="+mj-lt"/>
          <a:ea typeface="+mj-ea"/>
          <a:cs typeface="+mj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200" u="none">
          <a:solidFill>
            <a:srgbClr val="E2DFCC"/>
          </a:solidFill>
          <a:uFillTx/>
          <a:latin typeface="+mj-lt"/>
          <a:ea typeface="+mj-ea"/>
          <a:cs typeface="+mj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200" u="none">
          <a:solidFill>
            <a:srgbClr val="E2DFCC"/>
          </a:solidFill>
          <a:uFillTx/>
          <a:latin typeface="+mj-lt"/>
          <a:ea typeface="+mj-ea"/>
          <a:cs typeface="+mj-cs"/>
          <a:sym typeface="Century Gothic"/>
        </a:defRPr>
      </a:lvl9pPr>
    </p:titleStyle>
    <p:bodyStyle>
      <a:lvl1pPr marL="342900" marR="0" indent="-342900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AFC5B9"/>
        </a:buClr>
        <a:buSzPct val="80000"/>
        <a:buFontTx/>
        <a:buChar char="•"/>
        <a:tabLst/>
        <a:defRPr b="0" baseline="0" cap="none" i="0" spc="0" strike="noStrike" sz="2000" u="none">
          <a:solidFill>
            <a:srgbClr val="FFFFFF"/>
          </a:solidFill>
          <a:uFillTx/>
          <a:latin typeface="+mj-lt"/>
          <a:ea typeface="+mj-ea"/>
          <a:cs typeface="+mj-cs"/>
          <a:sym typeface="Century Gothic"/>
        </a:defRPr>
      </a:lvl1pPr>
      <a:lvl2pPr marL="774700" marR="0" indent="-317500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AFC5B9"/>
        </a:buClr>
        <a:buSzPct val="80000"/>
        <a:buFontTx/>
        <a:buChar char="•"/>
        <a:tabLst/>
        <a:defRPr b="0" baseline="0" cap="none" i="0" spc="0" strike="noStrike" sz="2000" u="none">
          <a:solidFill>
            <a:srgbClr val="FFFFFF"/>
          </a:solidFill>
          <a:uFillTx/>
          <a:latin typeface="+mj-lt"/>
          <a:ea typeface="+mj-ea"/>
          <a:cs typeface="+mj-cs"/>
          <a:sym typeface="Century Gothic"/>
        </a:defRPr>
      </a:lvl2pPr>
      <a:lvl3pPr marL="1200150" marR="0" indent="-285750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AFC5B9"/>
        </a:buClr>
        <a:buSzPct val="80000"/>
        <a:buFontTx/>
        <a:buChar char="•"/>
        <a:tabLst/>
        <a:defRPr b="0" baseline="0" cap="none" i="0" spc="0" strike="noStrike" sz="2000" u="none">
          <a:solidFill>
            <a:srgbClr val="FFFFFF"/>
          </a:solidFill>
          <a:uFillTx/>
          <a:latin typeface="+mj-lt"/>
          <a:ea typeface="+mj-ea"/>
          <a:cs typeface="+mj-cs"/>
          <a:sym typeface="Century Gothic"/>
        </a:defRPr>
      </a:lvl3pPr>
      <a:lvl4pPr marL="1698171" marR="0" indent="-326571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AFC5B9"/>
        </a:buClr>
        <a:buSzPct val="80000"/>
        <a:buFontTx/>
        <a:buChar char="•"/>
        <a:tabLst/>
        <a:defRPr b="0" baseline="0" cap="none" i="0" spc="0" strike="noStrike" sz="2000" u="none">
          <a:solidFill>
            <a:srgbClr val="FFFFFF"/>
          </a:solidFill>
          <a:uFillTx/>
          <a:latin typeface="+mj-lt"/>
          <a:ea typeface="+mj-ea"/>
          <a:cs typeface="+mj-cs"/>
          <a:sym typeface="Century Gothic"/>
        </a:defRPr>
      </a:lvl4pPr>
      <a:lvl5pPr marL="2155371" marR="0" indent="-326571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AFC5B9"/>
        </a:buClr>
        <a:buSzPct val="80000"/>
        <a:buFontTx/>
        <a:buChar char="•"/>
        <a:tabLst/>
        <a:defRPr b="0" baseline="0" cap="none" i="0" spc="0" strike="noStrike" sz="2000" u="none">
          <a:solidFill>
            <a:srgbClr val="FFFFFF"/>
          </a:solidFill>
          <a:uFillTx/>
          <a:latin typeface="+mj-lt"/>
          <a:ea typeface="+mj-ea"/>
          <a:cs typeface="+mj-cs"/>
          <a:sym typeface="Century Gothic"/>
        </a:defRPr>
      </a:lvl5pPr>
      <a:lvl6pPr marL="2603971" marR="0" indent="-326571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AFC5B9"/>
        </a:buClr>
        <a:buSzPct val="80000"/>
        <a:buFontTx/>
        <a:buChar char="•"/>
        <a:tabLst/>
        <a:defRPr b="0" baseline="0" cap="none" i="0" spc="0" strike="noStrike" sz="2000" u="none">
          <a:solidFill>
            <a:srgbClr val="FFFFFF"/>
          </a:solidFill>
          <a:uFillTx/>
          <a:latin typeface="+mj-lt"/>
          <a:ea typeface="+mj-ea"/>
          <a:cs typeface="+mj-cs"/>
          <a:sym typeface="Century Gothic"/>
        </a:defRPr>
      </a:lvl6pPr>
      <a:lvl7pPr marL="3069771" marR="0" indent="-326571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AFC5B9"/>
        </a:buClr>
        <a:buSzPct val="80000"/>
        <a:buFontTx/>
        <a:buChar char="•"/>
        <a:tabLst/>
        <a:defRPr b="0" baseline="0" cap="none" i="0" spc="0" strike="noStrike" sz="2000" u="none">
          <a:solidFill>
            <a:srgbClr val="FFFFFF"/>
          </a:solidFill>
          <a:uFillTx/>
          <a:latin typeface="+mj-lt"/>
          <a:ea typeface="+mj-ea"/>
          <a:cs typeface="+mj-cs"/>
          <a:sym typeface="Century Gothic"/>
        </a:defRPr>
      </a:lvl7pPr>
      <a:lvl8pPr marL="3526971" marR="0" indent="-326571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AFC5B9"/>
        </a:buClr>
        <a:buSzPct val="80000"/>
        <a:buFontTx/>
        <a:buChar char="•"/>
        <a:tabLst/>
        <a:defRPr b="0" baseline="0" cap="none" i="0" spc="0" strike="noStrike" sz="2000" u="none">
          <a:solidFill>
            <a:srgbClr val="FFFFFF"/>
          </a:solidFill>
          <a:uFillTx/>
          <a:latin typeface="+mj-lt"/>
          <a:ea typeface="+mj-ea"/>
          <a:cs typeface="+mj-cs"/>
          <a:sym typeface="Century Gothic"/>
        </a:defRPr>
      </a:lvl8pPr>
      <a:lvl9pPr marL="3984171" marR="0" indent="-326571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AFC5B9"/>
        </a:buClr>
        <a:buSzPct val="80000"/>
        <a:buFontTx/>
        <a:buChar char="•"/>
        <a:tabLst/>
        <a:defRPr b="0" baseline="0" cap="none" i="0" spc="0" strike="noStrike" sz="2000" u="none">
          <a:solidFill>
            <a:srgbClr val="FFFFFF"/>
          </a:solidFill>
          <a:uFillTx/>
          <a:latin typeface="+mj-lt"/>
          <a:ea typeface="+mj-ea"/>
          <a:cs typeface="+mj-cs"/>
          <a:sym typeface="Century Gothic"/>
        </a:defRPr>
      </a:lvl9pPr>
    </p:bodyStyle>
    <p:other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4572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9144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13716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18288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22860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27432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32004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36576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Заголовок 1"/>
          <p:cNvSpPr txBox="1"/>
          <p:nvPr>
            <p:ph type="ctrTitle"/>
          </p:nvPr>
        </p:nvSpPr>
        <p:spPr>
          <a:xfrm>
            <a:off x="262500" y="811377"/>
            <a:ext cx="9869053" cy="2846223"/>
          </a:xfrm>
          <a:prstGeom prst="rect">
            <a:avLst/>
          </a:prstGeom>
        </p:spPr>
        <p:txBody>
          <a:bodyPr/>
          <a:lstStyle>
            <a:lvl1pPr defTabSz="416052">
              <a:defRPr b="1" sz="5824">
                <a:solidFill>
                  <a:srgbClr val="D6EAAF"/>
                </a:solidFill>
              </a:defRPr>
            </a:lvl1pPr>
          </a:lstStyle>
          <a:p>
            <a:pPr/>
            <a:r>
              <a:t>Сортировка мусора на территории университета</a:t>
            </a:r>
          </a:p>
        </p:txBody>
      </p:sp>
      <p:sp>
        <p:nvSpPr>
          <p:cNvPr id="260" name="Подзаголовок 2"/>
          <p:cNvSpPr txBox="1"/>
          <p:nvPr>
            <p:ph type="subTitle" sz="quarter" idx="1"/>
          </p:nvPr>
        </p:nvSpPr>
        <p:spPr>
          <a:xfrm>
            <a:off x="7476100" y="4401594"/>
            <a:ext cx="8825659" cy="1880672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Работу выполнили:</a:t>
            </a:r>
          </a:p>
          <a:p>
            <a:pPr>
              <a:defRPr b="1"/>
            </a:pPr>
            <a:r>
              <a:t>ИВАНОВА ДАРЬЯ</a:t>
            </a:r>
          </a:p>
          <a:p>
            <a:pPr>
              <a:defRPr b="1"/>
            </a:pPr>
            <a:r>
              <a:t>Жельвите вероника </a:t>
            </a:r>
          </a:p>
          <a:p>
            <a:pPr>
              <a:defRPr b="1"/>
            </a:pPr>
            <a:r>
              <a:t>Фмц-1-2021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Команда"/>
          <p:cNvSpPr txBox="1"/>
          <p:nvPr>
            <p:ph type="title"/>
          </p:nvPr>
        </p:nvSpPr>
        <p:spPr>
          <a:xfrm>
            <a:off x="1154955" y="441724"/>
            <a:ext cx="8825658" cy="1301704"/>
          </a:xfrm>
          <a:prstGeom prst="rect">
            <a:avLst/>
          </a:prstGeom>
        </p:spPr>
        <p:txBody>
          <a:bodyPr/>
          <a:lstStyle/>
          <a:p>
            <a:pPr/>
            <a:r>
              <a:t>Команда</a:t>
            </a:r>
          </a:p>
        </p:txBody>
      </p:sp>
      <p:sp>
        <p:nvSpPr>
          <p:cNvPr id="263" name="Иванова Дарья занималась  маркетинговым исследованием, изучением конкурентов,  создавала бизнес-модель.…"/>
          <p:cNvSpPr txBox="1"/>
          <p:nvPr>
            <p:ph type="body" sz="half" idx="1"/>
          </p:nvPr>
        </p:nvSpPr>
        <p:spPr>
          <a:xfrm>
            <a:off x="1154954" y="2201646"/>
            <a:ext cx="8825660" cy="3436135"/>
          </a:xfrm>
          <a:prstGeom prst="rect">
            <a:avLst/>
          </a:prstGeom>
        </p:spPr>
        <p:txBody>
          <a:bodyPr/>
          <a:lstStyle/>
          <a:p>
            <a:pPr defTabSz="361188">
              <a:spcBef>
                <a:spcPts val="0"/>
              </a:spcBef>
              <a:defRPr cap="none" sz="3160">
                <a:solidFill>
                  <a:srgbClr val="E9E6D3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Иванова Дарья занималась  маркетинговым исследованием, изучением конкурентов,  создавала бизнес-модель. </a:t>
            </a:r>
          </a:p>
          <a:p>
            <a:pPr defTabSz="361188">
              <a:spcBef>
                <a:spcPts val="0"/>
              </a:spcBef>
              <a:defRPr cap="none" sz="3160">
                <a:solidFill>
                  <a:srgbClr val="E9E6D3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Жельвите Вероника рассчитывала инвестиции и финансирование проекта, точку безубыточности, интегральный риск, период окупаемости.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Проблемы"/>
          <p:cNvSpPr txBox="1"/>
          <p:nvPr>
            <p:ph type="title"/>
          </p:nvPr>
        </p:nvSpPr>
        <p:spPr>
          <a:xfrm>
            <a:off x="1154954" y="432826"/>
            <a:ext cx="8825659" cy="1450029"/>
          </a:xfrm>
          <a:prstGeom prst="rect">
            <a:avLst/>
          </a:prstGeom>
        </p:spPr>
        <p:txBody>
          <a:bodyPr/>
          <a:lstStyle/>
          <a:p>
            <a:pPr/>
            <a:r>
              <a:t>Проблемы</a:t>
            </a:r>
          </a:p>
        </p:txBody>
      </p:sp>
      <p:sp>
        <p:nvSpPr>
          <p:cNvPr id="266" name="Бизнес-модель основывается на проблеме, которую мы хотим решить в создании своего бизнес-плана. Во-первых, нерациональность использования мусора. Когда он скидывается в один контейнер теряется возможность сдать в переработку пластик/стекло/бумагу, что фо"/>
          <p:cNvSpPr txBox="1"/>
          <p:nvPr>
            <p:ph type="body" idx="1"/>
          </p:nvPr>
        </p:nvSpPr>
        <p:spPr>
          <a:xfrm>
            <a:off x="967384" y="1497373"/>
            <a:ext cx="8825660" cy="4647474"/>
          </a:xfrm>
          <a:prstGeom prst="rect">
            <a:avLst/>
          </a:prstGeom>
        </p:spPr>
        <p:txBody>
          <a:bodyPr/>
          <a:lstStyle/>
          <a:p>
            <a:pPr defTabSz="256031">
              <a:spcBef>
                <a:spcPts val="0"/>
              </a:spcBef>
              <a:defRPr sz="2240">
                <a:solidFill>
                  <a:srgbClr val="E2DFC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Бизнес-модель основывается на проблеме, которую мы хотим решить в создании своего бизнес-плана. Во-первых, нерациональность использования мусора. Когда он скидывается в один контейнер теряется возможность сдать в переработку пластик/стекло/бумагу, что формирует следующую проблему – загрязнение окружающей среды.</a:t>
            </a:r>
          </a:p>
          <a:p>
            <a:pPr defTabSz="256031">
              <a:spcBef>
                <a:spcPts val="0"/>
              </a:spcBef>
              <a:defRPr sz="2240">
                <a:solidFill>
                  <a:srgbClr val="E2DFC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Разделение мусора по составу способствует улучшению экономики и экологии в стране. Сортировка мусора позволяет:</a:t>
            </a:r>
          </a:p>
          <a:p>
            <a:pPr defTabSz="256031">
              <a:spcBef>
                <a:spcPts val="0"/>
              </a:spcBef>
              <a:defRPr sz="2240">
                <a:solidFill>
                  <a:srgbClr val="E2DFC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• минимизировать количество свалок, общего процента отходов;</a:t>
            </a:r>
          </a:p>
          <a:p>
            <a:pPr defTabSz="256031">
              <a:spcBef>
                <a:spcPts val="0"/>
              </a:spcBef>
              <a:defRPr sz="2240">
                <a:solidFill>
                  <a:srgbClr val="E2DFC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• уменьшить затраты на сырье;</a:t>
            </a:r>
          </a:p>
          <a:p>
            <a:pPr defTabSz="256031">
              <a:spcBef>
                <a:spcPts val="0"/>
              </a:spcBef>
              <a:defRPr sz="2240">
                <a:solidFill>
                  <a:srgbClr val="E2DFC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• снизить количество вредных выбросов в атмосферу.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Объект 2"/>
          <p:cNvSpPr txBox="1"/>
          <p:nvPr>
            <p:ph type="body" idx="1"/>
          </p:nvPr>
        </p:nvSpPr>
        <p:spPr>
          <a:xfrm>
            <a:off x="838200" y="949035"/>
            <a:ext cx="10515600" cy="5227928"/>
          </a:xfrm>
          <a:prstGeom prst="rect">
            <a:avLst/>
          </a:prstGeom>
        </p:spPr>
        <p:txBody>
          <a:bodyPr/>
          <a:lstStyle/>
          <a:p>
            <a:pPr/>
            <a:r>
              <a:t>Цель: установка мусорных контейнеров для разных видов отходов с последующим вывозом и передачей на переработку сторонним компаниям</a:t>
            </a:r>
          </a:p>
          <a:p>
            <a:pPr/>
          </a:p>
          <a:p>
            <a:pPr/>
            <a:r>
              <a:t>Задачи:</a:t>
            </a:r>
          </a:p>
          <a:p>
            <a:pPr>
              <a:buChar char="✓"/>
            </a:pPr>
            <a:r>
              <a:t>Провести маркетинговое исследование,</a:t>
            </a:r>
          </a:p>
          <a:p>
            <a:pPr>
              <a:buChar char="✓"/>
            </a:pPr>
            <a:r>
              <a:t>Определить клиентов и конкурентов,</a:t>
            </a:r>
          </a:p>
          <a:p>
            <a:pPr>
              <a:buChar char="✓"/>
            </a:pPr>
            <a:r>
              <a:t>Финансово-экономическая сторона бизнес-плана,</a:t>
            </a:r>
          </a:p>
          <a:p>
            <a:pPr>
              <a:buChar char="✓"/>
            </a:pPr>
            <a:r>
              <a:t>Риски и перспективы развития.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Организационное оформление проекта"/>
          <p:cNvSpPr txBox="1"/>
          <p:nvPr>
            <p:ph type="title"/>
          </p:nvPr>
        </p:nvSpPr>
        <p:spPr>
          <a:xfrm>
            <a:off x="1154954" y="511322"/>
            <a:ext cx="8825659" cy="1622218"/>
          </a:xfrm>
          <a:prstGeom prst="rect">
            <a:avLst/>
          </a:prstGeom>
        </p:spPr>
        <p:txBody>
          <a:bodyPr/>
          <a:lstStyle>
            <a:lvl1pPr defTabSz="420623">
              <a:defRPr sz="4416"/>
            </a:lvl1pPr>
          </a:lstStyle>
          <a:p>
            <a:pPr/>
            <a:r>
              <a:t>Организационное оформление проекта </a:t>
            </a:r>
          </a:p>
        </p:txBody>
      </p:sp>
      <p:sp>
        <p:nvSpPr>
          <p:cNvPr id="271" name="Учредителями проекта будут являться Иванова Дарья и Жельвите Вероника.…"/>
          <p:cNvSpPr txBox="1"/>
          <p:nvPr>
            <p:ph type="body" idx="1"/>
          </p:nvPr>
        </p:nvSpPr>
        <p:spPr>
          <a:xfrm>
            <a:off x="1154954" y="2081196"/>
            <a:ext cx="8825659" cy="4562923"/>
          </a:xfrm>
          <a:prstGeom prst="rect">
            <a:avLst/>
          </a:prstGeom>
        </p:spPr>
        <p:txBody>
          <a:bodyPr/>
          <a:lstStyle/>
          <a:p>
            <a:pPr defTabSz="315468">
              <a:spcBef>
                <a:spcPts val="0"/>
              </a:spcBef>
              <a:defRPr sz="2760">
                <a:solidFill>
                  <a:srgbClr val="CCCDBA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Учредителями проекта будут являться Иванова Дарья и Жельвите Вероника.</a:t>
            </a:r>
          </a:p>
          <a:p>
            <a:pPr defTabSz="315468">
              <a:spcBef>
                <a:spcPts val="0"/>
              </a:spcBef>
              <a:defRPr sz="2760">
                <a:solidFill>
                  <a:srgbClr val="CCCDBA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Планируется закупить мусорные контейнеры для разных видов отходов. Установить их у входов/выходов в университет (пришел или ушел с бутылкой лимонада/стаканом кофе и выбросил мусор) и в центре недалеко от фонтана, где любят посидеть студенты.</a:t>
            </a:r>
          </a:p>
          <a:p>
            <a:pPr defTabSz="315468">
              <a:spcBef>
                <a:spcPts val="0"/>
              </a:spcBef>
              <a:defRPr sz="2760">
                <a:solidFill>
                  <a:srgbClr val="CCCDBA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Обеспечить вывоз отходов 3 раза в неделю и сотрудничество с «ВТОРПРОЕКТ», который предоставляет услуги по переработки мусора.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Заголовок 1"/>
          <p:cNvSpPr txBox="1"/>
          <p:nvPr>
            <p:ph type="title"/>
          </p:nvPr>
        </p:nvSpPr>
        <p:spPr>
          <a:xfrm>
            <a:off x="646111" y="452718"/>
            <a:ext cx="9404723" cy="1400531"/>
          </a:xfrm>
          <a:prstGeom prst="rect">
            <a:avLst/>
          </a:prstGeom>
        </p:spPr>
        <p:txBody>
          <a:bodyPr/>
          <a:lstStyle/>
          <a:p>
            <a:pPr/>
            <a:r>
              <a:t>Бизнес-модель</a:t>
            </a:r>
          </a:p>
        </p:txBody>
      </p:sp>
      <p:grpSp>
        <p:nvGrpSpPr>
          <p:cNvPr id="301" name="Объект 16"/>
          <p:cNvGrpSpPr/>
          <p:nvPr/>
        </p:nvGrpSpPr>
        <p:grpSpPr>
          <a:xfrm>
            <a:off x="630911" y="1103027"/>
            <a:ext cx="10514541" cy="3720187"/>
            <a:chOff x="0" y="0"/>
            <a:chExt cx="10514540" cy="3720186"/>
          </a:xfrm>
        </p:grpSpPr>
        <p:grpSp>
          <p:nvGrpSpPr>
            <p:cNvPr id="276" name="Сгруппировать"/>
            <p:cNvGrpSpPr/>
            <p:nvPr/>
          </p:nvGrpSpPr>
          <p:grpSpPr>
            <a:xfrm>
              <a:off x="0" y="1035951"/>
              <a:ext cx="2080187" cy="1715719"/>
              <a:chOff x="0" y="0"/>
              <a:chExt cx="2080186" cy="1715717"/>
            </a:xfrm>
          </p:grpSpPr>
          <p:sp>
            <p:nvSpPr>
              <p:cNvPr id="274" name="Закругленный прямоугольник"/>
              <p:cNvSpPr/>
              <p:nvPr/>
            </p:nvSpPr>
            <p:spPr>
              <a:xfrm>
                <a:off x="0" y="0"/>
                <a:ext cx="2080187" cy="1715718"/>
              </a:xfrm>
              <a:prstGeom prst="roundRect">
                <a:avLst>
                  <a:gd name="adj" fmla="val 10000"/>
                </a:avLst>
              </a:prstGeom>
              <a:solidFill>
                <a:srgbClr val="FFFFFF">
                  <a:alpha val="90000"/>
                </a:srgbClr>
              </a:solidFill>
              <a:ln w="9525" cap="rnd">
                <a:solidFill>
                  <a:schemeClr val="accent1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622300">
                  <a:lnSpc>
                    <a:spcPct val="90000"/>
                  </a:lnSpc>
                  <a:spcBef>
                    <a:spcPts val="300"/>
                  </a:spcBef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75" name="Нерациональность…"/>
              <p:cNvSpPr txBox="1"/>
              <p:nvPr/>
            </p:nvSpPr>
            <p:spPr>
              <a:xfrm>
                <a:off x="39482" y="39482"/>
                <a:ext cx="2001222" cy="71272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26669" tIns="26669" rIns="26669" bIns="26669" numCol="1" anchor="t">
                <a:spAutoFit/>
              </a:bodyPr>
              <a:lstStyle/>
              <a:p>
                <a:pPr lvl="1" marL="114300" indent="-114300" defTabSz="622300">
                  <a:lnSpc>
                    <a:spcPct val="90000"/>
                  </a:lnSpc>
                  <a:spcBef>
                    <a:spcPts val="200"/>
                  </a:spcBef>
                  <a:buClr>
                    <a:srgbClr val="AFC5B9"/>
                  </a:buClr>
                  <a:buSzPct val="80000"/>
                  <a:buChar char="•"/>
                  <a:defRPr sz="1400">
                    <a:solidFill>
                      <a:srgbClr val="FFFFFF"/>
                    </a:solidFill>
                  </a:defRPr>
                </a:pPr>
                <a:r>
                  <a:t>Нерациональность</a:t>
                </a:r>
              </a:p>
              <a:p>
                <a:pPr lvl="1" marL="114300" indent="-114300" defTabSz="622300">
                  <a:lnSpc>
                    <a:spcPct val="90000"/>
                  </a:lnSpc>
                  <a:spcBef>
                    <a:spcPts val="200"/>
                  </a:spcBef>
                  <a:buClr>
                    <a:srgbClr val="AFC5B9"/>
                  </a:buClr>
                  <a:buSzPct val="80000"/>
                  <a:buChar char="•"/>
                  <a:defRPr sz="1400">
                    <a:solidFill>
                      <a:srgbClr val="FFFFFF"/>
                    </a:solidFill>
                  </a:defRPr>
                </a:pPr>
                <a:r>
                  <a:t>Низкая экологичность</a:t>
                </a:r>
              </a:p>
            </p:txBody>
          </p:sp>
        </p:grpSp>
        <p:sp>
          <p:nvSpPr>
            <p:cNvPr id="277" name="Фигура"/>
            <p:cNvSpPr/>
            <p:nvPr/>
          </p:nvSpPr>
          <p:spPr>
            <a:xfrm>
              <a:off x="1354597" y="3093734"/>
              <a:ext cx="1971913" cy="6264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406" fill="norm" stroke="1" extrusionOk="0">
                  <a:moveTo>
                    <a:pt x="0" y="1219"/>
                  </a:moveTo>
                  <a:lnTo>
                    <a:pt x="846" y="0"/>
                  </a:lnTo>
                  <a:lnTo>
                    <a:pt x="846" y="0"/>
                  </a:lnTo>
                  <a:cubicBezTo>
                    <a:pt x="4019" y="14170"/>
                    <a:pt x="11119" y="19134"/>
                    <a:pt x="16706" y="11087"/>
                  </a:cubicBezTo>
                  <a:cubicBezTo>
                    <a:pt x="18056" y="9142"/>
                    <a:pt x="19239" y="6530"/>
                    <a:pt x="20186" y="3406"/>
                  </a:cubicBezTo>
                  <a:lnTo>
                    <a:pt x="19625" y="2599"/>
                  </a:lnTo>
                  <a:lnTo>
                    <a:pt x="21500" y="609"/>
                  </a:lnTo>
                  <a:lnTo>
                    <a:pt x="21600" y="5444"/>
                  </a:lnTo>
                  <a:lnTo>
                    <a:pt x="21039" y="4636"/>
                  </a:lnTo>
                  <a:cubicBezTo>
                    <a:pt x="16858" y="18754"/>
                    <a:pt x="8955" y="21600"/>
                    <a:pt x="3389" y="10992"/>
                  </a:cubicBezTo>
                  <a:cubicBezTo>
                    <a:pt x="2007" y="8359"/>
                    <a:pt x="854" y="5032"/>
                    <a:pt x="0" y="1219"/>
                  </a:cubicBezTo>
                  <a:close/>
                </a:path>
              </a:pathLst>
            </a:custGeom>
            <a:solidFill>
              <a:srgbClr val="C9E2AC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38100" dist="25400" dir="5400000">
                <a:srgbClr val="000000">
                  <a:alpha val="45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spcBef>
                  <a:spcPts val="1000"/>
                </a:spcBef>
                <a:defRPr sz="2000">
                  <a:solidFill>
                    <a:srgbClr val="FFFFFF"/>
                  </a:solidFill>
                </a:defRPr>
              </a:pPr>
            </a:p>
          </p:txBody>
        </p:sp>
        <p:grpSp>
          <p:nvGrpSpPr>
            <p:cNvPr id="280" name="Сгруппировать"/>
            <p:cNvGrpSpPr/>
            <p:nvPr/>
          </p:nvGrpSpPr>
          <p:grpSpPr>
            <a:xfrm>
              <a:off x="462264" y="2384016"/>
              <a:ext cx="1849055" cy="735309"/>
              <a:chOff x="0" y="0"/>
              <a:chExt cx="1849053" cy="735307"/>
            </a:xfrm>
          </p:grpSpPr>
          <p:sp>
            <p:nvSpPr>
              <p:cNvPr id="278" name="Закругленный прямоугольник"/>
              <p:cNvSpPr/>
              <p:nvPr/>
            </p:nvSpPr>
            <p:spPr>
              <a:xfrm>
                <a:off x="0" y="0"/>
                <a:ext cx="1849054" cy="735308"/>
              </a:xfrm>
              <a:prstGeom prst="roundRect">
                <a:avLst>
                  <a:gd name="adj" fmla="val 10000"/>
                </a:avLst>
              </a:prstGeom>
              <a:gradFill flip="none" rotWithShape="1">
                <a:gsLst>
                  <a:gs pos="0">
                    <a:srgbClr val="ACD462"/>
                  </a:gs>
                  <a:gs pos="100000">
                    <a:srgbClr val="7BA32D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>
                <a:outerShdw sx="100000" sy="100000" kx="0" ky="0" algn="b" rotWithShape="0" blurRad="38100" dist="25400" dir="5400000">
                  <a:srgbClr val="000000">
                    <a:alpha val="45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022350">
                  <a:lnSpc>
                    <a:spcPct val="90000"/>
                  </a:lnSpc>
                  <a:spcBef>
                    <a:spcPts val="800"/>
                  </a:spcBef>
                  <a:defRPr sz="20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79" name="Проблема"/>
              <p:cNvSpPr txBox="1"/>
              <p:nvPr/>
            </p:nvSpPr>
            <p:spPr>
              <a:xfrm>
                <a:off x="36140" y="624"/>
                <a:ext cx="1776773" cy="73406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29209" tIns="29209" rIns="29209" bIns="29209" numCol="1" anchor="ctr">
                <a:spAutoFit/>
              </a:bodyPr>
              <a:lstStyle>
                <a:lvl1pPr marL="342900" indent="-342900" algn="ctr" defTabSz="1022350">
                  <a:lnSpc>
                    <a:spcPct val="90000"/>
                  </a:lnSpc>
                  <a:spcBef>
                    <a:spcPts val="900"/>
                  </a:spcBef>
                  <a:buClr>
                    <a:srgbClr val="AFC5B9"/>
                  </a:buClr>
                  <a:buSzPct val="80000"/>
                  <a:buChar char="•"/>
                  <a:defRPr sz="23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Проблема</a:t>
                </a:r>
              </a:p>
            </p:txBody>
          </p:sp>
        </p:grpSp>
        <p:grpSp>
          <p:nvGrpSpPr>
            <p:cNvPr id="283" name="Сгруппировать"/>
            <p:cNvGrpSpPr/>
            <p:nvPr/>
          </p:nvGrpSpPr>
          <p:grpSpPr>
            <a:xfrm>
              <a:off x="2734407" y="1035951"/>
              <a:ext cx="2080187" cy="1715719"/>
              <a:chOff x="0" y="0"/>
              <a:chExt cx="2080186" cy="1715717"/>
            </a:xfrm>
          </p:grpSpPr>
          <p:sp>
            <p:nvSpPr>
              <p:cNvPr id="281" name="Закругленный прямоугольник"/>
              <p:cNvSpPr/>
              <p:nvPr/>
            </p:nvSpPr>
            <p:spPr>
              <a:xfrm>
                <a:off x="0" y="0"/>
                <a:ext cx="2080187" cy="1715718"/>
              </a:xfrm>
              <a:prstGeom prst="roundRect">
                <a:avLst>
                  <a:gd name="adj" fmla="val 10000"/>
                </a:avLst>
              </a:prstGeom>
              <a:solidFill>
                <a:srgbClr val="FFFFFF">
                  <a:alpha val="90000"/>
                </a:srgbClr>
              </a:solidFill>
              <a:ln w="9525" cap="rnd">
                <a:solidFill>
                  <a:schemeClr val="accent1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622300">
                  <a:lnSpc>
                    <a:spcPct val="90000"/>
                  </a:lnSpc>
                  <a:spcBef>
                    <a:spcPts val="300"/>
                  </a:spcBef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82" name="Мусорные контейнеры: стекло, пластик, бумага, бытовые отходы"/>
              <p:cNvSpPr txBox="1"/>
              <p:nvPr/>
            </p:nvSpPr>
            <p:spPr>
              <a:xfrm>
                <a:off x="39483" y="407137"/>
                <a:ext cx="2001221" cy="94615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26669" tIns="26669" rIns="26669" bIns="26669" numCol="1" anchor="t">
                <a:spAutoFit/>
              </a:bodyPr>
              <a:lstStyle/>
              <a:p>
                <a:pPr lvl="1" marL="114300" indent="-114300" defTabSz="622300">
                  <a:lnSpc>
                    <a:spcPct val="90000"/>
                  </a:lnSpc>
                  <a:spcBef>
                    <a:spcPts val="200"/>
                  </a:spcBef>
                  <a:buClr>
                    <a:srgbClr val="AFC5B9"/>
                  </a:buClr>
                  <a:buSzPct val="80000"/>
                  <a:buChar char="•"/>
                  <a:defRPr sz="1400">
                    <a:solidFill>
                      <a:srgbClr val="FFFFFF"/>
                    </a:solidFill>
                  </a:defRPr>
                </a:pPr>
                <a:r>
                  <a:t>Мусорные контейнеры: стекло, пластик, бумага, бытовые отходы</a:t>
                </a:r>
              </a:p>
            </p:txBody>
          </p:sp>
        </p:grpSp>
        <p:sp>
          <p:nvSpPr>
            <p:cNvPr id="284" name="Фигура"/>
            <p:cNvSpPr/>
            <p:nvPr/>
          </p:nvSpPr>
          <p:spPr>
            <a:xfrm>
              <a:off x="4088998" y="0"/>
              <a:ext cx="2203867" cy="6938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103" fill="norm" stroke="1" extrusionOk="0">
                  <a:moveTo>
                    <a:pt x="0" y="16022"/>
                  </a:moveTo>
                  <a:lnTo>
                    <a:pt x="0" y="16022"/>
                  </a:lnTo>
                  <a:cubicBezTo>
                    <a:pt x="3431" y="826"/>
                    <a:pt x="11111" y="-4497"/>
                    <a:pt x="17153" y="4132"/>
                  </a:cubicBezTo>
                  <a:cubicBezTo>
                    <a:pt x="18702" y="6345"/>
                    <a:pt x="20047" y="9358"/>
                    <a:pt x="21098" y="12975"/>
                  </a:cubicBezTo>
                  <a:lnTo>
                    <a:pt x="21600" y="12258"/>
                  </a:lnTo>
                  <a:lnTo>
                    <a:pt x="21502" y="16562"/>
                  </a:lnTo>
                  <a:lnTo>
                    <a:pt x="19833" y="14781"/>
                  </a:lnTo>
                  <a:lnTo>
                    <a:pt x="20335" y="14064"/>
                  </a:lnTo>
                  <a:lnTo>
                    <a:pt x="20335" y="14064"/>
                  </a:lnTo>
                  <a:cubicBezTo>
                    <a:pt x="16474" y="1015"/>
                    <a:pt x="9138" y="-1691"/>
                    <a:pt x="3949" y="8020"/>
                  </a:cubicBezTo>
                  <a:cubicBezTo>
                    <a:pt x="2646" y="10458"/>
                    <a:pt x="1559" y="13551"/>
                    <a:pt x="757" y="17103"/>
                  </a:cubicBezTo>
                  <a:close/>
                </a:path>
              </a:pathLst>
            </a:custGeom>
            <a:solidFill>
              <a:srgbClr val="C9E2AC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38100" dist="25400" dir="5400000">
                <a:srgbClr val="000000">
                  <a:alpha val="45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spcBef>
                  <a:spcPts val="1000"/>
                </a:spcBef>
                <a:defRPr sz="2000">
                  <a:solidFill>
                    <a:srgbClr val="FFFFFF"/>
                  </a:solidFill>
                </a:defRPr>
              </a:pPr>
            </a:p>
          </p:txBody>
        </p:sp>
        <p:grpSp>
          <p:nvGrpSpPr>
            <p:cNvPr id="287" name="Сгруппировать"/>
            <p:cNvGrpSpPr/>
            <p:nvPr/>
          </p:nvGrpSpPr>
          <p:grpSpPr>
            <a:xfrm>
              <a:off x="3196670" y="668297"/>
              <a:ext cx="1849055" cy="735309"/>
              <a:chOff x="0" y="0"/>
              <a:chExt cx="1849053" cy="735307"/>
            </a:xfrm>
          </p:grpSpPr>
          <p:sp>
            <p:nvSpPr>
              <p:cNvPr id="285" name="Закругленный прямоугольник"/>
              <p:cNvSpPr/>
              <p:nvPr/>
            </p:nvSpPr>
            <p:spPr>
              <a:xfrm>
                <a:off x="0" y="0"/>
                <a:ext cx="1849054" cy="735308"/>
              </a:xfrm>
              <a:prstGeom prst="roundRect">
                <a:avLst>
                  <a:gd name="adj" fmla="val 10000"/>
                </a:avLst>
              </a:prstGeom>
              <a:gradFill flip="none" rotWithShape="1">
                <a:gsLst>
                  <a:gs pos="0">
                    <a:srgbClr val="ACD462"/>
                  </a:gs>
                  <a:gs pos="100000">
                    <a:srgbClr val="7BA32D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>
                <a:outerShdw sx="100000" sy="100000" kx="0" ky="0" algn="b" rotWithShape="0" blurRad="38100" dist="25400" dir="5400000">
                  <a:srgbClr val="000000">
                    <a:alpha val="45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022350">
                  <a:lnSpc>
                    <a:spcPct val="90000"/>
                  </a:lnSpc>
                  <a:spcBef>
                    <a:spcPts val="800"/>
                  </a:spcBef>
                  <a:defRPr sz="20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86" name="Продукт"/>
              <p:cNvSpPr txBox="1"/>
              <p:nvPr/>
            </p:nvSpPr>
            <p:spPr>
              <a:xfrm>
                <a:off x="36141" y="160643"/>
                <a:ext cx="1776773" cy="41402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29209" tIns="29209" rIns="29209" bIns="29209" numCol="1" anchor="ctr">
                <a:spAutoFit/>
              </a:bodyPr>
              <a:lstStyle>
                <a:lvl1pPr marL="342900" indent="-342900" algn="ctr" defTabSz="1022350">
                  <a:lnSpc>
                    <a:spcPct val="90000"/>
                  </a:lnSpc>
                  <a:spcBef>
                    <a:spcPts val="900"/>
                  </a:spcBef>
                  <a:buClr>
                    <a:srgbClr val="AFC5B9"/>
                  </a:buClr>
                  <a:buSzPct val="80000"/>
                  <a:buChar char="•"/>
                  <a:defRPr sz="23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Продукт</a:t>
                </a:r>
              </a:p>
            </p:txBody>
          </p:sp>
        </p:grpSp>
        <p:grpSp>
          <p:nvGrpSpPr>
            <p:cNvPr id="290" name="Сгруппировать"/>
            <p:cNvGrpSpPr/>
            <p:nvPr/>
          </p:nvGrpSpPr>
          <p:grpSpPr>
            <a:xfrm>
              <a:off x="5468815" y="1035951"/>
              <a:ext cx="2080187" cy="1715719"/>
              <a:chOff x="0" y="0"/>
              <a:chExt cx="2080186" cy="1715717"/>
            </a:xfrm>
          </p:grpSpPr>
          <p:sp>
            <p:nvSpPr>
              <p:cNvPr id="288" name="Закругленный прямоугольник"/>
              <p:cNvSpPr/>
              <p:nvPr/>
            </p:nvSpPr>
            <p:spPr>
              <a:xfrm>
                <a:off x="0" y="0"/>
                <a:ext cx="2080187" cy="1715718"/>
              </a:xfrm>
              <a:prstGeom prst="roundRect">
                <a:avLst>
                  <a:gd name="adj" fmla="val 10000"/>
                </a:avLst>
              </a:prstGeom>
              <a:solidFill>
                <a:srgbClr val="FFFFFF">
                  <a:alpha val="90000"/>
                </a:srgbClr>
              </a:solidFill>
              <a:ln w="9525" cap="rnd">
                <a:solidFill>
                  <a:schemeClr val="accent1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622300">
                  <a:lnSpc>
                    <a:spcPct val="90000"/>
                  </a:lnSpc>
                  <a:spcBef>
                    <a:spcPts val="300"/>
                  </a:spcBef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89" name="Низкий уровень конкуренции…"/>
              <p:cNvSpPr txBox="1"/>
              <p:nvPr/>
            </p:nvSpPr>
            <p:spPr>
              <a:xfrm>
                <a:off x="39482" y="39482"/>
                <a:ext cx="2001221" cy="118160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26669" tIns="26669" rIns="26669" bIns="26669" numCol="1" anchor="t">
                <a:spAutoFit/>
              </a:bodyPr>
              <a:lstStyle/>
              <a:p>
                <a:pPr lvl="1" marL="114300" indent="-114300" defTabSz="622300">
                  <a:lnSpc>
                    <a:spcPct val="90000"/>
                  </a:lnSpc>
                  <a:spcBef>
                    <a:spcPts val="200"/>
                  </a:spcBef>
                  <a:buClr>
                    <a:srgbClr val="AFC5B9"/>
                  </a:buClr>
                  <a:buSzPct val="80000"/>
                  <a:buChar char="•"/>
                  <a:defRPr sz="1400">
                    <a:solidFill>
                      <a:srgbClr val="FFFFFF"/>
                    </a:solidFill>
                  </a:defRPr>
                </a:pPr>
                <a:r>
                  <a:t>Низкий уровень конкуренции</a:t>
                </a:r>
              </a:p>
              <a:p>
                <a:pPr lvl="1" marL="114300" indent="-114300" defTabSz="622300">
                  <a:lnSpc>
                    <a:spcPct val="90000"/>
                  </a:lnSpc>
                  <a:spcBef>
                    <a:spcPts val="200"/>
                  </a:spcBef>
                  <a:buClr>
                    <a:srgbClr val="AFC5B9"/>
                  </a:buClr>
                  <a:buSzPct val="80000"/>
                  <a:buChar char="•"/>
                  <a:defRPr sz="1400">
                    <a:solidFill>
                      <a:srgbClr val="FFFFFF"/>
                    </a:solidFill>
                  </a:defRPr>
                </a:pPr>
                <a:r>
                  <a:t>Развивающийся бизнес</a:t>
                </a:r>
              </a:p>
              <a:p>
                <a:pPr lvl="1" marL="114300" indent="-114300" defTabSz="622300">
                  <a:lnSpc>
                    <a:spcPct val="90000"/>
                  </a:lnSpc>
                  <a:spcBef>
                    <a:spcPts val="200"/>
                  </a:spcBef>
                  <a:buClr>
                    <a:srgbClr val="AFC5B9"/>
                  </a:buClr>
                  <a:buSzPct val="80000"/>
                  <a:buChar char="•"/>
                  <a:defRPr sz="1400">
                    <a:solidFill>
                      <a:srgbClr val="FFFFFF"/>
                    </a:solidFill>
                  </a:defRPr>
                </a:pPr>
                <a:r>
                  <a:t>Свободный вход</a:t>
                </a:r>
              </a:p>
            </p:txBody>
          </p:sp>
        </p:grpSp>
        <p:sp>
          <p:nvSpPr>
            <p:cNvPr id="291" name="Фигура"/>
            <p:cNvSpPr/>
            <p:nvPr/>
          </p:nvSpPr>
          <p:spPr>
            <a:xfrm>
              <a:off x="6823412" y="3093734"/>
              <a:ext cx="1971912" cy="6264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406" fill="norm" stroke="1" extrusionOk="0">
                  <a:moveTo>
                    <a:pt x="0" y="1219"/>
                  </a:moveTo>
                  <a:lnTo>
                    <a:pt x="846" y="0"/>
                  </a:lnTo>
                  <a:lnTo>
                    <a:pt x="846" y="0"/>
                  </a:lnTo>
                  <a:cubicBezTo>
                    <a:pt x="4019" y="14170"/>
                    <a:pt x="11119" y="19134"/>
                    <a:pt x="16706" y="11087"/>
                  </a:cubicBezTo>
                  <a:cubicBezTo>
                    <a:pt x="18056" y="9142"/>
                    <a:pt x="19239" y="6530"/>
                    <a:pt x="20186" y="3406"/>
                  </a:cubicBezTo>
                  <a:lnTo>
                    <a:pt x="19625" y="2599"/>
                  </a:lnTo>
                  <a:lnTo>
                    <a:pt x="21500" y="609"/>
                  </a:lnTo>
                  <a:lnTo>
                    <a:pt x="21600" y="5444"/>
                  </a:lnTo>
                  <a:lnTo>
                    <a:pt x="21039" y="4636"/>
                  </a:lnTo>
                  <a:cubicBezTo>
                    <a:pt x="16858" y="18754"/>
                    <a:pt x="8955" y="21600"/>
                    <a:pt x="3389" y="10992"/>
                  </a:cubicBezTo>
                  <a:cubicBezTo>
                    <a:pt x="2007" y="8359"/>
                    <a:pt x="854" y="5032"/>
                    <a:pt x="0" y="1219"/>
                  </a:cubicBezTo>
                  <a:close/>
                </a:path>
              </a:pathLst>
            </a:custGeom>
            <a:solidFill>
              <a:srgbClr val="C9E2AC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38100" dist="25400" dir="5400000">
                <a:srgbClr val="000000">
                  <a:alpha val="45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spcBef>
                  <a:spcPts val="1000"/>
                </a:spcBef>
                <a:defRPr sz="2000">
                  <a:solidFill>
                    <a:srgbClr val="FFFFFF"/>
                  </a:solidFill>
                </a:defRPr>
              </a:pPr>
            </a:p>
          </p:txBody>
        </p:sp>
        <p:grpSp>
          <p:nvGrpSpPr>
            <p:cNvPr id="294" name="Сгруппировать"/>
            <p:cNvGrpSpPr/>
            <p:nvPr/>
          </p:nvGrpSpPr>
          <p:grpSpPr>
            <a:xfrm>
              <a:off x="5931079" y="2384016"/>
              <a:ext cx="1849055" cy="735309"/>
              <a:chOff x="0" y="0"/>
              <a:chExt cx="1849053" cy="735307"/>
            </a:xfrm>
          </p:grpSpPr>
          <p:sp>
            <p:nvSpPr>
              <p:cNvPr id="292" name="Закругленный прямоугольник"/>
              <p:cNvSpPr/>
              <p:nvPr/>
            </p:nvSpPr>
            <p:spPr>
              <a:xfrm>
                <a:off x="0" y="0"/>
                <a:ext cx="1849054" cy="735308"/>
              </a:xfrm>
              <a:prstGeom prst="roundRect">
                <a:avLst>
                  <a:gd name="adj" fmla="val 10000"/>
                </a:avLst>
              </a:prstGeom>
              <a:gradFill flip="none" rotWithShape="1">
                <a:gsLst>
                  <a:gs pos="0">
                    <a:srgbClr val="ACD462"/>
                  </a:gs>
                  <a:gs pos="100000">
                    <a:srgbClr val="7BA32D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>
                <a:outerShdw sx="100000" sy="100000" kx="0" ky="0" algn="b" rotWithShape="0" blurRad="38100" dist="25400" dir="5400000">
                  <a:srgbClr val="000000">
                    <a:alpha val="45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022350">
                  <a:lnSpc>
                    <a:spcPct val="90000"/>
                  </a:lnSpc>
                  <a:spcBef>
                    <a:spcPts val="800"/>
                  </a:spcBef>
                  <a:defRPr sz="20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93" name="Конкуренты"/>
              <p:cNvSpPr txBox="1"/>
              <p:nvPr/>
            </p:nvSpPr>
            <p:spPr>
              <a:xfrm>
                <a:off x="36140" y="624"/>
                <a:ext cx="1776773" cy="73406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29209" tIns="29209" rIns="29209" bIns="29209" numCol="1" anchor="ctr">
                <a:spAutoFit/>
              </a:bodyPr>
              <a:lstStyle>
                <a:lvl1pPr marL="342900" indent="-342900" algn="ctr" defTabSz="1022350">
                  <a:lnSpc>
                    <a:spcPct val="90000"/>
                  </a:lnSpc>
                  <a:spcBef>
                    <a:spcPts val="900"/>
                  </a:spcBef>
                  <a:buClr>
                    <a:srgbClr val="AFC5B9"/>
                  </a:buClr>
                  <a:buSzPct val="80000"/>
                  <a:buChar char="•"/>
                  <a:defRPr sz="23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Конкуренты</a:t>
                </a:r>
              </a:p>
            </p:txBody>
          </p:sp>
        </p:grpSp>
        <p:grpSp>
          <p:nvGrpSpPr>
            <p:cNvPr id="297" name="Сгруппировать"/>
            <p:cNvGrpSpPr/>
            <p:nvPr/>
          </p:nvGrpSpPr>
          <p:grpSpPr>
            <a:xfrm>
              <a:off x="8203222" y="1035951"/>
              <a:ext cx="2080187" cy="1796772"/>
              <a:chOff x="0" y="0"/>
              <a:chExt cx="2080186" cy="1796771"/>
            </a:xfrm>
          </p:grpSpPr>
          <p:sp>
            <p:nvSpPr>
              <p:cNvPr id="295" name="Закругленный прямоугольник"/>
              <p:cNvSpPr/>
              <p:nvPr/>
            </p:nvSpPr>
            <p:spPr>
              <a:xfrm>
                <a:off x="0" y="0"/>
                <a:ext cx="2080187" cy="1715718"/>
              </a:xfrm>
              <a:prstGeom prst="roundRect">
                <a:avLst>
                  <a:gd name="adj" fmla="val 10000"/>
                </a:avLst>
              </a:prstGeom>
              <a:solidFill>
                <a:srgbClr val="FFFFFF">
                  <a:alpha val="90000"/>
                </a:srgbClr>
              </a:solidFill>
              <a:ln w="9525" cap="rnd">
                <a:solidFill>
                  <a:schemeClr val="accent1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622300">
                  <a:lnSpc>
                    <a:spcPct val="90000"/>
                  </a:lnSpc>
                  <a:spcBef>
                    <a:spcPts val="300"/>
                  </a:spcBef>
                  <a:defRPr sz="14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96" name="Растущий спрос и актуальность проблемы сформирует объем выручки"/>
              <p:cNvSpPr txBox="1"/>
              <p:nvPr/>
            </p:nvSpPr>
            <p:spPr>
              <a:xfrm>
                <a:off x="39482" y="407137"/>
                <a:ext cx="2001221" cy="138963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26669" tIns="26669" rIns="26669" bIns="26669" numCol="1" anchor="t">
                <a:spAutoFit/>
              </a:bodyPr>
              <a:lstStyle/>
              <a:p>
                <a:pPr lvl="1" marL="114300" indent="-114300" defTabSz="622300">
                  <a:lnSpc>
                    <a:spcPct val="90000"/>
                  </a:lnSpc>
                  <a:spcBef>
                    <a:spcPts val="200"/>
                  </a:spcBef>
                  <a:buClr>
                    <a:srgbClr val="AFC5B9"/>
                  </a:buClr>
                  <a:buSzPct val="80000"/>
                  <a:buChar char="•"/>
                  <a:defRPr sz="1400">
                    <a:solidFill>
                      <a:srgbClr val="FFFFFF"/>
                    </a:solidFill>
                  </a:defRPr>
                </a:pPr>
                <a:r>
                  <a:t>Растущий спрос и актуальность проблемы сформирует объем выручки</a:t>
                </a:r>
              </a:p>
            </p:txBody>
          </p:sp>
        </p:grpSp>
        <p:grpSp>
          <p:nvGrpSpPr>
            <p:cNvPr id="300" name="Сгруппировать"/>
            <p:cNvGrpSpPr/>
            <p:nvPr/>
          </p:nvGrpSpPr>
          <p:grpSpPr>
            <a:xfrm>
              <a:off x="8665486" y="668297"/>
              <a:ext cx="1849055" cy="735309"/>
              <a:chOff x="0" y="0"/>
              <a:chExt cx="1849053" cy="735307"/>
            </a:xfrm>
          </p:grpSpPr>
          <p:sp>
            <p:nvSpPr>
              <p:cNvPr id="298" name="Закругленный прямоугольник"/>
              <p:cNvSpPr/>
              <p:nvPr/>
            </p:nvSpPr>
            <p:spPr>
              <a:xfrm>
                <a:off x="0" y="0"/>
                <a:ext cx="1849054" cy="735308"/>
              </a:xfrm>
              <a:prstGeom prst="roundRect">
                <a:avLst>
                  <a:gd name="adj" fmla="val 10000"/>
                </a:avLst>
              </a:prstGeom>
              <a:gradFill flip="none" rotWithShape="1">
                <a:gsLst>
                  <a:gs pos="0">
                    <a:srgbClr val="ACD462"/>
                  </a:gs>
                  <a:gs pos="100000">
                    <a:srgbClr val="7BA32D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>
                <a:outerShdw sx="100000" sy="100000" kx="0" ky="0" algn="b" rotWithShape="0" blurRad="38100" dist="25400" dir="5400000">
                  <a:srgbClr val="000000">
                    <a:alpha val="45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022350">
                  <a:lnSpc>
                    <a:spcPct val="90000"/>
                  </a:lnSpc>
                  <a:spcBef>
                    <a:spcPts val="800"/>
                  </a:spcBef>
                  <a:defRPr sz="20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99" name="Финансы"/>
              <p:cNvSpPr txBox="1"/>
              <p:nvPr/>
            </p:nvSpPr>
            <p:spPr>
              <a:xfrm>
                <a:off x="36140" y="160643"/>
                <a:ext cx="1776773" cy="41402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29209" tIns="29209" rIns="29209" bIns="29209" numCol="1" anchor="ctr">
                <a:spAutoFit/>
              </a:bodyPr>
              <a:lstStyle>
                <a:lvl1pPr marL="342900" indent="-342900" algn="ctr" defTabSz="1022350">
                  <a:lnSpc>
                    <a:spcPct val="90000"/>
                  </a:lnSpc>
                  <a:spcBef>
                    <a:spcPts val="900"/>
                  </a:spcBef>
                  <a:buClr>
                    <a:srgbClr val="AFC5B9"/>
                  </a:buClr>
                  <a:buSzPct val="80000"/>
                  <a:buChar char="•"/>
                  <a:defRPr sz="23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Финансы</a:t>
                </a:r>
              </a:p>
            </p:txBody>
          </p:sp>
        </p:grpSp>
      </p:grpSp>
      <p:pic>
        <p:nvPicPr>
          <p:cNvPr id="302" name="Рисунок 18" descr="Рисунок 1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22563" y="4955307"/>
            <a:ext cx="4544871" cy="17018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Заголовок 1"/>
          <p:cNvSpPr txBox="1"/>
          <p:nvPr>
            <p:ph type="title"/>
          </p:nvPr>
        </p:nvSpPr>
        <p:spPr>
          <a:xfrm>
            <a:off x="646111" y="452718"/>
            <a:ext cx="9404723" cy="1400531"/>
          </a:xfrm>
          <a:prstGeom prst="rect">
            <a:avLst/>
          </a:prstGeom>
        </p:spPr>
        <p:txBody>
          <a:bodyPr/>
          <a:lstStyle/>
          <a:p>
            <a:pPr/>
            <a:r>
              <a:t>Маркетинговое исследование</a:t>
            </a:r>
          </a:p>
        </p:txBody>
      </p:sp>
      <p:grpSp>
        <p:nvGrpSpPr>
          <p:cNvPr id="310" name="Объект 3"/>
          <p:cNvGrpSpPr/>
          <p:nvPr/>
        </p:nvGrpSpPr>
        <p:grpSpPr>
          <a:xfrm>
            <a:off x="2121742" y="1851844"/>
            <a:ext cx="6450056" cy="3763366"/>
            <a:chOff x="0" y="0"/>
            <a:chExt cx="6450055" cy="3763365"/>
          </a:xfrm>
        </p:grpSpPr>
        <p:sp>
          <p:nvSpPr>
            <p:cNvPr id="305" name="Прямоугольник"/>
            <p:cNvSpPr/>
            <p:nvPr/>
          </p:nvSpPr>
          <p:spPr>
            <a:xfrm rot="21300000">
              <a:off x="132286" y="1961308"/>
              <a:ext cx="6185483" cy="173196"/>
            </a:xfrm>
            <a:prstGeom prst="rect">
              <a:avLst/>
            </a:prstGeom>
            <a:solidFill>
              <a:srgbClr val="C9E2AC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38100" dist="25400" dir="5400000">
                <a:srgbClr val="000000">
                  <a:alpha val="45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spcBef>
                  <a:spcPts val="1000"/>
                </a:spcBef>
                <a:defRPr sz="20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06" name="Фигура"/>
            <p:cNvSpPr/>
            <p:nvPr/>
          </p:nvSpPr>
          <p:spPr>
            <a:xfrm>
              <a:off x="0" y="384185"/>
              <a:ext cx="2546075" cy="1467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lnTo>
                    <a:pt x="5400" y="10800"/>
                  </a:lnTo>
                  <a:lnTo>
                    <a:pt x="5400" y="0"/>
                  </a:lnTo>
                  <a:lnTo>
                    <a:pt x="16200" y="0"/>
                  </a:lnTo>
                  <a:lnTo>
                    <a:pt x="16200" y="10800"/>
                  </a:lnTo>
                  <a:lnTo>
                    <a:pt x="21600" y="10800"/>
                  </a:lnTo>
                  <a:lnTo>
                    <a:pt x="1080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ACD462"/>
                </a:gs>
                <a:gs pos="100000">
                  <a:srgbClr val="7BA32D"/>
                </a:gs>
              </a:gsLst>
              <a:lin ang="5400000" scaled="0"/>
            </a:gradFill>
            <a:ln w="12700" cap="flat">
              <a:noFill/>
              <a:miter lim="400000"/>
            </a:ln>
            <a:effectLst>
              <a:outerShdw sx="100000" sy="100000" kx="0" ky="0" algn="b" rotWithShape="0" blurRad="38100" dist="25400" dir="5400000">
                <a:srgbClr val="000000">
                  <a:alpha val="45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spcBef>
                  <a:spcPts val="1000"/>
                </a:spcBef>
                <a:defRPr sz="20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07" name="Территория ПГНИУ: студенты, сотрудники университета"/>
            <p:cNvSpPr txBox="1"/>
            <p:nvPr/>
          </p:nvSpPr>
          <p:spPr>
            <a:xfrm>
              <a:off x="3479634" y="-1"/>
              <a:ext cx="2715813" cy="194208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49352" tIns="149352" rIns="149352" bIns="149352" numCol="1" anchor="ctr">
              <a:spAutoFit/>
            </a:bodyPr>
            <a:lstStyle>
              <a:lvl1pPr marL="342900" indent="-342900" algn="ctr" defTabSz="933450">
                <a:lnSpc>
                  <a:spcPct val="90000"/>
                </a:lnSpc>
                <a:spcBef>
                  <a:spcPts val="800"/>
                </a:spcBef>
                <a:buClr>
                  <a:srgbClr val="AFC5B9"/>
                </a:buClr>
                <a:buSzPct val="80000"/>
                <a:buChar char="•"/>
                <a:defRPr sz="2100">
                  <a:solidFill>
                    <a:srgbClr val="FFFFFF"/>
                  </a:solidFill>
                </a:defRPr>
              </a:lvl1pPr>
            </a:lstStyle>
            <a:p>
              <a:pPr/>
              <a:r>
                <a:t>Территория ПГНИУ: студенты, сотрудники университета</a:t>
              </a:r>
            </a:p>
          </p:txBody>
        </p:sp>
        <p:sp>
          <p:nvSpPr>
            <p:cNvPr id="308" name="Фигура"/>
            <p:cNvSpPr/>
            <p:nvPr/>
          </p:nvSpPr>
          <p:spPr>
            <a:xfrm>
              <a:off x="3903981" y="2218109"/>
              <a:ext cx="2546075" cy="14671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lnTo>
                    <a:pt x="10800" y="0"/>
                  </a:lnTo>
                  <a:lnTo>
                    <a:pt x="21600" y="10800"/>
                  </a:lnTo>
                  <a:lnTo>
                    <a:pt x="16200" y="10800"/>
                  </a:lnTo>
                  <a:lnTo>
                    <a:pt x="16200" y="21600"/>
                  </a:lnTo>
                  <a:lnTo>
                    <a:pt x="5400" y="21600"/>
                  </a:lnTo>
                  <a:lnTo>
                    <a:pt x="5400" y="108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ACD462"/>
                </a:gs>
                <a:gs pos="100000">
                  <a:srgbClr val="7BA32D"/>
                </a:gs>
              </a:gsLst>
              <a:lin ang="5400000" scaled="0"/>
            </a:gradFill>
            <a:ln w="12700" cap="flat">
              <a:noFill/>
              <a:miter lim="400000"/>
            </a:ln>
            <a:effectLst>
              <a:outerShdw sx="100000" sy="100000" kx="0" ky="0" algn="b" rotWithShape="0" blurRad="38100" dist="25400" dir="5400000">
                <a:srgbClr val="000000">
                  <a:alpha val="45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spcBef>
                  <a:spcPts val="1000"/>
                </a:spcBef>
                <a:defRPr sz="20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09" name="Гуманность Забота об окружающей среде"/>
            <p:cNvSpPr txBox="1"/>
            <p:nvPr/>
          </p:nvSpPr>
          <p:spPr>
            <a:xfrm>
              <a:off x="218025" y="2433421"/>
              <a:ext cx="3403946" cy="13299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49352" tIns="149352" rIns="149352" bIns="149352" numCol="1" anchor="ctr">
              <a:spAutoFit/>
            </a:bodyPr>
            <a:lstStyle/>
            <a:p>
              <a:pPr marL="342900" indent="-342900" defTabSz="933450">
                <a:lnSpc>
                  <a:spcPct val="90000"/>
                </a:lnSpc>
                <a:spcBef>
                  <a:spcPts val="800"/>
                </a:spcBef>
                <a:buClr>
                  <a:srgbClr val="AFC5B9"/>
                </a:buClr>
                <a:buSzPct val="80000"/>
                <a:buChar char="•"/>
                <a:defRPr sz="2100">
                  <a:solidFill>
                    <a:srgbClr val="FFFFFF"/>
                  </a:solidFill>
                </a:defRPr>
              </a:pPr>
              <a:r>
                <a:t>Гуманность</a:t>
              </a:r>
              <a:br/>
              <a:r>
                <a:t>Забота об окружающей среде</a:t>
              </a:r>
            </a:p>
          </p:txBody>
        </p:sp>
      </p:grpSp>
      <p:sp>
        <p:nvSpPr>
          <p:cNvPr id="311" name="TextBox 4"/>
          <p:cNvSpPr txBox="1"/>
          <p:nvPr/>
        </p:nvSpPr>
        <p:spPr>
          <a:xfrm>
            <a:off x="1604134" y="5795245"/>
            <a:ext cx="9897689" cy="929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/>
            <a:r>
              <a:t>Поможем очистить территорию университета самым выгодным и экологичным способом!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Объект 4" descr="Объект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1868" y="0"/>
            <a:ext cx="10043771" cy="72551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Заголовок 1"/>
          <p:cNvSpPr txBox="1"/>
          <p:nvPr>
            <p:ph type="title"/>
          </p:nvPr>
        </p:nvSpPr>
        <p:spPr>
          <a:xfrm>
            <a:off x="646111" y="452718"/>
            <a:ext cx="9404723" cy="1400531"/>
          </a:xfrm>
          <a:prstGeom prst="rect">
            <a:avLst/>
          </a:prstGeom>
        </p:spPr>
        <p:txBody>
          <a:bodyPr/>
          <a:lstStyle/>
          <a:p>
            <a:pPr/>
            <a:r>
              <a:t>Конкуренты</a:t>
            </a:r>
          </a:p>
        </p:txBody>
      </p:sp>
      <p:grpSp>
        <p:nvGrpSpPr>
          <p:cNvPr id="334" name="Объект 3"/>
          <p:cNvGrpSpPr/>
          <p:nvPr/>
        </p:nvGrpSpPr>
        <p:grpSpPr>
          <a:xfrm>
            <a:off x="1106107" y="2036052"/>
            <a:ext cx="8941559" cy="4188019"/>
            <a:chOff x="0" y="0"/>
            <a:chExt cx="8941557" cy="4188017"/>
          </a:xfrm>
        </p:grpSpPr>
        <p:grpSp>
          <p:nvGrpSpPr>
            <p:cNvPr id="318" name="Сгруппировать"/>
            <p:cNvGrpSpPr/>
            <p:nvPr/>
          </p:nvGrpSpPr>
          <p:grpSpPr>
            <a:xfrm>
              <a:off x="0" y="0"/>
              <a:ext cx="2726084" cy="781812"/>
              <a:chOff x="0" y="0"/>
              <a:chExt cx="2726083" cy="781811"/>
            </a:xfrm>
          </p:grpSpPr>
          <p:sp>
            <p:nvSpPr>
              <p:cNvPr id="316" name="Прямоугольник"/>
              <p:cNvSpPr/>
              <p:nvPr/>
            </p:nvSpPr>
            <p:spPr>
              <a:xfrm>
                <a:off x="0" y="40913"/>
                <a:ext cx="2726084" cy="699985"/>
              </a:xfrm>
              <a:prstGeom prst="rect">
                <a:avLst/>
              </a:prstGeom>
              <a:gradFill flip="none" rotWithShape="1">
                <a:gsLst>
                  <a:gs pos="0">
                    <a:srgbClr val="ACD462"/>
                  </a:gs>
                  <a:gs pos="100000">
                    <a:srgbClr val="7BA32D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>
                <a:outerShdw sx="100000" sy="100000" kx="0" ky="0" algn="b" rotWithShape="0" blurRad="38100" dist="25400" dir="5400000">
                  <a:srgbClr val="000000">
                    <a:alpha val="45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44550">
                  <a:lnSpc>
                    <a:spcPct val="90000"/>
                  </a:lnSpc>
                  <a:spcBef>
                    <a:spcPts val="800"/>
                  </a:spcBef>
                  <a:defRPr sz="19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17" name="ФАНДОМАТЫ ECOPLATFORM"/>
              <p:cNvSpPr txBox="1"/>
              <p:nvPr/>
            </p:nvSpPr>
            <p:spPr>
              <a:xfrm>
                <a:off x="57911" y="0"/>
                <a:ext cx="2610262" cy="78181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77215" tIns="77215" rIns="77215" bIns="77215" numCol="1" anchor="ctr">
                <a:spAutoFit/>
              </a:bodyPr>
              <a:lstStyle/>
              <a:p>
                <a:pPr marL="342899" indent="-342899" algn="ctr" defTabSz="844550">
                  <a:lnSpc>
                    <a:spcPct val="90000"/>
                  </a:lnSpc>
                  <a:spcBef>
                    <a:spcPts val="700"/>
                  </a:spcBef>
                  <a:buClr>
                    <a:srgbClr val="AFC5B9"/>
                  </a:buClr>
                  <a:buSzPct val="80000"/>
                  <a:buChar char="•"/>
                  <a:defRPr b="1" sz="1900">
                    <a:solidFill>
                      <a:srgbClr val="FFFFFF"/>
                    </a:solidFill>
                  </a:defRPr>
                </a:pPr>
                <a:r>
                  <a:t>ФАНДОМАТЫ </a:t>
                </a:r>
                <a:r>
                  <a:t>ECOPLATFORM</a:t>
                </a:r>
              </a:p>
            </p:txBody>
          </p:sp>
        </p:grpSp>
        <p:grpSp>
          <p:nvGrpSpPr>
            <p:cNvPr id="321" name="Сгруппировать"/>
            <p:cNvGrpSpPr/>
            <p:nvPr/>
          </p:nvGrpSpPr>
          <p:grpSpPr>
            <a:xfrm>
              <a:off x="0" y="740898"/>
              <a:ext cx="2726084" cy="3447120"/>
              <a:chOff x="0" y="0"/>
              <a:chExt cx="2726083" cy="3447119"/>
            </a:xfrm>
          </p:grpSpPr>
          <p:sp>
            <p:nvSpPr>
              <p:cNvPr id="319" name="Прямоугольник"/>
              <p:cNvSpPr/>
              <p:nvPr/>
            </p:nvSpPr>
            <p:spPr>
              <a:xfrm>
                <a:off x="0" y="-1"/>
                <a:ext cx="2726084" cy="3447121"/>
              </a:xfrm>
              <a:prstGeom prst="rect">
                <a:avLst/>
              </a:prstGeom>
              <a:solidFill>
                <a:srgbClr val="DDECCC">
                  <a:alpha val="90000"/>
                </a:srgbClr>
              </a:solidFill>
              <a:ln w="9525" cap="rnd">
                <a:solidFill>
                  <a:srgbClr val="DDECCC">
                    <a:alpha val="90000"/>
                  </a:srgbClr>
                </a:solidFill>
                <a:prstDash val="solid"/>
                <a:round/>
              </a:ln>
              <a:effectLst>
                <a:outerShdw sx="100000" sy="100000" kx="0" ky="0" algn="b" rotWithShape="0" blurRad="38100" dist="25400" dir="5400000">
                  <a:srgbClr val="000000">
                    <a:alpha val="45000"/>
                  </a:srgbClr>
                </a:outerShdw>
              </a:effec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844550">
                  <a:lnSpc>
                    <a:spcPct val="90000"/>
                  </a:lnSpc>
                  <a:spcBef>
                    <a:spcPts val="300"/>
                  </a:spcBef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20" name="Принимает только пластиковые бутылки и алюминий…"/>
              <p:cNvSpPr txBox="1"/>
              <p:nvPr/>
            </p:nvSpPr>
            <p:spPr>
              <a:xfrm>
                <a:off x="0" y="0"/>
                <a:ext cx="2692302" cy="232511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101346" tIns="101346" rIns="101346" bIns="101346" numCol="1" anchor="t">
                <a:spAutoFit/>
              </a:bodyPr>
              <a:lstStyle/>
              <a:p>
                <a:pPr lvl="1" marL="171449" indent="-171449" defTabSz="844550">
                  <a:lnSpc>
                    <a:spcPct val="90000"/>
                  </a:lnSpc>
                  <a:spcBef>
                    <a:spcPts val="300"/>
                  </a:spcBef>
                  <a:buClr>
                    <a:srgbClr val="AFC5B9"/>
                  </a:buClr>
                  <a:buSzPct val="80000"/>
                  <a:buChar char="•"/>
                  <a:defRPr sz="1900">
                    <a:solidFill>
                      <a:srgbClr val="FFFFFF"/>
                    </a:solidFill>
                  </a:defRPr>
                </a:pPr>
                <a:r>
                  <a:t>Принимает только пластиковые бутылки и алюминий</a:t>
                </a:r>
              </a:p>
              <a:p>
                <a:pPr lvl="1" marL="171449" indent="-171449" defTabSz="844550">
                  <a:lnSpc>
                    <a:spcPct val="90000"/>
                  </a:lnSpc>
                  <a:spcBef>
                    <a:spcPts val="300"/>
                  </a:spcBef>
                  <a:buClr>
                    <a:srgbClr val="AFC5B9"/>
                  </a:buClr>
                  <a:buSzPct val="80000"/>
                  <a:buChar char="•"/>
                  <a:defRPr sz="1900">
                    <a:solidFill>
                      <a:srgbClr val="FFFFFF"/>
                    </a:solidFill>
                  </a:defRPr>
                </a:pPr>
                <a:r>
                  <a:t>Система бонусов за вклад в окружающую среду </a:t>
                </a:r>
              </a:p>
            </p:txBody>
          </p:sp>
        </p:grpSp>
        <p:grpSp>
          <p:nvGrpSpPr>
            <p:cNvPr id="324" name="Сгруппировать"/>
            <p:cNvGrpSpPr/>
            <p:nvPr/>
          </p:nvGrpSpPr>
          <p:grpSpPr>
            <a:xfrm>
              <a:off x="3107737" y="0"/>
              <a:ext cx="2726085" cy="781812"/>
              <a:chOff x="0" y="0"/>
              <a:chExt cx="2726083" cy="781811"/>
            </a:xfrm>
          </p:grpSpPr>
          <p:sp>
            <p:nvSpPr>
              <p:cNvPr id="322" name="Прямоугольник"/>
              <p:cNvSpPr/>
              <p:nvPr/>
            </p:nvSpPr>
            <p:spPr>
              <a:xfrm>
                <a:off x="0" y="40913"/>
                <a:ext cx="2726084" cy="699985"/>
              </a:xfrm>
              <a:prstGeom prst="rect">
                <a:avLst/>
              </a:prstGeom>
              <a:gradFill flip="none" rotWithShape="1">
                <a:gsLst>
                  <a:gs pos="0">
                    <a:srgbClr val="ACD462"/>
                  </a:gs>
                  <a:gs pos="100000">
                    <a:srgbClr val="7BA32D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>
                <a:outerShdw sx="100000" sy="100000" kx="0" ky="0" algn="b" rotWithShape="0" blurRad="38100" dist="25400" dir="5400000">
                  <a:srgbClr val="000000">
                    <a:alpha val="45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44550">
                  <a:lnSpc>
                    <a:spcPct val="90000"/>
                  </a:lnSpc>
                  <a:spcBef>
                    <a:spcPts val="800"/>
                  </a:spcBef>
                  <a:defRPr sz="1900" u="sng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23" name="РАЗДЕЛЯЮ СЕРДЦЕМ"/>
              <p:cNvSpPr txBox="1"/>
              <p:nvPr/>
            </p:nvSpPr>
            <p:spPr>
              <a:xfrm>
                <a:off x="57911" y="0"/>
                <a:ext cx="2610262" cy="78181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77215" tIns="77215" rIns="77215" bIns="77215" numCol="1" anchor="ctr">
                <a:spAutoFit/>
              </a:bodyPr>
              <a:lstStyle>
                <a:lvl1pPr marL="342899" indent="-342899" algn="ctr" defTabSz="844550">
                  <a:lnSpc>
                    <a:spcPct val="90000"/>
                  </a:lnSpc>
                  <a:spcBef>
                    <a:spcPts val="700"/>
                  </a:spcBef>
                  <a:buClr>
                    <a:srgbClr val="AFC5B9"/>
                  </a:buClr>
                  <a:buSzPct val="80000"/>
                  <a:buChar char="•"/>
                  <a:defRPr b="1" sz="1900" u="sng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РАЗДЕЛЯЮ СЕРДЦЕМ</a:t>
                </a:r>
              </a:p>
            </p:txBody>
          </p:sp>
        </p:grpSp>
        <p:grpSp>
          <p:nvGrpSpPr>
            <p:cNvPr id="327" name="Сгруппировать"/>
            <p:cNvGrpSpPr/>
            <p:nvPr/>
          </p:nvGrpSpPr>
          <p:grpSpPr>
            <a:xfrm>
              <a:off x="3107737" y="740898"/>
              <a:ext cx="2726085" cy="3447120"/>
              <a:chOff x="0" y="0"/>
              <a:chExt cx="2726083" cy="3447119"/>
            </a:xfrm>
          </p:grpSpPr>
          <p:sp>
            <p:nvSpPr>
              <p:cNvPr id="325" name="Прямоугольник"/>
              <p:cNvSpPr/>
              <p:nvPr/>
            </p:nvSpPr>
            <p:spPr>
              <a:xfrm>
                <a:off x="0" y="-1"/>
                <a:ext cx="2726084" cy="3447121"/>
              </a:xfrm>
              <a:prstGeom prst="rect">
                <a:avLst/>
              </a:prstGeom>
              <a:solidFill>
                <a:srgbClr val="DDECCC">
                  <a:alpha val="90000"/>
                </a:srgbClr>
              </a:solidFill>
              <a:ln w="9525" cap="rnd">
                <a:solidFill>
                  <a:srgbClr val="DDECCC">
                    <a:alpha val="90000"/>
                  </a:srgbClr>
                </a:solidFill>
                <a:prstDash val="solid"/>
                <a:round/>
              </a:ln>
              <a:effectLst>
                <a:outerShdw sx="100000" sy="100000" kx="0" ky="0" algn="b" rotWithShape="0" blurRad="38100" dist="25400" dir="5400000">
                  <a:srgbClr val="000000">
                    <a:alpha val="45000"/>
                  </a:srgbClr>
                </a:outerShdw>
              </a:effec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844550">
                  <a:lnSpc>
                    <a:spcPct val="90000"/>
                  </a:lnSpc>
                  <a:spcBef>
                    <a:spcPts val="300"/>
                  </a:spcBef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26" name="Установка контейнеров…"/>
              <p:cNvSpPr txBox="1"/>
              <p:nvPr/>
            </p:nvSpPr>
            <p:spPr>
              <a:xfrm>
                <a:off x="0" y="0"/>
                <a:ext cx="2692302" cy="328371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101346" tIns="101346" rIns="101346" bIns="101346" numCol="1" anchor="t">
                <a:spAutoFit/>
              </a:bodyPr>
              <a:lstStyle/>
              <a:p>
                <a:pPr lvl="1" marL="171449" indent="-171449" defTabSz="844550">
                  <a:lnSpc>
                    <a:spcPct val="90000"/>
                  </a:lnSpc>
                  <a:spcBef>
                    <a:spcPts val="300"/>
                  </a:spcBef>
                  <a:buClr>
                    <a:srgbClr val="AFC5B9"/>
                  </a:buClr>
                  <a:buSzPct val="80000"/>
                  <a:buChar char="•"/>
                  <a:defRPr sz="1900">
                    <a:solidFill>
                      <a:srgbClr val="FFFFFF"/>
                    </a:solidFill>
                  </a:defRPr>
                </a:pPr>
                <a:r>
                  <a:t>Установка контейнеров</a:t>
                </a:r>
              </a:p>
              <a:p>
                <a:pPr lvl="1" marL="171449" indent="-171449" defTabSz="844550">
                  <a:lnSpc>
                    <a:spcPct val="90000"/>
                  </a:lnSpc>
                  <a:spcBef>
                    <a:spcPts val="300"/>
                  </a:spcBef>
                  <a:buClr>
                    <a:srgbClr val="AFC5B9"/>
                  </a:buClr>
                  <a:buSzPct val="80000"/>
                  <a:buChar char="•"/>
                  <a:defRPr sz="1900">
                    <a:solidFill>
                      <a:srgbClr val="FFFFFF"/>
                    </a:solidFill>
                  </a:defRPr>
                </a:pPr>
                <a:r>
                  <a:t>Утилизация </a:t>
                </a:r>
              </a:p>
              <a:p>
                <a:pPr lvl="1" marL="171449" indent="-171449" defTabSz="844550">
                  <a:lnSpc>
                    <a:spcPct val="90000"/>
                  </a:lnSpc>
                  <a:spcBef>
                    <a:spcPts val="300"/>
                  </a:spcBef>
                  <a:buClr>
                    <a:srgbClr val="AFC5B9"/>
                  </a:buClr>
                  <a:buSzPct val="80000"/>
                  <a:buChar char="•"/>
                  <a:defRPr sz="1900">
                    <a:solidFill>
                      <a:srgbClr val="FFFFFF"/>
                    </a:solidFill>
                  </a:defRPr>
                </a:pPr>
                <a:r>
                  <a:t>Покупка/продажа вторсырья</a:t>
                </a:r>
              </a:p>
              <a:p>
                <a:pPr lvl="1" marL="171449" indent="-171449" defTabSz="844550">
                  <a:lnSpc>
                    <a:spcPct val="90000"/>
                  </a:lnSpc>
                  <a:spcBef>
                    <a:spcPts val="300"/>
                  </a:spcBef>
                  <a:buClr>
                    <a:srgbClr val="AFC5B9"/>
                  </a:buClr>
                  <a:buSzPct val="80000"/>
                  <a:buChar char="•"/>
                  <a:defRPr sz="1900">
                    <a:solidFill>
                      <a:srgbClr val="FFFFFF"/>
                    </a:solidFill>
                  </a:defRPr>
                </a:pPr>
                <a:r>
                  <a:t>Аренда спецтехники</a:t>
                </a:r>
              </a:p>
              <a:p>
                <a:pPr lvl="1" marL="171449" indent="-171449" defTabSz="844550">
                  <a:lnSpc>
                    <a:spcPct val="90000"/>
                  </a:lnSpc>
                  <a:spcBef>
                    <a:spcPts val="300"/>
                  </a:spcBef>
                  <a:buClr>
                    <a:srgbClr val="AFC5B9"/>
                  </a:buClr>
                  <a:buSzPct val="80000"/>
                  <a:buChar char="•"/>
                  <a:defRPr sz="1900">
                    <a:solidFill>
                      <a:srgbClr val="FFFFFF"/>
                    </a:solidFill>
                  </a:defRPr>
                </a:pPr>
                <a:r>
                  <a:t>Ликвидация свалок</a:t>
                </a:r>
              </a:p>
              <a:p>
                <a:pPr lvl="1" marL="171449" indent="-171449" defTabSz="844550">
                  <a:lnSpc>
                    <a:spcPct val="90000"/>
                  </a:lnSpc>
                  <a:spcBef>
                    <a:spcPts val="300"/>
                  </a:spcBef>
                  <a:buClr>
                    <a:srgbClr val="AFC5B9"/>
                  </a:buClr>
                  <a:buSzPct val="80000"/>
                  <a:buChar char="•"/>
                  <a:defRPr sz="1900">
                    <a:solidFill>
                      <a:srgbClr val="FFFFFF"/>
                    </a:solidFill>
                  </a:defRPr>
                </a:pPr>
                <a:r>
                  <a:t>Экологическое сопровождение</a:t>
                </a:r>
              </a:p>
            </p:txBody>
          </p:sp>
        </p:grpSp>
        <p:grpSp>
          <p:nvGrpSpPr>
            <p:cNvPr id="330" name="Сгруппировать"/>
            <p:cNvGrpSpPr/>
            <p:nvPr/>
          </p:nvGrpSpPr>
          <p:grpSpPr>
            <a:xfrm>
              <a:off x="6215473" y="40913"/>
              <a:ext cx="2726085" cy="699985"/>
              <a:chOff x="0" y="0"/>
              <a:chExt cx="2726083" cy="699984"/>
            </a:xfrm>
          </p:grpSpPr>
          <p:sp>
            <p:nvSpPr>
              <p:cNvPr id="328" name="Прямоугольник"/>
              <p:cNvSpPr/>
              <p:nvPr/>
            </p:nvSpPr>
            <p:spPr>
              <a:xfrm>
                <a:off x="0" y="-1"/>
                <a:ext cx="2726084" cy="699986"/>
              </a:xfrm>
              <a:prstGeom prst="rect">
                <a:avLst/>
              </a:prstGeom>
              <a:gradFill flip="none" rotWithShape="1">
                <a:gsLst>
                  <a:gs pos="0">
                    <a:srgbClr val="ACD462"/>
                  </a:gs>
                  <a:gs pos="100000">
                    <a:srgbClr val="7BA32D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>
                <a:outerShdw sx="100000" sy="100000" kx="0" ky="0" algn="b" rotWithShape="0" blurRad="38100" dist="25400" dir="5400000">
                  <a:srgbClr val="000000">
                    <a:alpha val="45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44550">
                  <a:lnSpc>
                    <a:spcPct val="90000"/>
                  </a:lnSpc>
                  <a:spcBef>
                    <a:spcPts val="800"/>
                  </a:spcBef>
                  <a:defRPr sz="19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29" name="ТОЧКА ДОБРА"/>
              <p:cNvSpPr txBox="1"/>
              <p:nvPr/>
            </p:nvSpPr>
            <p:spPr>
              <a:xfrm>
                <a:off x="57912" y="107676"/>
                <a:ext cx="2610261" cy="48463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77215" tIns="77215" rIns="77215" bIns="77215" numCol="1" anchor="ctr">
                <a:spAutoFit/>
              </a:bodyPr>
              <a:lstStyle>
                <a:lvl1pPr marL="342899" indent="-342899" algn="ctr" defTabSz="844550">
                  <a:lnSpc>
                    <a:spcPct val="90000"/>
                  </a:lnSpc>
                  <a:spcBef>
                    <a:spcPts val="700"/>
                  </a:spcBef>
                  <a:buClr>
                    <a:srgbClr val="AFC5B9"/>
                  </a:buClr>
                  <a:buSzPct val="80000"/>
                  <a:buChar char="•"/>
                  <a:defRPr b="1" sz="19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ТОЧКА ДОБРА</a:t>
                </a:r>
              </a:p>
            </p:txBody>
          </p:sp>
        </p:grpSp>
        <p:grpSp>
          <p:nvGrpSpPr>
            <p:cNvPr id="333" name="Сгруппировать"/>
            <p:cNvGrpSpPr/>
            <p:nvPr/>
          </p:nvGrpSpPr>
          <p:grpSpPr>
            <a:xfrm>
              <a:off x="6215473" y="740898"/>
              <a:ext cx="2726085" cy="3447120"/>
              <a:chOff x="0" y="0"/>
              <a:chExt cx="2726083" cy="3447119"/>
            </a:xfrm>
          </p:grpSpPr>
          <p:sp>
            <p:nvSpPr>
              <p:cNvPr id="331" name="Прямоугольник"/>
              <p:cNvSpPr/>
              <p:nvPr/>
            </p:nvSpPr>
            <p:spPr>
              <a:xfrm>
                <a:off x="0" y="-1"/>
                <a:ext cx="2726084" cy="3447121"/>
              </a:xfrm>
              <a:prstGeom prst="rect">
                <a:avLst/>
              </a:prstGeom>
              <a:solidFill>
                <a:srgbClr val="DDECCC">
                  <a:alpha val="90000"/>
                </a:srgbClr>
              </a:solidFill>
              <a:ln w="9525" cap="rnd">
                <a:solidFill>
                  <a:srgbClr val="DDECCC">
                    <a:alpha val="90000"/>
                  </a:srgbClr>
                </a:solidFill>
                <a:prstDash val="solid"/>
                <a:round/>
              </a:ln>
              <a:effectLst>
                <a:outerShdw sx="100000" sy="100000" kx="0" ky="0" algn="b" rotWithShape="0" blurRad="38100" dist="25400" dir="5400000">
                  <a:srgbClr val="000000">
                    <a:alpha val="45000"/>
                  </a:srgbClr>
                </a:outerShdw>
              </a:effec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844550">
                  <a:lnSpc>
                    <a:spcPct val="90000"/>
                  </a:lnSpc>
                  <a:spcBef>
                    <a:spcPts val="300"/>
                  </a:spcBef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32" name="Некоммерческая организация…"/>
              <p:cNvSpPr txBox="1"/>
              <p:nvPr/>
            </p:nvSpPr>
            <p:spPr>
              <a:xfrm>
                <a:off x="0" y="0"/>
                <a:ext cx="2692302" cy="235940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101346" tIns="101346" rIns="101346" bIns="101346" numCol="1" anchor="t">
                <a:spAutoFit/>
              </a:bodyPr>
              <a:lstStyle/>
              <a:p>
                <a:pPr lvl="1" marL="171449" indent="-171449" defTabSz="844550">
                  <a:lnSpc>
                    <a:spcPct val="90000"/>
                  </a:lnSpc>
                  <a:spcBef>
                    <a:spcPts val="300"/>
                  </a:spcBef>
                  <a:buClr>
                    <a:srgbClr val="AFC5B9"/>
                  </a:buClr>
                  <a:buSzPct val="80000"/>
                  <a:buChar char="•"/>
                  <a:defRPr sz="1900">
                    <a:solidFill>
                      <a:srgbClr val="FFFFFF"/>
                    </a:solidFill>
                  </a:defRPr>
                </a:pPr>
                <a:r>
                  <a:t>Некоммерческая организация </a:t>
                </a:r>
              </a:p>
              <a:p>
                <a:pPr lvl="1" marL="171449" indent="-171449" defTabSz="844550">
                  <a:lnSpc>
                    <a:spcPct val="90000"/>
                  </a:lnSpc>
                  <a:spcBef>
                    <a:spcPts val="300"/>
                  </a:spcBef>
                  <a:buClr>
                    <a:srgbClr val="AFC5B9"/>
                  </a:buClr>
                  <a:buSzPct val="80000"/>
                  <a:buChar char="•"/>
                  <a:defRPr sz="1900">
                    <a:solidFill>
                      <a:srgbClr val="FFFFFF"/>
                    </a:solidFill>
                  </a:defRPr>
                </a:pPr>
                <a:r>
                  <a:t>Призывает людей к правильному подходу в утилизации мусора, защите экологии</a:t>
                </a:r>
              </a:p>
            </p:txBody>
          </p:sp>
        </p:grpSp>
      </p:grp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Заголовок 1"/>
          <p:cNvSpPr txBox="1"/>
          <p:nvPr>
            <p:ph type="title"/>
          </p:nvPr>
        </p:nvSpPr>
        <p:spPr>
          <a:xfrm>
            <a:off x="646111" y="452718"/>
            <a:ext cx="9404723" cy="1400531"/>
          </a:xfrm>
          <a:prstGeom prst="rect">
            <a:avLst/>
          </a:prstGeom>
        </p:spPr>
        <p:txBody>
          <a:bodyPr/>
          <a:lstStyle/>
          <a:p>
            <a:pPr/>
            <a:r>
              <a:t>Клиенты</a:t>
            </a:r>
          </a:p>
        </p:txBody>
      </p:sp>
      <p:grpSp>
        <p:nvGrpSpPr>
          <p:cNvPr id="347" name="Объект 3"/>
          <p:cNvGrpSpPr/>
          <p:nvPr/>
        </p:nvGrpSpPr>
        <p:grpSpPr>
          <a:xfrm>
            <a:off x="1042139" y="1690688"/>
            <a:ext cx="9802922" cy="4351338"/>
            <a:chOff x="0" y="0"/>
            <a:chExt cx="9802921" cy="4351337"/>
          </a:xfrm>
        </p:grpSpPr>
        <p:sp>
          <p:nvSpPr>
            <p:cNvPr id="337" name="Стрелка"/>
            <p:cNvSpPr/>
            <p:nvPr/>
          </p:nvSpPr>
          <p:spPr>
            <a:xfrm>
              <a:off x="432330" y="0"/>
              <a:ext cx="8938260" cy="4351338"/>
            </a:xfrm>
            <a:prstGeom prst="rightArrow">
              <a:avLst>
                <a:gd name="adj1" fmla="val 50000"/>
                <a:gd name="adj2" fmla="val 50000"/>
              </a:avLst>
            </a:prstGeom>
            <a:gradFill flip="none" rotWithShape="1">
              <a:gsLst>
                <a:gs pos="0">
                  <a:srgbClr val="FCFDFA"/>
                </a:gs>
                <a:gs pos="100000">
                  <a:srgbClr val="B2CA96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spcBef>
                  <a:spcPts val="1000"/>
                </a:spcBef>
                <a:defRPr sz="2000">
                  <a:solidFill>
                    <a:srgbClr val="FFFFFF"/>
                  </a:solidFill>
                </a:defRPr>
              </a:pPr>
            </a:p>
          </p:txBody>
        </p:sp>
        <p:grpSp>
          <p:nvGrpSpPr>
            <p:cNvPr id="340" name="Сгруппировать"/>
            <p:cNvGrpSpPr/>
            <p:nvPr/>
          </p:nvGrpSpPr>
          <p:grpSpPr>
            <a:xfrm>
              <a:off x="0" y="1305401"/>
              <a:ext cx="3154680" cy="1740536"/>
              <a:chOff x="0" y="0"/>
              <a:chExt cx="3154679" cy="1740535"/>
            </a:xfrm>
          </p:grpSpPr>
          <p:sp>
            <p:nvSpPr>
              <p:cNvPr id="338" name="Закругленный прямоугольник"/>
              <p:cNvSpPr/>
              <p:nvPr/>
            </p:nvSpPr>
            <p:spPr>
              <a:xfrm>
                <a:off x="0" y="0"/>
                <a:ext cx="3154680" cy="1740536"/>
              </a:xfrm>
              <a:prstGeom prst="roundRect">
                <a:avLst>
                  <a:gd name="adj" fmla="val 16667"/>
                </a:avLst>
              </a:prstGeom>
              <a:gradFill flip="none" rotWithShape="1">
                <a:gsLst>
                  <a:gs pos="0">
                    <a:srgbClr val="ACD462"/>
                  </a:gs>
                  <a:gs pos="100000">
                    <a:srgbClr val="7BA32D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>
                <a:outerShdw sx="100000" sy="100000" kx="0" ky="0" algn="b" rotWithShape="0" blurRad="38100" dist="25400" dir="5400000">
                  <a:srgbClr val="000000">
                    <a:alpha val="45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377950">
                  <a:lnSpc>
                    <a:spcPct val="90000"/>
                  </a:lnSpc>
                  <a:spcBef>
                    <a:spcPts val="800"/>
                  </a:spcBef>
                  <a:defRPr sz="20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39" name="ПГНИУ"/>
              <p:cNvSpPr txBox="1"/>
              <p:nvPr/>
            </p:nvSpPr>
            <p:spPr>
              <a:xfrm>
                <a:off x="84965" y="517207"/>
                <a:ext cx="2984750" cy="70612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118110" tIns="118110" rIns="118110" bIns="118110" numCol="1" anchor="ctr">
                <a:spAutoFit/>
              </a:bodyPr>
              <a:lstStyle>
                <a:lvl1pPr marL="342900" indent="-342900" algn="ctr" defTabSz="1377950">
                  <a:lnSpc>
                    <a:spcPct val="90000"/>
                  </a:lnSpc>
                  <a:spcBef>
                    <a:spcPts val="1300"/>
                  </a:spcBef>
                  <a:buClr>
                    <a:srgbClr val="AFC5B9"/>
                  </a:buClr>
                  <a:buSzPct val="80000"/>
                  <a:buChar char="•"/>
                  <a:defRPr sz="31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ПГНИУ</a:t>
                </a:r>
              </a:p>
            </p:txBody>
          </p:sp>
        </p:grpSp>
        <p:grpSp>
          <p:nvGrpSpPr>
            <p:cNvPr id="343" name="Сгруппировать"/>
            <p:cNvGrpSpPr/>
            <p:nvPr/>
          </p:nvGrpSpPr>
          <p:grpSpPr>
            <a:xfrm>
              <a:off x="3324120" y="1305401"/>
              <a:ext cx="3154681" cy="1740536"/>
              <a:chOff x="0" y="0"/>
              <a:chExt cx="3154679" cy="1740535"/>
            </a:xfrm>
          </p:grpSpPr>
          <p:sp>
            <p:nvSpPr>
              <p:cNvPr id="341" name="Закругленный прямоугольник"/>
              <p:cNvSpPr/>
              <p:nvPr/>
            </p:nvSpPr>
            <p:spPr>
              <a:xfrm>
                <a:off x="0" y="0"/>
                <a:ext cx="3154680" cy="1740536"/>
              </a:xfrm>
              <a:prstGeom prst="roundRect">
                <a:avLst>
                  <a:gd name="adj" fmla="val 16667"/>
                </a:avLst>
              </a:prstGeom>
              <a:gradFill flip="none" rotWithShape="1">
                <a:gsLst>
                  <a:gs pos="0">
                    <a:srgbClr val="ACD462"/>
                  </a:gs>
                  <a:gs pos="100000">
                    <a:srgbClr val="7BA32D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>
                <a:outerShdw sx="100000" sy="100000" kx="0" ky="0" algn="b" rotWithShape="0" blurRad="38100" dist="25400" dir="5400000">
                  <a:srgbClr val="000000">
                    <a:alpha val="45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377950">
                  <a:lnSpc>
                    <a:spcPct val="90000"/>
                  </a:lnSpc>
                  <a:spcBef>
                    <a:spcPts val="800"/>
                  </a:spcBef>
                  <a:defRPr sz="20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42" name="Другие ВУЗы"/>
              <p:cNvSpPr txBox="1"/>
              <p:nvPr/>
            </p:nvSpPr>
            <p:spPr>
              <a:xfrm>
                <a:off x="84966" y="277177"/>
                <a:ext cx="2984749" cy="118618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118110" tIns="118110" rIns="118110" bIns="118110" numCol="1" anchor="ctr">
                <a:spAutoFit/>
              </a:bodyPr>
              <a:lstStyle>
                <a:lvl1pPr marL="342900" indent="-342900" algn="ctr" defTabSz="1377950">
                  <a:lnSpc>
                    <a:spcPct val="90000"/>
                  </a:lnSpc>
                  <a:spcBef>
                    <a:spcPts val="1300"/>
                  </a:spcBef>
                  <a:buClr>
                    <a:srgbClr val="AFC5B9"/>
                  </a:buClr>
                  <a:buSzPct val="80000"/>
                  <a:buChar char="•"/>
                  <a:defRPr sz="31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Другие ВУЗы</a:t>
                </a:r>
              </a:p>
            </p:txBody>
          </p:sp>
        </p:grpSp>
        <p:grpSp>
          <p:nvGrpSpPr>
            <p:cNvPr id="346" name="Сгруппировать"/>
            <p:cNvGrpSpPr/>
            <p:nvPr/>
          </p:nvGrpSpPr>
          <p:grpSpPr>
            <a:xfrm>
              <a:off x="6648241" y="1305401"/>
              <a:ext cx="3154681" cy="1740536"/>
              <a:chOff x="0" y="0"/>
              <a:chExt cx="3154679" cy="1740535"/>
            </a:xfrm>
          </p:grpSpPr>
          <p:sp>
            <p:nvSpPr>
              <p:cNvPr id="344" name="Закругленный прямоугольник"/>
              <p:cNvSpPr/>
              <p:nvPr/>
            </p:nvSpPr>
            <p:spPr>
              <a:xfrm>
                <a:off x="0" y="0"/>
                <a:ext cx="3154680" cy="1740536"/>
              </a:xfrm>
              <a:prstGeom prst="roundRect">
                <a:avLst>
                  <a:gd name="adj" fmla="val 16667"/>
                </a:avLst>
              </a:prstGeom>
              <a:gradFill flip="none" rotWithShape="1">
                <a:gsLst>
                  <a:gs pos="0">
                    <a:srgbClr val="ACD462"/>
                  </a:gs>
                  <a:gs pos="100000">
                    <a:srgbClr val="7BA32D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>
                <a:outerShdw sx="100000" sy="100000" kx="0" ky="0" algn="b" rotWithShape="0" blurRad="38100" dist="25400" dir="5400000">
                  <a:srgbClr val="000000">
                    <a:alpha val="45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377950">
                  <a:lnSpc>
                    <a:spcPct val="90000"/>
                  </a:lnSpc>
                  <a:spcBef>
                    <a:spcPts val="800"/>
                  </a:spcBef>
                  <a:defRPr sz="20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45" name="Парки, детские площадки"/>
              <p:cNvSpPr txBox="1"/>
              <p:nvPr/>
            </p:nvSpPr>
            <p:spPr>
              <a:xfrm>
                <a:off x="84966" y="37147"/>
                <a:ext cx="2984749" cy="16662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118110" tIns="118110" rIns="118110" bIns="118110" numCol="1" anchor="ctr">
                <a:spAutoFit/>
              </a:bodyPr>
              <a:lstStyle>
                <a:lvl1pPr marL="342900" indent="-342900" algn="ctr" defTabSz="1377950">
                  <a:lnSpc>
                    <a:spcPct val="90000"/>
                  </a:lnSpc>
                  <a:spcBef>
                    <a:spcPts val="1300"/>
                  </a:spcBef>
                  <a:buClr>
                    <a:srgbClr val="AFC5B9"/>
                  </a:buClr>
                  <a:buSzPct val="80000"/>
                  <a:buChar char="•"/>
                  <a:defRPr sz="31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Парки, детские площадки</a:t>
                </a:r>
              </a:p>
            </p:txBody>
          </p:sp>
        </p:grpSp>
      </p:grp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Заголовок 1"/>
          <p:cNvSpPr txBox="1"/>
          <p:nvPr>
            <p:ph type="title"/>
          </p:nvPr>
        </p:nvSpPr>
        <p:spPr>
          <a:xfrm>
            <a:off x="646111" y="452718"/>
            <a:ext cx="9404723" cy="1400531"/>
          </a:xfrm>
          <a:prstGeom prst="rect">
            <a:avLst/>
          </a:prstGeom>
        </p:spPr>
        <p:txBody>
          <a:bodyPr/>
          <a:lstStyle/>
          <a:p>
            <a:pPr/>
            <a:r>
              <a:t>ДОХОД</a:t>
            </a:r>
          </a:p>
        </p:txBody>
      </p:sp>
      <p:grpSp>
        <p:nvGrpSpPr>
          <p:cNvPr id="365" name="Объект 13"/>
          <p:cNvGrpSpPr/>
          <p:nvPr/>
        </p:nvGrpSpPr>
        <p:grpSpPr>
          <a:xfrm>
            <a:off x="2369171" y="1860570"/>
            <a:ext cx="8247093" cy="4392852"/>
            <a:chOff x="0" y="0"/>
            <a:chExt cx="8247092" cy="4392850"/>
          </a:xfrm>
        </p:grpSpPr>
        <p:sp>
          <p:nvSpPr>
            <p:cNvPr id="350" name="Линия"/>
            <p:cNvSpPr/>
            <p:nvPr/>
          </p:nvSpPr>
          <p:spPr>
            <a:xfrm>
              <a:off x="2534335" y="2701202"/>
              <a:ext cx="500292" cy="290686"/>
            </a:xfrm>
            <a:prstGeom prst="line">
              <a:avLst/>
            </a:prstGeom>
            <a:noFill/>
            <a:ln w="19050" cap="rnd">
              <a:solidFill>
                <a:srgbClr val="79A12C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51" name="Линия"/>
            <p:cNvSpPr/>
            <p:nvPr/>
          </p:nvSpPr>
          <p:spPr>
            <a:xfrm flipV="1">
              <a:off x="2533755" y="1231279"/>
              <a:ext cx="1047233" cy="473457"/>
            </a:xfrm>
            <a:prstGeom prst="line">
              <a:avLst/>
            </a:prstGeom>
            <a:noFill/>
            <a:ln w="19050" cap="rnd">
              <a:solidFill>
                <a:srgbClr val="79A12C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52" name="Кружок"/>
            <p:cNvSpPr/>
            <p:nvPr/>
          </p:nvSpPr>
          <p:spPr>
            <a:xfrm>
              <a:off x="0" y="776591"/>
              <a:ext cx="2755655" cy="2755655"/>
            </a:xfrm>
            <a:prstGeom prst="ellipse">
              <a:avLst/>
            </a:prstGeom>
            <a:blipFill rotWithShape="1">
              <a:blip r:embed="rId2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>
              <a:outerShdw sx="100000" sy="100000" kx="0" ky="0" algn="b" rotWithShape="0" blurRad="38100" dist="25400" dir="5400000">
                <a:srgbClr val="000000">
                  <a:alpha val="45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spcBef>
                  <a:spcPts val="1000"/>
                </a:spcBef>
                <a:defRPr sz="2000">
                  <a:solidFill>
                    <a:srgbClr val="FFFFFF"/>
                  </a:solidFill>
                </a:defRPr>
              </a:pPr>
            </a:p>
          </p:txBody>
        </p:sp>
        <p:grpSp>
          <p:nvGrpSpPr>
            <p:cNvPr id="355" name="Сгруппировать"/>
            <p:cNvGrpSpPr/>
            <p:nvPr/>
          </p:nvGrpSpPr>
          <p:grpSpPr>
            <a:xfrm>
              <a:off x="3450021" y="0"/>
              <a:ext cx="2051993" cy="1653393"/>
              <a:chOff x="0" y="0"/>
              <a:chExt cx="2051991" cy="1653392"/>
            </a:xfrm>
          </p:grpSpPr>
          <p:sp>
            <p:nvSpPr>
              <p:cNvPr id="353" name="Овал"/>
              <p:cNvSpPr/>
              <p:nvPr/>
            </p:nvSpPr>
            <p:spPr>
              <a:xfrm>
                <a:off x="0" y="-1"/>
                <a:ext cx="2051992" cy="1653394"/>
              </a:xfrm>
              <a:prstGeom prst="ellipse">
                <a:avLst/>
              </a:prstGeom>
              <a:solidFill>
                <a:schemeClr val="accent1"/>
              </a:solidFill>
              <a:ln w="12700" cap="flat">
                <a:noFill/>
                <a:miter lim="400000"/>
              </a:ln>
              <a:effectLst>
                <a:outerShdw sx="100000" sy="100000" kx="0" ky="0" algn="b" rotWithShape="0" blurRad="38100" dist="25400" dir="5400000">
                  <a:srgbClr val="000000">
                    <a:alpha val="45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00100">
                  <a:lnSpc>
                    <a:spcPct val="90000"/>
                  </a:lnSpc>
                  <a:spcBef>
                    <a:spcPts val="800"/>
                  </a:spcBef>
                  <a:defRPr sz="20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54" name="Утилизация"/>
              <p:cNvSpPr txBox="1"/>
              <p:nvPr/>
            </p:nvSpPr>
            <p:spPr>
              <a:xfrm>
                <a:off x="300506" y="513641"/>
                <a:ext cx="1450979" cy="62611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11429" tIns="11429" rIns="11429" bIns="11429" numCol="1" anchor="ctr">
                <a:spAutoFit/>
              </a:bodyPr>
              <a:lstStyle>
                <a:lvl1pPr marL="342900" indent="-342900" algn="ctr" defTabSz="800100">
                  <a:lnSpc>
                    <a:spcPct val="90000"/>
                  </a:lnSpc>
                  <a:spcBef>
                    <a:spcPts val="700"/>
                  </a:spcBef>
                  <a:buClr>
                    <a:srgbClr val="AFC5B9"/>
                  </a:buClr>
                  <a:buSzPct val="80000"/>
                  <a:buChar char="•"/>
                  <a:defRPr b="1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Утилизация</a:t>
                </a:r>
              </a:p>
            </p:txBody>
          </p:sp>
        </p:grpSp>
        <p:grpSp>
          <p:nvGrpSpPr>
            <p:cNvPr id="358" name="Сгруппировать"/>
            <p:cNvGrpSpPr/>
            <p:nvPr/>
          </p:nvGrpSpPr>
          <p:grpSpPr>
            <a:xfrm>
              <a:off x="5169104" y="0"/>
              <a:ext cx="3077989" cy="1653392"/>
              <a:chOff x="0" y="0"/>
              <a:chExt cx="3077988" cy="1653390"/>
            </a:xfrm>
          </p:grpSpPr>
          <p:sp>
            <p:nvSpPr>
              <p:cNvPr id="356" name="Прямоугольник"/>
              <p:cNvSpPr/>
              <p:nvPr/>
            </p:nvSpPr>
            <p:spPr>
              <a:xfrm>
                <a:off x="-1" y="0"/>
                <a:ext cx="3077990" cy="1653391"/>
              </a:xfrm>
              <a:prstGeom prst="rect">
                <a:avLst/>
              </a:prstGeom>
              <a:noFill/>
              <a:ln w="9525" cap="rnd">
                <a:solidFill>
                  <a:srgbClr val="000000">
                    <a:alpha val="0"/>
                  </a:srgbClr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889000">
                  <a:lnSpc>
                    <a:spcPct val="90000"/>
                  </a:lnSpc>
                  <a:spcBef>
                    <a:spcPts val="300"/>
                  </a:spcBef>
                  <a:defRPr sz="36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57" name="4500 руб./день…"/>
              <p:cNvSpPr txBox="1"/>
              <p:nvPr/>
            </p:nvSpPr>
            <p:spPr>
              <a:xfrm>
                <a:off x="0" y="478080"/>
                <a:ext cx="3077989" cy="69723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/>
              <a:p>
                <a:pPr lvl="1" marL="355600" indent="0" defTabSz="889000">
                  <a:lnSpc>
                    <a:spcPct val="90000"/>
                  </a:lnSpc>
                  <a:spcBef>
                    <a:spcPts val="300"/>
                  </a:spcBef>
                  <a:buClr>
                    <a:srgbClr val="AFC5B9"/>
                  </a:buClr>
                  <a:buSzPct val="80000"/>
                  <a:buChar char="•"/>
                  <a:defRPr sz="2000">
                    <a:solidFill>
                      <a:srgbClr val="FFFFFF"/>
                    </a:solidFill>
                  </a:defRPr>
                </a:pPr>
                <a:r>
                  <a:t>4500 руб./день</a:t>
                </a:r>
              </a:p>
              <a:p>
                <a:pPr lvl="1" marL="355600" indent="0" defTabSz="889000">
                  <a:lnSpc>
                    <a:spcPct val="90000"/>
                  </a:lnSpc>
                  <a:spcBef>
                    <a:spcPts val="300"/>
                  </a:spcBef>
                  <a:buClr>
                    <a:srgbClr val="AFC5B9"/>
                  </a:buClr>
                  <a:buSzPct val="80000"/>
                  <a:buChar char="•"/>
                  <a:defRPr sz="2000">
                    <a:solidFill>
                      <a:srgbClr val="FFFFFF"/>
                    </a:solidFill>
                  </a:defRPr>
                </a:pPr>
                <a:r>
                  <a:t>648 000 руб.</a:t>
                </a:r>
              </a:p>
            </p:txBody>
          </p:sp>
        </p:grpSp>
        <p:grpSp>
          <p:nvGrpSpPr>
            <p:cNvPr id="361" name="Сгруппировать"/>
            <p:cNvGrpSpPr/>
            <p:nvPr/>
          </p:nvGrpSpPr>
          <p:grpSpPr>
            <a:xfrm>
              <a:off x="2819588" y="2584370"/>
              <a:ext cx="2139523" cy="1808481"/>
              <a:chOff x="0" y="0"/>
              <a:chExt cx="2139521" cy="1808479"/>
            </a:xfrm>
          </p:grpSpPr>
          <p:sp>
            <p:nvSpPr>
              <p:cNvPr id="359" name="Овал"/>
              <p:cNvSpPr/>
              <p:nvPr/>
            </p:nvSpPr>
            <p:spPr>
              <a:xfrm>
                <a:off x="0" y="77543"/>
                <a:ext cx="2139522" cy="1653394"/>
              </a:xfrm>
              <a:prstGeom prst="ellipse">
                <a:avLst/>
              </a:prstGeom>
              <a:solidFill>
                <a:schemeClr val="accent1"/>
              </a:solidFill>
              <a:ln w="12700" cap="flat">
                <a:noFill/>
                <a:miter lim="400000"/>
              </a:ln>
              <a:effectLst>
                <a:outerShdw sx="100000" sy="100000" kx="0" ky="0" algn="b" rotWithShape="0" blurRad="38100" dist="25400" dir="5400000">
                  <a:srgbClr val="000000">
                    <a:alpha val="45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711200">
                  <a:lnSpc>
                    <a:spcPct val="90000"/>
                  </a:lnSpc>
                  <a:spcBef>
                    <a:spcPts val="800"/>
                  </a:spcBef>
                  <a:defRPr sz="20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60" name="Продажа на переработку вторсырья «ВТОРПРОЕКТ»"/>
              <p:cNvSpPr txBox="1"/>
              <p:nvPr/>
            </p:nvSpPr>
            <p:spPr>
              <a:xfrm>
                <a:off x="313325" y="0"/>
                <a:ext cx="1512871" cy="180848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10160" tIns="10160" rIns="10160" bIns="10160" numCol="1" anchor="ctr">
                <a:spAutoFit/>
              </a:bodyPr>
              <a:lstStyle>
                <a:lvl1pPr marL="342900" indent="-342900" algn="ctr" defTabSz="711200">
                  <a:lnSpc>
                    <a:spcPct val="90000"/>
                  </a:lnSpc>
                  <a:spcBef>
                    <a:spcPts val="600"/>
                  </a:spcBef>
                  <a:buClr>
                    <a:srgbClr val="AFC5B9"/>
                  </a:buClr>
                  <a:buSzPct val="80000"/>
                  <a:buChar char="•"/>
                  <a:defRPr b="1" sz="16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Продажа на переработку вторсырья «ВТОРПРОЕКТ»</a:t>
                </a:r>
              </a:p>
            </p:txBody>
          </p:sp>
        </p:grpSp>
        <p:grpSp>
          <p:nvGrpSpPr>
            <p:cNvPr id="364" name="Сгруппировать"/>
            <p:cNvGrpSpPr/>
            <p:nvPr/>
          </p:nvGrpSpPr>
          <p:grpSpPr>
            <a:xfrm>
              <a:off x="4516787" y="2661914"/>
              <a:ext cx="3209285" cy="1653392"/>
              <a:chOff x="0" y="0"/>
              <a:chExt cx="3209283" cy="1653390"/>
            </a:xfrm>
          </p:grpSpPr>
          <p:sp>
            <p:nvSpPr>
              <p:cNvPr id="362" name="Прямоугольник"/>
              <p:cNvSpPr/>
              <p:nvPr/>
            </p:nvSpPr>
            <p:spPr>
              <a:xfrm>
                <a:off x="0" y="0"/>
                <a:ext cx="3209284" cy="1653391"/>
              </a:xfrm>
              <a:prstGeom prst="rect">
                <a:avLst/>
              </a:prstGeom>
              <a:noFill/>
              <a:ln w="9525" cap="rnd">
                <a:solidFill>
                  <a:srgbClr val="000000">
                    <a:alpha val="0"/>
                  </a:srgbClr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889000">
                  <a:lnSpc>
                    <a:spcPct val="90000"/>
                  </a:lnSpc>
                  <a:spcBef>
                    <a:spcPts val="300"/>
                  </a:spcBef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63" name="Бумага 29 40 руб.…"/>
              <p:cNvSpPr txBox="1"/>
              <p:nvPr/>
            </p:nvSpPr>
            <p:spPr>
              <a:xfrm>
                <a:off x="0" y="262815"/>
                <a:ext cx="3209284" cy="112776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/>
              <a:p>
                <a:pPr lvl="1" marL="541337" indent="0" defTabSz="889000">
                  <a:lnSpc>
                    <a:spcPct val="90000"/>
                  </a:lnSpc>
                  <a:spcBef>
                    <a:spcPts val="300"/>
                  </a:spcBef>
                  <a:buClr>
                    <a:srgbClr val="AFC5B9"/>
                  </a:buClr>
                  <a:buSzPct val="80000"/>
                  <a:buChar char="•"/>
                  <a:defRPr sz="2000">
                    <a:solidFill>
                      <a:srgbClr val="FFFFFF"/>
                    </a:solidFill>
                  </a:defRPr>
                </a:pPr>
                <a:r>
                  <a:t>Бумага 29 40 руб. </a:t>
                </a:r>
              </a:p>
              <a:p>
                <a:pPr lvl="1" marL="541337" indent="0" defTabSz="889000">
                  <a:lnSpc>
                    <a:spcPct val="90000"/>
                  </a:lnSpc>
                  <a:spcBef>
                    <a:spcPts val="300"/>
                  </a:spcBef>
                  <a:buClr>
                    <a:srgbClr val="AFC5B9"/>
                  </a:buClr>
                  <a:buSzPct val="80000"/>
                  <a:buChar char="•"/>
                  <a:defRPr sz="2000">
                    <a:solidFill>
                      <a:srgbClr val="FFFFFF"/>
                    </a:solidFill>
                  </a:defRPr>
                </a:pPr>
                <a:r>
                  <a:t>Стекло 247 000 руб.</a:t>
                </a:r>
              </a:p>
              <a:p>
                <a:pPr lvl="1" marL="541337" indent="0" defTabSz="889000">
                  <a:lnSpc>
                    <a:spcPct val="90000"/>
                  </a:lnSpc>
                  <a:spcBef>
                    <a:spcPts val="400"/>
                  </a:spcBef>
                  <a:buClr>
                    <a:srgbClr val="AFC5B9"/>
                  </a:buClr>
                  <a:buSzPct val="80000"/>
                  <a:buChar char="•"/>
                  <a:defRPr sz="2000">
                    <a:solidFill>
                      <a:srgbClr val="FFFFFF"/>
                    </a:solidFill>
                  </a:defRPr>
                </a:pPr>
                <a:r>
                  <a:t>Пластик 37 050 руб</a:t>
                </a:r>
                <a:r>
                  <a:rPr sz="2400"/>
                  <a:t>.</a:t>
                </a:r>
              </a:p>
            </p:txBody>
          </p:sp>
        </p:grpSp>
      </p:grpSp>
      <p:sp>
        <p:nvSpPr>
          <p:cNvPr id="366" name="TextBox 16"/>
          <p:cNvSpPr txBox="1"/>
          <p:nvPr/>
        </p:nvSpPr>
        <p:spPr>
          <a:xfrm>
            <a:off x="2876204" y="3415145"/>
            <a:ext cx="2495205" cy="510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400">
                <a:solidFill>
                  <a:srgbClr val="FFFFFF"/>
                </a:solidFill>
              </a:defRPr>
            </a:lvl1pPr>
          </a:lstStyle>
          <a:p>
            <a:pPr/>
            <a:r>
              <a:t>961 690 руб.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Заголовок 1"/>
          <p:cNvSpPr txBox="1"/>
          <p:nvPr>
            <p:ph type="title"/>
          </p:nvPr>
        </p:nvSpPr>
        <p:spPr>
          <a:xfrm>
            <a:off x="646111" y="452718"/>
            <a:ext cx="9404723" cy="1400531"/>
          </a:xfrm>
          <a:prstGeom prst="rect">
            <a:avLst/>
          </a:prstGeom>
        </p:spPr>
        <p:txBody>
          <a:bodyPr/>
          <a:lstStyle/>
          <a:p>
            <a:pPr/>
            <a:r>
              <a:t>Инвестиции и финансирование</a:t>
            </a:r>
          </a:p>
        </p:txBody>
      </p:sp>
      <p:graphicFrame>
        <p:nvGraphicFramePr>
          <p:cNvPr id="369" name="Таблица 9"/>
          <p:cNvGraphicFramePr/>
          <p:nvPr/>
        </p:nvGraphicFramePr>
        <p:xfrm>
          <a:off x="1037476" y="1537882"/>
          <a:ext cx="8947146" cy="210832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2982382"/>
                <a:gridCol w="2982382"/>
                <a:gridCol w="2982382"/>
              </a:tblGrid>
              <a:tr h="401031">
                <a:tc>
                  <a:txBody>
                    <a:bodyPr/>
                    <a:lstStyle/>
                    <a:p>
                      <a:pPr algn="l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</a:rPr>
                        <a:t>Затратная часть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</a:rPr>
                        <a:t>Цена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</a:rPr>
                        <a:t>ИТОГО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401031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Урна (внутрь корпусов)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7 900 шт.(за слитный набор)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158  000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401031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Контейнера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8 950 шт. (за один)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107 400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448774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Услуги самосвала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1 000 руб./час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288 000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456451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Оплата труда + страховые взносы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32 500 руб.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390 000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pic>
        <p:nvPicPr>
          <p:cNvPr id="370" name="Рисунок 10" descr="Рисунок 1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94419" y="4068879"/>
            <a:ext cx="734291" cy="734291"/>
          </a:xfrm>
          <a:prstGeom prst="rect">
            <a:avLst/>
          </a:prstGeom>
          <a:ln w="12700">
            <a:miter lim="400000"/>
          </a:ln>
        </p:spPr>
      </p:pic>
      <p:sp>
        <p:nvSpPr>
          <p:cNvPr id="371" name="TextBox 11"/>
          <p:cNvSpPr txBox="1"/>
          <p:nvPr/>
        </p:nvSpPr>
        <p:spPr>
          <a:xfrm>
            <a:off x="8052763" y="4251357"/>
            <a:ext cx="1530376" cy="408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FFFFFF"/>
                </a:solidFill>
              </a:defRPr>
            </a:lvl1pPr>
          </a:lstStyle>
          <a:p>
            <a:pPr/>
            <a:r>
              <a:t>943 400 руб.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Заголовок 1"/>
          <p:cNvSpPr txBox="1"/>
          <p:nvPr>
            <p:ph type="title"/>
          </p:nvPr>
        </p:nvSpPr>
        <p:spPr>
          <a:xfrm>
            <a:off x="838200" y="394621"/>
            <a:ext cx="10515600" cy="1325564"/>
          </a:xfrm>
          <a:prstGeom prst="rect">
            <a:avLst/>
          </a:prstGeom>
        </p:spPr>
        <p:txBody>
          <a:bodyPr/>
          <a:lstStyle/>
          <a:p>
            <a:pPr/>
            <a:r>
              <a:t>Точка  безубыточности и прибыль</a:t>
            </a:r>
          </a:p>
        </p:txBody>
      </p:sp>
      <p:sp>
        <p:nvSpPr>
          <p:cNvPr id="374" name="Объект 5"/>
          <p:cNvSpPr txBox="1"/>
          <p:nvPr>
            <p:ph type="body" idx="1"/>
          </p:nvPr>
        </p:nvSpPr>
        <p:spPr>
          <a:xfrm>
            <a:off x="1103311" y="2052917"/>
            <a:ext cx="8946543" cy="4195483"/>
          </a:xfrm>
          <a:prstGeom prst="rect">
            <a:avLst/>
          </a:prstGeom>
        </p:spPr>
        <p:txBody>
          <a:bodyPr/>
          <a:lstStyle/>
          <a:p>
            <a:pPr>
              <a:defRPr sz="1800">
                <a:latin typeface="Calibri"/>
                <a:ea typeface="Calibri"/>
                <a:cs typeface="Calibri"/>
                <a:sym typeface="Calibri"/>
              </a:defRPr>
            </a:pPr>
            <a:r>
              <a:t>Точка безубыточности составляет 1 298 172,15 руб.</a:t>
            </a:r>
          </a:p>
          <a:p>
            <a:pPr>
              <a:defRPr sz="1800">
                <a:latin typeface="Calibri"/>
                <a:ea typeface="Calibri"/>
                <a:cs typeface="Calibri"/>
                <a:sym typeface="Calibri"/>
              </a:defRPr>
            </a:pPr>
            <a:r>
              <a:t>Прибыль в первый год составит 18 290 руб.</a:t>
            </a:r>
          </a:p>
        </p:txBody>
      </p:sp>
      <p:pic>
        <p:nvPicPr>
          <p:cNvPr id="375" name="Диаграмма 6" descr="Диаграмма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9170" y="2809035"/>
            <a:ext cx="8796699" cy="39063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Заголовок 1"/>
          <p:cNvSpPr txBox="1"/>
          <p:nvPr>
            <p:ph type="title"/>
          </p:nvPr>
        </p:nvSpPr>
        <p:spPr>
          <a:xfrm>
            <a:off x="646111" y="452718"/>
            <a:ext cx="9404723" cy="1400531"/>
          </a:xfrm>
          <a:prstGeom prst="rect">
            <a:avLst/>
          </a:prstGeom>
        </p:spPr>
        <p:txBody>
          <a:bodyPr/>
          <a:lstStyle/>
          <a:p>
            <a:pPr/>
            <a:r>
              <a:t>Период окупаемости</a:t>
            </a:r>
          </a:p>
        </p:txBody>
      </p:sp>
      <p:sp>
        <p:nvSpPr>
          <p:cNvPr id="378" name="Объект 2"/>
          <p:cNvSpPr txBox="1"/>
          <p:nvPr>
            <p:ph type="body" idx="1"/>
          </p:nvPr>
        </p:nvSpPr>
        <p:spPr>
          <a:xfrm>
            <a:off x="1103311" y="2052917"/>
            <a:ext cx="8946543" cy="4195483"/>
          </a:xfrm>
          <a:prstGeom prst="rect">
            <a:avLst/>
          </a:prstGeom>
        </p:spPr>
        <p:txBody>
          <a:bodyPr/>
          <a:lstStyle/>
          <a:p>
            <a:pPr/>
            <a:r>
              <a:t>PP=961690</a:t>
            </a:r>
            <a:r>
              <a:t>/943400=1,01 год</a:t>
            </a:r>
          </a:p>
        </p:txBody>
      </p:sp>
      <p:graphicFrame>
        <p:nvGraphicFramePr>
          <p:cNvPr id="379" name="Таблица 4"/>
          <p:cNvGraphicFramePr/>
          <p:nvPr/>
        </p:nvGraphicFramePr>
        <p:xfrm>
          <a:off x="838200" y="2730043"/>
          <a:ext cx="9022690" cy="2404396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3924502"/>
                <a:gridCol w="2457400"/>
                <a:gridCol w="2640788"/>
              </a:tblGrid>
              <a:tr h="369024">
                <a:tc>
                  <a:txBody>
                    <a:bodyPr/>
                    <a:lstStyle/>
                    <a:p>
                      <a:pPr algn="l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</a:rPr>
                        <a:t>Показатель</a:t>
                      </a:r>
                    </a:p>
                  </a:txBody>
                  <a:tcPr marL="6350" marR="6350" marT="6350" marB="6350" anchor="ctr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</a:rPr>
                        <a:t>0й год</a:t>
                      </a:r>
                    </a:p>
                  </a:txBody>
                  <a:tcPr marL="6350" marR="6350" marT="6350" marB="6350" anchor="ctr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</a:rPr>
                        <a:t>1й год</a:t>
                      </a:r>
                    </a:p>
                  </a:txBody>
                  <a:tcPr marL="6350" marR="6350" marT="6350" marB="6350" anchor="ctr" anchorCtr="0" horzOverflow="overflow"/>
                </a:tc>
              </a:tr>
              <a:tr h="568912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/>
                        <a:t>Вложения в оборудование</a:t>
                      </a:r>
                    </a:p>
                  </a:txBody>
                  <a:tcPr marL="6350" marR="6350" marT="6350" marB="6350" anchor="ctr" anchorCtr="0" horzOverflow="overflow"/>
                </a:tc>
                <a:tc>
                  <a:txBody>
                    <a:bodyPr/>
                    <a:lstStyle/>
                    <a:p>
                      <a:pPr algn="r">
                        <a:defRPr sz="1800"/>
                      </a:pPr>
                      <a:r>
                        <a:rPr sz="2000"/>
                        <a:t>265400</a:t>
                      </a:r>
                    </a:p>
                  </a:txBody>
                  <a:tcPr marL="6350" marR="6350" marT="6350" marB="6350" anchor="t" anchorCtr="0" horzOverflow="overflow"/>
                </a:tc>
                <a:tc>
                  <a:txBody>
                    <a:bodyPr/>
                    <a:lstStyle/>
                    <a:p>
                      <a:pPr algn="r">
                        <a:defRPr sz="1800"/>
                      </a:pPr>
                      <a:r>
                        <a:rPr sz="2000"/>
                        <a:t>0</a:t>
                      </a:r>
                    </a:p>
                  </a:txBody>
                  <a:tcPr marL="6350" marR="6350" marT="6350" marB="6350" anchor="t" anchorCtr="0" horzOverflow="overflow"/>
                </a:tc>
              </a:tr>
              <a:tr h="492031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/>
                        <a:t>Постоянные затраты</a:t>
                      </a:r>
                    </a:p>
                  </a:txBody>
                  <a:tcPr marL="6350" marR="6350" marT="6350" marB="6350" anchor="ctr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/>
                        <a:t> </a:t>
                      </a:r>
                    </a:p>
                  </a:txBody>
                  <a:tcPr marL="6350" marR="6350" marT="6350" marB="6350" anchor="t" anchorCtr="0" horzOverflow="overflow"/>
                </a:tc>
                <a:tc>
                  <a:txBody>
                    <a:bodyPr/>
                    <a:lstStyle/>
                    <a:p>
                      <a:pPr algn="r">
                        <a:defRPr sz="1800"/>
                      </a:pPr>
                      <a:r>
                        <a:rPr sz="2000"/>
                        <a:t>678000</a:t>
                      </a:r>
                    </a:p>
                  </a:txBody>
                  <a:tcPr marL="6350" marR="6350" marT="6350" marB="6350" anchor="t" anchorCtr="0" horzOverflow="overflow"/>
                </a:tc>
              </a:tr>
              <a:tr h="50740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/>
                        <a:t>Поступления</a:t>
                      </a:r>
                    </a:p>
                  </a:txBody>
                  <a:tcPr marL="6350" marR="6350" marT="6350" marB="6350" anchor="ctr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/>
                        <a:t> </a:t>
                      </a:r>
                    </a:p>
                  </a:txBody>
                  <a:tcPr marL="6350" marR="6350" marT="6350" marB="6350" anchor="t" anchorCtr="0" horzOverflow="overflow"/>
                </a:tc>
                <a:tc>
                  <a:txBody>
                    <a:bodyPr/>
                    <a:lstStyle/>
                    <a:p>
                      <a:pPr algn="r">
                        <a:defRPr sz="1800"/>
                      </a:pPr>
                      <a:r>
                        <a:rPr sz="2000"/>
                        <a:t>961609</a:t>
                      </a:r>
                    </a:p>
                  </a:txBody>
                  <a:tcPr marL="6350" marR="6350" marT="6350" marB="6350" anchor="t" anchorCtr="0" horzOverflow="overflow"/>
                </a:tc>
              </a:tr>
              <a:tr h="222951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/>
                        <a:t>Суммарный поток</a:t>
                      </a:r>
                    </a:p>
                  </a:txBody>
                  <a:tcPr marL="6350" marR="6350" marT="6350" marB="6350" anchor="b" anchorCtr="0" horzOverflow="overflow"/>
                </a:tc>
                <a:tc>
                  <a:txBody>
                    <a:bodyPr/>
                    <a:lstStyle/>
                    <a:p>
                      <a:pPr algn="r">
                        <a:defRPr sz="1800"/>
                      </a:pPr>
                      <a:r>
                        <a:rPr sz="2000"/>
                        <a:t>-265400</a:t>
                      </a:r>
                    </a:p>
                  </a:txBody>
                  <a:tcPr marL="6350" marR="6350" marT="6350" marB="6350" anchor="b" anchorCtr="0" horzOverflow="overflow"/>
                </a:tc>
                <a:tc>
                  <a:txBody>
                    <a:bodyPr/>
                    <a:lstStyle/>
                    <a:p>
                      <a:pPr algn="r">
                        <a:defRPr sz="1800"/>
                      </a:pPr>
                      <a:r>
                        <a:rPr sz="2000"/>
                        <a:t>283609</a:t>
                      </a:r>
                    </a:p>
                  </a:txBody>
                  <a:tcPr marL="6350" marR="6350" marT="6350" marB="6350" anchor="b" anchorCtr="0" horzOverflow="overflow"/>
                </a:tc>
              </a:tr>
              <a:tr h="244068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/>
                        <a:t>Накопленным итогом</a:t>
                      </a:r>
                    </a:p>
                  </a:txBody>
                  <a:tcPr marL="6350" marR="6350" marT="6350" marB="6350" anchor="b" anchorCtr="0" horzOverflow="overflow"/>
                </a:tc>
                <a:tc>
                  <a:txBody>
                    <a:bodyPr/>
                    <a:lstStyle/>
                    <a:p>
                      <a:pPr algn="r">
                        <a:defRPr sz="1800"/>
                      </a:pPr>
                      <a:r>
                        <a:rPr sz="2000"/>
                        <a:t>-265400</a:t>
                      </a:r>
                    </a:p>
                  </a:txBody>
                  <a:tcPr marL="6350" marR="6350" marT="6350" marB="6350" anchor="b" anchorCtr="0" horzOverflow="overflow"/>
                </a:tc>
                <a:tc>
                  <a:txBody>
                    <a:bodyPr/>
                    <a:lstStyle/>
                    <a:p>
                      <a:pPr algn="r">
                        <a:defRPr sz="1800"/>
                      </a:pPr>
                      <a:r>
                        <a:rPr sz="2000"/>
                        <a:t>18209</a:t>
                      </a:r>
                    </a:p>
                  </a:txBody>
                  <a:tcPr marL="6350" marR="6350" marT="6350" marB="6350" anchor="b" anchorCtr="0" horzOverflow="overflow"/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Заголовок 1"/>
          <p:cNvSpPr txBox="1"/>
          <p:nvPr>
            <p:ph type="title"/>
          </p:nvPr>
        </p:nvSpPr>
        <p:spPr>
          <a:xfrm>
            <a:off x="646111" y="452718"/>
            <a:ext cx="9404723" cy="1400531"/>
          </a:xfrm>
          <a:prstGeom prst="rect">
            <a:avLst/>
          </a:prstGeom>
        </p:spPr>
        <p:txBody>
          <a:bodyPr/>
          <a:lstStyle/>
          <a:p>
            <a:pPr/>
            <a:r>
              <a:t>Матрица рисков</a:t>
            </a:r>
          </a:p>
        </p:txBody>
      </p:sp>
      <p:graphicFrame>
        <p:nvGraphicFramePr>
          <p:cNvPr id="382" name="Объект 8"/>
          <p:cNvGraphicFramePr/>
          <p:nvPr/>
        </p:nvGraphicFramePr>
        <p:xfrm>
          <a:off x="282853" y="1152983"/>
          <a:ext cx="10131238" cy="4866838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1" rtl="0">
                <a:tableStyleId>{4C3C2611-4C71-4FC5-86AE-919BDF0F9419}</a:tableStyleId>
              </a:tblPr>
              <a:tblGrid>
                <a:gridCol w="1586450"/>
                <a:gridCol w="1951790"/>
                <a:gridCol w="1948811"/>
                <a:gridCol w="2194026"/>
                <a:gridCol w="2450161"/>
              </a:tblGrid>
              <a:tr h="34509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200">
                          <a:solidFill>
                            <a:srgbClr val="FFFFFF"/>
                          </a:solidFill>
                        </a:rPr>
                        <a:t> 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200">
                          <a:solidFill>
                            <a:srgbClr val="FFFFFF"/>
                          </a:solidFill>
                        </a:rPr>
                        <a:t> 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200">
                          <a:solidFill>
                            <a:srgbClr val="FFFFFF"/>
                          </a:solidFill>
                        </a:rPr>
                        <a:t> 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200">
                          <a:solidFill>
                            <a:srgbClr val="FFFFFF"/>
                          </a:solidFill>
                        </a:rPr>
                        <a:t> 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200">
                          <a:solidFill>
                            <a:srgbClr val="FFFFFF"/>
                          </a:solidFill>
                        </a:rPr>
                        <a:t>Последствия:</a:t>
                      </a:r>
                    </a:p>
                  </a:txBody>
                  <a:tcPr marL="0" marR="0" marT="0" marB="0" anchor="t" anchorCtr="0" horzOverflow="overflow"/>
                </a:tc>
              </a:tr>
              <a:tr h="1666920">
                <a:tc rowSpan="3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200">
                          <a:solidFill>
                            <a:srgbClr val="FFFFFF"/>
                          </a:solidFill>
                        </a:rPr>
                        <a:t> 
 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defRPr sz="1800"/>
                      </a:pPr>
                      <a:r>
                        <a:rPr sz="1200"/>
                        <a:t>Очень высокий уровень риска: климатический риск – снегопад и невозможность проезда до контейнеров – невывоз мусора в сроки</a:t>
                      </a:r>
                    </a:p>
                  </a:txBody>
                  <a:tcPr marL="0" marR="0" marT="0" marB="0" anchor="t" anchorCtr="0" horzOverflow="overflow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defRPr sz="1800"/>
                      </a:pPr>
                      <a:r>
                        <a:rPr sz="1200"/>
                        <a:t>Высокий уровень риска: снижение цен на вторсырье</a:t>
                      </a:r>
                    </a:p>
                  </a:txBody>
                  <a:tcPr marL="0" marR="0" marT="0" marB="0" anchor="t" anchorCtr="0" horzOverflow="overflow">
                    <a:solidFill>
                      <a:srgbClr val="BFE2A8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defRPr sz="1800"/>
                      </a:pPr>
                      <a:r>
                        <a:rPr sz="1200"/>
                        <a:t>Средний уровень риска: чрезвычайные ситуации</a:t>
                      </a:r>
                    </a:p>
                  </a:txBody>
                  <a:tcPr marL="0" marR="0" marT="0" marB="0" anchor="t" anchorCtr="0" horzOverflow="overflow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defRPr sz="1800"/>
                      </a:pPr>
                      <a:r>
                        <a:rPr b="1" sz="1200"/>
                        <a:t>Риски катастрофические</a:t>
                      </a:r>
                    </a:p>
                  </a:txBody>
                  <a:tcPr marL="0" marR="0" marT="0" marB="0" anchor="t" anchorCtr="0" horzOverflow="overflow"/>
                </a:tc>
              </a:tr>
              <a:tr h="1117733">
                <a:tc vMerge="1"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defRPr sz="1800"/>
                      </a:pPr>
                      <a:r>
                        <a:rPr sz="1200"/>
                        <a:t>Высокий уровень риска: повышение цен на бензин и услуги самосвалов</a:t>
                      </a:r>
                    </a:p>
                  </a:txBody>
                  <a:tcPr marL="0" marR="0" marT="0" marB="0" anchor="t" anchorCtr="0" horzOverflow="overflow">
                    <a:solidFill>
                      <a:srgbClr val="BFE2A8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defRPr sz="1800"/>
                      </a:pPr>
                      <a:r>
                        <a:rPr sz="1200"/>
                        <a:t>Высокий уровень риска: снижение цен на вторсырье</a:t>
                      </a:r>
                    </a:p>
                  </a:txBody>
                  <a:tcPr marL="0" marR="0" marT="0" marB="0" anchor="t" anchorCtr="0" horzOverflow="overflow">
                    <a:solidFill>
                      <a:srgbClr val="BFE2A8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defRPr sz="1800"/>
                      </a:pPr>
                      <a:r>
                        <a:rPr sz="1200"/>
                        <a:t>Средний уровень риска: срыв сроков исполнения договора, невывоз мусора вовремя</a:t>
                      </a:r>
                    </a:p>
                  </a:txBody>
                  <a:tcPr marL="0" marR="0" marT="0" marB="0" anchor="t" anchorCtr="0" horzOverflow="overflow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defRPr sz="1800"/>
                      </a:pPr>
                      <a:r>
                        <a:rPr b="1" sz="1200"/>
                        <a:t>Риски критические</a:t>
                      </a:r>
                    </a:p>
                  </a:txBody>
                  <a:tcPr marL="0" marR="0" marT="0" marB="0" anchor="t" anchorCtr="0" horzOverflow="overflow"/>
                </a:tc>
              </a:tr>
              <a:tr h="1117733">
                <a:tc vMerge="1"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defRPr sz="1800"/>
                      </a:pPr>
                      <a:r>
                        <a:rPr sz="1200"/>
                        <a:t>Средний уровень риска: появление конкурентов</a:t>
                      </a:r>
                    </a:p>
                  </a:txBody>
                  <a:tcPr marL="0" marR="0" marT="0" marB="0" anchor="t" anchorCtr="0" horzOverflow="overflow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defRPr sz="1800"/>
                      </a:pPr>
                      <a:r>
                        <a:rPr sz="1200"/>
                        <a:t>Низкий уровень риска: нарушение условий договора, низкая мотивация сотрудника</a:t>
                      </a:r>
                    </a:p>
                  </a:txBody>
                  <a:tcPr marL="0" marR="0" marT="0" marB="0" anchor="t" anchorCtr="0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defRPr sz="1800"/>
                      </a:pPr>
                      <a:r>
                        <a:rPr sz="1200"/>
                        <a:t>Низкий уровень риска: потеря поставщиков</a:t>
                      </a:r>
                    </a:p>
                  </a:txBody>
                  <a:tcPr marL="0" marR="0" marT="0" marB="0" anchor="t" anchorCtr="0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defRPr sz="1800"/>
                      </a:pPr>
                      <a:r>
                        <a:rPr b="1" sz="1200"/>
                        <a:t>Риски приемлемые</a:t>
                      </a:r>
                    </a:p>
                  </a:txBody>
                  <a:tcPr marL="0" marR="0" marT="0" marB="0" anchor="t" anchorCtr="0" horzOverflow="overflow"/>
                </a:tc>
              </a:tr>
              <a:tr h="61935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200">
                          <a:solidFill>
                            <a:srgbClr val="FFFFFF"/>
                          </a:solidFill>
                        </a:rPr>
                        <a:t>Возможность наступления: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defRPr sz="1800"/>
                      </a:pPr>
                      <a:r>
                        <a:rPr b="1" sz="1200"/>
                        <a:t>Риски ожидаемы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defRPr sz="1800"/>
                      </a:pPr>
                      <a:r>
                        <a:rPr b="1" sz="1200"/>
                        <a:t>Риски возможны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defRPr sz="1800"/>
                      </a:pPr>
                      <a:r>
                        <a:rPr b="1" sz="1200"/>
                        <a:t>Риски маловероятны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defRPr sz="1800"/>
                      </a:pPr>
                      <a:r>
                        <a:rPr sz="1200"/>
                        <a:t> </a:t>
                      </a:r>
                    </a:p>
                  </a:txBody>
                  <a:tcPr marL="0" marR="0" marT="0" marB="0" anchor="t" anchorCtr="0" horzOverflow="overflow"/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Заголовок 1"/>
          <p:cNvSpPr txBox="1"/>
          <p:nvPr>
            <p:ph type="title"/>
          </p:nvPr>
        </p:nvSpPr>
        <p:spPr>
          <a:xfrm>
            <a:off x="646111" y="452718"/>
            <a:ext cx="9404723" cy="1400531"/>
          </a:xfrm>
          <a:prstGeom prst="rect">
            <a:avLst/>
          </a:prstGeom>
        </p:spPr>
        <p:txBody>
          <a:bodyPr/>
          <a:lstStyle/>
          <a:p>
            <a:pPr/>
            <a:r>
              <a:t>Интегральный риск</a:t>
            </a:r>
          </a:p>
        </p:txBody>
      </p:sp>
      <p:sp>
        <p:nvSpPr>
          <p:cNvPr id="385" name="Объект 2"/>
          <p:cNvSpPr txBox="1"/>
          <p:nvPr>
            <p:ph type="body" idx="1"/>
          </p:nvPr>
        </p:nvSpPr>
        <p:spPr>
          <a:xfrm>
            <a:off x="1103311" y="2052917"/>
            <a:ext cx="8946543" cy="4195483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07000"/>
              </a:lnSpc>
              <a:buSzTx/>
              <a:buFont typeface="Wingdings 3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pPr>
            <a:r>
              <a:t>Всего набралось по 10 факторам риска </a:t>
            </a:r>
            <a:r>
              <a:rPr b="1"/>
              <a:t>22</a:t>
            </a:r>
            <a:r>
              <a:rPr>
                <a:solidFill>
                  <a:srgbClr val="FF0000"/>
                </a:solidFill>
              </a:rPr>
              <a:t> </a:t>
            </a:r>
            <a:r>
              <a:t>балла, что допустимо.</a:t>
            </a:r>
          </a:p>
          <a:p>
            <a:pPr marL="228600" algn="just">
              <a:lnSpc>
                <a:spcPct val="150000"/>
              </a:lnSpc>
              <a:defRPr sz="1800">
                <a:latin typeface="Calibri"/>
                <a:ea typeface="Calibri"/>
                <a:cs typeface="Calibri"/>
                <a:sym typeface="Calibri"/>
              </a:defRPr>
            </a:pPr>
            <a:r>
              <a:t>Очень высокий уровень риска: 4 балла, весовой коэффициент 0,18</a:t>
            </a:r>
          </a:p>
          <a:p>
            <a:pPr marL="228600" algn="just">
              <a:lnSpc>
                <a:spcPct val="150000"/>
              </a:lnSpc>
              <a:defRPr sz="1800">
                <a:latin typeface="Calibri"/>
                <a:ea typeface="Calibri"/>
                <a:cs typeface="Calibri"/>
                <a:sym typeface="Calibri"/>
              </a:defRPr>
            </a:pPr>
            <a:r>
              <a:t>Высокий уровень риска: 3 балла, весовой коэффициент 0,13</a:t>
            </a:r>
          </a:p>
          <a:p>
            <a:pPr marL="228600" algn="just">
              <a:lnSpc>
                <a:spcPct val="150000"/>
              </a:lnSpc>
              <a:defRPr sz="1800">
                <a:latin typeface="Calibri"/>
                <a:ea typeface="Calibri"/>
                <a:cs typeface="Calibri"/>
                <a:sym typeface="Calibri"/>
              </a:defRPr>
            </a:pPr>
            <a:r>
              <a:t>Средний уровень риска: 2 балла, весовой коэффициент 0,09</a:t>
            </a:r>
          </a:p>
          <a:p>
            <a:pPr marL="228600">
              <a:lnSpc>
                <a:spcPct val="107000"/>
              </a:lnSpc>
              <a:defRPr sz="1800">
                <a:latin typeface="Calibri"/>
                <a:ea typeface="Calibri"/>
                <a:cs typeface="Calibri"/>
                <a:sym typeface="Calibri"/>
              </a:defRPr>
            </a:pPr>
            <a:r>
              <a:t>Низкий уровень риска: 1 балл, весовой коэффициент 0,04</a:t>
            </a:r>
          </a:p>
          <a:p>
            <a:pPr>
              <a:lnSpc>
                <a:spcPct val="107000"/>
              </a:lnSpc>
              <a:defRPr sz="1800">
                <a:latin typeface="Calibri"/>
                <a:ea typeface="Calibri"/>
                <a:cs typeface="Calibri"/>
                <a:sym typeface="Calibri"/>
              </a:defRPr>
            </a:pPr>
            <a:r>
              <a:t>Интегральный рис 4*0,18+3*0,13+3*0,13+3*0,13+2*0,09+2*0,09+2*0,09+1*0,04+1*0,04+1*0,04=2,49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Заголовок 1"/>
          <p:cNvSpPr txBox="1"/>
          <p:nvPr>
            <p:ph type="title"/>
          </p:nvPr>
        </p:nvSpPr>
        <p:spPr>
          <a:xfrm>
            <a:off x="646111" y="452718"/>
            <a:ext cx="9404723" cy="1400531"/>
          </a:xfrm>
          <a:prstGeom prst="rect">
            <a:avLst/>
          </a:prstGeom>
        </p:spPr>
        <p:txBody>
          <a:bodyPr/>
          <a:lstStyle/>
          <a:p>
            <a:pPr/>
            <a:r>
              <a:t>Выводы и перспективы</a:t>
            </a:r>
          </a:p>
        </p:txBody>
      </p:sp>
      <p:grpSp>
        <p:nvGrpSpPr>
          <p:cNvPr id="408" name="Объект 3"/>
          <p:cNvGrpSpPr/>
          <p:nvPr/>
        </p:nvGrpSpPr>
        <p:grpSpPr>
          <a:xfrm>
            <a:off x="3400388" y="1426747"/>
            <a:ext cx="5677669" cy="4907538"/>
            <a:chOff x="0" y="0"/>
            <a:chExt cx="5677667" cy="4907536"/>
          </a:xfrm>
        </p:grpSpPr>
        <p:grpSp>
          <p:nvGrpSpPr>
            <p:cNvPr id="390" name="Сгруппировать"/>
            <p:cNvGrpSpPr/>
            <p:nvPr/>
          </p:nvGrpSpPr>
          <p:grpSpPr>
            <a:xfrm>
              <a:off x="2021300" y="0"/>
              <a:ext cx="1635066" cy="1062793"/>
              <a:chOff x="0" y="0"/>
              <a:chExt cx="1635064" cy="1062792"/>
            </a:xfrm>
          </p:grpSpPr>
          <p:sp>
            <p:nvSpPr>
              <p:cNvPr id="388" name="Закругленный прямоугольник"/>
              <p:cNvSpPr/>
              <p:nvPr/>
            </p:nvSpPr>
            <p:spPr>
              <a:xfrm>
                <a:off x="0" y="0"/>
                <a:ext cx="1635065" cy="1062793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577850">
                  <a:lnSpc>
                    <a:spcPct val="90000"/>
                  </a:lnSpc>
                  <a:spcBef>
                    <a:spcPts val="800"/>
                  </a:spcBef>
                  <a:defRPr sz="20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89" name="Эффективность и прибыльность"/>
              <p:cNvSpPr txBox="1"/>
              <p:nvPr/>
            </p:nvSpPr>
            <p:spPr>
              <a:xfrm>
                <a:off x="51880" y="94516"/>
                <a:ext cx="1531304" cy="87376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9530" tIns="49530" rIns="49530" bIns="49530" numCol="1" anchor="ctr">
                <a:spAutoFit/>
              </a:bodyPr>
              <a:lstStyle>
                <a:lvl1pPr marL="342900" indent="-342900" algn="ctr" defTabSz="577850">
                  <a:lnSpc>
                    <a:spcPct val="90000"/>
                  </a:lnSpc>
                  <a:spcBef>
                    <a:spcPts val="500"/>
                  </a:spcBef>
                  <a:buClr>
                    <a:srgbClr val="AFC5B9"/>
                  </a:buClr>
                  <a:buSzPct val="80000"/>
                  <a:buChar char="•"/>
                  <a:defRPr sz="13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Эффективность и прибыльность</a:t>
                </a:r>
              </a:p>
            </p:txBody>
          </p:sp>
        </p:grpSp>
        <p:sp>
          <p:nvSpPr>
            <p:cNvPr id="391" name="Линия"/>
            <p:cNvSpPr/>
            <p:nvPr/>
          </p:nvSpPr>
          <p:spPr>
            <a:xfrm>
              <a:off x="3875892" y="801588"/>
              <a:ext cx="577282" cy="472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0"/>
                  </a:lnTo>
                  <a:cubicBezTo>
                    <a:pt x="8187" y="5588"/>
                    <a:pt x="15500" y="12901"/>
                    <a:pt x="21600" y="21600"/>
                  </a:cubicBezTo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spcBef>
                  <a:spcPts val="1000"/>
                </a:spcBef>
                <a:defRPr sz="2000">
                  <a:solidFill>
                    <a:srgbClr val="FFFFFF"/>
                  </a:solidFill>
                </a:defRPr>
              </a:pPr>
            </a:p>
          </p:txBody>
        </p:sp>
        <p:grpSp>
          <p:nvGrpSpPr>
            <p:cNvPr id="394" name="Сгруппировать"/>
            <p:cNvGrpSpPr/>
            <p:nvPr/>
          </p:nvGrpSpPr>
          <p:grpSpPr>
            <a:xfrm>
              <a:off x="4042602" y="1468562"/>
              <a:ext cx="1635066" cy="1062793"/>
              <a:chOff x="0" y="0"/>
              <a:chExt cx="1635064" cy="1062792"/>
            </a:xfrm>
          </p:grpSpPr>
          <p:sp>
            <p:nvSpPr>
              <p:cNvPr id="392" name="Закругленный прямоугольник"/>
              <p:cNvSpPr/>
              <p:nvPr/>
            </p:nvSpPr>
            <p:spPr>
              <a:xfrm>
                <a:off x="0" y="0"/>
                <a:ext cx="1635065" cy="1062793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577850">
                  <a:lnSpc>
                    <a:spcPct val="90000"/>
                  </a:lnSpc>
                  <a:spcBef>
                    <a:spcPts val="800"/>
                  </a:spcBef>
                  <a:defRPr sz="20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93" name="Быстрая окупаемость"/>
              <p:cNvSpPr txBox="1"/>
              <p:nvPr/>
            </p:nvSpPr>
            <p:spPr>
              <a:xfrm>
                <a:off x="51880" y="277396"/>
                <a:ext cx="1531304" cy="5080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9530" tIns="49530" rIns="49530" bIns="49530" numCol="1" anchor="ctr">
                <a:spAutoFit/>
              </a:bodyPr>
              <a:lstStyle>
                <a:lvl1pPr marL="342900" indent="-342900" algn="ctr" defTabSz="577850">
                  <a:lnSpc>
                    <a:spcPct val="90000"/>
                  </a:lnSpc>
                  <a:spcBef>
                    <a:spcPts val="500"/>
                  </a:spcBef>
                  <a:buClr>
                    <a:srgbClr val="AFC5B9"/>
                  </a:buClr>
                  <a:buSzPct val="80000"/>
                  <a:buChar char="•"/>
                  <a:defRPr sz="13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Быстрая окупаемость</a:t>
                </a:r>
              </a:p>
            </p:txBody>
          </p:sp>
        </p:grpSp>
        <p:sp>
          <p:nvSpPr>
            <p:cNvPr id="395" name="Линия"/>
            <p:cNvSpPr/>
            <p:nvPr/>
          </p:nvSpPr>
          <p:spPr>
            <a:xfrm>
              <a:off x="4738468" y="2803495"/>
              <a:ext cx="220614" cy="8063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lnTo>
                    <a:pt x="21600" y="0"/>
                  </a:lnTo>
                  <a:cubicBezTo>
                    <a:pt x="19697" y="7520"/>
                    <a:pt x="12355" y="14862"/>
                    <a:pt x="0" y="21600"/>
                  </a:cubicBezTo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spcBef>
                  <a:spcPts val="1000"/>
                </a:spcBef>
                <a:defRPr sz="2000">
                  <a:solidFill>
                    <a:srgbClr val="FFFFFF"/>
                  </a:solidFill>
                </a:defRPr>
              </a:pPr>
            </a:p>
          </p:txBody>
        </p:sp>
        <p:grpSp>
          <p:nvGrpSpPr>
            <p:cNvPr id="398" name="Сгруппировать"/>
            <p:cNvGrpSpPr/>
            <p:nvPr/>
          </p:nvGrpSpPr>
          <p:grpSpPr>
            <a:xfrm>
              <a:off x="3270533" y="3844744"/>
              <a:ext cx="1635066" cy="1062793"/>
              <a:chOff x="0" y="0"/>
              <a:chExt cx="1635064" cy="1062792"/>
            </a:xfrm>
          </p:grpSpPr>
          <p:sp>
            <p:nvSpPr>
              <p:cNvPr id="396" name="Закругленный прямоугольник"/>
              <p:cNvSpPr/>
              <p:nvPr/>
            </p:nvSpPr>
            <p:spPr>
              <a:xfrm>
                <a:off x="0" y="0"/>
                <a:ext cx="1635065" cy="1062793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577850">
                  <a:lnSpc>
                    <a:spcPct val="90000"/>
                  </a:lnSpc>
                  <a:spcBef>
                    <a:spcPts val="800"/>
                  </a:spcBef>
                  <a:defRPr sz="20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97" name="Многосторонняя польза"/>
              <p:cNvSpPr txBox="1"/>
              <p:nvPr/>
            </p:nvSpPr>
            <p:spPr>
              <a:xfrm>
                <a:off x="51880" y="276125"/>
                <a:ext cx="1531304" cy="5105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9530" tIns="49530" rIns="49530" bIns="49530" numCol="1" anchor="ctr">
                <a:spAutoFit/>
              </a:bodyPr>
              <a:lstStyle>
                <a:lvl1pPr marL="342900" indent="-342900" algn="ctr" defTabSz="577850">
                  <a:lnSpc>
                    <a:spcPct val="90000"/>
                  </a:lnSpc>
                  <a:spcBef>
                    <a:spcPts val="500"/>
                  </a:spcBef>
                  <a:buClr>
                    <a:srgbClr val="AFC5B9"/>
                  </a:buClr>
                  <a:buSzPct val="80000"/>
                  <a:buChar char="•"/>
                  <a:defRPr sz="13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Многосторонняя польза</a:t>
                </a:r>
              </a:p>
            </p:txBody>
          </p:sp>
        </p:grpSp>
        <p:sp>
          <p:nvSpPr>
            <p:cNvPr id="399" name="Линия"/>
            <p:cNvSpPr/>
            <p:nvPr/>
          </p:nvSpPr>
          <p:spPr>
            <a:xfrm>
              <a:off x="2577452" y="4765905"/>
              <a:ext cx="522764" cy="16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0" fill="norm" stroke="1" extrusionOk="0">
                  <a:moveTo>
                    <a:pt x="21600" y="0"/>
                  </a:moveTo>
                  <a:lnTo>
                    <a:pt x="21600" y="0"/>
                  </a:lnTo>
                  <a:cubicBezTo>
                    <a:pt x="14427" y="21600"/>
                    <a:pt x="7173" y="21600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spcBef>
                  <a:spcPts val="1000"/>
                </a:spcBef>
                <a:defRPr sz="2000">
                  <a:solidFill>
                    <a:srgbClr val="FFFFFF"/>
                  </a:solidFill>
                </a:defRPr>
              </a:pPr>
            </a:p>
          </p:txBody>
        </p:sp>
        <p:grpSp>
          <p:nvGrpSpPr>
            <p:cNvPr id="402" name="Сгруппировать"/>
            <p:cNvGrpSpPr/>
            <p:nvPr/>
          </p:nvGrpSpPr>
          <p:grpSpPr>
            <a:xfrm>
              <a:off x="772067" y="3844744"/>
              <a:ext cx="1635066" cy="1062793"/>
              <a:chOff x="0" y="0"/>
              <a:chExt cx="1635064" cy="1062792"/>
            </a:xfrm>
          </p:grpSpPr>
          <p:sp>
            <p:nvSpPr>
              <p:cNvPr id="400" name="Закругленный прямоугольник"/>
              <p:cNvSpPr/>
              <p:nvPr/>
            </p:nvSpPr>
            <p:spPr>
              <a:xfrm>
                <a:off x="0" y="0"/>
                <a:ext cx="1635065" cy="1062793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577850">
                  <a:lnSpc>
                    <a:spcPct val="90000"/>
                  </a:lnSpc>
                  <a:spcBef>
                    <a:spcPts val="800"/>
                  </a:spcBef>
                  <a:defRPr sz="20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401" name="Возможность развития по всему городу и краю"/>
              <p:cNvSpPr txBox="1"/>
              <p:nvPr/>
            </p:nvSpPr>
            <p:spPr>
              <a:xfrm>
                <a:off x="51880" y="58955"/>
                <a:ext cx="1531304" cy="94488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9530" tIns="49530" rIns="49530" bIns="49530" numCol="1" anchor="ctr">
                <a:spAutoFit/>
              </a:bodyPr>
              <a:lstStyle>
                <a:lvl1pPr marL="342900" indent="-342900" algn="ctr" defTabSz="577850">
                  <a:lnSpc>
                    <a:spcPct val="90000"/>
                  </a:lnSpc>
                  <a:spcBef>
                    <a:spcPts val="500"/>
                  </a:spcBef>
                  <a:buClr>
                    <a:srgbClr val="AFC5B9"/>
                  </a:buClr>
                  <a:buSzPct val="80000"/>
                  <a:buChar char="•"/>
                  <a:defRPr sz="13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Возможность развития по всему городу и краю</a:t>
                </a:r>
              </a:p>
            </p:txBody>
          </p:sp>
        </p:grpSp>
        <p:sp>
          <p:nvSpPr>
            <p:cNvPr id="403" name="Линия"/>
            <p:cNvSpPr/>
            <p:nvPr/>
          </p:nvSpPr>
          <p:spPr>
            <a:xfrm>
              <a:off x="718585" y="2803496"/>
              <a:ext cx="220614" cy="8063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lnTo>
                    <a:pt x="21600" y="21600"/>
                  </a:lnTo>
                  <a:cubicBezTo>
                    <a:pt x="9245" y="14862"/>
                    <a:pt x="1903" y="7520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spcBef>
                  <a:spcPts val="1000"/>
                </a:spcBef>
                <a:defRPr sz="2000">
                  <a:solidFill>
                    <a:srgbClr val="FFFFFF"/>
                  </a:solidFill>
                </a:defRPr>
              </a:pPr>
            </a:p>
          </p:txBody>
        </p:sp>
        <p:grpSp>
          <p:nvGrpSpPr>
            <p:cNvPr id="406" name="Сгруппировать"/>
            <p:cNvGrpSpPr/>
            <p:nvPr/>
          </p:nvGrpSpPr>
          <p:grpSpPr>
            <a:xfrm>
              <a:off x="0" y="1468562"/>
              <a:ext cx="1635065" cy="1062793"/>
              <a:chOff x="0" y="0"/>
              <a:chExt cx="1635064" cy="1062792"/>
            </a:xfrm>
          </p:grpSpPr>
          <p:sp>
            <p:nvSpPr>
              <p:cNvPr id="404" name="Закругленный прямоугольник"/>
              <p:cNvSpPr/>
              <p:nvPr/>
            </p:nvSpPr>
            <p:spPr>
              <a:xfrm>
                <a:off x="0" y="0"/>
                <a:ext cx="1635065" cy="1062793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577850">
                  <a:lnSpc>
                    <a:spcPct val="90000"/>
                  </a:lnSpc>
                  <a:spcBef>
                    <a:spcPts val="800"/>
                  </a:spcBef>
                  <a:defRPr sz="20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405" name="Актуальность"/>
              <p:cNvSpPr txBox="1"/>
              <p:nvPr/>
            </p:nvSpPr>
            <p:spPr>
              <a:xfrm>
                <a:off x="51880" y="380266"/>
                <a:ext cx="1531304" cy="30226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9530" tIns="49530" rIns="49530" bIns="49530" numCol="1" anchor="ctr">
                <a:spAutoFit/>
              </a:bodyPr>
              <a:lstStyle>
                <a:lvl1pPr marL="342900" indent="-342900" algn="ctr" defTabSz="577850">
                  <a:lnSpc>
                    <a:spcPct val="90000"/>
                  </a:lnSpc>
                  <a:spcBef>
                    <a:spcPts val="500"/>
                  </a:spcBef>
                  <a:buClr>
                    <a:srgbClr val="AFC5B9"/>
                  </a:buClr>
                  <a:buSzPct val="80000"/>
                  <a:buChar char="•"/>
                  <a:defRPr sz="13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Актуальность</a:t>
                </a:r>
              </a:p>
            </p:txBody>
          </p:sp>
        </p:grpSp>
        <p:sp>
          <p:nvSpPr>
            <p:cNvPr id="407" name="Линия"/>
            <p:cNvSpPr/>
            <p:nvPr/>
          </p:nvSpPr>
          <p:spPr>
            <a:xfrm>
              <a:off x="1224493" y="801589"/>
              <a:ext cx="577281" cy="472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0" y="21600"/>
                  </a:lnTo>
                  <a:cubicBezTo>
                    <a:pt x="6100" y="12901"/>
                    <a:pt x="13413" y="5588"/>
                    <a:pt x="21600" y="0"/>
                  </a:cubicBezTo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spcBef>
                  <a:spcPts val="1000"/>
                </a:spcBef>
                <a:defRPr sz="2000"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Заголовок 1"/>
          <p:cNvSpPr txBox="1"/>
          <p:nvPr>
            <p:ph type="title"/>
          </p:nvPr>
        </p:nvSpPr>
        <p:spPr>
          <a:xfrm>
            <a:off x="1875064" y="1864550"/>
            <a:ext cx="9404723" cy="1400531"/>
          </a:xfrm>
          <a:prstGeom prst="rect">
            <a:avLst/>
          </a:prstGeom>
        </p:spPr>
        <p:txBody>
          <a:bodyPr/>
          <a:lstStyle/>
          <a:p>
            <a:pPr defTabSz="274320">
              <a:defRPr sz="2520"/>
            </a:pPr>
            <a:r>
              <a:t>СПАСИБО ЗА ВНИМАНИЕ!</a:t>
            </a:r>
            <a:br/>
            <a:b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Ион">
  <a:themeElements>
    <a:clrScheme name="Ион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0000FF"/>
      </a:hlink>
      <a:folHlink>
        <a:srgbClr val="FF00FF"/>
      </a:folHlink>
    </a:clrScheme>
    <a:fontScheme name="Ион">
      <a:majorFont>
        <a:latin typeface="Century Gothic"/>
        <a:ea typeface="Century Gothic"/>
        <a:cs typeface="Century Gothic"/>
      </a:majorFont>
      <a:minorFont>
        <a:latin typeface="Helvetica"/>
        <a:ea typeface="Helvetica"/>
        <a:cs typeface="Helvetica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45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45000"/>
              </a:srgbClr>
            </a:outerShdw>
          </a:effectLst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rnd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5400" dir="5400000">
            <a:srgbClr val="000000">
              <a:alpha val="4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9050" cap="rnd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Ион">
  <a:themeElements>
    <a:clrScheme name="Ион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0000FF"/>
      </a:hlink>
      <a:folHlink>
        <a:srgbClr val="FF00FF"/>
      </a:folHlink>
    </a:clrScheme>
    <a:fontScheme name="Ион">
      <a:majorFont>
        <a:latin typeface="Century Gothic"/>
        <a:ea typeface="Century Gothic"/>
        <a:cs typeface="Century Gothic"/>
      </a:majorFont>
      <a:minorFont>
        <a:latin typeface="Helvetica"/>
        <a:ea typeface="Helvetica"/>
        <a:cs typeface="Helvetica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45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45000"/>
              </a:srgbClr>
            </a:outerShdw>
          </a:effectLst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rnd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5400" dir="5400000">
            <a:srgbClr val="000000">
              <a:alpha val="4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9050" cap="rnd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