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5" d="100"/>
          <a:sy n="65" d="100"/>
        </p:scale>
        <p:origin x="512" y="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67004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916268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4800" dirty="0"/>
              <a:t>Декоративная гидропонная установка </a:t>
            </a:r>
            <a:r>
              <a:rPr lang="ru-RU" sz="4800" dirty="0" err="1"/>
              <a:t>Фонтанум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Вуз:</a:t>
            </a:r>
            <a:r>
              <a:rPr lang="en-US" dirty="0"/>
              <a:t> </a:t>
            </a:r>
            <a:r>
              <a:rPr lang="ru-RU" dirty="0"/>
              <a:t>ФГБОУ ВО Кузбасская Государственная Сельскохозяйственная Академия</a:t>
            </a: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673166" y="1276374"/>
            <a:ext cx="4989789" cy="3477871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Наш </a:t>
            </a:r>
            <a:r>
              <a:rPr lang="ru-RU" sz="2000" dirty="0" smtClean="0"/>
              <a:t>ВУЗ </a:t>
            </a:r>
            <a:r>
              <a:rPr lang="ru-RU" sz="2000" dirty="0"/>
              <a:t>стремится к инновациям в сфере </a:t>
            </a:r>
            <a:r>
              <a:rPr lang="ru-RU" sz="2000" dirty="0" smtClean="0"/>
              <a:t>АПК, и популяризирует </a:t>
            </a:r>
            <a:r>
              <a:rPr lang="ru-RU" sz="2000" dirty="0"/>
              <a:t>сельское хозяйство для владельцев индивидуальных жилых домов</a:t>
            </a:r>
            <a:r>
              <a:rPr lang="ru-RU" sz="2000" dirty="0" smtClean="0"/>
              <a:t>, расширяя рынки сбыта.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Существующие гидропонные установки </a:t>
            </a:r>
            <a:r>
              <a:rPr lang="ru-RU" sz="2000" dirty="0"/>
              <a:t>направлены </a:t>
            </a:r>
            <a:r>
              <a:rPr lang="ru-RU" sz="2000" dirty="0" smtClean="0"/>
              <a:t>только на </a:t>
            </a:r>
            <a:r>
              <a:rPr lang="ru-RU" sz="2000" dirty="0"/>
              <a:t>крупные сельскохозяйственные предприятия и не имеют эстетической привлекательности.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51660" y="1276374"/>
            <a:ext cx="4989790" cy="4647422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Для владельцев частных жилых домов декоративная гидропонная установка </a:t>
            </a:r>
            <a:r>
              <a:rPr lang="ru-RU" sz="2000" dirty="0" err="1"/>
              <a:t>Фонтанум</a:t>
            </a:r>
            <a:r>
              <a:rPr lang="ru-RU" sz="2000" dirty="0"/>
              <a:t> будет выполнят следующие функции: </a:t>
            </a: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а</a:t>
            </a:r>
            <a:r>
              <a:rPr lang="ru-RU" sz="2000" dirty="0"/>
              <a:t>) </a:t>
            </a:r>
            <a:r>
              <a:rPr lang="ru-RU" sz="2000" dirty="0" smtClean="0"/>
              <a:t>улучшать микроклимат </a:t>
            </a:r>
            <a:r>
              <a:rPr lang="ru-RU" sz="2000" dirty="0"/>
              <a:t>за счет циркуляции воды в объекте; </a:t>
            </a: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б</a:t>
            </a:r>
            <a:r>
              <a:rPr lang="ru-RU" sz="2000" dirty="0"/>
              <a:t>) </a:t>
            </a:r>
            <a:r>
              <a:rPr lang="ru-RU" sz="2000" dirty="0" smtClean="0"/>
              <a:t>повышать декоративность </a:t>
            </a:r>
            <a:r>
              <a:rPr lang="ru-RU" sz="2000" dirty="0"/>
              <a:t>территории за чет формы </a:t>
            </a:r>
            <a:r>
              <a:rPr lang="ru-RU" sz="2000" dirty="0" smtClean="0"/>
              <a:t>объекта</a:t>
            </a:r>
            <a:r>
              <a:rPr lang="ru-RU" sz="2000" dirty="0"/>
              <a:t>; </a:t>
            </a: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в</a:t>
            </a:r>
            <a:r>
              <a:rPr lang="ru-RU" sz="2000" dirty="0"/>
              <a:t>) </a:t>
            </a:r>
            <a:r>
              <a:rPr lang="ru-RU" sz="2000" dirty="0" smtClean="0"/>
              <a:t>заменять тривиальные грядки </a:t>
            </a:r>
            <a:r>
              <a:rPr lang="ru-RU" sz="2000" dirty="0"/>
              <a:t>и </a:t>
            </a:r>
            <a:r>
              <a:rPr lang="ru-RU" sz="2000" dirty="0" smtClean="0"/>
              <a:t>цветники </a:t>
            </a:r>
            <a:r>
              <a:rPr lang="ru-RU" sz="2000" dirty="0"/>
              <a:t>на инновационные гидропонные установок; </a:t>
            </a: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г</a:t>
            </a:r>
            <a:r>
              <a:rPr lang="ru-RU" sz="2000" dirty="0"/>
              <a:t>) </a:t>
            </a:r>
            <a:r>
              <a:rPr lang="ru-RU" sz="2000" dirty="0" smtClean="0"/>
              <a:t>освобождать потенциальных клиентов от земельных работ.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6615452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Руднева Мария Викторовна – лидер команды. Руководит процессом разработки и структурирует информацию.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Ожидаю плодотворное обучение с применением знаний на практике.</a:t>
            </a:r>
            <a:br>
              <a:rPr lang="ru-RU" sz="2400" dirty="0"/>
            </a:br>
            <a:r>
              <a:rPr lang="ru-RU" sz="2400" dirty="0" err="1"/>
              <a:t>Семаева</a:t>
            </a:r>
            <a:r>
              <a:rPr lang="ru-RU" sz="2400" dirty="0"/>
              <a:t> Анастасия Владимировна – аналитик. Ищет актуальную информацию. Ожидаю активную работу с проектом.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xmlns="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10156098" cy="166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За два месяца работы над проектом планируем создать продуманную концепцию объекта, просчитать риски, проанализировать рынок на возможность реализации.</a:t>
            </a:r>
            <a:endParaRPr sz="2400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3123</TotalTime>
  <Words>165</Words>
  <Application>Microsoft Office PowerPoint</Application>
  <PresentationFormat>Широкоэкранный</PresentationFormat>
  <Paragraphs>22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PT Sans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Учетная запись Майкрософт</cp:lastModifiedBy>
  <cp:revision>37</cp:revision>
  <dcterms:modified xsi:type="dcterms:W3CDTF">2023-10-10T09:41:19Z</dcterms:modified>
</cp:coreProperties>
</file>