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:go="http://customooxmlschemas.google.com/" r:id="rId41" roundtripDataSignature="AMtx7mhucG6y2fS//jJ4vFit5AlTH/ce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77572D3-E627-4B79-8DC8-273B29DA3AC6}">
  <a:tblStyle styleId="{177572D3-E627-4B79-8DC8-273B29DA3AC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41" Type="http://customschemas.google.com/relationships/presentationmetadata" Target="metadata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3100"/>
              <a:t>Развитие и внедрение эко-курсов в учебный процесс ОмГАУ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t/>
            </a:r>
            <a:endParaRPr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0" y="2709875"/>
            <a:ext cx="7229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900">
                <a:solidFill>
                  <a:srgbClr val="222222"/>
                </a:solidFill>
                <a:highlight>
                  <a:srgbClr val="FFFFFF"/>
                </a:highlight>
              </a:rPr>
              <a:t>Актуальность проекта "Эко-курсы" заключается в том, что он отвечает нарастающей потребности в подготовке экологически грамотных специалистов и граждан, способных эффективно решать актуальные экологические проблемы, а также соответствовать современным экологическим нормам и требованиям в различных областях деятельности, способствуя устойчивому развитию общества и природной среды.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456825" y="2123225"/>
            <a:ext cx="7993200" cy="25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04800" lvl="0" marL="314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Целевая аудитория для проекта "Эко-курсы в университете ОмГАУ" включает в себя различные группы людей:</a:t>
            </a:r>
            <a:endParaRPr sz="9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314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Студенты университета</a:t>
            </a:r>
            <a:endParaRPr b="1" sz="9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314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Преподаватели университета</a:t>
            </a:r>
            <a:endParaRPr b="1" sz="9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314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Администрация университета</a:t>
            </a:r>
            <a:endParaRPr b="1" sz="9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314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Местное сообщество</a:t>
            </a:r>
            <a:endParaRPr sz="9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314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Организации и предприятия сельского хозяйства</a:t>
            </a:r>
            <a:endParaRPr sz="9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314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Государственные и неправительственные организации в области экологии</a:t>
            </a:r>
            <a:endParaRPr sz="9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314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Широкая общественность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/>
          <p:nvPr>
            <p:ph idx="1" type="body"/>
          </p:nvPr>
        </p:nvSpPr>
        <p:spPr>
          <a:xfrm>
            <a:off x="456818" y="2568881"/>
            <a:ext cx="6568200" cy="12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Мир сталкивается с серьезными экологическими проблемами, такими как изменение климата, загрязнение окружающей среды и исчерпание природных ресурсов. Образование в области экологии и устойчивости становится ключевым для борьбы с этими проблемами.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/>
          <p:nvPr>
            <p:ph idx="1" type="body"/>
          </p:nvPr>
        </p:nvSpPr>
        <p:spPr>
          <a:xfrm>
            <a:off x="456818" y="2626031"/>
            <a:ext cx="7993200" cy="21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05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Для успешной реализации проекта "Эко-курсы" необходимо разработать и внедрить актуальные учебные программы, обеспечить подготовку преподавателей и систематически собирать обратную связь от студентов, с целью создания образовательной среды, способствующей глубокому пониманию и решению экологических проблем.</a:t>
            </a:r>
            <a:endParaRPr sz="9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405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Уникальные преимущества и выгоды для клиента включают в себя доступ к современным знаниям и практическим навыкам в области экологии и устойчивости, что усилит их конкурентоспособность на рынке труда и позволит принимать обоснованные экологические решения. </a:t>
            </a:r>
            <a:endParaRPr sz="9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405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Основные технические параметры проекта зависят от структуры учебных программ и могут включать в себя содержание курсов, методику преподавания, длительность программы и требования к участникам. </a:t>
            </a:r>
            <a:endParaRPr sz="9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405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9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Проект имеет научно-технологический задел в виде современных методов сбора, анализа и интерпретации экологических данных, а также использования современных информационных технологий в образовательном процессе. </a:t>
            </a:r>
            <a:endParaRPr>
              <a:solidFill>
                <a:srgbClr val="132C40"/>
              </a:solidFill>
            </a:endParaRPr>
          </a:p>
          <a:p>
            <a:pPr indent="-228600" lvl="0" marL="405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/>
          <p:nvPr>
            <p:ph idx="1" type="body"/>
          </p:nvPr>
        </p:nvSpPr>
        <p:spPr>
          <a:xfrm>
            <a:off x="293775" y="1486344"/>
            <a:ext cx="781740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Мы - студенты Омского ГАУ, помогаем жителям города Омска с проблемой экологического развития и образования при помощи внедрения экологических курсов, и </a:t>
            </a:r>
            <a:r>
              <a:rPr lang="ru">
                <a:solidFill>
                  <a:srgbClr val="132C40"/>
                </a:solidFill>
              </a:rPr>
              <a:t>впоследствии</a:t>
            </a:r>
            <a:r>
              <a:rPr lang="ru">
                <a:solidFill>
                  <a:srgbClr val="132C40"/>
                </a:solidFill>
              </a:rPr>
              <a:t> получения экологически грамотного населения.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882832" y="2717250"/>
            <a:ext cx="511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457194" y="1910113"/>
            <a:ext cx="6936600" cy="27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Проект "Эко-курсы" нацелен на растущий и востребованный рынок образования в области экологии и устойчивости. Объем этого рынка постоянно увеличивается, учитывая рост интереса общества к экологическим вопросам и необходимость подготовки экологически грамотных специалистов. Особенно с учетом глобальных экологических вызовов, таких как изменение климата.</a:t>
            </a:r>
            <a:endParaRPr sz="120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Конкуренция на этом рынке может быть высокой, так как множество учебных заведений разрабатывают собственные образовательные программы в области экологии. Однако уникальные преимущества и качественная подготовка, предоставляемая проектом "Эко-курсы", могут помочь выделиться на фоне конкурентов и привлечь студентов и специалистов, ищущих качественное образование в этой области</a:t>
            </a:r>
            <a:endParaRPr sz="120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Наша ЦА это 150 человек - это  </a:t>
            </a:r>
            <a:endParaRPr sz="120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488944" y="2340288"/>
            <a:ext cx="69366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314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Основные конкуренты: ВУЗы Омской области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314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организации уже разработана структура курсов и мероприятий, грантовые проекты, которые организованы на территории Омского прииртышья 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314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стороны: нет специалистов по почвоведению и водным ресурсам.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314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Наша стратегия: сделать курсы уникальными и привлекательными, сотрудничество с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партнерами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профессиональная аккредитация, а также маркетинг и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продвижение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28600" lvl="0" marL="314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231194" y="1033306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будем проводить эко-курсы. Стоимость рассчитывается по тарифному плану. У нас будут покупать эко-курсы. Специалисты-экологи промышленных предприятий, специалисты проектно-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изыскательских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организаций, магистры, аспиранты соответствующих профилей и др.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310376" y="1629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/>
          <p:nvPr>
            <p:ph type="title"/>
          </p:nvPr>
        </p:nvSpPr>
        <p:spPr>
          <a:xfrm>
            <a:off x="310376" y="11105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/>
          <p:nvPr>
            <p:ph idx="1" type="body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Проект находится на стадии осуществления идей </a:t>
            </a:r>
            <a:endParaRPr/>
          </a:p>
        </p:txBody>
      </p:sp>
      <p:sp>
        <p:nvSpPr>
          <p:cNvPr id="234" name="Google Shape;23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{177572D3-E627-4B79-8DC8-273B29DA3AC6}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Зюзько Антон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Степура Эдуард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Брагина Дарья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6" name="Google Shape;24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создание MVP (прототип) к 1 декабря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{177572D3-E627-4B79-8DC8-273B29DA3AC6}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найти специалистов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31.10.23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координатор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лекций и заданий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31.10.23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генератор идей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сайта с курсами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31.10.23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Зюзько Антон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89503327796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