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8" r:id="rId1"/>
  </p:sldMasterIdLst>
  <p:notesMasterIdLst>
    <p:notesMasterId r:id="rId21"/>
  </p:notesMasterIdLst>
  <p:sldIdLst>
    <p:sldId id="292" r:id="rId2"/>
    <p:sldId id="293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88A"/>
    <a:srgbClr val="33C9D5"/>
    <a:srgbClr val="4472C4"/>
    <a:srgbClr val="00BC1B"/>
    <a:srgbClr val="A62DA9"/>
    <a:srgbClr val="BB33BE"/>
    <a:srgbClr val="FFFFFF"/>
    <a:srgbClr val="00D01E"/>
    <a:srgbClr val="00E220"/>
    <a:srgbClr val="09F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74CF9-575D-4BE8-A495-AD4715C0A6CF}" v="61" dt="2025-10-23T15:37:06.317"/>
    <p1510:client id="{E77FEE92-17F8-4B80-9DD4-1789EEA2AE33}" v="37" dt="2025-10-22T19:05:05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Для перемещения страницы щёлкните мышью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5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81B733C-35E4-4C53-B27D-6588274926D8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6F5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 Light"/>
              </a:rPr>
              <a:t>Для правки текста заглавия щёлкните мышью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графический дизайн, График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E5FB4F-B9B9-1405-1E75-597CD319A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0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одежда, человек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B43E48-5D08-592B-D3D4-AEE1079F3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9D0A1E-61A1-9771-0EBF-EB72178C4820}"/>
              </a:ext>
            </a:extLst>
          </p:cNvPr>
          <p:cNvSpPr txBox="1"/>
          <p:nvPr/>
        </p:nvSpPr>
        <p:spPr>
          <a:xfrm>
            <a:off x="7313688" y="4347556"/>
            <a:ext cx="700914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ptos"/>
              </a:rPr>
              <a:t>Сложность поиска подходящей земли для расширения хозяйства.</a:t>
            </a:r>
            <a:endParaRPr lang="ru-RU" sz="1400" b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Поиск подходящей земли для расширения существующего сельскохозяйственного хозяйства представляет собой многоаспектную и зачастую весьма затруднительную задачу, требующую комплексного подхода, стратегического видения и глубокого понимания множества факторов. В современных реалиях, когда ресурсы становятся все более ограниченными, а конкуренция на рынке земельных угодий возрастает, эта проблема приобретает особую актуальность для фермеров и владельцев хозяйств, стремящихся к развитию и увеличению объемов производства. </a:t>
            </a:r>
            <a:br>
              <a:rPr lang="ru-RU" sz="14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</a:br>
            <a:endParaRPr lang="ru-RU" sz="1400" b="1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7538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EE35365-F733-67F7-3481-F1E99FFCF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1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E8EA5A-16B9-88CD-7052-E973D618E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78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мультфильм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20C47E6-5F86-4DBD-BAFB-0E052DAD5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9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D64B8A-AFE0-73AD-A9A2-EE00FB4F5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8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графический дизайн">
            <a:extLst>
              <a:ext uri="{FF2B5EF4-FFF2-40B4-BE49-F238E27FC236}">
                <a16:creationId xmlns:a16="http://schemas.microsoft.com/office/drawing/2014/main" id="{C9E88F01-92FD-BE18-D46E-5BCF7889C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65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8733D5-D1D7-42C0-6E46-5A489B985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28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раст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5ADCDB-0586-09E5-0759-E591AE9CB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79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BA2C7A2-25AE-EAFD-6FCF-5859B1594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29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">
            <a:extLst>
              <a:ext uri="{FF2B5EF4-FFF2-40B4-BE49-F238E27FC236}">
                <a16:creationId xmlns:a16="http://schemas.microsoft.com/office/drawing/2014/main" id="{DE49A871-2C1C-74CB-D020-939FECF9A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12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A836F4-729D-2EBF-6531-2DB673FF8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64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65CD6A7-876B-2772-4A7A-3AD98107C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69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CC296E5-B02A-7CA8-3462-EF34A2E74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27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">
            <a:extLst>
              <a:ext uri="{FF2B5EF4-FFF2-40B4-BE49-F238E27FC236}">
                <a16:creationId xmlns:a16="http://schemas.microsoft.com/office/drawing/2014/main" id="{9D81E075-4DCD-DAAF-4A03-17746BCE0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71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A8022A0-49A1-AFFD-EFA2-5FFBF519E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58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растение, снимок экрана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A746E9-5F81-748E-671E-A3E253E25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7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B01964-411A-5FF9-C21C-95C5B97E4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текст, снимок экрана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C8F8849-57E7-F6DD-299D-7F52A33E9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6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</TotalTime>
  <Words>2309</Words>
  <Application>Microsoft Office PowerPoint</Application>
  <PresentationFormat>Произвольный</PresentationFormat>
  <Paragraphs>503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dc:description/>
  <cp:lastModifiedBy>Владислав Кущёв</cp:lastModifiedBy>
  <cp:revision>347</cp:revision>
  <dcterms:created xsi:type="dcterms:W3CDTF">2024-10-13T13:42:09Z</dcterms:created>
  <dcterms:modified xsi:type="dcterms:W3CDTF">2025-10-23T15:37:19Z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On-screen Show (16:9)</vt:lpwstr>
  </property>
  <property fmtid="{D5CDD505-2E9C-101B-9397-08002B2CF9AE}" pid="4" name="Slides">
    <vt:i4>10</vt:i4>
  </property>
</Properties>
</file>