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5"/>
  </p:notesMasterIdLst>
  <p:handoutMasterIdLst>
    <p:handoutMasterId r:id="rId16"/>
  </p:handoutMasterIdLst>
  <p:sldIdLst>
    <p:sldId id="260" r:id="rId6"/>
    <p:sldId id="295" r:id="rId7"/>
    <p:sldId id="304" r:id="rId8"/>
    <p:sldId id="297" r:id="rId9"/>
    <p:sldId id="299" r:id="rId10"/>
    <p:sldId id="300" r:id="rId11"/>
    <p:sldId id="301" r:id="rId12"/>
    <p:sldId id="302" r:id="rId13"/>
    <p:sldId id="303" r:id="rId14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62" d="100"/>
          <a:sy n="62" d="100"/>
        </p:scale>
        <p:origin x="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pt.2035.university/project/nastrojka-dostupa-k-pk-cerez-telegram-bot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Настройка ПК доступа через </a:t>
            </a:r>
            <a:r>
              <a:rPr lang="en-US" dirty="0"/>
              <a:t>Telegram</a:t>
            </a:r>
            <a:r>
              <a:rPr lang="ru-RU" dirty="0"/>
              <a:t>-бот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Лидер команды – Утепкалиева Алина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Функционал </a:t>
            </a:r>
            <a:r>
              <a:rPr lang="en-US" dirty="0"/>
              <a:t>Telegram</a:t>
            </a:r>
            <a:r>
              <a:rPr lang="ru-RU" dirty="0"/>
              <a:t>-бота, и причины актуальности данной идеи.</a:t>
            </a:r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	Разработка данного телеграм бота позволит пользователям защитить свой ПК от несанкционированного доступа, а также управлять доступом к программе Microsoft Word через мессенджер телеграм.</a:t>
            </a:r>
            <a:endParaRPr lang="ru-KZ" dirty="0"/>
          </a:p>
          <a:p>
            <a:r>
              <a:rPr lang="ru-RU" dirty="0"/>
              <a:t>	Данный телеграм-бот будет полезен тем, кто беспокоится о безопасности своих личных данных и не хочет, чтобы их компьютером пользовались без их разрешения. Также такой бот может быть использован на рабочих компьютерах для ограничения доступа к программам, которые могут быть потенциально опасны для компании.</a:t>
            </a:r>
            <a:endParaRPr lang="ru-KZ" dirty="0"/>
          </a:p>
          <a:p>
            <a:r>
              <a:rPr lang="ru-RU" dirty="0"/>
              <a:t>	Для решения поставленных задач необходимо разработать программу на языке Python, которая будет взаимодействовать с телеграм-ботом и выполнять соответствующие функции. Ключевой библиотекой для работы с телеграм-ботом является Telebot, которая позволяет создавать ботов и управлять их поведением, получая и отправляя сообщения через API Telegram. Для управления блокировкой ПК и программы Microsoft Word будет использоваться библиотека OS, которая предоставляет доступ к операционной системе компьютера.</a:t>
            </a:r>
            <a:endParaRPr lang="ru-KZ" dirty="0"/>
          </a:p>
          <a:p>
            <a:endParaRPr lang="ru-KZ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dirty="0"/>
              <a:t>	При получении команды на блокировку ПК, бот будет вызывать соответствующую функцию настроенную в программе, которая используя библиотеку OS заблокирует доступ к компьютеру. При получении выключения, бот будет оповещать пользователя в телеграм-чате о том, что компьютер был включен, получив аналогичную команду, бот снимет блокировку.</a:t>
            </a:r>
            <a:endParaRPr lang="ru-KZ" dirty="0"/>
          </a:p>
          <a:p>
            <a:r>
              <a:rPr lang="ru-RU" dirty="0"/>
              <a:t>	Для блокировки и разблокировки доступа к Microsoft Word, также будет использована библиотека OS. При получении команды от пользователя на блокировку доступа к программе Microsoft Word, бот вызовет функцию, которая сверит наличие файла Microsoft Word в корневой директории ОС, если файл обнаружить то он будет заблокирован. При получении команды на разблокировку будет вызвана соответствующая функция, которая снимет блокировку.</a:t>
            </a:r>
            <a:endParaRPr lang="ru-KZ" dirty="0"/>
          </a:p>
          <a:p>
            <a:r>
              <a:rPr lang="ru-RU" dirty="0"/>
              <a:t>	Таким образом, разработка данного телеграм-бота будет являться актуальным и полезным решением для защиты ПК от несанкционированного доступа и управления доступом к программе Microsoft Word через мессенджер телеграм.</a:t>
            </a:r>
            <a:endParaRPr lang="ru-KZ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</p:spPr>
        <p:txBody>
          <a:bodyPr/>
          <a:lstStyle/>
          <a:p>
            <a:r>
              <a:rPr lang="ru-RU" dirty="0"/>
              <a:t>	Наш проект полезен тем что при нахождении вдали от компьютера можно его отключить и защитить файлы пользователя от несанкционированного доступа или проникновения в персональный / корпоративный компьютер. Это поможет в случае если в ваш компьютер пытался войти посторонний человек и посмотреть какие-либо данные, вы моментально сможете среагировать и заблокировать доступ к персональным данным.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dirty="0"/>
              <a:t>	Существует множество способов настройки доступа к компьютеру, однако использование телеграм бота для этой цели имеет несколько преимуществ. </a:t>
            </a:r>
            <a:br>
              <a:rPr lang="ru-RU" dirty="0"/>
            </a:br>
            <a:r>
              <a:rPr lang="ru-RU" dirty="0"/>
              <a:t>	Во-первых, это удобство использования: пользователь может управлять доступом к своему компьютеру через телеграм бота из любого места, где есть доступ в интернет, без необходимости использования специального ПО или настройки сложных конфигураций.</a:t>
            </a:r>
            <a:br>
              <a:rPr lang="ru-RU" dirty="0"/>
            </a:br>
            <a:r>
              <a:rPr lang="ru-RU" dirty="0"/>
              <a:t>	Во-вторых, это уровень безопасности: телеграм бот позволяет настроить дополнительный уровень аутентификации, такой как двухфакторная аутентификация или пароль, что повышает уровень безопасности доступа к компьютеру.</a:t>
            </a:r>
            <a:br>
              <a:rPr lang="ru-RU" dirty="0"/>
            </a:br>
            <a:r>
              <a:rPr lang="ru-RU" dirty="0"/>
              <a:t>	Наконец, использование телеграм бота для настройки доступа к компьютеру позволяет легко настраивать доступ для разных пользователей с разными уровнями привилегий, таких как права администратора или ограниченный доступ к определенным файлам и папкам.</a:t>
            </a:r>
            <a:br>
              <a:rPr lang="ru-RU" dirty="0"/>
            </a:br>
            <a:r>
              <a:rPr lang="ru-RU" dirty="0"/>
              <a:t>	Таким образом, использование телеграм бота для настройки доступа к компьютеру может быть удобным и безопасным способом управления доступом к вашему компьютеру.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Мы предлагаем услугу настройки доступа к компьютеру через телеграм бота, что имеет ряд уникальных преимуществ и выгод для клиента:</a:t>
            </a:r>
            <a:br>
              <a:rPr lang="ru-RU" dirty="0"/>
            </a:br>
            <a:br>
              <a:rPr lang="ru-RU" dirty="0"/>
            </a:br>
            <a:r>
              <a:rPr lang="ru-RU" dirty="0"/>
              <a:t>1. Удобство использования: клиент может управлять доступом к своему компьютеру из любого места, где есть доступ в интернет, без необходимости использования специального ПО или настройки сложных конфигураций.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2. Безопасность: механизм аутентификации клиента позволяет гарантировать безопасность доступа к компьютеру, так как будут использоваться специальные протоколы и алгоритмы, чтобы защитить информацию от несанкционированного доступа.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3. Максимальная гибкость: мы предоставляем настройку доступа для разных пользователей с разными уровнями привилегий, таких как права администратора или ограниченный доступ к определенным файлам и папкам.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4. Экономия времени: услуга настройки доступа к компьютеру через телеграм бота позволяет существенно сократить время, которое обычно уходит на установку специального ПО или настройку доступа через сложные конфигурации.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5. Полная контроль над доступом: клиент имеет полный контроль над настройками доступа к компьютеру через телеграм бота, что позволяет ему настраивать доступ для конкретных пользователей и определять их уровень привилегий.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Таким образом, наша услуга настройки доступа к компьютеру через телеграм бота позволяет получить уникальные преимущества и выгоды для клиента, такие как удобство использования, безопасность, гибкость, экономия времени и возможность контроля доступа к компьютеру.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Существует несколько основных способов заработка в этой сфере в которых мы планируем зарабатывать:</a:t>
            </a:r>
          </a:p>
          <a:p>
            <a:r>
              <a:rPr lang="ru-RU" dirty="0"/>
              <a:t>1. Предоставление услуги настройки доступа к компьютеру через телеграм бота: мы можем предоставлять услугу настройки доступа к компьютеру потенциальным клиентам, что может приносить доход в виде оплаты за услуги.</a:t>
            </a:r>
          </a:p>
          <a:p>
            <a:endParaRPr lang="ru-RU" dirty="0"/>
          </a:p>
          <a:p>
            <a:r>
              <a:rPr lang="ru-RU" dirty="0"/>
              <a:t>2. Разработка собственных телеграм ботов: мы можем создавать собственные телеграм боты для настройки доступа к компьютеру и продавать их клиентам, получая прибыль от продажи ботов.</a:t>
            </a:r>
          </a:p>
          <a:p>
            <a:endParaRPr lang="ru-RU" dirty="0"/>
          </a:p>
          <a:p>
            <a:r>
              <a:rPr lang="ru-RU" dirty="0"/>
              <a:t>3. Партнерская программа: мы можем вступить в партнерскую программу с различными компаниями или индивидуальными предпринимателями, которые предлагают услуги настройки компьютера через телеграм бота. Мы будем получать комиссионные за каждого клиента, которого мы направляем на такую компанию.</a:t>
            </a:r>
          </a:p>
          <a:p>
            <a:endParaRPr lang="ru-RU" dirty="0"/>
          </a:p>
          <a:p>
            <a:r>
              <a:rPr lang="ru-RU" dirty="0"/>
              <a:t>4. Обучение: мы можем создать курсы или вебинары по настройке доступа к компьютеру через телеграм бота и продавать их клиентам, которые хотят научиться этому навыку.</a:t>
            </a:r>
          </a:p>
          <a:p>
            <a:endParaRPr lang="ru-RU" dirty="0"/>
          </a:p>
          <a:p>
            <a:r>
              <a:rPr lang="ru-RU" dirty="0"/>
              <a:t>5. Консультации: мы можем предоставлять консультации по настройке доступа к компьютеру через телеграм бота для отдельных клиентов или компаний.</a:t>
            </a:r>
          </a:p>
          <a:p>
            <a:endParaRPr lang="ru-RU" dirty="0"/>
          </a:p>
          <a:p>
            <a:r>
              <a:rPr lang="ru-RU" dirty="0"/>
              <a:t>В целом, заработать в сфере настройки доступа к компьютеру через телеграм бота можно, используя любой из вышеперечисленных методов или комбинируя их, чтобы получить максимальный доход. Важно найти свой нишевый сегмент на рынке и предложить клиентам уникальное предложение, отвечающее их потребностям.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Из текущих результатов у нас имеется прототип программы, который мы отправили двум людям и помогли с созданием самого </a:t>
            </a:r>
            <a:r>
              <a:rPr lang="en-US" dirty="0"/>
              <a:t>Telegram</a:t>
            </a:r>
            <a:r>
              <a:rPr lang="ru-RU" dirty="0"/>
              <a:t> чата с ботом. На сегодняшний день они пользуются уже 2 месяца данным продуктом и выявляют недочеты, которые мы исправляем. В целом использование данного бота по их славам сильно упростило работу с ПК и помогло от несанкционированного доступа в их отсутствие дома.</a:t>
            </a: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Лидер команды, Разработчик чат-бота, Генератор идеи.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B6C6AA-8BB2-4180-83D2-15E95B1FB7CE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tretch>
            <a:fillRect/>
          </a:stretch>
        </p:blipFill>
        <p:spPr>
          <a:xfrm>
            <a:off x="1027785" y="3949700"/>
            <a:ext cx="2097502" cy="2141538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/>
              <a:t>Утепкалиева Алина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/>
              <a:t>Аналитик - составление прогнозов, стратегий, планов и рекомендаций клиентам.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185E0D6-B4F9-4954-8153-A1F9502407E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/>
          <a:srcRect t="12433" b="12433"/>
          <a:stretch>
            <a:fillRect/>
          </a:stretch>
        </p:blipFill>
        <p:spPr/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/>
              <a:t>Гурьев Иван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ru-RU" dirty="0"/>
              <a:t>Советник - оказывает советы и рекомендации руководству организации или частному лицу.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C6BB475-DE7E-488D-A61C-CF150B5FDCF0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5"/>
          <a:srcRect t="5577" b="5577"/>
          <a:stretch>
            <a:fillRect/>
          </a:stretch>
        </p:blipFill>
        <p:spPr/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/>
              <a:t>Лопаткин Илья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ru-RU" dirty="0"/>
              <a:t>Дизайнер - создаёт графический контент, вещи, оформляет разные объекты, разрабатывает </a:t>
            </a:r>
            <a:r>
              <a:rPr lang="ru-RU" dirty="0" err="1"/>
              <a:t>айдентику</a:t>
            </a:r>
            <a:r>
              <a:rPr lang="ru-RU" dirty="0"/>
              <a:t> брендов.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E6DA674-E22F-46C1-88EE-D0909E47B091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6"/>
          <a:srcRect l="37" r="37"/>
          <a:stretch>
            <a:fillRect/>
          </a:stretch>
        </p:blipFill>
        <p:spPr/>
      </p:pic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ru-RU" dirty="0"/>
              <a:t>Кузьмина Юлия</a:t>
            </a: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777369" cy="7554912"/>
          </a:xfrm>
        </p:spPr>
        <p:txBody>
          <a:bodyPr/>
          <a:lstStyle/>
          <a:p>
            <a:r>
              <a:rPr lang="ru-RU" dirty="0"/>
              <a:t>	Чтобы развить настройку ПК через телеграм бота, можно добавить следующие функциональности:</a:t>
            </a:r>
            <a:br>
              <a:rPr lang="ru-RU" dirty="0"/>
            </a:br>
            <a:br>
              <a:rPr lang="ru-RU" dirty="0"/>
            </a:br>
            <a:r>
              <a:rPr lang="ru-RU" dirty="0"/>
              <a:t>1. Удаленное управление компьютером. Бот может предоставлять возможность клиенту удаленно управлять своим компьютером через телеграм-чат: перезагружать, изменять настройки и т.д.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2. Управление доступом к определенным приложениям. Бот может блокировать или разблокировать доступ к другим приложениям или программам на компьютере, кроме Microsoft Word, в зависимости от запроса пользователя.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3. Активация режима гостя. Бот может активировать режим гостевого доступа, чтобы позволить пользователям иметь ограниченный доступ к определенным данным на компьютере.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4. Уведомления о важных событиях на компьютере. Бот может оповещать пользователя о важных событиях на компьютере, таких как ошибки, критический уровень заряда батареи и т.д.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5. Управление доступом к Интернету. Бот может блокировать или разблокировать доступ к Интернету на компьютере, позволяя клиентам управлять своими домашними сетями на расстоянии через телеграм-чат.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Внедрение этих функций может привести к увеличению функциональности нашего бота и улучшить опыт пользователей, что в конечном итоге может привести к увеличению нашей клиентской базы и прибыли.</a:t>
            </a: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2" y="7631892"/>
            <a:ext cx="10701250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ru-RU" sz="2800" dirty="0">
                <a:hlinkClick r:id="rId2"/>
              </a:rPr>
              <a:t>Настройка доступа к ПК через Телеграм-бот (2035.university)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999) 619-16-92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a-utepkalieva03@mail.ru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3829</TotalTime>
  <Words>491</Words>
  <Application>Microsoft Office PowerPoint</Application>
  <PresentationFormat>Произвольный</PresentationFormat>
  <Paragraphs>55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ОБЛОЖКИ</vt:lpstr>
      <vt:lpstr>РАЗДЕЛИТЕЛИ</vt:lpstr>
      <vt:lpstr>Настройка ПК доступа через Telegram-бот</vt:lpstr>
      <vt:lpstr>Актуальность проекта</vt:lpstr>
      <vt:lpstr>Проблема</vt:lpstr>
      <vt:lpstr>Решение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WayFu 777</cp:lastModifiedBy>
  <cp:revision>226</cp:revision>
  <dcterms:created xsi:type="dcterms:W3CDTF">2021-03-01T12:07:13Z</dcterms:created>
  <dcterms:modified xsi:type="dcterms:W3CDTF">2023-10-12T11:01:38Z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