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9144000" cy="5143500" type="screen16x9"/>
  <p:notesSz cx="9144000" cy="5143500"/>
  <p:embeddedFontLst>
    <p:embeddedFont>
      <p:font typeface="Trebuchet MS" panose="020B0603020202020204" pitchFamily="34" charset="0"/>
      <p:regular r:id="rId15"/>
      <p:bold r:id="rId16"/>
      <p:italic r:id="rId17"/>
      <p:bold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Roboto" panose="020B0604020202020204" charset="0"/>
      <p:regular r:id="rId23"/>
      <p:bold r:id="rId24"/>
      <p:italic r:id="rId25"/>
      <p:boldItalic r:id="rId26"/>
    </p:embeddedFont>
    <p:embeddedFont>
      <p:font typeface="Arial Black" panose="020B0A04020102020204" pitchFamily="34" charset="0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iFQKVb4ISRFP5Kdy9ufsURZpXO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B1E3FBA-11CF-4956-B11E-1016114D70DE}">
  <a:tblStyle styleId="{9B1E3FBA-11CF-4956-B11E-1016114D70D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1B53C6-7B61-4F06-A3DE-D2B8A7333D3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D60363A-5C7E-4DA4-82D2-BA6F1B1FAF19}">
      <dgm:prSet phldrT="[Текст]"/>
      <dgm:spPr/>
      <dgm:t>
        <a:bodyPr/>
        <a:lstStyle/>
        <a:p>
          <a:r>
            <a:rPr lang="en-US" dirty="0" smtClean="0"/>
            <a:t>TAM</a:t>
          </a:r>
          <a:endParaRPr lang="ru-RU" dirty="0" smtClean="0"/>
        </a:p>
        <a:p>
          <a:r>
            <a:rPr lang="ru-RU" dirty="0" smtClean="0"/>
            <a:t>15 млрд</a:t>
          </a:r>
          <a:endParaRPr lang="ru-RU" dirty="0"/>
        </a:p>
      </dgm:t>
    </dgm:pt>
    <dgm:pt modelId="{0A4065A0-92C1-4FC0-94AD-FECFD76841CE}" type="parTrans" cxnId="{1D14AAFA-296E-4AB2-9190-93BA484B5388}">
      <dgm:prSet/>
      <dgm:spPr/>
      <dgm:t>
        <a:bodyPr/>
        <a:lstStyle/>
        <a:p>
          <a:endParaRPr lang="ru-RU"/>
        </a:p>
      </dgm:t>
    </dgm:pt>
    <dgm:pt modelId="{50505E4A-0D0F-4ABD-BA2A-4F0BC68883FF}" type="sibTrans" cxnId="{1D14AAFA-296E-4AB2-9190-93BA484B5388}">
      <dgm:prSet/>
      <dgm:spPr/>
      <dgm:t>
        <a:bodyPr/>
        <a:lstStyle/>
        <a:p>
          <a:endParaRPr lang="ru-RU"/>
        </a:p>
      </dgm:t>
    </dgm:pt>
    <dgm:pt modelId="{741053C9-7717-42E2-A209-EAB02A7081C8}">
      <dgm:prSet phldrT="[Текст]"/>
      <dgm:spPr/>
      <dgm:t>
        <a:bodyPr/>
        <a:lstStyle/>
        <a:p>
          <a:r>
            <a:rPr lang="en-US" dirty="0" smtClean="0"/>
            <a:t>SAM</a:t>
          </a:r>
        </a:p>
        <a:p>
          <a:r>
            <a:rPr lang="en-US" dirty="0" smtClean="0"/>
            <a:t>1.</a:t>
          </a:r>
          <a:r>
            <a:rPr lang="ru-RU" dirty="0" smtClean="0"/>
            <a:t>5</a:t>
          </a:r>
          <a:r>
            <a:rPr lang="en-US" dirty="0" smtClean="0"/>
            <a:t> </a:t>
          </a:r>
          <a:r>
            <a:rPr lang="ru-RU" dirty="0" smtClean="0"/>
            <a:t>млрд</a:t>
          </a:r>
          <a:endParaRPr lang="ru-RU" dirty="0"/>
        </a:p>
      </dgm:t>
    </dgm:pt>
    <dgm:pt modelId="{015139E5-EFF9-4FFE-BD42-96316AEC4E1D}" type="parTrans" cxnId="{E1C98AEF-A8E8-4BFD-AF09-7D6F804329A5}">
      <dgm:prSet/>
      <dgm:spPr/>
      <dgm:t>
        <a:bodyPr/>
        <a:lstStyle/>
        <a:p>
          <a:endParaRPr lang="ru-RU"/>
        </a:p>
      </dgm:t>
    </dgm:pt>
    <dgm:pt modelId="{DF97C424-283E-4CF8-8C29-6096E07C4A68}" type="sibTrans" cxnId="{E1C98AEF-A8E8-4BFD-AF09-7D6F804329A5}">
      <dgm:prSet/>
      <dgm:spPr/>
      <dgm:t>
        <a:bodyPr/>
        <a:lstStyle/>
        <a:p>
          <a:endParaRPr lang="ru-RU"/>
        </a:p>
      </dgm:t>
    </dgm:pt>
    <dgm:pt modelId="{A60C05FD-1DCB-496B-847D-8634A607A2E9}">
      <dgm:prSet phldrT="[Текст]"/>
      <dgm:spPr/>
      <dgm:t>
        <a:bodyPr/>
        <a:lstStyle/>
        <a:p>
          <a:r>
            <a:rPr lang="en-US" dirty="0" smtClean="0"/>
            <a:t>SOM</a:t>
          </a:r>
          <a:endParaRPr lang="ru-RU" dirty="0" smtClean="0"/>
        </a:p>
        <a:p>
          <a:r>
            <a:rPr lang="ru-RU" dirty="0" smtClean="0"/>
            <a:t>440000 руб.</a:t>
          </a:r>
          <a:endParaRPr lang="ru-RU" dirty="0"/>
        </a:p>
      </dgm:t>
    </dgm:pt>
    <dgm:pt modelId="{2E7E1046-9F36-4E98-AB02-B11E300A2F7C}" type="parTrans" cxnId="{870CB1FC-F5A2-49C1-828C-C04A426B6C43}">
      <dgm:prSet/>
      <dgm:spPr/>
      <dgm:t>
        <a:bodyPr/>
        <a:lstStyle/>
        <a:p>
          <a:endParaRPr lang="ru-RU"/>
        </a:p>
      </dgm:t>
    </dgm:pt>
    <dgm:pt modelId="{DC48C458-C45C-420A-9B48-CCF553F138B0}" type="sibTrans" cxnId="{870CB1FC-F5A2-49C1-828C-C04A426B6C43}">
      <dgm:prSet/>
      <dgm:spPr/>
      <dgm:t>
        <a:bodyPr/>
        <a:lstStyle/>
        <a:p>
          <a:endParaRPr lang="ru-RU"/>
        </a:p>
      </dgm:t>
    </dgm:pt>
    <dgm:pt modelId="{1ED7A1AD-ED47-4F70-B971-E16D71977628}" type="pres">
      <dgm:prSet presAssocID="{B61B53C6-7B61-4F06-A3DE-D2B8A7333D37}" presName="Name0" presStyleCnt="0">
        <dgm:presLayoutVars>
          <dgm:chMax val="7"/>
          <dgm:resizeHandles val="exact"/>
        </dgm:presLayoutVars>
      </dgm:prSet>
      <dgm:spPr/>
    </dgm:pt>
    <dgm:pt modelId="{191B5D7F-FAF4-4A04-9B64-61E163369226}" type="pres">
      <dgm:prSet presAssocID="{B61B53C6-7B61-4F06-A3DE-D2B8A7333D37}" presName="comp1" presStyleCnt="0"/>
      <dgm:spPr/>
    </dgm:pt>
    <dgm:pt modelId="{F08E2466-C4E7-4B5F-918A-EEE34D4055B4}" type="pres">
      <dgm:prSet presAssocID="{B61B53C6-7B61-4F06-A3DE-D2B8A7333D37}" presName="circle1" presStyleLbl="node1" presStyleIdx="0" presStyleCnt="3"/>
      <dgm:spPr/>
      <dgm:t>
        <a:bodyPr/>
        <a:lstStyle/>
        <a:p>
          <a:endParaRPr lang="ru-RU"/>
        </a:p>
      </dgm:t>
    </dgm:pt>
    <dgm:pt modelId="{DFEA7A3B-411E-4097-8484-BD2601D5A057}" type="pres">
      <dgm:prSet presAssocID="{B61B53C6-7B61-4F06-A3DE-D2B8A7333D37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1B0C4B-E963-4BBB-BEED-2640C84E2BBE}" type="pres">
      <dgm:prSet presAssocID="{B61B53C6-7B61-4F06-A3DE-D2B8A7333D37}" presName="comp2" presStyleCnt="0"/>
      <dgm:spPr/>
    </dgm:pt>
    <dgm:pt modelId="{C1DD58CC-ED08-4B41-8884-311A16688F12}" type="pres">
      <dgm:prSet presAssocID="{B61B53C6-7B61-4F06-A3DE-D2B8A7333D37}" presName="circle2" presStyleLbl="node1" presStyleIdx="1" presStyleCnt="3"/>
      <dgm:spPr/>
      <dgm:t>
        <a:bodyPr/>
        <a:lstStyle/>
        <a:p>
          <a:endParaRPr lang="ru-RU"/>
        </a:p>
      </dgm:t>
    </dgm:pt>
    <dgm:pt modelId="{7CFECC69-9F90-49CB-B6C9-C72EA9F0539F}" type="pres">
      <dgm:prSet presAssocID="{B61B53C6-7B61-4F06-A3DE-D2B8A7333D37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144B75-4C53-4E77-AE05-05FD407406DD}" type="pres">
      <dgm:prSet presAssocID="{B61B53C6-7B61-4F06-A3DE-D2B8A7333D37}" presName="comp3" presStyleCnt="0"/>
      <dgm:spPr/>
    </dgm:pt>
    <dgm:pt modelId="{D9D7651D-8429-4EFB-9CB5-10E8E3C70219}" type="pres">
      <dgm:prSet presAssocID="{B61B53C6-7B61-4F06-A3DE-D2B8A7333D37}" presName="circle3" presStyleLbl="node1" presStyleIdx="2" presStyleCnt="3" custLinFactNeighborX="576"/>
      <dgm:spPr/>
      <dgm:t>
        <a:bodyPr/>
        <a:lstStyle/>
        <a:p>
          <a:endParaRPr lang="ru-RU"/>
        </a:p>
      </dgm:t>
    </dgm:pt>
    <dgm:pt modelId="{4914644A-D868-4A68-80F7-6A7601642BE9}" type="pres">
      <dgm:prSet presAssocID="{B61B53C6-7B61-4F06-A3DE-D2B8A7333D37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635A17C-CD47-4C96-995F-90BDF85465A8}" type="presOf" srcId="{A60C05FD-1DCB-496B-847D-8634A607A2E9}" destId="{4914644A-D868-4A68-80F7-6A7601642BE9}" srcOrd="1" destOrd="0" presId="urn:microsoft.com/office/officeart/2005/8/layout/venn2"/>
    <dgm:cxn modelId="{FCC02BDB-0D98-48C8-A5D3-5BABC91438B6}" type="presOf" srcId="{9D60363A-5C7E-4DA4-82D2-BA6F1B1FAF19}" destId="{DFEA7A3B-411E-4097-8484-BD2601D5A057}" srcOrd="1" destOrd="0" presId="urn:microsoft.com/office/officeart/2005/8/layout/venn2"/>
    <dgm:cxn modelId="{E1C98AEF-A8E8-4BFD-AF09-7D6F804329A5}" srcId="{B61B53C6-7B61-4F06-A3DE-D2B8A7333D37}" destId="{741053C9-7717-42E2-A209-EAB02A7081C8}" srcOrd="1" destOrd="0" parTransId="{015139E5-EFF9-4FFE-BD42-96316AEC4E1D}" sibTransId="{DF97C424-283E-4CF8-8C29-6096E07C4A68}"/>
    <dgm:cxn modelId="{870CB1FC-F5A2-49C1-828C-C04A426B6C43}" srcId="{B61B53C6-7B61-4F06-A3DE-D2B8A7333D37}" destId="{A60C05FD-1DCB-496B-847D-8634A607A2E9}" srcOrd="2" destOrd="0" parTransId="{2E7E1046-9F36-4E98-AB02-B11E300A2F7C}" sibTransId="{DC48C458-C45C-420A-9B48-CCF553F138B0}"/>
    <dgm:cxn modelId="{6C151C10-FA7D-4A85-B8C8-A5D6767F4A64}" type="presOf" srcId="{741053C9-7717-42E2-A209-EAB02A7081C8}" destId="{7CFECC69-9F90-49CB-B6C9-C72EA9F0539F}" srcOrd="1" destOrd="0" presId="urn:microsoft.com/office/officeart/2005/8/layout/venn2"/>
    <dgm:cxn modelId="{83155FD8-9ABE-4751-B20D-77F5AF122873}" type="presOf" srcId="{741053C9-7717-42E2-A209-EAB02A7081C8}" destId="{C1DD58CC-ED08-4B41-8884-311A16688F12}" srcOrd="0" destOrd="0" presId="urn:microsoft.com/office/officeart/2005/8/layout/venn2"/>
    <dgm:cxn modelId="{74C0F329-49FA-47E4-859A-20B079588858}" type="presOf" srcId="{9D60363A-5C7E-4DA4-82D2-BA6F1B1FAF19}" destId="{F08E2466-C4E7-4B5F-918A-EEE34D4055B4}" srcOrd="0" destOrd="0" presId="urn:microsoft.com/office/officeart/2005/8/layout/venn2"/>
    <dgm:cxn modelId="{CB411987-AB06-4C69-8FCC-E1867B684FE9}" type="presOf" srcId="{B61B53C6-7B61-4F06-A3DE-D2B8A7333D37}" destId="{1ED7A1AD-ED47-4F70-B971-E16D71977628}" srcOrd="0" destOrd="0" presId="urn:microsoft.com/office/officeart/2005/8/layout/venn2"/>
    <dgm:cxn modelId="{BC66623A-894A-48F7-B6A6-2E3FD21A4971}" type="presOf" srcId="{A60C05FD-1DCB-496B-847D-8634A607A2E9}" destId="{D9D7651D-8429-4EFB-9CB5-10E8E3C70219}" srcOrd="0" destOrd="0" presId="urn:microsoft.com/office/officeart/2005/8/layout/venn2"/>
    <dgm:cxn modelId="{1D14AAFA-296E-4AB2-9190-93BA484B5388}" srcId="{B61B53C6-7B61-4F06-A3DE-D2B8A7333D37}" destId="{9D60363A-5C7E-4DA4-82D2-BA6F1B1FAF19}" srcOrd="0" destOrd="0" parTransId="{0A4065A0-92C1-4FC0-94AD-FECFD76841CE}" sibTransId="{50505E4A-0D0F-4ABD-BA2A-4F0BC68883FF}"/>
    <dgm:cxn modelId="{A0CB4734-4851-4643-85B0-CCAFB5E1FA11}" type="presParOf" srcId="{1ED7A1AD-ED47-4F70-B971-E16D71977628}" destId="{191B5D7F-FAF4-4A04-9B64-61E163369226}" srcOrd="0" destOrd="0" presId="urn:microsoft.com/office/officeart/2005/8/layout/venn2"/>
    <dgm:cxn modelId="{E84A8D41-0F5A-4BFC-A3C6-DB28CE3953FC}" type="presParOf" srcId="{191B5D7F-FAF4-4A04-9B64-61E163369226}" destId="{F08E2466-C4E7-4B5F-918A-EEE34D4055B4}" srcOrd="0" destOrd="0" presId="urn:microsoft.com/office/officeart/2005/8/layout/venn2"/>
    <dgm:cxn modelId="{60589183-3ACA-409D-AD61-8592A7942232}" type="presParOf" srcId="{191B5D7F-FAF4-4A04-9B64-61E163369226}" destId="{DFEA7A3B-411E-4097-8484-BD2601D5A057}" srcOrd="1" destOrd="0" presId="urn:microsoft.com/office/officeart/2005/8/layout/venn2"/>
    <dgm:cxn modelId="{1678AA7A-247D-4AA7-8E4F-B7B5B3CDBD3F}" type="presParOf" srcId="{1ED7A1AD-ED47-4F70-B971-E16D71977628}" destId="{4E1B0C4B-E963-4BBB-BEED-2640C84E2BBE}" srcOrd="1" destOrd="0" presId="urn:microsoft.com/office/officeart/2005/8/layout/venn2"/>
    <dgm:cxn modelId="{06EA7E62-65E0-4B47-8F7F-884BEC142A1D}" type="presParOf" srcId="{4E1B0C4B-E963-4BBB-BEED-2640C84E2BBE}" destId="{C1DD58CC-ED08-4B41-8884-311A16688F12}" srcOrd="0" destOrd="0" presId="urn:microsoft.com/office/officeart/2005/8/layout/venn2"/>
    <dgm:cxn modelId="{09F4DB6B-CA7E-42A4-A9A5-F2DF8C9D1664}" type="presParOf" srcId="{4E1B0C4B-E963-4BBB-BEED-2640C84E2BBE}" destId="{7CFECC69-9F90-49CB-B6C9-C72EA9F0539F}" srcOrd="1" destOrd="0" presId="urn:microsoft.com/office/officeart/2005/8/layout/venn2"/>
    <dgm:cxn modelId="{A4D71BF7-8906-4208-8CBC-AB49D898F9BA}" type="presParOf" srcId="{1ED7A1AD-ED47-4F70-B971-E16D71977628}" destId="{08144B75-4C53-4E77-AE05-05FD407406DD}" srcOrd="2" destOrd="0" presId="urn:microsoft.com/office/officeart/2005/8/layout/venn2"/>
    <dgm:cxn modelId="{33788E3A-2AF5-4CB0-9CF0-57BC34B22A44}" type="presParOf" srcId="{08144B75-4C53-4E77-AE05-05FD407406DD}" destId="{D9D7651D-8429-4EFB-9CB5-10E8E3C70219}" srcOrd="0" destOrd="0" presId="urn:microsoft.com/office/officeart/2005/8/layout/venn2"/>
    <dgm:cxn modelId="{73487111-1B66-4A3C-AF4E-EA693F7896A6}" type="presParOf" srcId="{08144B75-4C53-4E77-AE05-05FD407406DD}" destId="{4914644A-D868-4A68-80F7-6A7601642BE9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1422AE-8FAB-404B-8E27-727C9CD53CC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3C558C-3B70-4AD4-AA63-C23CD5CD37BE}">
      <dgm:prSet custT="1"/>
      <dgm:spPr/>
      <dgm:t>
        <a:bodyPr/>
        <a:lstStyle/>
        <a:p>
          <a:pPr rtl="0"/>
          <a:r>
            <a:rPr lang="en-US" sz="1200" b="0" i="0" dirty="0" err="1" smtClean="0">
              <a:latin typeface="Arial Black" panose="020B0A04020102020204" pitchFamily="34" charset="0"/>
            </a:rPr>
            <a:t>Прямые</a:t>
          </a:r>
          <a:r>
            <a:rPr lang="en-US" sz="1200" b="0" i="0" dirty="0" smtClean="0">
              <a:latin typeface="Arial Black" panose="020B0A04020102020204" pitchFamily="34" charset="0"/>
            </a:rPr>
            <a:t> </a:t>
          </a:r>
          <a:r>
            <a:rPr lang="en-US" sz="1200" b="0" i="0" dirty="0" err="1" smtClean="0">
              <a:latin typeface="Arial Black" panose="020B0A04020102020204" pitchFamily="34" charset="0"/>
            </a:rPr>
            <a:t>конкуренты</a:t>
          </a:r>
          <a:r>
            <a:rPr lang="ru-RU" sz="1200" b="0" i="0" dirty="0" smtClean="0">
              <a:latin typeface="Arial Black" panose="020B0A04020102020204" pitchFamily="34" charset="0"/>
            </a:rPr>
            <a:t> </a:t>
          </a:r>
          <a:endParaRPr lang="ru-RU" sz="1200" dirty="0">
            <a:latin typeface="Arial Black" panose="020B0A04020102020204" pitchFamily="34" charset="0"/>
          </a:endParaRPr>
        </a:p>
      </dgm:t>
    </dgm:pt>
    <dgm:pt modelId="{1EED335A-BB5C-4C91-95EF-A68AD17540F3}" type="parTrans" cxnId="{C5F3E9D2-F14D-48AD-AE49-B94F7D001DB8}">
      <dgm:prSet/>
      <dgm:spPr/>
      <dgm:t>
        <a:bodyPr/>
        <a:lstStyle/>
        <a:p>
          <a:endParaRPr lang="ru-RU"/>
        </a:p>
      </dgm:t>
    </dgm:pt>
    <dgm:pt modelId="{783A8E5F-044E-4628-A890-64B1C6D9EDA7}" type="sibTrans" cxnId="{C5F3E9D2-F14D-48AD-AE49-B94F7D001DB8}">
      <dgm:prSet/>
      <dgm:spPr/>
      <dgm:t>
        <a:bodyPr/>
        <a:lstStyle/>
        <a:p>
          <a:endParaRPr lang="ru-RU"/>
        </a:p>
      </dgm:t>
    </dgm:pt>
    <dgm:pt modelId="{5EA74004-0830-4A71-9DA4-295A156AABA1}">
      <dgm:prSet custT="1"/>
      <dgm:spPr/>
      <dgm:t>
        <a:bodyPr/>
        <a:lstStyle/>
        <a:p>
          <a:pPr rtl="0"/>
          <a:r>
            <a:rPr lang="en-US" sz="1100" b="0" i="0" dirty="0" err="1" smtClean="0">
              <a:latin typeface="Arial Black" panose="020B0A04020102020204" pitchFamily="34" charset="0"/>
            </a:rPr>
            <a:t>Косвенные</a:t>
          </a:r>
          <a:r>
            <a:rPr lang="en-US" sz="1100" b="0" i="0" dirty="0" smtClean="0">
              <a:latin typeface="Arial Black" panose="020B0A04020102020204" pitchFamily="34" charset="0"/>
            </a:rPr>
            <a:t> </a:t>
          </a:r>
          <a:r>
            <a:rPr lang="en-US" sz="1100" b="0" i="0" dirty="0" err="1" smtClean="0">
              <a:latin typeface="Arial Black" panose="020B0A04020102020204" pitchFamily="34" charset="0"/>
            </a:rPr>
            <a:t>конкуренты</a:t>
          </a:r>
          <a:endParaRPr lang="ru-RU" sz="1100" dirty="0">
            <a:latin typeface="Arial Black" panose="020B0A04020102020204" pitchFamily="34" charset="0"/>
          </a:endParaRPr>
        </a:p>
      </dgm:t>
    </dgm:pt>
    <dgm:pt modelId="{34DAD3A5-A27C-401C-B2E1-33F5D3F5BE65}" type="parTrans" cxnId="{B425C4C3-CE3E-4E11-9E12-C0AFAD5325BF}">
      <dgm:prSet/>
      <dgm:spPr/>
      <dgm:t>
        <a:bodyPr/>
        <a:lstStyle/>
        <a:p>
          <a:endParaRPr lang="ru-RU"/>
        </a:p>
      </dgm:t>
    </dgm:pt>
    <dgm:pt modelId="{2DA4AF7A-07AD-430C-BBE3-1CB3CE56DE3A}" type="sibTrans" cxnId="{B425C4C3-CE3E-4E11-9E12-C0AFAD5325BF}">
      <dgm:prSet/>
      <dgm:spPr/>
      <dgm:t>
        <a:bodyPr/>
        <a:lstStyle/>
        <a:p>
          <a:endParaRPr lang="ru-RU"/>
        </a:p>
      </dgm:t>
    </dgm:pt>
    <dgm:pt modelId="{60B230DC-D857-4557-A2C5-20DE1725A389}">
      <dgm:prSet/>
      <dgm:spPr/>
      <dgm:t>
        <a:bodyPr/>
        <a:lstStyle/>
        <a:p>
          <a:r>
            <a:rPr lang="en-US" b="0" i="0" dirty="0" err="1" smtClean="0"/>
            <a:t>ArduinoLab</a:t>
          </a:r>
          <a:endParaRPr lang="ru-RU" dirty="0"/>
        </a:p>
      </dgm:t>
    </dgm:pt>
    <dgm:pt modelId="{2D486CF6-2FE3-44D2-8319-61655AC73B18}" type="parTrans" cxnId="{4367546A-10EA-4C13-93E9-FABEB15A7C99}">
      <dgm:prSet/>
      <dgm:spPr/>
      <dgm:t>
        <a:bodyPr/>
        <a:lstStyle/>
        <a:p>
          <a:endParaRPr lang="ru-RU"/>
        </a:p>
      </dgm:t>
    </dgm:pt>
    <dgm:pt modelId="{E3E3B0BE-5F07-4F41-BB01-64B173ADD963}" type="sibTrans" cxnId="{4367546A-10EA-4C13-93E9-FABEB15A7C99}">
      <dgm:prSet/>
      <dgm:spPr/>
      <dgm:t>
        <a:bodyPr/>
        <a:lstStyle/>
        <a:p>
          <a:endParaRPr lang="ru-RU"/>
        </a:p>
      </dgm:t>
    </dgm:pt>
    <dgm:pt modelId="{22C7A57C-7831-47A1-99FF-8678432A06C9}">
      <dgm:prSet/>
      <dgm:spPr/>
      <dgm:t>
        <a:bodyPr/>
        <a:lstStyle/>
        <a:p>
          <a:r>
            <a:rPr lang="en-US" b="0" i="0" dirty="0" smtClean="0"/>
            <a:t> LED-PRO </a:t>
          </a:r>
          <a:endParaRPr lang="ru-RU" dirty="0"/>
        </a:p>
      </dgm:t>
    </dgm:pt>
    <dgm:pt modelId="{C5A4B2A3-96E8-4C59-BA0B-8176B57838D4}" type="parTrans" cxnId="{8F81175A-65BC-47E4-AEF4-CD2D9E9200DB}">
      <dgm:prSet/>
      <dgm:spPr/>
      <dgm:t>
        <a:bodyPr/>
        <a:lstStyle/>
        <a:p>
          <a:endParaRPr lang="ru-RU"/>
        </a:p>
      </dgm:t>
    </dgm:pt>
    <dgm:pt modelId="{F23E6DAF-FE8D-4ACA-B515-E2B0376984D2}" type="sibTrans" cxnId="{8F81175A-65BC-47E4-AEF4-CD2D9E9200DB}">
      <dgm:prSet/>
      <dgm:spPr/>
      <dgm:t>
        <a:bodyPr/>
        <a:lstStyle/>
        <a:p>
          <a:endParaRPr lang="ru-RU"/>
        </a:p>
      </dgm:t>
    </dgm:pt>
    <dgm:pt modelId="{280689DA-95CD-4CC9-B89B-6F19F2554448}">
      <dgm:prSet/>
      <dgm:spPr/>
      <dgm:t>
        <a:bodyPr/>
        <a:lstStyle/>
        <a:p>
          <a:r>
            <a:rPr lang="en-US" b="0" i="0" dirty="0" smtClean="0"/>
            <a:t>LED-MAX </a:t>
          </a:r>
          <a:endParaRPr lang="ru-RU" dirty="0"/>
        </a:p>
      </dgm:t>
    </dgm:pt>
    <dgm:pt modelId="{C6ECF386-CF13-42CB-AF23-70DF280C633D}" type="parTrans" cxnId="{BD21E731-C0C5-4DB9-9E69-25E175574CE0}">
      <dgm:prSet/>
      <dgm:spPr/>
      <dgm:t>
        <a:bodyPr/>
        <a:lstStyle/>
        <a:p>
          <a:endParaRPr lang="ru-RU"/>
        </a:p>
      </dgm:t>
    </dgm:pt>
    <dgm:pt modelId="{9D45653C-2259-45B3-A251-FF4B279316BF}" type="sibTrans" cxnId="{BD21E731-C0C5-4DB9-9E69-25E175574CE0}">
      <dgm:prSet/>
      <dgm:spPr/>
      <dgm:t>
        <a:bodyPr/>
        <a:lstStyle/>
        <a:p>
          <a:endParaRPr lang="ru-RU"/>
        </a:p>
      </dgm:t>
    </dgm:pt>
    <dgm:pt modelId="{3243E424-465C-4759-B12B-CBE81CD91F20}">
      <dgm:prSet/>
      <dgm:spPr/>
      <dgm:t>
        <a:bodyPr/>
        <a:lstStyle/>
        <a:p>
          <a:r>
            <a:rPr lang="en-US" b="0" i="0" dirty="0" err="1" smtClean="0"/>
            <a:t>Reklama</a:t>
          </a:r>
          <a:r>
            <a:rPr lang="en-US" b="0" i="0" dirty="0" smtClean="0"/>
            <a:t>-Expo</a:t>
          </a:r>
          <a:endParaRPr lang="ru-RU" dirty="0"/>
        </a:p>
      </dgm:t>
    </dgm:pt>
    <dgm:pt modelId="{38CFC6DF-7205-49A6-8DAA-D2DF1BD05E52}" type="parTrans" cxnId="{8BEB83FF-0D15-4508-BF68-DC1480591E00}">
      <dgm:prSet/>
      <dgm:spPr/>
      <dgm:t>
        <a:bodyPr/>
        <a:lstStyle/>
        <a:p>
          <a:endParaRPr lang="ru-RU"/>
        </a:p>
      </dgm:t>
    </dgm:pt>
    <dgm:pt modelId="{375251B1-1BB3-4E38-A6BF-890FC6C8C064}" type="sibTrans" cxnId="{8BEB83FF-0D15-4508-BF68-DC1480591E00}">
      <dgm:prSet/>
      <dgm:spPr/>
      <dgm:t>
        <a:bodyPr/>
        <a:lstStyle/>
        <a:p>
          <a:endParaRPr lang="ru-RU"/>
        </a:p>
      </dgm:t>
    </dgm:pt>
    <dgm:pt modelId="{0D8A9101-4EFC-4AF1-8DCF-F6DCD1F9E7A1}">
      <dgm:prSet/>
      <dgm:spPr/>
      <dgm:t>
        <a:bodyPr/>
        <a:lstStyle/>
        <a:p>
          <a:r>
            <a:rPr lang="en-US" b="0" i="0" dirty="0" err="1" smtClean="0"/>
            <a:t>SvetodiodnyiEkran</a:t>
          </a:r>
          <a:endParaRPr lang="ru-RU" dirty="0"/>
        </a:p>
      </dgm:t>
    </dgm:pt>
    <dgm:pt modelId="{8FEC86A1-6F7E-42B8-B099-F6C8EBF563E6}" type="parTrans" cxnId="{B15BF510-FAF1-459E-997B-9484C7A42724}">
      <dgm:prSet/>
      <dgm:spPr/>
      <dgm:t>
        <a:bodyPr/>
        <a:lstStyle/>
        <a:p>
          <a:endParaRPr lang="ru-RU"/>
        </a:p>
      </dgm:t>
    </dgm:pt>
    <dgm:pt modelId="{8F13CA73-1E2F-48F6-BE07-CB4008929FBF}" type="sibTrans" cxnId="{B15BF510-FAF1-459E-997B-9484C7A42724}">
      <dgm:prSet/>
      <dgm:spPr/>
      <dgm:t>
        <a:bodyPr/>
        <a:lstStyle/>
        <a:p>
          <a:endParaRPr lang="ru-RU"/>
        </a:p>
      </dgm:t>
    </dgm:pt>
    <dgm:pt modelId="{10A77152-3D35-460F-86E6-0910D4298A37}">
      <dgm:prSet/>
      <dgm:spPr/>
      <dgm:t>
        <a:bodyPr/>
        <a:lstStyle/>
        <a:p>
          <a:r>
            <a:rPr lang="en-US" b="0" i="0" dirty="0" err="1" smtClean="0"/>
            <a:t>ReklamaEkrany</a:t>
          </a:r>
          <a:endParaRPr lang="ru-RU" dirty="0"/>
        </a:p>
      </dgm:t>
    </dgm:pt>
    <dgm:pt modelId="{20393B7B-BF1F-48A9-A720-00EF142379E2}" type="parTrans" cxnId="{9F113FF6-4526-42FF-A0E4-E919D513AB8C}">
      <dgm:prSet/>
      <dgm:spPr/>
      <dgm:t>
        <a:bodyPr/>
        <a:lstStyle/>
        <a:p>
          <a:endParaRPr lang="ru-RU"/>
        </a:p>
      </dgm:t>
    </dgm:pt>
    <dgm:pt modelId="{819592D1-CBCA-4B57-A110-7ADCAB720430}" type="sibTrans" cxnId="{9F113FF6-4526-42FF-A0E4-E919D513AB8C}">
      <dgm:prSet/>
      <dgm:spPr/>
      <dgm:t>
        <a:bodyPr/>
        <a:lstStyle/>
        <a:p>
          <a:endParaRPr lang="ru-RU"/>
        </a:p>
      </dgm:t>
    </dgm:pt>
    <dgm:pt modelId="{52E2281E-9E2E-4036-914E-287FC45FE09C}" type="pres">
      <dgm:prSet presAssocID="{671422AE-8FAB-404B-8E27-727C9CD53CC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D4288EF-60F0-4146-88DC-B74813EF209F}" type="pres">
      <dgm:prSet presAssocID="{403C558C-3B70-4AD4-AA63-C23CD5CD37BE}" presName="root" presStyleCnt="0"/>
      <dgm:spPr/>
    </dgm:pt>
    <dgm:pt modelId="{B35A318E-A195-4BB8-828C-C3849E5C7E8B}" type="pres">
      <dgm:prSet presAssocID="{403C558C-3B70-4AD4-AA63-C23CD5CD37BE}" presName="rootComposite" presStyleCnt="0"/>
      <dgm:spPr/>
    </dgm:pt>
    <dgm:pt modelId="{4DA79740-ECEF-4A5C-9873-59A4126728F3}" type="pres">
      <dgm:prSet presAssocID="{403C558C-3B70-4AD4-AA63-C23CD5CD37BE}" presName="rootText" presStyleLbl="node1" presStyleIdx="0" presStyleCnt="2"/>
      <dgm:spPr/>
      <dgm:t>
        <a:bodyPr/>
        <a:lstStyle/>
        <a:p>
          <a:endParaRPr lang="ru-RU"/>
        </a:p>
      </dgm:t>
    </dgm:pt>
    <dgm:pt modelId="{027574D7-E809-4595-922F-17B5678AF9B6}" type="pres">
      <dgm:prSet presAssocID="{403C558C-3B70-4AD4-AA63-C23CD5CD37BE}" presName="rootConnector" presStyleLbl="node1" presStyleIdx="0" presStyleCnt="2"/>
      <dgm:spPr/>
    </dgm:pt>
    <dgm:pt modelId="{850DB508-D1FF-4B10-AD9E-70C0A31824EE}" type="pres">
      <dgm:prSet presAssocID="{403C558C-3B70-4AD4-AA63-C23CD5CD37BE}" presName="childShape" presStyleCnt="0"/>
      <dgm:spPr/>
    </dgm:pt>
    <dgm:pt modelId="{FE3B1E3B-23EF-46CF-AA56-5243049E16CC}" type="pres">
      <dgm:prSet presAssocID="{2D486CF6-2FE3-44D2-8319-61655AC73B18}" presName="Name13" presStyleLbl="parChTrans1D2" presStyleIdx="0" presStyleCnt="6"/>
      <dgm:spPr/>
    </dgm:pt>
    <dgm:pt modelId="{45539B65-C137-4120-A6E3-767D5EA79F26}" type="pres">
      <dgm:prSet presAssocID="{60B230DC-D857-4557-A2C5-20DE1725A389}" presName="childText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07B0AC-CAC9-4CF1-BB9D-978F2FB53F2B}" type="pres">
      <dgm:prSet presAssocID="{C5A4B2A3-96E8-4C59-BA0B-8176B57838D4}" presName="Name13" presStyleLbl="parChTrans1D2" presStyleIdx="1" presStyleCnt="6"/>
      <dgm:spPr/>
    </dgm:pt>
    <dgm:pt modelId="{D8D67BE0-30B8-4686-8924-A91EFCA98900}" type="pres">
      <dgm:prSet presAssocID="{22C7A57C-7831-47A1-99FF-8678432A06C9}" presName="childText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FEDAF0-B8CC-4E40-B2BF-31B0D88A2299}" type="pres">
      <dgm:prSet presAssocID="{C6ECF386-CF13-42CB-AF23-70DF280C633D}" presName="Name13" presStyleLbl="parChTrans1D2" presStyleIdx="2" presStyleCnt="6"/>
      <dgm:spPr/>
    </dgm:pt>
    <dgm:pt modelId="{809BC37B-7615-4F3E-83A1-1B38354668CB}" type="pres">
      <dgm:prSet presAssocID="{280689DA-95CD-4CC9-B89B-6F19F2554448}" presName="childText" presStyleLbl="bgAcc1" presStyleIdx="2" presStyleCnt="6">
        <dgm:presLayoutVars>
          <dgm:bulletEnabled val="1"/>
        </dgm:presLayoutVars>
      </dgm:prSet>
      <dgm:spPr/>
    </dgm:pt>
    <dgm:pt modelId="{FB9A044C-AF95-4F02-9B82-707CA342DED6}" type="pres">
      <dgm:prSet presAssocID="{5EA74004-0830-4A71-9DA4-295A156AABA1}" presName="root" presStyleCnt="0"/>
      <dgm:spPr/>
    </dgm:pt>
    <dgm:pt modelId="{54DED8BF-0181-4D0C-99DF-25AE9D10D189}" type="pres">
      <dgm:prSet presAssocID="{5EA74004-0830-4A71-9DA4-295A156AABA1}" presName="rootComposite" presStyleCnt="0"/>
      <dgm:spPr/>
    </dgm:pt>
    <dgm:pt modelId="{9BAFE3C6-59B0-4C81-92D6-624E46BD60AC}" type="pres">
      <dgm:prSet presAssocID="{5EA74004-0830-4A71-9DA4-295A156AABA1}" presName="rootText" presStyleLbl="node1" presStyleIdx="1" presStyleCnt="2"/>
      <dgm:spPr/>
      <dgm:t>
        <a:bodyPr/>
        <a:lstStyle/>
        <a:p>
          <a:endParaRPr lang="ru-RU"/>
        </a:p>
      </dgm:t>
    </dgm:pt>
    <dgm:pt modelId="{130033A7-49DD-42A0-AA37-C9F95129568C}" type="pres">
      <dgm:prSet presAssocID="{5EA74004-0830-4A71-9DA4-295A156AABA1}" presName="rootConnector" presStyleLbl="node1" presStyleIdx="1" presStyleCnt="2"/>
      <dgm:spPr/>
    </dgm:pt>
    <dgm:pt modelId="{46208FDD-AA3B-40F5-A4EB-7F80CBEDB4F0}" type="pres">
      <dgm:prSet presAssocID="{5EA74004-0830-4A71-9DA4-295A156AABA1}" presName="childShape" presStyleCnt="0"/>
      <dgm:spPr/>
    </dgm:pt>
    <dgm:pt modelId="{80F362F0-0AFA-48EA-86FF-6FD1CA5242D6}" type="pres">
      <dgm:prSet presAssocID="{38CFC6DF-7205-49A6-8DAA-D2DF1BD05E52}" presName="Name13" presStyleLbl="parChTrans1D2" presStyleIdx="3" presStyleCnt="6"/>
      <dgm:spPr/>
    </dgm:pt>
    <dgm:pt modelId="{08582159-FF03-49A5-9657-CD89D35E11D3}" type="pres">
      <dgm:prSet presAssocID="{3243E424-465C-4759-B12B-CBE81CD91F20}" presName="childText" presStyleLbl="bgAcc1" presStyleIdx="3" presStyleCnt="6">
        <dgm:presLayoutVars>
          <dgm:bulletEnabled val="1"/>
        </dgm:presLayoutVars>
      </dgm:prSet>
      <dgm:spPr/>
    </dgm:pt>
    <dgm:pt modelId="{CB2109E7-9D6E-4DEF-987F-BC23E66BD5C9}" type="pres">
      <dgm:prSet presAssocID="{8FEC86A1-6F7E-42B8-B099-F6C8EBF563E6}" presName="Name13" presStyleLbl="parChTrans1D2" presStyleIdx="4" presStyleCnt="6"/>
      <dgm:spPr/>
    </dgm:pt>
    <dgm:pt modelId="{CAE83CF4-7120-47F7-A85C-961241291ECB}" type="pres">
      <dgm:prSet presAssocID="{0D8A9101-4EFC-4AF1-8DCF-F6DCD1F9E7A1}" presName="childText" presStyleLbl="bgAcc1" presStyleIdx="4" presStyleCnt="6">
        <dgm:presLayoutVars>
          <dgm:bulletEnabled val="1"/>
        </dgm:presLayoutVars>
      </dgm:prSet>
      <dgm:spPr/>
    </dgm:pt>
    <dgm:pt modelId="{DD9C5047-768C-4B22-84FE-410DE57A1142}" type="pres">
      <dgm:prSet presAssocID="{20393B7B-BF1F-48A9-A720-00EF142379E2}" presName="Name13" presStyleLbl="parChTrans1D2" presStyleIdx="5" presStyleCnt="6"/>
      <dgm:spPr/>
    </dgm:pt>
    <dgm:pt modelId="{99B1D484-3A78-4D80-BC7F-9936F4D9E1CC}" type="pres">
      <dgm:prSet presAssocID="{10A77152-3D35-460F-86E6-0910D4298A37}" presName="childText" presStyleLbl="bgAcc1" presStyleIdx="5" presStyleCnt="6">
        <dgm:presLayoutVars>
          <dgm:bulletEnabled val="1"/>
        </dgm:presLayoutVars>
      </dgm:prSet>
      <dgm:spPr/>
    </dgm:pt>
  </dgm:ptLst>
  <dgm:cxnLst>
    <dgm:cxn modelId="{62F863F1-ACE0-4C67-8566-E9E8A9661B09}" type="presOf" srcId="{5EA74004-0830-4A71-9DA4-295A156AABA1}" destId="{130033A7-49DD-42A0-AA37-C9F95129568C}" srcOrd="1" destOrd="0" presId="urn:microsoft.com/office/officeart/2005/8/layout/hierarchy3"/>
    <dgm:cxn modelId="{B425C4C3-CE3E-4E11-9E12-C0AFAD5325BF}" srcId="{671422AE-8FAB-404B-8E27-727C9CD53CC7}" destId="{5EA74004-0830-4A71-9DA4-295A156AABA1}" srcOrd="1" destOrd="0" parTransId="{34DAD3A5-A27C-401C-B2E1-33F5D3F5BE65}" sibTransId="{2DA4AF7A-07AD-430C-BBE3-1CB3CE56DE3A}"/>
    <dgm:cxn modelId="{BD21E731-C0C5-4DB9-9E69-25E175574CE0}" srcId="{403C558C-3B70-4AD4-AA63-C23CD5CD37BE}" destId="{280689DA-95CD-4CC9-B89B-6F19F2554448}" srcOrd="2" destOrd="0" parTransId="{C6ECF386-CF13-42CB-AF23-70DF280C633D}" sibTransId="{9D45653C-2259-45B3-A251-FF4B279316BF}"/>
    <dgm:cxn modelId="{321DA165-F5FF-48EC-B999-389F1F6B7B55}" type="presOf" srcId="{C6ECF386-CF13-42CB-AF23-70DF280C633D}" destId="{CCFEDAF0-B8CC-4E40-B2BF-31B0D88A2299}" srcOrd="0" destOrd="0" presId="urn:microsoft.com/office/officeart/2005/8/layout/hierarchy3"/>
    <dgm:cxn modelId="{93C5591A-71CF-4984-BA5F-9D6ECC3BC859}" type="presOf" srcId="{8FEC86A1-6F7E-42B8-B099-F6C8EBF563E6}" destId="{CB2109E7-9D6E-4DEF-987F-BC23E66BD5C9}" srcOrd="0" destOrd="0" presId="urn:microsoft.com/office/officeart/2005/8/layout/hierarchy3"/>
    <dgm:cxn modelId="{E19C7A0E-D03B-4419-8AD3-C8F3A1318F1F}" type="presOf" srcId="{3243E424-465C-4759-B12B-CBE81CD91F20}" destId="{08582159-FF03-49A5-9657-CD89D35E11D3}" srcOrd="0" destOrd="0" presId="urn:microsoft.com/office/officeart/2005/8/layout/hierarchy3"/>
    <dgm:cxn modelId="{8BEB83FF-0D15-4508-BF68-DC1480591E00}" srcId="{5EA74004-0830-4A71-9DA4-295A156AABA1}" destId="{3243E424-465C-4759-B12B-CBE81CD91F20}" srcOrd="0" destOrd="0" parTransId="{38CFC6DF-7205-49A6-8DAA-D2DF1BD05E52}" sibTransId="{375251B1-1BB3-4E38-A6BF-890FC6C8C064}"/>
    <dgm:cxn modelId="{B15BF510-FAF1-459E-997B-9484C7A42724}" srcId="{5EA74004-0830-4A71-9DA4-295A156AABA1}" destId="{0D8A9101-4EFC-4AF1-8DCF-F6DCD1F9E7A1}" srcOrd="1" destOrd="0" parTransId="{8FEC86A1-6F7E-42B8-B099-F6C8EBF563E6}" sibTransId="{8F13CA73-1E2F-48F6-BE07-CB4008929FBF}"/>
    <dgm:cxn modelId="{E27672C8-1943-468B-95C4-2F7DB4834EED}" type="presOf" srcId="{2D486CF6-2FE3-44D2-8319-61655AC73B18}" destId="{FE3B1E3B-23EF-46CF-AA56-5243049E16CC}" srcOrd="0" destOrd="0" presId="urn:microsoft.com/office/officeart/2005/8/layout/hierarchy3"/>
    <dgm:cxn modelId="{BC4E7800-A2F0-40D9-95B0-E3D072BBA74D}" type="presOf" srcId="{403C558C-3B70-4AD4-AA63-C23CD5CD37BE}" destId="{4DA79740-ECEF-4A5C-9873-59A4126728F3}" srcOrd="0" destOrd="0" presId="urn:microsoft.com/office/officeart/2005/8/layout/hierarchy3"/>
    <dgm:cxn modelId="{6534A3D2-2F8A-409C-A3FF-6C94BFF9C5A8}" type="presOf" srcId="{20393B7B-BF1F-48A9-A720-00EF142379E2}" destId="{DD9C5047-768C-4B22-84FE-410DE57A1142}" srcOrd="0" destOrd="0" presId="urn:microsoft.com/office/officeart/2005/8/layout/hierarchy3"/>
    <dgm:cxn modelId="{4367546A-10EA-4C13-93E9-FABEB15A7C99}" srcId="{403C558C-3B70-4AD4-AA63-C23CD5CD37BE}" destId="{60B230DC-D857-4557-A2C5-20DE1725A389}" srcOrd="0" destOrd="0" parTransId="{2D486CF6-2FE3-44D2-8319-61655AC73B18}" sibTransId="{E3E3B0BE-5F07-4F41-BB01-64B173ADD963}"/>
    <dgm:cxn modelId="{C7AE4AAD-8A44-4B57-9AD4-AEFF2BF878AE}" type="presOf" srcId="{0D8A9101-4EFC-4AF1-8DCF-F6DCD1F9E7A1}" destId="{CAE83CF4-7120-47F7-A85C-961241291ECB}" srcOrd="0" destOrd="0" presId="urn:microsoft.com/office/officeart/2005/8/layout/hierarchy3"/>
    <dgm:cxn modelId="{8F81175A-65BC-47E4-AEF4-CD2D9E9200DB}" srcId="{403C558C-3B70-4AD4-AA63-C23CD5CD37BE}" destId="{22C7A57C-7831-47A1-99FF-8678432A06C9}" srcOrd="1" destOrd="0" parTransId="{C5A4B2A3-96E8-4C59-BA0B-8176B57838D4}" sibTransId="{F23E6DAF-FE8D-4ACA-B515-E2B0376984D2}"/>
    <dgm:cxn modelId="{4CA50FBA-180E-4024-87A1-776ECBDD13E4}" type="presOf" srcId="{671422AE-8FAB-404B-8E27-727C9CD53CC7}" destId="{52E2281E-9E2E-4036-914E-287FC45FE09C}" srcOrd="0" destOrd="0" presId="urn:microsoft.com/office/officeart/2005/8/layout/hierarchy3"/>
    <dgm:cxn modelId="{B5018284-A10C-4329-B6B3-60CDE2981543}" type="presOf" srcId="{280689DA-95CD-4CC9-B89B-6F19F2554448}" destId="{809BC37B-7615-4F3E-83A1-1B38354668CB}" srcOrd="0" destOrd="0" presId="urn:microsoft.com/office/officeart/2005/8/layout/hierarchy3"/>
    <dgm:cxn modelId="{0E2514DB-906C-40D2-BF84-FC782A786FC2}" type="presOf" srcId="{403C558C-3B70-4AD4-AA63-C23CD5CD37BE}" destId="{027574D7-E809-4595-922F-17B5678AF9B6}" srcOrd="1" destOrd="0" presId="urn:microsoft.com/office/officeart/2005/8/layout/hierarchy3"/>
    <dgm:cxn modelId="{C5F3E9D2-F14D-48AD-AE49-B94F7D001DB8}" srcId="{671422AE-8FAB-404B-8E27-727C9CD53CC7}" destId="{403C558C-3B70-4AD4-AA63-C23CD5CD37BE}" srcOrd="0" destOrd="0" parTransId="{1EED335A-BB5C-4C91-95EF-A68AD17540F3}" sibTransId="{783A8E5F-044E-4628-A890-64B1C6D9EDA7}"/>
    <dgm:cxn modelId="{05A19A25-2F72-4E28-8016-4C975A753BEC}" type="presOf" srcId="{22C7A57C-7831-47A1-99FF-8678432A06C9}" destId="{D8D67BE0-30B8-4686-8924-A91EFCA98900}" srcOrd="0" destOrd="0" presId="urn:microsoft.com/office/officeart/2005/8/layout/hierarchy3"/>
    <dgm:cxn modelId="{9F113FF6-4526-42FF-A0E4-E919D513AB8C}" srcId="{5EA74004-0830-4A71-9DA4-295A156AABA1}" destId="{10A77152-3D35-460F-86E6-0910D4298A37}" srcOrd="2" destOrd="0" parTransId="{20393B7B-BF1F-48A9-A720-00EF142379E2}" sibTransId="{819592D1-CBCA-4B57-A110-7ADCAB720430}"/>
    <dgm:cxn modelId="{EB07FC9C-C5AF-4BF9-A8AF-63F09A873891}" type="presOf" srcId="{60B230DC-D857-4557-A2C5-20DE1725A389}" destId="{45539B65-C137-4120-A6E3-767D5EA79F26}" srcOrd="0" destOrd="0" presId="urn:microsoft.com/office/officeart/2005/8/layout/hierarchy3"/>
    <dgm:cxn modelId="{7684F141-8C75-487D-BA3A-CE43044A71B3}" type="presOf" srcId="{5EA74004-0830-4A71-9DA4-295A156AABA1}" destId="{9BAFE3C6-59B0-4C81-92D6-624E46BD60AC}" srcOrd="0" destOrd="0" presId="urn:microsoft.com/office/officeart/2005/8/layout/hierarchy3"/>
    <dgm:cxn modelId="{86650AD4-4F18-479F-AAB3-6BF2D2D9EB88}" type="presOf" srcId="{10A77152-3D35-460F-86E6-0910D4298A37}" destId="{99B1D484-3A78-4D80-BC7F-9936F4D9E1CC}" srcOrd="0" destOrd="0" presId="urn:microsoft.com/office/officeart/2005/8/layout/hierarchy3"/>
    <dgm:cxn modelId="{C4B137B1-482D-4A49-BF1C-FE3EA9732F8B}" type="presOf" srcId="{C5A4B2A3-96E8-4C59-BA0B-8176B57838D4}" destId="{4607B0AC-CAC9-4CF1-BB9D-978F2FB53F2B}" srcOrd="0" destOrd="0" presId="urn:microsoft.com/office/officeart/2005/8/layout/hierarchy3"/>
    <dgm:cxn modelId="{E90C78DA-C397-4357-BC3A-360B9E6B3791}" type="presOf" srcId="{38CFC6DF-7205-49A6-8DAA-D2DF1BD05E52}" destId="{80F362F0-0AFA-48EA-86FF-6FD1CA5242D6}" srcOrd="0" destOrd="0" presId="urn:microsoft.com/office/officeart/2005/8/layout/hierarchy3"/>
    <dgm:cxn modelId="{78B0B76E-471B-441B-956D-20C21AE1B417}" type="presParOf" srcId="{52E2281E-9E2E-4036-914E-287FC45FE09C}" destId="{2D4288EF-60F0-4146-88DC-B74813EF209F}" srcOrd="0" destOrd="0" presId="urn:microsoft.com/office/officeart/2005/8/layout/hierarchy3"/>
    <dgm:cxn modelId="{1186EDC8-95EC-4965-8F8A-00590B89CA98}" type="presParOf" srcId="{2D4288EF-60F0-4146-88DC-B74813EF209F}" destId="{B35A318E-A195-4BB8-828C-C3849E5C7E8B}" srcOrd="0" destOrd="0" presId="urn:microsoft.com/office/officeart/2005/8/layout/hierarchy3"/>
    <dgm:cxn modelId="{6273AD0C-8515-47F4-AD3E-F2EAB5DFA55D}" type="presParOf" srcId="{B35A318E-A195-4BB8-828C-C3849E5C7E8B}" destId="{4DA79740-ECEF-4A5C-9873-59A4126728F3}" srcOrd="0" destOrd="0" presId="urn:microsoft.com/office/officeart/2005/8/layout/hierarchy3"/>
    <dgm:cxn modelId="{F6575E17-72A4-4799-A9C6-AD2A64DB494E}" type="presParOf" srcId="{B35A318E-A195-4BB8-828C-C3849E5C7E8B}" destId="{027574D7-E809-4595-922F-17B5678AF9B6}" srcOrd="1" destOrd="0" presId="urn:microsoft.com/office/officeart/2005/8/layout/hierarchy3"/>
    <dgm:cxn modelId="{F9844617-691D-4144-B0BD-6A0FF43483F8}" type="presParOf" srcId="{2D4288EF-60F0-4146-88DC-B74813EF209F}" destId="{850DB508-D1FF-4B10-AD9E-70C0A31824EE}" srcOrd="1" destOrd="0" presId="urn:microsoft.com/office/officeart/2005/8/layout/hierarchy3"/>
    <dgm:cxn modelId="{95ED5FBB-402D-4C43-B14A-E0F30CADCF5A}" type="presParOf" srcId="{850DB508-D1FF-4B10-AD9E-70C0A31824EE}" destId="{FE3B1E3B-23EF-46CF-AA56-5243049E16CC}" srcOrd="0" destOrd="0" presId="urn:microsoft.com/office/officeart/2005/8/layout/hierarchy3"/>
    <dgm:cxn modelId="{00823CCA-8A24-4B95-A871-52CA90E541B1}" type="presParOf" srcId="{850DB508-D1FF-4B10-AD9E-70C0A31824EE}" destId="{45539B65-C137-4120-A6E3-767D5EA79F26}" srcOrd="1" destOrd="0" presId="urn:microsoft.com/office/officeart/2005/8/layout/hierarchy3"/>
    <dgm:cxn modelId="{9DAD1F1C-EC2E-4320-8CF9-3308B322EB38}" type="presParOf" srcId="{850DB508-D1FF-4B10-AD9E-70C0A31824EE}" destId="{4607B0AC-CAC9-4CF1-BB9D-978F2FB53F2B}" srcOrd="2" destOrd="0" presId="urn:microsoft.com/office/officeart/2005/8/layout/hierarchy3"/>
    <dgm:cxn modelId="{7D663F27-776F-4B2B-BA1C-19F0693F3A6E}" type="presParOf" srcId="{850DB508-D1FF-4B10-AD9E-70C0A31824EE}" destId="{D8D67BE0-30B8-4686-8924-A91EFCA98900}" srcOrd="3" destOrd="0" presId="urn:microsoft.com/office/officeart/2005/8/layout/hierarchy3"/>
    <dgm:cxn modelId="{706C329A-351E-4951-A5B7-A683730D9136}" type="presParOf" srcId="{850DB508-D1FF-4B10-AD9E-70C0A31824EE}" destId="{CCFEDAF0-B8CC-4E40-B2BF-31B0D88A2299}" srcOrd="4" destOrd="0" presId="urn:microsoft.com/office/officeart/2005/8/layout/hierarchy3"/>
    <dgm:cxn modelId="{C828D2FB-CFC4-493A-B5A4-41330B08A9C1}" type="presParOf" srcId="{850DB508-D1FF-4B10-AD9E-70C0A31824EE}" destId="{809BC37B-7615-4F3E-83A1-1B38354668CB}" srcOrd="5" destOrd="0" presId="urn:microsoft.com/office/officeart/2005/8/layout/hierarchy3"/>
    <dgm:cxn modelId="{BF501B71-24FC-4EE9-BB17-5C98AE1DBDBC}" type="presParOf" srcId="{52E2281E-9E2E-4036-914E-287FC45FE09C}" destId="{FB9A044C-AF95-4F02-9B82-707CA342DED6}" srcOrd="1" destOrd="0" presId="urn:microsoft.com/office/officeart/2005/8/layout/hierarchy3"/>
    <dgm:cxn modelId="{1A4A0BB9-AC72-4A77-8B99-954069F0F50A}" type="presParOf" srcId="{FB9A044C-AF95-4F02-9B82-707CA342DED6}" destId="{54DED8BF-0181-4D0C-99DF-25AE9D10D189}" srcOrd="0" destOrd="0" presId="urn:microsoft.com/office/officeart/2005/8/layout/hierarchy3"/>
    <dgm:cxn modelId="{62A91319-EEB3-419B-BD32-D2B9ECEE9B0D}" type="presParOf" srcId="{54DED8BF-0181-4D0C-99DF-25AE9D10D189}" destId="{9BAFE3C6-59B0-4C81-92D6-624E46BD60AC}" srcOrd="0" destOrd="0" presId="urn:microsoft.com/office/officeart/2005/8/layout/hierarchy3"/>
    <dgm:cxn modelId="{7232D14C-7441-42B9-969C-51E4393E7549}" type="presParOf" srcId="{54DED8BF-0181-4D0C-99DF-25AE9D10D189}" destId="{130033A7-49DD-42A0-AA37-C9F95129568C}" srcOrd="1" destOrd="0" presId="urn:microsoft.com/office/officeart/2005/8/layout/hierarchy3"/>
    <dgm:cxn modelId="{4DD868A1-2656-495C-A9CA-80B74430FAA8}" type="presParOf" srcId="{FB9A044C-AF95-4F02-9B82-707CA342DED6}" destId="{46208FDD-AA3B-40F5-A4EB-7F80CBEDB4F0}" srcOrd="1" destOrd="0" presId="urn:microsoft.com/office/officeart/2005/8/layout/hierarchy3"/>
    <dgm:cxn modelId="{0C585B8D-2B01-44F9-850A-900A17659C91}" type="presParOf" srcId="{46208FDD-AA3B-40F5-A4EB-7F80CBEDB4F0}" destId="{80F362F0-0AFA-48EA-86FF-6FD1CA5242D6}" srcOrd="0" destOrd="0" presId="urn:microsoft.com/office/officeart/2005/8/layout/hierarchy3"/>
    <dgm:cxn modelId="{4E878C83-DC00-4D52-8257-9BF7CBAFCB91}" type="presParOf" srcId="{46208FDD-AA3B-40F5-A4EB-7F80CBEDB4F0}" destId="{08582159-FF03-49A5-9657-CD89D35E11D3}" srcOrd="1" destOrd="0" presId="urn:microsoft.com/office/officeart/2005/8/layout/hierarchy3"/>
    <dgm:cxn modelId="{37B9E612-6BF4-4423-A8F8-8E7933179322}" type="presParOf" srcId="{46208FDD-AA3B-40F5-A4EB-7F80CBEDB4F0}" destId="{CB2109E7-9D6E-4DEF-987F-BC23E66BD5C9}" srcOrd="2" destOrd="0" presId="urn:microsoft.com/office/officeart/2005/8/layout/hierarchy3"/>
    <dgm:cxn modelId="{94A32F52-8247-4B31-81C9-BE6FF06DF18B}" type="presParOf" srcId="{46208FDD-AA3B-40F5-A4EB-7F80CBEDB4F0}" destId="{CAE83CF4-7120-47F7-A85C-961241291ECB}" srcOrd="3" destOrd="0" presId="urn:microsoft.com/office/officeart/2005/8/layout/hierarchy3"/>
    <dgm:cxn modelId="{EABA9E19-0722-414A-9CF3-F2597DF1931D}" type="presParOf" srcId="{46208FDD-AA3B-40F5-A4EB-7F80CBEDB4F0}" destId="{DD9C5047-768C-4B22-84FE-410DE57A1142}" srcOrd="4" destOrd="0" presId="urn:microsoft.com/office/officeart/2005/8/layout/hierarchy3"/>
    <dgm:cxn modelId="{8E917B1E-C0E0-4C7C-947C-EED8545D3AA8}" type="presParOf" srcId="{46208FDD-AA3B-40F5-A4EB-7F80CBEDB4F0}" destId="{99B1D484-3A78-4D80-BC7F-9936F4D9E1CC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8E2466-C4E7-4B5F-918A-EEE34D4055B4}">
      <dsp:nvSpPr>
        <dsp:cNvPr id="0" name=""/>
        <dsp:cNvSpPr/>
      </dsp:nvSpPr>
      <dsp:spPr>
        <a:xfrm>
          <a:off x="378963" y="0"/>
          <a:ext cx="3730905" cy="37309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TAM</a:t>
          </a:r>
          <a:endParaRPr lang="ru-RU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15 млрд</a:t>
          </a:r>
          <a:endParaRPr lang="ru-RU" sz="1100" kern="1200" dirty="0"/>
        </a:p>
      </dsp:txBody>
      <dsp:txXfrm>
        <a:off x="1592440" y="186545"/>
        <a:ext cx="1303951" cy="559635"/>
      </dsp:txXfrm>
    </dsp:sp>
    <dsp:sp modelId="{C1DD58CC-ED08-4B41-8884-311A16688F12}">
      <dsp:nvSpPr>
        <dsp:cNvPr id="0" name=""/>
        <dsp:cNvSpPr/>
      </dsp:nvSpPr>
      <dsp:spPr>
        <a:xfrm>
          <a:off x="845326" y="932726"/>
          <a:ext cx="2798178" cy="27981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SAM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1.</a:t>
          </a:r>
          <a:r>
            <a:rPr lang="ru-RU" sz="1100" kern="1200" dirty="0" smtClean="0"/>
            <a:t>5</a:t>
          </a:r>
          <a:r>
            <a:rPr lang="en-US" sz="1100" kern="1200" dirty="0" smtClean="0"/>
            <a:t> </a:t>
          </a:r>
          <a:r>
            <a:rPr lang="ru-RU" sz="1100" kern="1200" dirty="0" smtClean="0"/>
            <a:t>млрд</a:t>
          </a:r>
          <a:endParaRPr lang="ru-RU" sz="1100" kern="1200" dirty="0"/>
        </a:p>
      </dsp:txBody>
      <dsp:txXfrm>
        <a:off x="1592440" y="1107612"/>
        <a:ext cx="1303951" cy="524658"/>
      </dsp:txXfrm>
    </dsp:sp>
    <dsp:sp modelId="{D9D7651D-8429-4EFB-9CB5-10E8E3C70219}">
      <dsp:nvSpPr>
        <dsp:cNvPr id="0" name=""/>
        <dsp:cNvSpPr/>
      </dsp:nvSpPr>
      <dsp:spPr>
        <a:xfrm>
          <a:off x="1322434" y="1865452"/>
          <a:ext cx="1865452" cy="18654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SOM</a:t>
          </a:r>
          <a:endParaRPr lang="ru-RU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440000 руб.</a:t>
          </a:r>
          <a:endParaRPr lang="ru-RU" sz="1100" kern="1200" dirty="0"/>
        </a:p>
      </dsp:txBody>
      <dsp:txXfrm>
        <a:off x="1595623" y="2331815"/>
        <a:ext cx="1319074" cy="9327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A79740-ECEF-4A5C-9873-59A4126728F3}">
      <dsp:nvSpPr>
        <dsp:cNvPr id="0" name=""/>
        <dsp:cNvSpPr/>
      </dsp:nvSpPr>
      <dsp:spPr>
        <a:xfrm>
          <a:off x="234258" y="592"/>
          <a:ext cx="1869503" cy="9347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0" kern="1200" dirty="0" err="1" smtClean="0">
              <a:latin typeface="Arial Black" panose="020B0A04020102020204" pitchFamily="34" charset="0"/>
            </a:rPr>
            <a:t>Прямые</a:t>
          </a:r>
          <a:r>
            <a:rPr lang="en-US" sz="1200" b="0" i="0" kern="1200" dirty="0" smtClean="0">
              <a:latin typeface="Arial Black" panose="020B0A04020102020204" pitchFamily="34" charset="0"/>
            </a:rPr>
            <a:t> </a:t>
          </a:r>
          <a:r>
            <a:rPr lang="en-US" sz="1200" b="0" i="0" kern="1200" dirty="0" err="1" smtClean="0">
              <a:latin typeface="Arial Black" panose="020B0A04020102020204" pitchFamily="34" charset="0"/>
            </a:rPr>
            <a:t>конкуренты</a:t>
          </a:r>
          <a:r>
            <a:rPr lang="ru-RU" sz="1200" b="0" i="0" kern="1200" dirty="0" smtClean="0">
              <a:latin typeface="Arial Black" panose="020B0A04020102020204" pitchFamily="34" charset="0"/>
            </a:rPr>
            <a:t> </a:t>
          </a:r>
          <a:endParaRPr lang="ru-RU" sz="1200" kern="1200" dirty="0">
            <a:latin typeface="Arial Black" panose="020B0A04020102020204" pitchFamily="34" charset="0"/>
          </a:endParaRPr>
        </a:p>
      </dsp:txBody>
      <dsp:txXfrm>
        <a:off x="261636" y="27970"/>
        <a:ext cx="1814747" cy="879995"/>
      </dsp:txXfrm>
    </dsp:sp>
    <dsp:sp modelId="{FE3B1E3B-23EF-46CF-AA56-5243049E16CC}">
      <dsp:nvSpPr>
        <dsp:cNvPr id="0" name=""/>
        <dsp:cNvSpPr/>
      </dsp:nvSpPr>
      <dsp:spPr>
        <a:xfrm>
          <a:off x="421208" y="935344"/>
          <a:ext cx="186950" cy="7010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1063"/>
              </a:lnTo>
              <a:lnTo>
                <a:pt x="186950" y="7010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539B65-C137-4120-A6E3-767D5EA79F26}">
      <dsp:nvSpPr>
        <dsp:cNvPr id="0" name=""/>
        <dsp:cNvSpPr/>
      </dsp:nvSpPr>
      <dsp:spPr>
        <a:xfrm>
          <a:off x="608159" y="1169032"/>
          <a:ext cx="1495602" cy="9347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0" i="0" kern="1200" dirty="0" err="1" smtClean="0"/>
            <a:t>ArduinoLab</a:t>
          </a:r>
          <a:endParaRPr lang="ru-RU" sz="1300" kern="1200" dirty="0"/>
        </a:p>
      </dsp:txBody>
      <dsp:txXfrm>
        <a:off x="635537" y="1196410"/>
        <a:ext cx="1440846" cy="879995"/>
      </dsp:txXfrm>
    </dsp:sp>
    <dsp:sp modelId="{4607B0AC-CAC9-4CF1-BB9D-978F2FB53F2B}">
      <dsp:nvSpPr>
        <dsp:cNvPr id="0" name=""/>
        <dsp:cNvSpPr/>
      </dsp:nvSpPr>
      <dsp:spPr>
        <a:xfrm>
          <a:off x="421208" y="935344"/>
          <a:ext cx="186950" cy="18695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9503"/>
              </a:lnTo>
              <a:lnTo>
                <a:pt x="186950" y="18695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D67BE0-30B8-4686-8924-A91EFCA98900}">
      <dsp:nvSpPr>
        <dsp:cNvPr id="0" name=""/>
        <dsp:cNvSpPr/>
      </dsp:nvSpPr>
      <dsp:spPr>
        <a:xfrm>
          <a:off x="608159" y="2337471"/>
          <a:ext cx="1495602" cy="9347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0" i="0" kern="1200" dirty="0" smtClean="0"/>
            <a:t> LED-PRO </a:t>
          </a:r>
          <a:endParaRPr lang="ru-RU" sz="1300" kern="1200" dirty="0"/>
        </a:p>
      </dsp:txBody>
      <dsp:txXfrm>
        <a:off x="635537" y="2364849"/>
        <a:ext cx="1440846" cy="879995"/>
      </dsp:txXfrm>
    </dsp:sp>
    <dsp:sp modelId="{CCFEDAF0-B8CC-4E40-B2BF-31B0D88A2299}">
      <dsp:nvSpPr>
        <dsp:cNvPr id="0" name=""/>
        <dsp:cNvSpPr/>
      </dsp:nvSpPr>
      <dsp:spPr>
        <a:xfrm>
          <a:off x="421208" y="935344"/>
          <a:ext cx="186950" cy="3037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37943"/>
              </a:lnTo>
              <a:lnTo>
                <a:pt x="186950" y="303794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9BC37B-7615-4F3E-83A1-1B38354668CB}">
      <dsp:nvSpPr>
        <dsp:cNvPr id="0" name=""/>
        <dsp:cNvSpPr/>
      </dsp:nvSpPr>
      <dsp:spPr>
        <a:xfrm>
          <a:off x="608159" y="3505911"/>
          <a:ext cx="1495602" cy="9347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0" i="0" kern="1200" dirty="0" smtClean="0"/>
            <a:t>LED-MAX </a:t>
          </a:r>
          <a:endParaRPr lang="ru-RU" sz="1300" kern="1200" dirty="0"/>
        </a:p>
      </dsp:txBody>
      <dsp:txXfrm>
        <a:off x="635537" y="3533289"/>
        <a:ext cx="1440846" cy="879995"/>
      </dsp:txXfrm>
    </dsp:sp>
    <dsp:sp modelId="{9BAFE3C6-59B0-4C81-92D6-624E46BD60AC}">
      <dsp:nvSpPr>
        <dsp:cNvPr id="0" name=""/>
        <dsp:cNvSpPr/>
      </dsp:nvSpPr>
      <dsp:spPr>
        <a:xfrm>
          <a:off x="2571137" y="592"/>
          <a:ext cx="1869503" cy="9347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i="0" kern="1200" dirty="0" err="1" smtClean="0">
              <a:latin typeface="Arial Black" panose="020B0A04020102020204" pitchFamily="34" charset="0"/>
            </a:rPr>
            <a:t>Косвенные</a:t>
          </a:r>
          <a:r>
            <a:rPr lang="en-US" sz="1100" b="0" i="0" kern="1200" dirty="0" smtClean="0">
              <a:latin typeface="Arial Black" panose="020B0A04020102020204" pitchFamily="34" charset="0"/>
            </a:rPr>
            <a:t> </a:t>
          </a:r>
          <a:r>
            <a:rPr lang="en-US" sz="1100" b="0" i="0" kern="1200" dirty="0" err="1" smtClean="0">
              <a:latin typeface="Arial Black" panose="020B0A04020102020204" pitchFamily="34" charset="0"/>
            </a:rPr>
            <a:t>конкуренты</a:t>
          </a:r>
          <a:endParaRPr lang="ru-RU" sz="1100" kern="1200" dirty="0">
            <a:latin typeface="Arial Black" panose="020B0A04020102020204" pitchFamily="34" charset="0"/>
          </a:endParaRPr>
        </a:p>
      </dsp:txBody>
      <dsp:txXfrm>
        <a:off x="2598515" y="27970"/>
        <a:ext cx="1814747" cy="879995"/>
      </dsp:txXfrm>
    </dsp:sp>
    <dsp:sp modelId="{80F362F0-0AFA-48EA-86FF-6FD1CA5242D6}">
      <dsp:nvSpPr>
        <dsp:cNvPr id="0" name=""/>
        <dsp:cNvSpPr/>
      </dsp:nvSpPr>
      <dsp:spPr>
        <a:xfrm>
          <a:off x="2758088" y="935344"/>
          <a:ext cx="186950" cy="7010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1063"/>
              </a:lnTo>
              <a:lnTo>
                <a:pt x="186950" y="7010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582159-FF03-49A5-9657-CD89D35E11D3}">
      <dsp:nvSpPr>
        <dsp:cNvPr id="0" name=""/>
        <dsp:cNvSpPr/>
      </dsp:nvSpPr>
      <dsp:spPr>
        <a:xfrm>
          <a:off x="2945038" y="1169032"/>
          <a:ext cx="1495602" cy="9347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0" i="0" kern="1200" dirty="0" err="1" smtClean="0"/>
            <a:t>Reklama</a:t>
          </a:r>
          <a:r>
            <a:rPr lang="en-US" sz="1300" b="0" i="0" kern="1200" dirty="0" smtClean="0"/>
            <a:t>-Expo</a:t>
          </a:r>
          <a:endParaRPr lang="ru-RU" sz="1300" kern="1200" dirty="0"/>
        </a:p>
      </dsp:txBody>
      <dsp:txXfrm>
        <a:off x="2972416" y="1196410"/>
        <a:ext cx="1440846" cy="879995"/>
      </dsp:txXfrm>
    </dsp:sp>
    <dsp:sp modelId="{CB2109E7-9D6E-4DEF-987F-BC23E66BD5C9}">
      <dsp:nvSpPr>
        <dsp:cNvPr id="0" name=""/>
        <dsp:cNvSpPr/>
      </dsp:nvSpPr>
      <dsp:spPr>
        <a:xfrm>
          <a:off x="2758088" y="935344"/>
          <a:ext cx="186950" cy="18695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9503"/>
              </a:lnTo>
              <a:lnTo>
                <a:pt x="186950" y="18695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E83CF4-7120-47F7-A85C-961241291ECB}">
      <dsp:nvSpPr>
        <dsp:cNvPr id="0" name=""/>
        <dsp:cNvSpPr/>
      </dsp:nvSpPr>
      <dsp:spPr>
        <a:xfrm>
          <a:off x="2945038" y="2337471"/>
          <a:ext cx="1495602" cy="9347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0" i="0" kern="1200" dirty="0" err="1" smtClean="0"/>
            <a:t>SvetodiodnyiEkran</a:t>
          </a:r>
          <a:endParaRPr lang="ru-RU" sz="1300" kern="1200" dirty="0"/>
        </a:p>
      </dsp:txBody>
      <dsp:txXfrm>
        <a:off x="2972416" y="2364849"/>
        <a:ext cx="1440846" cy="879995"/>
      </dsp:txXfrm>
    </dsp:sp>
    <dsp:sp modelId="{DD9C5047-768C-4B22-84FE-410DE57A1142}">
      <dsp:nvSpPr>
        <dsp:cNvPr id="0" name=""/>
        <dsp:cNvSpPr/>
      </dsp:nvSpPr>
      <dsp:spPr>
        <a:xfrm>
          <a:off x="2758088" y="935344"/>
          <a:ext cx="186950" cy="3037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37943"/>
              </a:lnTo>
              <a:lnTo>
                <a:pt x="186950" y="303794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B1D484-3A78-4D80-BC7F-9936F4D9E1CC}">
      <dsp:nvSpPr>
        <dsp:cNvPr id="0" name=""/>
        <dsp:cNvSpPr/>
      </dsp:nvSpPr>
      <dsp:spPr>
        <a:xfrm>
          <a:off x="2945038" y="3505911"/>
          <a:ext cx="1495602" cy="9347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0" i="0" kern="1200" dirty="0" err="1" smtClean="0"/>
            <a:t>ReklamaEkrany</a:t>
          </a:r>
          <a:endParaRPr lang="ru-RU" sz="1300" kern="1200" dirty="0"/>
        </a:p>
      </dsp:txBody>
      <dsp:txXfrm>
        <a:off x="2972416" y="3533289"/>
        <a:ext cx="1440846" cy="8799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385750"/>
            <a:ext cx="6096300" cy="1928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431223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385750"/>
            <a:ext cx="6096300" cy="1928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2063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5290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10524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938780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2452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1" name="Google Shape;13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107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20895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77981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50261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385750"/>
            <a:ext cx="6096300" cy="1928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97954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2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838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1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8134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>
            <a:spLocks noGrp="1"/>
          </p:cNvSpPr>
          <p:nvPr>
            <p:ph type="title"/>
          </p:nvPr>
        </p:nvSpPr>
        <p:spPr>
          <a:xfrm>
            <a:off x="502417" y="1570180"/>
            <a:ext cx="8139165" cy="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000" b="1" i="0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sldNum" idx="12"/>
          </p:nvPr>
        </p:nvSpPr>
        <p:spPr>
          <a:xfrm>
            <a:off x="124444" y="4883980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" marR="0" lvl="1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100" marR="0" lvl="2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8100" marR="0" lvl="3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8100" marR="0" lvl="4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8100" marR="0" lvl="5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100" marR="0" lvl="6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8100" marR="0" lvl="7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100" marR="0" lvl="8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6"/>
          <p:cNvSpPr txBox="1">
            <a:spLocks noGrp="1"/>
          </p:cNvSpPr>
          <p:nvPr>
            <p:ph type="title"/>
          </p:nvPr>
        </p:nvSpPr>
        <p:spPr>
          <a:xfrm>
            <a:off x="502417" y="1570180"/>
            <a:ext cx="8139165" cy="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000" b="1" i="0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body" idx="1"/>
          </p:nvPr>
        </p:nvSpPr>
        <p:spPr>
          <a:xfrm>
            <a:off x="549835" y="919893"/>
            <a:ext cx="7744459" cy="2967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sldNum" idx="12"/>
          </p:nvPr>
        </p:nvSpPr>
        <p:spPr>
          <a:xfrm>
            <a:off x="124444" y="4883980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" marR="0" lvl="1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100" marR="0" lvl="2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8100" marR="0" lvl="3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8100" marR="0" lvl="4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8100" marR="0" lvl="5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100" marR="0" lvl="6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8100" marR="0" lvl="7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100" marR="0" lvl="8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7"/>
          <p:cNvSpPr txBox="1"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subTitle" idx="1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124444" y="4883980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" marR="0" lvl="1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100" marR="0" lvl="2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8100" marR="0" lvl="3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8100" marR="0" lvl="4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8100" marR="0" lvl="5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100" marR="0" lvl="6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8100" marR="0" lvl="7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100" marR="0" lvl="8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502417" y="1570180"/>
            <a:ext cx="8139165" cy="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000" b="1" i="0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body" idx="2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sldNum" idx="12"/>
          </p:nvPr>
        </p:nvSpPr>
        <p:spPr>
          <a:xfrm>
            <a:off x="124444" y="4883980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" marR="0" lvl="1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100" marR="0" lvl="2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8100" marR="0" lvl="3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8100" marR="0" lvl="4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8100" marR="0" lvl="5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100" marR="0" lvl="6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8100" marR="0" lvl="7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100" marR="0" lvl="8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9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9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sldNum" idx="12"/>
          </p:nvPr>
        </p:nvSpPr>
        <p:spPr>
          <a:xfrm>
            <a:off x="124444" y="4883980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" marR="0" lvl="1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100" marR="0" lvl="2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8100" marR="0" lvl="3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8100" marR="0" lvl="4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8100" marR="0" lvl="5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100" marR="0" lvl="6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8100" marR="0" lvl="7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100" marR="0" lvl="8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502417" y="1570180"/>
            <a:ext cx="8139165" cy="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1" i="0" u="none" strike="noStrike" cap="none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549835" y="919893"/>
            <a:ext cx="7744459" cy="2967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4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sldNum" idx="12"/>
          </p:nvPr>
        </p:nvSpPr>
        <p:spPr>
          <a:xfrm>
            <a:off x="124444" y="4883980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1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81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81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81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1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81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1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png"/><Relationship Id="rId3" Type="http://schemas.openxmlformats.org/officeDocument/2006/relationships/image" Target="../media/image26.jpg"/><Relationship Id="rId7" Type="http://schemas.openxmlformats.org/officeDocument/2006/relationships/image" Target="../media/image29.jpeg"/><Relationship Id="rId12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jpeg"/><Relationship Id="rId11" Type="http://schemas.openxmlformats.org/officeDocument/2006/relationships/image" Target="../media/image33.png"/><Relationship Id="rId5" Type="http://schemas.microsoft.com/office/2007/relationships/hdphoto" Target="../media/hdphoto1.wdp"/><Relationship Id="rId10" Type="http://schemas.openxmlformats.org/officeDocument/2006/relationships/image" Target="../media/image32.jpeg"/><Relationship Id="rId4" Type="http://schemas.openxmlformats.org/officeDocument/2006/relationships/image" Target="../media/image27.png"/><Relationship Id="rId9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6" y="4395437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"/>
          <p:cNvSpPr txBox="1">
            <a:spLocks noGrp="1"/>
          </p:cNvSpPr>
          <p:nvPr>
            <p:ph type="title"/>
          </p:nvPr>
        </p:nvSpPr>
        <p:spPr>
          <a:xfrm>
            <a:off x="693675" y="1015457"/>
            <a:ext cx="3865200" cy="23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0000FF"/>
                </a:solidFill>
              </a:rPr>
              <a:t>Применение устройства автоматического управления на основе микроконтроллера Arduino в рекламной деятельности</a:t>
            </a:r>
            <a:endParaRPr sz="2500"/>
          </a:p>
        </p:txBody>
      </p:sp>
      <p:grpSp>
        <p:nvGrpSpPr>
          <p:cNvPr id="46" name="Google Shape;46;p1"/>
          <p:cNvGrpSpPr/>
          <p:nvPr/>
        </p:nvGrpSpPr>
        <p:grpSpPr>
          <a:xfrm>
            <a:off x="5224605" y="0"/>
            <a:ext cx="3920014" cy="5143659"/>
            <a:chOff x="5224605" y="0"/>
            <a:chExt cx="3920014" cy="5143659"/>
          </a:xfrm>
        </p:grpSpPr>
        <p:pic>
          <p:nvPicPr>
            <p:cNvPr id="47" name="Google Shape;47;p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224605" y="669600"/>
              <a:ext cx="2832752" cy="44738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" name="Google Shape;48;p1"/>
            <p:cNvSpPr/>
            <p:nvPr/>
          </p:nvSpPr>
          <p:spPr>
            <a:xfrm>
              <a:off x="5224660" y="0"/>
              <a:ext cx="2832735" cy="1099185"/>
            </a:xfrm>
            <a:custGeom>
              <a:avLst/>
              <a:gdLst/>
              <a:ahLst/>
              <a:cxnLst/>
              <a:rect l="l" t="t" r="r" b="b"/>
              <a:pathLst>
                <a:path w="2832734" h="1099185" extrusionOk="0">
                  <a:moveTo>
                    <a:pt x="2832599" y="1098599"/>
                  </a:moveTo>
                  <a:lnTo>
                    <a:pt x="0" y="1098599"/>
                  </a:lnTo>
                  <a:lnTo>
                    <a:pt x="0" y="0"/>
                  </a:lnTo>
                  <a:lnTo>
                    <a:pt x="2832599" y="0"/>
                  </a:lnTo>
                  <a:lnTo>
                    <a:pt x="2832599" y="10985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8057357" y="1098450"/>
              <a:ext cx="1087120" cy="2379345"/>
            </a:xfrm>
            <a:custGeom>
              <a:avLst/>
              <a:gdLst/>
              <a:ahLst/>
              <a:cxnLst/>
              <a:rect l="l" t="t" r="r" b="b"/>
              <a:pathLst>
                <a:path w="1087120" h="2379345" extrusionOk="0">
                  <a:moveTo>
                    <a:pt x="1086599" y="2378999"/>
                  </a:moveTo>
                  <a:lnTo>
                    <a:pt x="0" y="2378999"/>
                  </a:lnTo>
                  <a:lnTo>
                    <a:pt x="0" y="0"/>
                  </a:lnTo>
                  <a:lnTo>
                    <a:pt x="1086599" y="0"/>
                  </a:lnTo>
                  <a:lnTo>
                    <a:pt x="1086599" y="2378999"/>
                  </a:lnTo>
                  <a:close/>
                </a:path>
              </a:pathLst>
            </a:custGeom>
            <a:solidFill>
              <a:srgbClr val="FD493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8057357" y="3469799"/>
              <a:ext cx="1087120" cy="1673860"/>
            </a:xfrm>
            <a:custGeom>
              <a:avLst/>
              <a:gdLst/>
              <a:ahLst/>
              <a:cxnLst/>
              <a:rect l="l" t="t" r="r" b="b"/>
              <a:pathLst>
                <a:path w="1087120" h="1673860" extrusionOk="0">
                  <a:moveTo>
                    <a:pt x="1086599" y="1673699"/>
                  </a:moveTo>
                  <a:lnTo>
                    <a:pt x="0" y="1673699"/>
                  </a:lnTo>
                  <a:lnTo>
                    <a:pt x="0" y="0"/>
                  </a:lnTo>
                  <a:lnTo>
                    <a:pt x="1086599" y="0"/>
                  </a:lnTo>
                  <a:lnTo>
                    <a:pt x="1086599" y="1673699"/>
                  </a:lnTo>
                  <a:close/>
                </a:path>
              </a:pathLst>
            </a:custGeom>
            <a:solidFill>
              <a:srgbClr val="FBAF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8057499" y="0"/>
              <a:ext cx="1087120" cy="1099185"/>
            </a:xfrm>
            <a:custGeom>
              <a:avLst/>
              <a:gdLst/>
              <a:ahLst/>
              <a:cxnLst/>
              <a:rect l="l" t="t" r="r" b="b"/>
              <a:pathLst>
                <a:path w="1087120" h="1099185" extrusionOk="0">
                  <a:moveTo>
                    <a:pt x="1086599" y="1098599"/>
                  </a:moveTo>
                  <a:lnTo>
                    <a:pt x="0" y="1098599"/>
                  </a:lnTo>
                  <a:lnTo>
                    <a:pt x="0" y="0"/>
                  </a:lnTo>
                  <a:lnTo>
                    <a:pt x="1086599" y="0"/>
                  </a:lnTo>
                  <a:lnTo>
                    <a:pt x="1086599" y="1098599"/>
                  </a:lnTo>
                  <a:close/>
                </a:path>
              </a:pathLst>
            </a:custGeom>
            <a:solidFill>
              <a:srgbClr val="FAB3C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2" name="Google Shape;52;p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744710" y="363837"/>
              <a:ext cx="1086643" cy="3707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" name="Google Shape;53;p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222401" y="252468"/>
              <a:ext cx="756787" cy="59367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4" name="Google Shape;54;p1"/>
          <p:cNvSpPr/>
          <p:nvPr/>
        </p:nvSpPr>
        <p:spPr>
          <a:xfrm>
            <a:off x="0" y="4774003"/>
            <a:ext cx="401955" cy="369570"/>
          </a:xfrm>
          <a:custGeom>
            <a:avLst/>
            <a:gdLst/>
            <a:ahLst/>
            <a:cxnLst/>
            <a:rect l="l" t="t" r="r" b="b"/>
            <a:pathLst>
              <a:path w="401955" h="369570" extrusionOk="0">
                <a:moveTo>
                  <a:pt x="0" y="369495"/>
                </a:moveTo>
                <a:lnTo>
                  <a:pt x="0" y="0"/>
                </a:ln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close/>
              </a:path>
            </a:pathLst>
          </a:custGeom>
          <a:solidFill>
            <a:srgbClr val="FBAF1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"/>
          <p:cNvSpPr txBox="1"/>
          <p:nvPr/>
        </p:nvSpPr>
        <p:spPr>
          <a:xfrm>
            <a:off x="149844" y="4883980"/>
            <a:ext cx="96520" cy="167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"/>
          <p:cNvSpPr/>
          <p:nvPr/>
        </p:nvSpPr>
        <p:spPr>
          <a:xfrm>
            <a:off x="7229231" y="0"/>
            <a:ext cx="1914525" cy="370205"/>
          </a:xfrm>
          <a:custGeom>
            <a:avLst/>
            <a:gdLst/>
            <a:ahLst/>
            <a:cxnLst/>
            <a:rect l="l" t="t" r="r" b="b"/>
            <a:pathLst>
              <a:path w="1914525" h="370205" extrusionOk="0">
                <a:moveTo>
                  <a:pt x="1913999" y="369599"/>
                </a:moveTo>
                <a:lnTo>
                  <a:pt x="0" y="369599"/>
                </a:lnTo>
                <a:lnTo>
                  <a:pt x="0" y="0"/>
                </a:lnTo>
                <a:lnTo>
                  <a:pt x="1913999" y="0"/>
                </a:lnTo>
                <a:lnTo>
                  <a:pt x="1913999" y="369599"/>
                </a:lnTo>
                <a:close/>
              </a:path>
            </a:pathLst>
          </a:custGeom>
          <a:solidFill>
            <a:srgbClr val="FBAF1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2"/>
          <p:cNvSpPr/>
          <p:nvPr/>
        </p:nvSpPr>
        <p:spPr>
          <a:xfrm>
            <a:off x="7494443" y="3461532"/>
            <a:ext cx="1649095" cy="1682114"/>
          </a:xfrm>
          <a:custGeom>
            <a:avLst/>
            <a:gdLst/>
            <a:ahLst/>
            <a:cxnLst/>
            <a:rect l="l" t="t" r="r" b="b"/>
            <a:pathLst>
              <a:path w="1649095" h="1682114" extrusionOk="0">
                <a:moveTo>
                  <a:pt x="0" y="0"/>
                </a:moveTo>
                <a:lnTo>
                  <a:pt x="1648499" y="0"/>
                </a:lnTo>
                <a:lnTo>
                  <a:pt x="1648499" y="1681967"/>
                </a:lnTo>
                <a:lnTo>
                  <a:pt x="0" y="1681967"/>
                </a:lnTo>
                <a:lnTo>
                  <a:pt x="0" y="0"/>
                </a:lnTo>
                <a:close/>
              </a:path>
            </a:pathLst>
          </a:custGeom>
          <a:solidFill>
            <a:srgbClr val="FF2E2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2" name="Google Shape;62;p2"/>
          <p:cNvGrpSpPr/>
          <p:nvPr/>
        </p:nvGrpSpPr>
        <p:grpSpPr>
          <a:xfrm>
            <a:off x="7494443" y="321818"/>
            <a:ext cx="1649095" cy="3140248"/>
            <a:chOff x="7494443" y="321818"/>
            <a:chExt cx="1649095" cy="3140248"/>
          </a:xfrm>
        </p:grpSpPr>
        <p:sp>
          <p:nvSpPr>
            <p:cNvPr id="63" name="Google Shape;63;p2"/>
            <p:cNvSpPr/>
            <p:nvPr/>
          </p:nvSpPr>
          <p:spPr>
            <a:xfrm>
              <a:off x="7494443" y="321818"/>
              <a:ext cx="1649095" cy="1570355"/>
            </a:xfrm>
            <a:custGeom>
              <a:avLst/>
              <a:gdLst/>
              <a:ahLst/>
              <a:cxnLst/>
              <a:rect l="l" t="t" r="r" b="b"/>
              <a:pathLst>
                <a:path w="1649095" h="1570355" extrusionOk="0">
                  <a:moveTo>
                    <a:pt x="1648499" y="1569899"/>
                  </a:moveTo>
                  <a:lnTo>
                    <a:pt x="0" y="1569899"/>
                  </a:lnTo>
                  <a:lnTo>
                    <a:pt x="0" y="0"/>
                  </a:lnTo>
                  <a:lnTo>
                    <a:pt x="1648499" y="0"/>
                  </a:lnTo>
                  <a:lnTo>
                    <a:pt x="1648499" y="15698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7494443" y="1891711"/>
              <a:ext cx="1649095" cy="1570355"/>
            </a:xfrm>
            <a:custGeom>
              <a:avLst/>
              <a:gdLst/>
              <a:ahLst/>
              <a:cxnLst/>
              <a:rect l="l" t="t" r="r" b="b"/>
              <a:pathLst>
                <a:path w="1649095" h="1570354" extrusionOk="0">
                  <a:moveTo>
                    <a:pt x="1648499" y="1569900"/>
                  </a:moveTo>
                  <a:lnTo>
                    <a:pt x="0" y="1569900"/>
                  </a:lnTo>
                  <a:lnTo>
                    <a:pt x="0" y="0"/>
                  </a:lnTo>
                  <a:lnTo>
                    <a:pt x="1648499" y="0"/>
                  </a:lnTo>
                  <a:lnTo>
                    <a:pt x="1648499" y="1569900"/>
                  </a:lnTo>
                  <a:close/>
                </a:path>
              </a:pathLst>
            </a:custGeom>
            <a:solidFill>
              <a:srgbClr val="ACD9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5" name="Google Shape;6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0"/>
            <a:ext cx="869415" cy="869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89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2"/>
          <p:cNvSpPr/>
          <p:nvPr/>
        </p:nvSpPr>
        <p:spPr>
          <a:xfrm>
            <a:off x="7229231" y="309843"/>
            <a:ext cx="266065" cy="4833620"/>
          </a:xfrm>
          <a:custGeom>
            <a:avLst/>
            <a:gdLst/>
            <a:ahLst/>
            <a:cxnLst/>
            <a:rect l="l" t="t" r="r" b="b"/>
            <a:pathLst>
              <a:path w="266065" h="4833620" extrusionOk="0">
                <a:moveTo>
                  <a:pt x="265499" y="4833599"/>
                </a:moveTo>
                <a:lnTo>
                  <a:pt x="0" y="4833599"/>
                </a:lnTo>
                <a:lnTo>
                  <a:pt x="0" y="0"/>
                </a:lnTo>
                <a:lnTo>
                  <a:pt x="265499" y="0"/>
                </a:lnTo>
                <a:lnTo>
                  <a:pt x="265499" y="4833599"/>
                </a:lnTo>
                <a:close/>
              </a:path>
            </a:pathLst>
          </a:custGeom>
          <a:solidFill>
            <a:srgbClr val="4185F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"/>
          <p:cNvSpPr txBox="1"/>
          <p:nvPr/>
        </p:nvSpPr>
        <p:spPr>
          <a:xfrm>
            <a:off x="257513" y="1701700"/>
            <a:ext cx="5118900" cy="214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675" rIns="0" bIns="0" anchor="t" anchorCtr="0">
            <a:spAutoFit/>
          </a:bodyPr>
          <a:lstStyle/>
          <a:p>
            <a:pPr marL="457200" marR="5080" lvl="0" indent="-304800" algn="l" rtl="0">
              <a:lnSpc>
                <a:spcPct val="114599"/>
              </a:lnSpc>
              <a:spcBef>
                <a:spcPts val="0"/>
              </a:spcBef>
              <a:spcAft>
                <a:spcPts val="0"/>
              </a:spcAft>
              <a:buClr>
                <a:srgbClr val="122B40"/>
              </a:buClr>
              <a:buSzPts val="1200"/>
              <a:buChar char="●"/>
            </a:pPr>
            <a:r>
              <a:rPr lang="en-US" sz="1200" dirty="0" err="1" smtClean="0">
                <a:solidFill>
                  <a:srgbClr val="122B40"/>
                </a:solidFill>
              </a:rPr>
              <a:t>Светодиодные</a:t>
            </a:r>
            <a:r>
              <a:rPr lang="en-US" sz="1200" dirty="0" smtClean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дисплеи</a:t>
            </a:r>
            <a:r>
              <a:rPr lang="en-US" sz="1200" dirty="0">
                <a:solidFill>
                  <a:srgbClr val="122B40"/>
                </a:solidFill>
              </a:rPr>
              <a:t> - </a:t>
            </a:r>
            <a:r>
              <a:rPr lang="en-US" sz="1200" dirty="0" err="1">
                <a:solidFill>
                  <a:srgbClr val="122B40"/>
                </a:solidFill>
              </a:rPr>
              <a:t>это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один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из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самых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эффективных</a:t>
            </a:r>
            <a:r>
              <a:rPr lang="en-US" sz="1200" dirty="0">
                <a:solidFill>
                  <a:srgbClr val="122B40"/>
                </a:solidFill>
              </a:rPr>
              <a:t> и </a:t>
            </a:r>
            <a:r>
              <a:rPr lang="en-US" sz="1200" dirty="0" err="1">
                <a:solidFill>
                  <a:srgbClr val="122B40"/>
                </a:solidFill>
              </a:rPr>
              <a:t>заметных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способов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рекламы</a:t>
            </a:r>
            <a:r>
              <a:rPr lang="en-US" sz="1200" dirty="0">
                <a:solidFill>
                  <a:srgbClr val="122B40"/>
                </a:solidFill>
              </a:rPr>
              <a:t>, </a:t>
            </a:r>
            <a:r>
              <a:rPr lang="en-US" sz="1200" dirty="0" err="1">
                <a:solidFill>
                  <a:srgbClr val="122B40"/>
                </a:solidFill>
              </a:rPr>
              <a:t>так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как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они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могут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передавать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яркую</a:t>
            </a:r>
            <a:r>
              <a:rPr lang="en-US" sz="1200" dirty="0">
                <a:solidFill>
                  <a:srgbClr val="122B40"/>
                </a:solidFill>
              </a:rPr>
              <a:t> и </a:t>
            </a:r>
            <a:r>
              <a:rPr lang="en-US" sz="1200" dirty="0" err="1">
                <a:solidFill>
                  <a:srgbClr val="122B40"/>
                </a:solidFill>
              </a:rPr>
              <a:t>динамичную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информацию</a:t>
            </a:r>
            <a:r>
              <a:rPr lang="en-US" sz="1200" dirty="0">
                <a:solidFill>
                  <a:srgbClr val="122B40"/>
                </a:solidFill>
              </a:rPr>
              <a:t> в </a:t>
            </a:r>
            <a:r>
              <a:rPr lang="en-US" sz="1200" dirty="0" err="1">
                <a:solidFill>
                  <a:srgbClr val="122B40"/>
                </a:solidFill>
              </a:rPr>
              <a:t>любое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время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суток</a:t>
            </a:r>
            <a:r>
              <a:rPr lang="en-US" sz="1200" dirty="0">
                <a:solidFill>
                  <a:srgbClr val="122B40"/>
                </a:solidFill>
              </a:rPr>
              <a:t> и в </a:t>
            </a:r>
            <a:r>
              <a:rPr lang="en-US" sz="1200" dirty="0" err="1">
                <a:solidFill>
                  <a:srgbClr val="122B40"/>
                </a:solidFill>
              </a:rPr>
              <a:t>любых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погодных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условиях</a:t>
            </a:r>
            <a:r>
              <a:rPr lang="en-US" sz="1200" dirty="0">
                <a:solidFill>
                  <a:srgbClr val="122B40"/>
                </a:solidFill>
              </a:rPr>
              <a:t>.</a:t>
            </a:r>
            <a:endParaRPr sz="1200" dirty="0">
              <a:solidFill>
                <a:srgbClr val="122B40"/>
              </a:solidFill>
            </a:endParaRPr>
          </a:p>
          <a:p>
            <a:pPr marL="457200" marR="5080" lvl="0" indent="-304800" algn="l" rtl="0">
              <a:lnSpc>
                <a:spcPct val="114599"/>
              </a:lnSpc>
              <a:spcBef>
                <a:spcPts val="0"/>
              </a:spcBef>
              <a:spcAft>
                <a:spcPts val="0"/>
              </a:spcAft>
              <a:buClr>
                <a:srgbClr val="122B40"/>
              </a:buClr>
              <a:buSzPts val="1200"/>
              <a:buChar char="●"/>
            </a:pPr>
            <a:r>
              <a:rPr lang="en-US" sz="1200" dirty="0">
                <a:solidFill>
                  <a:srgbClr val="122B40"/>
                </a:solidFill>
              </a:rPr>
              <a:t>Arduino - </a:t>
            </a:r>
            <a:r>
              <a:rPr lang="en-US" sz="1200" dirty="0" err="1">
                <a:solidFill>
                  <a:srgbClr val="122B40"/>
                </a:solidFill>
              </a:rPr>
              <a:t>это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универсальная</a:t>
            </a:r>
            <a:r>
              <a:rPr lang="en-US" sz="1200" dirty="0">
                <a:solidFill>
                  <a:srgbClr val="122B40"/>
                </a:solidFill>
              </a:rPr>
              <a:t> и </a:t>
            </a:r>
            <a:r>
              <a:rPr lang="en-US" sz="1200" dirty="0" err="1">
                <a:solidFill>
                  <a:srgbClr val="122B40"/>
                </a:solidFill>
              </a:rPr>
              <a:t>доступная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платформа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для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создания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устройств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автоматического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управления</a:t>
            </a:r>
            <a:r>
              <a:rPr lang="en-US" sz="1200" dirty="0">
                <a:solidFill>
                  <a:srgbClr val="122B40"/>
                </a:solidFill>
              </a:rPr>
              <a:t>, </a:t>
            </a:r>
            <a:r>
              <a:rPr lang="en-US" sz="1200" dirty="0" err="1">
                <a:solidFill>
                  <a:srgbClr val="122B40"/>
                </a:solidFill>
              </a:rPr>
              <a:t>которая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позволяет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легко</a:t>
            </a:r>
            <a:r>
              <a:rPr lang="en-US" sz="1200" dirty="0">
                <a:solidFill>
                  <a:srgbClr val="122B40"/>
                </a:solidFill>
              </a:rPr>
              <a:t> и </a:t>
            </a:r>
            <a:r>
              <a:rPr lang="en-US" sz="1200" dirty="0" err="1">
                <a:solidFill>
                  <a:srgbClr val="122B40"/>
                </a:solidFill>
              </a:rPr>
              <a:t>быстро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разрабатывать</a:t>
            </a:r>
            <a:r>
              <a:rPr lang="en-US" sz="1200" dirty="0">
                <a:solidFill>
                  <a:srgbClr val="122B40"/>
                </a:solidFill>
              </a:rPr>
              <a:t> и </a:t>
            </a:r>
            <a:r>
              <a:rPr lang="en-US" sz="1200" dirty="0" err="1">
                <a:solidFill>
                  <a:srgbClr val="122B40"/>
                </a:solidFill>
              </a:rPr>
              <a:t>модифицировать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светодиодные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дисплеи</a:t>
            </a:r>
            <a:r>
              <a:rPr lang="en-US" sz="1200" dirty="0">
                <a:solidFill>
                  <a:srgbClr val="122B40"/>
                </a:solidFill>
              </a:rPr>
              <a:t> по </a:t>
            </a:r>
            <a:r>
              <a:rPr lang="en-US" sz="1200" dirty="0" err="1">
                <a:solidFill>
                  <a:srgbClr val="122B40"/>
                </a:solidFill>
              </a:rPr>
              <a:t>индивидуальным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потребностям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заказчиков</a:t>
            </a:r>
            <a:r>
              <a:rPr lang="en-US" sz="1200" dirty="0">
                <a:solidFill>
                  <a:srgbClr val="122B40"/>
                </a:solidFill>
              </a:rPr>
              <a:t>.</a:t>
            </a:r>
            <a:endParaRPr sz="1200" dirty="0">
              <a:solidFill>
                <a:srgbClr val="122B40"/>
              </a:solidFill>
            </a:endParaRPr>
          </a:p>
          <a:p>
            <a:pPr marL="152400" marR="5080" lvl="0" algn="l" rtl="0">
              <a:lnSpc>
                <a:spcPct val="114599"/>
              </a:lnSpc>
              <a:spcBef>
                <a:spcPts val="0"/>
              </a:spcBef>
              <a:spcAft>
                <a:spcPts val="0"/>
              </a:spcAft>
              <a:buClr>
                <a:srgbClr val="122B40"/>
              </a:buClr>
              <a:buSzPts val="1200"/>
            </a:pPr>
            <a:endParaRPr sz="1200" dirty="0">
              <a:solidFill>
                <a:srgbClr val="122B40"/>
              </a:solidFill>
            </a:endParaRPr>
          </a:p>
        </p:txBody>
      </p:sp>
      <p:sp>
        <p:nvSpPr>
          <p:cNvPr id="69" name="Google Shape;69;p2"/>
          <p:cNvSpPr txBox="1">
            <a:spLocks noGrp="1"/>
          </p:cNvSpPr>
          <p:nvPr>
            <p:ph type="title"/>
          </p:nvPr>
        </p:nvSpPr>
        <p:spPr>
          <a:xfrm>
            <a:off x="597999" y="961175"/>
            <a:ext cx="4933315" cy="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АКТУАЛЬНОСТЬ ПРОЕКТА</a:t>
            </a:r>
            <a:endParaRPr/>
          </a:p>
        </p:txBody>
      </p:sp>
      <p:grpSp>
        <p:nvGrpSpPr>
          <p:cNvPr id="70" name="Google Shape;70;p2"/>
          <p:cNvGrpSpPr/>
          <p:nvPr/>
        </p:nvGrpSpPr>
        <p:grpSpPr>
          <a:xfrm>
            <a:off x="0" y="681924"/>
            <a:ext cx="4728876" cy="97790"/>
            <a:chOff x="0" y="681924"/>
            <a:chExt cx="4728876" cy="97790"/>
          </a:xfrm>
        </p:grpSpPr>
        <p:sp>
          <p:nvSpPr>
            <p:cNvPr id="71" name="Google Shape;71;p2"/>
            <p:cNvSpPr/>
            <p:nvPr/>
          </p:nvSpPr>
          <p:spPr>
            <a:xfrm>
              <a:off x="0" y="681924"/>
              <a:ext cx="606425" cy="97790"/>
            </a:xfrm>
            <a:custGeom>
              <a:avLst/>
              <a:gdLst/>
              <a:ahLst/>
              <a:cxnLst/>
              <a:rect l="l" t="t" r="r" b="b"/>
              <a:pathLst>
                <a:path w="606425" h="97790" extrusionOk="0">
                  <a:moveTo>
                    <a:pt x="0" y="97199"/>
                  </a:moveTo>
                  <a:lnTo>
                    <a:pt x="606286" y="97199"/>
                  </a:lnTo>
                  <a:lnTo>
                    <a:pt x="606286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solidFill>
              <a:srgbClr val="FAB3C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606286" y="681924"/>
              <a:ext cx="606425" cy="97790"/>
            </a:xfrm>
            <a:custGeom>
              <a:avLst/>
              <a:gdLst/>
              <a:ahLst/>
              <a:cxnLst/>
              <a:rect l="l" t="t" r="r" b="b"/>
              <a:pathLst>
                <a:path w="606425" h="97790" extrusionOk="0">
                  <a:moveTo>
                    <a:pt x="0" y="97199"/>
                  </a:moveTo>
                  <a:lnTo>
                    <a:pt x="606286" y="97199"/>
                  </a:lnTo>
                  <a:lnTo>
                    <a:pt x="606286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solidFill>
              <a:srgbClr val="9E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212573" y="681924"/>
              <a:ext cx="577850" cy="97790"/>
            </a:xfrm>
            <a:custGeom>
              <a:avLst/>
              <a:gdLst/>
              <a:ahLst/>
              <a:cxnLst/>
              <a:rect l="l" t="t" r="r" b="b"/>
              <a:pathLst>
                <a:path w="577850" h="97790" extrusionOk="0">
                  <a:moveTo>
                    <a:pt x="0" y="97199"/>
                  </a:moveTo>
                  <a:lnTo>
                    <a:pt x="577660" y="97199"/>
                  </a:lnTo>
                  <a:lnTo>
                    <a:pt x="577660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solidFill>
              <a:srgbClr val="FD493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1790234" y="681924"/>
              <a:ext cx="606425" cy="97790"/>
            </a:xfrm>
            <a:custGeom>
              <a:avLst/>
              <a:gdLst/>
              <a:ahLst/>
              <a:cxnLst/>
              <a:rect l="l" t="t" r="r" b="b"/>
              <a:pathLst>
                <a:path w="606425" h="97790" extrusionOk="0">
                  <a:moveTo>
                    <a:pt x="0" y="97199"/>
                  </a:moveTo>
                  <a:lnTo>
                    <a:pt x="606286" y="97199"/>
                  </a:lnTo>
                  <a:lnTo>
                    <a:pt x="606286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solidFill>
              <a:srgbClr val="FBAF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2396521" y="681924"/>
              <a:ext cx="2332355" cy="97790"/>
            </a:xfrm>
            <a:custGeom>
              <a:avLst/>
              <a:gdLst/>
              <a:ahLst/>
              <a:cxnLst/>
              <a:rect l="l" t="t" r="r" b="b"/>
              <a:pathLst>
                <a:path w="2332354" h="97790" extrusionOk="0">
                  <a:moveTo>
                    <a:pt x="2331782" y="97199"/>
                  </a:moveTo>
                  <a:lnTo>
                    <a:pt x="0" y="97199"/>
                  </a:lnTo>
                  <a:lnTo>
                    <a:pt x="0" y="0"/>
                  </a:lnTo>
                  <a:lnTo>
                    <a:pt x="2331782" y="0"/>
                  </a:lnTo>
                  <a:lnTo>
                    <a:pt x="2331782" y="97199"/>
                  </a:lnTo>
                  <a:close/>
                </a:path>
              </a:pathLst>
            </a:custGeom>
            <a:solidFill>
              <a:srgbClr val="B4D8E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76" name="Google Shape;76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76425" y="1626950"/>
            <a:ext cx="1649101" cy="164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76425" y="3276050"/>
            <a:ext cx="1649101" cy="1649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"/>
          <p:cNvSpPr txBox="1">
            <a:spLocks noGrp="1"/>
          </p:cNvSpPr>
          <p:nvPr>
            <p:ph type="title"/>
          </p:nvPr>
        </p:nvSpPr>
        <p:spPr>
          <a:xfrm>
            <a:off x="1631642" y="689192"/>
            <a:ext cx="42837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ЦЕЛЕВАЯ АУДИТОРИЯ</a:t>
            </a:r>
            <a:endParaRPr/>
          </a:p>
        </p:txBody>
      </p:sp>
      <p:sp>
        <p:nvSpPr>
          <p:cNvPr id="83" name="Google Shape;83;p3"/>
          <p:cNvSpPr txBox="1"/>
          <p:nvPr/>
        </p:nvSpPr>
        <p:spPr>
          <a:xfrm>
            <a:off x="502425" y="1843200"/>
            <a:ext cx="4240500" cy="1924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marR="5080" lvl="0" indent="0" algn="l" rtl="0">
              <a:lnSpc>
                <a:spcPct val="1145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smtClean="0">
                <a:solidFill>
                  <a:srgbClr val="122B40"/>
                </a:solidFill>
              </a:rPr>
              <a:t>Наша </a:t>
            </a:r>
            <a:r>
              <a:rPr lang="en-US" sz="1200" dirty="0" err="1">
                <a:solidFill>
                  <a:srgbClr val="122B40"/>
                </a:solidFill>
              </a:rPr>
              <a:t>целевая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аудитория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smtClean="0">
                <a:solidFill>
                  <a:srgbClr val="122B40"/>
                </a:solidFill>
              </a:rPr>
              <a:t>:</a:t>
            </a:r>
            <a:endParaRPr sz="1150" dirty="0">
              <a:solidFill>
                <a:srgbClr val="D2D0CE"/>
              </a:solidFill>
            </a:endParaRPr>
          </a:p>
          <a:p>
            <a:pPr marL="457200" marR="5080" lvl="0" indent="-304800" algn="l" rtl="0">
              <a:lnSpc>
                <a:spcPct val="114599"/>
              </a:lnSpc>
              <a:spcBef>
                <a:spcPts val="0"/>
              </a:spcBef>
              <a:spcAft>
                <a:spcPts val="0"/>
              </a:spcAft>
              <a:buClr>
                <a:srgbClr val="122B40"/>
              </a:buClr>
              <a:buSzPts val="1200"/>
              <a:buChar char="❖"/>
            </a:pPr>
            <a:r>
              <a:rPr lang="en-US" sz="1200" dirty="0" err="1">
                <a:solidFill>
                  <a:srgbClr val="122B40"/>
                </a:solidFill>
              </a:rPr>
              <a:t>Малые</a:t>
            </a:r>
            <a:r>
              <a:rPr lang="en-US" sz="1200" dirty="0">
                <a:solidFill>
                  <a:srgbClr val="122B40"/>
                </a:solidFill>
              </a:rPr>
              <a:t> и </a:t>
            </a:r>
            <a:r>
              <a:rPr lang="en-US" sz="1200" dirty="0" err="1">
                <a:solidFill>
                  <a:srgbClr val="122B40"/>
                </a:solidFill>
              </a:rPr>
              <a:t>средние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предприятия</a:t>
            </a:r>
            <a:r>
              <a:rPr lang="en-US" sz="1200" dirty="0">
                <a:solidFill>
                  <a:srgbClr val="122B40"/>
                </a:solidFill>
              </a:rPr>
              <a:t>, </a:t>
            </a:r>
            <a:r>
              <a:rPr lang="en-US" sz="1200" dirty="0" err="1">
                <a:solidFill>
                  <a:srgbClr val="122B40"/>
                </a:solidFill>
              </a:rPr>
              <a:t>которые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хотят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повысить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свою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узнаваемость</a:t>
            </a:r>
            <a:r>
              <a:rPr lang="en-US" sz="1200" dirty="0">
                <a:solidFill>
                  <a:srgbClr val="122B40"/>
                </a:solidFill>
              </a:rPr>
              <a:t> и </a:t>
            </a:r>
            <a:r>
              <a:rPr lang="en-US" sz="1200" dirty="0" err="1">
                <a:solidFill>
                  <a:srgbClr val="122B40"/>
                </a:solidFill>
              </a:rPr>
              <a:t>продажи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на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рынке</a:t>
            </a:r>
            <a:r>
              <a:rPr lang="en-US" sz="1200" dirty="0">
                <a:solidFill>
                  <a:srgbClr val="122B40"/>
                </a:solidFill>
              </a:rPr>
              <a:t>.</a:t>
            </a:r>
            <a:endParaRPr sz="1200" dirty="0">
              <a:solidFill>
                <a:srgbClr val="122B40"/>
              </a:solidFill>
            </a:endParaRPr>
          </a:p>
          <a:p>
            <a:pPr marL="457200" marR="5080" lvl="0" indent="-304800" algn="l" rtl="0">
              <a:lnSpc>
                <a:spcPct val="114599"/>
              </a:lnSpc>
              <a:spcBef>
                <a:spcPts val="0"/>
              </a:spcBef>
              <a:spcAft>
                <a:spcPts val="0"/>
              </a:spcAft>
              <a:buClr>
                <a:srgbClr val="122B40"/>
              </a:buClr>
              <a:buSzPts val="1200"/>
              <a:buChar char="❖"/>
            </a:pPr>
            <a:r>
              <a:rPr lang="en-US" sz="1200" dirty="0" err="1">
                <a:solidFill>
                  <a:srgbClr val="122B40"/>
                </a:solidFill>
              </a:rPr>
              <a:t>Общественные</a:t>
            </a:r>
            <a:r>
              <a:rPr lang="en-US" sz="1200" dirty="0">
                <a:solidFill>
                  <a:srgbClr val="122B40"/>
                </a:solidFill>
              </a:rPr>
              <a:t> и </a:t>
            </a:r>
            <a:r>
              <a:rPr lang="en-US" sz="1200" dirty="0" err="1">
                <a:solidFill>
                  <a:srgbClr val="122B40"/>
                </a:solidFill>
              </a:rPr>
              <a:t>культурные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организации</a:t>
            </a:r>
            <a:r>
              <a:rPr lang="en-US" sz="1200" dirty="0">
                <a:solidFill>
                  <a:srgbClr val="122B40"/>
                </a:solidFill>
              </a:rPr>
              <a:t>, </a:t>
            </a:r>
            <a:r>
              <a:rPr lang="en-US" sz="1200" dirty="0" err="1">
                <a:solidFill>
                  <a:srgbClr val="122B40"/>
                </a:solidFill>
              </a:rPr>
              <a:t>которые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хотят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распространять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свою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миссию</a:t>
            </a:r>
            <a:r>
              <a:rPr lang="en-US" sz="1200" dirty="0">
                <a:solidFill>
                  <a:srgbClr val="122B40"/>
                </a:solidFill>
              </a:rPr>
              <a:t> и </a:t>
            </a:r>
            <a:r>
              <a:rPr lang="en-US" sz="1200" dirty="0" err="1">
                <a:solidFill>
                  <a:srgbClr val="122B40"/>
                </a:solidFill>
              </a:rPr>
              <a:t>ценности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среди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широкой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аудитории</a:t>
            </a:r>
            <a:r>
              <a:rPr lang="en-US" sz="1200" dirty="0">
                <a:solidFill>
                  <a:srgbClr val="122B40"/>
                </a:solidFill>
              </a:rPr>
              <a:t>.</a:t>
            </a:r>
            <a:endParaRPr sz="1200" dirty="0">
              <a:solidFill>
                <a:srgbClr val="122B40"/>
              </a:solidFill>
            </a:endParaRPr>
          </a:p>
          <a:p>
            <a:pPr marL="457200" marR="5080" lvl="0" indent="-304800" algn="l" rtl="0">
              <a:lnSpc>
                <a:spcPct val="114599"/>
              </a:lnSpc>
              <a:spcBef>
                <a:spcPts val="0"/>
              </a:spcBef>
              <a:spcAft>
                <a:spcPts val="0"/>
              </a:spcAft>
              <a:buClr>
                <a:srgbClr val="122B40"/>
              </a:buClr>
              <a:buSzPts val="1200"/>
              <a:buChar char="❖"/>
            </a:pPr>
            <a:r>
              <a:rPr lang="en-US" sz="1200" dirty="0" err="1">
                <a:solidFill>
                  <a:srgbClr val="122B40"/>
                </a:solidFill>
              </a:rPr>
              <a:t>Частные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лица</a:t>
            </a:r>
            <a:r>
              <a:rPr lang="en-US" sz="1200" dirty="0">
                <a:solidFill>
                  <a:srgbClr val="122B40"/>
                </a:solidFill>
              </a:rPr>
              <a:t>, </a:t>
            </a:r>
            <a:r>
              <a:rPr lang="en-US" sz="1200" dirty="0" err="1">
                <a:solidFill>
                  <a:srgbClr val="122B40"/>
                </a:solidFill>
              </a:rPr>
              <a:t>которые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хотят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выразить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свою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индивидуальность</a:t>
            </a:r>
            <a:r>
              <a:rPr lang="en-US" sz="1200" dirty="0">
                <a:solidFill>
                  <a:srgbClr val="122B40"/>
                </a:solidFill>
              </a:rPr>
              <a:t> и </a:t>
            </a:r>
            <a:r>
              <a:rPr lang="en-US" sz="1200" dirty="0" err="1">
                <a:solidFill>
                  <a:srgbClr val="122B40"/>
                </a:solidFill>
              </a:rPr>
              <a:t>креативность</a:t>
            </a:r>
            <a:r>
              <a:rPr lang="en-US" sz="1200" dirty="0">
                <a:solidFill>
                  <a:srgbClr val="122B40"/>
                </a:solidFill>
              </a:rPr>
              <a:t> с </a:t>
            </a:r>
            <a:r>
              <a:rPr lang="en-US" sz="1200" dirty="0" err="1">
                <a:solidFill>
                  <a:srgbClr val="122B40"/>
                </a:solidFill>
              </a:rPr>
              <a:t>помощью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оригинальных</a:t>
            </a:r>
            <a:r>
              <a:rPr lang="en-US" sz="1200" dirty="0">
                <a:solidFill>
                  <a:srgbClr val="122B40"/>
                </a:solidFill>
              </a:rPr>
              <a:t> и </a:t>
            </a:r>
            <a:r>
              <a:rPr lang="en-US" sz="1200" dirty="0" err="1">
                <a:solidFill>
                  <a:srgbClr val="122B40"/>
                </a:solidFill>
              </a:rPr>
              <a:t>необычных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рекламных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решений</a:t>
            </a:r>
            <a:r>
              <a:rPr lang="en-US" sz="1200" dirty="0">
                <a:solidFill>
                  <a:srgbClr val="122B40"/>
                </a:solidFill>
              </a:rPr>
              <a:t>.</a:t>
            </a:r>
            <a:endParaRPr sz="1200" dirty="0">
              <a:solidFill>
                <a:srgbClr val="122B40"/>
              </a:solidFill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0" y="4774003"/>
            <a:ext cx="401955" cy="369570"/>
          </a:xfrm>
          <a:custGeom>
            <a:avLst/>
            <a:gdLst/>
            <a:ahLst/>
            <a:cxnLst/>
            <a:rect l="l" t="t" r="r" b="b"/>
            <a:pathLst>
              <a:path w="401955" h="369570" extrusionOk="0">
                <a:moveTo>
                  <a:pt x="0" y="369495"/>
                </a:moveTo>
                <a:lnTo>
                  <a:pt x="0" y="0"/>
                </a:ln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close/>
              </a:path>
            </a:pathLst>
          </a:custGeom>
          <a:solidFill>
            <a:srgbClr val="FD493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5" name="Google Shape;85;p3"/>
          <p:cNvGrpSpPr/>
          <p:nvPr/>
        </p:nvGrpSpPr>
        <p:grpSpPr>
          <a:xfrm>
            <a:off x="456818" y="582319"/>
            <a:ext cx="688340" cy="688340"/>
            <a:chOff x="456818" y="582319"/>
            <a:chExt cx="688340" cy="688340"/>
          </a:xfrm>
        </p:grpSpPr>
        <p:sp>
          <p:nvSpPr>
            <p:cNvPr id="86" name="Google Shape;86;p3"/>
            <p:cNvSpPr/>
            <p:nvPr/>
          </p:nvSpPr>
          <p:spPr>
            <a:xfrm>
              <a:off x="456818" y="582319"/>
              <a:ext cx="688340" cy="688340"/>
            </a:xfrm>
            <a:custGeom>
              <a:avLst/>
              <a:gdLst/>
              <a:ahLst/>
              <a:cxnLst/>
              <a:rect l="l" t="t" r="r" b="b"/>
              <a:pathLst>
                <a:path w="688340" h="688340" extrusionOk="0">
                  <a:moveTo>
                    <a:pt x="687899" y="687900"/>
                  </a:moveTo>
                  <a:lnTo>
                    <a:pt x="0" y="687900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900"/>
                  </a:lnTo>
                  <a:close/>
                </a:path>
              </a:pathLst>
            </a:custGeom>
            <a:solidFill>
              <a:srgbClr val="FBAF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87" name="Google Shape;87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30729" y="656240"/>
              <a:ext cx="539946" cy="5399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8" name="Google Shape;88;p3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89" name="Google Shape;89;p3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BAF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E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CD9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3"/>
          <p:cNvSpPr txBox="1">
            <a:spLocks noGrp="1"/>
          </p:cNvSpPr>
          <p:nvPr>
            <p:ph type="sldNum" idx="12"/>
          </p:nvPr>
        </p:nvSpPr>
        <p:spPr>
          <a:xfrm>
            <a:off x="124444" y="4883980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pic>
        <p:nvPicPr>
          <p:cNvPr id="94" name="Google Shape;94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0737" y="1400162"/>
            <a:ext cx="3318339" cy="3318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>
            <a:spLocks noGrp="1"/>
          </p:cNvSpPr>
          <p:nvPr>
            <p:ph type="title"/>
          </p:nvPr>
        </p:nvSpPr>
        <p:spPr>
          <a:xfrm>
            <a:off x="1778692" y="685192"/>
            <a:ext cx="21750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ПРОБЛЕМА</a:t>
            </a:r>
            <a:endParaRPr/>
          </a:p>
        </p:txBody>
      </p:sp>
      <p:sp>
        <p:nvSpPr>
          <p:cNvPr id="100" name="Google Shape;100;p4"/>
          <p:cNvSpPr txBox="1"/>
          <p:nvPr/>
        </p:nvSpPr>
        <p:spPr>
          <a:xfrm>
            <a:off x="492325" y="1686000"/>
            <a:ext cx="5045400" cy="2348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457200" marR="5080" lvl="0" indent="-304800" algn="l" rtl="0">
              <a:lnSpc>
                <a:spcPct val="114599"/>
              </a:lnSpc>
              <a:spcBef>
                <a:spcPts val="0"/>
              </a:spcBef>
              <a:spcAft>
                <a:spcPts val="0"/>
              </a:spcAft>
              <a:buClr>
                <a:srgbClr val="122B40"/>
              </a:buClr>
              <a:buSzPts val="1200"/>
              <a:buChar char="★"/>
            </a:pPr>
            <a:r>
              <a:rPr lang="en-US" sz="1200" dirty="0" err="1">
                <a:solidFill>
                  <a:srgbClr val="122B40"/>
                </a:solidFill>
              </a:rPr>
              <a:t>Многие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наши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потенциальные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клиенты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сталкиваются</a:t>
            </a:r>
            <a:r>
              <a:rPr lang="en-US" sz="1200" dirty="0">
                <a:solidFill>
                  <a:srgbClr val="122B40"/>
                </a:solidFill>
              </a:rPr>
              <a:t> с </a:t>
            </a:r>
            <a:r>
              <a:rPr lang="en-US" sz="1200" dirty="0" err="1">
                <a:solidFill>
                  <a:srgbClr val="122B40"/>
                </a:solidFill>
              </a:rPr>
              <a:t>тем</a:t>
            </a:r>
            <a:r>
              <a:rPr lang="en-US" sz="1200" dirty="0">
                <a:solidFill>
                  <a:srgbClr val="122B40"/>
                </a:solidFill>
              </a:rPr>
              <a:t>, </a:t>
            </a:r>
            <a:r>
              <a:rPr lang="en-US" sz="1200" dirty="0" err="1">
                <a:solidFill>
                  <a:srgbClr val="122B40"/>
                </a:solidFill>
              </a:rPr>
              <a:t>что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традиционные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методы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рекламы</a:t>
            </a:r>
            <a:r>
              <a:rPr lang="en-US" sz="1200" dirty="0">
                <a:solidFill>
                  <a:srgbClr val="122B40"/>
                </a:solidFill>
              </a:rPr>
              <a:t>, </a:t>
            </a:r>
            <a:r>
              <a:rPr lang="en-US" sz="1200" dirty="0" err="1">
                <a:solidFill>
                  <a:srgbClr val="122B40"/>
                </a:solidFill>
              </a:rPr>
              <a:t>такие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как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билборды</a:t>
            </a:r>
            <a:r>
              <a:rPr lang="en-US" sz="1200" dirty="0">
                <a:solidFill>
                  <a:srgbClr val="122B40"/>
                </a:solidFill>
              </a:rPr>
              <a:t>, </a:t>
            </a:r>
            <a:r>
              <a:rPr lang="en-US" sz="1200" dirty="0" err="1">
                <a:solidFill>
                  <a:srgbClr val="122B40"/>
                </a:solidFill>
              </a:rPr>
              <a:t>плакаты</a:t>
            </a:r>
            <a:r>
              <a:rPr lang="en-US" sz="1200" dirty="0">
                <a:solidFill>
                  <a:srgbClr val="122B40"/>
                </a:solidFill>
              </a:rPr>
              <a:t> и </a:t>
            </a:r>
            <a:r>
              <a:rPr lang="en-US" sz="1200" dirty="0" err="1">
                <a:solidFill>
                  <a:srgbClr val="122B40"/>
                </a:solidFill>
              </a:rPr>
              <a:t>листовки</a:t>
            </a:r>
            <a:r>
              <a:rPr lang="en-US" sz="1200" dirty="0">
                <a:solidFill>
                  <a:srgbClr val="122B40"/>
                </a:solidFill>
              </a:rPr>
              <a:t>, </a:t>
            </a:r>
            <a:r>
              <a:rPr lang="en-US" sz="1200" dirty="0" err="1">
                <a:solidFill>
                  <a:srgbClr val="122B40"/>
                </a:solidFill>
              </a:rPr>
              <a:t>не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способны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привлечь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внимание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их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целевой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аудитории</a:t>
            </a:r>
            <a:r>
              <a:rPr lang="en-US" sz="1200" dirty="0">
                <a:solidFill>
                  <a:srgbClr val="122B40"/>
                </a:solidFill>
              </a:rPr>
              <a:t>, а </a:t>
            </a:r>
            <a:r>
              <a:rPr lang="en-US" sz="1200" dirty="0" err="1">
                <a:solidFill>
                  <a:srgbClr val="122B40"/>
                </a:solidFill>
              </a:rPr>
              <a:t>наоборот</a:t>
            </a:r>
            <a:r>
              <a:rPr lang="en-US" sz="1200" dirty="0">
                <a:solidFill>
                  <a:srgbClr val="122B40"/>
                </a:solidFill>
              </a:rPr>
              <a:t>, </a:t>
            </a:r>
            <a:r>
              <a:rPr lang="en-US" sz="1200" dirty="0" err="1">
                <a:solidFill>
                  <a:srgbClr val="122B40"/>
                </a:solidFill>
              </a:rPr>
              <a:t>вызывают</a:t>
            </a:r>
            <a:r>
              <a:rPr lang="en-US" sz="1200" dirty="0">
                <a:solidFill>
                  <a:srgbClr val="122B40"/>
                </a:solidFill>
              </a:rPr>
              <a:t> у </a:t>
            </a:r>
            <a:r>
              <a:rPr lang="en-US" sz="1200" dirty="0" err="1">
                <a:solidFill>
                  <a:srgbClr val="122B40"/>
                </a:solidFill>
              </a:rPr>
              <a:t>нее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раздражение</a:t>
            </a:r>
            <a:r>
              <a:rPr lang="en-US" sz="1200" dirty="0">
                <a:solidFill>
                  <a:srgbClr val="122B40"/>
                </a:solidFill>
              </a:rPr>
              <a:t> и </a:t>
            </a:r>
            <a:r>
              <a:rPr lang="en-US" sz="1200" dirty="0" err="1">
                <a:solidFill>
                  <a:srgbClr val="122B40"/>
                </a:solidFill>
              </a:rPr>
              <a:t>отторжение</a:t>
            </a:r>
            <a:r>
              <a:rPr lang="en-US" sz="1200" dirty="0">
                <a:solidFill>
                  <a:srgbClr val="122B40"/>
                </a:solidFill>
              </a:rPr>
              <a:t>.</a:t>
            </a:r>
            <a:endParaRPr sz="1200" dirty="0">
              <a:solidFill>
                <a:srgbClr val="122B40"/>
              </a:solidFill>
            </a:endParaRPr>
          </a:p>
          <a:p>
            <a:pPr marL="457200" marR="5080" lvl="0" indent="-304800" algn="l" rtl="0">
              <a:lnSpc>
                <a:spcPct val="114599"/>
              </a:lnSpc>
              <a:spcBef>
                <a:spcPts val="0"/>
              </a:spcBef>
              <a:spcAft>
                <a:spcPts val="0"/>
              </a:spcAft>
              <a:buClr>
                <a:srgbClr val="122B40"/>
              </a:buClr>
              <a:buSzPts val="1200"/>
              <a:buChar char="★"/>
            </a:pPr>
            <a:r>
              <a:rPr lang="en-US" sz="1200" dirty="0" err="1">
                <a:solidFill>
                  <a:srgbClr val="122B40"/>
                </a:solidFill>
              </a:rPr>
              <a:t>Кроме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того</a:t>
            </a:r>
            <a:r>
              <a:rPr lang="en-US" sz="1200" dirty="0">
                <a:solidFill>
                  <a:srgbClr val="122B40"/>
                </a:solidFill>
              </a:rPr>
              <a:t>, </a:t>
            </a:r>
            <a:r>
              <a:rPr lang="en-US" sz="1200" dirty="0" err="1">
                <a:solidFill>
                  <a:srgbClr val="122B40"/>
                </a:solidFill>
              </a:rPr>
              <a:t>эти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методы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рекламы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требуют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больших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затрат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на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производство</a:t>
            </a:r>
            <a:r>
              <a:rPr lang="en-US" sz="1200" dirty="0">
                <a:solidFill>
                  <a:srgbClr val="122B40"/>
                </a:solidFill>
              </a:rPr>
              <a:t>, </a:t>
            </a:r>
            <a:r>
              <a:rPr lang="en-US" sz="1200" dirty="0" err="1">
                <a:solidFill>
                  <a:srgbClr val="122B40"/>
                </a:solidFill>
              </a:rPr>
              <a:t>установку</a:t>
            </a:r>
            <a:r>
              <a:rPr lang="en-US" sz="1200" dirty="0">
                <a:solidFill>
                  <a:srgbClr val="122B40"/>
                </a:solidFill>
              </a:rPr>
              <a:t> и </a:t>
            </a:r>
            <a:r>
              <a:rPr lang="en-US" sz="1200" dirty="0" err="1">
                <a:solidFill>
                  <a:srgbClr val="122B40"/>
                </a:solidFill>
              </a:rPr>
              <a:t>обслуживание</a:t>
            </a:r>
            <a:r>
              <a:rPr lang="en-US" sz="1200" dirty="0">
                <a:solidFill>
                  <a:srgbClr val="122B40"/>
                </a:solidFill>
              </a:rPr>
              <a:t>, а </a:t>
            </a:r>
            <a:r>
              <a:rPr lang="en-US" sz="1200" dirty="0" err="1">
                <a:solidFill>
                  <a:srgbClr val="122B40"/>
                </a:solidFill>
              </a:rPr>
              <a:t>также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не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позволяют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быстро</a:t>
            </a:r>
            <a:r>
              <a:rPr lang="en-US" sz="1200" dirty="0">
                <a:solidFill>
                  <a:srgbClr val="122B40"/>
                </a:solidFill>
              </a:rPr>
              <a:t> и </a:t>
            </a:r>
            <a:r>
              <a:rPr lang="en-US" sz="1200" dirty="0" err="1">
                <a:solidFill>
                  <a:srgbClr val="122B40"/>
                </a:solidFill>
              </a:rPr>
              <a:t>гибко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менять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содержание</a:t>
            </a:r>
            <a:r>
              <a:rPr lang="en-US" sz="1200" dirty="0">
                <a:solidFill>
                  <a:srgbClr val="122B40"/>
                </a:solidFill>
              </a:rPr>
              <a:t> и </a:t>
            </a:r>
            <a:r>
              <a:rPr lang="en-US" sz="1200" dirty="0" err="1">
                <a:solidFill>
                  <a:srgbClr val="122B40"/>
                </a:solidFill>
              </a:rPr>
              <a:t>формат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рекламных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 smtClean="0">
                <a:solidFill>
                  <a:srgbClr val="122B40"/>
                </a:solidFill>
              </a:rPr>
              <a:t>сообщений</a:t>
            </a:r>
            <a:r>
              <a:rPr lang="ru-RU" sz="1200" dirty="0" smtClean="0">
                <a:solidFill>
                  <a:srgbClr val="122B40"/>
                </a:solidFill>
              </a:rPr>
              <a:t>.</a:t>
            </a:r>
          </a:p>
          <a:p>
            <a:pPr marL="457200" marR="5080" lvl="0" indent="-304800" algn="l" rtl="0">
              <a:lnSpc>
                <a:spcPct val="114599"/>
              </a:lnSpc>
              <a:spcBef>
                <a:spcPts val="0"/>
              </a:spcBef>
              <a:spcAft>
                <a:spcPts val="0"/>
              </a:spcAft>
              <a:buClr>
                <a:srgbClr val="122B40"/>
              </a:buClr>
              <a:buSzPts val="1200"/>
              <a:buChar char="★"/>
            </a:pPr>
            <a:r>
              <a:rPr lang="en-US" sz="1200" dirty="0" smtClean="0">
                <a:solidFill>
                  <a:srgbClr val="122B40"/>
                </a:solidFill>
              </a:rPr>
              <a:t>В </a:t>
            </a:r>
            <a:r>
              <a:rPr lang="en-US" sz="1200" dirty="0" err="1">
                <a:solidFill>
                  <a:srgbClr val="122B40"/>
                </a:solidFill>
              </a:rPr>
              <a:t>результате</a:t>
            </a:r>
            <a:r>
              <a:rPr lang="en-US" sz="1200" dirty="0">
                <a:solidFill>
                  <a:srgbClr val="122B40"/>
                </a:solidFill>
              </a:rPr>
              <a:t>, </a:t>
            </a:r>
            <a:r>
              <a:rPr lang="en-US" sz="1200" dirty="0" err="1">
                <a:solidFill>
                  <a:srgbClr val="122B40"/>
                </a:solidFill>
              </a:rPr>
              <a:t>наши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потенциальные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клиенты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не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получают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>
                <a:solidFill>
                  <a:srgbClr val="122B40"/>
                </a:solidFill>
              </a:rPr>
              <a:t>желаемого</a:t>
            </a:r>
            <a:r>
              <a:rPr lang="en-US" sz="1200" dirty="0">
                <a:solidFill>
                  <a:srgbClr val="122B40"/>
                </a:solidFill>
              </a:rPr>
              <a:t> </a:t>
            </a:r>
            <a:r>
              <a:rPr lang="en-US" sz="1200" dirty="0" err="1" smtClean="0">
                <a:solidFill>
                  <a:srgbClr val="122B40"/>
                </a:solidFill>
              </a:rPr>
              <a:t>эффекта</a:t>
            </a:r>
            <a:r>
              <a:rPr lang="ru-RU" sz="1200" dirty="0" smtClean="0">
                <a:solidFill>
                  <a:srgbClr val="122B40"/>
                </a:solidFill>
              </a:rPr>
              <a:t>.</a:t>
            </a:r>
            <a:endParaRPr sz="1200" dirty="0">
              <a:solidFill>
                <a:srgbClr val="122B40"/>
              </a:solidFill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0" y="4774003"/>
            <a:ext cx="401955" cy="369570"/>
          </a:xfrm>
          <a:custGeom>
            <a:avLst/>
            <a:gdLst/>
            <a:ahLst/>
            <a:cxnLst/>
            <a:rect l="l" t="t" r="r" b="b"/>
            <a:pathLst>
              <a:path w="401955" h="369570" extrusionOk="0">
                <a:moveTo>
                  <a:pt x="0" y="369495"/>
                </a:moveTo>
                <a:lnTo>
                  <a:pt x="0" y="0"/>
                </a:ln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close/>
              </a:path>
            </a:pathLst>
          </a:custGeom>
          <a:solidFill>
            <a:srgbClr val="DAE6F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2" name="Google Shape;102;p4"/>
          <p:cNvGrpSpPr/>
          <p:nvPr/>
        </p:nvGrpSpPr>
        <p:grpSpPr>
          <a:xfrm>
            <a:off x="456818" y="582319"/>
            <a:ext cx="688340" cy="688340"/>
            <a:chOff x="456818" y="582319"/>
            <a:chExt cx="688340" cy="688340"/>
          </a:xfrm>
        </p:grpSpPr>
        <p:sp>
          <p:nvSpPr>
            <p:cNvPr id="103" name="Google Shape;103;p4"/>
            <p:cNvSpPr/>
            <p:nvPr/>
          </p:nvSpPr>
          <p:spPr>
            <a:xfrm>
              <a:off x="456818" y="582319"/>
              <a:ext cx="688340" cy="688340"/>
            </a:xfrm>
            <a:custGeom>
              <a:avLst/>
              <a:gdLst/>
              <a:ahLst/>
              <a:cxnLst/>
              <a:rect l="l" t="t" r="r" b="b"/>
              <a:pathLst>
                <a:path w="688340" h="688340" extrusionOk="0">
                  <a:moveTo>
                    <a:pt x="687899" y="687900"/>
                  </a:moveTo>
                  <a:lnTo>
                    <a:pt x="0" y="687900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900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4" name="Google Shape;104;p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30725" y="656236"/>
              <a:ext cx="539946" cy="5399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5" name="Google Shape;105;p4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106" name="Google Shape;106;p4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BAF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4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E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4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CD9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4"/>
          <p:cNvSpPr txBox="1">
            <a:spLocks noGrp="1"/>
          </p:cNvSpPr>
          <p:nvPr>
            <p:ph type="sldNum" idx="12"/>
          </p:nvPr>
        </p:nvSpPr>
        <p:spPr>
          <a:xfrm>
            <a:off x="124444" y="4883980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pic>
        <p:nvPicPr>
          <p:cNvPr id="111" name="Google Shape;111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30950" y="1616575"/>
            <a:ext cx="2760824" cy="2760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 txBox="1">
            <a:spLocks noGrp="1"/>
          </p:cNvSpPr>
          <p:nvPr>
            <p:ph type="title"/>
          </p:nvPr>
        </p:nvSpPr>
        <p:spPr>
          <a:xfrm>
            <a:off x="1672917" y="689180"/>
            <a:ext cx="19017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РЕШЕНИЕ</a:t>
            </a:r>
            <a:endParaRPr/>
          </a:p>
        </p:txBody>
      </p:sp>
      <p:sp>
        <p:nvSpPr>
          <p:cNvPr id="117" name="Google Shape;117;p5"/>
          <p:cNvSpPr txBox="1"/>
          <p:nvPr/>
        </p:nvSpPr>
        <p:spPr>
          <a:xfrm>
            <a:off x="503200" y="1899725"/>
            <a:ext cx="7778100" cy="215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 dirty="0" err="1" smtClean="0">
                <a:solidFill>
                  <a:schemeClr val="dk1"/>
                </a:solidFill>
              </a:rPr>
              <a:t>Наше</a:t>
            </a:r>
            <a:r>
              <a:rPr lang="en-US" sz="1100" dirty="0" smtClean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решение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заключается</a:t>
            </a:r>
            <a:r>
              <a:rPr lang="en-US" sz="1100" dirty="0">
                <a:solidFill>
                  <a:schemeClr val="dk1"/>
                </a:solidFill>
              </a:rPr>
              <a:t> в </a:t>
            </a:r>
            <a:r>
              <a:rPr lang="en-US" sz="1100" dirty="0" err="1">
                <a:solidFill>
                  <a:schemeClr val="dk1"/>
                </a:solidFill>
              </a:rPr>
              <a:t>производстве</a:t>
            </a:r>
            <a:r>
              <a:rPr lang="en-US" sz="1100" dirty="0">
                <a:solidFill>
                  <a:schemeClr val="dk1"/>
                </a:solidFill>
              </a:rPr>
              <a:t> и </a:t>
            </a:r>
            <a:r>
              <a:rPr lang="en-US" sz="1100" dirty="0" err="1">
                <a:solidFill>
                  <a:schemeClr val="dk1"/>
                </a:solidFill>
              </a:rPr>
              <a:t>установке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светодиодных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дисплеев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на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основе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микроконтроллера</a:t>
            </a:r>
            <a:r>
              <a:rPr lang="en-US" sz="1100" dirty="0">
                <a:solidFill>
                  <a:schemeClr val="dk1"/>
                </a:solidFill>
              </a:rPr>
              <a:t> Arduino, </a:t>
            </a:r>
            <a:r>
              <a:rPr lang="en-US" sz="1100" dirty="0" err="1">
                <a:solidFill>
                  <a:schemeClr val="dk1"/>
                </a:solidFill>
              </a:rPr>
              <a:t>которые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имеют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ряд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преимуществ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перед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традиционными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методами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рекламы</a:t>
            </a:r>
            <a:r>
              <a:rPr lang="en-US" sz="1100" dirty="0">
                <a:solidFill>
                  <a:schemeClr val="dk1"/>
                </a:solidFill>
              </a:rPr>
              <a:t>.</a:t>
            </a:r>
            <a:endParaRPr sz="1100" dirty="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 dirty="0" err="1">
                <a:solidFill>
                  <a:schemeClr val="dk1"/>
                </a:solidFill>
              </a:rPr>
              <a:t>Наши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светодиодные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дисплеи</a:t>
            </a:r>
            <a:r>
              <a:rPr lang="en-US" sz="1100" dirty="0">
                <a:solidFill>
                  <a:schemeClr val="dk1"/>
                </a:solidFill>
              </a:rPr>
              <a:t>:</a:t>
            </a:r>
            <a:endParaRPr sz="1100" dirty="0">
              <a:solidFill>
                <a:schemeClr val="dk1"/>
              </a:solidFill>
            </a:endParaRPr>
          </a:p>
          <a:p>
            <a:pPr marL="91440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 dirty="0" err="1">
                <a:solidFill>
                  <a:schemeClr val="dk1"/>
                </a:solidFill>
              </a:rPr>
              <a:t>Привлекают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внимание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целевой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аудитории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за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счет</a:t>
            </a:r>
            <a:r>
              <a:rPr lang="en-US" sz="1100" dirty="0">
                <a:solidFill>
                  <a:schemeClr val="dk1"/>
                </a:solidFill>
              </a:rPr>
              <a:t> яркости, </a:t>
            </a:r>
            <a:r>
              <a:rPr lang="en-US" sz="1100" dirty="0" err="1">
                <a:solidFill>
                  <a:schemeClr val="dk1"/>
                </a:solidFill>
              </a:rPr>
              <a:t>цветности</a:t>
            </a:r>
            <a:r>
              <a:rPr lang="en-US" sz="1100" dirty="0">
                <a:solidFill>
                  <a:schemeClr val="dk1"/>
                </a:solidFill>
              </a:rPr>
              <a:t> и </a:t>
            </a:r>
            <a:r>
              <a:rPr lang="en-US" sz="1100" dirty="0" err="1">
                <a:solidFill>
                  <a:schemeClr val="dk1"/>
                </a:solidFill>
              </a:rPr>
              <a:t>динамики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изображения</a:t>
            </a:r>
            <a:r>
              <a:rPr lang="en-US" sz="1100" dirty="0">
                <a:solidFill>
                  <a:schemeClr val="dk1"/>
                </a:solidFill>
              </a:rPr>
              <a:t>.</a:t>
            </a:r>
            <a:endParaRPr sz="1100" dirty="0">
              <a:solidFill>
                <a:schemeClr val="dk1"/>
              </a:solidFill>
            </a:endParaRPr>
          </a:p>
          <a:p>
            <a:pPr marL="91440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 dirty="0" err="1">
                <a:solidFill>
                  <a:schemeClr val="dk1"/>
                </a:solidFill>
              </a:rPr>
              <a:t>Снижают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стоимость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производства</a:t>
            </a:r>
            <a:r>
              <a:rPr lang="en-US" sz="1100" dirty="0">
                <a:solidFill>
                  <a:schemeClr val="dk1"/>
                </a:solidFill>
              </a:rPr>
              <a:t>, </a:t>
            </a:r>
            <a:r>
              <a:rPr lang="en-US" sz="1100" dirty="0" err="1">
                <a:solidFill>
                  <a:schemeClr val="dk1"/>
                </a:solidFill>
              </a:rPr>
              <a:t>установки</a:t>
            </a:r>
            <a:r>
              <a:rPr lang="en-US" sz="1100" dirty="0">
                <a:solidFill>
                  <a:schemeClr val="dk1"/>
                </a:solidFill>
              </a:rPr>
              <a:t> и </a:t>
            </a:r>
            <a:r>
              <a:rPr lang="en-US" sz="1100" dirty="0" err="1">
                <a:solidFill>
                  <a:schemeClr val="dk1"/>
                </a:solidFill>
              </a:rPr>
              <a:t>обслуживания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за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счет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использования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дешевых</a:t>
            </a:r>
            <a:r>
              <a:rPr lang="en-US" sz="1100" dirty="0">
                <a:solidFill>
                  <a:schemeClr val="dk1"/>
                </a:solidFill>
              </a:rPr>
              <a:t> и </a:t>
            </a:r>
            <a:r>
              <a:rPr lang="en-US" sz="1100" dirty="0" err="1">
                <a:solidFill>
                  <a:schemeClr val="dk1"/>
                </a:solidFill>
              </a:rPr>
              <a:t>доступных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компонентов</a:t>
            </a:r>
            <a:r>
              <a:rPr lang="en-US" sz="1100" dirty="0">
                <a:solidFill>
                  <a:schemeClr val="dk1"/>
                </a:solidFill>
              </a:rPr>
              <a:t>.</a:t>
            </a:r>
            <a:endParaRPr sz="1100" dirty="0">
              <a:solidFill>
                <a:schemeClr val="dk1"/>
              </a:solidFill>
            </a:endParaRPr>
          </a:p>
          <a:p>
            <a:pPr marL="91440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 dirty="0" err="1">
                <a:solidFill>
                  <a:schemeClr val="dk1"/>
                </a:solidFill>
              </a:rPr>
              <a:t>Позволяют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гибко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изменять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содержание</a:t>
            </a:r>
            <a:r>
              <a:rPr lang="en-US" sz="1100" dirty="0">
                <a:solidFill>
                  <a:schemeClr val="dk1"/>
                </a:solidFill>
              </a:rPr>
              <a:t> и </a:t>
            </a:r>
            <a:r>
              <a:rPr lang="en-US" sz="1100" dirty="0" err="1">
                <a:solidFill>
                  <a:schemeClr val="dk1"/>
                </a:solidFill>
              </a:rPr>
              <a:t>формат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рекламных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сообщений</a:t>
            </a:r>
            <a:r>
              <a:rPr lang="en-US" sz="1100" dirty="0">
                <a:solidFill>
                  <a:schemeClr val="dk1"/>
                </a:solidFill>
              </a:rPr>
              <a:t> в </a:t>
            </a:r>
            <a:r>
              <a:rPr lang="en-US" sz="1100" dirty="0" err="1">
                <a:solidFill>
                  <a:schemeClr val="dk1"/>
                </a:solidFill>
              </a:rPr>
              <a:t>зависимости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от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целевой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аудитории</a:t>
            </a:r>
            <a:r>
              <a:rPr lang="en-US" sz="1100" dirty="0">
                <a:solidFill>
                  <a:schemeClr val="dk1"/>
                </a:solidFill>
              </a:rPr>
              <a:t>, </a:t>
            </a:r>
            <a:r>
              <a:rPr lang="en-US" sz="1100" dirty="0" err="1">
                <a:solidFill>
                  <a:schemeClr val="dk1"/>
                </a:solidFill>
              </a:rPr>
              <a:t>времени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суток</a:t>
            </a:r>
            <a:r>
              <a:rPr lang="en-US" sz="1100" dirty="0">
                <a:solidFill>
                  <a:schemeClr val="dk1"/>
                </a:solidFill>
              </a:rPr>
              <a:t>, </a:t>
            </a:r>
            <a:r>
              <a:rPr lang="en-US" sz="1100" dirty="0" err="1">
                <a:solidFill>
                  <a:schemeClr val="dk1"/>
                </a:solidFill>
              </a:rPr>
              <a:t>погоды</a:t>
            </a:r>
            <a:r>
              <a:rPr lang="en-US" sz="1100" dirty="0">
                <a:solidFill>
                  <a:schemeClr val="dk1"/>
                </a:solidFill>
              </a:rPr>
              <a:t> и </a:t>
            </a:r>
            <a:r>
              <a:rPr lang="en-US" sz="1100" dirty="0" err="1">
                <a:solidFill>
                  <a:schemeClr val="dk1"/>
                </a:solidFill>
              </a:rPr>
              <a:t>других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факторов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за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счет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программирования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микроконтроллера</a:t>
            </a:r>
            <a:r>
              <a:rPr lang="en-US" sz="1100" dirty="0">
                <a:solidFill>
                  <a:schemeClr val="dk1"/>
                </a:solidFill>
              </a:rPr>
              <a:t> Arduino.</a:t>
            </a:r>
            <a:endParaRPr sz="1100" dirty="0">
              <a:solidFill>
                <a:schemeClr val="dk1"/>
              </a:solidFill>
            </a:endParaRPr>
          </a:p>
          <a:p>
            <a: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 u="sng" dirty="0" err="1" smtClean="0">
                <a:solidFill>
                  <a:schemeClr val="dk1"/>
                </a:solidFill>
              </a:rPr>
              <a:t>Могут</a:t>
            </a:r>
            <a:r>
              <a:rPr lang="en-US" sz="1100" u="sng" dirty="0" smtClean="0">
                <a:solidFill>
                  <a:schemeClr val="dk1"/>
                </a:solidFill>
              </a:rPr>
              <a:t> </a:t>
            </a:r>
            <a:r>
              <a:rPr lang="en-US" sz="1100" u="sng" dirty="0" err="1">
                <a:solidFill>
                  <a:schemeClr val="dk1"/>
                </a:solidFill>
              </a:rPr>
              <a:t>быть</a:t>
            </a:r>
            <a:r>
              <a:rPr lang="en-US" sz="1100" u="sng" dirty="0">
                <a:solidFill>
                  <a:schemeClr val="dk1"/>
                </a:solidFill>
              </a:rPr>
              <a:t> </a:t>
            </a:r>
            <a:r>
              <a:rPr lang="en-US" sz="1100" u="sng" dirty="0" err="1">
                <a:solidFill>
                  <a:schemeClr val="dk1"/>
                </a:solidFill>
              </a:rPr>
              <a:t>использованы</a:t>
            </a:r>
            <a:r>
              <a:rPr lang="en-US" sz="1100" u="sng" dirty="0">
                <a:solidFill>
                  <a:schemeClr val="dk1"/>
                </a:solidFill>
              </a:rPr>
              <a:t> </a:t>
            </a:r>
            <a:r>
              <a:rPr lang="en-US" sz="1100" u="sng" dirty="0" err="1">
                <a:solidFill>
                  <a:schemeClr val="dk1"/>
                </a:solidFill>
              </a:rPr>
              <a:t>как</a:t>
            </a:r>
            <a:r>
              <a:rPr lang="en-US" sz="1100" u="sng" dirty="0">
                <a:solidFill>
                  <a:schemeClr val="dk1"/>
                </a:solidFill>
              </a:rPr>
              <a:t> </a:t>
            </a:r>
            <a:r>
              <a:rPr lang="en-US" sz="1100" u="sng" dirty="0" err="1">
                <a:solidFill>
                  <a:schemeClr val="dk1"/>
                </a:solidFill>
              </a:rPr>
              <a:t>умное</a:t>
            </a:r>
            <a:r>
              <a:rPr lang="en-US" sz="1100" u="sng" dirty="0">
                <a:solidFill>
                  <a:schemeClr val="dk1"/>
                </a:solidFill>
              </a:rPr>
              <a:t> </a:t>
            </a:r>
            <a:r>
              <a:rPr lang="en-US" sz="1100" u="sng" dirty="0" err="1">
                <a:solidFill>
                  <a:schemeClr val="dk1"/>
                </a:solidFill>
              </a:rPr>
              <a:t>устройство</a:t>
            </a:r>
            <a:r>
              <a:rPr lang="en-US" sz="1100" u="sng" dirty="0">
                <a:solidFill>
                  <a:schemeClr val="dk1"/>
                </a:solidFill>
              </a:rPr>
              <a:t> и </a:t>
            </a:r>
            <a:r>
              <a:rPr lang="en-US" sz="1100" u="sng" dirty="0" err="1">
                <a:solidFill>
                  <a:schemeClr val="dk1"/>
                </a:solidFill>
              </a:rPr>
              <a:t>подключаться</a:t>
            </a:r>
            <a:r>
              <a:rPr lang="en-US" sz="1100" u="sng" dirty="0">
                <a:solidFill>
                  <a:schemeClr val="dk1"/>
                </a:solidFill>
              </a:rPr>
              <a:t> к </a:t>
            </a:r>
            <a:r>
              <a:rPr lang="en-US" sz="1100" u="sng" dirty="0" err="1">
                <a:solidFill>
                  <a:schemeClr val="dk1"/>
                </a:solidFill>
              </a:rPr>
              <a:t>умной</a:t>
            </a:r>
            <a:r>
              <a:rPr lang="en-US" sz="1100" u="sng" dirty="0">
                <a:solidFill>
                  <a:schemeClr val="dk1"/>
                </a:solidFill>
              </a:rPr>
              <a:t> </a:t>
            </a:r>
            <a:r>
              <a:rPr lang="en-US" sz="1100" u="sng" dirty="0" err="1">
                <a:solidFill>
                  <a:schemeClr val="dk1"/>
                </a:solidFill>
              </a:rPr>
              <a:t>колонке</a:t>
            </a:r>
            <a:r>
              <a:rPr lang="en-US" sz="1100" u="sng" dirty="0">
                <a:solidFill>
                  <a:schemeClr val="dk1"/>
                </a:solidFill>
              </a:rPr>
              <a:t>, </a:t>
            </a:r>
            <a:r>
              <a:rPr lang="en-US" sz="1100" u="sng" dirty="0" err="1">
                <a:solidFill>
                  <a:schemeClr val="dk1"/>
                </a:solidFill>
              </a:rPr>
              <a:t>которая</a:t>
            </a:r>
            <a:r>
              <a:rPr lang="en-US" sz="1100" u="sng" dirty="0">
                <a:solidFill>
                  <a:schemeClr val="dk1"/>
                </a:solidFill>
              </a:rPr>
              <a:t> </a:t>
            </a:r>
            <a:r>
              <a:rPr lang="en-US" sz="1100" u="sng" dirty="0" err="1">
                <a:solidFill>
                  <a:schemeClr val="dk1"/>
                </a:solidFill>
              </a:rPr>
              <a:t>может</a:t>
            </a:r>
            <a:r>
              <a:rPr lang="en-US" sz="1100" u="sng" dirty="0">
                <a:solidFill>
                  <a:schemeClr val="dk1"/>
                </a:solidFill>
              </a:rPr>
              <a:t> </a:t>
            </a:r>
            <a:r>
              <a:rPr lang="en-US" sz="1100" u="sng" dirty="0" err="1">
                <a:solidFill>
                  <a:schemeClr val="dk1"/>
                </a:solidFill>
              </a:rPr>
              <a:t>управлять</a:t>
            </a:r>
            <a:r>
              <a:rPr lang="en-US" sz="1100" u="sng" dirty="0">
                <a:solidFill>
                  <a:schemeClr val="dk1"/>
                </a:solidFill>
              </a:rPr>
              <a:t> </a:t>
            </a:r>
            <a:r>
              <a:rPr lang="en-US" sz="1100" u="sng" dirty="0" err="1">
                <a:solidFill>
                  <a:schemeClr val="dk1"/>
                </a:solidFill>
              </a:rPr>
              <a:t>дисплеем</a:t>
            </a:r>
            <a:r>
              <a:rPr lang="en-US" sz="1100" u="sng" dirty="0">
                <a:solidFill>
                  <a:schemeClr val="dk1"/>
                </a:solidFill>
              </a:rPr>
              <a:t> </a:t>
            </a:r>
            <a:r>
              <a:rPr lang="en-US" sz="1100" u="sng" dirty="0" err="1">
                <a:solidFill>
                  <a:schemeClr val="dk1"/>
                </a:solidFill>
              </a:rPr>
              <a:t>голосовыми</a:t>
            </a:r>
            <a:r>
              <a:rPr lang="en-US" sz="1100" u="sng" dirty="0">
                <a:solidFill>
                  <a:schemeClr val="dk1"/>
                </a:solidFill>
              </a:rPr>
              <a:t> </a:t>
            </a:r>
            <a:r>
              <a:rPr lang="en-US" sz="1100" u="sng" dirty="0" err="1">
                <a:solidFill>
                  <a:schemeClr val="dk1"/>
                </a:solidFill>
              </a:rPr>
              <a:t>командами</a:t>
            </a:r>
            <a:r>
              <a:rPr lang="en-US" sz="1100" u="sng" dirty="0">
                <a:solidFill>
                  <a:schemeClr val="dk1"/>
                </a:solidFill>
              </a:rPr>
              <a:t>.</a:t>
            </a:r>
            <a:endParaRPr sz="1100" u="sng" dirty="0">
              <a:solidFill>
                <a:schemeClr val="dk1"/>
              </a:solidFill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0" y="4774003"/>
            <a:ext cx="401955" cy="369570"/>
          </a:xfrm>
          <a:custGeom>
            <a:avLst/>
            <a:gdLst/>
            <a:ahLst/>
            <a:cxnLst/>
            <a:rect l="l" t="t" r="r" b="b"/>
            <a:pathLst>
              <a:path w="401955" h="369570" extrusionOk="0">
                <a:moveTo>
                  <a:pt x="0" y="369495"/>
                </a:moveTo>
                <a:lnTo>
                  <a:pt x="0" y="0"/>
                </a:ln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close/>
              </a:path>
            </a:pathLst>
          </a:custGeom>
          <a:solidFill>
            <a:srgbClr val="FD493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9" name="Google Shape;119;p5"/>
          <p:cNvGrpSpPr/>
          <p:nvPr/>
        </p:nvGrpSpPr>
        <p:grpSpPr>
          <a:xfrm>
            <a:off x="456818" y="582319"/>
            <a:ext cx="688340" cy="688340"/>
            <a:chOff x="456818" y="582319"/>
            <a:chExt cx="688340" cy="688340"/>
          </a:xfrm>
        </p:grpSpPr>
        <p:sp>
          <p:nvSpPr>
            <p:cNvPr id="120" name="Google Shape;120;p5"/>
            <p:cNvSpPr/>
            <p:nvPr/>
          </p:nvSpPr>
          <p:spPr>
            <a:xfrm>
              <a:off x="456818" y="582319"/>
              <a:ext cx="688340" cy="688340"/>
            </a:xfrm>
            <a:custGeom>
              <a:avLst/>
              <a:gdLst/>
              <a:ahLst/>
              <a:cxnLst/>
              <a:rect l="l" t="t" r="r" b="b"/>
              <a:pathLst>
                <a:path w="688340" h="688340" extrusionOk="0">
                  <a:moveTo>
                    <a:pt x="687899" y="687900"/>
                  </a:moveTo>
                  <a:lnTo>
                    <a:pt x="0" y="687900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900"/>
                  </a:lnTo>
                  <a:close/>
                </a:path>
              </a:pathLst>
            </a:custGeom>
            <a:solidFill>
              <a:srgbClr val="FBAF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1" name="Google Shape;121;p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30721" y="656236"/>
              <a:ext cx="539946" cy="5399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2" name="Google Shape;122;p5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123" name="Google Shape;123;p5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BAF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5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5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E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5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CD9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" name="Google Shape;127;p5"/>
          <p:cNvSpPr txBox="1">
            <a:spLocks noGrp="1"/>
          </p:cNvSpPr>
          <p:nvPr>
            <p:ph type="sldNum" idx="12"/>
          </p:nvPr>
        </p:nvSpPr>
        <p:spPr>
          <a:xfrm>
            <a:off x="124444" y="4883980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pic>
        <p:nvPicPr>
          <p:cNvPr id="128" name="Google Shape;128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3250" y="196688"/>
            <a:ext cx="4255375" cy="145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"/>
          <p:cNvSpPr txBox="1">
            <a:spLocks noGrp="1"/>
          </p:cNvSpPr>
          <p:nvPr>
            <p:ph type="title"/>
          </p:nvPr>
        </p:nvSpPr>
        <p:spPr>
          <a:xfrm>
            <a:off x="477931" y="471580"/>
            <a:ext cx="4964430" cy="9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ЦЕННОСТЬ, ЦЕННОСТНОЕ  ПРЕДЛОЖЕНИЕ</a:t>
            </a:r>
            <a:endParaRPr/>
          </a:p>
        </p:txBody>
      </p:sp>
      <p:sp>
        <p:nvSpPr>
          <p:cNvPr id="134" name="Google Shape;134;p6"/>
          <p:cNvSpPr txBox="1"/>
          <p:nvPr/>
        </p:nvSpPr>
        <p:spPr>
          <a:xfrm>
            <a:off x="131916" y="1749938"/>
            <a:ext cx="5447587" cy="1703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935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dirty="0">
              <a:solidFill>
                <a:srgbClr val="D2D0C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en-US" sz="1100" dirty="0" err="1" smtClean="0">
                <a:solidFill>
                  <a:schemeClr val="dk1"/>
                </a:solidFill>
              </a:rPr>
              <a:t>Наши</a:t>
            </a:r>
            <a:r>
              <a:rPr lang="en-US" sz="1100" dirty="0" smtClean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светодиодные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дисплеи</a:t>
            </a:r>
            <a:r>
              <a:rPr lang="en-US" sz="1100" dirty="0">
                <a:solidFill>
                  <a:schemeClr val="dk1"/>
                </a:solidFill>
              </a:rPr>
              <a:t>:</a:t>
            </a:r>
            <a:endParaRPr sz="1100" dirty="0">
              <a:solidFill>
                <a:schemeClr val="dk1"/>
              </a:solidFill>
            </a:endParaRPr>
          </a:p>
          <a:p>
            <a:pPr marL="91440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lang="en-US" sz="1100" dirty="0" err="1">
                <a:solidFill>
                  <a:schemeClr val="dk1"/>
                </a:solidFill>
              </a:rPr>
              <a:t>Увеличивают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вовлеченность</a:t>
            </a:r>
            <a:r>
              <a:rPr lang="en-US" sz="1100" dirty="0">
                <a:solidFill>
                  <a:schemeClr val="dk1"/>
                </a:solidFill>
              </a:rPr>
              <a:t> и </a:t>
            </a:r>
            <a:r>
              <a:rPr lang="en-US" sz="1100" dirty="0" err="1">
                <a:solidFill>
                  <a:schemeClr val="dk1"/>
                </a:solidFill>
              </a:rPr>
              <a:t>лояльность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целевой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аудитории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за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счет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ru-RU" sz="1100" dirty="0" smtClean="0">
                <a:solidFill>
                  <a:schemeClr val="dk1"/>
                </a:solidFill>
              </a:rPr>
              <a:t>характеристик.</a:t>
            </a:r>
          </a:p>
          <a:p>
            <a:pPr marL="91440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lang="en-US" sz="1100" dirty="0" err="1" smtClean="0">
                <a:solidFill>
                  <a:schemeClr val="dk1"/>
                </a:solidFill>
              </a:rPr>
              <a:t>Сокращают</a:t>
            </a:r>
            <a:r>
              <a:rPr lang="en-US" sz="1100" dirty="0" smtClean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стоимость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производства</a:t>
            </a:r>
            <a:r>
              <a:rPr lang="en-US" sz="1100" dirty="0">
                <a:solidFill>
                  <a:schemeClr val="dk1"/>
                </a:solidFill>
              </a:rPr>
              <a:t>, </a:t>
            </a:r>
            <a:r>
              <a:rPr lang="en-US" sz="1100" dirty="0" err="1">
                <a:solidFill>
                  <a:schemeClr val="dk1"/>
                </a:solidFill>
              </a:rPr>
              <a:t>установки</a:t>
            </a:r>
            <a:r>
              <a:rPr lang="en-US" sz="1100" dirty="0">
                <a:solidFill>
                  <a:schemeClr val="dk1"/>
                </a:solidFill>
              </a:rPr>
              <a:t> и </a:t>
            </a:r>
            <a:r>
              <a:rPr lang="en-US" sz="1100" dirty="0" err="1">
                <a:solidFill>
                  <a:schemeClr val="dk1"/>
                </a:solidFill>
              </a:rPr>
              <a:t>обслуживания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за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счет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</a:rPr>
              <a:t>использования</a:t>
            </a:r>
            <a:r>
              <a:rPr lang="en-US" sz="1100" dirty="0" smtClean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доступных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</a:rPr>
              <a:t>компонентов</a:t>
            </a:r>
            <a:r>
              <a:rPr lang="ru-RU" sz="1100" dirty="0" smtClean="0">
                <a:solidFill>
                  <a:schemeClr val="dk1"/>
                </a:solidFill>
              </a:rPr>
              <a:t>.</a:t>
            </a:r>
          </a:p>
          <a:p>
            <a:pPr marL="91440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lang="en-US" sz="1100" dirty="0" smtClean="0">
                <a:solidFill>
                  <a:schemeClr val="dk1"/>
                </a:solidFill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</a:rPr>
              <a:t>Позволяют</a:t>
            </a:r>
            <a:r>
              <a:rPr lang="en-US" sz="1100" dirty="0" smtClean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гибко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изменять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содержание</a:t>
            </a:r>
            <a:r>
              <a:rPr lang="en-US" sz="1100" dirty="0">
                <a:solidFill>
                  <a:schemeClr val="dk1"/>
                </a:solidFill>
              </a:rPr>
              <a:t> и </a:t>
            </a:r>
            <a:r>
              <a:rPr lang="en-US" sz="1100" dirty="0" err="1">
                <a:solidFill>
                  <a:schemeClr val="dk1"/>
                </a:solidFill>
              </a:rPr>
              <a:t>формат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рекламных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сообщений</a:t>
            </a:r>
            <a:r>
              <a:rPr lang="en-US" sz="1100" dirty="0">
                <a:solidFill>
                  <a:schemeClr val="dk1"/>
                </a:solidFill>
              </a:rPr>
              <a:t> в </a:t>
            </a:r>
            <a:r>
              <a:rPr lang="en-US" sz="1100" dirty="0" err="1">
                <a:solidFill>
                  <a:schemeClr val="dk1"/>
                </a:solidFill>
              </a:rPr>
              <a:t>зависимости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smtClean="0">
                <a:solidFill>
                  <a:schemeClr val="dk1"/>
                </a:solidFill>
              </a:rPr>
              <a:t>о</a:t>
            </a:r>
            <a:r>
              <a:rPr lang="ru-RU" sz="1100" dirty="0" smtClean="0">
                <a:solidFill>
                  <a:schemeClr val="dk1"/>
                </a:solidFill>
              </a:rPr>
              <a:t>т различных факторов.</a:t>
            </a:r>
            <a:endParaRPr sz="1100" dirty="0">
              <a:solidFill>
                <a:schemeClr val="dk1"/>
              </a:solidFill>
            </a:endParaRPr>
          </a:p>
        </p:txBody>
      </p:sp>
      <p:sp>
        <p:nvSpPr>
          <p:cNvPr id="135" name="Google Shape;135;p6"/>
          <p:cNvSpPr/>
          <p:nvPr/>
        </p:nvSpPr>
        <p:spPr>
          <a:xfrm>
            <a:off x="0" y="4774003"/>
            <a:ext cx="401955" cy="369570"/>
          </a:xfrm>
          <a:custGeom>
            <a:avLst/>
            <a:gdLst/>
            <a:ahLst/>
            <a:cxnLst/>
            <a:rect l="l" t="t" r="r" b="b"/>
            <a:pathLst>
              <a:path w="401955" h="369570" extrusionOk="0">
                <a:moveTo>
                  <a:pt x="0" y="369495"/>
                </a:moveTo>
                <a:lnTo>
                  <a:pt x="0" y="0"/>
                </a:ln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close/>
              </a:path>
            </a:pathLst>
          </a:custGeom>
          <a:solidFill>
            <a:srgbClr val="DAE6F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6"/>
          <p:cNvSpPr txBox="1">
            <a:spLocks noGrp="1"/>
          </p:cNvSpPr>
          <p:nvPr>
            <p:ph type="sldNum" idx="12"/>
          </p:nvPr>
        </p:nvSpPr>
        <p:spPr>
          <a:xfrm>
            <a:off x="124444" y="4883980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0401" y="0"/>
            <a:ext cx="353599" cy="514547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6" t="4692" r="5979" b="18605"/>
          <a:stretch/>
        </p:blipFill>
        <p:spPr>
          <a:xfrm>
            <a:off x="5716645" y="1368311"/>
            <a:ext cx="2881346" cy="246690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"/>
          <p:cNvSpPr/>
          <p:nvPr/>
        </p:nvSpPr>
        <p:spPr>
          <a:xfrm>
            <a:off x="0" y="4774003"/>
            <a:ext cx="401955" cy="369570"/>
          </a:xfrm>
          <a:custGeom>
            <a:avLst/>
            <a:gdLst/>
            <a:ahLst/>
            <a:cxnLst/>
            <a:rect l="l" t="t" r="r" b="b"/>
            <a:pathLst>
              <a:path w="401955" h="369570" extrusionOk="0">
                <a:moveTo>
                  <a:pt x="0" y="369495"/>
                </a:moveTo>
                <a:lnTo>
                  <a:pt x="0" y="0"/>
                </a:ln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close/>
              </a:path>
            </a:pathLst>
          </a:custGeom>
          <a:solidFill>
            <a:srgbClr val="DAE6F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7"/>
          <p:cNvSpPr txBox="1">
            <a:spLocks noGrp="1"/>
          </p:cNvSpPr>
          <p:nvPr>
            <p:ph type="title"/>
          </p:nvPr>
        </p:nvSpPr>
        <p:spPr>
          <a:xfrm>
            <a:off x="495968" y="415294"/>
            <a:ext cx="1568400" cy="4887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0" tIns="26650" rIns="0" bIns="0" anchor="t" anchorCtr="0">
            <a:spAutoFit/>
          </a:bodyPr>
          <a:lstStyle/>
          <a:p>
            <a:pPr marL="5778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РЫНОК</a:t>
            </a:r>
            <a:endParaRPr/>
          </a:p>
        </p:txBody>
      </p:sp>
      <p:grpSp>
        <p:nvGrpSpPr>
          <p:cNvPr id="144" name="Google Shape;144;p7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145" name="Google Shape;145;p7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BAF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7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7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E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7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CD9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9" name="Google Shape;149;p7"/>
          <p:cNvSpPr txBox="1">
            <a:spLocks noGrp="1"/>
          </p:cNvSpPr>
          <p:nvPr>
            <p:ph type="sldNum" idx="12"/>
          </p:nvPr>
        </p:nvSpPr>
        <p:spPr>
          <a:xfrm>
            <a:off x="124444" y="4883980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pic>
        <p:nvPicPr>
          <p:cNvPr id="150" name="Google Shape;150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3275" y="904000"/>
            <a:ext cx="3790106" cy="379010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466774183"/>
              </p:ext>
            </p:extLst>
          </p:nvPr>
        </p:nvGraphicFramePr>
        <p:xfrm>
          <a:off x="76590" y="963200"/>
          <a:ext cx="4488832" cy="3730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"/>
          <p:cNvSpPr/>
          <p:nvPr/>
        </p:nvSpPr>
        <p:spPr>
          <a:xfrm>
            <a:off x="0" y="4774003"/>
            <a:ext cx="401955" cy="369570"/>
          </a:xfrm>
          <a:custGeom>
            <a:avLst/>
            <a:gdLst/>
            <a:ahLst/>
            <a:cxnLst/>
            <a:rect l="l" t="t" r="r" b="b"/>
            <a:pathLst>
              <a:path w="401955" h="369570" extrusionOk="0">
                <a:moveTo>
                  <a:pt x="0" y="369495"/>
                </a:moveTo>
                <a:lnTo>
                  <a:pt x="0" y="0"/>
                </a:ln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close/>
              </a:path>
            </a:pathLst>
          </a:custGeom>
          <a:solidFill>
            <a:srgbClr val="DAE6F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947947509"/>
              </p:ext>
            </p:extLst>
          </p:nvPr>
        </p:nvGraphicFramePr>
        <p:xfrm>
          <a:off x="3897050" y="380725"/>
          <a:ext cx="4674900" cy="4441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7" name="Google Shape;157;p8"/>
          <p:cNvSpPr txBox="1">
            <a:spLocks noGrp="1"/>
          </p:cNvSpPr>
          <p:nvPr>
            <p:ph type="title"/>
          </p:nvPr>
        </p:nvSpPr>
        <p:spPr>
          <a:xfrm>
            <a:off x="456825" y="380724"/>
            <a:ext cx="2846700" cy="46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0" tIns="4425" rIns="0" bIns="0" anchor="t" anchorCtr="0">
            <a:spAutoFit/>
          </a:bodyPr>
          <a:lstStyle/>
          <a:p>
            <a:pPr marL="5778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КОНКУРЕНТЫ</a:t>
            </a:r>
            <a:endParaRPr/>
          </a:p>
        </p:txBody>
      </p:sp>
      <p:grpSp>
        <p:nvGrpSpPr>
          <p:cNvPr id="158" name="Google Shape;158;p8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159" name="Google Shape;159;p8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BAF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8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8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E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8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CD9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8"/>
          <p:cNvSpPr txBox="1">
            <a:spLocks noGrp="1"/>
          </p:cNvSpPr>
          <p:nvPr>
            <p:ph type="sldNum" idx="12"/>
          </p:nvPr>
        </p:nvSpPr>
        <p:spPr>
          <a:xfrm>
            <a:off x="124444" y="4883980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pic>
        <p:nvPicPr>
          <p:cNvPr id="164" name="Google Shape;164;p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77575" y="1121149"/>
            <a:ext cx="3592251" cy="3592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"/>
          <p:cNvSpPr txBox="1"/>
          <p:nvPr/>
        </p:nvSpPr>
        <p:spPr>
          <a:xfrm>
            <a:off x="4103054" y="1661904"/>
            <a:ext cx="4434000" cy="1685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457200" lvl="0" indent="-29845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lang="en-US" sz="1100" b="1" dirty="0" err="1">
                <a:solidFill>
                  <a:schemeClr val="dk1"/>
                </a:solidFill>
              </a:rPr>
              <a:t>Продажа</a:t>
            </a:r>
            <a:r>
              <a:rPr lang="en-US" sz="1100" b="1" dirty="0">
                <a:solidFill>
                  <a:schemeClr val="dk1"/>
                </a:solidFill>
              </a:rPr>
              <a:t> </a:t>
            </a:r>
            <a:r>
              <a:rPr lang="en-US" sz="1100" b="1" dirty="0" err="1">
                <a:solidFill>
                  <a:schemeClr val="dk1"/>
                </a:solidFill>
              </a:rPr>
              <a:t>продукта</a:t>
            </a:r>
            <a:r>
              <a:rPr lang="en-US" sz="1100" dirty="0">
                <a:solidFill>
                  <a:schemeClr val="dk1"/>
                </a:solidFill>
              </a:rPr>
              <a:t>: </a:t>
            </a:r>
            <a:r>
              <a:rPr lang="en-US" sz="1100" dirty="0" err="1">
                <a:solidFill>
                  <a:schemeClr val="dk1"/>
                </a:solidFill>
              </a:rPr>
              <a:t>мы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планируем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продавать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светодиодные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дисплеи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на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основе</a:t>
            </a:r>
            <a:r>
              <a:rPr lang="en-US" sz="1100" dirty="0">
                <a:solidFill>
                  <a:schemeClr val="dk1"/>
                </a:solidFill>
              </a:rPr>
              <a:t> Arduino </a:t>
            </a:r>
            <a:r>
              <a:rPr lang="en-US" sz="1100" dirty="0" err="1">
                <a:solidFill>
                  <a:schemeClr val="dk1"/>
                </a:solidFill>
              </a:rPr>
              <a:t>различных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размеров</a:t>
            </a:r>
            <a:r>
              <a:rPr lang="en-US" sz="1100" dirty="0">
                <a:solidFill>
                  <a:schemeClr val="dk1"/>
                </a:solidFill>
              </a:rPr>
              <a:t> и </a:t>
            </a:r>
            <a:r>
              <a:rPr lang="en-US" sz="1100" dirty="0" err="1">
                <a:solidFill>
                  <a:schemeClr val="dk1"/>
                </a:solidFill>
              </a:rPr>
              <a:t>форматов</a:t>
            </a:r>
            <a:r>
              <a:rPr lang="en-US" sz="1100" dirty="0">
                <a:solidFill>
                  <a:schemeClr val="dk1"/>
                </a:solidFill>
              </a:rPr>
              <a:t>, </a:t>
            </a:r>
            <a:r>
              <a:rPr lang="en-US" sz="1100" dirty="0" err="1">
                <a:solidFill>
                  <a:schemeClr val="dk1"/>
                </a:solidFill>
              </a:rPr>
              <a:t>которые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можно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настроить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под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индивидуальные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потребности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клиентов</a:t>
            </a:r>
            <a:r>
              <a:rPr lang="en-US" sz="1100" dirty="0">
                <a:solidFill>
                  <a:schemeClr val="dk1"/>
                </a:solidFill>
              </a:rPr>
              <a:t>. </a:t>
            </a:r>
            <a:r>
              <a:rPr lang="en-US" sz="1100" dirty="0" err="1">
                <a:solidFill>
                  <a:schemeClr val="dk1"/>
                </a:solidFill>
              </a:rPr>
              <a:t>Мы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устанавливаем</a:t>
            </a:r>
            <a:r>
              <a:rPr lang="en-US" sz="1100" dirty="0">
                <a:solidFill>
                  <a:schemeClr val="dk1"/>
                </a:solidFill>
              </a:rPr>
              <a:t> и </a:t>
            </a:r>
            <a:r>
              <a:rPr lang="en-US" sz="1100" dirty="0" err="1">
                <a:solidFill>
                  <a:schemeClr val="dk1"/>
                </a:solidFill>
              </a:rPr>
              <a:t>подключаем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дисплеи</a:t>
            </a:r>
            <a:r>
              <a:rPr lang="en-US" sz="1100" dirty="0">
                <a:solidFill>
                  <a:schemeClr val="dk1"/>
                </a:solidFill>
              </a:rPr>
              <a:t> к </a:t>
            </a:r>
            <a:r>
              <a:rPr lang="en-US" sz="1100" dirty="0" err="1">
                <a:solidFill>
                  <a:schemeClr val="dk1"/>
                </a:solidFill>
              </a:rPr>
              <a:t>интернету</a:t>
            </a:r>
            <a:r>
              <a:rPr lang="en-US" sz="1100" dirty="0">
                <a:solidFill>
                  <a:schemeClr val="dk1"/>
                </a:solidFill>
              </a:rPr>
              <a:t>, </a:t>
            </a:r>
            <a:r>
              <a:rPr lang="en-US" sz="1100" dirty="0" err="1">
                <a:solidFill>
                  <a:schemeClr val="dk1"/>
                </a:solidFill>
              </a:rPr>
              <a:t>чтобы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клиенты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могли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управлять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ими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удаленно</a:t>
            </a:r>
            <a:r>
              <a:rPr lang="en-US" sz="1100" dirty="0">
                <a:solidFill>
                  <a:schemeClr val="dk1"/>
                </a:solidFill>
              </a:rPr>
              <a:t>. </a:t>
            </a:r>
            <a:r>
              <a:rPr lang="en-US" sz="1100" dirty="0" err="1">
                <a:solidFill>
                  <a:schemeClr val="dk1"/>
                </a:solidFill>
              </a:rPr>
              <a:t>Цена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нашего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продукта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зависит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от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размера</a:t>
            </a:r>
            <a:r>
              <a:rPr lang="en-US" sz="1100" dirty="0">
                <a:solidFill>
                  <a:schemeClr val="dk1"/>
                </a:solidFill>
              </a:rPr>
              <a:t> и </a:t>
            </a:r>
            <a:r>
              <a:rPr lang="en-US" sz="1100" dirty="0" err="1">
                <a:solidFill>
                  <a:schemeClr val="dk1"/>
                </a:solidFill>
              </a:rPr>
              <a:t>сложности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дисплея</a:t>
            </a:r>
            <a:r>
              <a:rPr lang="en-US" sz="1100" dirty="0">
                <a:solidFill>
                  <a:schemeClr val="dk1"/>
                </a:solidFill>
              </a:rPr>
              <a:t>, </a:t>
            </a:r>
            <a:r>
              <a:rPr lang="en-US" sz="1100" dirty="0" err="1">
                <a:solidFill>
                  <a:schemeClr val="dk1"/>
                </a:solidFill>
              </a:rPr>
              <a:t>но</a:t>
            </a:r>
            <a:r>
              <a:rPr lang="en-US" sz="1100" dirty="0">
                <a:solidFill>
                  <a:schemeClr val="dk1"/>
                </a:solidFill>
              </a:rPr>
              <a:t> в </a:t>
            </a:r>
            <a:r>
              <a:rPr lang="en-US" sz="1100" dirty="0" err="1">
                <a:solidFill>
                  <a:schemeClr val="dk1"/>
                </a:solidFill>
              </a:rPr>
              <a:t>среднем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составляет</a:t>
            </a:r>
            <a:r>
              <a:rPr lang="en-US" sz="1100" dirty="0">
                <a:solidFill>
                  <a:schemeClr val="dk1"/>
                </a:solidFill>
              </a:rPr>
              <a:t> 5000 </a:t>
            </a:r>
            <a:r>
              <a:rPr lang="en-US" sz="1100" dirty="0" err="1" smtClean="0">
                <a:solidFill>
                  <a:schemeClr val="dk1"/>
                </a:solidFill>
              </a:rPr>
              <a:t>руб</a:t>
            </a:r>
            <a:r>
              <a:rPr lang="en-US" sz="1100" dirty="0" smtClean="0">
                <a:solidFill>
                  <a:schemeClr val="dk1"/>
                </a:solidFill>
              </a:rPr>
              <a:t>.</a:t>
            </a:r>
            <a:r>
              <a:rPr lang="ru-RU" sz="1100" dirty="0" smtClean="0">
                <a:solidFill>
                  <a:schemeClr val="dk1"/>
                </a:solidFill>
              </a:rPr>
              <a:t> – за 1 </a:t>
            </a:r>
            <a:r>
              <a:rPr lang="ru-RU" sz="1100" dirty="0" err="1" smtClean="0">
                <a:solidFill>
                  <a:schemeClr val="dk1"/>
                </a:solidFill>
              </a:rPr>
              <a:t>кв</a:t>
            </a:r>
            <a:r>
              <a:rPr lang="ru-RU" sz="1100" dirty="0" smtClean="0">
                <a:solidFill>
                  <a:schemeClr val="dk1"/>
                </a:solidFill>
              </a:rPr>
              <a:t> м.</a:t>
            </a:r>
            <a:endParaRPr sz="1100" dirty="0">
              <a:solidFill>
                <a:schemeClr val="dk1"/>
              </a:solidFill>
            </a:endParaRPr>
          </a:p>
        </p:txBody>
      </p:sp>
      <p:sp>
        <p:nvSpPr>
          <p:cNvPr id="170" name="Google Shape;170;p9"/>
          <p:cNvSpPr/>
          <p:nvPr/>
        </p:nvSpPr>
        <p:spPr>
          <a:xfrm>
            <a:off x="0" y="4774003"/>
            <a:ext cx="401955" cy="369570"/>
          </a:xfrm>
          <a:custGeom>
            <a:avLst/>
            <a:gdLst/>
            <a:ahLst/>
            <a:cxnLst/>
            <a:rect l="l" t="t" r="r" b="b"/>
            <a:pathLst>
              <a:path w="401955" h="369570" extrusionOk="0">
                <a:moveTo>
                  <a:pt x="0" y="369495"/>
                </a:moveTo>
                <a:lnTo>
                  <a:pt x="0" y="0"/>
                </a:ln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9"/>
          <p:cNvSpPr txBox="1"/>
          <p:nvPr/>
        </p:nvSpPr>
        <p:spPr>
          <a:xfrm>
            <a:off x="149844" y="4871949"/>
            <a:ext cx="96520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9"/>
          <p:cNvSpPr txBox="1">
            <a:spLocks noGrp="1"/>
          </p:cNvSpPr>
          <p:nvPr>
            <p:ph type="title"/>
          </p:nvPr>
        </p:nvSpPr>
        <p:spPr>
          <a:xfrm>
            <a:off x="440050" y="422674"/>
            <a:ext cx="3955500" cy="5253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0" tIns="62850" rIns="0" bIns="0" anchor="t" anchorCtr="0">
            <a:spAutoFit/>
          </a:bodyPr>
          <a:lstStyle/>
          <a:p>
            <a:pPr marL="9080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БИЗНЕС-МОДЕЛЬ</a:t>
            </a:r>
            <a:endParaRPr/>
          </a:p>
        </p:txBody>
      </p:sp>
      <p:grpSp>
        <p:nvGrpSpPr>
          <p:cNvPr id="173" name="Google Shape;173;p9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174" name="Google Shape;174;p9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BAF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9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9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E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9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CD9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78" name="Google Shape;17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25" y="1252774"/>
            <a:ext cx="3521229" cy="3521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"/>
          <p:cNvSpPr txBox="1">
            <a:spLocks noGrp="1"/>
          </p:cNvSpPr>
          <p:nvPr>
            <p:ph type="title"/>
          </p:nvPr>
        </p:nvSpPr>
        <p:spPr>
          <a:xfrm>
            <a:off x="535541" y="312493"/>
            <a:ext cx="40512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ТЕКУЩИЕ РЕЗУЛЬТАТЫ</a:t>
            </a:r>
            <a:endParaRPr sz="2700"/>
          </a:p>
        </p:txBody>
      </p:sp>
      <p:sp>
        <p:nvSpPr>
          <p:cNvPr id="184" name="Google Shape;184;p10"/>
          <p:cNvSpPr txBox="1"/>
          <p:nvPr/>
        </p:nvSpPr>
        <p:spPr>
          <a:xfrm>
            <a:off x="477343" y="818635"/>
            <a:ext cx="7547100" cy="1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145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Мы сделали прототип, который представлен на этих фото:</a:t>
            </a:r>
            <a:endParaRPr sz="1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85" name="Google Shape;185;p10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186" name="Google Shape;186;p10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BAF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0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10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E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10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CD9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90" name="Google Shape;190;p10"/>
          <p:cNvPicPr preferRelativeResize="0"/>
          <p:nvPr/>
        </p:nvPicPr>
        <p:blipFill rotWithShape="1">
          <a:blip r:embed="rId3">
            <a:alphaModFix/>
          </a:blip>
          <a:srcRect b="12180"/>
          <a:stretch/>
        </p:blipFill>
        <p:spPr>
          <a:xfrm>
            <a:off x="141675" y="1418650"/>
            <a:ext cx="3244851" cy="224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1650" y="2517175"/>
            <a:ext cx="3399350" cy="254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0"/>
          <p:cNvPicPr preferRelativeResize="0"/>
          <p:nvPr/>
        </p:nvPicPr>
        <p:blipFill rotWithShape="1">
          <a:blip r:embed="rId5">
            <a:alphaModFix/>
          </a:blip>
          <a:srcRect l="15417" t="20458" r="17373" b="22284"/>
          <a:stretch/>
        </p:blipFill>
        <p:spPr>
          <a:xfrm>
            <a:off x="2880225" y="1258600"/>
            <a:ext cx="2667751" cy="3159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0"/>
          <p:cNvPicPr preferRelativeResize="0"/>
          <p:nvPr/>
        </p:nvPicPr>
        <p:blipFill rotWithShape="1">
          <a:blip r:embed="rId6">
            <a:alphaModFix/>
          </a:blip>
          <a:srcRect l="12618" t="26024" r="10811" b="27833"/>
          <a:stretch/>
        </p:blipFill>
        <p:spPr>
          <a:xfrm>
            <a:off x="947875" y="3606800"/>
            <a:ext cx="1993399" cy="1420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2"/>
          <p:cNvSpPr txBox="1">
            <a:spLocks noGrp="1"/>
          </p:cNvSpPr>
          <p:nvPr>
            <p:ph type="title"/>
          </p:nvPr>
        </p:nvSpPr>
        <p:spPr>
          <a:xfrm>
            <a:off x="1581841" y="292206"/>
            <a:ext cx="33432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ПЛАНЫ РАЗВИТИЯ</a:t>
            </a:r>
            <a:endParaRPr sz="2800"/>
          </a:p>
        </p:txBody>
      </p:sp>
      <p:sp>
        <p:nvSpPr>
          <p:cNvPr id="220" name="Google Shape;220;p12"/>
          <p:cNvSpPr txBox="1"/>
          <p:nvPr/>
        </p:nvSpPr>
        <p:spPr>
          <a:xfrm>
            <a:off x="1062286" y="947074"/>
            <a:ext cx="7005000" cy="115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125" rIns="0" bIns="0" anchor="t" anchorCtr="0">
            <a:spAutoFit/>
          </a:bodyPr>
          <a:lstStyle/>
          <a:p>
            <a:pPr marL="457200" lvl="0" indent="-29210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-US" b="1" dirty="0" err="1">
                <a:solidFill>
                  <a:schemeClr val="dk1"/>
                </a:solidFill>
              </a:rPr>
              <a:t>Тестирование</a:t>
            </a:r>
            <a:r>
              <a:rPr lang="en-US" b="1" dirty="0">
                <a:solidFill>
                  <a:schemeClr val="dk1"/>
                </a:solidFill>
              </a:rPr>
              <a:t> </a:t>
            </a:r>
            <a:r>
              <a:rPr lang="en-US" b="1" dirty="0" err="1" smtClean="0">
                <a:solidFill>
                  <a:schemeClr val="dk1"/>
                </a:solidFill>
              </a:rPr>
              <a:t>прототипа</a:t>
            </a:r>
            <a:endParaRPr lang="ru-RU" dirty="0" smtClean="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-US" b="1" dirty="0" err="1" smtClean="0">
                <a:solidFill>
                  <a:schemeClr val="dk1"/>
                </a:solidFill>
              </a:rPr>
              <a:t>Улучшение</a:t>
            </a:r>
            <a:r>
              <a:rPr lang="en-US" b="1" dirty="0" smtClean="0">
                <a:solidFill>
                  <a:schemeClr val="dk1"/>
                </a:solidFill>
              </a:rPr>
              <a:t> </a:t>
            </a:r>
            <a:r>
              <a:rPr lang="en-US" b="1" dirty="0" err="1" smtClean="0">
                <a:solidFill>
                  <a:schemeClr val="dk1"/>
                </a:solidFill>
              </a:rPr>
              <a:t>продукта</a:t>
            </a:r>
            <a:endParaRPr lang="ru-RU" dirty="0" smtClean="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-US" b="1" dirty="0" err="1" smtClean="0">
                <a:solidFill>
                  <a:schemeClr val="dk1"/>
                </a:solidFill>
              </a:rPr>
              <a:t>Поиск</a:t>
            </a:r>
            <a:r>
              <a:rPr lang="en-US" b="1" dirty="0" smtClean="0">
                <a:solidFill>
                  <a:schemeClr val="dk1"/>
                </a:solidFill>
              </a:rPr>
              <a:t> </a:t>
            </a:r>
            <a:r>
              <a:rPr lang="en-US" b="1" dirty="0" err="1" smtClean="0">
                <a:solidFill>
                  <a:schemeClr val="dk1"/>
                </a:solidFill>
              </a:rPr>
              <a:t>партнеров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221" name="Google Shape;221;p12"/>
          <p:cNvSpPr/>
          <p:nvPr/>
        </p:nvSpPr>
        <p:spPr>
          <a:xfrm>
            <a:off x="0" y="4774003"/>
            <a:ext cx="401955" cy="369570"/>
          </a:xfrm>
          <a:custGeom>
            <a:avLst/>
            <a:gdLst/>
            <a:ahLst/>
            <a:cxnLst/>
            <a:rect l="l" t="t" r="r" b="b"/>
            <a:pathLst>
              <a:path w="401955" h="369570" extrusionOk="0">
                <a:moveTo>
                  <a:pt x="0" y="369495"/>
                </a:moveTo>
                <a:lnTo>
                  <a:pt x="0" y="0"/>
                </a:ln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2" name="Google Shape;222;p12"/>
          <p:cNvGrpSpPr/>
          <p:nvPr/>
        </p:nvGrpSpPr>
        <p:grpSpPr>
          <a:xfrm>
            <a:off x="448443" y="259294"/>
            <a:ext cx="688340" cy="688340"/>
            <a:chOff x="456818" y="582319"/>
            <a:chExt cx="688340" cy="688340"/>
          </a:xfrm>
        </p:grpSpPr>
        <p:sp>
          <p:nvSpPr>
            <p:cNvPr id="223" name="Google Shape;223;p12"/>
            <p:cNvSpPr/>
            <p:nvPr/>
          </p:nvSpPr>
          <p:spPr>
            <a:xfrm>
              <a:off x="456818" y="582319"/>
              <a:ext cx="688340" cy="688340"/>
            </a:xfrm>
            <a:custGeom>
              <a:avLst/>
              <a:gdLst/>
              <a:ahLst/>
              <a:cxnLst/>
              <a:rect l="l" t="t" r="r" b="b"/>
              <a:pathLst>
                <a:path w="688340" h="688340" extrusionOk="0">
                  <a:moveTo>
                    <a:pt x="687899" y="687900"/>
                  </a:moveTo>
                  <a:lnTo>
                    <a:pt x="0" y="687900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900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24" name="Google Shape;224;p1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30715" y="656236"/>
              <a:ext cx="539946" cy="5399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5" name="Google Shape;225;p12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226" name="Google Shape;226;p12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BAF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12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12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E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12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CD9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230" name="Google Shape;230;p12"/>
          <p:cNvGraphicFramePr/>
          <p:nvPr>
            <p:extLst>
              <p:ext uri="{D42A27DB-BD31-4B8C-83A1-F6EECF244321}">
                <p14:modId xmlns:p14="http://schemas.microsoft.com/office/powerpoint/2010/main" val="13875017"/>
              </p:ext>
            </p:extLst>
          </p:nvPr>
        </p:nvGraphicFramePr>
        <p:xfrm>
          <a:off x="605836" y="2386152"/>
          <a:ext cx="7532375" cy="2144450"/>
        </p:xfrm>
        <a:graphic>
          <a:graphicData uri="http://schemas.openxmlformats.org/drawingml/2006/table">
            <a:tbl>
              <a:tblPr firstRow="1" bandRow="1">
                <a:noFill/>
                <a:tableStyleId>{9B1E3FBA-11CF-4956-B11E-1016114D70DE}</a:tableStyleId>
              </a:tblPr>
              <a:tblGrid>
                <a:gridCol w="3760925"/>
                <a:gridCol w="1499775"/>
                <a:gridCol w="2271675"/>
              </a:tblGrid>
              <a:tr h="390525">
                <a:tc>
                  <a:txBody>
                    <a:bodyPr/>
                    <a:lstStyle/>
                    <a:p>
                      <a:pPr marL="9080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 dirty="0">
                          <a:solidFill>
                            <a:srgbClr val="122B4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ЧТО ДЕЛАЕМ</a:t>
                      </a:r>
                      <a:endParaRPr sz="11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102875" marB="0">
                    <a:solidFill>
                      <a:srgbClr val="DAE6FD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>
                          <a:solidFill>
                            <a:srgbClr val="122B4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СРОК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102875" marB="0">
                    <a:solidFill>
                      <a:srgbClr val="DAE6FD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>
                          <a:solidFill>
                            <a:srgbClr val="122B4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ОТВЕТСТВЕННЫЙ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102875" marB="0">
                    <a:solidFill>
                      <a:srgbClr val="DAE6FD"/>
                    </a:solidFill>
                  </a:tcPr>
                </a:tc>
              </a:tr>
              <a:tr h="434900"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Разработка прототипа продукта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1-14 ноября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Даниил</a:t>
                      </a:r>
                      <a:r>
                        <a:rPr lang="en-US" sz="9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Лаврентьев</a:t>
                      </a:r>
                      <a:endParaRPr sz="9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8100" marR="38100" marT="76200" marB="76200" anchor="ctr"/>
                </a:tc>
              </a:tr>
              <a:tr h="439675"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Сбор и анализ информации о потребностях клиентов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15-30 ноября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Егор</a:t>
                      </a:r>
                      <a:r>
                        <a:rPr lang="en-US" sz="9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Козлов</a:t>
                      </a:r>
                      <a:endParaRPr sz="9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8100" marR="38100" marT="76200" marB="76200" anchor="ctr"/>
                </a:tc>
              </a:tr>
              <a:tr h="439675"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Решенческие интервью</a:t>
                      </a:r>
                      <a:endParaRPr sz="9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1-14 декабря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Сергей</a:t>
                      </a:r>
                      <a:r>
                        <a:rPr lang="en-US" sz="9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Зайцев</a:t>
                      </a:r>
                      <a:endParaRPr sz="9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8100" marR="38100" marT="76200" marB="76200" anchor="ctr"/>
                </a:tc>
              </a:tr>
              <a:tr h="439675"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Доработка прототипа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15-21 декабря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Ксения</a:t>
                      </a:r>
                      <a:r>
                        <a:rPr lang="en-US" sz="9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Аксёнова</a:t>
                      </a:r>
                      <a:endParaRPr sz="9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8100" marR="38100" marT="76200" marB="76200" anchor="ctr"/>
                </a:tc>
              </a:tr>
            </a:tbl>
          </a:graphicData>
        </a:graphic>
      </p:graphicFrame>
      <p:sp>
        <p:nvSpPr>
          <p:cNvPr id="231" name="Google Shape;231;p12"/>
          <p:cNvSpPr txBox="1"/>
          <p:nvPr/>
        </p:nvSpPr>
        <p:spPr>
          <a:xfrm>
            <a:off x="86344" y="4883980"/>
            <a:ext cx="217804" cy="167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" rIns="0" bIns="0" anchor="t" anchorCtr="0">
            <a:spAutoFit/>
          </a:bodyPr>
          <a:lstStyle/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1"/>
          <p:cNvSpPr txBox="1"/>
          <p:nvPr/>
        </p:nvSpPr>
        <p:spPr>
          <a:xfrm>
            <a:off x="86344" y="4883980"/>
            <a:ext cx="217804" cy="167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" rIns="0" bIns="0" anchor="t" anchorCtr="0">
            <a:spAutoFit/>
          </a:bodyPr>
          <a:lstStyle/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492" t="9992" r="29528" b="49715"/>
          <a:stretch/>
        </p:blipFill>
        <p:spPr>
          <a:xfrm>
            <a:off x="4517849" y="1239017"/>
            <a:ext cx="1246010" cy="1239719"/>
          </a:xfrm>
          <a:prstGeom prst="ellipse">
            <a:avLst/>
          </a:prstGeom>
        </p:spPr>
      </p:pic>
      <p:pic>
        <p:nvPicPr>
          <p:cNvPr id="20" name="Рисунок 19" descr="C:\Users\af5\Downloads\ксю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7" t="14873" r="24718" b="45362"/>
          <a:stretch/>
        </p:blipFill>
        <p:spPr bwMode="auto">
          <a:xfrm>
            <a:off x="5865564" y="3841736"/>
            <a:ext cx="1246010" cy="112606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" name="Рисунок 20" descr="C:\Users\af5\Downloads\Яшка.jpg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9" t="-313" r="3453" b="27376"/>
          <a:stretch/>
        </p:blipFill>
        <p:spPr bwMode="auto">
          <a:xfrm>
            <a:off x="86344" y="727924"/>
            <a:ext cx="2075409" cy="1934286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2" name="Рисунок 21" descr="C:\Users\af5\Downloads\ксюб.jpg"/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32" t="11401" r="16908" b="32120"/>
          <a:stretch/>
        </p:blipFill>
        <p:spPr bwMode="auto">
          <a:xfrm>
            <a:off x="7364140" y="45285"/>
            <a:ext cx="1272857" cy="112606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3" name="Рисунок 22" descr="C:\Users\af5\Downloads\даник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38" t="18784" r="2718" b="30687"/>
          <a:stretch/>
        </p:blipFill>
        <p:spPr bwMode="auto">
          <a:xfrm>
            <a:off x="2977467" y="2599170"/>
            <a:ext cx="1246010" cy="1227187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4" name="Рисунок 23" descr="C:\Users\af5\Downloads\Серега.jpg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69" t="33164" r="22770" b="34084"/>
          <a:stretch/>
        </p:blipFill>
        <p:spPr bwMode="auto">
          <a:xfrm>
            <a:off x="3062774" y="28516"/>
            <a:ext cx="1246010" cy="112606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5" name="Рисунок 24"/>
          <p:cNvPicPr/>
          <p:nvPr/>
        </p:nvPicPr>
        <p:blipFill rotWithShape="1">
          <a:blip r:embed="rId11"/>
          <a:srcRect l="25826" t="13469" r="43678" b="42585"/>
          <a:stretch/>
        </p:blipFill>
        <p:spPr bwMode="auto">
          <a:xfrm>
            <a:off x="7386733" y="2662210"/>
            <a:ext cx="1272857" cy="1227371"/>
          </a:xfrm>
          <a:prstGeom prst="ellipse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Рисунок 25" descr="C:\Users\af11\Downloads\Валерия.jpg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99" t="27047" r="16911" b="37117"/>
          <a:stretch/>
        </p:blipFill>
        <p:spPr bwMode="auto">
          <a:xfrm>
            <a:off x="5934791" y="1352672"/>
            <a:ext cx="1272857" cy="1126064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7418" y="191438"/>
            <a:ext cx="24002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n-US" sz="1000" dirty="0">
                <a:latin typeface="Arial Black" panose="020B0A04020102020204" pitchFamily="34" charset="0"/>
              </a:rPr>
              <a:t>ЛИДЕР (CEO)</a:t>
            </a:r>
            <a:endParaRPr lang="ru-RU" sz="1000" dirty="0">
              <a:latin typeface="Arial Black" panose="020B0A04020102020204" pitchFamily="34" charset="0"/>
            </a:endParaRPr>
          </a:p>
          <a:p>
            <a:pPr fontAlgn="t"/>
            <a:r>
              <a:rPr lang="en-US" sz="1000" dirty="0">
                <a:latin typeface="Arial Black" panose="020B0A04020102020204" pitchFamily="34" charset="0"/>
              </a:rPr>
              <a:t>Пахомова </a:t>
            </a:r>
            <a:r>
              <a:rPr lang="en-US" sz="1000" dirty="0" err="1">
                <a:latin typeface="Arial Black" panose="020B0A04020102020204" pitchFamily="34" charset="0"/>
              </a:rPr>
              <a:t>Ирина</a:t>
            </a:r>
            <a:r>
              <a:rPr lang="en-US" sz="1000" dirty="0">
                <a:latin typeface="Arial Black" panose="020B0A04020102020204" pitchFamily="34" charset="0"/>
              </a:rPr>
              <a:t> </a:t>
            </a:r>
            <a:r>
              <a:rPr lang="en-US" sz="1000" dirty="0" err="1">
                <a:latin typeface="Arial Black" panose="020B0A04020102020204" pitchFamily="34" charset="0"/>
              </a:rPr>
              <a:t>Николаевна</a:t>
            </a:r>
            <a:r>
              <a:rPr lang="en-US" sz="1000" dirty="0">
                <a:latin typeface="Arial Black" panose="020B0A04020102020204" pitchFamily="34" charset="0"/>
              </a:rPr>
              <a:t> </a:t>
            </a:r>
            <a:endParaRPr lang="ru-RU" sz="1000" dirty="0"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6344" y="2798586"/>
            <a:ext cx="2429541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Unti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 1593016</a:t>
            </a:r>
            <a:b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Leader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 3467462</a:t>
            </a:r>
            <a:b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ФИО Пахомова Ирина Николаевна</a:t>
            </a:r>
          </a:p>
          <a:p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телефон 89530189278</a:t>
            </a:r>
          </a:p>
          <a:p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почта nikolawa91@mail.ru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72284" y="1199902"/>
            <a:ext cx="1898535" cy="792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b="1" i="1" dirty="0" smtClean="0"/>
              <a:t>Зайцев </a:t>
            </a:r>
            <a:r>
              <a:rPr lang="en-US" sz="1050" b="1" i="1" dirty="0" err="1"/>
              <a:t>Сергей</a:t>
            </a:r>
            <a:r>
              <a:rPr lang="en-US" sz="1050" b="1" i="1" dirty="0"/>
              <a:t> </a:t>
            </a:r>
            <a:r>
              <a:rPr lang="en-US" sz="1050" b="1" i="1" dirty="0" err="1" smtClean="0"/>
              <a:t>Сергеевич</a:t>
            </a:r>
            <a:r>
              <a:rPr lang="ru-RU" sz="1050" b="1" i="1" dirty="0" smtClean="0"/>
              <a:t> </a:t>
            </a:r>
          </a:p>
          <a:p>
            <a:pPr algn="ctr"/>
            <a:r>
              <a:rPr lang="ru-RU" sz="1050" i="1" dirty="0" smtClean="0"/>
              <a:t>Спикер</a:t>
            </a:r>
            <a:endParaRPr lang="ru-RU" sz="1050" i="1" dirty="0"/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207648" y="1199902"/>
            <a:ext cx="1796327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i="1" dirty="0" err="1"/>
              <a:t>Болонина</a:t>
            </a:r>
            <a:r>
              <a:rPr lang="ru-RU" sz="1050" b="1" i="1" dirty="0"/>
              <a:t> Ксения </a:t>
            </a:r>
            <a:r>
              <a:rPr lang="ru-RU" sz="1050" b="1" i="1" dirty="0" smtClean="0"/>
              <a:t>Алексеевна</a:t>
            </a:r>
          </a:p>
          <a:p>
            <a:pPr algn="ctr"/>
            <a:r>
              <a:rPr lang="ru-RU" sz="1050" i="1" dirty="0" smtClean="0"/>
              <a:t>Дизайнер</a:t>
            </a:r>
            <a:endParaRPr lang="ru-RU" sz="1050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517849" y="2604740"/>
            <a:ext cx="136724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i="1" dirty="0"/>
              <a:t>Козлов Егор </a:t>
            </a:r>
            <a:r>
              <a:rPr lang="ru-RU" sz="1050" b="1" i="1" dirty="0" smtClean="0"/>
              <a:t>Сергеевич</a:t>
            </a:r>
          </a:p>
          <a:p>
            <a:pPr algn="ctr"/>
            <a:r>
              <a:rPr lang="ru-RU" sz="1050" i="1" dirty="0" smtClean="0"/>
              <a:t>Менеджер </a:t>
            </a:r>
            <a:r>
              <a:rPr lang="ru-RU" sz="1050" i="1" dirty="0"/>
              <a:t>по продажам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965944" y="2599170"/>
            <a:ext cx="128320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i="1" dirty="0" err="1"/>
              <a:t>Туйцына</a:t>
            </a:r>
            <a:r>
              <a:rPr lang="ru-RU" sz="1050" b="1" i="1" dirty="0"/>
              <a:t> Валерия Владимировна</a:t>
            </a:r>
          </a:p>
          <a:p>
            <a:pPr algn="ctr"/>
            <a:r>
              <a:rPr lang="ru-RU" sz="1050" i="1" dirty="0" smtClean="0"/>
              <a:t>Аналитик</a:t>
            </a:r>
            <a:endParaRPr lang="ru-RU" i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386733" y="3965427"/>
            <a:ext cx="14381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i="1" dirty="0" err="1"/>
              <a:t>Шкуров</a:t>
            </a:r>
            <a:r>
              <a:rPr lang="ru-RU" sz="1050" b="1" i="1" dirty="0"/>
              <a:t> Владислав Владимирович</a:t>
            </a:r>
          </a:p>
          <a:p>
            <a:pPr algn="ctr"/>
            <a:r>
              <a:rPr lang="ru-RU" sz="1050" i="1" dirty="0" smtClean="0"/>
              <a:t>Технолог</a:t>
            </a:r>
            <a:endParaRPr lang="ru-RU" sz="1050" i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970435" y="3923222"/>
            <a:ext cx="134079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i="1" dirty="0"/>
              <a:t>Лаврентьев Даниил Олегович</a:t>
            </a:r>
          </a:p>
          <a:p>
            <a:pPr algn="ctr"/>
            <a:r>
              <a:rPr lang="ru-RU" sz="1050" i="1" dirty="0" smtClean="0"/>
              <a:t>Разработчик</a:t>
            </a:r>
            <a:endParaRPr lang="ru-RU" sz="1050" i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104776" y="4105444"/>
            <a:ext cx="1760788" cy="598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i="1" dirty="0"/>
              <a:t>Аксёнова Ксения </a:t>
            </a:r>
            <a:r>
              <a:rPr lang="ru-RU" sz="1050" b="1" i="1" dirty="0" smtClean="0"/>
              <a:t>Владимировна</a:t>
            </a:r>
          </a:p>
          <a:p>
            <a:pPr algn="ctr"/>
            <a:r>
              <a:rPr lang="ru-RU" sz="1050" i="1" dirty="0" smtClean="0"/>
              <a:t>Маркетолог</a:t>
            </a:r>
            <a:endParaRPr lang="ru-RU" sz="1050" i="1" dirty="0"/>
          </a:p>
        </p:txBody>
      </p:sp>
      <p:pic>
        <p:nvPicPr>
          <p:cNvPr id="39" name="Google Shape;249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76537" y="3611551"/>
            <a:ext cx="1429250" cy="1519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550</Words>
  <Application>Microsoft Office PowerPoint</Application>
  <PresentationFormat>Экран (16:9)</PresentationFormat>
  <Paragraphs>94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Trebuchet MS</vt:lpstr>
      <vt:lpstr>Calibri</vt:lpstr>
      <vt:lpstr>Arial</vt:lpstr>
      <vt:lpstr>Roboto</vt:lpstr>
      <vt:lpstr>Times New Roman</vt:lpstr>
      <vt:lpstr>Arial Black</vt:lpstr>
      <vt:lpstr>Office Theme</vt:lpstr>
      <vt:lpstr>Применение устройства автоматического управления на основе микроконтроллера Arduino в рекламной деятельности</vt:lpstr>
      <vt:lpstr>АКТУАЛЬНОСТЬ ПРОЕКТА</vt:lpstr>
      <vt:lpstr>ЦЕЛЕВАЯ АУДИТОРИЯ</vt:lpstr>
      <vt:lpstr>ПРОБЛЕМА</vt:lpstr>
      <vt:lpstr>РЕШЕНИЕ</vt:lpstr>
      <vt:lpstr>ЦЕННОСТЬ, ЦЕННОСТНОЕ  ПРЕДЛОЖЕНИЕ</vt:lpstr>
      <vt:lpstr>РЫНОК</vt:lpstr>
      <vt:lpstr>КОНКУРЕНТЫ</vt:lpstr>
      <vt:lpstr>БИЗНЕС-МОДЕЛЬ</vt:lpstr>
      <vt:lpstr>ТЕКУЩИЕ РЕЗУЛЬТАТЫ</vt:lpstr>
      <vt:lpstr>ПЛАНЫ РАЗВИТИЯ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устройства автоматического управления на основе микроконтроллера Arduino в рекламной деятельности</dc:title>
  <cp:lastModifiedBy>af4</cp:lastModifiedBy>
  <cp:revision>21</cp:revision>
  <dcterms:created xsi:type="dcterms:W3CDTF">2023-10-03T05:32:15Z</dcterms:created>
  <dcterms:modified xsi:type="dcterms:W3CDTF">2023-12-06T08:25:37Z</dcterms:modified>
</cp:coreProperties>
</file>