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4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95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491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35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736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701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29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27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822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760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09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743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FD9AE-5DAA-4934-8367-1BC69F13AA76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F71D1-2B5B-4C19-A9F7-000E75A90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6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77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" y="0"/>
            <a:ext cx="12183291" cy="6858000"/>
          </a:xfrm>
        </p:spPr>
      </p:pic>
    </p:spTree>
    <p:extLst>
      <p:ext uri="{BB962C8B-B14F-4D97-AF65-F5344CB8AC3E}">
        <p14:creationId xmlns:p14="http://schemas.microsoft.com/office/powerpoint/2010/main" val="199192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12931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8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5141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3219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878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5748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6319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821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</p:spPr>
      </p:pic>
    </p:spTree>
    <p:extLst>
      <p:ext uri="{BB962C8B-B14F-4D97-AF65-F5344CB8AC3E}">
        <p14:creationId xmlns:p14="http://schemas.microsoft.com/office/powerpoint/2010/main" val="138163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62745"/>
          </a:xfrm>
        </p:spPr>
      </p:pic>
      <p:sp>
        <p:nvSpPr>
          <p:cNvPr id="3" name="Прямоугольник 2"/>
          <p:cNvSpPr/>
          <p:nvPr/>
        </p:nvSpPr>
        <p:spPr>
          <a:xfrm>
            <a:off x="393192" y="5239512"/>
            <a:ext cx="3703320" cy="502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29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58579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40604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14791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11626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9346824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Пользователь Windows</cp:lastModifiedBy>
  <cp:revision>4</cp:revision>
  <dcterms:created xsi:type="dcterms:W3CDTF">2023-12-15T11:22:20Z</dcterms:created>
  <dcterms:modified xsi:type="dcterms:W3CDTF">2023-12-15T11:58:21Z</dcterms:modified>
</cp:coreProperties>
</file>