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hDasLbYzLyOGkL2YkRdfB91Lsv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4FBD3D8-81C3-47EC-A933-CC580217FCC6}">
  <a:tblStyle styleId="{04FBD3D8-81C3-47EC-A933-CC580217FCC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Платформа для синхронного перевода вебинаров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Актуальность проекта заключается в том, что крупные вузы принимают множество иностранных студентов и которым будет полезна навигация по сайту и университету. ТАкже виртуальный помощник поможет разобраться в структуре сайта. </a:t>
            </a: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Нашими потенциальными потребителями являются иностранные студенты, которые обучаются заочно. </a:t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Русскоязычные студенты, которые хотят обучаться на иностранном языке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Сложность обучения в интересующем вузе в связи с незнанием иностранного языка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56818" y="2626031"/>
            <a:ext cx="79932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Синхронный перевод обучающих вебинаров и языка сайта на язык пользователя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808057" y="235565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иностранным студентам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незнания языка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получить качественное образование и материала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синхронного перевода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актуальные для них знания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 образования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88944" y="2340288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сайты для изучения иностранных языков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различные переводчики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открытые курсы дистанционного обучения на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иностранном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языке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п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одписка, платная регистрация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 txBox="1"/>
          <p:nvPr>
            <p:ph idx="1" type="body"/>
          </p:nvPr>
        </p:nvSpPr>
        <p:spPr>
          <a:xfrm>
            <a:off x="456818" y="2340281"/>
            <a:ext cx="79932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Пока что только идея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{04FBD3D8-81C3-47EC-A933-CC580217FCC6}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Егорова Вероника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89237706615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Байрамова Самира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Васильева Марина, Собина Татьяна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5" name="Google Shape;24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{04FBD3D8-81C3-47EC-A933-CC580217FCC6}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6" name="Google Shape;266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