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73" r:id="rId3"/>
    <p:sldId id="275" r:id="rId4"/>
    <p:sldId id="259" r:id="rId5"/>
    <p:sldId id="260" r:id="rId6"/>
    <p:sldId id="277" r:id="rId7"/>
    <p:sldId id="278" r:id="rId8"/>
    <p:sldId id="279" r:id="rId9"/>
    <p:sldId id="280" r:id="rId10"/>
    <p:sldId id="265" r:id="rId11"/>
    <p:sldId id="266" r:id="rId12"/>
    <p:sldId id="267" r:id="rId13"/>
  </p:sldIdLst>
  <p:sldSz cx="15119350" cy="10691813"/>
  <p:notesSz cx="9928225" cy="14357350"/>
  <p:embeddedFontLst>
    <p:embeddedFont>
      <p:font typeface="Arial Black" pitchFamily="34" charset="0"/>
      <p:bold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A9C57DF0-F045-4C78-BB6D-EE0F9D03AB7A}">
  <a:tblStyle styleId="{A9C57DF0-F045-4C78-BB6D-EE0F9D03AB7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640" autoAdjust="0"/>
  </p:normalViewPr>
  <p:slideViewPr>
    <p:cSldViewPr snapToGrid="0">
      <p:cViewPr varScale="1">
        <p:scale>
          <a:sx n="47" d="100"/>
          <a:sy n="47" d="100"/>
        </p:scale>
        <p:origin x="-1002" y="-114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462415-CFF3-4436-9976-80404106599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74174020-6A1D-458B-AD70-06F52C1E8A5A}">
      <dgm:prSet phldrT="[Текст]" custT="1"/>
      <dgm:spPr>
        <a:solidFill>
          <a:schemeClr val="accent6">
            <a:lumMod val="40000"/>
            <a:lumOff val="60000"/>
            <a:alpha val="80000"/>
          </a:schemeClr>
        </a:solidFill>
      </dgm:spPr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000" dirty="0" smtClean="0"/>
            <a:t>На рынке 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000" dirty="0" smtClean="0"/>
            <a:t> 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400" b="1" dirty="0" smtClean="0"/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3200" b="0" dirty="0" smtClean="0">
              <a:solidFill>
                <a:schemeClr val="tx1"/>
              </a:solidFill>
            </a:rPr>
            <a:t>На российском рынке, особенно в детском и подростковом ассортименте  одежды: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3200" b="0" dirty="0" smtClean="0">
              <a:solidFill>
                <a:schemeClr val="tx1"/>
              </a:solidFill>
            </a:rPr>
            <a:t>- 50-60 % изделий не соответствуют по безопасности; 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3200" b="0" dirty="0" smtClean="0">
              <a:solidFill>
                <a:schemeClr val="tx1"/>
              </a:solidFill>
            </a:rPr>
            <a:t>- 20-50 % имеют недостоверную маркировку;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3200" b="0" dirty="0" smtClean="0">
              <a:solidFill>
                <a:schemeClr val="tx1"/>
              </a:solidFill>
            </a:rPr>
            <a:t> - 30 % и более низкого качества </a:t>
          </a:r>
        </a:p>
        <a:p>
          <a:pPr algn="l">
            <a:lnSpc>
              <a:spcPct val="114000"/>
            </a:lnSpc>
            <a:spcAft>
              <a:spcPts val="0"/>
            </a:spcAft>
          </a:pPr>
          <a:r>
            <a:rPr lang="ru-RU" sz="2000" b="1" dirty="0" smtClean="0">
              <a:solidFill>
                <a:schemeClr val="tx1"/>
              </a:solidFill>
            </a:rPr>
            <a:t>(по данным АНО </a:t>
          </a:r>
          <a:r>
            <a:rPr lang="ru-RU" sz="2000" b="1" dirty="0" err="1" smtClean="0">
              <a:solidFill>
                <a:schemeClr val="tx1"/>
              </a:solidFill>
            </a:rPr>
            <a:t>Роскачество</a:t>
          </a:r>
          <a:r>
            <a:rPr lang="ru-RU" sz="2000" b="1" dirty="0" smtClean="0">
              <a:solidFill>
                <a:schemeClr val="tx1"/>
              </a:solidFill>
            </a:rPr>
            <a:t>)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6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6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6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6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600" dirty="0"/>
        </a:p>
      </dgm:t>
    </dgm:pt>
    <dgm:pt modelId="{991001F1-118E-4C16-8E5D-352876F4B7FB}" type="parTrans" cxnId="{7082FFC9-8A9E-4DBD-B1D6-A7E040E56D88}">
      <dgm:prSet/>
      <dgm:spPr/>
      <dgm:t>
        <a:bodyPr/>
        <a:lstStyle/>
        <a:p>
          <a:endParaRPr lang="ru-RU"/>
        </a:p>
      </dgm:t>
    </dgm:pt>
    <dgm:pt modelId="{A037F48B-BA6A-46F3-BCD3-91531CFE6438}" type="sibTrans" cxnId="{7082FFC9-8A9E-4DBD-B1D6-A7E040E56D88}">
      <dgm:prSet/>
      <dgm:spPr/>
      <dgm:t>
        <a:bodyPr/>
        <a:lstStyle/>
        <a:p>
          <a:endParaRPr lang="ru-RU"/>
        </a:p>
      </dgm:t>
    </dgm:pt>
    <dgm:pt modelId="{493A965F-F126-4C59-BB10-17CE61F7811B}">
      <dgm:prSet phldrT="[Текст]" custT="1"/>
      <dgm:spPr>
        <a:solidFill>
          <a:schemeClr val="accent6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ru-RU" sz="2200" dirty="0" smtClean="0">
              <a:solidFill>
                <a:schemeClr val="tx1"/>
              </a:solidFill>
            </a:rPr>
            <a:t>Не хватает специалистов</a:t>
          </a:r>
          <a:endParaRPr lang="ru-RU" sz="2200" dirty="0">
            <a:solidFill>
              <a:schemeClr val="tx1"/>
            </a:solidFill>
          </a:endParaRPr>
        </a:p>
      </dgm:t>
    </dgm:pt>
    <dgm:pt modelId="{D2A74765-1937-4C89-B1D0-3F3CB5A0A4C3}" type="parTrans" cxnId="{AF3DC972-503A-4ECC-93E8-7CB106D79D57}">
      <dgm:prSet/>
      <dgm:spPr/>
      <dgm:t>
        <a:bodyPr/>
        <a:lstStyle/>
        <a:p>
          <a:endParaRPr lang="ru-RU"/>
        </a:p>
      </dgm:t>
    </dgm:pt>
    <dgm:pt modelId="{D8B3722D-4BE5-423B-89C7-E74F7CC7E46A}" type="sibTrans" cxnId="{AF3DC972-503A-4ECC-93E8-7CB106D79D57}">
      <dgm:prSet/>
      <dgm:spPr/>
      <dgm:t>
        <a:bodyPr/>
        <a:lstStyle/>
        <a:p>
          <a:endParaRPr lang="ru-RU"/>
        </a:p>
      </dgm:t>
    </dgm:pt>
    <dgm:pt modelId="{4E4E80C4-4799-4CDC-9BDE-F6C852290E94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</dgm:spPr>
      <dgm:t>
        <a:bodyPr/>
        <a:lstStyle/>
        <a:p>
          <a:pPr>
            <a:lnSpc>
              <a:spcPct val="114000"/>
            </a:lnSpc>
          </a:pPr>
          <a:r>
            <a:rPr lang="ru-RU" sz="2400" dirty="0" smtClean="0">
              <a:solidFill>
                <a:schemeClr val="tx1"/>
              </a:solidFill>
            </a:rPr>
            <a:t>Покупатели не имеют возможности  оценить качество приобретаемого товара</a:t>
          </a:r>
          <a:endParaRPr lang="ru-RU" sz="2400" dirty="0">
            <a:solidFill>
              <a:schemeClr val="tx1"/>
            </a:solidFill>
          </a:endParaRPr>
        </a:p>
      </dgm:t>
    </dgm:pt>
    <dgm:pt modelId="{62EEE07E-F293-4A88-8099-003DCCBB07EF}" type="parTrans" cxnId="{0B5B1567-FC59-469C-A13A-CDC957FE7E83}">
      <dgm:prSet/>
      <dgm:spPr/>
      <dgm:t>
        <a:bodyPr/>
        <a:lstStyle/>
        <a:p>
          <a:endParaRPr lang="ru-RU"/>
        </a:p>
      </dgm:t>
    </dgm:pt>
    <dgm:pt modelId="{63849800-19BB-475C-993F-BA299C5F12D8}" type="sibTrans" cxnId="{0B5B1567-FC59-469C-A13A-CDC957FE7E83}">
      <dgm:prSet/>
      <dgm:spPr/>
      <dgm:t>
        <a:bodyPr/>
        <a:lstStyle/>
        <a:p>
          <a:endParaRPr lang="ru-RU"/>
        </a:p>
      </dgm:t>
    </dgm:pt>
    <dgm:pt modelId="{1A67E12F-1958-43F1-99A1-E86358D493F3}">
      <dgm:prSet phldrT="[Текст]" custT="1"/>
      <dgm:spPr>
        <a:solidFill>
          <a:schemeClr val="accent6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ru-RU" sz="2200" dirty="0" smtClean="0">
              <a:solidFill>
                <a:schemeClr val="tx1"/>
              </a:solidFill>
            </a:rPr>
            <a:t>Отсутствует  испытательное оборудование</a:t>
          </a:r>
          <a:endParaRPr lang="ru-RU" sz="2200" dirty="0">
            <a:solidFill>
              <a:schemeClr val="tx1"/>
            </a:solidFill>
          </a:endParaRPr>
        </a:p>
      </dgm:t>
    </dgm:pt>
    <dgm:pt modelId="{CD3B9F90-EABA-4788-BB18-621B6F7B49F1}" type="sibTrans" cxnId="{03FBAA9F-6A04-406F-B7C1-90DDD9A6E8BF}">
      <dgm:prSet/>
      <dgm:spPr/>
      <dgm:t>
        <a:bodyPr/>
        <a:lstStyle/>
        <a:p>
          <a:endParaRPr lang="ru-RU"/>
        </a:p>
      </dgm:t>
    </dgm:pt>
    <dgm:pt modelId="{198A9C49-8510-4898-B9DB-3B08FEE96F14}" type="parTrans" cxnId="{03FBAA9F-6A04-406F-B7C1-90DDD9A6E8BF}">
      <dgm:prSet/>
      <dgm:spPr/>
      <dgm:t>
        <a:bodyPr/>
        <a:lstStyle/>
        <a:p>
          <a:endParaRPr lang="ru-RU"/>
        </a:p>
      </dgm:t>
    </dgm:pt>
    <dgm:pt modelId="{E8295941-B9B8-47AE-A6E7-18B03EC10FF3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</dgm:spPr>
      <dgm:t>
        <a:bodyPr/>
        <a:lstStyle/>
        <a:p>
          <a:pPr>
            <a:lnSpc>
              <a:spcPct val="114000"/>
            </a:lnSpc>
          </a:pPr>
          <a:r>
            <a:rPr lang="ru-RU" sz="2400" dirty="0" smtClean="0">
              <a:solidFill>
                <a:schemeClr val="tx1"/>
              </a:solidFill>
            </a:rPr>
            <a:t>Швейные 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ru-RU" sz="2400" dirty="0" smtClean="0">
              <a:solidFill>
                <a:schemeClr val="tx1"/>
              </a:solidFill>
            </a:rPr>
            <a:t>и торговые</a:t>
          </a:r>
          <a:r>
            <a:rPr lang="en-US" sz="2400" dirty="0" smtClean="0">
              <a:solidFill>
                <a:schemeClr val="tx1"/>
              </a:solidFill>
            </a:rPr>
            <a:t> </a:t>
          </a:r>
          <a:r>
            <a:rPr lang="ru-RU" sz="2400" dirty="0" smtClean="0">
              <a:solidFill>
                <a:schemeClr val="tx1"/>
              </a:solidFill>
            </a:rPr>
            <a:t>предприятия не имеют возможности  провести контроль качества ТМ </a:t>
          </a:r>
          <a:r>
            <a:rPr lang="ru-RU" sz="2400" dirty="0" smtClean="0"/>
            <a:t> </a:t>
          </a:r>
          <a:endParaRPr lang="ru-RU" sz="2400" dirty="0"/>
        </a:p>
      </dgm:t>
    </dgm:pt>
    <dgm:pt modelId="{87CC98EB-8B40-411A-9DE9-80E55650B620}" type="sibTrans" cxnId="{3DF9EAE4-2AD5-40E3-9593-9AE13C1BAF2A}">
      <dgm:prSet/>
      <dgm:spPr/>
      <dgm:t>
        <a:bodyPr/>
        <a:lstStyle/>
        <a:p>
          <a:endParaRPr lang="ru-RU"/>
        </a:p>
      </dgm:t>
    </dgm:pt>
    <dgm:pt modelId="{8176AF26-F70F-4DDD-9697-6158FC8671B8}" type="parTrans" cxnId="{3DF9EAE4-2AD5-40E3-9593-9AE13C1BAF2A}">
      <dgm:prSet/>
      <dgm:spPr/>
      <dgm:t>
        <a:bodyPr/>
        <a:lstStyle/>
        <a:p>
          <a:endParaRPr lang="ru-RU"/>
        </a:p>
      </dgm:t>
    </dgm:pt>
    <dgm:pt modelId="{C6AE7DD9-14AD-4669-8493-445C3DEC921E}" type="pres">
      <dgm:prSet presAssocID="{82462415-CFF3-4436-9976-80404106599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395C7B-4CA5-4D97-ACAC-60E78423152A}" type="pres">
      <dgm:prSet presAssocID="{74174020-6A1D-458B-AD70-06F52C1E8A5A}" presName="root1" presStyleCnt="0"/>
      <dgm:spPr/>
    </dgm:pt>
    <dgm:pt modelId="{6712A2DC-35DB-4A0E-9347-04E73398B36E}" type="pres">
      <dgm:prSet presAssocID="{74174020-6A1D-458B-AD70-06F52C1E8A5A}" presName="LevelOneTextNode" presStyleLbl="node0" presStyleIdx="0" presStyleCnt="1" custScaleX="224299" custScaleY="572626" custLinFactNeighborX="18322" custLinFactNeighborY="-284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D82664-D478-4D7A-AA89-38EE797C623E}" type="pres">
      <dgm:prSet presAssocID="{74174020-6A1D-458B-AD70-06F52C1E8A5A}" presName="level2hierChild" presStyleCnt="0"/>
      <dgm:spPr/>
    </dgm:pt>
    <dgm:pt modelId="{95F1650A-093E-466C-87A1-8588DA39D264}" type="pres">
      <dgm:prSet presAssocID="{8176AF26-F70F-4DDD-9697-6158FC8671B8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6137981-7EB1-4E8C-85FD-3695D94BD612}" type="pres">
      <dgm:prSet presAssocID="{8176AF26-F70F-4DDD-9697-6158FC8671B8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2F773A2-53E4-43E2-8EA6-8D43F1E8E17D}" type="pres">
      <dgm:prSet presAssocID="{E8295941-B9B8-47AE-A6E7-18B03EC10FF3}" presName="root2" presStyleCnt="0"/>
      <dgm:spPr/>
    </dgm:pt>
    <dgm:pt modelId="{6B76AF34-1B3F-4F8D-9E46-FE50F396EBA3}" type="pres">
      <dgm:prSet presAssocID="{E8295941-B9B8-47AE-A6E7-18B03EC10FF3}" presName="LevelTwoTextNode" presStyleLbl="node2" presStyleIdx="0" presStyleCnt="2" custScaleX="137708" custScaleY="226294" custLinFactNeighborX="3594" custLinFactNeighborY="-53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CBC44C-F796-4B3D-A7C3-172CC9B0046D}" type="pres">
      <dgm:prSet presAssocID="{E8295941-B9B8-47AE-A6E7-18B03EC10FF3}" presName="level3hierChild" presStyleCnt="0"/>
      <dgm:spPr/>
    </dgm:pt>
    <dgm:pt modelId="{0512C27E-B3EA-4EE2-8131-89BF346775C3}" type="pres">
      <dgm:prSet presAssocID="{198A9C49-8510-4898-B9DB-3B08FEE96F14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DF09078C-1229-4612-9F2A-4E54535865F6}" type="pres">
      <dgm:prSet presAssocID="{198A9C49-8510-4898-B9DB-3B08FEE96F14}" presName="connTx" presStyleLbl="parChTrans1D3" presStyleIdx="0" presStyleCnt="2"/>
      <dgm:spPr/>
      <dgm:t>
        <a:bodyPr/>
        <a:lstStyle/>
        <a:p>
          <a:endParaRPr lang="ru-RU"/>
        </a:p>
      </dgm:t>
    </dgm:pt>
    <dgm:pt modelId="{22CA2F82-5A84-41B7-9CF0-97537CA764BB}" type="pres">
      <dgm:prSet presAssocID="{1A67E12F-1958-43F1-99A1-E86358D493F3}" presName="root2" presStyleCnt="0"/>
      <dgm:spPr/>
    </dgm:pt>
    <dgm:pt modelId="{520D924A-2A07-41E5-A7EB-8B0AB288D89B}" type="pres">
      <dgm:prSet presAssocID="{1A67E12F-1958-43F1-99A1-E86358D493F3}" presName="LevelTwoTextNode" presStyleLbl="node3" presStyleIdx="0" presStyleCnt="2" custLinFactNeighborX="-176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71C64A-3231-450B-A234-4612554EA2D0}" type="pres">
      <dgm:prSet presAssocID="{1A67E12F-1958-43F1-99A1-E86358D493F3}" presName="level3hierChild" presStyleCnt="0"/>
      <dgm:spPr/>
    </dgm:pt>
    <dgm:pt modelId="{4EA0F9C4-F154-4986-9E25-82426D8CADBE}" type="pres">
      <dgm:prSet presAssocID="{D2A74765-1937-4C89-B1D0-3F3CB5A0A4C3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9DAFF55C-5C51-4324-B097-8179941DEB84}" type="pres">
      <dgm:prSet presAssocID="{D2A74765-1937-4C89-B1D0-3F3CB5A0A4C3}" presName="connTx" presStyleLbl="parChTrans1D3" presStyleIdx="1" presStyleCnt="2"/>
      <dgm:spPr/>
      <dgm:t>
        <a:bodyPr/>
        <a:lstStyle/>
        <a:p>
          <a:endParaRPr lang="ru-RU"/>
        </a:p>
      </dgm:t>
    </dgm:pt>
    <dgm:pt modelId="{68F74E65-C08A-4297-A9D2-2FBF799826BA}" type="pres">
      <dgm:prSet presAssocID="{493A965F-F126-4C59-BB10-17CE61F7811B}" presName="root2" presStyleCnt="0"/>
      <dgm:spPr/>
    </dgm:pt>
    <dgm:pt modelId="{5A23DAE9-D549-4434-9A60-2C24513B8149}" type="pres">
      <dgm:prSet presAssocID="{493A965F-F126-4C59-BB10-17CE61F7811B}" presName="LevelTwoTextNode" presStyleLbl="node3" presStyleIdx="1" presStyleCnt="2" custLinFactNeighborX="-184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EF6343-8253-4788-A32B-EEF13B14DA4F}" type="pres">
      <dgm:prSet presAssocID="{493A965F-F126-4C59-BB10-17CE61F7811B}" presName="level3hierChild" presStyleCnt="0"/>
      <dgm:spPr/>
    </dgm:pt>
    <dgm:pt modelId="{A7CFE06F-1D2B-48C8-A1F6-27D90C1D3346}" type="pres">
      <dgm:prSet presAssocID="{62EEE07E-F293-4A88-8099-003DCCBB07E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2375FC3D-87A9-45A7-AD77-DE85841A6D9B}" type="pres">
      <dgm:prSet presAssocID="{62EEE07E-F293-4A88-8099-003DCCBB07E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3A4CBEC-3F10-4366-A492-E994B5978D6E}" type="pres">
      <dgm:prSet presAssocID="{4E4E80C4-4799-4CDC-9BDE-F6C852290E94}" presName="root2" presStyleCnt="0"/>
      <dgm:spPr/>
    </dgm:pt>
    <dgm:pt modelId="{D36BA74C-0871-4387-B6C2-B531FB484260}" type="pres">
      <dgm:prSet presAssocID="{4E4E80C4-4799-4CDC-9BDE-F6C852290E94}" presName="LevelTwoTextNode" presStyleLbl="node2" presStyleIdx="1" presStyleCnt="2" custScaleX="129481" custScaleY="167731" custLinFactNeighborX="6456" custLinFactNeighborY="254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DE54B3-2A43-4EDA-85AF-648FE365CF03}" type="pres">
      <dgm:prSet presAssocID="{4E4E80C4-4799-4CDC-9BDE-F6C852290E94}" presName="level3hierChild" presStyleCnt="0"/>
      <dgm:spPr/>
    </dgm:pt>
  </dgm:ptLst>
  <dgm:cxnLst>
    <dgm:cxn modelId="{33FE165C-5CB3-45F9-BDF0-7AB9BEAEF06F}" type="presOf" srcId="{1A67E12F-1958-43F1-99A1-E86358D493F3}" destId="{520D924A-2A07-41E5-A7EB-8B0AB288D89B}" srcOrd="0" destOrd="0" presId="urn:microsoft.com/office/officeart/2005/8/layout/hierarchy2"/>
    <dgm:cxn modelId="{B9014FD6-CF25-4497-9CF0-CD2BF2C42DE0}" type="presOf" srcId="{198A9C49-8510-4898-B9DB-3B08FEE96F14}" destId="{DF09078C-1229-4612-9F2A-4E54535865F6}" srcOrd="1" destOrd="0" presId="urn:microsoft.com/office/officeart/2005/8/layout/hierarchy2"/>
    <dgm:cxn modelId="{7D2787DC-F274-4B22-8E3C-92BFC6717C38}" type="presOf" srcId="{8176AF26-F70F-4DDD-9697-6158FC8671B8}" destId="{95F1650A-093E-466C-87A1-8588DA39D264}" srcOrd="0" destOrd="0" presId="urn:microsoft.com/office/officeart/2005/8/layout/hierarchy2"/>
    <dgm:cxn modelId="{0CF5ACF7-C82D-4168-823B-76523B8E131C}" type="presOf" srcId="{62EEE07E-F293-4A88-8099-003DCCBB07EF}" destId="{A7CFE06F-1D2B-48C8-A1F6-27D90C1D3346}" srcOrd="0" destOrd="0" presId="urn:microsoft.com/office/officeart/2005/8/layout/hierarchy2"/>
    <dgm:cxn modelId="{CEF6294C-5FE9-450E-A59D-AB632C49905C}" type="presOf" srcId="{D2A74765-1937-4C89-B1D0-3F3CB5A0A4C3}" destId="{4EA0F9C4-F154-4986-9E25-82426D8CADBE}" srcOrd="0" destOrd="0" presId="urn:microsoft.com/office/officeart/2005/8/layout/hierarchy2"/>
    <dgm:cxn modelId="{250CC0A2-CCFD-4714-AEBB-EAA59F3CD6CA}" type="presOf" srcId="{493A965F-F126-4C59-BB10-17CE61F7811B}" destId="{5A23DAE9-D549-4434-9A60-2C24513B8149}" srcOrd="0" destOrd="0" presId="urn:microsoft.com/office/officeart/2005/8/layout/hierarchy2"/>
    <dgm:cxn modelId="{39DE65D4-BB81-4BB9-A7C6-110AF2F5A9B1}" type="presOf" srcId="{82462415-CFF3-4436-9976-804041065999}" destId="{C6AE7DD9-14AD-4669-8493-445C3DEC921E}" srcOrd="0" destOrd="0" presId="urn:microsoft.com/office/officeart/2005/8/layout/hierarchy2"/>
    <dgm:cxn modelId="{4CA04E94-3BAC-4A95-A597-64D0D732B879}" type="presOf" srcId="{D2A74765-1937-4C89-B1D0-3F3CB5A0A4C3}" destId="{9DAFF55C-5C51-4324-B097-8179941DEB84}" srcOrd="1" destOrd="0" presId="urn:microsoft.com/office/officeart/2005/8/layout/hierarchy2"/>
    <dgm:cxn modelId="{E26C9EE1-5EC6-47D6-BD75-EBF4892FF5D6}" type="presOf" srcId="{4E4E80C4-4799-4CDC-9BDE-F6C852290E94}" destId="{D36BA74C-0871-4387-B6C2-B531FB484260}" srcOrd="0" destOrd="0" presId="urn:microsoft.com/office/officeart/2005/8/layout/hierarchy2"/>
    <dgm:cxn modelId="{4D642B5C-CE1D-4437-91DE-103460649557}" type="presOf" srcId="{74174020-6A1D-458B-AD70-06F52C1E8A5A}" destId="{6712A2DC-35DB-4A0E-9347-04E73398B36E}" srcOrd="0" destOrd="0" presId="urn:microsoft.com/office/officeart/2005/8/layout/hierarchy2"/>
    <dgm:cxn modelId="{637FEDE1-BAD5-43A3-9974-3C687A1CF403}" type="presOf" srcId="{62EEE07E-F293-4A88-8099-003DCCBB07EF}" destId="{2375FC3D-87A9-45A7-AD77-DE85841A6D9B}" srcOrd="1" destOrd="0" presId="urn:microsoft.com/office/officeart/2005/8/layout/hierarchy2"/>
    <dgm:cxn modelId="{03FBAA9F-6A04-406F-B7C1-90DDD9A6E8BF}" srcId="{E8295941-B9B8-47AE-A6E7-18B03EC10FF3}" destId="{1A67E12F-1958-43F1-99A1-E86358D493F3}" srcOrd="0" destOrd="0" parTransId="{198A9C49-8510-4898-B9DB-3B08FEE96F14}" sibTransId="{CD3B9F90-EABA-4788-BB18-621B6F7B49F1}"/>
    <dgm:cxn modelId="{D3E7F628-B316-43D6-B360-1474BD57B5C7}" type="presOf" srcId="{8176AF26-F70F-4DDD-9697-6158FC8671B8}" destId="{F6137981-7EB1-4E8C-85FD-3695D94BD612}" srcOrd="1" destOrd="0" presId="urn:microsoft.com/office/officeart/2005/8/layout/hierarchy2"/>
    <dgm:cxn modelId="{3DF9EAE4-2AD5-40E3-9593-9AE13C1BAF2A}" srcId="{74174020-6A1D-458B-AD70-06F52C1E8A5A}" destId="{E8295941-B9B8-47AE-A6E7-18B03EC10FF3}" srcOrd="0" destOrd="0" parTransId="{8176AF26-F70F-4DDD-9697-6158FC8671B8}" sibTransId="{87CC98EB-8B40-411A-9DE9-80E55650B620}"/>
    <dgm:cxn modelId="{4E0DBE89-377D-4CF7-B57B-0047FE38B7C1}" type="presOf" srcId="{198A9C49-8510-4898-B9DB-3B08FEE96F14}" destId="{0512C27E-B3EA-4EE2-8131-89BF346775C3}" srcOrd="0" destOrd="0" presId="urn:microsoft.com/office/officeart/2005/8/layout/hierarchy2"/>
    <dgm:cxn modelId="{7082FFC9-8A9E-4DBD-B1D6-A7E040E56D88}" srcId="{82462415-CFF3-4436-9976-804041065999}" destId="{74174020-6A1D-458B-AD70-06F52C1E8A5A}" srcOrd="0" destOrd="0" parTransId="{991001F1-118E-4C16-8E5D-352876F4B7FB}" sibTransId="{A037F48B-BA6A-46F3-BCD3-91531CFE6438}"/>
    <dgm:cxn modelId="{0B5B1567-FC59-469C-A13A-CDC957FE7E83}" srcId="{74174020-6A1D-458B-AD70-06F52C1E8A5A}" destId="{4E4E80C4-4799-4CDC-9BDE-F6C852290E94}" srcOrd="1" destOrd="0" parTransId="{62EEE07E-F293-4A88-8099-003DCCBB07EF}" sibTransId="{63849800-19BB-475C-993F-BA299C5F12D8}"/>
    <dgm:cxn modelId="{AF3DC972-503A-4ECC-93E8-7CB106D79D57}" srcId="{E8295941-B9B8-47AE-A6E7-18B03EC10FF3}" destId="{493A965F-F126-4C59-BB10-17CE61F7811B}" srcOrd="1" destOrd="0" parTransId="{D2A74765-1937-4C89-B1D0-3F3CB5A0A4C3}" sibTransId="{D8B3722D-4BE5-423B-89C7-E74F7CC7E46A}"/>
    <dgm:cxn modelId="{4F571855-75F8-4940-9F69-568C9ABEEE04}" type="presOf" srcId="{E8295941-B9B8-47AE-A6E7-18B03EC10FF3}" destId="{6B76AF34-1B3F-4F8D-9E46-FE50F396EBA3}" srcOrd="0" destOrd="0" presId="urn:microsoft.com/office/officeart/2005/8/layout/hierarchy2"/>
    <dgm:cxn modelId="{9B4F88EF-8D4B-422C-8F3D-5B3B2F0F027B}" type="presParOf" srcId="{C6AE7DD9-14AD-4669-8493-445C3DEC921E}" destId="{22395C7B-4CA5-4D97-ACAC-60E78423152A}" srcOrd="0" destOrd="0" presId="urn:microsoft.com/office/officeart/2005/8/layout/hierarchy2"/>
    <dgm:cxn modelId="{899B333C-A2EA-43D5-94FB-D036F72BD018}" type="presParOf" srcId="{22395C7B-4CA5-4D97-ACAC-60E78423152A}" destId="{6712A2DC-35DB-4A0E-9347-04E73398B36E}" srcOrd="0" destOrd="0" presId="urn:microsoft.com/office/officeart/2005/8/layout/hierarchy2"/>
    <dgm:cxn modelId="{7AB2DCED-72F2-465E-90A7-BDE022719B30}" type="presParOf" srcId="{22395C7B-4CA5-4D97-ACAC-60E78423152A}" destId="{A8D82664-D478-4D7A-AA89-38EE797C623E}" srcOrd="1" destOrd="0" presId="urn:microsoft.com/office/officeart/2005/8/layout/hierarchy2"/>
    <dgm:cxn modelId="{0DFC1F5A-A23E-415A-A37B-78A85892A77B}" type="presParOf" srcId="{A8D82664-D478-4D7A-AA89-38EE797C623E}" destId="{95F1650A-093E-466C-87A1-8588DA39D264}" srcOrd="0" destOrd="0" presId="urn:microsoft.com/office/officeart/2005/8/layout/hierarchy2"/>
    <dgm:cxn modelId="{88DA21A0-7F86-4EE7-98E3-BD8E59C6E119}" type="presParOf" srcId="{95F1650A-093E-466C-87A1-8588DA39D264}" destId="{F6137981-7EB1-4E8C-85FD-3695D94BD612}" srcOrd="0" destOrd="0" presId="urn:microsoft.com/office/officeart/2005/8/layout/hierarchy2"/>
    <dgm:cxn modelId="{31D36C02-39D1-4F0D-94A1-30F86A07BAB2}" type="presParOf" srcId="{A8D82664-D478-4D7A-AA89-38EE797C623E}" destId="{92F773A2-53E4-43E2-8EA6-8D43F1E8E17D}" srcOrd="1" destOrd="0" presId="urn:microsoft.com/office/officeart/2005/8/layout/hierarchy2"/>
    <dgm:cxn modelId="{159450A6-392A-4B4A-A97E-4AED7E1039A2}" type="presParOf" srcId="{92F773A2-53E4-43E2-8EA6-8D43F1E8E17D}" destId="{6B76AF34-1B3F-4F8D-9E46-FE50F396EBA3}" srcOrd="0" destOrd="0" presId="urn:microsoft.com/office/officeart/2005/8/layout/hierarchy2"/>
    <dgm:cxn modelId="{973B67BC-ABA0-4DB3-8323-1931DE562893}" type="presParOf" srcId="{92F773A2-53E4-43E2-8EA6-8D43F1E8E17D}" destId="{F7CBC44C-F796-4B3D-A7C3-172CC9B0046D}" srcOrd="1" destOrd="0" presId="urn:microsoft.com/office/officeart/2005/8/layout/hierarchy2"/>
    <dgm:cxn modelId="{C679ED93-9098-448F-959F-B9AFB797BA90}" type="presParOf" srcId="{F7CBC44C-F796-4B3D-A7C3-172CC9B0046D}" destId="{0512C27E-B3EA-4EE2-8131-89BF346775C3}" srcOrd="0" destOrd="0" presId="urn:microsoft.com/office/officeart/2005/8/layout/hierarchy2"/>
    <dgm:cxn modelId="{9FC21C11-0CF5-42A5-A52F-66B510750293}" type="presParOf" srcId="{0512C27E-B3EA-4EE2-8131-89BF346775C3}" destId="{DF09078C-1229-4612-9F2A-4E54535865F6}" srcOrd="0" destOrd="0" presId="urn:microsoft.com/office/officeart/2005/8/layout/hierarchy2"/>
    <dgm:cxn modelId="{A6054C23-5BA1-44B2-9297-76DFE0397776}" type="presParOf" srcId="{F7CBC44C-F796-4B3D-A7C3-172CC9B0046D}" destId="{22CA2F82-5A84-41B7-9CF0-97537CA764BB}" srcOrd="1" destOrd="0" presId="urn:microsoft.com/office/officeart/2005/8/layout/hierarchy2"/>
    <dgm:cxn modelId="{B8534B2B-7CE2-4C17-B034-FA3D23F4B84A}" type="presParOf" srcId="{22CA2F82-5A84-41B7-9CF0-97537CA764BB}" destId="{520D924A-2A07-41E5-A7EB-8B0AB288D89B}" srcOrd="0" destOrd="0" presId="urn:microsoft.com/office/officeart/2005/8/layout/hierarchy2"/>
    <dgm:cxn modelId="{AAB2AF15-35BE-41A3-8723-388D4BF398E4}" type="presParOf" srcId="{22CA2F82-5A84-41B7-9CF0-97537CA764BB}" destId="{E271C64A-3231-450B-A234-4612554EA2D0}" srcOrd="1" destOrd="0" presId="urn:microsoft.com/office/officeart/2005/8/layout/hierarchy2"/>
    <dgm:cxn modelId="{26BC75B0-C970-45E1-AC4B-FF2937CC7FE1}" type="presParOf" srcId="{F7CBC44C-F796-4B3D-A7C3-172CC9B0046D}" destId="{4EA0F9C4-F154-4986-9E25-82426D8CADBE}" srcOrd="2" destOrd="0" presId="urn:microsoft.com/office/officeart/2005/8/layout/hierarchy2"/>
    <dgm:cxn modelId="{61234778-448E-4DEE-93F6-560501A51DA4}" type="presParOf" srcId="{4EA0F9C4-F154-4986-9E25-82426D8CADBE}" destId="{9DAFF55C-5C51-4324-B097-8179941DEB84}" srcOrd="0" destOrd="0" presId="urn:microsoft.com/office/officeart/2005/8/layout/hierarchy2"/>
    <dgm:cxn modelId="{8350D092-8FC4-4F10-82EC-3E8C81A70212}" type="presParOf" srcId="{F7CBC44C-F796-4B3D-A7C3-172CC9B0046D}" destId="{68F74E65-C08A-4297-A9D2-2FBF799826BA}" srcOrd="3" destOrd="0" presId="urn:microsoft.com/office/officeart/2005/8/layout/hierarchy2"/>
    <dgm:cxn modelId="{CBB868B8-39D0-467A-85F0-3B81241660B3}" type="presParOf" srcId="{68F74E65-C08A-4297-A9D2-2FBF799826BA}" destId="{5A23DAE9-D549-4434-9A60-2C24513B8149}" srcOrd="0" destOrd="0" presId="urn:microsoft.com/office/officeart/2005/8/layout/hierarchy2"/>
    <dgm:cxn modelId="{7946D8AF-EA1E-4DC1-8161-6C39D7BD00B4}" type="presParOf" srcId="{68F74E65-C08A-4297-A9D2-2FBF799826BA}" destId="{37EF6343-8253-4788-A32B-EEF13B14DA4F}" srcOrd="1" destOrd="0" presId="urn:microsoft.com/office/officeart/2005/8/layout/hierarchy2"/>
    <dgm:cxn modelId="{072BA5D2-7393-4E66-AEDE-2318C687B1DA}" type="presParOf" srcId="{A8D82664-D478-4D7A-AA89-38EE797C623E}" destId="{A7CFE06F-1D2B-48C8-A1F6-27D90C1D3346}" srcOrd="2" destOrd="0" presId="urn:microsoft.com/office/officeart/2005/8/layout/hierarchy2"/>
    <dgm:cxn modelId="{A19611B6-8F41-4758-97C2-53ED6E021148}" type="presParOf" srcId="{A7CFE06F-1D2B-48C8-A1F6-27D90C1D3346}" destId="{2375FC3D-87A9-45A7-AD77-DE85841A6D9B}" srcOrd="0" destOrd="0" presId="urn:microsoft.com/office/officeart/2005/8/layout/hierarchy2"/>
    <dgm:cxn modelId="{BC375BE8-5800-414A-8EE1-618F5192E3DC}" type="presParOf" srcId="{A8D82664-D478-4D7A-AA89-38EE797C623E}" destId="{E3A4CBEC-3F10-4366-A492-E994B5978D6E}" srcOrd="3" destOrd="0" presId="urn:microsoft.com/office/officeart/2005/8/layout/hierarchy2"/>
    <dgm:cxn modelId="{0C95E893-7C64-4598-96E6-0803A86FBB66}" type="presParOf" srcId="{E3A4CBEC-3F10-4366-A492-E994B5978D6E}" destId="{D36BA74C-0871-4387-B6C2-B531FB484260}" srcOrd="0" destOrd="0" presId="urn:microsoft.com/office/officeart/2005/8/layout/hierarchy2"/>
    <dgm:cxn modelId="{DBD90C0D-0789-4E4C-8494-5D527DDACA66}" type="presParOf" srcId="{E3A4CBEC-3F10-4366-A492-E994B5978D6E}" destId="{E2DE54B3-2A43-4EDA-85AF-648FE365C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990D5C-8281-4215-94C3-20858FC83262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72FFEA-1D22-4C4A-B2C2-488B5C243540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smtClean="0">
              <a:solidFill>
                <a:schemeClr val="tx1"/>
              </a:solidFill>
            </a:rPr>
            <a:t>Идентифицировать </a:t>
          </a:r>
          <a:r>
            <a:rPr lang="ru-RU" sz="2800" dirty="0" smtClean="0">
              <a:solidFill>
                <a:schemeClr val="tx1"/>
              </a:solidFill>
            </a:rPr>
            <a:t>характеристики ТМ </a:t>
          </a:r>
          <a:endParaRPr lang="ru-RU" sz="2800" dirty="0">
            <a:solidFill>
              <a:schemeClr val="tx1"/>
            </a:solidFill>
          </a:endParaRPr>
        </a:p>
      </dgm:t>
    </dgm:pt>
    <dgm:pt modelId="{42B0DC86-8B92-46DF-B69D-846AE5A828BD}" type="parTrans" cxnId="{FF87F8E4-FB12-4929-BCEB-515A020490C7}">
      <dgm:prSet/>
      <dgm:spPr/>
      <dgm:t>
        <a:bodyPr/>
        <a:lstStyle/>
        <a:p>
          <a:endParaRPr lang="ru-RU"/>
        </a:p>
      </dgm:t>
    </dgm:pt>
    <dgm:pt modelId="{5534A716-71A7-4B40-9CF4-166CEE53F478}" type="sibTrans" cxnId="{FF87F8E4-FB12-4929-BCEB-515A020490C7}">
      <dgm:prSet/>
      <dgm:spPr/>
      <dgm:t>
        <a:bodyPr/>
        <a:lstStyle/>
        <a:p>
          <a:endParaRPr lang="ru-RU"/>
        </a:p>
      </dgm:t>
    </dgm:pt>
    <dgm:pt modelId="{CA981DA0-DD5D-4D5D-AA1F-EB8646DC372A}">
      <dgm:prSet phldrT="[Текст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Спрогнозировать значения показателей качества и безопасности</a:t>
          </a:r>
          <a:endParaRPr lang="ru-RU" sz="2800" dirty="0">
            <a:solidFill>
              <a:schemeClr val="tx1"/>
            </a:solidFill>
          </a:endParaRPr>
        </a:p>
      </dgm:t>
    </dgm:pt>
    <dgm:pt modelId="{0C310CDD-A062-4492-91BF-15CDA29B16A8}" type="parTrans" cxnId="{54673761-35D2-494D-9AF6-91CD49A7165F}">
      <dgm:prSet/>
      <dgm:spPr/>
      <dgm:t>
        <a:bodyPr/>
        <a:lstStyle/>
        <a:p>
          <a:endParaRPr lang="ru-RU"/>
        </a:p>
      </dgm:t>
    </dgm:pt>
    <dgm:pt modelId="{FF6F95EB-ABC1-4DB0-8A66-0CC9D2166C05}" type="sibTrans" cxnId="{54673761-35D2-494D-9AF6-91CD49A7165F}">
      <dgm:prSet/>
      <dgm:spPr/>
      <dgm:t>
        <a:bodyPr/>
        <a:lstStyle/>
        <a:p>
          <a:endParaRPr lang="ru-RU"/>
        </a:p>
      </dgm:t>
    </dgm:pt>
    <dgm:pt modelId="{4288D201-7A62-4392-98BB-F6103670ABFC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Оценить соответствие  нормативным требованиям</a:t>
          </a:r>
          <a:endParaRPr lang="ru-RU" sz="2800" dirty="0">
            <a:solidFill>
              <a:schemeClr val="tx1"/>
            </a:solidFill>
          </a:endParaRPr>
        </a:p>
      </dgm:t>
    </dgm:pt>
    <dgm:pt modelId="{52E55969-C313-434B-A59F-1E12A54F6854}" type="parTrans" cxnId="{8D51EEDF-14DD-4971-AE14-05B3EB3C8F43}">
      <dgm:prSet/>
      <dgm:spPr/>
      <dgm:t>
        <a:bodyPr/>
        <a:lstStyle/>
        <a:p>
          <a:endParaRPr lang="ru-RU"/>
        </a:p>
      </dgm:t>
    </dgm:pt>
    <dgm:pt modelId="{D08E31C8-AFFA-4453-AB8B-68D578DDFBB7}" type="sibTrans" cxnId="{8D51EEDF-14DD-4971-AE14-05B3EB3C8F43}">
      <dgm:prSet/>
      <dgm:spPr/>
      <dgm:t>
        <a:bodyPr/>
        <a:lstStyle/>
        <a:p>
          <a:endParaRPr lang="ru-RU"/>
        </a:p>
      </dgm:t>
    </dgm:pt>
    <dgm:pt modelId="{37E9496E-5C8A-4B79-BB22-CAFB0A10F4BE}" type="pres">
      <dgm:prSet presAssocID="{EA990D5C-8281-4215-94C3-20858FC8326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D16408-E8EE-40E1-B4DE-2680BAB2CD9F}" type="pres">
      <dgm:prSet presAssocID="{3172FFEA-1D22-4C4A-B2C2-488B5C243540}" presName="node" presStyleLbl="node1" presStyleIdx="0" presStyleCnt="3" custScaleX="219185" custScaleY="49170" custLinFactNeighborX="-4240" custLinFactNeighborY="44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0E54A-DF9C-4E77-80D5-C38A94768D32}" type="pres">
      <dgm:prSet presAssocID="{5534A716-71A7-4B40-9CF4-166CEE53F478}" presName="sibTrans" presStyleLbl="sibTrans2D1" presStyleIdx="0" presStyleCnt="2" custLinFactNeighborX="-89713" custLinFactNeighborY="-5651"/>
      <dgm:spPr/>
      <dgm:t>
        <a:bodyPr/>
        <a:lstStyle/>
        <a:p>
          <a:endParaRPr lang="ru-RU"/>
        </a:p>
      </dgm:t>
    </dgm:pt>
    <dgm:pt modelId="{00B0E7B5-1A4B-49F6-AC6A-10A78365F1B8}" type="pres">
      <dgm:prSet presAssocID="{5534A716-71A7-4B40-9CF4-166CEE53F47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08A534B-B11C-445B-98B3-EF6AD312EC5F}" type="pres">
      <dgm:prSet presAssocID="{CA981DA0-DD5D-4D5D-AA1F-EB8646DC372A}" presName="node" presStyleLbl="node1" presStyleIdx="1" presStyleCnt="3" custScaleX="219185" custScaleY="46584" custLinFactNeighborX="-3552" custLinFactNeighborY="-48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559E6-D5E8-4216-978B-8AC102185D89}" type="pres">
      <dgm:prSet presAssocID="{FF6F95EB-ABC1-4DB0-8A66-0CC9D2166C05}" presName="sibTrans" presStyleLbl="sibTrans2D1" presStyleIdx="1" presStyleCnt="2" custScaleX="118620" custScaleY="95806" custLinFactNeighborX="-84593" custLinFactNeighborY="-5651"/>
      <dgm:spPr/>
      <dgm:t>
        <a:bodyPr/>
        <a:lstStyle/>
        <a:p>
          <a:endParaRPr lang="ru-RU"/>
        </a:p>
      </dgm:t>
    </dgm:pt>
    <dgm:pt modelId="{D8A2816E-C3A4-4057-A50D-39DF7EF326BB}" type="pres">
      <dgm:prSet presAssocID="{FF6F95EB-ABC1-4DB0-8A66-0CC9D2166C0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C9EADE7F-7EF0-48D7-B921-8C27A0A89E1F}" type="pres">
      <dgm:prSet presAssocID="{4288D201-7A62-4392-98BB-F6103670ABFC}" presName="node" presStyleLbl="node1" presStyleIdx="2" presStyleCnt="3" custScaleX="226209" custScaleY="38564" custLinFactNeighborX="-2426" custLinFactNeighborY="-99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139EB7-561E-4DB0-B2D0-0282BA584374}" type="presOf" srcId="{3172FFEA-1D22-4C4A-B2C2-488B5C243540}" destId="{58D16408-E8EE-40E1-B4DE-2680BAB2CD9F}" srcOrd="0" destOrd="0" presId="urn:microsoft.com/office/officeart/2005/8/layout/process2"/>
    <dgm:cxn modelId="{27FE94C9-150D-4A32-9049-B5BF0F87D434}" type="presOf" srcId="{4288D201-7A62-4392-98BB-F6103670ABFC}" destId="{C9EADE7F-7EF0-48D7-B921-8C27A0A89E1F}" srcOrd="0" destOrd="0" presId="urn:microsoft.com/office/officeart/2005/8/layout/process2"/>
    <dgm:cxn modelId="{54673761-35D2-494D-9AF6-91CD49A7165F}" srcId="{EA990D5C-8281-4215-94C3-20858FC83262}" destId="{CA981DA0-DD5D-4D5D-AA1F-EB8646DC372A}" srcOrd="1" destOrd="0" parTransId="{0C310CDD-A062-4492-91BF-15CDA29B16A8}" sibTransId="{FF6F95EB-ABC1-4DB0-8A66-0CC9D2166C05}"/>
    <dgm:cxn modelId="{18749A9A-7F97-4B5C-93C9-35FDF4C75181}" type="presOf" srcId="{5534A716-71A7-4B40-9CF4-166CEE53F478}" destId="{2E30E54A-DF9C-4E77-80D5-C38A94768D32}" srcOrd="0" destOrd="0" presId="urn:microsoft.com/office/officeart/2005/8/layout/process2"/>
    <dgm:cxn modelId="{E41B01D0-986C-439D-B192-1C1062571C94}" type="presOf" srcId="{5534A716-71A7-4B40-9CF4-166CEE53F478}" destId="{00B0E7B5-1A4B-49F6-AC6A-10A78365F1B8}" srcOrd="1" destOrd="0" presId="urn:microsoft.com/office/officeart/2005/8/layout/process2"/>
    <dgm:cxn modelId="{FF87F8E4-FB12-4929-BCEB-515A020490C7}" srcId="{EA990D5C-8281-4215-94C3-20858FC83262}" destId="{3172FFEA-1D22-4C4A-B2C2-488B5C243540}" srcOrd="0" destOrd="0" parTransId="{42B0DC86-8B92-46DF-B69D-846AE5A828BD}" sibTransId="{5534A716-71A7-4B40-9CF4-166CEE53F478}"/>
    <dgm:cxn modelId="{08FD9BB4-C730-41D5-8105-D7D8BF60E4AA}" type="presOf" srcId="{EA990D5C-8281-4215-94C3-20858FC83262}" destId="{37E9496E-5C8A-4B79-BB22-CAFB0A10F4BE}" srcOrd="0" destOrd="0" presId="urn:microsoft.com/office/officeart/2005/8/layout/process2"/>
    <dgm:cxn modelId="{B69D5830-46AA-4D94-8410-2DFDDE4C0632}" type="presOf" srcId="{FF6F95EB-ABC1-4DB0-8A66-0CC9D2166C05}" destId="{D8A2816E-C3A4-4057-A50D-39DF7EF326BB}" srcOrd="1" destOrd="0" presId="urn:microsoft.com/office/officeart/2005/8/layout/process2"/>
    <dgm:cxn modelId="{FBD7A747-D147-4DEA-B810-ED01BB120C4E}" type="presOf" srcId="{CA981DA0-DD5D-4D5D-AA1F-EB8646DC372A}" destId="{F08A534B-B11C-445B-98B3-EF6AD312EC5F}" srcOrd="0" destOrd="0" presId="urn:microsoft.com/office/officeart/2005/8/layout/process2"/>
    <dgm:cxn modelId="{8DCA1AA0-7EEE-4D1D-B353-F066A1F288BD}" type="presOf" srcId="{FF6F95EB-ABC1-4DB0-8A66-0CC9D2166C05}" destId="{9F1559E6-D5E8-4216-978B-8AC102185D89}" srcOrd="0" destOrd="0" presId="urn:microsoft.com/office/officeart/2005/8/layout/process2"/>
    <dgm:cxn modelId="{8D51EEDF-14DD-4971-AE14-05B3EB3C8F43}" srcId="{EA990D5C-8281-4215-94C3-20858FC83262}" destId="{4288D201-7A62-4392-98BB-F6103670ABFC}" srcOrd="2" destOrd="0" parTransId="{52E55969-C313-434B-A59F-1E12A54F6854}" sibTransId="{D08E31C8-AFFA-4453-AB8B-68D578DDFBB7}"/>
    <dgm:cxn modelId="{5850A711-7BC4-4465-AB51-1BAF37F08F93}" type="presParOf" srcId="{37E9496E-5C8A-4B79-BB22-CAFB0A10F4BE}" destId="{58D16408-E8EE-40E1-B4DE-2680BAB2CD9F}" srcOrd="0" destOrd="0" presId="urn:microsoft.com/office/officeart/2005/8/layout/process2"/>
    <dgm:cxn modelId="{8A2FC1CB-57B3-459B-8D9A-1448DB5452F7}" type="presParOf" srcId="{37E9496E-5C8A-4B79-BB22-CAFB0A10F4BE}" destId="{2E30E54A-DF9C-4E77-80D5-C38A94768D32}" srcOrd="1" destOrd="0" presId="urn:microsoft.com/office/officeart/2005/8/layout/process2"/>
    <dgm:cxn modelId="{34ECBEBE-F182-4274-BAC8-ED833BFE2672}" type="presParOf" srcId="{2E30E54A-DF9C-4E77-80D5-C38A94768D32}" destId="{00B0E7B5-1A4B-49F6-AC6A-10A78365F1B8}" srcOrd="0" destOrd="0" presId="urn:microsoft.com/office/officeart/2005/8/layout/process2"/>
    <dgm:cxn modelId="{B7809F3E-5010-479F-945A-8C0FEAE64DCD}" type="presParOf" srcId="{37E9496E-5C8A-4B79-BB22-CAFB0A10F4BE}" destId="{F08A534B-B11C-445B-98B3-EF6AD312EC5F}" srcOrd="2" destOrd="0" presId="urn:microsoft.com/office/officeart/2005/8/layout/process2"/>
    <dgm:cxn modelId="{D99FB33A-CC29-4FD6-86A3-162E4851494F}" type="presParOf" srcId="{37E9496E-5C8A-4B79-BB22-CAFB0A10F4BE}" destId="{9F1559E6-D5E8-4216-978B-8AC102185D89}" srcOrd="3" destOrd="0" presId="urn:microsoft.com/office/officeart/2005/8/layout/process2"/>
    <dgm:cxn modelId="{7C940218-553A-4C4B-84A5-5C4860EB1682}" type="presParOf" srcId="{9F1559E6-D5E8-4216-978B-8AC102185D89}" destId="{D8A2816E-C3A4-4057-A50D-39DF7EF326BB}" srcOrd="0" destOrd="0" presId="urn:microsoft.com/office/officeart/2005/8/layout/process2"/>
    <dgm:cxn modelId="{13147F85-3CD2-4E0A-97E8-EA0F421B39A2}" type="presParOf" srcId="{37E9496E-5C8A-4B79-BB22-CAFB0A10F4BE}" destId="{C9EADE7F-7EF0-48D7-B921-8C27A0A89E1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987249-B2EE-43A1-BD71-E25D9784BFF8}" type="doc">
      <dgm:prSet loTypeId="urn:microsoft.com/office/officeart/2005/8/layout/venn2" loCatId="relationship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A6ADB735-3C97-4980-8D85-9C497D8F94C3}">
      <dgm:prSet phldrT="[Текст]"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P</a:t>
          </a:r>
          <a:r>
            <a:rPr lang="ru-RU" sz="2000" b="1" dirty="0" smtClean="0">
              <a:solidFill>
                <a:schemeClr val="tx1"/>
              </a:solidFill>
            </a:rPr>
            <a:t>АМ</a:t>
          </a:r>
        </a:p>
        <a:p>
          <a:r>
            <a:rPr lang="ru-RU" sz="2000" b="1" dirty="0" smtClean="0">
              <a:solidFill>
                <a:schemeClr val="tx1"/>
              </a:solidFill>
            </a:rPr>
            <a:t>80 </a:t>
          </a:r>
          <a:r>
            <a:rPr lang="ru-RU" sz="2000" b="1" dirty="0" err="1" smtClean="0">
              <a:solidFill>
                <a:schemeClr val="tx1"/>
              </a:solidFill>
            </a:rPr>
            <a:t>млрд</a:t>
          </a:r>
          <a:r>
            <a:rPr lang="ru-RU" sz="2000" b="1" dirty="0" smtClean="0">
              <a:solidFill>
                <a:schemeClr val="tx1"/>
              </a:solidFill>
            </a:rPr>
            <a:t> руб. в год</a:t>
          </a:r>
        </a:p>
        <a:p>
          <a:endParaRPr lang="ru-RU" sz="1400" dirty="0"/>
        </a:p>
      </dgm:t>
    </dgm:pt>
    <dgm:pt modelId="{D6ECFBEB-64AB-4D34-A6D0-765F984F5C2C}" type="parTrans" cxnId="{BE5D74F6-AB90-46CB-A049-425F3090D1DB}">
      <dgm:prSet/>
      <dgm:spPr/>
      <dgm:t>
        <a:bodyPr/>
        <a:lstStyle/>
        <a:p>
          <a:endParaRPr lang="ru-RU"/>
        </a:p>
      </dgm:t>
    </dgm:pt>
    <dgm:pt modelId="{A80BFAD1-FD19-481A-B690-C7F93DF40E45}" type="sibTrans" cxnId="{BE5D74F6-AB90-46CB-A049-425F3090D1DB}">
      <dgm:prSet/>
      <dgm:spPr/>
      <dgm:t>
        <a:bodyPr/>
        <a:lstStyle/>
        <a:p>
          <a:endParaRPr lang="ru-RU"/>
        </a:p>
      </dgm:t>
    </dgm:pt>
    <dgm:pt modelId="{431CCECD-0034-4304-B2A6-AD8EB80A2CEC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ТАМ</a:t>
          </a:r>
        </a:p>
        <a:p>
          <a:pPr algn="ctr"/>
          <a:r>
            <a:rPr lang="ru-RU" sz="2000" b="1" dirty="0" smtClean="0">
              <a:solidFill>
                <a:schemeClr val="tx1"/>
              </a:solidFill>
            </a:rPr>
            <a:t>66 </a:t>
          </a:r>
          <a:r>
            <a:rPr lang="ru-RU" sz="2000" b="1" dirty="0" err="1" smtClean="0">
              <a:solidFill>
                <a:schemeClr val="tx1"/>
              </a:solidFill>
            </a:rPr>
            <a:t>млрд</a:t>
          </a:r>
          <a:r>
            <a:rPr lang="ru-RU" sz="2000" b="1" dirty="0" smtClean="0">
              <a:solidFill>
                <a:schemeClr val="tx1"/>
              </a:solidFill>
            </a:rPr>
            <a:t> руб. /год</a:t>
          </a:r>
          <a:endParaRPr lang="ru-RU" sz="2000" b="1" dirty="0">
            <a:solidFill>
              <a:schemeClr val="tx1"/>
            </a:solidFill>
          </a:endParaRPr>
        </a:p>
      </dgm:t>
    </dgm:pt>
    <dgm:pt modelId="{5927E83D-DC32-4D69-A50B-EE5D5DA51609}" type="parTrans" cxnId="{7EAF653D-1C50-41DE-B358-0EF97AB7CC6D}">
      <dgm:prSet/>
      <dgm:spPr/>
      <dgm:t>
        <a:bodyPr/>
        <a:lstStyle/>
        <a:p>
          <a:endParaRPr lang="ru-RU"/>
        </a:p>
      </dgm:t>
    </dgm:pt>
    <dgm:pt modelId="{8B59D7F5-95BD-48DC-B806-EB6D579F1989}" type="sibTrans" cxnId="{7EAF653D-1C50-41DE-B358-0EF97AB7CC6D}">
      <dgm:prSet/>
      <dgm:spPr/>
      <dgm:t>
        <a:bodyPr/>
        <a:lstStyle/>
        <a:p>
          <a:endParaRPr lang="ru-RU"/>
        </a:p>
      </dgm:t>
    </dgm:pt>
    <dgm:pt modelId="{3AEA8FD8-DF06-45A5-B266-15502ED6C6A5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SAM</a:t>
          </a:r>
          <a:endParaRPr lang="ru-RU" sz="2000" b="1" dirty="0" smtClean="0">
            <a:solidFill>
              <a:schemeClr val="tx1"/>
            </a:solidFill>
          </a:endParaRPr>
        </a:p>
        <a:p>
          <a:r>
            <a:rPr lang="ru-RU" sz="2000" b="1" dirty="0" smtClean="0">
              <a:solidFill>
                <a:schemeClr val="tx1"/>
              </a:solidFill>
            </a:rPr>
            <a:t>1 </a:t>
          </a:r>
          <a:r>
            <a:rPr lang="ru-RU" sz="2000" b="1" dirty="0" err="1" smtClean="0">
              <a:solidFill>
                <a:schemeClr val="tx1"/>
              </a:solidFill>
            </a:rPr>
            <a:t>млрд</a:t>
          </a:r>
          <a:r>
            <a:rPr lang="ru-RU" sz="2000" b="1" dirty="0" smtClean="0">
              <a:solidFill>
                <a:schemeClr val="tx1"/>
              </a:solidFill>
            </a:rPr>
            <a:t> руб. в  год</a:t>
          </a:r>
          <a:endParaRPr lang="ru-RU" sz="2000" b="1" dirty="0">
            <a:solidFill>
              <a:schemeClr val="tx1"/>
            </a:solidFill>
          </a:endParaRPr>
        </a:p>
      </dgm:t>
    </dgm:pt>
    <dgm:pt modelId="{B0FA454A-3815-46CD-8E80-0E6FF54157DC}" type="parTrans" cxnId="{97AE6331-4275-4F1D-8C81-56E736E7C6F8}">
      <dgm:prSet/>
      <dgm:spPr/>
      <dgm:t>
        <a:bodyPr/>
        <a:lstStyle/>
        <a:p>
          <a:endParaRPr lang="ru-RU"/>
        </a:p>
      </dgm:t>
    </dgm:pt>
    <dgm:pt modelId="{FED85E78-C9A7-4CF3-A05A-C53563C5A42B}" type="sibTrans" cxnId="{97AE6331-4275-4F1D-8C81-56E736E7C6F8}">
      <dgm:prSet/>
      <dgm:spPr/>
      <dgm:t>
        <a:bodyPr/>
        <a:lstStyle/>
        <a:p>
          <a:endParaRPr lang="ru-RU"/>
        </a:p>
      </dgm:t>
    </dgm:pt>
    <dgm:pt modelId="{13E10E94-0395-4812-885A-941787EC096C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SOM</a:t>
          </a:r>
          <a:endParaRPr lang="ru-RU" sz="2000" b="1" dirty="0" smtClean="0">
            <a:solidFill>
              <a:schemeClr val="tx1"/>
            </a:solidFill>
          </a:endParaRPr>
        </a:p>
        <a:p>
          <a:pPr algn="ctr"/>
          <a:r>
            <a:rPr lang="ru-RU" sz="2000" b="1" dirty="0" smtClean="0">
              <a:solidFill>
                <a:schemeClr val="tx1"/>
              </a:solidFill>
            </a:rPr>
            <a:t>160 </a:t>
          </a:r>
          <a:r>
            <a:rPr lang="ru-RU" sz="2000" b="1" dirty="0" err="1" smtClean="0">
              <a:solidFill>
                <a:schemeClr val="tx1"/>
              </a:solidFill>
            </a:rPr>
            <a:t>млн</a:t>
          </a:r>
          <a:r>
            <a:rPr lang="ru-RU" sz="2000" b="1" dirty="0" smtClean="0">
              <a:solidFill>
                <a:schemeClr val="tx1"/>
              </a:solidFill>
            </a:rPr>
            <a:t> руб. в год</a:t>
          </a:r>
          <a:endParaRPr lang="ru-RU" sz="2000" b="1" dirty="0">
            <a:solidFill>
              <a:schemeClr val="tx1"/>
            </a:solidFill>
          </a:endParaRPr>
        </a:p>
      </dgm:t>
    </dgm:pt>
    <dgm:pt modelId="{1A8F6106-9CC6-4EF4-B363-C900FA9EF7A0}" type="parTrans" cxnId="{A2C67D3B-9781-413E-B433-D9027ABB7906}">
      <dgm:prSet/>
      <dgm:spPr/>
      <dgm:t>
        <a:bodyPr/>
        <a:lstStyle/>
        <a:p>
          <a:endParaRPr lang="ru-RU"/>
        </a:p>
      </dgm:t>
    </dgm:pt>
    <dgm:pt modelId="{2CF3C9F0-4CDA-48F6-AA9C-F3D0133862E2}" type="sibTrans" cxnId="{A2C67D3B-9781-413E-B433-D9027ABB7906}">
      <dgm:prSet/>
      <dgm:spPr/>
      <dgm:t>
        <a:bodyPr/>
        <a:lstStyle/>
        <a:p>
          <a:endParaRPr lang="ru-RU"/>
        </a:p>
      </dgm:t>
    </dgm:pt>
    <dgm:pt modelId="{8239B28F-02F6-4C51-9EB3-94A12DD3381D}" type="pres">
      <dgm:prSet presAssocID="{E0987249-B2EE-43A1-BD71-E25D9784BFF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D951BD-CFB4-4289-82D3-CFCCEB01AFE1}" type="pres">
      <dgm:prSet presAssocID="{E0987249-B2EE-43A1-BD71-E25D9784BFF8}" presName="comp1" presStyleCnt="0"/>
      <dgm:spPr/>
    </dgm:pt>
    <dgm:pt modelId="{86D14CC3-67AF-46B4-9AA7-561D8A71AC78}" type="pres">
      <dgm:prSet presAssocID="{E0987249-B2EE-43A1-BD71-E25D9784BFF8}" presName="circle1" presStyleLbl="node1" presStyleIdx="0" presStyleCnt="4" custLinFactNeighborX="-605" custLinFactNeighborY="1512"/>
      <dgm:spPr/>
      <dgm:t>
        <a:bodyPr/>
        <a:lstStyle/>
        <a:p>
          <a:endParaRPr lang="ru-RU"/>
        </a:p>
      </dgm:t>
    </dgm:pt>
    <dgm:pt modelId="{356F9E0B-FD41-4233-B3BD-0CFBD6312685}" type="pres">
      <dgm:prSet presAssocID="{E0987249-B2EE-43A1-BD71-E25D9784BFF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F43EF-3357-4139-8B5E-DBAC54C9DB97}" type="pres">
      <dgm:prSet presAssocID="{E0987249-B2EE-43A1-BD71-E25D9784BFF8}" presName="comp2" presStyleCnt="0"/>
      <dgm:spPr/>
    </dgm:pt>
    <dgm:pt modelId="{A4B90411-E39A-4877-9F03-F7FEDB8050BE}" type="pres">
      <dgm:prSet presAssocID="{E0987249-B2EE-43A1-BD71-E25D9784BFF8}" presName="circle2" presStyleLbl="node1" presStyleIdx="1" presStyleCnt="4" custScaleY="105033"/>
      <dgm:spPr/>
      <dgm:t>
        <a:bodyPr/>
        <a:lstStyle/>
        <a:p>
          <a:endParaRPr lang="ru-RU"/>
        </a:p>
      </dgm:t>
    </dgm:pt>
    <dgm:pt modelId="{EB21616A-F44A-40E9-B54A-72111F898A5F}" type="pres">
      <dgm:prSet presAssocID="{E0987249-B2EE-43A1-BD71-E25D9784BFF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B67040-C6D4-4D95-B1CD-F0835FA8B49A}" type="pres">
      <dgm:prSet presAssocID="{E0987249-B2EE-43A1-BD71-E25D9784BFF8}" presName="comp3" presStyleCnt="0"/>
      <dgm:spPr/>
    </dgm:pt>
    <dgm:pt modelId="{4460F8B3-7066-406E-B4D0-625BA9CA399D}" type="pres">
      <dgm:prSet presAssocID="{E0987249-B2EE-43A1-BD71-E25D9784BFF8}" presName="circle3" presStyleLbl="node1" presStyleIdx="2" presStyleCnt="4" custScaleY="96661"/>
      <dgm:spPr/>
      <dgm:t>
        <a:bodyPr/>
        <a:lstStyle/>
        <a:p>
          <a:endParaRPr lang="ru-RU"/>
        </a:p>
      </dgm:t>
    </dgm:pt>
    <dgm:pt modelId="{DA11C2E6-7E01-4778-8ED1-EA87569F51E0}" type="pres">
      <dgm:prSet presAssocID="{E0987249-B2EE-43A1-BD71-E25D9784BFF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57920A-AA61-4645-8BF4-B8FEB4A0598F}" type="pres">
      <dgm:prSet presAssocID="{E0987249-B2EE-43A1-BD71-E25D9784BFF8}" presName="comp4" presStyleCnt="0"/>
      <dgm:spPr/>
    </dgm:pt>
    <dgm:pt modelId="{D1EAC64A-FBE1-4E89-80EC-4FDB9FEAF6E6}" type="pres">
      <dgm:prSet presAssocID="{E0987249-B2EE-43A1-BD71-E25D9784BFF8}" presName="circle4" presStyleLbl="node1" presStyleIdx="3" presStyleCnt="4" custScaleX="126958" custScaleY="106266"/>
      <dgm:spPr/>
      <dgm:t>
        <a:bodyPr/>
        <a:lstStyle/>
        <a:p>
          <a:endParaRPr lang="ru-RU"/>
        </a:p>
      </dgm:t>
    </dgm:pt>
    <dgm:pt modelId="{B803EBEA-1DE7-43EE-918E-08330EF827D6}" type="pres">
      <dgm:prSet presAssocID="{E0987249-B2EE-43A1-BD71-E25D9784BFF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7EEC09-A636-4D02-9320-CEEFB41F8D38}" type="presOf" srcId="{A6ADB735-3C97-4980-8D85-9C497D8F94C3}" destId="{356F9E0B-FD41-4233-B3BD-0CFBD6312685}" srcOrd="1" destOrd="0" presId="urn:microsoft.com/office/officeart/2005/8/layout/venn2"/>
    <dgm:cxn modelId="{5AA9E1B8-20D6-4C9D-9269-78BEF7ECACE6}" type="presOf" srcId="{A6ADB735-3C97-4980-8D85-9C497D8F94C3}" destId="{86D14CC3-67AF-46B4-9AA7-561D8A71AC78}" srcOrd="0" destOrd="0" presId="urn:microsoft.com/office/officeart/2005/8/layout/venn2"/>
    <dgm:cxn modelId="{C169D6AE-C6B3-4D1B-8F0D-73A6D2E48BCD}" type="presOf" srcId="{E0987249-B2EE-43A1-BD71-E25D9784BFF8}" destId="{8239B28F-02F6-4C51-9EB3-94A12DD3381D}" srcOrd="0" destOrd="0" presId="urn:microsoft.com/office/officeart/2005/8/layout/venn2"/>
    <dgm:cxn modelId="{7EAF653D-1C50-41DE-B358-0EF97AB7CC6D}" srcId="{E0987249-B2EE-43A1-BD71-E25D9784BFF8}" destId="{431CCECD-0034-4304-B2A6-AD8EB80A2CEC}" srcOrd="1" destOrd="0" parTransId="{5927E83D-DC32-4D69-A50B-EE5D5DA51609}" sibTransId="{8B59D7F5-95BD-48DC-B806-EB6D579F1989}"/>
    <dgm:cxn modelId="{BE5D74F6-AB90-46CB-A049-425F3090D1DB}" srcId="{E0987249-B2EE-43A1-BD71-E25D9784BFF8}" destId="{A6ADB735-3C97-4980-8D85-9C497D8F94C3}" srcOrd="0" destOrd="0" parTransId="{D6ECFBEB-64AB-4D34-A6D0-765F984F5C2C}" sibTransId="{A80BFAD1-FD19-481A-B690-C7F93DF40E45}"/>
    <dgm:cxn modelId="{71CBAD56-5556-4CBC-BA0A-38CC910BADC6}" type="presOf" srcId="{13E10E94-0395-4812-885A-941787EC096C}" destId="{D1EAC64A-FBE1-4E89-80EC-4FDB9FEAF6E6}" srcOrd="0" destOrd="0" presId="urn:microsoft.com/office/officeart/2005/8/layout/venn2"/>
    <dgm:cxn modelId="{97AE6331-4275-4F1D-8C81-56E736E7C6F8}" srcId="{E0987249-B2EE-43A1-BD71-E25D9784BFF8}" destId="{3AEA8FD8-DF06-45A5-B266-15502ED6C6A5}" srcOrd="2" destOrd="0" parTransId="{B0FA454A-3815-46CD-8E80-0E6FF54157DC}" sibTransId="{FED85E78-C9A7-4CF3-A05A-C53563C5A42B}"/>
    <dgm:cxn modelId="{533E6946-B5D1-4A78-8852-E173ADCABD9C}" type="presOf" srcId="{3AEA8FD8-DF06-45A5-B266-15502ED6C6A5}" destId="{DA11C2E6-7E01-4778-8ED1-EA87569F51E0}" srcOrd="1" destOrd="0" presId="urn:microsoft.com/office/officeart/2005/8/layout/venn2"/>
    <dgm:cxn modelId="{A2C67D3B-9781-413E-B433-D9027ABB7906}" srcId="{E0987249-B2EE-43A1-BD71-E25D9784BFF8}" destId="{13E10E94-0395-4812-885A-941787EC096C}" srcOrd="3" destOrd="0" parTransId="{1A8F6106-9CC6-4EF4-B363-C900FA9EF7A0}" sibTransId="{2CF3C9F0-4CDA-48F6-AA9C-F3D0133862E2}"/>
    <dgm:cxn modelId="{19F5734F-9477-4594-BD71-18456215389B}" type="presOf" srcId="{431CCECD-0034-4304-B2A6-AD8EB80A2CEC}" destId="{A4B90411-E39A-4877-9F03-F7FEDB8050BE}" srcOrd="0" destOrd="0" presId="urn:microsoft.com/office/officeart/2005/8/layout/venn2"/>
    <dgm:cxn modelId="{25A1BEC2-66AD-4FAD-A6E0-0030EBE57577}" type="presOf" srcId="{3AEA8FD8-DF06-45A5-B266-15502ED6C6A5}" destId="{4460F8B3-7066-406E-B4D0-625BA9CA399D}" srcOrd="0" destOrd="0" presId="urn:microsoft.com/office/officeart/2005/8/layout/venn2"/>
    <dgm:cxn modelId="{D73020EE-7A23-4F3A-A472-9F4A789E4971}" type="presOf" srcId="{13E10E94-0395-4812-885A-941787EC096C}" destId="{B803EBEA-1DE7-43EE-918E-08330EF827D6}" srcOrd="1" destOrd="0" presId="urn:microsoft.com/office/officeart/2005/8/layout/venn2"/>
    <dgm:cxn modelId="{D9B20DB2-2216-413E-B280-381A35289C3C}" type="presOf" srcId="{431CCECD-0034-4304-B2A6-AD8EB80A2CEC}" destId="{EB21616A-F44A-40E9-B54A-72111F898A5F}" srcOrd="1" destOrd="0" presId="urn:microsoft.com/office/officeart/2005/8/layout/venn2"/>
    <dgm:cxn modelId="{9B47556E-84C8-43E7-A686-72F0CE17D1C6}" type="presParOf" srcId="{8239B28F-02F6-4C51-9EB3-94A12DD3381D}" destId="{8AD951BD-CFB4-4289-82D3-CFCCEB01AFE1}" srcOrd="0" destOrd="0" presId="urn:microsoft.com/office/officeart/2005/8/layout/venn2"/>
    <dgm:cxn modelId="{AD378837-5A9D-4D9B-AAE3-F702FE1F094C}" type="presParOf" srcId="{8AD951BD-CFB4-4289-82D3-CFCCEB01AFE1}" destId="{86D14CC3-67AF-46B4-9AA7-561D8A71AC78}" srcOrd="0" destOrd="0" presId="urn:microsoft.com/office/officeart/2005/8/layout/venn2"/>
    <dgm:cxn modelId="{B14EF145-5A3B-43C6-89BB-4769C73C3F54}" type="presParOf" srcId="{8AD951BD-CFB4-4289-82D3-CFCCEB01AFE1}" destId="{356F9E0B-FD41-4233-B3BD-0CFBD6312685}" srcOrd="1" destOrd="0" presId="urn:microsoft.com/office/officeart/2005/8/layout/venn2"/>
    <dgm:cxn modelId="{0A11EBD5-51C4-4025-BBD9-2309D0C9ACD0}" type="presParOf" srcId="{8239B28F-02F6-4C51-9EB3-94A12DD3381D}" destId="{39FF43EF-3357-4139-8B5E-DBAC54C9DB97}" srcOrd="1" destOrd="0" presId="urn:microsoft.com/office/officeart/2005/8/layout/venn2"/>
    <dgm:cxn modelId="{BE6FEA70-6416-4AFF-8AB5-7BBEDD6131C2}" type="presParOf" srcId="{39FF43EF-3357-4139-8B5E-DBAC54C9DB97}" destId="{A4B90411-E39A-4877-9F03-F7FEDB8050BE}" srcOrd="0" destOrd="0" presId="urn:microsoft.com/office/officeart/2005/8/layout/venn2"/>
    <dgm:cxn modelId="{CBD29782-DC92-4DC5-8103-8E9EA9C847F9}" type="presParOf" srcId="{39FF43EF-3357-4139-8B5E-DBAC54C9DB97}" destId="{EB21616A-F44A-40E9-B54A-72111F898A5F}" srcOrd="1" destOrd="0" presId="urn:microsoft.com/office/officeart/2005/8/layout/venn2"/>
    <dgm:cxn modelId="{C8F1F00A-433C-46F5-82AB-31104BF2DADB}" type="presParOf" srcId="{8239B28F-02F6-4C51-9EB3-94A12DD3381D}" destId="{8AB67040-C6D4-4D95-B1CD-F0835FA8B49A}" srcOrd="2" destOrd="0" presId="urn:microsoft.com/office/officeart/2005/8/layout/venn2"/>
    <dgm:cxn modelId="{A56AFCE1-0AF3-4BEC-B1A1-7747B5BFB48A}" type="presParOf" srcId="{8AB67040-C6D4-4D95-B1CD-F0835FA8B49A}" destId="{4460F8B3-7066-406E-B4D0-625BA9CA399D}" srcOrd="0" destOrd="0" presId="urn:microsoft.com/office/officeart/2005/8/layout/venn2"/>
    <dgm:cxn modelId="{0C328CDF-5527-4E0E-AFD1-56614D66BAAC}" type="presParOf" srcId="{8AB67040-C6D4-4D95-B1CD-F0835FA8B49A}" destId="{DA11C2E6-7E01-4778-8ED1-EA87569F51E0}" srcOrd="1" destOrd="0" presId="urn:microsoft.com/office/officeart/2005/8/layout/venn2"/>
    <dgm:cxn modelId="{29556A48-AC40-4A8F-9264-C94D768A9C2D}" type="presParOf" srcId="{8239B28F-02F6-4C51-9EB3-94A12DD3381D}" destId="{1357920A-AA61-4645-8BF4-B8FEB4A0598F}" srcOrd="3" destOrd="0" presId="urn:microsoft.com/office/officeart/2005/8/layout/venn2"/>
    <dgm:cxn modelId="{E85DA11C-2C2D-458A-BC39-F23D8ACF5D93}" type="presParOf" srcId="{1357920A-AA61-4645-8BF4-B8FEB4A0598F}" destId="{D1EAC64A-FBE1-4E89-80EC-4FDB9FEAF6E6}" srcOrd="0" destOrd="0" presId="urn:microsoft.com/office/officeart/2005/8/layout/venn2"/>
    <dgm:cxn modelId="{015C67FB-AB49-4D7C-9B06-7760E4750D7C}" type="presParOf" srcId="{1357920A-AA61-4645-8BF4-B8FEB4A0598F}" destId="{B803EBEA-1DE7-43EE-918E-08330EF827D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A6B7E4-7E99-4606-B00B-88780DA72A5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207A11-AFB9-4445-AEEA-27F9B49D82A5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14000"/>
            </a:lnSpc>
          </a:pPr>
          <a:r>
            <a:rPr lang="ru-RU" dirty="0" smtClean="0">
              <a:solidFill>
                <a:schemeClr val="tx1"/>
              </a:solidFill>
            </a:rPr>
            <a:t>Крупные </a:t>
          </a:r>
          <a:r>
            <a:rPr lang="ru-RU" dirty="0" smtClean="0">
              <a:solidFill>
                <a:schemeClr val="tx1"/>
              </a:solidFill>
            </a:rPr>
            <a:t>предприятия </a:t>
          </a:r>
          <a:endParaRPr lang="ru-RU" dirty="0">
            <a:solidFill>
              <a:schemeClr val="tx1"/>
            </a:solidFill>
          </a:endParaRPr>
        </a:p>
      </dgm:t>
    </dgm:pt>
    <dgm:pt modelId="{B0A9FF25-E151-405D-9087-2B116E322AC7}" type="parTrans" cxnId="{6ECF7561-F513-41E8-9118-B514EEC3DEF9}">
      <dgm:prSet/>
      <dgm:spPr/>
      <dgm:t>
        <a:bodyPr/>
        <a:lstStyle/>
        <a:p>
          <a:endParaRPr lang="ru-RU"/>
        </a:p>
      </dgm:t>
    </dgm:pt>
    <dgm:pt modelId="{B9D38C97-6D0B-4B46-A93C-7CD9079EB2D6}" type="sibTrans" cxnId="{6ECF7561-F513-41E8-9118-B514EEC3DEF9}">
      <dgm:prSet/>
      <dgm:spPr/>
      <dgm:t>
        <a:bodyPr/>
        <a:lstStyle/>
        <a:p>
          <a:endParaRPr lang="ru-RU"/>
        </a:p>
      </dgm:t>
    </dgm:pt>
    <dgm:pt modelId="{6902AA8A-0691-4D5B-B777-EBC054164399}">
      <dgm:prSet phldrT="[Текст]" custT="1"/>
      <dgm:spPr/>
      <dgm:t>
        <a:bodyPr/>
        <a:lstStyle/>
        <a:p>
          <a:pPr>
            <a:lnSpc>
              <a:spcPct val="114000"/>
            </a:lnSpc>
            <a:spcAft>
              <a:spcPts val="0"/>
            </a:spcAft>
          </a:pPr>
          <a:r>
            <a:rPr lang="ru-RU" sz="3200" dirty="0" smtClean="0"/>
            <a:t>оплата за период, </a:t>
          </a:r>
          <a:r>
            <a:rPr lang="ru-RU" sz="2400" dirty="0" smtClean="0"/>
            <a:t>пробный бесплатный период</a:t>
          </a:r>
          <a:endParaRPr lang="ru-RU" sz="2400" dirty="0"/>
        </a:p>
      </dgm:t>
    </dgm:pt>
    <dgm:pt modelId="{994782F3-1BEF-464A-B640-4A59BBF54E72}" type="parTrans" cxnId="{0A6D0C94-8E8E-4361-94E0-60F59816AE91}">
      <dgm:prSet/>
      <dgm:spPr/>
      <dgm:t>
        <a:bodyPr/>
        <a:lstStyle/>
        <a:p>
          <a:endParaRPr lang="ru-RU"/>
        </a:p>
      </dgm:t>
    </dgm:pt>
    <dgm:pt modelId="{CFB92793-4BC2-4E08-8848-E3F3DD660C8F}" type="sibTrans" cxnId="{0A6D0C94-8E8E-4361-94E0-60F59816AE91}">
      <dgm:prSet/>
      <dgm:spPr/>
      <dgm:t>
        <a:bodyPr/>
        <a:lstStyle/>
        <a:p>
          <a:endParaRPr lang="ru-RU"/>
        </a:p>
      </dgm:t>
    </dgm:pt>
    <dgm:pt modelId="{961463EC-3F1D-49F2-93FA-59D66C69FCF2}">
      <dgm:prSet phldrT="[Текст]" custT="1"/>
      <dgm:spPr/>
      <dgm:t>
        <a:bodyPr/>
        <a:lstStyle/>
        <a:p>
          <a:pPr>
            <a:lnSpc>
              <a:spcPct val="114000"/>
            </a:lnSpc>
          </a:pPr>
          <a:r>
            <a:rPr lang="ru-RU" sz="2800" dirty="0" smtClean="0"/>
            <a:t>плата за рекламу </a:t>
          </a:r>
          <a:endParaRPr lang="ru-RU" sz="2800" dirty="0"/>
        </a:p>
      </dgm:t>
    </dgm:pt>
    <dgm:pt modelId="{534494BD-E716-42C5-9D93-C590C2B86FF6}" type="parTrans" cxnId="{75231672-F693-401F-AA11-4B88882ED28A}">
      <dgm:prSet/>
      <dgm:spPr/>
      <dgm:t>
        <a:bodyPr/>
        <a:lstStyle/>
        <a:p>
          <a:endParaRPr lang="ru-RU"/>
        </a:p>
      </dgm:t>
    </dgm:pt>
    <dgm:pt modelId="{0C06A89A-6592-4CAF-BF40-8A79D559B5A8}" type="sibTrans" cxnId="{75231672-F693-401F-AA11-4B88882ED28A}">
      <dgm:prSet/>
      <dgm:spPr/>
      <dgm:t>
        <a:bodyPr/>
        <a:lstStyle/>
        <a:p>
          <a:endParaRPr lang="ru-RU"/>
        </a:p>
      </dgm:t>
    </dgm:pt>
    <dgm:pt modelId="{C7744963-A743-427B-829C-530D0AA5038F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14000"/>
            </a:lnSpc>
          </a:pPr>
          <a:r>
            <a:rPr lang="ru-RU" dirty="0" smtClean="0">
              <a:solidFill>
                <a:schemeClr val="tx1"/>
              </a:solidFill>
            </a:rPr>
            <a:t>Средние и мелкие предприятия</a:t>
          </a:r>
          <a:endParaRPr lang="ru-RU" dirty="0">
            <a:solidFill>
              <a:schemeClr val="tx1"/>
            </a:solidFill>
          </a:endParaRPr>
        </a:p>
      </dgm:t>
    </dgm:pt>
    <dgm:pt modelId="{182F3881-6EF1-4367-A0AB-C7587A8992E8}" type="parTrans" cxnId="{69CEA684-B89C-4CA6-AC24-507A081BD012}">
      <dgm:prSet/>
      <dgm:spPr/>
      <dgm:t>
        <a:bodyPr/>
        <a:lstStyle/>
        <a:p>
          <a:endParaRPr lang="ru-RU"/>
        </a:p>
      </dgm:t>
    </dgm:pt>
    <dgm:pt modelId="{1A34171B-8EE6-4ED2-A680-2723AB9F40FC}" type="sibTrans" cxnId="{69CEA684-B89C-4CA6-AC24-507A081BD012}">
      <dgm:prSet/>
      <dgm:spPr/>
      <dgm:t>
        <a:bodyPr/>
        <a:lstStyle/>
        <a:p>
          <a:endParaRPr lang="ru-RU"/>
        </a:p>
      </dgm:t>
    </dgm:pt>
    <dgm:pt modelId="{57B2CEAB-5308-40C5-82F2-0F021D93BD09}">
      <dgm:prSet phldrT="[Текст]" custT="1"/>
      <dgm:spPr/>
      <dgm:t>
        <a:bodyPr/>
        <a:lstStyle/>
        <a:p>
          <a:pPr>
            <a:lnSpc>
              <a:spcPct val="114000"/>
            </a:lnSpc>
          </a:pPr>
          <a:r>
            <a:rPr lang="ru-RU" sz="3200" dirty="0" smtClean="0"/>
            <a:t>пакеты на 1,5,10 и т.д. исследований</a:t>
          </a:r>
          <a:endParaRPr lang="ru-RU" sz="3200" dirty="0"/>
        </a:p>
      </dgm:t>
    </dgm:pt>
    <dgm:pt modelId="{CA71E012-7BF6-4E71-9B22-8B8136585DB6}" type="parTrans" cxnId="{065CD71A-81A0-4EC9-AE4F-F15C2A19F8F9}">
      <dgm:prSet/>
      <dgm:spPr/>
      <dgm:t>
        <a:bodyPr/>
        <a:lstStyle/>
        <a:p>
          <a:endParaRPr lang="ru-RU"/>
        </a:p>
      </dgm:t>
    </dgm:pt>
    <dgm:pt modelId="{C4665D45-566B-42A9-B98E-0A2C5949395C}" type="sibTrans" cxnId="{065CD71A-81A0-4EC9-AE4F-F15C2A19F8F9}">
      <dgm:prSet/>
      <dgm:spPr/>
      <dgm:t>
        <a:bodyPr/>
        <a:lstStyle/>
        <a:p>
          <a:endParaRPr lang="ru-RU"/>
        </a:p>
      </dgm:t>
    </dgm:pt>
    <dgm:pt modelId="{725D5C16-9983-4A56-8A3F-29D693279EBD}">
      <dgm:prSet phldrT="[Текст]" custT="1"/>
      <dgm:spPr/>
      <dgm:t>
        <a:bodyPr/>
        <a:lstStyle/>
        <a:p>
          <a:pPr>
            <a:lnSpc>
              <a:spcPct val="114000"/>
            </a:lnSpc>
          </a:pPr>
          <a:r>
            <a:rPr lang="ru-RU" sz="2800" dirty="0" smtClean="0"/>
            <a:t>плата за рекламу </a:t>
          </a:r>
          <a:endParaRPr lang="ru-RU" sz="2800" dirty="0"/>
        </a:p>
      </dgm:t>
    </dgm:pt>
    <dgm:pt modelId="{B457B9D2-B4D4-4572-9B51-25EDD9859324}" type="parTrans" cxnId="{787324EF-87CA-41B0-95E8-79F14F7B5CE0}">
      <dgm:prSet/>
      <dgm:spPr/>
      <dgm:t>
        <a:bodyPr/>
        <a:lstStyle/>
        <a:p>
          <a:endParaRPr lang="ru-RU"/>
        </a:p>
      </dgm:t>
    </dgm:pt>
    <dgm:pt modelId="{33E0F886-1B12-42D8-83AC-33E8FEEFFE2C}" type="sibTrans" cxnId="{787324EF-87CA-41B0-95E8-79F14F7B5CE0}">
      <dgm:prSet/>
      <dgm:spPr/>
      <dgm:t>
        <a:bodyPr/>
        <a:lstStyle/>
        <a:p>
          <a:endParaRPr lang="ru-RU"/>
        </a:p>
      </dgm:t>
    </dgm:pt>
    <dgm:pt modelId="{3FFED975-61EE-4E69-A04C-15DB1828BB3F}" type="pres">
      <dgm:prSet presAssocID="{49A6B7E4-7E99-4606-B00B-88780DA72A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E6BB40F-860F-4502-9B99-F9F5833A84DF}" type="pres">
      <dgm:prSet presAssocID="{9C207A11-AFB9-4445-AEEA-27F9B49D82A5}" presName="root" presStyleCnt="0"/>
      <dgm:spPr/>
    </dgm:pt>
    <dgm:pt modelId="{169A46EC-02BA-4BC9-BE9D-E4B03533A770}" type="pres">
      <dgm:prSet presAssocID="{9C207A11-AFB9-4445-AEEA-27F9B49D82A5}" presName="rootComposite" presStyleCnt="0"/>
      <dgm:spPr/>
    </dgm:pt>
    <dgm:pt modelId="{6B87D956-F81B-4CEC-8D3B-B35D9967DAC5}" type="pres">
      <dgm:prSet presAssocID="{9C207A11-AFB9-4445-AEEA-27F9B49D82A5}" presName="rootText" presStyleLbl="node1" presStyleIdx="0" presStyleCnt="2" custLinFactNeighborY="4885"/>
      <dgm:spPr/>
      <dgm:t>
        <a:bodyPr/>
        <a:lstStyle/>
        <a:p>
          <a:endParaRPr lang="ru-RU"/>
        </a:p>
      </dgm:t>
    </dgm:pt>
    <dgm:pt modelId="{8ABF4DFE-A818-4BA0-8257-CE01994E8577}" type="pres">
      <dgm:prSet presAssocID="{9C207A11-AFB9-4445-AEEA-27F9B49D82A5}" presName="rootConnector" presStyleLbl="node1" presStyleIdx="0" presStyleCnt="2"/>
      <dgm:spPr/>
      <dgm:t>
        <a:bodyPr/>
        <a:lstStyle/>
        <a:p>
          <a:endParaRPr lang="ru-RU"/>
        </a:p>
      </dgm:t>
    </dgm:pt>
    <dgm:pt modelId="{A81D7020-F8B3-486A-B2A0-48B5AF9E4014}" type="pres">
      <dgm:prSet presAssocID="{9C207A11-AFB9-4445-AEEA-27F9B49D82A5}" presName="childShape" presStyleCnt="0"/>
      <dgm:spPr/>
    </dgm:pt>
    <dgm:pt modelId="{09137459-A373-40CA-B669-05B988AF835C}" type="pres">
      <dgm:prSet presAssocID="{994782F3-1BEF-464A-B640-4A59BBF54E72}" presName="Name13" presStyleLbl="parChTrans1D2" presStyleIdx="0" presStyleCnt="4"/>
      <dgm:spPr/>
      <dgm:t>
        <a:bodyPr/>
        <a:lstStyle/>
        <a:p>
          <a:endParaRPr lang="ru-RU"/>
        </a:p>
      </dgm:t>
    </dgm:pt>
    <dgm:pt modelId="{FE3C4C09-E7CE-49F7-B23C-22D4A07CBA77}" type="pres">
      <dgm:prSet presAssocID="{6902AA8A-0691-4D5B-B777-EBC054164399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A4B232-7249-43C7-ACC6-D031EF3C2EBD}" type="pres">
      <dgm:prSet presAssocID="{534494BD-E716-42C5-9D93-C590C2B86FF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6158435-0952-4CF9-9822-8DB0E3AB068F}" type="pres">
      <dgm:prSet presAssocID="{961463EC-3F1D-49F2-93FA-59D66C69FCF2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E4C43-E57F-4D33-B46E-805A791E9C13}" type="pres">
      <dgm:prSet presAssocID="{C7744963-A743-427B-829C-530D0AA5038F}" presName="root" presStyleCnt="0"/>
      <dgm:spPr/>
    </dgm:pt>
    <dgm:pt modelId="{14C5F244-3885-4D49-827B-E41E958A91E5}" type="pres">
      <dgm:prSet presAssocID="{C7744963-A743-427B-829C-530D0AA5038F}" presName="rootComposite" presStyleCnt="0"/>
      <dgm:spPr/>
    </dgm:pt>
    <dgm:pt modelId="{C232D323-BDF4-4A1F-A5E4-E6850F05AADD}" type="pres">
      <dgm:prSet presAssocID="{C7744963-A743-427B-829C-530D0AA5038F}" presName="rootText" presStyleLbl="node1" presStyleIdx="1" presStyleCnt="2" custScaleX="98151" custScaleY="103866"/>
      <dgm:spPr/>
      <dgm:t>
        <a:bodyPr/>
        <a:lstStyle/>
        <a:p>
          <a:endParaRPr lang="ru-RU"/>
        </a:p>
      </dgm:t>
    </dgm:pt>
    <dgm:pt modelId="{609C6236-8103-431B-8907-E68A213BD673}" type="pres">
      <dgm:prSet presAssocID="{C7744963-A743-427B-829C-530D0AA5038F}" presName="rootConnector" presStyleLbl="node1" presStyleIdx="1" presStyleCnt="2"/>
      <dgm:spPr/>
      <dgm:t>
        <a:bodyPr/>
        <a:lstStyle/>
        <a:p>
          <a:endParaRPr lang="ru-RU"/>
        </a:p>
      </dgm:t>
    </dgm:pt>
    <dgm:pt modelId="{DD70A6E8-0D66-4CF5-8FD2-8A617F67C625}" type="pres">
      <dgm:prSet presAssocID="{C7744963-A743-427B-829C-530D0AA5038F}" presName="childShape" presStyleCnt="0"/>
      <dgm:spPr/>
    </dgm:pt>
    <dgm:pt modelId="{75EFD802-5DFE-484C-BD07-62445AED0603}" type="pres">
      <dgm:prSet presAssocID="{CA71E012-7BF6-4E71-9B22-8B8136585DB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BE6B9E0-8D0B-4036-9B28-34CFFBB5064D}" type="pres">
      <dgm:prSet presAssocID="{57B2CEAB-5308-40C5-82F2-0F021D93BD0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D1C29-6511-407D-81B3-0D959A88A97A}" type="pres">
      <dgm:prSet presAssocID="{B457B9D2-B4D4-4572-9B51-25EDD985932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E4E790F-157F-4166-B655-059C95342451}" type="pres">
      <dgm:prSet presAssocID="{725D5C16-9983-4A56-8A3F-29D693279EBD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CEA684-B89C-4CA6-AC24-507A081BD012}" srcId="{49A6B7E4-7E99-4606-B00B-88780DA72A56}" destId="{C7744963-A743-427B-829C-530D0AA5038F}" srcOrd="1" destOrd="0" parTransId="{182F3881-6EF1-4367-A0AB-C7587A8992E8}" sibTransId="{1A34171B-8EE6-4ED2-A680-2723AB9F40FC}"/>
    <dgm:cxn modelId="{75231672-F693-401F-AA11-4B88882ED28A}" srcId="{9C207A11-AFB9-4445-AEEA-27F9B49D82A5}" destId="{961463EC-3F1D-49F2-93FA-59D66C69FCF2}" srcOrd="1" destOrd="0" parTransId="{534494BD-E716-42C5-9D93-C590C2B86FF6}" sibTransId="{0C06A89A-6592-4CAF-BF40-8A79D559B5A8}"/>
    <dgm:cxn modelId="{0B8A1DB1-BFCB-4440-9D3B-38F15ECC1F78}" type="presOf" srcId="{57B2CEAB-5308-40C5-82F2-0F021D93BD09}" destId="{ABE6B9E0-8D0B-4036-9B28-34CFFBB5064D}" srcOrd="0" destOrd="0" presId="urn:microsoft.com/office/officeart/2005/8/layout/hierarchy3"/>
    <dgm:cxn modelId="{58C3FB04-D78C-45FA-BB57-C19FB19BEE56}" type="presOf" srcId="{C7744963-A743-427B-829C-530D0AA5038F}" destId="{C232D323-BDF4-4A1F-A5E4-E6850F05AADD}" srcOrd="0" destOrd="0" presId="urn:microsoft.com/office/officeart/2005/8/layout/hierarchy3"/>
    <dgm:cxn modelId="{0A6D0C94-8E8E-4361-94E0-60F59816AE91}" srcId="{9C207A11-AFB9-4445-AEEA-27F9B49D82A5}" destId="{6902AA8A-0691-4D5B-B777-EBC054164399}" srcOrd="0" destOrd="0" parTransId="{994782F3-1BEF-464A-B640-4A59BBF54E72}" sibTransId="{CFB92793-4BC2-4E08-8848-E3F3DD660C8F}"/>
    <dgm:cxn modelId="{913C3FA6-C2CE-414B-9B66-AE15C3ADDA7E}" type="presOf" srcId="{CA71E012-7BF6-4E71-9B22-8B8136585DB6}" destId="{75EFD802-5DFE-484C-BD07-62445AED0603}" srcOrd="0" destOrd="0" presId="urn:microsoft.com/office/officeart/2005/8/layout/hierarchy3"/>
    <dgm:cxn modelId="{E21CDE9E-DEB6-40A1-8B96-D11D4D082E35}" type="presOf" srcId="{994782F3-1BEF-464A-B640-4A59BBF54E72}" destId="{09137459-A373-40CA-B669-05B988AF835C}" srcOrd="0" destOrd="0" presId="urn:microsoft.com/office/officeart/2005/8/layout/hierarchy3"/>
    <dgm:cxn modelId="{5E7428AB-40AF-4684-B651-6854E4F3C201}" type="presOf" srcId="{C7744963-A743-427B-829C-530D0AA5038F}" destId="{609C6236-8103-431B-8907-E68A213BD673}" srcOrd="1" destOrd="0" presId="urn:microsoft.com/office/officeart/2005/8/layout/hierarchy3"/>
    <dgm:cxn modelId="{5680E4D5-FBD2-4303-A71E-A7F95342B13F}" type="presOf" srcId="{961463EC-3F1D-49F2-93FA-59D66C69FCF2}" destId="{26158435-0952-4CF9-9822-8DB0E3AB068F}" srcOrd="0" destOrd="0" presId="urn:microsoft.com/office/officeart/2005/8/layout/hierarchy3"/>
    <dgm:cxn modelId="{64579715-A01A-4013-89D8-17774A17C1EB}" type="presOf" srcId="{B457B9D2-B4D4-4572-9B51-25EDD9859324}" destId="{F0AD1C29-6511-407D-81B3-0D959A88A97A}" srcOrd="0" destOrd="0" presId="urn:microsoft.com/office/officeart/2005/8/layout/hierarchy3"/>
    <dgm:cxn modelId="{6ECF7561-F513-41E8-9118-B514EEC3DEF9}" srcId="{49A6B7E4-7E99-4606-B00B-88780DA72A56}" destId="{9C207A11-AFB9-4445-AEEA-27F9B49D82A5}" srcOrd="0" destOrd="0" parTransId="{B0A9FF25-E151-405D-9087-2B116E322AC7}" sibTransId="{B9D38C97-6D0B-4B46-A93C-7CD9079EB2D6}"/>
    <dgm:cxn modelId="{7C887EF1-DA51-4221-B700-B8C32FA88A04}" type="presOf" srcId="{49A6B7E4-7E99-4606-B00B-88780DA72A56}" destId="{3FFED975-61EE-4E69-A04C-15DB1828BB3F}" srcOrd="0" destOrd="0" presId="urn:microsoft.com/office/officeart/2005/8/layout/hierarchy3"/>
    <dgm:cxn modelId="{DD4018BA-0053-4D9F-9625-BBDA2AD1D925}" type="presOf" srcId="{9C207A11-AFB9-4445-AEEA-27F9B49D82A5}" destId="{8ABF4DFE-A818-4BA0-8257-CE01994E8577}" srcOrd="1" destOrd="0" presId="urn:microsoft.com/office/officeart/2005/8/layout/hierarchy3"/>
    <dgm:cxn modelId="{B243FE27-77B2-4852-B3AA-D8DEC41D4DF9}" type="presOf" srcId="{9C207A11-AFB9-4445-AEEA-27F9B49D82A5}" destId="{6B87D956-F81B-4CEC-8D3B-B35D9967DAC5}" srcOrd="0" destOrd="0" presId="urn:microsoft.com/office/officeart/2005/8/layout/hierarchy3"/>
    <dgm:cxn modelId="{98E4D897-B4F7-4D91-AD52-E113FDC999E2}" type="presOf" srcId="{725D5C16-9983-4A56-8A3F-29D693279EBD}" destId="{1E4E790F-157F-4166-B655-059C95342451}" srcOrd="0" destOrd="0" presId="urn:microsoft.com/office/officeart/2005/8/layout/hierarchy3"/>
    <dgm:cxn modelId="{065CD71A-81A0-4EC9-AE4F-F15C2A19F8F9}" srcId="{C7744963-A743-427B-829C-530D0AA5038F}" destId="{57B2CEAB-5308-40C5-82F2-0F021D93BD09}" srcOrd="0" destOrd="0" parTransId="{CA71E012-7BF6-4E71-9B22-8B8136585DB6}" sibTransId="{C4665D45-566B-42A9-B98E-0A2C5949395C}"/>
    <dgm:cxn modelId="{4123C318-59B5-4AA1-884B-E84A03DF458E}" type="presOf" srcId="{534494BD-E716-42C5-9D93-C590C2B86FF6}" destId="{BCA4B232-7249-43C7-ACC6-D031EF3C2EBD}" srcOrd="0" destOrd="0" presId="urn:microsoft.com/office/officeart/2005/8/layout/hierarchy3"/>
    <dgm:cxn modelId="{3B2AA508-EFB2-4668-B325-8247216357A2}" type="presOf" srcId="{6902AA8A-0691-4D5B-B777-EBC054164399}" destId="{FE3C4C09-E7CE-49F7-B23C-22D4A07CBA77}" srcOrd="0" destOrd="0" presId="urn:microsoft.com/office/officeart/2005/8/layout/hierarchy3"/>
    <dgm:cxn modelId="{787324EF-87CA-41B0-95E8-79F14F7B5CE0}" srcId="{C7744963-A743-427B-829C-530D0AA5038F}" destId="{725D5C16-9983-4A56-8A3F-29D693279EBD}" srcOrd="1" destOrd="0" parTransId="{B457B9D2-B4D4-4572-9B51-25EDD9859324}" sibTransId="{33E0F886-1B12-42D8-83AC-33E8FEEFFE2C}"/>
    <dgm:cxn modelId="{E6787BB6-EA60-412F-BD7A-58B361DAECC5}" type="presParOf" srcId="{3FFED975-61EE-4E69-A04C-15DB1828BB3F}" destId="{2E6BB40F-860F-4502-9B99-F9F5833A84DF}" srcOrd="0" destOrd="0" presId="urn:microsoft.com/office/officeart/2005/8/layout/hierarchy3"/>
    <dgm:cxn modelId="{CA304974-2B2B-4E01-B201-5E5216B03D4C}" type="presParOf" srcId="{2E6BB40F-860F-4502-9B99-F9F5833A84DF}" destId="{169A46EC-02BA-4BC9-BE9D-E4B03533A770}" srcOrd="0" destOrd="0" presId="urn:microsoft.com/office/officeart/2005/8/layout/hierarchy3"/>
    <dgm:cxn modelId="{9F6ACFF7-9B41-4446-AE46-0A5EF1D8D4D2}" type="presParOf" srcId="{169A46EC-02BA-4BC9-BE9D-E4B03533A770}" destId="{6B87D956-F81B-4CEC-8D3B-B35D9967DAC5}" srcOrd="0" destOrd="0" presId="urn:microsoft.com/office/officeart/2005/8/layout/hierarchy3"/>
    <dgm:cxn modelId="{B06F40B4-744C-401B-8570-CFB7FC44C78A}" type="presParOf" srcId="{169A46EC-02BA-4BC9-BE9D-E4B03533A770}" destId="{8ABF4DFE-A818-4BA0-8257-CE01994E8577}" srcOrd="1" destOrd="0" presId="urn:microsoft.com/office/officeart/2005/8/layout/hierarchy3"/>
    <dgm:cxn modelId="{4342178B-E531-4958-B54A-523080437145}" type="presParOf" srcId="{2E6BB40F-860F-4502-9B99-F9F5833A84DF}" destId="{A81D7020-F8B3-486A-B2A0-48B5AF9E4014}" srcOrd="1" destOrd="0" presId="urn:microsoft.com/office/officeart/2005/8/layout/hierarchy3"/>
    <dgm:cxn modelId="{D75BD796-F9CC-4B0E-B38B-6FFB57F0FF78}" type="presParOf" srcId="{A81D7020-F8B3-486A-B2A0-48B5AF9E4014}" destId="{09137459-A373-40CA-B669-05B988AF835C}" srcOrd="0" destOrd="0" presId="urn:microsoft.com/office/officeart/2005/8/layout/hierarchy3"/>
    <dgm:cxn modelId="{4C6F6903-79E4-4E81-B837-07E5AF6D16E6}" type="presParOf" srcId="{A81D7020-F8B3-486A-B2A0-48B5AF9E4014}" destId="{FE3C4C09-E7CE-49F7-B23C-22D4A07CBA77}" srcOrd="1" destOrd="0" presId="urn:microsoft.com/office/officeart/2005/8/layout/hierarchy3"/>
    <dgm:cxn modelId="{A127B4B1-0FCC-474D-8C9C-1F74A7A5138F}" type="presParOf" srcId="{A81D7020-F8B3-486A-B2A0-48B5AF9E4014}" destId="{BCA4B232-7249-43C7-ACC6-D031EF3C2EBD}" srcOrd="2" destOrd="0" presId="urn:microsoft.com/office/officeart/2005/8/layout/hierarchy3"/>
    <dgm:cxn modelId="{C755325E-FE7D-4AFB-820B-8EC5860CD2A1}" type="presParOf" srcId="{A81D7020-F8B3-486A-B2A0-48B5AF9E4014}" destId="{26158435-0952-4CF9-9822-8DB0E3AB068F}" srcOrd="3" destOrd="0" presId="urn:microsoft.com/office/officeart/2005/8/layout/hierarchy3"/>
    <dgm:cxn modelId="{D911B439-9EF1-4411-B347-E4EE822BA359}" type="presParOf" srcId="{3FFED975-61EE-4E69-A04C-15DB1828BB3F}" destId="{F63E4C43-E57F-4D33-B46E-805A791E9C13}" srcOrd="1" destOrd="0" presId="urn:microsoft.com/office/officeart/2005/8/layout/hierarchy3"/>
    <dgm:cxn modelId="{20773FD5-1958-4222-BF6A-F3247A9BF5AE}" type="presParOf" srcId="{F63E4C43-E57F-4D33-B46E-805A791E9C13}" destId="{14C5F244-3885-4D49-827B-E41E958A91E5}" srcOrd="0" destOrd="0" presId="urn:microsoft.com/office/officeart/2005/8/layout/hierarchy3"/>
    <dgm:cxn modelId="{CBD4C544-3909-4E1E-863E-2E9751B044CC}" type="presParOf" srcId="{14C5F244-3885-4D49-827B-E41E958A91E5}" destId="{C232D323-BDF4-4A1F-A5E4-E6850F05AADD}" srcOrd="0" destOrd="0" presId="urn:microsoft.com/office/officeart/2005/8/layout/hierarchy3"/>
    <dgm:cxn modelId="{5D4E7106-F763-46C8-87A7-F82EC26D2F31}" type="presParOf" srcId="{14C5F244-3885-4D49-827B-E41E958A91E5}" destId="{609C6236-8103-431B-8907-E68A213BD673}" srcOrd="1" destOrd="0" presId="urn:microsoft.com/office/officeart/2005/8/layout/hierarchy3"/>
    <dgm:cxn modelId="{353C9B32-4CD4-412D-9E49-55A8B444055A}" type="presParOf" srcId="{F63E4C43-E57F-4D33-B46E-805A791E9C13}" destId="{DD70A6E8-0D66-4CF5-8FD2-8A617F67C625}" srcOrd="1" destOrd="0" presId="urn:microsoft.com/office/officeart/2005/8/layout/hierarchy3"/>
    <dgm:cxn modelId="{FB50AA39-0E61-4D53-9D3E-151C3E140432}" type="presParOf" srcId="{DD70A6E8-0D66-4CF5-8FD2-8A617F67C625}" destId="{75EFD802-5DFE-484C-BD07-62445AED0603}" srcOrd="0" destOrd="0" presId="urn:microsoft.com/office/officeart/2005/8/layout/hierarchy3"/>
    <dgm:cxn modelId="{457065D5-EB41-473B-882D-72100A52027C}" type="presParOf" srcId="{DD70A6E8-0D66-4CF5-8FD2-8A617F67C625}" destId="{ABE6B9E0-8D0B-4036-9B28-34CFFBB5064D}" srcOrd="1" destOrd="0" presId="urn:microsoft.com/office/officeart/2005/8/layout/hierarchy3"/>
    <dgm:cxn modelId="{953F577F-AA81-4784-8304-1D270E5C86DC}" type="presParOf" srcId="{DD70A6E8-0D66-4CF5-8FD2-8A617F67C625}" destId="{F0AD1C29-6511-407D-81B3-0D959A88A97A}" srcOrd="2" destOrd="0" presId="urn:microsoft.com/office/officeart/2005/8/layout/hierarchy3"/>
    <dgm:cxn modelId="{64F612E5-A323-4D2E-A92F-C806B49C6565}" type="presParOf" srcId="{DD70A6E8-0D66-4CF5-8FD2-8A617F67C625}" destId="{1E4E790F-157F-4166-B655-059C9534245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103CC0-F05D-4FF7-946A-309BAB486B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E6C3E3-7DAD-4E44-A074-C8E4EBB2299B}">
      <dgm:prSet phldrT="[Текст]"/>
      <dgm:spPr/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НИОКР</a:t>
          </a:r>
          <a:endParaRPr lang="ru-RU" dirty="0"/>
        </a:p>
      </dgm:t>
    </dgm:pt>
    <dgm:pt modelId="{7F6D3BB9-55ED-4FDB-A435-6FB269F618D2}" type="parTrans" cxnId="{BEE32830-59D2-4025-85A5-DEA253121CF2}">
      <dgm:prSet/>
      <dgm:spPr/>
      <dgm:t>
        <a:bodyPr/>
        <a:lstStyle/>
        <a:p>
          <a:endParaRPr lang="ru-RU"/>
        </a:p>
      </dgm:t>
    </dgm:pt>
    <dgm:pt modelId="{50AA2985-9AAC-4F90-80FB-4150EEB4F077}" type="sibTrans" cxnId="{BEE32830-59D2-4025-85A5-DEA253121CF2}">
      <dgm:prSet/>
      <dgm:spPr/>
      <dgm:t>
        <a:bodyPr/>
        <a:lstStyle/>
        <a:p>
          <a:endParaRPr lang="ru-RU"/>
        </a:p>
      </dgm:t>
    </dgm:pt>
    <dgm:pt modelId="{C66AFF92-7005-4551-BF05-1C2629CED7C5}">
      <dgm:prSet phldrT="[Текст]"/>
      <dgm:spPr/>
      <dgm:t>
        <a:bodyPr/>
        <a:lstStyle/>
        <a:p>
          <a:r>
            <a:rPr lang="en-US" dirty="0" smtClean="0"/>
            <a:t>MVP</a:t>
          </a:r>
          <a:endParaRPr lang="ru-RU" dirty="0"/>
        </a:p>
      </dgm:t>
    </dgm:pt>
    <dgm:pt modelId="{136AFD0A-DF8F-47B7-A4A4-E9066C96C131}" type="parTrans" cxnId="{5C25BBD5-2431-4549-B39A-74F209AB2E96}">
      <dgm:prSet/>
      <dgm:spPr/>
      <dgm:t>
        <a:bodyPr/>
        <a:lstStyle/>
        <a:p>
          <a:endParaRPr lang="ru-RU"/>
        </a:p>
      </dgm:t>
    </dgm:pt>
    <dgm:pt modelId="{B95FA06E-AB6A-4B36-B559-F4AD08F6733F}" type="sibTrans" cxnId="{5C25BBD5-2431-4549-B39A-74F209AB2E96}">
      <dgm:prSet/>
      <dgm:spPr/>
      <dgm:t>
        <a:bodyPr/>
        <a:lstStyle/>
        <a:p>
          <a:endParaRPr lang="ru-RU"/>
        </a:p>
      </dgm:t>
    </dgm:pt>
    <dgm:pt modelId="{30A38257-B298-4A8C-946F-A67C55BBFA57}">
      <dgm:prSet phldrT="[Текст]" custT="1"/>
      <dgm:spPr/>
      <dgm:t>
        <a:bodyPr/>
        <a:lstStyle/>
        <a:p>
          <a:r>
            <a:rPr lang="ru-RU" sz="2400" dirty="0" smtClean="0"/>
            <a:t>Прогнозирование воздухопроницаемости, жесткости, </a:t>
          </a:r>
          <a:r>
            <a:rPr lang="ru-RU" sz="2400" dirty="0" err="1" smtClean="0"/>
            <a:t>драпируемости</a:t>
          </a:r>
          <a:endParaRPr lang="ru-RU" sz="2400" dirty="0"/>
        </a:p>
      </dgm:t>
    </dgm:pt>
    <dgm:pt modelId="{FE6782B1-9448-469C-8B6F-3E6A9D4A6963}" type="parTrans" cxnId="{21E887FF-6C4D-4C47-98EF-FB39A06F1D4D}">
      <dgm:prSet/>
      <dgm:spPr/>
      <dgm:t>
        <a:bodyPr/>
        <a:lstStyle/>
        <a:p>
          <a:endParaRPr lang="ru-RU"/>
        </a:p>
      </dgm:t>
    </dgm:pt>
    <dgm:pt modelId="{2B5DB42D-D98A-401A-A05D-786D5773D0BF}" type="sibTrans" cxnId="{21E887FF-6C4D-4C47-98EF-FB39A06F1D4D}">
      <dgm:prSet/>
      <dgm:spPr/>
      <dgm:t>
        <a:bodyPr/>
        <a:lstStyle/>
        <a:p>
          <a:endParaRPr lang="ru-RU"/>
        </a:p>
      </dgm:t>
    </dgm:pt>
    <dgm:pt modelId="{C7DC27CC-EA0A-4FDF-8F55-CB710DE2F414}">
      <dgm:prSet phldrT="[Текст]"/>
      <dgm:spPr/>
      <dgm:t>
        <a:bodyPr/>
        <a:lstStyle/>
        <a:p>
          <a:r>
            <a:rPr lang="ru-RU" dirty="0" smtClean="0"/>
            <a:t>Сотрудничество</a:t>
          </a:r>
          <a:endParaRPr lang="ru-RU" dirty="0"/>
        </a:p>
      </dgm:t>
    </dgm:pt>
    <dgm:pt modelId="{F075E1A9-4272-4CDE-A378-D5146A99A936}" type="parTrans" cxnId="{73F6333F-441F-43F2-908C-021D527C6EC8}">
      <dgm:prSet/>
      <dgm:spPr/>
      <dgm:t>
        <a:bodyPr/>
        <a:lstStyle/>
        <a:p>
          <a:endParaRPr lang="ru-RU"/>
        </a:p>
      </dgm:t>
    </dgm:pt>
    <dgm:pt modelId="{A5EE6C78-068F-4ABF-9F62-1719E1EF0215}" type="sibTrans" cxnId="{73F6333F-441F-43F2-908C-021D527C6EC8}">
      <dgm:prSet/>
      <dgm:spPr/>
      <dgm:t>
        <a:bodyPr/>
        <a:lstStyle/>
        <a:p>
          <a:endParaRPr lang="ru-RU"/>
        </a:p>
      </dgm:t>
    </dgm:pt>
    <dgm:pt modelId="{5F4BEBDE-792C-431C-9007-B3ED6E761DE4}">
      <dgm:prSet phldrT="[Текст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ru-RU" sz="2400" dirty="0" smtClean="0"/>
            <a:t>Договоренности с производственными и торговыми предприятиями Омска  по тестированию  ЦС</a:t>
          </a:r>
          <a:endParaRPr lang="ru-RU" sz="1400" dirty="0"/>
        </a:p>
      </dgm:t>
    </dgm:pt>
    <dgm:pt modelId="{EF2BBABA-09E2-4681-99A2-A5F6EC0ADAAE}" type="parTrans" cxnId="{9B08B4F1-CFBC-467B-939F-AEA457C7EC5E}">
      <dgm:prSet/>
      <dgm:spPr/>
      <dgm:t>
        <a:bodyPr/>
        <a:lstStyle/>
        <a:p>
          <a:endParaRPr lang="ru-RU"/>
        </a:p>
      </dgm:t>
    </dgm:pt>
    <dgm:pt modelId="{13E77BC0-F9CC-4E08-92D7-2DDA7094C070}" type="sibTrans" cxnId="{9B08B4F1-CFBC-467B-939F-AEA457C7EC5E}">
      <dgm:prSet/>
      <dgm:spPr/>
      <dgm:t>
        <a:bodyPr/>
        <a:lstStyle/>
        <a:p>
          <a:endParaRPr lang="ru-RU"/>
        </a:p>
      </dgm:t>
    </dgm:pt>
    <dgm:pt modelId="{3528418C-3CF5-45E1-BDB6-1011EB39117B}">
      <dgm:prSet phldrT="[Текст]" custT="1"/>
      <dgm:spPr/>
      <dgm:t>
        <a:bodyPr/>
        <a:lstStyle/>
        <a:p>
          <a:pPr marL="0" indent="0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400" dirty="0" smtClean="0"/>
            <a:t> Подготовлена выборка, идет обучение </a:t>
          </a:r>
          <a:r>
            <a:rPr lang="ru-RU" sz="2400" dirty="0" err="1" smtClean="0"/>
            <a:t>нейросети</a:t>
          </a:r>
          <a:endParaRPr lang="ru-RU" sz="2400" dirty="0"/>
        </a:p>
      </dgm:t>
    </dgm:pt>
    <dgm:pt modelId="{E8E07B23-3912-40A5-B2EA-D56B60C3CAA7}" type="sibTrans" cxnId="{334B6016-6B0F-4F4F-9419-0402B9283B56}">
      <dgm:prSet/>
      <dgm:spPr/>
      <dgm:t>
        <a:bodyPr/>
        <a:lstStyle/>
        <a:p>
          <a:endParaRPr lang="ru-RU"/>
        </a:p>
      </dgm:t>
    </dgm:pt>
    <dgm:pt modelId="{EB30FEA1-CA77-456D-AF71-E2FC8D289F92}" type="parTrans" cxnId="{334B6016-6B0F-4F4F-9419-0402B9283B56}">
      <dgm:prSet/>
      <dgm:spPr/>
      <dgm:t>
        <a:bodyPr/>
        <a:lstStyle/>
        <a:p>
          <a:endParaRPr lang="ru-RU"/>
        </a:p>
      </dgm:t>
    </dgm:pt>
    <dgm:pt modelId="{00D1A011-8EC4-47CD-A099-FB17DCC0934E}" type="pres">
      <dgm:prSet presAssocID="{F8103CC0-F05D-4FF7-946A-309BAB486B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CC605D-AC5B-431B-AE70-9233D55D7EA4}" type="pres">
      <dgm:prSet presAssocID="{BEE6C3E3-7DAD-4E44-A074-C8E4EBB2299B}" presName="linNode" presStyleCnt="0"/>
      <dgm:spPr/>
    </dgm:pt>
    <dgm:pt modelId="{FD9232AE-EBCF-4D7D-9E08-E26D8824DDE8}" type="pres">
      <dgm:prSet presAssocID="{BEE6C3E3-7DAD-4E44-A074-C8E4EBB2299B}" presName="parentText" presStyleLbl="node1" presStyleIdx="0" presStyleCnt="3" custScaleX="624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E1BBE2-F217-4D98-A20A-79DC505B7972}" type="pres">
      <dgm:prSet presAssocID="{BEE6C3E3-7DAD-4E44-A074-C8E4EBB2299B}" presName="descendantText" presStyleLbl="alignAccFollowNode1" presStyleIdx="0" presStyleCnt="3" custScaleY="1180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F7DB7-7D33-4E42-B6BA-568960322027}" type="pres">
      <dgm:prSet presAssocID="{50AA2985-9AAC-4F90-80FB-4150EEB4F077}" presName="sp" presStyleCnt="0"/>
      <dgm:spPr/>
    </dgm:pt>
    <dgm:pt modelId="{AAE49B3B-5DF6-4870-9AED-582C085FC9F6}" type="pres">
      <dgm:prSet presAssocID="{C66AFF92-7005-4551-BF05-1C2629CED7C5}" presName="linNode" presStyleCnt="0"/>
      <dgm:spPr/>
    </dgm:pt>
    <dgm:pt modelId="{86BFE0D5-6C21-4C68-B32A-3A4F66C15227}" type="pres">
      <dgm:prSet presAssocID="{C66AFF92-7005-4551-BF05-1C2629CED7C5}" presName="parentText" presStyleLbl="node1" presStyleIdx="1" presStyleCnt="3" custScaleX="94647" custLinFactNeighborX="471" custLinFactNeighborY="73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9FCE2-11C2-46F1-8B1A-0A5DA429E95E}" type="pres">
      <dgm:prSet presAssocID="{C66AFF92-7005-4551-BF05-1C2629CED7C5}" presName="descendantText" presStyleLbl="alignAccFollowNode1" presStyleIdx="1" presStyleCnt="3" custAng="0" custScaleX="185441" custScaleY="204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90062-09A1-47DB-910D-28D18C11DA81}" type="pres">
      <dgm:prSet presAssocID="{B95FA06E-AB6A-4B36-B559-F4AD08F6733F}" presName="sp" presStyleCnt="0"/>
      <dgm:spPr/>
    </dgm:pt>
    <dgm:pt modelId="{355E32F9-BF0E-47E0-83B6-0F55C2E48C37}" type="pres">
      <dgm:prSet presAssocID="{C7DC27CC-EA0A-4FDF-8F55-CB710DE2F414}" presName="linNode" presStyleCnt="0"/>
      <dgm:spPr/>
    </dgm:pt>
    <dgm:pt modelId="{7EFDC603-8E84-478C-917C-ECC2B8894758}" type="pres">
      <dgm:prSet presAssocID="{C7DC27CC-EA0A-4FDF-8F55-CB710DE2F414}" presName="parentText" presStyleLbl="node1" presStyleIdx="2" presStyleCnt="3" custScaleX="621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57124-A362-414C-A3E8-499A38E42638}" type="pres">
      <dgm:prSet presAssocID="{C7DC27CC-EA0A-4FDF-8F55-CB710DE2F414}" presName="descendantText" presStyleLbl="alignAccFollowNode1" presStyleIdx="2" presStyleCnt="3" custAng="0" custScaleX="98582" custScaleY="176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08B4F1-CFBC-467B-939F-AEA457C7EC5E}" srcId="{C7DC27CC-EA0A-4FDF-8F55-CB710DE2F414}" destId="{5F4BEBDE-792C-431C-9007-B3ED6E761DE4}" srcOrd="0" destOrd="0" parTransId="{EF2BBABA-09E2-4681-99A2-A5F6EC0ADAAE}" sibTransId="{13E77BC0-F9CC-4E08-92D7-2DDA7094C070}"/>
    <dgm:cxn modelId="{0169538A-6E4C-4334-89D3-19AB3A65565D}" type="presOf" srcId="{C7DC27CC-EA0A-4FDF-8F55-CB710DE2F414}" destId="{7EFDC603-8E84-478C-917C-ECC2B8894758}" srcOrd="0" destOrd="0" presId="urn:microsoft.com/office/officeart/2005/8/layout/vList5"/>
    <dgm:cxn modelId="{5C25BBD5-2431-4549-B39A-74F209AB2E96}" srcId="{F8103CC0-F05D-4FF7-946A-309BAB486B15}" destId="{C66AFF92-7005-4551-BF05-1C2629CED7C5}" srcOrd="1" destOrd="0" parTransId="{136AFD0A-DF8F-47B7-A4A4-E9066C96C131}" sibTransId="{B95FA06E-AB6A-4B36-B559-F4AD08F6733F}"/>
    <dgm:cxn modelId="{BEE32830-59D2-4025-85A5-DEA253121CF2}" srcId="{F8103CC0-F05D-4FF7-946A-309BAB486B15}" destId="{BEE6C3E3-7DAD-4E44-A074-C8E4EBB2299B}" srcOrd="0" destOrd="0" parTransId="{7F6D3BB9-55ED-4FDB-A435-6FB269F618D2}" sibTransId="{50AA2985-9AAC-4F90-80FB-4150EEB4F077}"/>
    <dgm:cxn modelId="{21E887FF-6C4D-4C47-98EF-FB39A06F1D4D}" srcId="{C66AFF92-7005-4551-BF05-1C2629CED7C5}" destId="{30A38257-B298-4A8C-946F-A67C55BBFA57}" srcOrd="0" destOrd="0" parTransId="{FE6782B1-9448-469C-8B6F-3E6A9D4A6963}" sibTransId="{2B5DB42D-D98A-401A-A05D-786D5773D0BF}"/>
    <dgm:cxn modelId="{E136A289-7B1D-43B6-A45A-88FE3C21C864}" type="presOf" srcId="{5F4BEBDE-792C-431C-9007-B3ED6E761DE4}" destId="{51157124-A362-414C-A3E8-499A38E42638}" srcOrd="0" destOrd="0" presId="urn:microsoft.com/office/officeart/2005/8/layout/vList5"/>
    <dgm:cxn modelId="{5110F434-859F-4445-A21D-07ACA493C622}" type="presOf" srcId="{30A38257-B298-4A8C-946F-A67C55BBFA57}" destId="{C499FCE2-11C2-46F1-8B1A-0A5DA429E95E}" srcOrd="0" destOrd="0" presId="urn:microsoft.com/office/officeart/2005/8/layout/vList5"/>
    <dgm:cxn modelId="{56730574-66D7-4C08-8745-813EBD19D902}" type="presOf" srcId="{C66AFF92-7005-4551-BF05-1C2629CED7C5}" destId="{86BFE0D5-6C21-4C68-B32A-3A4F66C15227}" srcOrd="0" destOrd="0" presId="urn:microsoft.com/office/officeart/2005/8/layout/vList5"/>
    <dgm:cxn modelId="{73F6333F-441F-43F2-908C-021D527C6EC8}" srcId="{F8103CC0-F05D-4FF7-946A-309BAB486B15}" destId="{C7DC27CC-EA0A-4FDF-8F55-CB710DE2F414}" srcOrd="2" destOrd="0" parTransId="{F075E1A9-4272-4CDE-A378-D5146A99A936}" sibTransId="{A5EE6C78-068F-4ABF-9F62-1719E1EF0215}"/>
    <dgm:cxn modelId="{334B6016-6B0F-4F4F-9419-0402B9283B56}" srcId="{BEE6C3E3-7DAD-4E44-A074-C8E4EBB2299B}" destId="{3528418C-3CF5-45E1-BDB6-1011EB39117B}" srcOrd="0" destOrd="0" parTransId="{EB30FEA1-CA77-456D-AF71-E2FC8D289F92}" sibTransId="{E8E07B23-3912-40A5-B2EA-D56B60C3CAA7}"/>
    <dgm:cxn modelId="{86C05D60-1DF7-447C-BABF-D7B51EF7328C}" type="presOf" srcId="{BEE6C3E3-7DAD-4E44-A074-C8E4EBB2299B}" destId="{FD9232AE-EBCF-4D7D-9E08-E26D8824DDE8}" srcOrd="0" destOrd="0" presId="urn:microsoft.com/office/officeart/2005/8/layout/vList5"/>
    <dgm:cxn modelId="{48803CAA-96A5-484E-B07D-A1CCF68501F8}" type="presOf" srcId="{3528418C-3CF5-45E1-BDB6-1011EB39117B}" destId="{67E1BBE2-F217-4D98-A20A-79DC505B7972}" srcOrd="0" destOrd="0" presId="urn:microsoft.com/office/officeart/2005/8/layout/vList5"/>
    <dgm:cxn modelId="{8F21AAA0-74B8-4744-9A91-8F2A65F62A6C}" type="presOf" srcId="{F8103CC0-F05D-4FF7-946A-309BAB486B15}" destId="{00D1A011-8EC4-47CD-A099-FB17DCC0934E}" srcOrd="0" destOrd="0" presId="urn:microsoft.com/office/officeart/2005/8/layout/vList5"/>
    <dgm:cxn modelId="{B06D6416-6C4D-4438-A24A-27CB74BDB318}" type="presParOf" srcId="{00D1A011-8EC4-47CD-A099-FB17DCC0934E}" destId="{9DCC605D-AC5B-431B-AE70-9233D55D7EA4}" srcOrd="0" destOrd="0" presId="urn:microsoft.com/office/officeart/2005/8/layout/vList5"/>
    <dgm:cxn modelId="{73A20CDF-26B9-4FA9-9CAB-D2F746A86340}" type="presParOf" srcId="{9DCC605D-AC5B-431B-AE70-9233D55D7EA4}" destId="{FD9232AE-EBCF-4D7D-9E08-E26D8824DDE8}" srcOrd="0" destOrd="0" presId="urn:microsoft.com/office/officeart/2005/8/layout/vList5"/>
    <dgm:cxn modelId="{6B8C5503-DAC5-422E-9E01-65B038A96592}" type="presParOf" srcId="{9DCC605D-AC5B-431B-AE70-9233D55D7EA4}" destId="{67E1BBE2-F217-4D98-A20A-79DC505B7972}" srcOrd="1" destOrd="0" presId="urn:microsoft.com/office/officeart/2005/8/layout/vList5"/>
    <dgm:cxn modelId="{BC1C6EE6-61EC-4EC1-B2E8-AD5649A3949B}" type="presParOf" srcId="{00D1A011-8EC4-47CD-A099-FB17DCC0934E}" destId="{52CF7DB7-7D33-4E42-B6BA-568960322027}" srcOrd="1" destOrd="0" presId="urn:microsoft.com/office/officeart/2005/8/layout/vList5"/>
    <dgm:cxn modelId="{FC2A3A0C-52DE-4EB3-B862-55A0601E2FDD}" type="presParOf" srcId="{00D1A011-8EC4-47CD-A099-FB17DCC0934E}" destId="{AAE49B3B-5DF6-4870-9AED-582C085FC9F6}" srcOrd="2" destOrd="0" presId="urn:microsoft.com/office/officeart/2005/8/layout/vList5"/>
    <dgm:cxn modelId="{F601DFF7-90FE-468E-B02B-F056D92BFC5E}" type="presParOf" srcId="{AAE49B3B-5DF6-4870-9AED-582C085FC9F6}" destId="{86BFE0D5-6C21-4C68-B32A-3A4F66C15227}" srcOrd="0" destOrd="0" presId="urn:microsoft.com/office/officeart/2005/8/layout/vList5"/>
    <dgm:cxn modelId="{7AC16054-391E-4D29-84DA-57AAAFC9EBA3}" type="presParOf" srcId="{AAE49B3B-5DF6-4870-9AED-582C085FC9F6}" destId="{C499FCE2-11C2-46F1-8B1A-0A5DA429E95E}" srcOrd="1" destOrd="0" presId="urn:microsoft.com/office/officeart/2005/8/layout/vList5"/>
    <dgm:cxn modelId="{9BDDE9F5-0263-4997-90EE-8AC84816FB6E}" type="presParOf" srcId="{00D1A011-8EC4-47CD-A099-FB17DCC0934E}" destId="{A6990062-09A1-47DB-910D-28D18C11DA81}" srcOrd="3" destOrd="0" presId="urn:microsoft.com/office/officeart/2005/8/layout/vList5"/>
    <dgm:cxn modelId="{8A6A8C51-2087-4F3B-8BAC-3F85B77C687C}" type="presParOf" srcId="{00D1A011-8EC4-47CD-A099-FB17DCC0934E}" destId="{355E32F9-BF0E-47E0-83B6-0F55C2E48C37}" srcOrd="4" destOrd="0" presId="urn:microsoft.com/office/officeart/2005/8/layout/vList5"/>
    <dgm:cxn modelId="{5C63C754-443D-44A5-AAE3-DE848E1908AA}" type="presParOf" srcId="{355E32F9-BF0E-47E0-83B6-0F55C2E48C37}" destId="{7EFDC603-8E84-478C-917C-ECC2B8894758}" srcOrd="0" destOrd="0" presId="urn:microsoft.com/office/officeart/2005/8/layout/vList5"/>
    <dgm:cxn modelId="{97C7B3B5-25C6-477F-B419-53AC644D9DB1}" type="presParOf" srcId="{355E32F9-BF0E-47E0-83B6-0F55C2E48C37}" destId="{51157124-A362-414C-A3E8-499A38E426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103CC0-F05D-4FF7-946A-309BAB486B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E6C3E3-7DAD-4E44-A074-C8E4EBB2299B}">
      <dgm:prSet phldrT="[Текст]" custT="1"/>
      <dgm:spPr/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dirty="0" smtClean="0"/>
            <a:t>2022 - Заявка на «УМНИК», НИОКР</a:t>
          </a:r>
          <a:endParaRPr lang="ru-RU" sz="2800" dirty="0"/>
        </a:p>
      </dgm:t>
    </dgm:pt>
    <dgm:pt modelId="{7F6D3BB9-55ED-4FDB-A435-6FB269F618D2}" type="parTrans" cxnId="{BEE32830-59D2-4025-85A5-DEA253121CF2}">
      <dgm:prSet/>
      <dgm:spPr/>
      <dgm:t>
        <a:bodyPr/>
        <a:lstStyle/>
        <a:p>
          <a:endParaRPr lang="ru-RU"/>
        </a:p>
      </dgm:t>
    </dgm:pt>
    <dgm:pt modelId="{50AA2985-9AAC-4F90-80FB-4150EEB4F077}" type="sibTrans" cxnId="{BEE32830-59D2-4025-85A5-DEA253121CF2}">
      <dgm:prSet/>
      <dgm:spPr/>
      <dgm:t>
        <a:bodyPr/>
        <a:lstStyle/>
        <a:p>
          <a:endParaRPr lang="ru-RU"/>
        </a:p>
      </dgm:t>
    </dgm:pt>
    <dgm:pt modelId="{30A38257-B298-4A8C-946F-A67C55BBFA57}">
      <dgm:prSet phldrT="[Текст]" custT="1"/>
      <dgm:spPr/>
      <dgm:t>
        <a:bodyPr/>
        <a:lstStyle/>
        <a:p>
          <a:r>
            <a:rPr lang="ru-RU" sz="2400" dirty="0" smtClean="0"/>
            <a:t>Готовый функционал</a:t>
          </a:r>
          <a:endParaRPr lang="ru-RU" sz="2400" dirty="0"/>
        </a:p>
      </dgm:t>
    </dgm:pt>
    <dgm:pt modelId="{FE6782B1-9448-469C-8B6F-3E6A9D4A6963}" type="parTrans" cxnId="{21E887FF-6C4D-4C47-98EF-FB39A06F1D4D}">
      <dgm:prSet/>
      <dgm:spPr/>
      <dgm:t>
        <a:bodyPr/>
        <a:lstStyle/>
        <a:p>
          <a:endParaRPr lang="ru-RU"/>
        </a:p>
      </dgm:t>
    </dgm:pt>
    <dgm:pt modelId="{2B5DB42D-D98A-401A-A05D-786D5773D0BF}" type="sibTrans" cxnId="{21E887FF-6C4D-4C47-98EF-FB39A06F1D4D}">
      <dgm:prSet/>
      <dgm:spPr/>
      <dgm:t>
        <a:bodyPr/>
        <a:lstStyle/>
        <a:p>
          <a:endParaRPr lang="ru-RU"/>
        </a:p>
      </dgm:t>
    </dgm:pt>
    <dgm:pt modelId="{C7DC27CC-EA0A-4FDF-8F55-CB710DE2F414}">
      <dgm:prSet phldrT="[Текст]" custT="1"/>
      <dgm:spPr/>
      <dgm:t>
        <a:bodyPr/>
        <a:lstStyle/>
        <a:p>
          <a:pPr>
            <a:lnSpc>
              <a:spcPct val="114000"/>
            </a:lnSpc>
          </a:pPr>
          <a:r>
            <a:rPr lang="ru-RU" sz="2800" dirty="0" smtClean="0"/>
            <a:t>202</a:t>
          </a:r>
          <a:r>
            <a:rPr lang="en-US" sz="2800" dirty="0" smtClean="0"/>
            <a:t>3</a:t>
          </a:r>
          <a:r>
            <a:rPr lang="ru-RU" sz="2800" dirty="0" smtClean="0"/>
            <a:t> - Заявка на СТАРТ-2, ЦС</a:t>
          </a:r>
          <a:endParaRPr lang="ru-RU" sz="2800" dirty="0"/>
        </a:p>
      </dgm:t>
    </dgm:pt>
    <dgm:pt modelId="{F075E1A9-4272-4CDE-A378-D5146A99A936}" type="parTrans" cxnId="{73F6333F-441F-43F2-908C-021D527C6EC8}">
      <dgm:prSet/>
      <dgm:spPr/>
      <dgm:t>
        <a:bodyPr/>
        <a:lstStyle/>
        <a:p>
          <a:endParaRPr lang="ru-RU"/>
        </a:p>
      </dgm:t>
    </dgm:pt>
    <dgm:pt modelId="{A5EE6C78-068F-4ABF-9F62-1719E1EF0215}" type="sibTrans" cxnId="{73F6333F-441F-43F2-908C-021D527C6EC8}">
      <dgm:prSet/>
      <dgm:spPr/>
      <dgm:t>
        <a:bodyPr/>
        <a:lstStyle/>
        <a:p>
          <a:endParaRPr lang="ru-RU"/>
        </a:p>
      </dgm:t>
    </dgm:pt>
    <dgm:pt modelId="{5F4BEBDE-792C-431C-9007-B3ED6E761DE4}">
      <dgm:prSet phldrT="[Текст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ru-RU" sz="2400" dirty="0" smtClean="0"/>
            <a:t>Продвижение ЦС и коммерциализация </a:t>
          </a:r>
          <a:endParaRPr lang="ru-RU" sz="1400" dirty="0"/>
        </a:p>
      </dgm:t>
    </dgm:pt>
    <dgm:pt modelId="{EF2BBABA-09E2-4681-99A2-A5F6EC0ADAAE}" type="parTrans" cxnId="{9B08B4F1-CFBC-467B-939F-AEA457C7EC5E}">
      <dgm:prSet/>
      <dgm:spPr/>
      <dgm:t>
        <a:bodyPr/>
        <a:lstStyle/>
        <a:p>
          <a:endParaRPr lang="ru-RU"/>
        </a:p>
      </dgm:t>
    </dgm:pt>
    <dgm:pt modelId="{13E77BC0-F9CC-4E08-92D7-2DDA7094C070}" type="sibTrans" cxnId="{9B08B4F1-CFBC-467B-939F-AEA457C7EC5E}">
      <dgm:prSet/>
      <dgm:spPr/>
      <dgm:t>
        <a:bodyPr/>
        <a:lstStyle/>
        <a:p>
          <a:endParaRPr lang="ru-RU"/>
        </a:p>
      </dgm:t>
    </dgm:pt>
    <dgm:pt modelId="{3528418C-3CF5-45E1-BDB6-1011EB39117B}">
      <dgm:prSet phldrT="[Текст]" custT="1"/>
      <dgm:spPr/>
      <dgm:t>
        <a:bodyPr/>
        <a:lstStyle/>
        <a:p>
          <a:pPr marL="0" indent="0" defTabSz="533400">
            <a:lnSpc>
              <a:spcPct val="114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400" dirty="0" smtClean="0"/>
            <a:t>  Обучение </a:t>
          </a:r>
          <a:r>
            <a:rPr lang="ru-RU" sz="2400" dirty="0" err="1" smtClean="0"/>
            <a:t>нейросети</a:t>
          </a:r>
          <a:r>
            <a:rPr lang="ru-RU" sz="2400" dirty="0" smtClean="0"/>
            <a:t>, улучшение метрик, добавление новых характеристик и свойств, </a:t>
          </a:r>
          <a:r>
            <a:rPr lang="ru-RU" sz="2400" err="1" smtClean="0"/>
            <a:t>модулей</a:t>
          </a:r>
          <a:r>
            <a:rPr lang="ru-RU" sz="2400" smtClean="0"/>
            <a:t>.</a:t>
          </a:r>
          <a:endParaRPr lang="ru-RU" sz="2400" dirty="0"/>
        </a:p>
      </dgm:t>
    </dgm:pt>
    <dgm:pt modelId="{E8E07B23-3912-40A5-B2EA-D56B60C3CAA7}" type="sibTrans" cxnId="{334B6016-6B0F-4F4F-9419-0402B9283B56}">
      <dgm:prSet/>
      <dgm:spPr/>
      <dgm:t>
        <a:bodyPr/>
        <a:lstStyle/>
        <a:p>
          <a:endParaRPr lang="ru-RU"/>
        </a:p>
      </dgm:t>
    </dgm:pt>
    <dgm:pt modelId="{EB30FEA1-CA77-456D-AF71-E2FC8D289F92}" type="parTrans" cxnId="{334B6016-6B0F-4F4F-9419-0402B9283B56}">
      <dgm:prSet/>
      <dgm:spPr/>
      <dgm:t>
        <a:bodyPr/>
        <a:lstStyle/>
        <a:p>
          <a:endParaRPr lang="ru-RU"/>
        </a:p>
      </dgm:t>
    </dgm:pt>
    <dgm:pt modelId="{C66AFF92-7005-4551-BF05-1C2629CED7C5}">
      <dgm:prSet phldrT="[Текст]" custT="1"/>
      <dgm:spPr/>
      <dgm:t>
        <a:bodyPr/>
        <a:lstStyle/>
        <a:p>
          <a:pPr>
            <a:lnSpc>
              <a:spcPct val="114000"/>
            </a:lnSpc>
          </a:pPr>
          <a:r>
            <a:rPr lang="ru-RU" sz="2800" dirty="0" smtClean="0"/>
            <a:t>202</a:t>
          </a:r>
          <a:r>
            <a:rPr lang="en-US" sz="2800" dirty="0" smtClean="0"/>
            <a:t>2</a:t>
          </a:r>
          <a:r>
            <a:rPr lang="ru-RU" sz="2800" dirty="0" smtClean="0"/>
            <a:t> - Заявка на СТАРТ-1, прототип</a:t>
          </a:r>
          <a:endParaRPr lang="ru-RU" sz="2800" dirty="0"/>
        </a:p>
      </dgm:t>
    </dgm:pt>
    <dgm:pt modelId="{B95FA06E-AB6A-4B36-B559-F4AD08F6733F}" type="sibTrans" cxnId="{5C25BBD5-2431-4549-B39A-74F209AB2E96}">
      <dgm:prSet/>
      <dgm:spPr/>
      <dgm:t>
        <a:bodyPr/>
        <a:lstStyle/>
        <a:p>
          <a:endParaRPr lang="ru-RU"/>
        </a:p>
      </dgm:t>
    </dgm:pt>
    <dgm:pt modelId="{136AFD0A-DF8F-47B7-A4A4-E9066C96C131}" type="parTrans" cxnId="{5C25BBD5-2431-4549-B39A-74F209AB2E96}">
      <dgm:prSet/>
      <dgm:spPr/>
      <dgm:t>
        <a:bodyPr/>
        <a:lstStyle/>
        <a:p>
          <a:endParaRPr lang="ru-RU"/>
        </a:p>
      </dgm:t>
    </dgm:pt>
    <dgm:pt modelId="{00D1A011-8EC4-47CD-A099-FB17DCC0934E}" type="pres">
      <dgm:prSet presAssocID="{F8103CC0-F05D-4FF7-946A-309BAB486B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CC605D-AC5B-431B-AE70-9233D55D7EA4}" type="pres">
      <dgm:prSet presAssocID="{BEE6C3E3-7DAD-4E44-A074-C8E4EBB2299B}" presName="linNode" presStyleCnt="0"/>
      <dgm:spPr/>
    </dgm:pt>
    <dgm:pt modelId="{FD9232AE-EBCF-4D7D-9E08-E26D8824DDE8}" type="pres">
      <dgm:prSet presAssocID="{BEE6C3E3-7DAD-4E44-A074-C8E4EBB2299B}" presName="parentText" presStyleLbl="node1" presStyleIdx="0" presStyleCnt="3" custScaleX="260629" custScaleY="1108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E1BBE2-F217-4D98-A20A-79DC505B7972}" type="pres">
      <dgm:prSet presAssocID="{BEE6C3E3-7DAD-4E44-A074-C8E4EBB2299B}" presName="descendantText" presStyleLbl="alignAccFollowNode1" presStyleIdx="0" presStyleCnt="3" custScaleX="386474" custScaleY="141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F7DB7-7D33-4E42-B6BA-568960322027}" type="pres">
      <dgm:prSet presAssocID="{50AA2985-9AAC-4F90-80FB-4150EEB4F077}" presName="sp" presStyleCnt="0"/>
      <dgm:spPr/>
    </dgm:pt>
    <dgm:pt modelId="{AAE49B3B-5DF6-4870-9AED-582C085FC9F6}" type="pres">
      <dgm:prSet presAssocID="{C66AFF92-7005-4551-BF05-1C2629CED7C5}" presName="linNode" presStyleCnt="0"/>
      <dgm:spPr/>
    </dgm:pt>
    <dgm:pt modelId="{86BFE0D5-6C21-4C68-B32A-3A4F66C15227}" type="pres">
      <dgm:prSet presAssocID="{C66AFF92-7005-4551-BF05-1C2629CED7C5}" presName="parentText" presStyleLbl="node1" presStyleIdx="1" presStyleCnt="3" custScaleX="126428" custScaleY="94365" custLinFactNeighborX="-404" custLinFactNeighborY="-4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9FCE2-11C2-46F1-8B1A-0A5DA429E95E}" type="pres">
      <dgm:prSet presAssocID="{C66AFF92-7005-4551-BF05-1C2629CED7C5}" presName="descendantText" presStyleLbl="alignAccFollowNode1" presStyleIdx="1" presStyleCnt="3" custAng="0" custScaleX="185441" custScaleY="114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90062-09A1-47DB-910D-28D18C11DA81}" type="pres">
      <dgm:prSet presAssocID="{B95FA06E-AB6A-4B36-B559-F4AD08F6733F}" presName="sp" presStyleCnt="0"/>
      <dgm:spPr/>
    </dgm:pt>
    <dgm:pt modelId="{355E32F9-BF0E-47E0-83B6-0F55C2E48C37}" type="pres">
      <dgm:prSet presAssocID="{C7DC27CC-EA0A-4FDF-8F55-CB710DE2F414}" presName="linNode" presStyleCnt="0"/>
      <dgm:spPr/>
    </dgm:pt>
    <dgm:pt modelId="{7EFDC603-8E84-478C-917C-ECC2B8894758}" type="pres">
      <dgm:prSet presAssocID="{C7DC27CC-EA0A-4FDF-8F55-CB710DE2F414}" presName="parentText" presStyleLbl="node1" presStyleIdx="2" presStyleCnt="3" custScaleX="111905" custScaleY="114742" custLinFactNeighborX="-11" custLinFactNeighborY="131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57124-A362-414C-A3E8-499A38E42638}" type="pres">
      <dgm:prSet presAssocID="{C7DC27CC-EA0A-4FDF-8F55-CB710DE2F414}" presName="descendantText" presStyleLbl="alignAccFollowNode1" presStyleIdx="2" presStyleCnt="3" custAng="0" custScaleX="158585" custScaleY="102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2EE971-1D47-4FF2-9A5C-4D3F69345FA8}" type="presOf" srcId="{3528418C-3CF5-45E1-BDB6-1011EB39117B}" destId="{67E1BBE2-F217-4D98-A20A-79DC505B7972}" srcOrd="0" destOrd="0" presId="urn:microsoft.com/office/officeart/2005/8/layout/vList5"/>
    <dgm:cxn modelId="{C9FF0429-C4C0-4357-8223-B58140494D92}" type="presOf" srcId="{BEE6C3E3-7DAD-4E44-A074-C8E4EBB2299B}" destId="{FD9232AE-EBCF-4D7D-9E08-E26D8824DDE8}" srcOrd="0" destOrd="0" presId="urn:microsoft.com/office/officeart/2005/8/layout/vList5"/>
    <dgm:cxn modelId="{9B08B4F1-CFBC-467B-939F-AEA457C7EC5E}" srcId="{C7DC27CC-EA0A-4FDF-8F55-CB710DE2F414}" destId="{5F4BEBDE-792C-431C-9007-B3ED6E761DE4}" srcOrd="0" destOrd="0" parTransId="{EF2BBABA-09E2-4681-99A2-A5F6EC0ADAAE}" sibTransId="{13E77BC0-F9CC-4E08-92D7-2DDA7094C070}"/>
    <dgm:cxn modelId="{5C25BBD5-2431-4549-B39A-74F209AB2E96}" srcId="{F8103CC0-F05D-4FF7-946A-309BAB486B15}" destId="{C66AFF92-7005-4551-BF05-1C2629CED7C5}" srcOrd="1" destOrd="0" parTransId="{136AFD0A-DF8F-47B7-A4A4-E9066C96C131}" sibTransId="{B95FA06E-AB6A-4B36-B559-F4AD08F6733F}"/>
    <dgm:cxn modelId="{BEE32830-59D2-4025-85A5-DEA253121CF2}" srcId="{F8103CC0-F05D-4FF7-946A-309BAB486B15}" destId="{BEE6C3E3-7DAD-4E44-A074-C8E4EBB2299B}" srcOrd="0" destOrd="0" parTransId="{7F6D3BB9-55ED-4FDB-A435-6FB269F618D2}" sibTransId="{50AA2985-9AAC-4F90-80FB-4150EEB4F077}"/>
    <dgm:cxn modelId="{21E887FF-6C4D-4C47-98EF-FB39A06F1D4D}" srcId="{C66AFF92-7005-4551-BF05-1C2629CED7C5}" destId="{30A38257-B298-4A8C-946F-A67C55BBFA57}" srcOrd="0" destOrd="0" parTransId="{FE6782B1-9448-469C-8B6F-3E6A9D4A6963}" sibTransId="{2B5DB42D-D98A-401A-A05D-786D5773D0BF}"/>
    <dgm:cxn modelId="{CEACF9FC-5AD8-48D5-BA49-889AB75EBB7B}" type="presOf" srcId="{F8103CC0-F05D-4FF7-946A-309BAB486B15}" destId="{00D1A011-8EC4-47CD-A099-FB17DCC0934E}" srcOrd="0" destOrd="0" presId="urn:microsoft.com/office/officeart/2005/8/layout/vList5"/>
    <dgm:cxn modelId="{73F6333F-441F-43F2-908C-021D527C6EC8}" srcId="{F8103CC0-F05D-4FF7-946A-309BAB486B15}" destId="{C7DC27CC-EA0A-4FDF-8F55-CB710DE2F414}" srcOrd="2" destOrd="0" parTransId="{F075E1A9-4272-4CDE-A378-D5146A99A936}" sibTransId="{A5EE6C78-068F-4ABF-9F62-1719E1EF0215}"/>
    <dgm:cxn modelId="{334B6016-6B0F-4F4F-9419-0402B9283B56}" srcId="{BEE6C3E3-7DAD-4E44-A074-C8E4EBB2299B}" destId="{3528418C-3CF5-45E1-BDB6-1011EB39117B}" srcOrd="0" destOrd="0" parTransId="{EB30FEA1-CA77-456D-AF71-E2FC8D289F92}" sibTransId="{E8E07B23-3912-40A5-B2EA-D56B60C3CAA7}"/>
    <dgm:cxn modelId="{9477554E-4FD9-4376-A089-B2CE86D5A4DD}" type="presOf" srcId="{30A38257-B298-4A8C-946F-A67C55BBFA57}" destId="{C499FCE2-11C2-46F1-8B1A-0A5DA429E95E}" srcOrd="0" destOrd="0" presId="urn:microsoft.com/office/officeart/2005/8/layout/vList5"/>
    <dgm:cxn modelId="{DCFCB284-D5EB-40E0-AAF8-35DA86B70596}" type="presOf" srcId="{C7DC27CC-EA0A-4FDF-8F55-CB710DE2F414}" destId="{7EFDC603-8E84-478C-917C-ECC2B8894758}" srcOrd="0" destOrd="0" presId="urn:microsoft.com/office/officeart/2005/8/layout/vList5"/>
    <dgm:cxn modelId="{E1E56B76-3C2D-475D-9852-6390D1CF2BB2}" type="presOf" srcId="{C66AFF92-7005-4551-BF05-1C2629CED7C5}" destId="{86BFE0D5-6C21-4C68-B32A-3A4F66C15227}" srcOrd="0" destOrd="0" presId="urn:microsoft.com/office/officeart/2005/8/layout/vList5"/>
    <dgm:cxn modelId="{2D1B37BF-4A45-4A45-AAD2-3938B6157F9C}" type="presOf" srcId="{5F4BEBDE-792C-431C-9007-B3ED6E761DE4}" destId="{51157124-A362-414C-A3E8-499A38E42638}" srcOrd="0" destOrd="0" presId="urn:microsoft.com/office/officeart/2005/8/layout/vList5"/>
    <dgm:cxn modelId="{571B4502-173D-4CC1-949E-E316F0A70BD3}" type="presParOf" srcId="{00D1A011-8EC4-47CD-A099-FB17DCC0934E}" destId="{9DCC605D-AC5B-431B-AE70-9233D55D7EA4}" srcOrd="0" destOrd="0" presId="urn:microsoft.com/office/officeart/2005/8/layout/vList5"/>
    <dgm:cxn modelId="{0F75575C-D120-497C-B1CC-63039299D6EB}" type="presParOf" srcId="{9DCC605D-AC5B-431B-AE70-9233D55D7EA4}" destId="{FD9232AE-EBCF-4D7D-9E08-E26D8824DDE8}" srcOrd="0" destOrd="0" presId="urn:microsoft.com/office/officeart/2005/8/layout/vList5"/>
    <dgm:cxn modelId="{51BFFEEF-3CAA-4445-A46A-2D396B113BCA}" type="presParOf" srcId="{9DCC605D-AC5B-431B-AE70-9233D55D7EA4}" destId="{67E1BBE2-F217-4D98-A20A-79DC505B7972}" srcOrd="1" destOrd="0" presId="urn:microsoft.com/office/officeart/2005/8/layout/vList5"/>
    <dgm:cxn modelId="{ACB998FD-238C-4825-80C7-8C979E6AA92A}" type="presParOf" srcId="{00D1A011-8EC4-47CD-A099-FB17DCC0934E}" destId="{52CF7DB7-7D33-4E42-B6BA-568960322027}" srcOrd="1" destOrd="0" presId="urn:microsoft.com/office/officeart/2005/8/layout/vList5"/>
    <dgm:cxn modelId="{CEC718D6-2ADD-4812-B4D5-775496B8A74C}" type="presParOf" srcId="{00D1A011-8EC4-47CD-A099-FB17DCC0934E}" destId="{AAE49B3B-5DF6-4870-9AED-582C085FC9F6}" srcOrd="2" destOrd="0" presId="urn:microsoft.com/office/officeart/2005/8/layout/vList5"/>
    <dgm:cxn modelId="{AD437691-1DFF-41E2-94E0-8D32F6EE4551}" type="presParOf" srcId="{AAE49B3B-5DF6-4870-9AED-582C085FC9F6}" destId="{86BFE0D5-6C21-4C68-B32A-3A4F66C15227}" srcOrd="0" destOrd="0" presId="urn:microsoft.com/office/officeart/2005/8/layout/vList5"/>
    <dgm:cxn modelId="{0A385B78-9D6E-44D2-8DC8-EE881B9C634D}" type="presParOf" srcId="{AAE49B3B-5DF6-4870-9AED-582C085FC9F6}" destId="{C499FCE2-11C2-46F1-8B1A-0A5DA429E95E}" srcOrd="1" destOrd="0" presId="urn:microsoft.com/office/officeart/2005/8/layout/vList5"/>
    <dgm:cxn modelId="{721C0DB5-69C4-47D9-905A-623BC67FA80B}" type="presParOf" srcId="{00D1A011-8EC4-47CD-A099-FB17DCC0934E}" destId="{A6990062-09A1-47DB-910D-28D18C11DA81}" srcOrd="3" destOrd="0" presId="urn:microsoft.com/office/officeart/2005/8/layout/vList5"/>
    <dgm:cxn modelId="{400FA0E5-4965-4D57-819E-0B79982816B8}" type="presParOf" srcId="{00D1A011-8EC4-47CD-A099-FB17DCC0934E}" destId="{355E32F9-BF0E-47E0-83B6-0F55C2E48C37}" srcOrd="4" destOrd="0" presId="urn:microsoft.com/office/officeart/2005/8/layout/vList5"/>
    <dgm:cxn modelId="{195A38EF-F07F-4F9A-BC27-B7C1E8793A00}" type="presParOf" srcId="{355E32F9-BF0E-47E0-83B6-0F55C2E48C37}" destId="{7EFDC603-8E84-478C-917C-ECC2B8894758}" srcOrd="0" destOrd="0" presId="urn:microsoft.com/office/officeart/2005/8/layout/vList5"/>
    <dgm:cxn modelId="{41EC49A2-063C-4389-BB29-C916D57AD402}" type="presParOf" srcId="{355E32F9-BF0E-47E0-83B6-0F55C2E48C37}" destId="{51157124-A362-414C-A3E8-499A38E426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12A2DC-35DB-4A0E-9347-04E73398B36E}">
      <dsp:nvSpPr>
        <dsp:cNvPr id="0" name=""/>
        <dsp:cNvSpPr/>
      </dsp:nvSpPr>
      <dsp:spPr>
        <a:xfrm>
          <a:off x="503407" y="0"/>
          <a:ext cx="5929412" cy="756877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 рынке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l" defTabSz="8890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3200" b="0" kern="1200" dirty="0" smtClean="0">
              <a:solidFill>
                <a:schemeClr val="tx1"/>
              </a:solidFill>
            </a:rPr>
            <a:t>На российском рынке, особенно в детском и подростковом ассортименте  одежды:</a:t>
          </a:r>
        </a:p>
        <a:p>
          <a:pPr lvl="0" algn="l" defTabSz="8890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3200" b="0" kern="1200" dirty="0" smtClean="0">
              <a:solidFill>
                <a:schemeClr val="tx1"/>
              </a:solidFill>
            </a:rPr>
            <a:t>- 50-60 % изделий не соответствуют по безопасности; </a:t>
          </a:r>
        </a:p>
        <a:p>
          <a:pPr lvl="0" algn="l" defTabSz="8890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3200" b="0" kern="1200" dirty="0" smtClean="0">
              <a:solidFill>
                <a:schemeClr val="tx1"/>
              </a:solidFill>
            </a:rPr>
            <a:t>- 20-50 % имеют недостоверную маркировку;</a:t>
          </a:r>
        </a:p>
        <a:p>
          <a:pPr lvl="0" algn="l" defTabSz="8890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3200" b="0" kern="1200" dirty="0" smtClean="0">
              <a:solidFill>
                <a:schemeClr val="tx1"/>
              </a:solidFill>
            </a:rPr>
            <a:t> - 30 % и более низкого качества </a:t>
          </a:r>
        </a:p>
        <a:p>
          <a:pPr lvl="0" algn="l" defTabSz="8890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(по данным АНО </a:t>
          </a:r>
          <a:r>
            <a:rPr lang="ru-RU" sz="2000" b="1" kern="1200" dirty="0" err="1" smtClean="0">
              <a:solidFill>
                <a:schemeClr val="tx1"/>
              </a:solidFill>
            </a:rPr>
            <a:t>Роскачество</a:t>
          </a:r>
          <a:r>
            <a:rPr lang="ru-RU" sz="2000" b="1" kern="1200" dirty="0" smtClean="0">
              <a:solidFill>
                <a:schemeClr val="tx1"/>
              </a:solidFill>
            </a:rPr>
            <a:t>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503407" y="0"/>
        <a:ext cx="5929412" cy="7568771"/>
      </dsp:txXfrm>
    </dsp:sp>
    <dsp:sp modelId="{95F1650A-093E-466C-87A1-8588DA39D264}">
      <dsp:nvSpPr>
        <dsp:cNvPr id="0" name=""/>
        <dsp:cNvSpPr/>
      </dsp:nvSpPr>
      <dsp:spPr>
        <a:xfrm rot="17860960">
          <a:off x="6047839" y="3131976"/>
          <a:ext cx="1438033" cy="31390"/>
        </a:xfrm>
        <a:custGeom>
          <a:avLst/>
          <a:gdLst/>
          <a:ahLst/>
          <a:cxnLst/>
          <a:rect l="0" t="0" r="0" b="0"/>
          <a:pathLst>
            <a:path>
              <a:moveTo>
                <a:pt x="0" y="15695"/>
              </a:moveTo>
              <a:lnTo>
                <a:pt x="1438033" y="156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860960">
        <a:off x="6730905" y="3111720"/>
        <a:ext cx="71901" cy="71901"/>
      </dsp:txXfrm>
    </dsp:sp>
    <dsp:sp modelId="{6B76AF34-1B3F-4F8D-9E46-FE50F396EBA3}">
      <dsp:nvSpPr>
        <dsp:cNvPr id="0" name=""/>
        <dsp:cNvSpPr/>
      </dsp:nvSpPr>
      <dsp:spPr>
        <a:xfrm>
          <a:off x="7100892" y="1015420"/>
          <a:ext cx="3640352" cy="299107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Швейные 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smtClean="0">
              <a:solidFill>
                <a:schemeClr val="tx1"/>
              </a:solidFill>
            </a:rPr>
            <a:t>и торговые</a:t>
          </a:r>
          <a:r>
            <a:rPr lang="en-US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smtClean="0">
              <a:solidFill>
                <a:schemeClr val="tx1"/>
              </a:solidFill>
            </a:rPr>
            <a:t>предприятия не имеют возможности  провести контроль качества ТМ </a:t>
          </a:r>
          <a:r>
            <a:rPr lang="ru-RU" sz="2400" kern="1200" dirty="0" smtClean="0"/>
            <a:t> </a:t>
          </a:r>
          <a:endParaRPr lang="ru-RU" sz="2400" kern="1200" dirty="0"/>
        </a:p>
      </dsp:txBody>
      <dsp:txXfrm>
        <a:off x="7100892" y="1015420"/>
        <a:ext cx="3640352" cy="2991075"/>
      </dsp:txXfrm>
    </dsp:sp>
    <dsp:sp modelId="{0512C27E-B3EA-4EE2-8131-89BF346775C3}">
      <dsp:nvSpPr>
        <dsp:cNvPr id="0" name=""/>
        <dsp:cNvSpPr/>
      </dsp:nvSpPr>
      <dsp:spPr>
        <a:xfrm rot="18342024">
          <a:off x="10564595" y="2150797"/>
          <a:ext cx="848353" cy="31390"/>
        </a:xfrm>
        <a:custGeom>
          <a:avLst/>
          <a:gdLst/>
          <a:ahLst/>
          <a:cxnLst/>
          <a:rect l="0" t="0" r="0" b="0"/>
          <a:pathLst>
            <a:path>
              <a:moveTo>
                <a:pt x="0" y="15695"/>
              </a:moveTo>
              <a:lnTo>
                <a:pt x="848353" y="15695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342024">
        <a:off x="10967563" y="2145284"/>
        <a:ext cx="42417" cy="42417"/>
      </dsp:txXfrm>
    </dsp:sp>
    <dsp:sp modelId="{520D924A-2A07-41E5-A7EB-8B0AB288D89B}">
      <dsp:nvSpPr>
        <dsp:cNvPr id="0" name=""/>
        <dsp:cNvSpPr/>
      </dsp:nvSpPr>
      <dsp:spPr>
        <a:xfrm>
          <a:off x="11236299" y="1161145"/>
          <a:ext cx="2643530" cy="132176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</a:rPr>
            <a:t>Отсутствует  испытательное оборудование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1236299" y="1161145"/>
        <a:ext cx="2643530" cy="1321765"/>
      </dsp:txXfrm>
    </dsp:sp>
    <dsp:sp modelId="{4EA0F9C4-F154-4986-9E25-82426D8CADBE}">
      <dsp:nvSpPr>
        <dsp:cNvPr id="0" name=""/>
        <dsp:cNvSpPr/>
      </dsp:nvSpPr>
      <dsp:spPr>
        <a:xfrm rot="3615896">
          <a:off x="10500044" y="2910812"/>
          <a:ext cx="957126" cy="31390"/>
        </a:xfrm>
        <a:custGeom>
          <a:avLst/>
          <a:gdLst/>
          <a:ahLst/>
          <a:cxnLst/>
          <a:rect l="0" t="0" r="0" b="0"/>
          <a:pathLst>
            <a:path>
              <a:moveTo>
                <a:pt x="0" y="15695"/>
              </a:moveTo>
              <a:lnTo>
                <a:pt x="957126" y="15695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615896">
        <a:off x="10954679" y="2902579"/>
        <a:ext cx="47856" cy="47856"/>
      </dsp:txXfrm>
    </dsp:sp>
    <dsp:sp modelId="{5A23DAE9-D549-4434-9A60-2C24513B8149}">
      <dsp:nvSpPr>
        <dsp:cNvPr id="0" name=""/>
        <dsp:cNvSpPr/>
      </dsp:nvSpPr>
      <dsp:spPr>
        <a:xfrm>
          <a:off x="11215970" y="2681175"/>
          <a:ext cx="2643530" cy="132176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</a:rPr>
            <a:t>Не хватает специалистов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11215970" y="2681175"/>
        <a:ext cx="2643530" cy="1321765"/>
      </dsp:txXfrm>
    </dsp:sp>
    <dsp:sp modelId="{A7CFE06F-1D2B-48C8-A1F6-27D90C1D3346}">
      <dsp:nvSpPr>
        <dsp:cNvPr id="0" name=""/>
        <dsp:cNvSpPr/>
      </dsp:nvSpPr>
      <dsp:spPr>
        <a:xfrm rot="4139572">
          <a:off x="5767358" y="4737072"/>
          <a:ext cx="2074653" cy="31390"/>
        </a:xfrm>
        <a:custGeom>
          <a:avLst/>
          <a:gdLst/>
          <a:ahLst/>
          <a:cxnLst/>
          <a:rect l="0" t="0" r="0" b="0"/>
          <a:pathLst>
            <a:path>
              <a:moveTo>
                <a:pt x="0" y="15695"/>
              </a:moveTo>
              <a:lnTo>
                <a:pt x="2074653" y="156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4139572">
        <a:off x="6752818" y="4700900"/>
        <a:ext cx="103732" cy="103732"/>
      </dsp:txXfrm>
    </dsp:sp>
    <dsp:sp modelId="{D36BA74C-0871-4387-B6C2-B531FB484260}">
      <dsp:nvSpPr>
        <dsp:cNvPr id="0" name=""/>
        <dsp:cNvSpPr/>
      </dsp:nvSpPr>
      <dsp:spPr>
        <a:xfrm>
          <a:off x="7176550" y="4612644"/>
          <a:ext cx="3422869" cy="2217009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Покупатели не имеют возможности  оценить качество приобретаемого товара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7176550" y="4612644"/>
        <a:ext cx="3422869" cy="221700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D16408-E8EE-40E1-B4DE-2680BAB2CD9F}">
      <dsp:nvSpPr>
        <dsp:cNvPr id="0" name=""/>
        <dsp:cNvSpPr/>
      </dsp:nvSpPr>
      <dsp:spPr>
        <a:xfrm>
          <a:off x="128057" y="53647"/>
          <a:ext cx="9457550" cy="1178678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solidFill>
                <a:schemeClr val="tx1"/>
              </a:solidFill>
            </a:rPr>
            <a:t>Идентифицировать </a:t>
          </a:r>
          <a:r>
            <a:rPr lang="ru-RU" sz="2800" kern="1200" dirty="0" smtClean="0">
              <a:solidFill>
                <a:schemeClr val="tx1"/>
              </a:solidFill>
            </a:rPr>
            <a:t>характеристики ТМ 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128057" y="53647"/>
        <a:ext cx="9457550" cy="1178678"/>
      </dsp:txXfrm>
    </dsp:sp>
    <dsp:sp modelId="{2E30E54A-DF9C-4E77-80D5-C38A94768D32}">
      <dsp:nvSpPr>
        <dsp:cNvPr id="0" name=""/>
        <dsp:cNvSpPr/>
      </dsp:nvSpPr>
      <dsp:spPr>
        <a:xfrm rot="5339666">
          <a:off x="4302227" y="903820"/>
          <a:ext cx="407778" cy="1078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5339666">
        <a:off x="4302227" y="903820"/>
        <a:ext cx="407778" cy="1078717"/>
      </dsp:txXfrm>
    </dsp:sp>
    <dsp:sp modelId="{F08A534B-B11C-445B-98B3-EF6AD312EC5F}">
      <dsp:nvSpPr>
        <dsp:cNvPr id="0" name=""/>
        <dsp:cNvSpPr/>
      </dsp:nvSpPr>
      <dsp:spPr>
        <a:xfrm>
          <a:off x="157743" y="1775948"/>
          <a:ext cx="9457550" cy="1116688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Спрогнозировать значения показателей качества и безопасности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157743" y="1775948"/>
        <a:ext cx="9457550" cy="1116688"/>
      </dsp:txXfrm>
    </dsp:sp>
    <dsp:sp modelId="{9F1559E6-D5E8-4216-978B-8AC102185D89}">
      <dsp:nvSpPr>
        <dsp:cNvPr id="0" name=""/>
        <dsp:cNvSpPr/>
      </dsp:nvSpPr>
      <dsp:spPr>
        <a:xfrm rot="5294365">
          <a:off x="4307511" y="2594986"/>
          <a:ext cx="498521" cy="1033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5294365">
        <a:off x="4307511" y="2594986"/>
        <a:ext cx="498521" cy="1033476"/>
      </dsp:txXfrm>
    </dsp:sp>
    <dsp:sp modelId="{C9EADE7F-7EF0-48D7-B921-8C27A0A89E1F}">
      <dsp:nvSpPr>
        <dsp:cNvPr id="0" name=""/>
        <dsp:cNvSpPr/>
      </dsp:nvSpPr>
      <dsp:spPr>
        <a:xfrm>
          <a:off x="54791" y="3452729"/>
          <a:ext cx="9760627" cy="92443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Оценить соответствие  нормативным требованиям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54791" y="3452729"/>
        <a:ext cx="9760627" cy="9244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D14CC3-67AF-46B4-9AA7-561D8A71AC78}">
      <dsp:nvSpPr>
        <dsp:cNvPr id="0" name=""/>
        <dsp:cNvSpPr/>
      </dsp:nvSpPr>
      <dsp:spPr>
        <a:xfrm>
          <a:off x="1721010" y="0"/>
          <a:ext cx="7100482" cy="7100482"/>
        </a:xfrm>
        <a:prstGeom prst="ellipse">
          <a:avLst/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P</a:t>
          </a:r>
          <a:r>
            <a:rPr lang="ru-RU" sz="2000" b="1" kern="1200" dirty="0" smtClean="0">
              <a:solidFill>
                <a:schemeClr val="tx1"/>
              </a:solidFill>
            </a:rPr>
            <a:t>АМ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80 </a:t>
          </a:r>
          <a:r>
            <a:rPr lang="ru-RU" sz="2000" b="1" kern="1200" dirty="0" err="1" smtClean="0">
              <a:solidFill>
                <a:schemeClr val="tx1"/>
              </a:solidFill>
            </a:rPr>
            <a:t>млрд</a:t>
          </a:r>
          <a:r>
            <a:rPr lang="ru-RU" sz="2000" b="1" kern="1200" dirty="0" smtClean="0">
              <a:solidFill>
                <a:schemeClr val="tx1"/>
              </a:solidFill>
            </a:rPr>
            <a:t> руб. в год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278603" y="355024"/>
        <a:ext cx="1985294" cy="1065072"/>
      </dsp:txXfrm>
    </dsp:sp>
    <dsp:sp modelId="{A4B90411-E39A-4877-9F03-F7FEDB8050BE}">
      <dsp:nvSpPr>
        <dsp:cNvPr id="0" name=""/>
        <dsp:cNvSpPr/>
      </dsp:nvSpPr>
      <dsp:spPr>
        <a:xfrm>
          <a:off x="2474016" y="1205676"/>
          <a:ext cx="5680385" cy="596627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ТАМ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66 </a:t>
          </a:r>
          <a:r>
            <a:rPr lang="ru-RU" sz="2000" b="1" kern="1200" dirty="0" err="1" smtClean="0">
              <a:solidFill>
                <a:schemeClr val="tx1"/>
              </a:solidFill>
            </a:rPr>
            <a:t>млрд</a:t>
          </a:r>
          <a:r>
            <a:rPr lang="ru-RU" sz="2000" b="1" kern="1200" dirty="0" smtClean="0">
              <a:solidFill>
                <a:schemeClr val="tx1"/>
              </a:solidFill>
            </a:rPr>
            <a:t> руб. /год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321561" y="1563652"/>
        <a:ext cx="1985294" cy="1073930"/>
      </dsp:txXfrm>
    </dsp:sp>
    <dsp:sp modelId="{4460F8B3-7066-406E-B4D0-625BA9CA399D}">
      <dsp:nvSpPr>
        <dsp:cNvPr id="0" name=""/>
        <dsp:cNvSpPr/>
      </dsp:nvSpPr>
      <dsp:spPr>
        <a:xfrm>
          <a:off x="3184064" y="2839844"/>
          <a:ext cx="4260289" cy="4118038"/>
        </a:xfrm>
        <a:prstGeom prst="ellipse">
          <a:avLst/>
        </a:prstGeom>
        <a:solidFill>
          <a:schemeClr val="accent6">
            <a:shade val="50000"/>
            <a:hueOff val="0"/>
            <a:satOff val="47454"/>
            <a:lumOff val="378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SAM</a:t>
          </a:r>
          <a:endParaRPr lang="ru-RU" sz="2000" b="1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1 </a:t>
          </a:r>
          <a:r>
            <a:rPr lang="ru-RU" sz="2000" b="1" kern="1200" dirty="0" err="1" smtClean="0">
              <a:solidFill>
                <a:schemeClr val="tx1"/>
              </a:solidFill>
            </a:rPr>
            <a:t>млрд</a:t>
          </a:r>
          <a:r>
            <a:rPr lang="ru-RU" sz="2000" b="1" kern="1200" dirty="0" smtClean="0">
              <a:solidFill>
                <a:schemeClr val="tx1"/>
              </a:solidFill>
            </a:rPr>
            <a:t> руб. в  год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321561" y="3148697"/>
        <a:ext cx="1985294" cy="926558"/>
      </dsp:txXfrm>
    </dsp:sp>
    <dsp:sp modelId="{D1EAC64A-FBE1-4E89-80EC-4FDB9FEAF6E6}">
      <dsp:nvSpPr>
        <dsp:cNvPr id="0" name=""/>
        <dsp:cNvSpPr/>
      </dsp:nvSpPr>
      <dsp:spPr>
        <a:xfrm>
          <a:off x="3511283" y="4099832"/>
          <a:ext cx="3605851" cy="3018159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SOM</a:t>
          </a:r>
          <a:endParaRPr lang="ru-RU" sz="2000" b="1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160 </a:t>
          </a:r>
          <a:r>
            <a:rPr lang="ru-RU" sz="2000" b="1" kern="1200" dirty="0" err="1" smtClean="0">
              <a:solidFill>
                <a:schemeClr val="tx1"/>
              </a:solidFill>
            </a:rPr>
            <a:t>млн</a:t>
          </a:r>
          <a:r>
            <a:rPr lang="ru-RU" sz="2000" b="1" kern="1200" dirty="0" smtClean="0">
              <a:solidFill>
                <a:schemeClr val="tx1"/>
              </a:solidFill>
            </a:rPr>
            <a:t> руб. в год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39347" y="4854372"/>
        <a:ext cx="2549722" cy="150907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87D956-F81B-4CEC-8D3B-B35D9967DAC5}">
      <dsp:nvSpPr>
        <dsp:cNvPr id="0" name=""/>
        <dsp:cNvSpPr/>
      </dsp:nvSpPr>
      <dsp:spPr>
        <a:xfrm>
          <a:off x="3429" y="319364"/>
          <a:ext cx="3860050" cy="1930025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Крупные </a:t>
          </a:r>
          <a:r>
            <a:rPr lang="ru-RU" sz="3600" kern="1200" dirty="0" smtClean="0">
              <a:solidFill>
                <a:schemeClr val="tx1"/>
              </a:solidFill>
            </a:rPr>
            <a:t>предприятия 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3429" y="319364"/>
        <a:ext cx="3860050" cy="1930025"/>
      </dsp:txXfrm>
    </dsp:sp>
    <dsp:sp modelId="{09137459-A373-40CA-B669-05B988AF835C}">
      <dsp:nvSpPr>
        <dsp:cNvPr id="0" name=""/>
        <dsp:cNvSpPr/>
      </dsp:nvSpPr>
      <dsp:spPr>
        <a:xfrm>
          <a:off x="389434" y="2249389"/>
          <a:ext cx="386005" cy="135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3237"/>
              </a:lnTo>
              <a:lnTo>
                <a:pt x="386005" y="13532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C4C09-E7CE-49F7-B23C-22D4A07CBA77}">
      <dsp:nvSpPr>
        <dsp:cNvPr id="0" name=""/>
        <dsp:cNvSpPr/>
      </dsp:nvSpPr>
      <dsp:spPr>
        <a:xfrm>
          <a:off x="775439" y="2637614"/>
          <a:ext cx="3088040" cy="1930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ru-RU" sz="3200" kern="1200" dirty="0" smtClean="0"/>
            <a:t>оплата за период, </a:t>
          </a:r>
          <a:r>
            <a:rPr lang="ru-RU" sz="2400" kern="1200" dirty="0" smtClean="0"/>
            <a:t>пробный бесплатный период</a:t>
          </a:r>
          <a:endParaRPr lang="ru-RU" sz="2400" kern="1200" dirty="0"/>
        </a:p>
      </dsp:txBody>
      <dsp:txXfrm>
        <a:off x="775439" y="2637614"/>
        <a:ext cx="3088040" cy="1930025"/>
      </dsp:txXfrm>
    </dsp:sp>
    <dsp:sp modelId="{BCA4B232-7249-43C7-ACC6-D031EF3C2EBD}">
      <dsp:nvSpPr>
        <dsp:cNvPr id="0" name=""/>
        <dsp:cNvSpPr/>
      </dsp:nvSpPr>
      <dsp:spPr>
        <a:xfrm>
          <a:off x="389434" y="2249389"/>
          <a:ext cx="386005" cy="3765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5768"/>
              </a:lnTo>
              <a:lnTo>
                <a:pt x="386005" y="37657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58435-0952-4CF9-9822-8DB0E3AB068F}">
      <dsp:nvSpPr>
        <dsp:cNvPr id="0" name=""/>
        <dsp:cNvSpPr/>
      </dsp:nvSpPr>
      <dsp:spPr>
        <a:xfrm>
          <a:off x="775439" y="5050146"/>
          <a:ext cx="3088040" cy="1930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плата за рекламу </a:t>
          </a:r>
          <a:endParaRPr lang="ru-RU" sz="2800" kern="1200" dirty="0"/>
        </a:p>
      </dsp:txBody>
      <dsp:txXfrm>
        <a:off x="775439" y="5050146"/>
        <a:ext cx="3088040" cy="1930025"/>
      </dsp:txXfrm>
    </dsp:sp>
    <dsp:sp modelId="{C232D323-BDF4-4A1F-A5E4-E6850F05AADD}">
      <dsp:nvSpPr>
        <dsp:cNvPr id="0" name=""/>
        <dsp:cNvSpPr/>
      </dsp:nvSpPr>
      <dsp:spPr>
        <a:xfrm>
          <a:off x="4828493" y="225082"/>
          <a:ext cx="3788678" cy="200464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Средние и мелкие предприятия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4828493" y="225082"/>
        <a:ext cx="3788678" cy="2004640"/>
      </dsp:txXfrm>
    </dsp:sp>
    <dsp:sp modelId="{75EFD802-5DFE-484C-BD07-62445AED0603}">
      <dsp:nvSpPr>
        <dsp:cNvPr id="0" name=""/>
        <dsp:cNvSpPr/>
      </dsp:nvSpPr>
      <dsp:spPr>
        <a:xfrm>
          <a:off x="5207360" y="2229722"/>
          <a:ext cx="378867" cy="1447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519"/>
              </a:lnTo>
              <a:lnTo>
                <a:pt x="378867" y="1447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6B9E0-8D0B-4036-9B28-34CFFBB5064D}">
      <dsp:nvSpPr>
        <dsp:cNvPr id="0" name=""/>
        <dsp:cNvSpPr/>
      </dsp:nvSpPr>
      <dsp:spPr>
        <a:xfrm>
          <a:off x="5586228" y="2712229"/>
          <a:ext cx="3088040" cy="1930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пакеты на 1,5,10 и т.д. исследований</a:t>
          </a:r>
          <a:endParaRPr lang="ru-RU" sz="3200" kern="1200" dirty="0"/>
        </a:p>
      </dsp:txBody>
      <dsp:txXfrm>
        <a:off x="5586228" y="2712229"/>
        <a:ext cx="3088040" cy="1930025"/>
      </dsp:txXfrm>
    </dsp:sp>
    <dsp:sp modelId="{F0AD1C29-6511-407D-81B3-0D959A88A97A}">
      <dsp:nvSpPr>
        <dsp:cNvPr id="0" name=""/>
        <dsp:cNvSpPr/>
      </dsp:nvSpPr>
      <dsp:spPr>
        <a:xfrm>
          <a:off x="5207360" y="2229722"/>
          <a:ext cx="378867" cy="3860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0050"/>
              </a:lnTo>
              <a:lnTo>
                <a:pt x="378867" y="3860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E790F-157F-4166-B655-059C95342451}">
      <dsp:nvSpPr>
        <dsp:cNvPr id="0" name=""/>
        <dsp:cNvSpPr/>
      </dsp:nvSpPr>
      <dsp:spPr>
        <a:xfrm>
          <a:off x="5586228" y="5124760"/>
          <a:ext cx="3088040" cy="1930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плата за рекламу </a:t>
          </a:r>
          <a:endParaRPr lang="ru-RU" sz="2800" kern="1200" dirty="0"/>
        </a:p>
      </dsp:txBody>
      <dsp:txXfrm>
        <a:off x="5586228" y="5124760"/>
        <a:ext cx="3088040" cy="19300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E1BBE2-F217-4D98-A20A-79DC505B7972}">
      <dsp:nvSpPr>
        <dsp:cNvPr id="0" name=""/>
        <dsp:cNvSpPr/>
      </dsp:nvSpPr>
      <dsp:spPr>
        <a:xfrm rot="5400000">
          <a:off x="7265173" y="-4122338"/>
          <a:ext cx="588292" cy="88692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 Подготовлена выборка, идет обучение </a:t>
          </a:r>
          <a:r>
            <a:rPr lang="ru-RU" sz="2400" kern="1200" dirty="0" err="1" smtClean="0"/>
            <a:t>нейросети</a:t>
          </a:r>
          <a:endParaRPr lang="ru-RU" sz="2400" kern="1200" dirty="0"/>
        </a:p>
      </dsp:txBody>
      <dsp:txXfrm rot="5400000">
        <a:off x="7265173" y="-4122338"/>
        <a:ext cx="588292" cy="8869273"/>
      </dsp:txXfrm>
    </dsp:sp>
    <dsp:sp modelId="{FD9232AE-EBCF-4D7D-9E08-E26D8824DDE8}">
      <dsp:nvSpPr>
        <dsp:cNvPr id="0" name=""/>
        <dsp:cNvSpPr/>
      </dsp:nvSpPr>
      <dsp:spPr>
        <a:xfrm>
          <a:off x="10420" y="734"/>
          <a:ext cx="3114262" cy="6231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НИОКР</a:t>
          </a:r>
          <a:endParaRPr lang="ru-RU" sz="2700" kern="1200" dirty="0"/>
        </a:p>
      </dsp:txBody>
      <dsp:txXfrm>
        <a:off x="10420" y="734"/>
        <a:ext cx="3114262" cy="623127"/>
      </dsp:txXfrm>
    </dsp:sp>
    <dsp:sp modelId="{C499FCE2-11C2-46F1-8B1A-0A5DA429E95E}">
      <dsp:nvSpPr>
        <dsp:cNvPr id="0" name=""/>
        <dsp:cNvSpPr/>
      </dsp:nvSpPr>
      <dsp:spPr>
        <a:xfrm rot="5400000">
          <a:off x="7962642" y="-4210691"/>
          <a:ext cx="1019467" cy="107508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Прогнозирование воздухопроницаемости, жесткости, </a:t>
          </a:r>
          <a:r>
            <a:rPr lang="ru-RU" sz="2400" kern="1200" dirty="0" err="1" smtClean="0"/>
            <a:t>драпируемости</a:t>
          </a:r>
          <a:endParaRPr lang="ru-RU" sz="2400" kern="1200" dirty="0"/>
        </a:p>
      </dsp:txBody>
      <dsp:txXfrm rot="5400000">
        <a:off x="7962642" y="-4210691"/>
        <a:ext cx="1019467" cy="10750887"/>
      </dsp:txXfrm>
    </dsp:sp>
    <dsp:sp modelId="{86BFE0D5-6C21-4C68-B32A-3A4F66C15227}">
      <dsp:nvSpPr>
        <dsp:cNvPr id="0" name=""/>
        <dsp:cNvSpPr/>
      </dsp:nvSpPr>
      <dsp:spPr>
        <a:xfrm>
          <a:off x="37726" y="898770"/>
          <a:ext cx="3086511" cy="6231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MVP</a:t>
          </a:r>
          <a:endParaRPr lang="ru-RU" sz="2700" kern="1200" dirty="0"/>
        </a:p>
      </dsp:txBody>
      <dsp:txXfrm>
        <a:off x="37726" y="898770"/>
        <a:ext cx="3086511" cy="623127"/>
      </dsp:txXfrm>
    </dsp:sp>
    <dsp:sp modelId="{51157124-A362-414C-A3E8-499A38E42638}">
      <dsp:nvSpPr>
        <dsp:cNvPr id="0" name=""/>
        <dsp:cNvSpPr/>
      </dsp:nvSpPr>
      <dsp:spPr>
        <a:xfrm rot="5400000">
          <a:off x="7035483" y="-2222056"/>
          <a:ext cx="879572" cy="87349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Договоренности с производственными и торговыми предприятиями Омска  по тестированию  ЦС</a:t>
          </a:r>
          <a:endParaRPr lang="ru-RU" sz="1400" kern="1200" dirty="0"/>
        </a:p>
      </dsp:txBody>
      <dsp:txXfrm rot="5400000">
        <a:off x="7035483" y="-2222056"/>
        <a:ext cx="879572" cy="8734968"/>
      </dsp:txXfrm>
    </dsp:sp>
    <dsp:sp modelId="{7EFDC603-8E84-478C-917C-ECC2B8894758}">
      <dsp:nvSpPr>
        <dsp:cNvPr id="0" name=""/>
        <dsp:cNvSpPr/>
      </dsp:nvSpPr>
      <dsp:spPr>
        <a:xfrm>
          <a:off x="10420" y="1833864"/>
          <a:ext cx="3097365" cy="6231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Сотрудничество</a:t>
          </a:r>
          <a:endParaRPr lang="ru-RU" sz="2700" kern="1200" dirty="0"/>
        </a:p>
      </dsp:txBody>
      <dsp:txXfrm>
        <a:off x="10420" y="1833864"/>
        <a:ext cx="3097365" cy="62312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E1BBE2-F217-4D98-A20A-79DC505B7972}">
      <dsp:nvSpPr>
        <dsp:cNvPr id="0" name=""/>
        <dsp:cNvSpPr/>
      </dsp:nvSpPr>
      <dsp:spPr>
        <a:xfrm rot="5400000">
          <a:off x="8010585" y="-4303450"/>
          <a:ext cx="1152355" cy="97624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533400">
            <a:lnSpc>
              <a:spcPct val="114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  Обучение </a:t>
          </a:r>
          <a:r>
            <a:rPr lang="ru-RU" sz="2400" kern="1200" dirty="0" err="1" smtClean="0"/>
            <a:t>нейросети</a:t>
          </a:r>
          <a:r>
            <a:rPr lang="ru-RU" sz="2400" kern="1200" dirty="0" smtClean="0"/>
            <a:t>, улучшение метрик, добавление новых характеристик и свойств, </a:t>
          </a:r>
          <a:r>
            <a:rPr lang="ru-RU" sz="2400" kern="1200" err="1" smtClean="0"/>
            <a:t>модулей</a:t>
          </a:r>
          <a:r>
            <a:rPr lang="ru-RU" sz="2400" kern="1200" smtClean="0"/>
            <a:t>.</a:t>
          </a:r>
          <a:endParaRPr lang="ru-RU" sz="2400" kern="1200" dirty="0"/>
        </a:p>
      </dsp:txBody>
      <dsp:txXfrm rot="5400000">
        <a:off x="8010585" y="-4303450"/>
        <a:ext cx="1152355" cy="9762448"/>
      </dsp:txXfrm>
    </dsp:sp>
    <dsp:sp modelId="{FD9232AE-EBCF-4D7D-9E08-E26D8824DDE8}">
      <dsp:nvSpPr>
        <dsp:cNvPr id="0" name=""/>
        <dsp:cNvSpPr/>
      </dsp:nvSpPr>
      <dsp:spPr>
        <a:xfrm>
          <a:off x="2282" y="15649"/>
          <a:ext cx="3703256" cy="11242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2022 - Заявка на «УМНИК», НИОКР</a:t>
          </a:r>
          <a:endParaRPr lang="ru-RU" sz="2800" kern="1200" dirty="0"/>
        </a:p>
      </dsp:txBody>
      <dsp:txXfrm>
        <a:off x="2282" y="15649"/>
        <a:ext cx="3703256" cy="1124248"/>
      </dsp:txXfrm>
    </dsp:sp>
    <dsp:sp modelId="{C499FCE2-11C2-46F1-8B1A-0A5DA429E95E}">
      <dsp:nvSpPr>
        <dsp:cNvPr id="0" name=""/>
        <dsp:cNvSpPr/>
      </dsp:nvSpPr>
      <dsp:spPr>
        <a:xfrm rot="5400000">
          <a:off x="8130006" y="-3180506"/>
          <a:ext cx="933340" cy="97277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Готовый функционал</a:t>
          </a:r>
          <a:endParaRPr lang="ru-RU" sz="2400" kern="1200" dirty="0"/>
        </a:p>
      </dsp:txBody>
      <dsp:txXfrm rot="5400000">
        <a:off x="8130006" y="-3180506"/>
        <a:ext cx="933340" cy="9727719"/>
      </dsp:txXfrm>
    </dsp:sp>
    <dsp:sp modelId="{86BFE0D5-6C21-4C68-B32A-3A4F66C15227}">
      <dsp:nvSpPr>
        <dsp:cNvPr id="0" name=""/>
        <dsp:cNvSpPr/>
      </dsp:nvSpPr>
      <dsp:spPr>
        <a:xfrm>
          <a:off x="0" y="1199787"/>
          <a:ext cx="3730534" cy="957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202</a:t>
          </a:r>
          <a:r>
            <a:rPr lang="en-US" sz="2800" kern="1200" dirty="0" smtClean="0"/>
            <a:t>2</a:t>
          </a:r>
          <a:r>
            <a:rPr lang="ru-RU" sz="2800" kern="1200" dirty="0" smtClean="0"/>
            <a:t> - Заявка на СТАРТ-1, прототип</a:t>
          </a:r>
          <a:endParaRPr lang="ru-RU" sz="2800" kern="1200" dirty="0"/>
        </a:p>
      </dsp:txBody>
      <dsp:txXfrm>
        <a:off x="0" y="1199787"/>
        <a:ext cx="3730534" cy="957350"/>
      </dsp:txXfrm>
    </dsp:sp>
    <dsp:sp modelId="{51157124-A362-414C-A3E8-499A38E42638}">
      <dsp:nvSpPr>
        <dsp:cNvPr id="0" name=""/>
        <dsp:cNvSpPr/>
      </dsp:nvSpPr>
      <dsp:spPr>
        <a:xfrm rot="5400000">
          <a:off x="8235096" y="-2025645"/>
          <a:ext cx="828683" cy="96408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Продвижение ЦС и коммерциализация </a:t>
          </a:r>
          <a:endParaRPr lang="ru-RU" sz="1400" kern="1200" dirty="0"/>
        </a:p>
      </dsp:txBody>
      <dsp:txXfrm rot="5400000">
        <a:off x="8235096" y="-2025645"/>
        <a:ext cx="828683" cy="9640876"/>
      </dsp:txXfrm>
    </dsp:sp>
    <dsp:sp modelId="{7EFDC603-8E84-478C-917C-ECC2B8894758}">
      <dsp:nvSpPr>
        <dsp:cNvPr id="0" name=""/>
        <dsp:cNvSpPr/>
      </dsp:nvSpPr>
      <dsp:spPr>
        <a:xfrm>
          <a:off x="1613" y="2214350"/>
          <a:ext cx="3826717" cy="11640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202</a:t>
          </a:r>
          <a:r>
            <a:rPr lang="en-US" sz="2800" kern="1200" dirty="0" smtClean="0"/>
            <a:t>3</a:t>
          </a:r>
          <a:r>
            <a:rPr lang="ru-RU" sz="2800" kern="1200" dirty="0" smtClean="0"/>
            <a:t> - Заявка на СТАРТ-2, ЦС</a:t>
          </a:r>
          <a:endParaRPr lang="ru-RU" sz="2800" kern="1200" dirty="0"/>
        </a:p>
      </dsp:txBody>
      <dsp:txXfrm>
        <a:off x="1613" y="2214350"/>
        <a:ext cx="3826717" cy="1164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Самый важный слайд вашей презентации!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В чём заключается проблема, которую вы собираетесь решить с помощью своего проекта? Если нет интересной проблемы – то и решать её не интересно, а значит дальше можно не слушать. Плохо заполнить этот слайд – слить все возможности которые открывает перед вами Архипелаг 2122 в целом и его Интенсив в частности.</a:t>
            </a:r>
            <a:endParaRPr sz="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Решение лучше демонстрировать наглядно. В чем заключается ваше решение проблемы? 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Синхронизируйте ответ с предыдущим слайдом ПРОБЛЕМА.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То есть, если там у вас были пункты 1, 2, 3 и так далее, то и решение должно идти по всем этим пунктам.</a:t>
            </a:r>
            <a:endParaRPr sz="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Продукт это НЕ решение проблемы.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Они есть всегда! 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100%. На интенсиве Архипелага 2122 не будет никого, кого можно было бы обмануть. Не прямые, так косвенные, но конкуренты есть. Люди как-то без вас жили и всё у них было хорошо. Обходились без вашего решения / продукта, пользовались услугами других. Так что указывайте 2-х или 3-х главных лидеров на вашем рынке и ваше одно 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главное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преимущество перед ними. Фраза «Конкурентов нет» – это прямой бан от инвесторов и любых адекватных партнеров, имейте это ввиду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Они есть всегда! 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100%. На интенсиве Архипелага 2122 не будет никого, кого можно было бы обмануть. Не прямые, так косвенные, но конкуренты есть. Люди как-то без вас жили и всё у них было хорошо. Обходились без вашего решения / продукта, пользовались услугами других. Так что указывайте 2-х или 3-х главных лидеров на вашем рынке и ваше одно 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главное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преимущество перед ними. Фраза «Конкурентов нет» – это прямой бан от инвесторов и любых адекватных партнеров, имейте это ввиду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Что уже сделано по продукту?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Напишите, как планируете развиваться. 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Что в общем делаем дальше-то? </a:t>
            </a:r>
            <a:r>
              <a:rPr lang="ru-RU" sz="1400">
                <a:latin typeface="Arial"/>
                <a:ea typeface="Arial"/>
                <a:cs typeface="Arial"/>
                <a:sym typeface="Arial"/>
              </a:rPr>
              <a:t>С деньгами, партнёрами грантами или без них?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Что есть, кто владеет? Что делаем дальше, на каких рынках, за чей счёт?</a:t>
            </a: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Ключевые члены вашей команды (CEO, CTO и СMO), ключевой опыт и компетенции.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9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19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9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30.png"/><Relationship Id="rId4" Type="http://schemas.openxmlformats.org/officeDocument/2006/relationships/image" Target="../media/image19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b="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</a:t>
            </a:r>
            <a:r>
              <a:rPr lang="ru-RU" sz="5700" b="0" i="0" u="none" strike="noStrike" cap="none" dirty="0" err="1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НастоящееБудущее</a:t>
            </a:r>
            <a:endParaRPr sz="8500" b="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b="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b="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4000" dirty="0">
                <a:latin typeface="Arial Black"/>
                <a:ea typeface="Arial Black"/>
                <a:cs typeface="Arial Black"/>
                <a:sym typeface="Arial Black"/>
              </a:rPr>
              <a:t>Цифровой сервис для идентификации </a:t>
            </a:r>
            <a:r>
              <a:rPr lang="ru-RU" sz="4000" dirty="0" smtClean="0">
                <a:latin typeface="Arial Black"/>
                <a:ea typeface="Arial Black"/>
                <a:cs typeface="Arial Black"/>
                <a:sym typeface="Arial Black"/>
              </a:rPr>
              <a:t>и </a:t>
            </a:r>
            <a:r>
              <a:rPr lang="ru-RU" sz="4000" dirty="0">
                <a:latin typeface="Arial Black"/>
                <a:ea typeface="Arial Black"/>
                <a:cs typeface="Arial Black"/>
                <a:sym typeface="Arial Black"/>
              </a:rPr>
              <a:t>прогнозирования свойств текстильных материалов</a:t>
            </a:r>
            <a:endParaRPr sz="4000" i="0" u="none" strike="noStrike" cap="none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5" y="9612325"/>
            <a:ext cx="71457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chemeClr val="dk1"/>
                </a:solidFill>
              </a:rPr>
              <a:t>https://pt.2035.university/project/razrabotka-prototipa-cifrovogo-servisa-dla-identifikacii-harakteristik-tekstilnyh-materialov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Схема 12"/>
          <p:cNvGraphicFramePr/>
          <p:nvPr/>
        </p:nvGraphicFramePr>
        <p:xfrm>
          <a:off x="304800" y="1747520"/>
          <a:ext cx="14366239" cy="757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Схема 8"/>
          <p:cNvGraphicFramePr/>
          <p:nvPr/>
        </p:nvGraphicFramePr>
        <p:xfrm>
          <a:off x="955251" y="2966720"/>
          <a:ext cx="10079567" cy="5617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Скругленный прямоугольник 4"/>
          <p:cNvSpPr/>
          <p:nvPr/>
        </p:nvSpPr>
        <p:spPr>
          <a:xfrm>
            <a:off x="1056640" y="7884160"/>
            <a:ext cx="9387840" cy="8115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kern="1200" dirty="0" smtClean="0">
                <a:solidFill>
                  <a:schemeClr val="tx1"/>
                </a:solidFill>
              </a:rPr>
              <a:t>Выдать рекомендации по целевому использованию</a:t>
            </a:r>
            <a:endParaRPr lang="ru-RU" sz="2800" kern="12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1157375" y="1770423"/>
            <a:ext cx="12230991" cy="10419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kern="1200" dirty="0" smtClean="0">
                <a:solidFill>
                  <a:schemeClr val="tx1"/>
                </a:solidFill>
              </a:rPr>
              <a:t>Оригинальная авторская методика, позволяющая:</a:t>
            </a:r>
            <a:endParaRPr lang="ru-RU" sz="3600" kern="1200" dirty="0">
              <a:solidFill>
                <a:schemeClr val="tx1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008636" y="7316257"/>
            <a:ext cx="1078717" cy="407778"/>
            <a:chOff x="3966757" y="1158008"/>
            <a:chExt cx="1078717" cy="407778"/>
          </a:xfrm>
        </p:grpSpPr>
        <p:sp>
          <p:nvSpPr>
            <p:cNvPr id="17" name="Стрелка вправо 16"/>
            <p:cNvSpPr/>
            <p:nvPr/>
          </p:nvSpPr>
          <p:spPr>
            <a:xfrm rot="5339666">
              <a:off x="4302227" y="822538"/>
              <a:ext cx="407778" cy="107871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трелка вправо 4"/>
            <p:cNvSpPr/>
            <p:nvPr/>
          </p:nvSpPr>
          <p:spPr>
            <a:xfrm rot="-60334">
              <a:off x="4181427" y="1158017"/>
              <a:ext cx="647231" cy="2854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1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/>
          <p:nvPr/>
        </p:nvSpPr>
        <p:spPr>
          <a:xfrm>
            <a:off x="284480" y="1097280"/>
            <a:ext cx="14373855" cy="3271520"/>
          </a:xfrm>
          <a:prstGeom prst="roundRect">
            <a:avLst>
              <a:gd name="adj" fmla="val 990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sz="2700" b="1" dirty="0">
                <a:solidFill>
                  <a:schemeClr val="tx1"/>
                </a:solidFill>
              </a:rPr>
              <a:t>Облачный  цифровой </a:t>
            </a:r>
            <a:r>
              <a:rPr lang="ru-RU" sz="2700" b="1" dirty="0" smtClean="0">
                <a:solidFill>
                  <a:schemeClr val="tx1"/>
                </a:solidFill>
              </a:rPr>
              <a:t>сервис (ЦС), реализующий методику на основе алгоритмов машинного обучения, содержащий банк  данных по исследованным ТМ.</a:t>
            </a:r>
            <a:endParaRPr lang="ru-RU" sz="2700" dirty="0" smtClean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700" dirty="0" smtClean="0">
                <a:solidFill>
                  <a:schemeClr val="tx1"/>
                </a:solidFill>
              </a:rPr>
              <a:t>Пользователи ЦС:  </a:t>
            </a:r>
          </a:p>
          <a:p>
            <a:pPr marL="457200" lvl="0" indent="-400050">
              <a:lnSpc>
                <a:spcPct val="115000"/>
              </a:lnSpc>
              <a:buClr>
                <a:schemeClr val="lt1"/>
              </a:buClr>
              <a:buSzPts val="2700"/>
              <a:buChar char="●"/>
            </a:pPr>
            <a:r>
              <a:rPr lang="ru-RU" sz="2700" dirty="0" smtClean="0">
                <a:solidFill>
                  <a:schemeClr val="tx1"/>
                </a:solidFill>
              </a:rPr>
              <a:t>швейные, трикотажные, текстильные производства;</a:t>
            </a:r>
          </a:p>
          <a:p>
            <a:pPr marL="457200" lvl="0" indent="-400050">
              <a:lnSpc>
                <a:spcPct val="115000"/>
              </a:lnSpc>
              <a:buClr>
                <a:schemeClr val="lt1"/>
              </a:buClr>
              <a:buSzPts val="2700"/>
              <a:buChar char="●"/>
            </a:pPr>
            <a:r>
              <a:rPr lang="ru-RU" sz="2700" dirty="0" smtClean="0">
                <a:solidFill>
                  <a:schemeClr val="tx1"/>
                </a:solidFill>
              </a:rPr>
              <a:t>ателье по пошиву одежды, магазины одежды, тканей, </a:t>
            </a:r>
            <a:r>
              <a:rPr lang="ru-RU" sz="2700" dirty="0" err="1" smtClean="0">
                <a:solidFill>
                  <a:schemeClr val="tx1"/>
                </a:solidFill>
              </a:rPr>
              <a:t>маркетплейсы</a:t>
            </a:r>
            <a:r>
              <a:rPr lang="ru-RU" sz="2700" dirty="0" smtClean="0">
                <a:solidFill>
                  <a:schemeClr val="tx1"/>
                </a:solidFill>
              </a:rPr>
              <a:t>;</a:t>
            </a:r>
          </a:p>
          <a:p>
            <a:pPr marL="457200" lvl="0" indent="-400050">
              <a:lnSpc>
                <a:spcPct val="115000"/>
              </a:lnSpc>
              <a:buClr>
                <a:schemeClr val="lt1"/>
              </a:buClr>
              <a:buSzPts val="2700"/>
              <a:buChar char="●"/>
            </a:pPr>
            <a:r>
              <a:rPr lang="ru-RU" sz="2700" dirty="0" smtClean="0">
                <a:solidFill>
                  <a:schemeClr val="tx1"/>
                </a:solidFill>
              </a:rPr>
              <a:t>покупатели  (потребители).</a:t>
            </a:r>
          </a:p>
        </p:txBody>
      </p:sp>
      <p:pic>
        <p:nvPicPr>
          <p:cNvPr id="139" name="Google Shape;139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452814"/>
            <a:ext cx="9271002" cy="1473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2" name="Google Shape;142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1" name="Google Shape;128;p16"/>
          <p:cNvGrpSpPr/>
          <p:nvPr/>
        </p:nvGrpSpPr>
        <p:grpSpPr>
          <a:xfrm>
            <a:off x="6619984" y="6066060"/>
            <a:ext cx="2046737" cy="1927654"/>
            <a:chOff x="5024479" y="2619633"/>
            <a:chExt cx="2046737" cy="1927654"/>
          </a:xfrm>
        </p:grpSpPr>
        <p:pic>
          <p:nvPicPr>
            <p:cNvPr id="22" name="Google Shape;129;p16" descr="C:\Users\asus\Desktop\Умник 2021\MONOBLOK-427x277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24479" y="2619633"/>
              <a:ext cx="2046737" cy="19276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130;p16" descr="C:\Users\asus\Desktop\Умник 2021\1613584481_28-p-delovoi-fon-dlya-prezentatsii-powerpoint-28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150779" y="2801420"/>
              <a:ext cx="1817288" cy="1013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131;p16" descr="C:\Users\asus\Desktop\Умник 2021\1200px-Neural_network.svg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06679" y="2840588"/>
              <a:ext cx="1397534" cy="93168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" name="Google Shape;134;p16" descr="C:\Users\asus\Desktop\Умник 2021\IMG_20211022_134343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6240" y="7193280"/>
            <a:ext cx="197104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5;p16" descr="C:\Users\asus\Desktop\Умник 2021\P11022-140440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86559" y="4856480"/>
            <a:ext cx="1960199" cy="2155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6;p16" descr="C:\Users\asus\Desktop\Умник 2021\Хлопок 1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61262" y="7154949"/>
            <a:ext cx="1930400" cy="217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37;p16" descr="C:\Users\Dolgova\Downloads\IMG_20211020_105336.jpg"/>
          <p:cNvPicPr preferRelativeResize="0">
            <a:picLocks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40480" y="4856480"/>
            <a:ext cx="1971040" cy="209296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39;p16"/>
          <p:cNvSpPr/>
          <p:nvPr/>
        </p:nvSpPr>
        <p:spPr>
          <a:xfrm>
            <a:off x="8845565" y="7280243"/>
            <a:ext cx="21003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  100% хлопок,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 отделок, гигроскопичность 10-12%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41;p16"/>
          <p:cNvSpPr/>
          <p:nvPr/>
        </p:nvSpPr>
        <p:spPr>
          <a:xfrm>
            <a:off x="6009544" y="6795735"/>
            <a:ext cx="603900" cy="47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142;p16" descr="C:\Users\asus\Desktop\Умник 2021\20901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5209132">
            <a:off x="7803511" y="8280932"/>
            <a:ext cx="854738" cy="85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43;p16" descr="C:\Users\asus\Desktop\Умник 2021\20901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-5714554">
            <a:off x="7680835" y="5130158"/>
            <a:ext cx="824013" cy="8240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38;p16"/>
          <p:cNvSpPr/>
          <p:nvPr/>
        </p:nvSpPr>
        <p:spPr>
          <a:xfrm>
            <a:off x="8284624" y="4462840"/>
            <a:ext cx="2591531" cy="14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Пористость  30% воздухопроницаемость 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 дм</a:t>
            </a:r>
            <a:r>
              <a:rPr lang="ru-RU" sz="2400" b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/м</a:t>
            </a:r>
            <a:r>
              <a:rPr lang="ru-RU" sz="2400" b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</a:t>
            </a:r>
            <a:endParaRPr sz="2400" dirty="0"/>
          </a:p>
        </p:txBody>
      </p:sp>
      <p:sp>
        <p:nvSpPr>
          <p:cNvPr id="34" name="Google Shape;140;p16"/>
          <p:cNvSpPr/>
          <p:nvPr/>
        </p:nvSpPr>
        <p:spPr>
          <a:xfrm>
            <a:off x="11307358" y="4632960"/>
            <a:ext cx="2896322" cy="4551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Соответствует требованиям ТР ТС 007/2011, </a:t>
            </a:r>
            <a:endParaRPr sz="2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 ТС 011/2011, рекомендуется для летних изделий 1 и 2 слоя для детей и взрослых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41;p16"/>
          <p:cNvSpPr/>
          <p:nvPr/>
        </p:nvSpPr>
        <p:spPr>
          <a:xfrm>
            <a:off x="10530744" y="6297895"/>
            <a:ext cx="603900" cy="47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155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0800000" flipH="1">
            <a:off x="9376737" y="993845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711200" y="1884451"/>
          <a:ext cx="13553440" cy="7089839"/>
        </p:xfrm>
        <a:graphic>
          <a:graphicData uri="http://schemas.openxmlformats.org/drawingml/2006/table">
            <a:tbl>
              <a:tblPr firstRow="1" bandRow="1">
                <a:tableStyleId>{A9C57DF0-F045-4C78-BB6D-EE0F9D03AB7A}</a:tableStyleId>
              </a:tblPr>
              <a:tblGrid>
                <a:gridCol w="3779520"/>
                <a:gridCol w="5039360"/>
                <a:gridCol w="473456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Испытательные лаборатории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Цифровой сервис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188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Без специального оборудования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Без специального опыта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Без разрушение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  материала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Стоимость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от 11 000 руб. только по безопасности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одно исследование </a:t>
                      </a:r>
                      <a:r>
                        <a:rPr lang="ru-RU" sz="2400" b="0" i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–</a:t>
                      </a: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100 руб. </a:t>
                      </a:r>
                      <a:endParaRPr lang="ru-RU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комплекс свойств </a:t>
                      </a:r>
                      <a:r>
                        <a:rPr lang="ru-RU" sz="2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1000 руб.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Длительность исследований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7-30 дней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5-20 мин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Исследование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онлайн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4000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Метрологическая поверка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4000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8270238" y="3312160"/>
            <a:ext cx="6488229" cy="370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3500" b="0" dirty="0" smtClean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Схема 8"/>
          <p:cNvGraphicFramePr/>
          <p:nvPr/>
        </p:nvGraphicFramePr>
        <p:xfrm>
          <a:off x="1" y="1666241"/>
          <a:ext cx="10628418" cy="7100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10880" y="1767840"/>
            <a:ext cx="607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Объем рынка одежды и текстиля в ЕАЭС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503920" y="3281680"/>
            <a:ext cx="6187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Объем рынка одежды и текстиля в России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707120" y="5293360"/>
            <a:ext cx="6075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Объем исследований  одежды и текстиля в России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280400" y="7406640"/>
            <a:ext cx="6075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Объем исследований  одежды и текстиля посредством ЦС</a:t>
            </a:r>
            <a:endParaRPr lang="ru-RU" sz="24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5811520" y="2052320"/>
            <a:ext cx="22758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6512560" y="3627120"/>
            <a:ext cx="22758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6756400" y="5740400"/>
            <a:ext cx="22758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6410960" y="7670800"/>
            <a:ext cx="22758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74" name="Google Shape;174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5" name="Google Shape;17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Схема 8"/>
          <p:cNvGraphicFramePr/>
          <p:nvPr/>
        </p:nvGraphicFramePr>
        <p:xfrm>
          <a:off x="995679" y="1986051"/>
          <a:ext cx="8677699" cy="7279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10420216" y="2311586"/>
            <a:ext cx="3788678" cy="2004640"/>
            <a:chOff x="4828493" y="225082"/>
            <a:chExt cx="3788678" cy="200464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4828493" y="225082"/>
              <a:ext cx="3788678" cy="2004640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887207" y="283796"/>
              <a:ext cx="3671250" cy="17140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114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>
                  <a:solidFill>
                    <a:schemeClr val="tx1"/>
                  </a:solidFill>
                </a:rPr>
                <a:t>Потребители</a:t>
              </a:r>
              <a:endParaRPr lang="ru-RU" sz="3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ая соединительная линия 3"/>
          <p:cNvSpPr/>
          <p:nvPr/>
        </p:nvSpPr>
        <p:spPr>
          <a:xfrm>
            <a:off x="11007521" y="4370921"/>
            <a:ext cx="378867" cy="386005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860050"/>
                </a:lnTo>
                <a:lnTo>
                  <a:pt x="378867" y="386005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Группа 12"/>
          <p:cNvGrpSpPr/>
          <p:nvPr/>
        </p:nvGrpSpPr>
        <p:grpSpPr>
          <a:xfrm>
            <a:off x="11420775" y="7063134"/>
            <a:ext cx="3088040" cy="1930025"/>
            <a:chOff x="5626868" y="5191269"/>
            <a:chExt cx="3088040" cy="1930025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626868" y="5191269"/>
              <a:ext cx="3088040" cy="19300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5663077" y="5207158"/>
              <a:ext cx="2974982" cy="18169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>
                <a:lnSpc>
                  <a:spcPct val="114000"/>
                </a:lnSpc>
              </a:pPr>
              <a:r>
                <a:rPr lang="ru-RU" sz="2800" dirty="0" smtClean="0"/>
                <a:t>Ограниченный функционал / пакеты исследований</a:t>
              </a:r>
              <a:endParaRPr lang="ru-RU" sz="2800" dirty="0"/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11033760" y="5689600"/>
            <a:ext cx="341944" cy="22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11359815" y="4604414"/>
            <a:ext cx="3088040" cy="1930025"/>
            <a:chOff x="5586228" y="2712229"/>
            <a:chExt cx="3088040" cy="1930025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5586228" y="2712229"/>
              <a:ext cx="3088040" cy="193002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5642757" y="2768758"/>
              <a:ext cx="2974982" cy="18169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114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/>
                <a:t>Бесплатно / платно </a:t>
              </a:r>
              <a:endParaRPr lang="ru-RU" sz="32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" name="Google Shape;184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7" name="Google Shape;18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Схема 10"/>
          <p:cNvGraphicFramePr/>
          <p:nvPr/>
        </p:nvGraphicFramePr>
        <p:xfrm>
          <a:off x="751840" y="1986051"/>
          <a:ext cx="13858240" cy="2585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242" name="AutoShape 2" descr="https://mail.rambler.ru/r/view/INBOX/42663?cache_id=1668470914&amp;part_id=1.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mail.rambler.ru/r/view/INBOX/42663?cache_id=1668470914&amp;part_id=1.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80640" y="4998720"/>
            <a:ext cx="8818879" cy="388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9" y="2391854"/>
            <a:ext cx="927100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98" name="Google Shape;198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9" name="Google Shape;19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81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Схема 9"/>
          <p:cNvGraphicFramePr/>
          <p:nvPr/>
        </p:nvGraphicFramePr>
        <p:xfrm>
          <a:off x="690880" y="1721891"/>
          <a:ext cx="13472159" cy="3378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Google Shape;188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2509" y="5112327"/>
            <a:ext cx="14464146" cy="468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/>
          <p:nvPr/>
        </p:nvSpPr>
        <p:spPr>
          <a:xfrm>
            <a:off x="790575" y="3689125"/>
            <a:ext cx="13898700" cy="2783400"/>
          </a:xfrm>
          <a:prstGeom prst="roundRect">
            <a:avLst>
              <a:gd name="adj" fmla="val 990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Занимаемся патентованием </a:t>
            </a:r>
            <a:r>
              <a:rPr lang="ru-RU" sz="3200" dirty="0">
                <a:solidFill>
                  <a:schemeClr val="tx1"/>
                </a:solidFill>
              </a:rPr>
              <a:t>РИД:</a:t>
            </a:r>
            <a:endParaRPr sz="3200" dirty="0">
              <a:solidFill>
                <a:schemeClr val="tx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lang="ru-RU" sz="3200" dirty="0">
                <a:solidFill>
                  <a:schemeClr val="tx1"/>
                </a:solidFill>
              </a:rPr>
              <a:t> оригинальная авторская методика идентификации характеристик и прогнозирования свойств ТМ;</a:t>
            </a:r>
            <a:endParaRPr sz="3200" dirty="0">
              <a:solidFill>
                <a:schemeClr val="tx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регистрация  ПО.</a:t>
            </a:r>
            <a:endParaRPr sz="32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4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400" b="1" dirty="0">
              <a:solidFill>
                <a:schemeClr val="lt1"/>
              </a:solidFill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0" name="Google Shape;21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536489" y="2544254"/>
            <a:ext cx="9271000" cy="14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" name="Google Shape;21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9" name="Google Shape;21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4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2"/>
          <p:cNvSpPr txBox="1">
            <a:spLocks noGrp="1"/>
          </p:cNvSpPr>
          <p:nvPr>
            <p:ph type="body" idx="4294967295"/>
          </p:nvPr>
        </p:nvSpPr>
        <p:spPr>
          <a:xfrm>
            <a:off x="2489778" y="6345946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/>
              <a:t>Доцент ОмГТУ, к.т.н. </a:t>
            </a:r>
            <a:endParaRPr sz="220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/>
              <a:t>Работала гл. экспертом Омской ТПП, руководителем АИЛ, действующий эксперт в области оценки качества товаров текстильной и легкой промышленности</a:t>
            </a:r>
            <a:endParaRPr sz="2200"/>
          </a:p>
        </p:txBody>
      </p:sp>
      <p:pic>
        <p:nvPicPr>
          <p:cNvPr id="224" name="Google Shape;224;p2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l="5681" r="5681"/>
          <a:stretch/>
        </p:blipFill>
        <p:spPr>
          <a:xfrm>
            <a:off x="2545275" y="2386488"/>
            <a:ext cx="2998499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5" name="Google Shape;225;p22"/>
          <p:cNvSpPr txBox="1">
            <a:spLocks noGrp="1"/>
          </p:cNvSpPr>
          <p:nvPr>
            <p:ph type="body" idx="4294967295"/>
          </p:nvPr>
        </p:nvSpPr>
        <p:spPr>
          <a:xfrm>
            <a:off x="2489778" y="574115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/>
              <a:t>Елена Долгова</a:t>
            </a:r>
            <a:endParaRPr sz="2400" b="1"/>
          </a:p>
        </p:txBody>
      </p:sp>
      <p:sp>
        <p:nvSpPr>
          <p:cNvPr id="226" name="Google Shape;226;p22"/>
          <p:cNvSpPr txBox="1">
            <a:spLocks noGrp="1"/>
          </p:cNvSpPr>
          <p:nvPr>
            <p:ph type="body" idx="4294967295"/>
          </p:nvPr>
        </p:nvSpPr>
        <p:spPr>
          <a:xfrm>
            <a:off x="6004928" y="6345946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Студент </a:t>
            </a:r>
            <a:r>
              <a:rPr lang="ru-RU" sz="2200" dirty="0" smtClean="0"/>
              <a:t>2 </a:t>
            </a:r>
            <a:r>
              <a:rPr lang="ru-RU" sz="2200" dirty="0"/>
              <a:t>курса </a:t>
            </a:r>
            <a:r>
              <a:rPr lang="ru-RU" sz="2200" dirty="0" err="1"/>
              <a:t>ОмГТУ</a:t>
            </a:r>
            <a:r>
              <a:rPr lang="ru-RU" sz="2200" dirty="0"/>
              <a:t>, каф. </a:t>
            </a:r>
            <a:r>
              <a:rPr lang="ru-RU" sz="2200" dirty="0" err="1"/>
              <a:t>ПМиФИ</a:t>
            </a:r>
            <a:r>
              <a:rPr lang="ru-RU" sz="2200" dirty="0"/>
              <a:t>, разработчик, ответственный за проектирование архитектуры цифрового сервиса</a:t>
            </a:r>
            <a:endParaRPr sz="2200" dirty="0"/>
          </a:p>
        </p:txBody>
      </p:sp>
      <p:pic>
        <p:nvPicPr>
          <p:cNvPr id="227" name="Google Shape;227;p22"/>
          <p:cNvPicPr preferRelativeResize="0">
            <a:picLocks noGrp="1"/>
          </p:cNvPicPr>
          <p:nvPr>
            <p:ph type="pic" idx="3"/>
          </p:nvPr>
        </p:nvPicPr>
        <p:blipFill rotWithShape="1">
          <a:blip r:embed="rId7">
            <a:alphaModFix/>
          </a:blip>
          <a:srcRect t="8298" b="8298"/>
          <a:stretch/>
        </p:blipFill>
        <p:spPr>
          <a:xfrm>
            <a:off x="6060425" y="2386488"/>
            <a:ext cx="2998500" cy="300090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8" name="Google Shape;228;p22"/>
          <p:cNvSpPr txBox="1">
            <a:spLocks noGrp="1"/>
          </p:cNvSpPr>
          <p:nvPr>
            <p:ph type="body" idx="4294967295"/>
          </p:nvPr>
        </p:nvSpPr>
        <p:spPr>
          <a:xfrm>
            <a:off x="6004928" y="574115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/>
              <a:t>Арсений Савин</a:t>
            </a:r>
            <a:endParaRPr sz="2400" b="1"/>
          </a:p>
        </p:txBody>
      </p:sp>
      <p:sp>
        <p:nvSpPr>
          <p:cNvPr id="229" name="Google Shape;229;p22"/>
          <p:cNvSpPr txBox="1">
            <a:spLocks noGrp="1"/>
          </p:cNvSpPr>
          <p:nvPr>
            <p:ph type="body" idx="4294967295"/>
          </p:nvPr>
        </p:nvSpPr>
        <p:spPr>
          <a:xfrm>
            <a:off x="9520078" y="6318421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Студентка </a:t>
            </a:r>
            <a:r>
              <a:rPr lang="ru-RU" sz="2200" dirty="0" smtClean="0"/>
              <a:t>4 </a:t>
            </a:r>
            <a:r>
              <a:rPr lang="ru-RU" sz="2200" dirty="0"/>
              <a:t>курса </a:t>
            </a:r>
            <a:r>
              <a:rPr lang="ru-RU" sz="2200" dirty="0" err="1"/>
              <a:t>ОмГТУ</a:t>
            </a:r>
            <a:r>
              <a:rPr lang="ru-RU" sz="2200" dirty="0"/>
              <a:t>, каф. </a:t>
            </a:r>
            <a:r>
              <a:rPr lang="ru-RU" sz="2200" dirty="0" err="1"/>
              <a:t>ПМиФИ</a:t>
            </a:r>
            <a:r>
              <a:rPr lang="ru-RU" sz="2200" dirty="0"/>
              <a:t>, начинающий специалист по машинному обучению</a:t>
            </a:r>
            <a:endParaRPr sz="2200" dirty="0"/>
          </a:p>
        </p:txBody>
      </p:sp>
      <p:pic>
        <p:nvPicPr>
          <p:cNvPr id="230" name="Google Shape;230;p22"/>
          <p:cNvPicPr preferRelativeResize="0">
            <a:picLocks noGrp="1"/>
          </p:cNvPicPr>
          <p:nvPr>
            <p:ph type="pic" idx="4"/>
          </p:nvPr>
        </p:nvPicPr>
        <p:blipFill rotWithShape="1">
          <a:blip r:embed="rId8">
            <a:alphaModFix/>
          </a:blip>
          <a:srcRect t="2932" b="40773"/>
          <a:stretch/>
        </p:blipFill>
        <p:spPr>
          <a:xfrm>
            <a:off x="9575575" y="2358963"/>
            <a:ext cx="2998501" cy="3000902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1" name="Google Shape;231;p22"/>
          <p:cNvSpPr txBox="1">
            <a:spLocks noGrp="1"/>
          </p:cNvSpPr>
          <p:nvPr>
            <p:ph type="body" idx="4294967295"/>
          </p:nvPr>
        </p:nvSpPr>
        <p:spPr>
          <a:xfrm>
            <a:off x="9520078" y="571363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/>
              <a:t>Ольга Турова</a:t>
            </a: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237" name="Google Shape;237;p23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38" name="Google Shape;238;p23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b="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b="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b="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b="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40" name="Google Shape;240;p23"/>
          <p:cNvGraphicFramePr/>
          <p:nvPr/>
        </p:nvGraphicFramePr>
        <p:xfrm>
          <a:off x="790575" y="6886900"/>
          <a:ext cx="5863725" cy="1472124"/>
        </p:xfrm>
        <a:graphic>
          <a:graphicData uri="http://schemas.openxmlformats.org/drawingml/2006/table">
            <a:tbl>
              <a:tblPr>
                <a:noFill/>
                <a:tableStyleId>{A9C57DF0-F045-4C78-BB6D-EE0F9D03AB7A}</a:tableStyleId>
              </a:tblPr>
              <a:tblGrid>
                <a:gridCol w="2089975"/>
                <a:gridCol w="3773750"/>
              </a:tblGrid>
              <a:tr h="381000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+7 (960) 98-58-508</a:t>
                      </a:r>
                      <a:endParaRPr sz="2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</a:rPr>
                        <a:t>email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dolgova13@rambler.ru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1029</Words>
  <Application>Microsoft Office PowerPoint</Application>
  <PresentationFormat>Произвольный</PresentationFormat>
  <Paragraphs>147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Dolgova</dc:creator>
  <cp:lastModifiedBy>Dolgova</cp:lastModifiedBy>
  <cp:revision>21</cp:revision>
  <dcterms:modified xsi:type="dcterms:W3CDTF">2022-07-13T11:47:40Z</dcterms:modified>
</cp:coreProperties>
</file>