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5" r:id="rId4"/>
    <p:sldMasterId id="2147483662" r:id="rId5"/>
  </p:sldMasterIdLst>
  <p:notesMasterIdLst>
    <p:notesMasterId r:id="rId16"/>
  </p:notesMasterIdLst>
  <p:handoutMasterIdLst>
    <p:handoutMasterId r:id="rId17"/>
  </p:handoutMasterIdLst>
  <p:sldIdLst>
    <p:sldId id="260" r:id="rId6"/>
    <p:sldId id="295" r:id="rId7"/>
    <p:sldId id="304" r:id="rId8"/>
    <p:sldId id="297" r:id="rId9"/>
    <p:sldId id="298" r:id="rId10"/>
    <p:sldId id="299" r:id="rId11"/>
    <p:sldId id="300" r:id="rId12"/>
    <p:sldId id="301" r:id="rId13"/>
    <p:sldId id="302" r:id="rId14"/>
    <p:sldId id="303" r:id="rId15"/>
  </p:sldIdLst>
  <p:sldSz cx="20104100" cy="11315700"/>
  <p:notesSz cx="9947275" cy="68151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2" roundtripDataSignature="AMtx7mh7q3xpIwk4qY00UgrTwVK46xTPt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Гость" initials="Го" lastIdx="8" clrIdx="0">
    <p:extLst>
      <p:ext uri="{19B8F6BF-5375-455C-9EA6-DF929625EA0E}">
        <p15:presenceInfo xmlns:p15="http://schemas.microsoft.com/office/powerpoint/2012/main" userId="S::urn:spo:anon#6301cac2615989df4a7f2a66516e9b2217a16f25be57438a6fdfcad90d523d42::" providerId="AD"/>
      </p:ext>
    </p:extLst>
  </p:cmAuthor>
  <p:cmAuthor id="2" name="Пешкова Василиса Олеговна" initials="ПО" lastIdx="1" clrIdx="1">
    <p:extLst>
      <p:ext uri="{19B8F6BF-5375-455C-9EA6-DF929625EA0E}">
        <p15:presenceInfo xmlns:p15="http://schemas.microsoft.com/office/powerpoint/2012/main" userId="S::v.peshkova@nti.work::8cab216e-47e0-4f45-a26c-c341913e10c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6BFF"/>
    <a:srgbClr val="FFEAA7"/>
    <a:srgbClr val="20D7C0"/>
    <a:srgbClr val="FF8200"/>
    <a:srgbClr val="0640BC"/>
    <a:srgbClr val="F1FB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88DF0FD-1832-459D-A4AA-4501EE5D750F}">
  <a:tblStyle styleId="{A88DF0FD-1832-459D-A4AA-4501EE5D750F}"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B88FB5F3-C342-4D8A-924C-601262E7DF53}"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979D45DF-C3B2-4E91-9913-E00A4624A0FA}" styleName="Table_2">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accent1"/>
              </a:solidFill>
              <a:prstDash val="solid"/>
              <a:round/>
              <a:headEnd type="none" w="sm" len="sm"/>
              <a:tailEnd type="none" w="sm" len="sm"/>
            </a:ln>
          </a:top>
          <a:bottom>
            <a:ln w="12700" cap="flat" cmpd="sng">
              <a:solidFill>
                <a:schemeClr val="accent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fill>
          <a:solidFill>
            <a:schemeClr val="accent1">
              <a:alpha val="20000"/>
            </a:schemeClr>
          </a:solidFill>
        </a:fill>
      </a:tcStyle>
    </a:band1H>
    <a:band2H>
      <a:tcTxStyle/>
      <a:tcStyle>
        <a:tcBdr/>
      </a:tcStyle>
    </a:band2H>
    <a:band1V>
      <a:tcTxStyle/>
      <a:tcStyle>
        <a:tcBdr/>
        <a:fill>
          <a:solidFill>
            <a:schemeClr val="accent1">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12700" cap="flat" cmpd="sng">
              <a:solidFill>
                <a:schemeClr val="accent1"/>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75" autoAdjust="0"/>
    <p:restoredTop sz="95604" autoAdjust="0"/>
  </p:normalViewPr>
  <p:slideViewPr>
    <p:cSldViewPr snapToGrid="0">
      <p:cViewPr varScale="1">
        <p:scale>
          <a:sx n="51" d="100"/>
          <a:sy n="51" d="100"/>
        </p:scale>
        <p:origin x="245" y="29"/>
      </p:cViewPr>
      <p:guideLst/>
    </p:cSldViewPr>
  </p:slideViewPr>
  <p:notesTextViewPr>
    <p:cViewPr>
      <p:scale>
        <a:sx n="1" d="1"/>
        <a:sy n="1" d="1"/>
      </p:scale>
      <p:origin x="0" y="0"/>
    </p:cViewPr>
  </p:notesTextViewPr>
  <p:notesViewPr>
    <p:cSldViewPr snapToGrid="0" showGuides="1">
      <p:cViewPr varScale="1">
        <p:scale>
          <a:sx n="112" d="100"/>
          <a:sy n="112" d="100"/>
        </p:scale>
        <p:origin x="2136" y="11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3" Type="http://schemas.openxmlformats.org/officeDocument/2006/relationships/customXml" Target="../customXml/item3.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32" Type="http://customschemas.google.com/relationships/presentationmetadata" Target="metadata"/><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36"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AB413C94-42A4-594D-86B4-E274EF9812D9}"/>
              </a:ext>
            </a:extLst>
          </p:cNvPr>
          <p:cNvSpPr>
            <a:spLocks noGrp="1"/>
          </p:cNvSpPr>
          <p:nvPr>
            <p:ph type="hdr" sz="quarter"/>
          </p:nvPr>
        </p:nvSpPr>
        <p:spPr>
          <a:xfrm>
            <a:off x="0" y="0"/>
            <a:ext cx="4310063" cy="341313"/>
          </a:xfrm>
          <a:prstGeom prst="rect">
            <a:avLst/>
          </a:prstGeom>
        </p:spPr>
        <p:txBody>
          <a:bodyPr vert="horz" lIns="91440" tIns="45720" rIns="91440" bIns="45720" rtlCol="0"/>
          <a:lstStyle>
            <a:lvl1pPr algn="l">
              <a:defRPr sz="1200"/>
            </a:lvl1pPr>
          </a:lstStyle>
          <a:p>
            <a:endParaRPr lang="ru-RU"/>
          </a:p>
        </p:txBody>
      </p:sp>
      <p:sp>
        <p:nvSpPr>
          <p:cNvPr id="3" name="Дата 2">
            <a:extLst>
              <a:ext uri="{FF2B5EF4-FFF2-40B4-BE49-F238E27FC236}">
                <a16:creationId xmlns:a16="http://schemas.microsoft.com/office/drawing/2014/main" id="{2D79BEEE-F173-5946-86DD-CF1217D444DF}"/>
              </a:ext>
            </a:extLst>
          </p:cNvPr>
          <p:cNvSpPr>
            <a:spLocks noGrp="1"/>
          </p:cNvSpPr>
          <p:nvPr>
            <p:ph type="dt" sz="quarter" idx="1"/>
          </p:nvPr>
        </p:nvSpPr>
        <p:spPr>
          <a:xfrm>
            <a:off x="5634038" y="0"/>
            <a:ext cx="4311650" cy="341313"/>
          </a:xfrm>
          <a:prstGeom prst="rect">
            <a:avLst/>
          </a:prstGeom>
        </p:spPr>
        <p:txBody>
          <a:bodyPr vert="horz" lIns="91440" tIns="45720" rIns="91440" bIns="45720" rtlCol="0"/>
          <a:lstStyle>
            <a:lvl1pPr algn="r">
              <a:defRPr sz="1200"/>
            </a:lvl1pPr>
          </a:lstStyle>
          <a:p>
            <a:fld id="{F7348977-59D3-5A45-B2D7-E0BA5D0A09D6}" type="datetimeFigureOut">
              <a:rPr lang="ru-RU" smtClean="0"/>
              <a:t>18.11.2023</a:t>
            </a:fld>
            <a:endParaRPr lang="ru-RU"/>
          </a:p>
        </p:txBody>
      </p:sp>
      <p:sp>
        <p:nvSpPr>
          <p:cNvPr id="4" name="Нижний колонтитул 3">
            <a:extLst>
              <a:ext uri="{FF2B5EF4-FFF2-40B4-BE49-F238E27FC236}">
                <a16:creationId xmlns:a16="http://schemas.microsoft.com/office/drawing/2014/main" id="{FD2E6FCC-B524-A449-A2D2-214D5345DBB7}"/>
              </a:ext>
            </a:extLst>
          </p:cNvPr>
          <p:cNvSpPr>
            <a:spLocks noGrp="1"/>
          </p:cNvSpPr>
          <p:nvPr>
            <p:ph type="ftr" sz="quarter" idx="2"/>
          </p:nvPr>
        </p:nvSpPr>
        <p:spPr>
          <a:xfrm>
            <a:off x="0" y="6473825"/>
            <a:ext cx="4310063" cy="341313"/>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a:extLst>
              <a:ext uri="{FF2B5EF4-FFF2-40B4-BE49-F238E27FC236}">
                <a16:creationId xmlns:a16="http://schemas.microsoft.com/office/drawing/2014/main" id="{D5D79E91-CE8F-2A4D-A0FC-8301BF565F4C}"/>
              </a:ext>
            </a:extLst>
          </p:cNvPr>
          <p:cNvSpPr>
            <a:spLocks noGrp="1"/>
          </p:cNvSpPr>
          <p:nvPr>
            <p:ph type="sldNum" sz="quarter" idx="3"/>
          </p:nvPr>
        </p:nvSpPr>
        <p:spPr>
          <a:xfrm>
            <a:off x="5634038" y="6473825"/>
            <a:ext cx="4311650" cy="341313"/>
          </a:xfrm>
          <a:prstGeom prst="rect">
            <a:avLst/>
          </a:prstGeom>
        </p:spPr>
        <p:txBody>
          <a:bodyPr vert="horz" lIns="91440" tIns="45720" rIns="91440" bIns="45720" rtlCol="0" anchor="b"/>
          <a:lstStyle>
            <a:lvl1pPr algn="r">
              <a:defRPr sz="1200"/>
            </a:lvl1pPr>
          </a:lstStyle>
          <a:p>
            <a:fld id="{BB7566FF-C339-3A45-9823-04AE7381AEDB}" type="slidenum">
              <a:rPr lang="ru-RU" smtClean="0"/>
              <a:t>‹#›</a:t>
            </a:fld>
            <a:endParaRPr lang="ru-RU"/>
          </a:p>
        </p:txBody>
      </p:sp>
    </p:spTree>
    <p:extLst>
      <p:ext uri="{BB962C8B-B14F-4D97-AF65-F5344CB8AC3E}">
        <p14:creationId xmlns:p14="http://schemas.microsoft.com/office/powerpoint/2010/main" val="3430167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4310695" cy="341331"/>
          </a:xfrm>
          <a:prstGeom prst="rect">
            <a:avLst/>
          </a:prstGeom>
          <a:noFill/>
          <a:ln>
            <a:noFill/>
          </a:ln>
        </p:spPr>
        <p:txBody>
          <a:bodyPr spcFirstLastPara="1" wrap="square" lIns="48750" tIns="24375" rIns="48750" bIns="24375" anchor="t" anchorCtr="0">
            <a:noAutofit/>
          </a:bodyPr>
          <a:lstStyle>
            <a:lvl1pPr marR="0" lvl="0" algn="l"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634224" y="0"/>
            <a:ext cx="4310695" cy="341331"/>
          </a:xfrm>
          <a:prstGeom prst="rect">
            <a:avLst/>
          </a:prstGeom>
          <a:noFill/>
          <a:ln>
            <a:noFill/>
          </a:ln>
        </p:spPr>
        <p:txBody>
          <a:bodyPr spcFirstLastPara="1" wrap="square" lIns="48750" tIns="24375" rIns="48750" bIns="24375" anchor="t" anchorCtr="0">
            <a:noAutofit/>
          </a:bodyPr>
          <a:lstStyle>
            <a:lvl1pPr marR="0" lvl="0" algn="r"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930525" y="852488"/>
            <a:ext cx="4086225" cy="23002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94414" y="3279451"/>
            <a:ext cx="7958448" cy="2683796"/>
          </a:xfrm>
          <a:prstGeom prst="rect">
            <a:avLst/>
          </a:prstGeom>
          <a:noFill/>
          <a:ln>
            <a:noFill/>
          </a:ln>
        </p:spPr>
        <p:txBody>
          <a:bodyPr spcFirstLastPara="1" wrap="square" lIns="48750" tIns="24375" rIns="48750" bIns="243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473808"/>
            <a:ext cx="4310695" cy="341330"/>
          </a:xfrm>
          <a:prstGeom prst="rect">
            <a:avLst/>
          </a:prstGeom>
          <a:noFill/>
          <a:ln>
            <a:noFill/>
          </a:ln>
        </p:spPr>
        <p:txBody>
          <a:bodyPr spcFirstLastPara="1" wrap="square" lIns="48750" tIns="24375" rIns="48750" bIns="24375" anchor="b" anchorCtr="0">
            <a:noAutofit/>
          </a:bodyPr>
          <a:lstStyle>
            <a:lvl1pPr marR="0" lvl="0" algn="l"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634224" y="6473808"/>
            <a:ext cx="4310695" cy="341330"/>
          </a:xfrm>
          <a:prstGeom prst="rect">
            <a:avLst/>
          </a:prstGeom>
          <a:noFill/>
          <a:ln>
            <a:noFill/>
          </a:ln>
        </p:spPr>
        <p:txBody>
          <a:bodyPr spcFirstLastPara="1" wrap="square" lIns="48750" tIns="24375" rIns="48750" bIns="24375" anchor="b" anchorCtr="0">
            <a:noAutofit/>
          </a:bodyPr>
          <a:lstStyle/>
          <a:p>
            <a:pPr marL="0" marR="0" lvl="0" indent="0" algn="r" rtl="0">
              <a:spcBef>
                <a:spcPts val="0"/>
              </a:spcBef>
              <a:spcAft>
                <a:spcPts val="0"/>
              </a:spcAft>
              <a:buNone/>
            </a:pPr>
            <a:fld id="{00000000-1234-1234-1234-123412341234}" type="slidenum">
              <a:rPr lang="ru-RU" sz="600" b="0" i="0" u="none" strike="noStrike" cap="none">
                <a:solidFill>
                  <a:schemeClr val="dk1"/>
                </a:solidFill>
                <a:latin typeface="Calibri"/>
                <a:ea typeface="Calibri"/>
                <a:cs typeface="Calibri"/>
                <a:sym typeface="Calibri"/>
              </a:rPr>
              <a:t>‹#›</a:t>
            </a:fld>
            <a:endParaRPr sz="6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7" Type="http://schemas.microsoft.com/office/2007/relationships/hdphoto" Target="../media/hdphoto1.wdp"/><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7.png"/><Relationship Id="rId7"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8.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4" Type="http://schemas.microsoft.com/office/2007/relationships/hdphoto" Target="../media/hdphoto1.wdp"/></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2.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2.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4" Type="http://schemas.microsoft.com/office/2007/relationships/hdphoto" Target="../media/hdphoto1.wdp"/></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png"/><Relationship Id="rId7" Type="http://schemas.microsoft.com/office/2007/relationships/hdphoto" Target="../media/hdphoto3.wdp"/><Relationship Id="rId2" Type="http://schemas.openxmlformats.org/officeDocument/2006/relationships/image" Target="../media/image15.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2.svg"/><Relationship Id="rId2" Type="http://schemas.openxmlformats.org/officeDocument/2006/relationships/image" Target="../media/image15.png"/><Relationship Id="rId1" Type="http://schemas.openxmlformats.org/officeDocument/2006/relationships/slideMaster" Target="../slideMasters/slideMaster2.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9.png"/><Relationship Id="rId7" Type="http://schemas.microsoft.com/office/2007/relationships/hdphoto" Target="../media/hdphoto4.wdp"/><Relationship Id="rId2" Type="http://schemas.openxmlformats.org/officeDocument/2006/relationships/image" Target="../media/image18.jpe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2.xml"/><Relationship Id="rId6" Type="http://schemas.microsoft.com/office/2007/relationships/hdphoto" Target="../media/hdphoto5.wdp"/><Relationship Id="rId5" Type="http://schemas.openxmlformats.org/officeDocument/2006/relationships/image" Target="../media/image5.png"/><Relationship Id="rId4" Type="http://schemas.openxmlformats.org/officeDocument/2006/relationships/image" Target="../media/image4.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0.png"/><Relationship Id="rId7" Type="http://schemas.microsoft.com/office/2007/relationships/hdphoto" Target="../media/hdphoto6.wdp"/><Relationship Id="rId2" Type="http://schemas.openxmlformats.org/officeDocument/2006/relationships/image" Target="../media/image18.jpe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34C8E9D7-5C17-064C-9209-F5724DF9AC96}"/>
              </a:ext>
            </a:extLst>
          </p:cNvPr>
          <p:cNvPicPr>
            <a:picLocks noChangeAspect="1"/>
          </p:cNvPicPr>
          <p:nvPr userDrawn="1"/>
        </p:nvPicPr>
        <p:blipFill rotWithShape="1">
          <a:blip r:embed="rId3"/>
          <a:srcRect l="-912" r="6517" b="8319"/>
          <a:stretch/>
        </p:blipFill>
        <p:spPr>
          <a:xfrm>
            <a:off x="0" y="0"/>
            <a:ext cx="20228511" cy="11315700"/>
          </a:xfrm>
          <a:prstGeom prst="rect">
            <a:avLst/>
          </a:prstGeom>
        </p:spPr>
      </p:pic>
      <p:sp>
        <p:nvSpPr>
          <p:cNvPr id="11" name="Заголовок 1">
            <a:extLst>
              <a:ext uri="{FF2B5EF4-FFF2-40B4-BE49-F238E27FC236}">
                <a16:creationId xmlns:a16="http://schemas.microsoft.com/office/drawing/2014/main" id="{2F978BCB-C06E-C042-BB0B-0BA1BBBECB9F}"/>
              </a:ext>
            </a:extLst>
          </p:cNvPr>
          <p:cNvSpPr>
            <a:spLocks noGrp="1"/>
          </p:cNvSpPr>
          <p:nvPr>
            <p:ph type="ctrTitle"/>
          </p:nvPr>
        </p:nvSpPr>
        <p:spPr>
          <a:xfrm>
            <a:off x="942976" y="3574472"/>
            <a:ext cx="7400004" cy="3171782"/>
          </a:xfrm>
          <a:prstGeom prst="rect">
            <a:avLst/>
          </a:prstGeom>
        </p:spPr>
        <p:txBody>
          <a:bodyPr anchor="b">
            <a:normAutofit/>
          </a:bodyPr>
          <a:lstStyle>
            <a:lvl1pPr algn="l">
              <a:defRPr sz="6000" b="1">
                <a:solidFill>
                  <a:schemeClr val="bg1"/>
                </a:solidFill>
              </a:defRPr>
            </a:lvl1pPr>
          </a:lstStyle>
          <a:p>
            <a:r>
              <a:rPr lang="ru-RU" dirty="0"/>
              <a:t>Образец заголовка</a:t>
            </a:r>
          </a:p>
        </p:txBody>
      </p:sp>
      <p:sp>
        <p:nvSpPr>
          <p:cNvPr id="12" name="Подзаголовок 2">
            <a:extLst>
              <a:ext uri="{FF2B5EF4-FFF2-40B4-BE49-F238E27FC236}">
                <a16:creationId xmlns:a16="http://schemas.microsoft.com/office/drawing/2014/main" id="{537C775D-28D4-7A46-807A-3C5209016064}"/>
              </a:ext>
            </a:extLst>
          </p:cNvPr>
          <p:cNvSpPr>
            <a:spLocks noGrp="1"/>
          </p:cNvSpPr>
          <p:nvPr>
            <p:ph type="subTitle" idx="1"/>
          </p:nvPr>
        </p:nvSpPr>
        <p:spPr>
          <a:xfrm>
            <a:off x="942976" y="6998407"/>
            <a:ext cx="7400004" cy="2732088"/>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16" name="Текст 15">
            <a:extLst>
              <a:ext uri="{FF2B5EF4-FFF2-40B4-BE49-F238E27FC236}">
                <a16:creationId xmlns:a16="http://schemas.microsoft.com/office/drawing/2014/main" id="{6F2E1DA8-13C6-6042-8365-C6074CB127FE}"/>
              </a:ext>
            </a:extLst>
          </p:cNvPr>
          <p:cNvSpPr>
            <a:spLocks noGrp="1"/>
          </p:cNvSpPr>
          <p:nvPr>
            <p:ph type="body" sz="quarter" idx="10" hasCustomPrompt="1"/>
          </p:nvPr>
        </p:nvSpPr>
        <p:spPr>
          <a:xfrm>
            <a:off x="965200" y="10374313"/>
            <a:ext cx="3678238" cy="531812"/>
          </a:xfrm>
          <a:prstGeom prst="rect">
            <a:avLst/>
          </a:prstGeom>
        </p:spPr>
        <p:txBody>
          <a:bodyPr lIns="0" tIns="0" rIns="0" bIns="0"/>
          <a:lstStyle>
            <a:lvl1pPr marL="0" indent="0">
              <a:buNone/>
              <a:defRPr sz="1400">
                <a:solidFill>
                  <a:srgbClr val="20D7C0"/>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ru-RU" dirty="0"/>
              <a:t>Обозначение версионности документа</a:t>
            </a:r>
          </a:p>
        </p:txBody>
      </p:sp>
      <p:pic>
        <p:nvPicPr>
          <p:cNvPr id="14" name="Рисунок 13">
            <a:extLst>
              <a:ext uri="{FF2B5EF4-FFF2-40B4-BE49-F238E27FC236}">
                <a16:creationId xmlns:a16="http://schemas.microsoft.com/office/drawing/2014/main" id="{45B1F976-7723-DE44-8A75-BD8CE829A48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71538" y="725488"/>
            <a:ext cx="5432746" cy="1975544"/>
          </a:xfrm>
          <a:prstGeom prst="rect">
            <a:avLst/>
          </a:prstGeom>
        </p:spPr>
      </p:pic>
      <p:pic>
        <p:nvPicPr>
          <p:cNvPr id="9" name="Рисунок 8">
            <a:extLst>
              <a:ext uri="{FF2B5EF4-FFF2-40B4-BE49-F238E27FC236}">
                <a16:creationId xmlns:a16="http://schemas.microsoft.com/office/drawing/2014/main" id="{186F8094-5B3F-EE4E-A069-6B261E149728}"/>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Tree>
    <p:extLst>
      <p:ext uri="{BB962C8B-B14F-4D97-AF65-F5344CB8AC3E}">
        <p14:creationId xmlns:p14="http://schemas.microsoft.com/office/powerpoint/2010/main" val="1562506564"/>
      </p:ext>
    </p:extLst>
  </p:cSld>
  <p:clrMapOvr>
    <a:masterClrMapping/>
  </p:clrMapOvr>
  <p:extLst>
    <p:ext uri="{DCECCB84-F9BA-43D5-87BE-67443E8EF086}">
      <p15:sldGuideLst xmlns:p15="http://schemas.microsoft.com/office/powerpoint/2012/main">
        <p15:guide id="2" orient="horz" pos="2475">
          <p15:clr>
            <a:srgbClr val="FBAE40"/>
          </p15:clr>
        </p15:guide>
        <p15:guide id="3" orient="horz" pos="6535">
          <p15:clr>
            <a:srgbClr val="FBAE40"/>
          </p15:clr>
        </p15:guide>
        <p15:guide id="4" orient="horz" pos="457">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99689338-717F-E34D-AF5C-7B3C597236A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88226" y="566928"/>
            <a:ext cx="10849819" cy="11651674"/>
          </a:xfrm>
          <a:prstGeom prst="rect">
            <a:avLst/>
          </a:prstGeom>
        </p:spPr>
      </p:pic>
      <p:sp>
        <p:nvSpPr>
          <p:cNvPr id="11" name="Заголовок 1">
            <a:extLst>
              <a:ext uri="{FF2B5EF4-FFF2-40B4-BE49-F238E27FC236}">
                <a16:creationId xmlns:a16="http://schemas.microsoft.com/office/drawing/2014/main" id="{2F978BCB-C06E-C042-BB0B-0BA1BBBECB9F}"/>
              </a:ext>
            </a:extLst>
          </p:cNvPr>
          <p:cNvSpPr>
            <a:spLocks noGrp="1"/>
          </p:cNvSpPr>
          <p:nvPr>
            <p:ph type="ctrTitle"/>
          </p:nvPr>
        </p:nvSpPr>
        <p:spPr>
          <a:xfrm>
            <a:off x="888112" y="3574472"/>
            <a:ext cx="7400004" cy="3171782"/>
          </a:xfrm>
          <a:prstGeom prst="rect">
            <a:avLst/>
          </a:prstGeom>
        </p:spPr>
        <p:txBody>
          <a:bodyPr lIns="0" tIns="0" rIns="0" bIns="0" anchor="b">
            <a:normAutofit/>
          </a:bodyPr>
          <a:lstStyle>
            <a:lvl1pPr algn="l">
              <a:defRPr sz="6000" b="1">
                <a:solidFill>
                  <a:schemeClr val="bg1"/>
                </a:solidFill>
              </a:defRPr>
            </a:lvl1pPr>
          </a:lstStyle>
          <a:p>
            <a:r>
              <a:rPr lang="ru-RU" dirty="0"/>
              <a:t>Образец заголовка</a:t>
            </a:r>
          </a:p>
        </p:txBody>
      </p:sp>
      <p:sp>
        <p:nvSpPr>
          <p:cNvPr id="12" name="Подзаголовок 2">
            <a:extLst>
              <a:ext uri="{FF2B5EF4-FFF2-40B4-BE49-F238E27FC236}">
                <a16:creationId xmlns:a16="http://schemas.microsoft.com/office/drawing/2014/main" id="{537C775D-28D4-7A46-807A-3C5209016064}"/>
              </a:ext>
            </a:extLst>
          </p:cNvPr>
          <p:cNvSpPr>
            <a:spLocks noGrp="1"/>
          </p:cNvSpPr>
          <p:nvPr>
            <p:ph type="subTitle" idx="1"/>
          </p:nvPr>
        </p:nvSpPr>
        <p:spPr>
          <a:xfrm>
            <a:off x="888112" y="7242047"/>
            <a:ext cx="7400004" cy="2488447"/>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6" name="Текст 15">
            <a:extLst>
              <a:ext uri="{FF2B5EF4-FFF2-40B4-BE49-F238E27FC236}">
                <a16:creationId xmlns:a16="http://schemas.microsoft.com/office/drawing/2014/main" id="{6F2E1DA8-13C6-6042-8365-C6074CB127FE}"/>
              </a:ext>
            </a:extLst>
          </p:cNvPr>
          <p:cNvSpPr>
            <a:spLocks noGrp="1"/>
          </p:cNvSpPr>
          <p:nvPr>
            <p:ph type="body" sz="quarter" idx="10" hasCustomPrompt="1"/>
          </p:nvPr>
        </p:nvSpPr>
        <p:spPr>
          <a:xfrm>
            <a:off x="910336" y="10374313"/>
            <a:ext cx="3678238" cy="531812"/>
          </a:xfrm>
          <a:prstGeom prst="rect">
            <a:avLst/>
          </a:prstGeom>
        </p:spPr>
        <p:txBody>
          <a:bodyPr lIns="0" tIns="0" rIns="0" bIns="0"/>
          <a:lstStyle>
            <a:lvl1pPr marL="0" indent="0">
              <a:buNone/>
              <a:defRPr sz="1400">
                <a:solidFill>
                  <a:srgbClr val="20D7C0"/>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ru-RU" dirty="0"/>
              <a:t>Обозначение версионности документа</a:t>
            </a:r>
          </a:p>
        </p:txBody>
      </p:sp>
      <p:pic>
        <p:nvPicPr>
          <p:cNvPr id="14" name="Рисунок 13">
            <a:extLst>
              <a:ext uri="{FF2B5EF4-FFF2-40B4-BE49-F238E27FC236}">
                <a16:creationId xmlns:a16="http://schemas.microsoft.com/office/drawing/2014/main" id="{CAAFB9D2-E37D-5C45-938E-F6E2AF1FAAE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942976" y="740509"/>
            <a:ext cx="5432746" cy="1975544"/>
          </a:xfrm>
          <a:prstGeom prst="rect">
            <a:avLst/>
          </a:prstGeom>
        </p:spPr>
      </p:pic>
      <p:pic>
        <p:nvPicPr>
          <p:cNvPr id="9" name="Рисунок 8">
            <a:extLst>
              <a:ext uri="{FF2B5EF4-FFF2-40B4-BE49-F238E27FC236}">
                <a16:creationId xmlns:a16="http://schemas.microsoft.com/office/drawing/2014/main" id="{E520F069-FF96-6243-A457-E2DD79A146AF}"/>
              </a:ext>
            </a:extLst>
          </p:cNvPr>
          <p:cNvPicPr>
            <a:picLocks noChangeAspect="1"/>
          </p:cNvPicPr>
          <p:nvPr userDrawn="1"/>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13009876" y="725488"/>
            <a:ext cx="6407295" cy="564628"/>
          </a:xfrm>
          <a:prstGeom prst="rect">
            <a:avLst/>
          </a:prstGeom>
        </p:spPr>
      </p:pic>
    </p:spTree>
    <p:extLst>
      <p:ext uri="{BB962C8B-B14F-4D97-AF65-F5344CB8AC3E}">
        <p14:creationId xmlns:p14="http://schemas.microsoft.com/office/powerpoint/2010/main" val="2426176355"/>
      </p:ext>
    </p:extLst>
  </p:cSld>
  <p:clrMapOvr>
    <a:masterClrMapping/>
  </p:clrMapOvr>
  <p:extLst>
    <p:ext uri="{DCECCB84-F9BA-43D5-87BE-67443E8EF086}">
      <p15:sldGuideLst xmlns:p15="http://schemas.microsoft.com/office/powerpoint/2012/main">
        <p15:guide id="2" orient="horz" pos="2475" userDrawn="1">
          <p15:clr>
            <a:srgbClr val="FBAE40"/>
          </p15:clr>
        </p15:guide>
        <p15:guide id="3" orient="horz" pos="6535" userDrawn="1">
          <p15:clr>
            <a:srgbClr val="FBAE40"/>
          </p15:clr>
        </p15:guide>
        <p15:guide id="4" orient="horz" pos="45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7405103" y="458194"/>
            <a:ext cx="1914137" cy="712237"/>
          </a:xfrm>
          <a:prstGeom prst="rect">
            <a:avLst/>
          </a:prstGeom>
        </p:spPr>
      </p:pic>
      <p:sp>
        <p:nvSpPr>
          <p:cNvPr id="13" name="Номер слайда 12">
            <a:extLst>
              <a:ext uri="{FF2B5EF4-FFF2-40B4-BE49-F238E27FC236}">
                <a16:creationId xmlns:a16="http://schemas.microsoft.com/office/drawing/2014/main" id="{D319601B-829B-944B-A30C-5C66C7935A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4" name="Текст 8">
            <a:extLst>
              <a:ext uri="{FF2B5EF4-FFF2-40B4-BE49-F238E27FC236}">
                <a16:creationId xmlns:a16="http://schemas.microsoft.com/office/drawing/2014/main" id="{78A6FFAD-A3FA-204C-A726-FBFF510DBA57}"/>
              </a:ext>
            </a:extLst>
          </p:cNvPr>
          <p:cNvSpPr>
            <a:spLocks noGrp="1"/>
          </p:cNvSpPr>
          <p:nvPr>
            <p:ph type="body" sz="quarter" idx="12" hasCustomPrompt="1"/>
          </p:nvPr>
        </p:nvSpPr>
        <p:spPr>
          <a:xfrm>
            <a:off x="894589" y="1813822"/>
            <a:ext cx="8793162"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5" name="Заголовок 1">
            <a:extLst>
              <a:ext uri="{FF2B5EF4-FFF2-40B4-BE49-F238E27FC236}">
                <a16:creationId xmlns:a16="http://schemas.microsoft.com/office/drawing/2014/main" id="{4224C223-40FD-5A46-A164-CA3F514842BB}"/>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6" name="Текст 8">
            <a:extLst>
              <a:ext uri="{FF2B5EF4-FFF2-40B4-BE49-F238E27FC236}">
                <a16:creationId xmlns:a16="http://schemas.microsoft.com/office/drawing/2014/main" id="{27085AA4-F0C5-CF47-8DD5-AB6FF63CB33B}"/>
              </a:ext>
            </a:extLst>
          </p:cNvPr>
          <p:cNvSpPr>
            <a:spLocks noGrp="1"/>
          </p:cNvSpPr>
          <p:nvPr>
            <p:ph type="body" sz="quarter" idx="13"/>
          </p:nvPr>
        </p:nvSpPr>
        <p:spPr>
          <a:xfrm>
            <a:off x="894588"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17" name="Текст 8">
            <a:extLst>
              <a:ext uri="{FF2B5EF4-FFF2-40B4-BE49-F238E27FC236}">
                <a16:creationId xmlns:a16="http://schemas.microsoft.com/office/drawing/2014/main" id="{63953D88-C688-0B48-A8A0-24BCDBD84499}"/>
              </a:ext>
            </a:extLst>
          </p:cNvPr>
          <p:cNvSpPr>
            <a:spLocks noGrp="1"/>
          </p:cNvSpPr>
          <p:nvPr>
            <p:ph type="body" sz="quarter" idx="16"/>
          </p:nvPr>
        </p:nvSpPr>
        <p:spPr>
          <a:xfrm>
            <a:off x="10544366"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18" name="Текст 8">
            <a:extLst>
              <a:ext uri="{FF2B5EF4-FFF2-40B4-BE49-F238E27FC236}">
                <a16:creationId xmlns:a16="http://schemas.microsoft.com/office/drawing/2014/main" id="{6C99F359-399D-7748-B91D-8091C1933DE4}"/>
              </a:ext>
            </a:extLst>
          </p:cNvPr>
          <p:cNvSpPr>
            <a:spLocks noGrp="1"/>
          </p:cNvSpPr>
          <p:nvPr>
            <p:ph type="body" sz="quarter" idx="17" hasCustomPrompt="1"/>
          </p:nvPr>
        </p:nvSpPr>
        <p:spPr>
          <a:xfrm>
            <a:off x="10495788" y="1813822"/>
            <a:ext cx="8841739"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Tree>
    <p:extLst>
      <p:ext uri="{BB962C8B-B14F-4D97-AF65-F5344CB8AC3E}">
        <p14:creationId xmlns:p14="http://schemas.microsoft.com/office/powerpoint/2010/main" val="174274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7405103" y="458194"/>
            <a:ext cx="1914137" cy="712237"/>
          </a:xfrm>
          <a:prstGeom prst="rect">
            <a:avLst/>
          </a:prstGeom>
        </p:spPr>
      </p:pic>
      <p:sp>
        <p:nvSpPr>
          <p:cNvPr id="13" name="Номер слайда 12">
            <a:extLst>
              <a:ext uri="{FF2B5EF4-FFF2-40B4-BE49-F238E27FC236}">
                <a16:creationId xmlns:a16="http://schemas.microsoft.com/office/drawing/2014/main" id="{D319601B-829B-944B-A30C-5C66C7935A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4" name="Текст 8">
            <a:extLst>
              <a:ext uri="{FF2B5EF4-FFF2-40B4-BE49-F238E27FC236}">
                <a16:creationId xmlns:a16="http://schemas.microsoft.com/office/drawing/2014/main" id="{78A6FFAD-A3FA-204C-A726-FBFF510DBA57}"/>
              </a:ext>
            </a:extLst>
          </p:cNvPr>
          <p:cNvSpPr>
            <a:spLocks noGrp="1"/>
          </p:cNvSpPr>
          <p:nvPr>
            <p:ph type="body" sz="quarter" idx="12" hasCustomPrompt="1"/>
          </p:nvPr>
        </p:nvSpPr>
        <p:spPr>
          <a:xfrm>
            <a:off x="894589" y="1728887"/>
            <a:ext cx="9741216"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5" name="Заголовок 1">
            <a:extLst>
              <a:ext uri="{FF2B5EF4-FFF2-40B4-BE49-F238E27FC236}">
                <a16:creationId xmlns:a16="http://schemas.microsoft.com/office/drawing/2014/main" id="{4224C223-40FD-5A46-A164-CA3F514842BB}"/>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6" name="Текст 8">
            <a:extLst>
              <a:ext uri="{FF2B5EF4-FFF2-40B4-BE49-F238E27FC236}">
                <a16:creationId xmlns:a16="http://schemas.microsoft.com/office/drawing/2014/main" id="{27085AA4-F0C5-CF47-8DD5-AB6FF63CB33B}"/>
              </a:ext>
            </a:extLst>
          </p:cNvPr>
          <p:cNvSpPr>
            <a:spLocks noGrp="1"/>
          </p:cNvSpPr>
          <p:nvPr>
            <p:ph type="body" sz="quarter" idx="13"/>
          </p:nvPr>
        </p:nvSpPr>
        <p:spPr>
          <a:xfrm>
            <a:off x="894588" y="2942400"/>
            <a:ext cx="1842465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Tree>
    <p:extLst>
      <p:ext uri="{BB962C8B-B14F-4D97-AF65-F5344CB8AC3E}">
        <p14:creationId xmlns:p14="http://schemas.microsoft.com/office/powerpoint/2010/main" val="521630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7405103" y="458194"/>
            <a:ext cx="1914137" cy="712237"/>
          </a:xfrm>
          <a:prstGeom prst="rect">
            <a:avLst/>
          </a:prstGeom>
        </p:spPr>
      </p:pic>
      <p:sp>
        <p:nvSpPr>
          <p:cNvPr id="13" name="Номер слайда 12">
            <a:extLst>
              <a:ext uri="{FF2B5EF4-FFF2-40B4-BE49-F238E27FC236}">
                <a16:creationId xmlns:a16="http://schemas.microsoft.com/office/drawing/2014/main" id="{D319601B-829B-944B-A30C-5C66C7935A3F}"/>
              </a:ext>
            </a:extLst>
          </p:cNvPr>
          <p:cNvSpPr>
            <a:spLocks noGrp="1"/>
          </p:cNvSpPr>
          <p:nvPr>
            <p:ph type="sldNum" idx="15"/>
          </p:nvPr>
        </p:nvSpPr>
        <p:spPr/>
        <p:txBody>
          <a:bodyPr/>
          <a:lstStyle/>
          <a:p>
            <a:fld id="{00000000-1234-1234-1234-123412341234}" type="slidenum">
              <a:rPr lang="ru-RU" smtClean="0"/>
              <a:pPr/>
              <a:t>‹#›</a:t>
            </a:fld>
            <a:endParaRPr lang="ru-RU"/>
          </a:p>
        </p:txBody>
      </p:sp>
      <p:sp>
        <p:nvSpPr>
          <p:cNvPr id="14" name="Текст 8">
            <a:extLst>
              <a:ext uri="{FF2B5EF4-FFF2-40B4-BE49-F238E27FC236}">
                <a16:creationId xmlns:a16="http://schemas.microsoft.com/office/drawing/2014/main" id="{78A6FFAD-A3FA-204C-A726-FBFF510DBA57}"/>
              </a:ext>
            </a:extLst>
          </p:cNvPr>
          <p:cNvSpPr>
            <a:spLocks noGrp="1"/>
          </p:cNvSpPr>
          <p:nvPr>
            <p:ph type="body" sz="quarter" idx="12" hasCustomPrompt="1"/>
          </p:nvPr>
        </p:nvSpPr>
        <p:spPr>
          <a:xfrm>
            <a:off x="11107925" y="3344736"/>
            <a:ext cx="8211315" cy="911089"/>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5" name="Заголовок 1">
            <a:extLst>
              <a:ext uri="{FF2B5EF4-FFF2-40B4-BE49-F238E27FC236}">
                <a16:creationId xmlns:a16="http://schemas.microsoft.com/office/drawing/2014/main" id="{4224C223-40FD-5A46-A164-CA3F514842BB}"/>
              </a:ext>
            </a:extLst>
          </p:cNvPr>
          <p:cNvSpPr>
            <a:spLocks noGrp="1"/>
          </p:cNvSpPr>
          <p:nvPr>
            <p:ph type="title"/>
          </p:nvPr>
        </p:nvSpPr>
        <p:spPr>
          <a:xfrm>
            <a:off x="11107925" y="2271023"/>
            <a:ext cx="8211315" cy="911089"/>
          </a:xfrm>
          <a:prstGeom prst="rect">
            <a:avLst/>
          </a:prstGeom>
        </p:spPr>
        <p:txBody>
          <a:bodyPr lIns="0" tIns="0" rIns="0" bIns="0"/>
          <a:lstStyle/>
          <a:p>
            <a:r>
              <a:rPr lang="ru-RU"/>
              <a:t>Образец заголовка</a:t>
            </a:r>
          </a:p>
        </p:txBody>
      </p:sp>
      <p:sp>
        <p:nvSpPr>
          <p:cNvPr id="16" name="Текст 8">
            <a:extLst>
              <a:ext uri="{FF2B5EF4-FFF2-40B4-BE49-F238E27FC236}">
                <a16:creationId xmlns:a16="http://schemas.microsoft.com/office/drawing/2014/main" id="{27085AA4-F0C5-CF47-8DD5-AB6FF63CB33B}"/>
              </a:ext>
            </a:extLst>
          </p:cNvPr>
          <p:cNvSpPr>
            <a:spLocks noGrp="1"/>
          </p:cNvSpPr>
          <p:nvPr>
            <p:ph type="body" sz="quarter" idx="13"/>
          </p:nvPr>
        </p:nvSpPr>
        <p:spPr>
          <a:xfrm>
            <a:off x="11107925" y="4483209"/>
            <a:ext cx="8211315" cy="5707824"/>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3" name="Рисунок 2">
            <a:extLst>
              <a:ext uri="{FF2B5EF4-FFF2-40B4-BE49-F238E27FC236}">
                <a16:creationId xmlns:a16="http://schemas.microsoft.com/office/drawing/2014/main" id="{E2C0A17A-4977-714A-AE03-EAB92E295D88}"/>
              </a:ext>
            </a:extLst>
          </p:cNvPr>
          <p:cNvSpPr>
            <a:spLocks noGrp="1"/>
          </p:cNvSpPr>
          <p:nvPr>
            <p:ph type="pic" sz="quarter" idx="16"/>
          </p:nvPr>
        </p:nvSpPr>
        <p:spPr>
          <a:xfrm>
            <a:off x="0" y="0"/>
            <a:ext cx="10202755" cy="11315700"/>
          </a:xfrm>
          <a:prstGeom prst="rect">
            <a:avLst/>
          </a:prstGeom>
        </p:spPr>
        <p:txBody>
          <a:bodyPr anchor="ctr"/>
          <a:lstStyle>
            <a:lvl1pPr marL="0" indent="0" algn="ctr">
              <a:buNone/>
              <a:defRPr/>
            </a:lvl1pPr>
          </a:lstStyle>
          <a:p>
            <a:r>
              <a:rPr lang="ru-RU" dirty="0"/>
              <a:t>Вставка </a:t>
            </a:r>
          </a:p>
          <a:p>
            <a:r>
              <a:rPr lang="ru-RU" dirty="0"/>
              <a:t>для изображения</a:t>
            </a:r>
          </a:p>
        </p:txBody>
      </p:sp>
    </p:spTree>
    <p:extLst>
      <p:ext uri="{BB962C8B-B14F-4D97-AF65-F5344CB8AC3E}">
        <p14:creationId xmlns:p14="http://schemas.microsoft.com/office/powerpoint/2010/main" val="2846499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3DA75F75-9213-8C44-8789-C54758088D78}"/>
              </a:ext>
            </a:extLst>
          </p:cNvPr>
          <p:cNvPicPr>
            <a:picLocks noChangeAspect="1"/>
          </p:cNvPicPr>
          <p:nvPr userDrawn="1"/>
        </p:nvPicPr>
        <p:blipFill>
          <a:blip r:embed="rId3">
            <a:alphaModFix amt="58000"/>
          </a:blip>
          <a:stretch>
            <a:fillRect/>
          </a:stretch>
        </p:blipFill>
        <p:spPr>
          <a:xfrm>
            <a:off x="8650225" y="-2453964"/>
            <a:ext cx="14708920" cy="13769664"/>
          </a:xfrm>
          <a:prstGeom prst="rect">
            <a:avLst/>
          </a:prstGeom>
        </p:spPr>
      </p:pic>
      <p:sp>
        <p:nvSpPr>
          <p:cNvPr id="7" name="Текст 8">
            <a:extLst>
              <a:ext uri="{FF2B5EF4-FFF2-40B4-BE49-F238E27FC236}">
                <a16:creationId xmlns:a16="http://schemas.microsoft.com/office/drawing/2014/main" id="{125488A5-A119-6D44-AA6D-814F52A7D1C1}"/>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2" name="Заголовок 1">
            <a:extLst>
              <a:ext uri="{FF2B5EF4-FFF2-40B4-BE49-F238E27FC236}">
                <a16:creationId xmlns:a16="http://schemas.microsoft.com/office/drawing/2014/main" id="{2A0E3CFD-2282-1543-A38F-FAD8987C8E29}"/>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7405103" y="458194"/>
            <a:ext cx="1914137" cy="712237"/>
          </a:xfrm>
          <a:prstGeom prst="rect">
            <a:avLst/>
          </a:prstGeom>
        </p:spPr>
      </p:pic>
      <p:sp>
        <p:nvSpPr>
          <p:cNvPr id="12" name="Текст 8">
            <a:extLst>
              <a:ext uri="{FF2B5EF4-FFF2-40B4-BE49-F238E27FC236}">
                <a16:creationId xmlns:a16="http://schemas.microsoft.com/office/drawing/2014/main" id="{FBF59AFA-C127-D745-B4E6-9CCAC856C515}"/>
              </a:ext>
            </a:extLst>
          </p:cNvPr>
          <p:cNvSpPr>
            <a:spLocks noGrp="1"/>
          </p:cNvSpPr>
          <p:nvPr>
            <p:ph type="body" sz="quarter" idx="13"/>
          </p:nvPr>
        </p:nvSpPr>
        <p:spPr>
          <a:xfrm>
            <a:off x="894587" y="2942400"/>
            <a:ext cx="18432491"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4" name="Номер слайда 3">
            <a:extLst>
              <a:ext uri="{FF2B5EF4-FFF2-40B4-BE49-F238E27FC236}">
                <a16:creationId xmlns:a16="http://schemas.microsoft.com/office/drawing/2014/main" id="{BD80EDFB-818F-1445-A0BB-4BBC6EC8F5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Tree>
    <p:extLst>
      <p:ext uri="{BB962C8B-B14F-4D97-AF65-F5344CB8AC3E}">
        <p14:creationId xmlns:p14="http://schemas.microsoft.com/office/powerpoint/2010/main" val="896815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3DA75F75-9213-8C44-8789-C54758088D78}"/>
              </a:ext>
            </a:extLst>
          </p:cNvPr>
          <p:cNvPicPr>
            <a:picLocks noChangeAspect="1"/>
          </p:cNvPicPr>
          <p:nvPr userDrawn="1"/>
        </p:nvPicPr>
        <p:blipFill>
          <a:blip r:embed="rId3">
            <a:alphaModFix amt="58000"/>
          </a:blip>
          <a:stretch>
            <a:fillRect/>
          </a:stretch>
        </p:blipFill>
        <p:spPr>
          <a:xfrm rot="10800000">
            <a:off x="-2925208" y="4296696"/>
            <a:ext cx="10473262" cy="9804479"/>
          </a:xfrm>
          <a:prstGeom prst="rect">
            <a:avLst/>
          </a:prstGeom>
        </p:spPr>
      </p:pic>
      <p:sp>
        <p:nvSpPr>
          <p:cNvPr id="7" name="Текст 8">
            <a:extLst>
              <a:ext uri="{FF2B5EF4-FFF2-40B4-BE49-F238E27FC236}">
                <a16:creationId xmlns:a16="http://schemas.microsoft.com/office/drawing/2014/main" id="{125488A5-A119-6D44-AA6D-814F52A7D1C1}"/>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2" name="Заголовок 1">
            <a:extLst>
              <a:ext uri="{FF2B5EF4-FFF2-40B4-BE49-F238E27FC236}">
                <a16:creationId xmlns:a16="http://schemas.microsoft.com/office/drawing/2014/main" id="{2A0E3CFD-2282-1543-A38F-FAD8987C8E29}"/>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7405103" y="458194"/>
            <a:ext cx="1914137" cy="712237"/>
          </a:xfrm>
          <a:prstGeom prst="rect">
            <a:avLst/>
          </a:prstGeom>
        </p:spPr>
      </p:pic>
      <p:sp>
        <p:nvSpPr>
          <p:cNvPr id="12" name="Текст 8">
            <a:extLst>
              <a:ext uri="{FF2B5EF4-FFF2-40B4-BE49-F238E27FC236}">
                <a16:creationId xmlns:a16="http://schemas.microsoft.com/office/drawing/2014/main" id="{FBF59AFA-C127-D745-B4E6-9CCAC856C515}"/>
              </a:ext>
            </a:extLst>
          </p:cNvPr>
          <p:cNvSpPr>
            <a:spLocks noGrp="1"/>
          </p:cNvSpPr>
          <p:nvPr>
            <p:ph type="body" sz="quarter" idx="13"/>
          </p:nvPr>
        </p:nvSpPr>
        <p:spPr>
          <a:xfrm>
            <a:off x="894588"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4" name="Номер слайда 3">
            <a:extLst>
              <a:ext uri="{FF2B5EF4-FFF2-40B4-BE49-F238E27FC236}">
                <a16:creationId xmlns:a16="http://schemas.microsoft.com/office/drawing/2014/main" id="{BD80EDFB-818F-1445-A0BB-4BBC6EC8F5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3" name="Текст 8">
            <a:extLst>
              <a:ext uri="{FF2B5EF4-FFF2-40B4-BE49-F238E27FC236}">
                <a16:creationId xmlns:a16="http://schemas.microsoft.com/office/drawing/2014/main" id="{54C84263-40A1-BE42-A9FA-C5F2407C3299}"/>
              </a:ext>
            </a:extLst>
          </p:cNvPr>
          <p:cNvSpPr>
            <a:spLocks noGrp="1"/>
          </p:cNvSpPr>
          <p:nvPr>
            <p:ph type="body" sz="quarter" idx="16"/>
          </p:nvPr>
        </p:nvSpPr>
        <p:spPr>
          <a:xfrm>
            <a:off x="10544366"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Tree>
    <p:extLst>
      <p:ext uri="{BB962C8B-B14F-4D97-AF65-F5344CB8AC3E}">
        <p14:creationId xmlns:p14="http://schemas.microsoft.com/office/powerpoint/2010/main" val="1315311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7405103" y="458194"/>
            <a:ext cx="1914137" cy="712237"/>
          </a:xfrm>
          <a:prstGeom prst="rect">
            <a:avLst/>
          </a:prstGeom>
        </p:spPr>
      </p:pic>
      <p:pic>
        <p:nvPicPr>
          <p:cNvPr id="12" name="Рисунок 11">
            <a:extLst>
              <a:ext uri="{FF2B5EF4-FFF2-40B4-BE49-F238E27FC236}">
                <a16:creationId xmlns:a16="http://schemas.microsoft.com/office/drawing/2014/main" id="{D1136F7E-B10E-EE45-8749-D16CB7E7FD8C}"/>
              </a:ext>
            </a:extLst>
          </p:cNvPr>
          <p:cNvPicPr>
            <a:picLocks noChangeAspect="1"/>
          </p:cNvPicPr>
          <p:nvPr userDrawn="1"/>
        </p:nvPicPr>
        <p:blipFill>
          <a:blip r:embed="rId7"/>
          <a:stretch>
            <a:fillRect/>
          </a:stretch>
        </p:blipFill>
        <p:spPr>
          <a:xfrm>
            <a:off x="7327138" y="225635"/>
            <a:ext cx="16355822" cy="15633027"/>
          </a:xfrm>
          <a:prstGeom prst="rect">
            <a:avLst/>
          </a:prstGeom>
        </p:spPr>
      </p:pic>
      <p:sp>
        <p:nvSpPr>
          <p:cNvPr id="4" name="Номер слайда 3">
            <a:extLst>
              <a:ext uri="{FF2B5EF4-FFF2-40B4-BE49-F238E27FC236}">
                <a16:creationId xmlns:a16="http://schemas.microsoft.com/office/drawing/2014/main" id="{7621C6B0-AE45-0443-A71F-C1E57AB9ECBD}"/>
              </a:ext>
            </a:extLst>
          </p:cNvPr>
          <p:cNvSpPr>
            <a:spLocks noGrp="1"/>
          </p:cNvSpPr>
          <p:nvPr>
            <p:ph type="sldNum" idx="14"/>
          </p:nvPr>
        </p:nvSpPr>
        <p:spPr/>
        <p:txBody>
          <a:bodyPr/>
          <a:lstStyle/>
          <a:p>
            <a:fld id="{00000000-1234-1234-1234-123412341234}" type="slidenum">
              <a:rPr lang="ru-RU" smtClean="0"/>
              <a:pPr/>
              <a:t>‹#›</a:t>
            </a:fld>
            <a:endParaRPr lang="ru-RU"/>
          </a:p>
        </p:txBody>
      </p:sp>
      <p:sp>
        <p:nvSpPr>
          <p:cNvPr id="13" name="Текст 8">
            <a:extLst>
              <a:ext uri="{FF2B5EF4-FFF2-40B4-BE49-F238E27FC236}">
                <a16:creationId xmlns:a16="http://schemas.microsoft.com/office/drawing/2014/main" id="{181337A2-E420-674B-AF07-C5DC2BA12A0F}"/>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4" name="Заголовок 1">
            <a:extLst>
              <a:ext uri="{FF2B5EF4-FFF2-40B4-BE49-F238E27FC236}">
                <a16:creationId xmlns:a16="http://schemas.microsoft.com/office/drawing/2014/main" id="{0E0D160D-A8F2-9746-82B2-DF760B979144}"/>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5" name="Текст 8">
            <a:extLst>
              <a:ext uri="{FF2B5EF4-FFF2-40B4-BE49-F238E27FC236}">
                <a16:creationId xmlns:a16="http://schemas.microsoft.com/office/drawing/2014/main" id="{25F09C31-925C-7C42-B025-EE46AF70A0D8}"/>
              </a:ext>
            </a:extLst>
          </p:cNvPr>
          <p:cNvSpPr>
            <a:spLocks noGrp="1"/>
          </p:cNvSpPr>
          <p:nvPr>
            <p:ph type="body" sz="quarter" idx="13"/>
          </p:nvPr>
        </p:nvSpPr>
        <p:spPr>
          <a:xfrm>
            <a:off x="894588"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16" name="Текст 8">
            <a:extLst>
              <a:ext uri="{FF2B5EF4-FFF2-40B4-BE49-F238E27FC236}">
                <a16:creationId xmlns:a16="http://schemas.microsoft.com/office/drawing/2014/main" id="{A89293F9-473B-7A44-AD01-FABB3438F7E3}"/>
              </a:ext>
            </a:extLst>
          </p:cNvPr>
          <p:cNvSpPr>
            <a:spLocks noGrp="1"/>
          </p:cNvSpPr>
          <p:nvPr>
            <p:ph type="body" sz="quarter" idx="16"/>
          </p:nvPr>
        </p:nvSpPr>
        <p:spPr>
          <a:xfrm>
            <a:off x="10544366"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Tree>
    <p:extLst>
      <p:ext uri="{BB962C8B-B14F-4D97-AF65-F5344CB8AC3E}">
        <p14:creationId xmlns:p14="http://schemas.microsoft.com/office/powerpoint/2010/main" val="346110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7405103" y="458194"/>
            <a:ext cx="1914137" cy="712237"/>
          </a:xfrm>
          <a:prstGeom prst="rect">
            <a:avLst/>
          </a:prstGeom>
        </p:spPr>
      </p:pic>
      <p:pic>
        <p:nvPicPr>
          <p:cNvPr id="12" name="Рисунок 11">
            <a:extLst>
              <a:ext uri="{FF2B5EF4-FFF2-40B4-BE49-F238E27FC236}">
                <a16:creationId xmlns:a16="http://schemas.microsoft.com/office/drawing/2014/main" id="{D1136F7E-B10E-EE45-8749-D16CB7E7FD8C}"/>
              </a:ext>
            </a:extLst>
          </p:cNvPr>
          <p:cNvPicPr>
            <a:picLocks noChangeAspect="1"/>
          </p:cNvPicPr>
          <p:nvPr userDrawn="1"/>
        </p:nvPicPr>
        <p:blipFill>
          <a:blip r:embed="rId7"/>
          <a:stretch>
            <a:fillRect/>
          </a:stretch>
        </p:blipFill>
        <p:spPr>
          <a:xfrm>
            <a:off x="7327138" y="225635"/>
            <a:ext cx="16355822" cy="15633027"/>
          </a:xfrm>
          <a:prstGeom prst="rect">
            <a:avLst/>
          </a:prstGeom>
        </p:spPr>
      </p:pic>
      <p:sp>
        <p:nvSpPr>
          <p:cNvPr id="4" name="Номер слайда 3">
            <a:extLst>
              <a:ext uri="{FF2B5EF4-FFF2-40B4-BE49-F238E27FC236}">
                <a16:creationId xmlns:a16="http://schemas.microsoft.com/office/drawing/2014/main" id="{7621C6B0-AE45-0443-A71F-C1E57AB9ECBD}"/>
              </a:ext>
            </a:extLst>
          </p:cNvPr>
          <p:cNvSpPr>
            <a:spLocks noGrp="1"/>
          </p:cNvSpPr>
          <p:nvPr>
            <p:ph type="sldNum" idx="14"/>
          </p:nvPr>
        </p:nvSpPr>
        <p:spPr/>
        <p:txBody>
          <a:bodyPr/>
          <a:lstStyle/>
          <a:p>
            <a:fld id="{00000000-1234-1234-1234-123412341234}" type="slidenum">
              <a:rPr lang="ru-RU" smtClean="0"/>
              <a:pPr/>
              <a:t>‹#›</a:t>
            </a:fld>
            <a:endParaRPr lang="ru-RU"/>
          </a:p>
        </p:txBody>
      </p:sp>
      <p:sp>
        <p:nvSpPr>
          <p:cNvPr id="13" name="Текст 8">
            <a:extLst>
              <a:ext uri="{FF2B5EF4-FFF2-40B4-BE49-F238E27FC236}">
                <a16:creationId xmlns:a16="http://schemas.microsoft.com/office/drawing/2014/main" id="{181337A2-E420-674B-AF07-C5DC2BA12A0F}"/>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4" name="Заголовок 1">
            <a:extLst>
              <a:ext uri="{FF2B5EF4-FFF2-40B4-BE49-F238E27FC236}">
                <a16:creationId xmlns:a16="http://schemas.microsoft.com/office/drawing/2014/main" id="{0E0D160D-A8F2-9746-82B2-DF760B979144}"/>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5" name="Текст 8">
            <a:extLst>
              <a:ext uri="{FF2B5EF4-FFF2-40B4-BE49-F238E27FC236}">
                <a16:creationId xmlns:a16="http://schemas.microsoft.com/office/drawing/2014/main" id="{25F09C31-925C-7C42-B025-EE46AF70A0D8}"/>
              </a:ext>
            </a:extLst>
          </p:cNvPr>
          <p:cNvSpPr>
            <a:spLocks noGrp="1"/>
          </p:cNvSpPr>
          <p:nvPr>
            <p:ph type="body" sz="quarter" idx="13" hasCustomPrompt="1"/>
          </p:nvPr>
        </p:nvSpPr>
        <p:spPr>
          <a:xfrm>
            <a:off x="894588"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 name="Рисунок 2">
            <a:extLst>
              <a:ext uri="{FF2B5EF4-FFF2-40B4-BE49-F238E27FC236}">
                <a16:creationId xmlns:a16="http://schemas.microsoft.com/office/drawing/2014/main" id="{611A7303-58E2-D643-8654-4CE3CDD6A665}"/>
              </a:ext>
            </a:extLst>
          </p:cNvPr>
          <p:cNvSpPr>
            <a:spLocks noGrp="1"/>
          </p:cNvSpPr>
          <p:nvPr>
            <p:ph type="pic" sz="quarter" idx="17" hasCustomPrompt="1"/>
          </p:nvPr>
        </p:nvSpPr>
        <p:spPr>
          <a:xfrm>
            <a:off x="895350" y="3949700"/>
            <a:ext cx="2139950" cy="2141538"/>
          </a:xfrm>
          <a:prstGeom prst="rect">
            <a:avLst/>
          </a:prstGeom>
        </p:spPr>
        <p:txBody>
          <a:bodyPr/>
          <a:lstStyle>
            <a:lvl1pPr marL="0" indent="0" algn="ctr">
              <a:buNone/>
              <a:defRPr sz="2000"/>
            </a:lvl1pPr>
          </a:lstStyle>
          <a:p>
            <a:r>
              <a:rPr lang="ru-RU" dirty="0"/>
              <a:t>Фото</a:t>
            </a:r>
          </a:p>
        </p:txBody>
      </p:sp>
      <p:sp>
        <p:nvSpPr>
          <p:cNvPr id="31" name="Текст 8">
            <a:extLst>
              <a:ext uri="{FF2B5EF4-FFF2-40B4-BE49-F238E27FC236}">
                <a16:creationId xmlns:a16="http://schemas.microsoft.com/office/drawing/2014/main" id="{F4ACFC93-6EE1-0545-AB5D-2AA612F3EF7B}"/>
              </a:ext>
            </a:extLst>
          </p:cNvPr>
          <p:cNvSpPr>
            <a:spLocks noGrp="1"/>
          </p:cNvSpPr>
          <p:nvPr>
            <p:ph type="body" sz="quarter" idx="18" hasCustomPrompt="1"/>
          </p:nvPr>
        </p:nvSpPr>
        <p:spPr>
          <a:xfrm>
            <a:off x="894588"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35" name="Текст 8">
            <a:extLst>
              <a:ext uri="{FF2B5EF4-FFF2-40B4-BE49-F238E27FC236}">
                <a16:creationId xmlns:a16="http://schemas.microsoft.com/office/drawing/2014/main" id="{FAAF74B4-50BB-4C47-AE2D-5CFD6655325A}"/>
              </a:ext>
            </a:extLst>
          </p:cNvPr>
          <p:cNvSpPr>
            <a:spLocks noGrp="1"/>
          </p:cNvSpPr>
          <p:nvPr>
            <p:ph type="body" sz="quarter" idx="19" hasCustomPrompt="1"/>
          </p:nvPr>
        </p:nvSpPr>
        <p:spPr>
          <a:xfrm>
            <a:off x="5644134"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6" name="Рисунок 2">
            <a:extLst>
              <a:ext uri="{FF2B5EF4-FFF2-40B4-BE49-F238E27FC236}">
                <a16:creationId xmlns:a16="http://schemas.microsoft.com/office/drawing/2014/main" id="{74135ABC-39DF-C84C-9E74-CD31114C4C72}"/>
              </a:ext>
            </a:extLst>
          </p:cNvPr>
          <p:cNvSpPr>
            <a:spLocks noGrp="1"/>
          </p:cNvSpPr>
          <p:nvPr>
            <p:ph type="pic" sz="quarter" idx="20" hasCustomPrompt="1"/>
          </p:nvPr>
        </p:nvSpPr>
        <p:spPr>
          <a:xfrm>
            <a:off x="5644896" y="3949700"/>
            <a:ext cx="2139950" cy="2141538"/>
          </a:xfrm>
          <a:prstGeom prst="rect">
            <a:avLst/>
          </a:prstGeom>
        </p:spPr>
        <p:txBody>
          <a:bodyPr/>
          <a:lstStyle>
            <a:lvl1pPr marL="0" indent="0" algn="ctr">
              <a:buNone/>
              <a:defRPr sz="2000"/>
            </a:lvl1pPr>
          </a:lstStyle>
          <a:p>
            <a:r>
              <a:rPr lang="ru-RU" dirty="0"/>
              <a:t>Фото</a:t>
            </a:r>
          </a:p>
        </p:txBody>
      </p:sp>
      <p:sp>
        <p:nvSpPr>
          <p:cNvPr id="37" name="Текст 8">
            <a:extLst>
              <a:ext uri="{FF2B5EF4-FFF2-40B4-BE49-F238E27FC236}">
                <a16:creationId xmlns:a16="http://schemas.microsoft.com/office/drawing/2014/main" id="{49455812-9A6F-1A42-AC06-36E3D8CA3247}"/>
              </a:ext>
            </a:extLst>
          </p:cNvPr>
          <p:cNvSpPr>
            <a:spLocks noGrp="1"/>
          </p:cNvSpPr>
          <p:nvPr>
            <p:ph type="body" sz="quarter" idx="21" hasCustomPrompt="1"/>
          </p:nvPr>
        </p:nvSpPr>
        <p:spPr>
          <a:xfrm>
            <a:off x="5644134"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38" name="Текст 8">
            <a:extLst>
              <a:ext uri="{FF2B5EF4-FFF2-40B4-BE49-F238E27FC236}">
                <a16:creationId xmlns:a16="http://schemas.microsoft.com/office/drawing/2014/main" id="{57C0AD6E-F1D7-A149-A0FC-DAF36E1FDE6D}"/>
              </a:ext>
            </a:extLst>
          </p:cNvPr>
          <p:cNvSpPr>
            <a:spLocks noGrp="1"/>
          </p:cNvSpPr>
          <p:nvPr>
            <p:ph type="body" sz="quarter" idx="22" hasCustomPrompt="1"/>
          </p:nvPr>
        </p:nvSpPr>
        <p:spPr>
          <a:xfrm>
            <a:off x="10393680"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9" name="Рисунок 2">
            <a:extLst>
              <a:ext uri="{FF2B5EF4-FFF2-40B4-BE49-F238E27FC236}">
                <a16:creationId xmlns:a16="http://schemas.microsoft.com/office/drawing/2014/main" id="{EB2CE1F9-D25E-5543-8864-3A9687FC35CB}"/>
              </a:ext>
            </a:extLst>
          </p:cNvPr>
          <p:cNvSpPr>
            <a:spLocks noGrp="1"/>
          </p:cNvSpPr>
          <p:nvPr>
            <p:ph type="pic" sz="quarter" idx="23" hasCustomPrompt="1"/>
          </p:nvPr>
        </p:nvSpPr>
        <p:spPr>
          <a:xfrm>
            <a:off x="10394442" y="3949700"/>
            <a:ext cx="2139950" cy="2141538"/>
          </a:xfrm>
          <a:prstGeom prst="rect">
            <a:avLst/>
          </a:prstGeom>
        </p:spPr>
        <p:txBody>
          <a:bodyPr/>
          <a:lstStyle>
            <a:lvl1pPr marL="0" indent="0" algn="ctr">
              <a:buNone/>
              <a:defRPr sz="2000"/>
            </a:lvl1pPr>
          </a:lstStyle>
          <a:p>
            <a:r>
              <a:rPr lang="ru-RU" dirty="0"/>
              <a:t>Фото</a:t>
            </a:r>
          </a:p>
        </p:txBody>
      </p:sp>
      <p:sp>
        <p:nvSpPr>
          <p:cNvPr id="40" name="Текст 8">
            <a:extLst>
              <a:ext uri="{FF2B5EF4-FFF2-40B4-BE49-F238E27FC236}">
                <a16:creationId xmlns:a16="http://schemas.microsoft.com/office/drawing/2014/main" id="{EA195AAF-3E42-0347-9095-DF2A73CA796E}"/>
              </a:ext>
            </a:extLst>
          </p:cNvPr>
          <p:cNvSpPr>
            <a:spLocks noGrp="1"/>
          </p:cNvSpPr>
          <p:nvPr>
            <p:ph type="body" sz="quarter" idx="24" hasCustomPrompt="1"/>
          </p:nvPr>
        </p:nvSpPr>
        <p:spPr>
          <a:xfrm>
            <a:off x="10393680"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41" name="Текст 8">
            <a:extLst>
              <a:ext uri="{FF2B5EF4-FFF2-40B4-BE49-F238E27FC236}">
                <a16:creationId xmlns:a16="http://schemas.microsoft.com/office/drawing/2014/main" id="{A8701132-B8B8-DE40-81BE-06BA5765DEAD}"/>
              </a:ext>
            </a:extLst>
          </p:cNvPr>
          <p:cNvSpPr>
            <a:spLocks noGrp="1"/>
          </p:cNvSpPr>
          <p:nvPr>
            <p:ph type="body" sz="quarter" idx="25" hasCustomPrompt="1"/>
          </p:nvPr>
        </p:nvSpPr>
        <p:spPr>
          <a:xfrm>
            <a:off x="15143226"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42" name="Рисунок 2">
            <a:extLst>
              <a:ext uri="{FF2B5EF4-FFF2-40B4-BE49-F238E27FC236}">
                <a16:creationId xmlns:a16="http://schemas.microsoft.com/office/drawing/2014/main" id="{7E432881-2541-8845-BCC6-E44649FE2662}"/>
              </a:ext>
            </a:extLst>
          </p:cNvPr>
          <p:cNvSpPr>
            <a:spLocks noGrp="1"/>
          </p:cNvSpPr>
          <p:nvPr>
            <p:ph type="pic" sz="quarter" idx="26" hasCustomPrompt="1"/>
          </p:nvPr>
        </p:nvSpPr>
        <p:spPr>
          <a:xfrm>
            <a:off x="15143988" y="3949700"/>
            <a:ext cx="2139950" cy="2141538"/>
          </a:xfrm>
          <a:prstGeom prst="rect">
            <a:avLst/>
          </a:prstGeom>
        </p:spPr>
        <p:txBody>
          <a:bodyPr/>
          <a:lstStyle>
            <a:lvl1pPr marL="0" indent="0" algn="ctr">
              <a:buNone/>
              <a:defRPr sz="2000"/>
            </a:lvl1pPr>
          </a:lstStyle>
          <a:p>
            <a:r>
              <a:rPr lang="ru-RU" dirty="0"/>
              <a:t>Фото</a:t>
            </a:r>
          </a:p>
        </p:txBody>
      </p:sp>
      <p:sp>
        <p:nvSpPr>
          <p:cNvPr id="43" name="Текст 8">
            <a:extLst>
              <a:ext uri="{FF2B5EF4-FFF2-40B4-BE49-F238E27FC236}">
                <a16:creationId xmlns:a16="http://schemas.microsoft.com/office/drawing/2014/main" id="{F74A8EF0-3118-354B-A16C-3B709AC281A3}"/>
              </a:ext>
            </a:extLst>
          </p:cNvPr>
          <p:cNvSpPr>
            <a:spLocks noGrp="1"/>
          </p:cNvSpPr>
          <p:nvPr>
            <p:ph type="body" sz="quarter" idx="27" hasCustomPrompt="1"/>
          </p:nvPr>
        </p:nvSpPr>
        <p:spPr>
          <a:xfrm>
            <a:off x="15143226"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Tree>
    <p:extLst>
      <p:ext uri="{BB962C8B-B14F-4D97-AF65-F5344CB8AC3E}">
        <p14:creationId xmlns:p14="http://schemas.microsoft.com/office/powerpoint/2010/main" val="2083456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DCBC5857-7A11-A64F-969B-ED0F9B208F4C}"/>
              </a:ext>
            </a:extLst>
          </p:cNvPr>
          <p:cNvSpPr>
            <a:spLocks noGrp="1"/>
          </p:cNvSpPr>
          <p:nvPr>
            <p:ph type="subTitle" idx="1"/>
          </p:nvPr>
        </p:nvSpPr>
        <p:spPr>
          <a:xfrm>
            <a:off x="888112" y="5923756"/>
            <a:ext cx="15078075" cy="2732088"/>
          </a:xfrm>
          <a:prstGeom prst="rect">
            <a:avLst/>
          </a:prstGeom>
        </p:spPr>
        <p:txBody>
          <a:bodyPr lIns="0" tIns="0" rIns="0" b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pic>
        <p:nvPicPr>
          <p:cNvPr id="12" name="Рисунок 11">
            <a:extLst>
              <a:ext uri="{FF2B5EF4-FFF2-40B4-BE49-F238E27FC236}">
                <a16:creationId xmlns:a16="http://schemas.microsoft.com/office/drawing/2014/main" id="{198E52E8-821C-9847-BE35-A2100A9BCE7F}"/>
              </a:ext>
            </a:extLst>
          </p:cNvPr>
          <p:cNvPicPr>
            <a:picLocks noChangeAspect="1"/>
          </p:cNvPicPr>
          <p:nvPr userDrawn="1"/>
        </p:nvPicPr>
        <p:blipFill>
          <a:blip r:embed="rId3"/>
          <a:stretch>
            <a:fillRect/>
          </a:stretch>
        </p:blipFill>
        <p:spPr>
          <a:xfrm rot="175391">
            <a:off x="5474785" y="-2762628"/>
            <a:ext cx="17590815" cy="16840956"/>
          </a:xfrm>
          <a:prstGeom prst="rect">
            <a:avLst/>
          </a:prstGeom>
        </p:spPr>
      </p:pic>
      <p:sp>
        <p:nvSpPr>
          <p:cNvPr id="13" name="Заголовок 12">
            <a:extLst>
              <a:ext uri="{FF2B5EF4-FFF2-40B4-BE49-F238E27FC236}">
                <a16:creationId xmlns:a16="http://schemas.microsoft.com/office/drawing/2014/main" id="{0ECE03EB-3B62-9045-9BF8-D5D74EDF8E99}"/>
              </a:ext>
            </a:extLst>
          </p:cNvPr>
          <p:cNvSpPr>
            <a:spLocks noGrp="1"/>
          </p:cNvSpPr>
          <p:nvPr>
            <p:ph type="title" hasCustomPrompt="1"/>
          </p:nvPr>
        </p:nvSpPr>
        <p:spPr>
          <a:xfrm>
            <a:off x="888112" y="3471862"/>
            <a:ext cx="17338675" cy="2185988"/>
          </a:xfrm>
          <a:prstGeom prst="rect">
            <a:avLst/>
          </a:prstGeom>
        </p:spPr>
        <p:txBody>
          <a:bodyPr lIns="0" tIns="0" rIns="0" bIns="0" anchor="b"/>
          <a:lstStyle>
            <a:lvl1pPr>
              <a:defRPr sz="4800" b="1"/>
            </a:lvl1pPr>
          </a:lstStyle>
          <a:p>
            <a:r>
              <a:rPr lang="ru-RU" dirty="0"/>
              <a:t>Образец разделителя</a:t>
            </a:r>
          </a:p>
        </p:txBody>
      </p:sp>
      <p:sp>
        <p:nvSpPr>
          <p:cNvPr id="14" name="Нижний колонтитул 13">
            <a:extLst>
              <a:ext uri="{FF2B5EF4-FFF2-40B4-BE49-F238E27FC236}">
                <a16:creationId xmlns:a16="http://schemas.microsoft.com/office/drawing/2014/main" id="{6B5E0E9F-4543-7448-BBFC-18529CE6E316}"/>
              </a:ext>
            </a:extLst>
          </p:cNvPr>
          <p:cNvSpPr>
            <a:spLocks noGrp="1"/>
          </p:cNvSpPr>
          <p:nvPr>
            <p:ph type="ftr" idx="10"/>
          </p:nvPr>
        </p:nvSpPr>
        <p:spPr>
          <a:xfrm>
            <a:off x="888112" y="10759710"/>
            <a:ext cx="6433312" cy="395969"/>
          </a:xfrm>
          <a:prstGeom prst="rect">
            <a:avLst/>
          </a:prstGeom>
        </p:spPr>
        <p:txBody>
          <a:bodyPr lIns="0" tIns="0" rIns="0" bIns="0"/>
          <a:lstStyle/>
          <a:p>
            <a:endParaRPr lang="ru-RU"/>
          </a:p>
        </p:txBody>
      </p:sp>
      <p:sp>
        <p:nvSpPr>
          <p:cNvPr id="15" name="Номер слайда 14">
            <a:extLst>
              <a:ext uri="{FF2B5EF4-FFF2-40B4-BE49-F238E27FC236}">
                <a16:creationId xmlns:a16="http://schemas.microsoft.com/office/drawing/2014/main" id="{84F6E991-D007-BC46-B4E1-45A71E992E31}"/>
              </a:ext>
            </a:extLst>
          </p:cNvPr>
          <p:cNvSpPr>
            <a:spLocks noGrp="1"/>
          </p:cNvSpPr>
          <p:nvPr>
            <p:ph type="sldNum" idx="11"/>
          </p:nvPr>
        </p:nvSpPr>
        <p:spPr>
          <a:xfrm>
            <a:off x="14648272" y="10759710"/>
            <a:ext cx="4623943" cy="395969"/>
          </a:xfrm>
          <a:prstGeom prst="rect">
            <a:avLst/>
          </a:prstGeom>
        </p:spPr>
        <p:txBody>
          <a:bodyPr/>
          <a:lstStyle/>
          <a:p>
            <a:fld id="{00000000-1234-1234-1234-123412341234}" type="slidenum">
              <a:rPr lang="ru-RU" smtClean="0"/>
              <a:pPr/>
              <a:t>‹#›</a:t>
            </a:fld>
            <a:endParaRPr lang="ru-RU"/>
          </a:p>
        </p:txBody>
      </p:sp>
      <p:pic>
        <p:nvPicPr>
          <p:cNvPr id="11" name="Рисунок 10">
            <a:extLst>
              <a:ext uri="{FF2B5EF4-FFF2-40B4-BE49-F238E27FC236}">
                <a16:creationId xmlns:a16="http://schemas.microsoft.com/office/drawing/2014/main" id="{E938B5B4-D636-894E-A4BC-34D240BA9D6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88112" y="714058"/>
            <a:ext cx="3177669" cy="1182388"/>
          </a:xfrm>
          <a:prstGeom prst="rect">
            <a:avLst/>
          </a:prstGeom>
        </p:spPr>
      </p:pic>
      <p:pic>
        <p:nvPicPr>
          <p:cNvPr id="9" name="Рисунок 8">
            <a:extLst>
              <a:ext uri="{FF2B5EF4-FFF2-40B4-BE49-F238E27FC236}">
                <a16:creationId xmlns:a16="http://schemas.microsoft.com/office/drawing/2014/main" id="{25AAB992-4A60-D640-922B-8FE792D118E7}"/>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Tree>
    <p:extLst>
      <p:ext uri="{BB962C8B-B14F-4D97-AF65-F5344CB8AC3E}">
        <p14:creationId xmlns:p14="http://schemas.microsoft.com/office/powerpoint/2010/main" val="4204884962"/>
      </p:ext>
    </p:extLst>
  </p:cSld>
  <p:clrMapOvr>
    <a:masterClrMapping/>
  </p:clrMapOvr>
  <p:extLst>
    <p:ext uri="{DCECCB84-F9BA-43D5-87BE-67443E8EF086}">
      <p15:sldGuideLst xmlns:p15="http://schemas.microsoft.com/office/powerpoint/2012/main">
        <p15:guide id="1" pos="549"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Титульный слайд">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5AFB213A-41E3-154A-98C1-317359A92FC1}"/>
              </a:ext>
            </a:extLst>
          </p:cNvPr>
          <p:cNvPicPr>
            <a:picLocks noChangeAspect="1"/>
          </p:cNvPicPr>
          <p:nvPr userDrawn="1"/>
        </p:nvPicPr>
        <p:blipFill>
          <a:blip r:embed="rId3"/>
          <a:stretch>
            <a:fillRect/>
          </a:stretch>
        </p:blipFill>
        <p:spPr>
          <a:xfrm>
            <a:off x="8063346" y="-3760202"/>
            <a:ext cx="15445312" cy="14464127"/>
          </a:xfrm>
          <a:prstGeom prst="rect">
            <a:avLst/>
          </a:prstGeom>
        </p:spPr>
      </p:pic>
      <p:sp>
        <p:nvSpPr>
          <p:cNvPr id="15" name="Номер слайда 14">
            <a:extLst>
              <a:ext uri="{FF2B5EF4-FFF2-40B4-BE49-F238E27FC236}">
                <a16:creationId xmlns:a16="http://schemas.microsoft.com/office/drawing/2014/main" id="{84F6E991-D007-BC46-B4E1-45A71E992E31}"/>
              </a:ext>
            </a:extLst>
          </p:cNvPr>
          <p:cNvSpPr>
            <a:spLocks noGrp="1"/>
          </p:cNvSpPr>
          <p:nvPr>
            <p:ph type="sldNum" idx="11"/>
          </p:nvPr>
        </p:nvSpPr>
        <p:spPr>
          <a:xfrm>
            <a:off x="14648272" y="10759710"/>
            <a:ext cx="4623943" cy="395969"/>
          </a:xfrm>
          <a:prstGeom prst="rect">
            <a:avLst/>
          </a:prstGeom>
        </p:spPr>
        <p:txBody>
          <a:bodyPr/>
          <a:lstStyle/>
          <a:p>
            <a:fld id="{00000000-1234-1234-1234-123412341234}" type="slidenum">
              <a:rPr lang="ru-RU" smtClean="0"/>
              <a:pPr/>
              <a:t>‹#›</a:t>
            </a:fld>
            <a:endParaRPr lang="ru-RU"/>
          </a:p>
        </p:txBody>
      </p:sp>
      <p:pic>
        <p:nvPicPr>
          <p:cNvPr id="9" name="Рисунок 8">
            <a:extLst>
              <a:ext uri="{FF2B5EF4-FFF2-40B4-BE49-F238E27FC236}">
                <a16:creationId xmlns:a16="http://schemas.microsoft.com/office/drawing/2014/main" id="{EAE5D23A-A48A-A54D-9B96-8821DF515B9B}"/>
              </a:ext>
            </a:extLst>
          </p:cNvPr>
          <p:cNvPicPr>
            <a:picLocks noChangeAspect="1"/>
          </p:cNvPicPr>
          <p:nvPr userDrawn="1"/>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13009876" y="458195"/>
            <a:ext cx="6407295" cy="564628"/>
          </a:xfrm>
          <a:prstGeom prst="rect">
            <a:avLst/>
          </a:prstGeom>
        </p:spPr>
      </p:pic>
      <p:sp>
        <p:nvSpPr>
          <p:cNvPr id="10" name="Подзаголовок 2">
            <a:extLst>
              <a:ext uri="{FF2B5EF4-FFF2-40B4-BE49-F238E27FC236}">
                <a16:creationId xmlns:a16="http://schemas.microsoft.com/office/drawing/2014/main" id="{619E01A9-3E43-5241-8B27-5E84F94F01A0}"/>
              </a:ext>
            </a:extLst>
          </p:cNvPr>
          <p:cNvSpPr>
            <a:spLocks noGrp="1"/>
          </p:cNvSpPr>
          <p:nvPr>
            <p:ph type="subTitle" idx="1"/>
          </p:nvPr>
        </p:nvSpPr>
        <p:spPr>
          <a:xfrm>
            <a:off x="906400" y="5923756"/>
            <a:ext cx="15078075" cy="2732088"/>
          </a:xfrm>
          <a:prstGeom prst="rect">
            <a:avLst/>
          </a:prstGeom>
        </p:spPr>
        <p:txBody>
          <a:bodyPr lIns="0" tIns="0" rIns="0" b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2" name="Заголовок 12">
            <a:extLst>
              <a:ext uri="{FF2B5EF4-FFF2-40B4-BE49-F238E27FC236}">
                <a16:creationId xmlns:a16="http://schemas.microsoft.com/office/drawing/2014/main" id="{32B77989-13B4-0345-B00E-3374CF978BA0}"/>
              </a:ext>
            </a:extLst>
          </p:cNvPr>
          <p:cNvSpPr>
            <a:spLocks noGrp="1"/>
          </p:cNvSpPr>
          <p:nvPr>
            <p:ph type="title" hasCustomPrompt="1"/>
          </p:nvPr>
        </p:nvSpPr>
        <p:spPr>
          <a:xfrm>
            <a:off x="906400" y="3471862"/>
            <a:ext cx="17338675" cy="2185988"/>
          </a:xfrm>
          <a:prstGeom prst="rect">
            <a:avLst/>
          </a:prstGeom>
        </p:spPr>
        <p:txBody>
          <a:bodyPr lIns="0" tIns="0" rIns="0" bIns="0" anchor="b"/>
          <a:lstStyle>
            <a:lvl1pPr>
              <a:defRPr sz="4800" b="1"/>
            </a:lvl1pPr>
          </a:lstStyle>
          <a:p>
            <a:r>
              <a:rPr lang="ru-RU" dirty="0"/>
              <a:t>Образец разделителя</a:t>
            </a:r>
          </a:p>
        </p:txBody>
      </p:sp>
      <p:sp>
        <p:nvSpPr>
          <p:cNvPr id="16" name="Нижний колонтитул 13">
            <a:extLst>
              <a:ext uri="{FF2B5EF4-FFF2-40B4-BE49-F238E27FC236}">
                <a16:creationId xmlns:a16="http://schemas.microsoft.com/office/drawing/2014/main" id="{D15AFD3C-1B44-9C4A-81E5-17FBA6759FB3}"/>
              </a:ext>
            </a:extLst>
          </p:cNvPr>
          <p:cNvSpPr>
            <a:spLocks noGrp="1"/>
          </p:cNvSpPr>
          <p:nvPr>
            <p:ph type="ftr" idx="10"/>
          </p:nvPr>
        </p:nvSpPr>
        <p:spPr>
          <a:xfrm>
            <a:off x="906400" y="10759710"/>
            <a:ext cx="6433312" cy="395969"/>
          </a:xfrm>
          <a:prstGeom prst="rect">
            <a:avLst/>
          </a:prstGeom>
        </p:spPr>
        <p:txBody>
          <a:bodyPr lIns="0" tIns="0" rIns="0" bIns="0"/>
          <a:lstStyle/>
          <a:p>
            <a:endParaRPr lang="ru-RU"/>
          </a:p>
        </p:txBody>
      </p:sp>
      <p:pic>
        <p:nvPicPr>
          <p:cNvPr id="17" name="Рисунок 16">
            <a:extLst>
              <a:ext uri="{FF2B5EF4-FFF2-40B4-BE49-F238E27FC236}">
                <a16:creationId xmlns:a16="http://schemas.microsoft.com/office/drawing/2014/main" id="{BE9342B2-9B05-4142-AF50-13B59E7D438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906400" y="714058"/>
            <a:ext cx="3177669" cy="1182388"/>
          </a:xfrm>
          <a:prstGeom prst="rect">
            <a:avLst/>
          </a:prstGeom>
        </p:spPr>
      </p:pic>
    </p:spTree>
    <p:extLst>
      <p:ext uri="{BB962C8B-B14F-4D97-AF65-F5344CB8AC3E}">
        <p14:creationId xmlns:p14="http://schemas.microsoft.com/office/powerpoint/2010/main" val="1081414763"/>
      </p:ext>
    </p:extLst>
  </p:cSld>
  <p:clrMapOvr>
    <a:masterClrMapping/>
  </p:clrMapOvr>
  <p:extLst>
    <p:ext uri="{DCECCB84-F9BA-43D5-87BE-67443E8EF086}">
      <p15:sldGuideLst xmlns:p15="http://schemas.microsoft.com/office/powerpoint/2012/main">
        <p15:guide id="1" pos="57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Титульный слайд">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14" name="Подзаголовок 2">
            <a:extLst>
              <a:ext uri="{FF2B5EF4-FFF2-40B4-BE49-F238E27FC236}">
                <a16:creationId xmlns:a16="http://schemas.microsoft.com/office/drawing/2014/main" id="{B31CB517-791B-C349-A525-6168E812576F}"/>
              </a:ext>
            </a:extLst>
          </p:cNvPr>
          <p:cNvSpPr>
            <a:spLocks noGrp="1"/>
          </p:cNvSpPr>
          <p:nvPr>
            <p:ph type="subTitle" idx="1"/>
          </p:nvPr>
        </p:nvSpPr>
        <p:spPr>
          <a:xfrm>
            <a:off x="941613" y="5923756"/>
            <a:ext cx="8769552" cy="2732088"/>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5" name="Заголовок 12">
            <a:extLst>
              <a:ext uri="{FF2B5EF4-FFF2-40B4-BE49-F238E27FC236}">
                <a16:creationId xmlns:a16="http://schemas.microsoft.com/office/drawing/2014/main" id="{82E44724-F3C5-A44B-A4C0-0BB8A2BF89C2}"/>
              </a:ext>
            </a:extLst>
          </p:cNvPr>
          <p:cNvSpPr>
            <a:spLocks noGrp="1"/>
          </p:cNvSpPr>
          <p:nvPr>
            <p:ph type="title" hasCustomPrompt="1"/>
          </p:nvPr>
        </p:nvSpPr>
        <p:spPr>
          <a:xfrm>
            <a:off x="941613" y="3471862"/>
            <a:ext cx="8769552" cy="2185988"/>
          </a:xfrm>
          <a:prstGeom prst="rect">
            <a:avLst/>
          </a:prstGeom>
        </p:spPr>
        <p:txBody>
          <a:bodyPr lIns="0" tIns="0" rIns="0" bIns="0" anchor="b"/>
          <a:lstStyle>
            <a:lvl1pPr>
              <a:defRPr sz="4800" b="1">
                <a:solidFill>
                  <a:schemeClr val="bg1"/>
                </a:solidFill>
              </a:defRPr>
            </a:lvl1pPr>
          </a:lstStyle>
          <a:p>
            <a:r>
              <a:rPr lang="ru-RU" dirty="0"/>
              <a:t>Образец разделителя</a:t>
            </a:r>
          </a:p>
        </p:txBody>
      </p:sp>
      <p:pic>
        <p:nvPicPr>
          <p:cNvPr id="17" name="Рисунок 16">
            <a:extLst>
              <a:ext uri="{FF2B5EF4-FFF2-40B4-BE49-F238E27FC236}">
                <a16:creationId xmlns:a16="http://schemas.microsoft.com/office/drawing/2014/main" id="{C0F0A868-8108-1A42-8EDA-CE2F4F766533}"/>
              </a:ext>
            </a:extLst>
          </p:cNvPr>
          <p:cNvPicPr>
            <a:picLocks noChangeAspect="1"/>
          </p:cNvPicPr>
          <p:nvPr userDrawn="1"/>
        </p:nvPicPr>
        <p:blipFill>
          <a:blip r:embed="rId3"/>
          <a:stretch>
            <a:fillRect/>
          </a:stretch>
        </p:blipFill>
        <p:spPr>
          <a:xfrm>
            <a:off x="7297805" y="-1758684"/>
            <a:ext cx="15018686" cy="15364879"/>
          </a:xfrm>
          <a:prstGeom prst="rect">
            <a:avLst/>
          </a:prstGeom>
        </p:spPr>
      </p:pic>
      <p:sp>
        <p:nvSpPr>
          <p:cNvPr id="9" name="Нижний колонтитул 8">
            <a:extLst>
              <a:ext uri="{FF2B5EF4-FFF2-40B4-BE49-F238E27FC236}">
                <a16:creationId xmlns:a16="http://schemas.microsoft.com/office/drawing/2014/main" id="{9417760D-21B9-594E-B863-A32ABBFF6424}"/>
              </a:ext>
            </a:extLst>
          </p:cNvPr>
          <p:cNvSpPr>
            <a:spLocks noGrp="1"/>
          </p:cNvSpPr>
          <p:nvPr>
            <p:ph type="ftr" idx="10"/>
          </p:nvPr>
        </p:nvSpPr>
        <p:spPr>
          <a:xfrm>
            <a:off x="941613" y="10759711"/>
            <a:ext cx="6433312" cy="184666"/>
          </a:xfrm>
          <a:prstGeom prst="rect">
            <a:avLst/>
          </a:prstGeom>
        </p:spPr>
        <p:txBody>
          <a:bodyPr lIns="0" tIns="0" rIns="0" bIns="0"/>
          <a:lstStyle>
            <a:lvl1pPr>
              <a:defRPr>
                <a:solidFill>
                  <a:srgbClr val="20D7C0"/>
                </a:solidFill>
              </a:defRPr>
            </a:lvl1pPr>
          </a:lstStyle>
          <a:p>
            <a:endParaRPr lang="ru-RU" dirty="0"/>
          </a:p>
        </p:txBody>
      </p:sp>
      <p:sp>
        <p:nvSpPr>
          <p:cNvPr id="10" name="Номер слайда 9">
            <a:extLst>
              <a:ext uri="{FF2B5EF4-FFF2-40B4-BE49-F238E27FC236}">
                <a16:creationId xmlns:a16="http://schemas.microsoft.com/office/drawing/2014/main" id="{83E484AA-C2CB-E744-84A0-63E84E4BDBE9}"/>
              </a:ext>
            </a:extLst>
          </p:cNvPr>
          <p:cNvSpPr>
            <a:spLocks noGrp="1"/>
          </p:cNvSpPr>
          <p:nvPr>
            <p:ph type="sldNum" idx="11"/>
          </p:nvPr>
        </p:nvSpPr>
        <p:spPr>
          <a:xfrm>
            <a:off x="14648272" y="10759710"/>
            <a:ext cx="4623943" cy="395969"/>
          </a:xfrm>
          <a:prstGeom prst="rect">
            <a:avLst/>
          </a:prstGeom>
        </p:spPr>
        <p:txBody>
          <a:bodyPr/>
          <a:lstStyle>
            <a:lvl1pPr>
              <a:defRPr>
                <a:solidFill>
                  <a:srgbClr val="20D7C0"/>
                </a:solidFill>
              </a:defRPr>
            </a:lvl1pPr>
          </a:lstStyle>
          <a:p>
            <a:fld id="{00000000-1234-1234-1234-123412341234}" type="slidenum">
              <a:rPr lang="ru-RU" smtClean="0"/>
              <a:pPr/>
              <a:t>‹#›</a:t>
            </a:fld>
            <a:endParaRPr lang="ru-RU"/>
          </a:p>
        </p:txBody>
      </p:sp>
      <p:pic>
        <p:nvPicPr>
          <p:cNvPr id="19" name="Рисунок 18">
            <a:extLst>
              <a:ext uri="{FF2B5EF4-FFF2-40B4-BE49-F238E27FC236}">
                <a16:creationId xmlns:a16="http://schemas.microsoft.com/office/drawing/2014/main" id="{5DED0A0F-6A06-D645-BB7B-B3C096E8F31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42976" y="756372"/>
            <a:ext cx="3049855" cy="1109038"/>
          </a:xfrm>
          <a:prstGeom prst="rect">
            <a:avLst/>
          </a:prstGeom>
        </p:spPr>
      </p:pic>
      <p:pic>
        <p:nvPicPr>
          <p:cNvPr id="11" name="Рисунок 10">
            <a:extLst>
              <a:ext uri="{FF2B5EF4-FFF2-40B4-BE49-F238E27FC236}">
                <a16:creationId xmlns:a16="http://schemas.microsoft.com/office/drawing/2014/main" id="{B9B7880E-B510-F140-B243-89F0042ED847}"/>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Tree>
    <p:extLst>
      <p:ext uri="{BB962C8B-B14F-4D97-AF65-F5344CB8AC3E}">
        <p14:creationId xmlns:p14="http://schemas.microsoft.com/office/powerpoint/2010/main" val="1856773036"/>
      </p:ext>
    </p:extLst>
  </p:cSld>
  <p:clrMapOvr>
    <a:masterClrMapping/>
  </p:clrMapOvr>
  <p:extLst>
    <p:ext uri="{DCECCB84-F9BA-43D5-87BE-67443E8EF086}">
      <p15:sldGuideLst xmlns:p15="http://schemas.microsoft.com/office/powerpoint/2012/main">
        <p15:guide id="1" pos="571">
          <p15:clr>
            <a:srgbClr val="FBAE40"/>
          </p15:clr>
        </p15:guide>
        <p15:guide id="3" orient="horz" pos="6535">
          <p15:clr>
            <a:srgbClr val="FBAE40"/>
          </p15:clr>
        </p15:guide>
        <p15:guide id="4" orient="horz" pos="45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Номер слайда 7">
            <a:extLst>
              <a:ext uri="{FF2B5EF4-FFF2-40B4-BE49-F238E27FC236}">
                <a16:creationId xmlns:a16="http://schemas.microsoft.com/office/drawing/2014/main" id="{67D9F912-A1AB-8847-86EE-DFA3A3467A70}"/>
              </a:ext>
            </a:extLst>
          </p:cNvPr>
          <p:cNvSpPr>
            <a:spLocks noGrp="1"/>
          </p:cNvSpPr>
          <p:nvPr>
            <p:ph type="sldNum" idx="11"/>
          </p:nvPr>
        </p:nvSpPr>
        <p:spPr>
          <a:xfrm>
            <a:off x="14648272" y="10759710"/>
            <a:ext cx="4623943" cy="395969"/>
          </a:xfrm>
          <a:prstGeom prst="rect">
            <a:avLst/>
          </a:prstGeom>
        </p:spPr>
        <p:txBody>
          <a:bodyPr/>
          <a:lstStyle>
            <a:lvl1pPr>
              <a:defRPr>
                <a:solidFill>
                  <a:srgbClr val="20D7C0"/>
                </a:solidFill>
              </a:defRPr>
            </a:lvl1pPr>
          </a:lstStyle>
          <a:p>
            <a:fld id="{00000000-1234-1234-1234-123412341234}" type="slidenum">
              <a:rPr lang="ru-RU" smtClean="0"/>
              <a:pPr/>
              <a:t>‹#›</a:t>
            </a:fld>
            <a:endParaRPr lang="ru-RU"/>
          </a:p>
        </p:txBody>
      </p:sp>
      <p:pic>
        <p:nvPicPr>
          <p:cNvPr id="9" name="Рисунок 8">
            <a:extLst>
              <a:ext uri="{FF2B5EF4-FFF2-40B4-BE49-F238E27FC236}">
                <a16:creationId xmlns:a16="http://schemas.microsoft.com/office/drawing/2014/main" id="{CA253B6D-528B-4C4E-BB42-F73F086058A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42976" y="756372"/>
            <a:ext cx="3049855" cy="1109038"/>
          </a:xfrm>
          <a:prstGeom prst="rect">
            <a:avLst/>
          </a:prstGeom>
        </p:spPr>
      </p:pic>
      <p:pic>
        <p:nvPicPr>
          <p:cNvPr id="10" name="Рисунок 9">
            <a:extLst>
              <a:ext uri="{FF2B5EF4-FFF2-40B4-BE49-F238E27FC236}">
                <a16:creationId xmlns:a16="http://schemas.microsoft.com/office/drawing/2014/main" id="{5310865D-6844-4147-9F05-E1231503B736}"/>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13009876" y="458195"/>
            <a:ext cx="6407295" cy="564628"/>
          </a:xfrm>
          <a:prstGeom prst="rect">
            <a:avLst/>
          </a:prstGeom>
        </p:spPr>
      </p:pic>
      <p:sp>
        <p:nvSpPr>
          <p:cNvPr id="11" name="Подзаголовок 2">
            <a:extLst>
              <a:ext uri="{FF2B5EF4-FFF2-40B4-BE49-F238E27FC236}">
                <a16:creationId xmlns:a16="http://schemas.microsoft.com/office/drawing/2014/main" id="{0B82EC68-AEA6-0A43-90FB-56ED8864A6AB}"/>
              </a:ext>
            </a:extLst>
          </p:cNvPr>
          <p:cNvSpPr>
            <a:spLocks noGrp="1"/>
          </p:cNvSpPr>
          <p:nvPr>
            <p:ph type="subTitle" idx="1"/>
          </p:nvPr>
        </p:nvSpPr>
        <p:spPr>
          <a:xfrm>
            <a:off x="941613" y="5923756"/>
            <a:ext cx="8769552" cy="2732088"/>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2" name="Заголовок 12">
            <a:extLst>
              <a:ext uri="{FF2B5EF4-FFF2-40B4-BE49-F238E27FC236}">
                <a16:creationId xmlns:a16="http://schemas.microsoft.com/office/drawing/2014/main" id="{97EF1A79-3395-9247-9514-6EC3C047F1F7}"/>
              </a:ext>
            </a:extLst>
          </p:cNvPr>
          <p:cNvSpPr>
            <a:spLocks noGrp="1"/>
          </p:cNvSpPr>
          <p:nvPr>
            <p:ph type="title" hasCustomPrompt="1"/>
          </p:nvPr>
        </p:nvSpPr>
        <p:spPr>
          <a:xfrm>
            <a:off x="941613" y="3471862"/>
            <a:ext cx="8769552" cy="2185988"/>
          </a:xfrm>
          <a:prstGeom prst="rect">
            <a:avLst/>
          </a:prstGeom>
        </p:spPr>
        <p:txBody>
          <a:bodyPr lIns="0" tIns="0" rIns="0" bIns="0" anchor="b"/>
          <a:lstStyle>
            <a:lvl1pPr>
              <a:defRPr sz="4800" b="1">
                <a:solidFill>
                  <a:schemeClr val="bg1"/>
                </a:solidFill>
              </a:defRPr>
            </a:lvl1pPr>
          </a:lstStyle>
          <a:p>
            <a:r>
              <a:rPr lang="ru-RU" dirty="0"/>
              <a:t>Образец разделителя</a:t>
            </a:r>
          </a:p>
        </p:txBody>
      </p:sp>
      <p:sp>
        <p:nvSpPr>
          <p:cNvPr id="13" name="Нижний колонтитул 8">
            <a:extLst>
              <a:ext uri="{FF2B5EF4-FFF2-40B4-BE49-F238E27FC236}">
                <a16:creationId xmlns:a16="http://schemas.microsoft.com/office/drawing/2014/main" id="{E90F4487-3ACF-194B-A678-078B67C106E7}"/>
              </a:ext>
            </a:extLst>
          </p:cNvPr>
          <p:cNvSpPr>
            <a:spLocks noGrp="1"/>
          </p:cNvSpPr>
          <p:nvPr>
            <p:ph type="ftr" idx="10"/>
          </p:nvPr>
        </p:nvSpPr>
        <p:spPr>
          <a:xfrm>
            <a:off x="941613" y="10759711"/>
            <a:ext cx="6433312" cy="184666"/>
          </a:xfrm>
          <a:prstGeom prst="rect">
            <a:avLst/>
          </a:prstGeom>
        </p:spPr>
        <p:txBody>
          <a:bodyPr lIns="0" tIns="0" rIns="0" bIns="0"/>
          <a:lstStyle>
            <a:lvl1pPr>
              <a:defRPr>
                <a:solidFill>
                  <a:srgbClr val="20D7C0"/>
                </a:solidFill>
              </a:defRPr>
            </a:lvl1pPr>
          </a:lstStyle>
          <a:p>
            <a:endParaRPr lang="ru-RU" dirty="0"/>
          </a:p>
        </p:txBody>
      </p:sp>
    </p:spTree>
    <p:extLst>
      <p:ext uri="{BB962C8B-B14F-4D97-AF65-F5344CB8AC3E}">
        <p14:creationId xmlns:p14="http://schemas.microsoft.com/office/powerpoint/2010/main" val="2722081053"/>
      </p:ext>
    </p:extLst>
  </p:cSld>
  <p:clrMapOvr>
    <a:masterClrMapping/>
  </p:clrMapOvr>
  <p:extLst>
    <p:ext uri="{DCECCB84-F9BA-43D5-87BE-67443E8EF086}">
      <p15:sldGuideLst xmlns:p15="http://schemas.microsoft.com/office/powerpoint/2012/main">
        <p15:guide id="1" pos="571">
          <p15:clr>
            <a:srgbClr val="FBAE40"/>
          </p15:clr>
        </p15:guide>
        <p15:guide id="3" orient="horz" pos="6535">
          <p15:clr>
            <a:srgbClr val="FBAE40"/>
          </p15:clr>
        </p15:guide>
        <p15:guide id="4" orient="horz" pos="45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Титульный слайд">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A13A7DC9-D1AC-874B-B45F-E5CF03ADE619}"/>
              </a:ext>
            </a:extLst>
          </p:cNvPr>
          <p:cNvPicPr>
            <a:picLocks noChangeAspect="1"/>
          </p:cNvPicPr>
          <p:nvPr userDrawn="1"/>
        </p:nvPicPr>
        <p:blipFill rotWithShape="1">
          <a:blip r:embed="rId3"/>
          <a:srcRect l="9099" t="15719" r="12464" b="31481"/>
          <a:stretch/>
        </p:blipFill>
        <p:spPr>
          <a:xfrm>
            <a:off x="5163451" y="-2088439"/>
            <a:ext cx="18969642" cy="13404139"/>
          </a:xfrm>
          <a:prstGeom prst="rect">
            <a:avLst/>
          </a:prstGeom>
        </p:spPr>
      </p:pic>
      <p:sp>
        <p:nvSpPr>
          <p:cNvPr id="10" name="Номер слайда 9">
            <a:extLst>
              <a:ext uri="{FF2B5EF4-FFF2-40B4-BE49-F238E27FC236}">
                <a16:creationId xmlns:a16="http://schemas.microsoft.com/office/drawing/2014/main" id="{9682D4C5-DDB1-4847-AE76-42212B70D76D}"/>
              </a:ext>
            </a:extLst>
          </p:cNvPr>
          <p:cNvSpPr>
            <a:spLocks noGrp="1"/>
          </p:cNvSpPr>
          <p:nvPr>
            <p:ph type="sldNum" idx="11"/>
          </p:nvPr>
        </p:nvSpPr>
        <p:spPr>
          <a:xfrm>
            <a:off x="14648272" y="10759710"/>
            <a:ext cx="4623943" cy="395969"/>
          </a:xfrm>
          <a:prstGeom prst="rect">
            <a:avLst/>
          </a:prstGeom>
        </p:spPr>
        <p:txBody>
          <a:bodyPr/>
          <a:lstStyle>
            <a:lvl1pPr>
              <a:defRPr>
                <a:solidFill>
                  <a:srgbClr val="20D7C0"/>
                </a:solidFill>
              </a:defRPr>
            </a:lvl1pPr>
          </a:lstStyle>
          <a:p>
            <a:fld id="{00000000-1234-1234-1234-123412341234}" type="slidenum">
              <a:rPr lang="ru-RU" smtClean="0"/>
              <a:pPr/>
              <a:t>‹#›</a:t>
            </a:fld>
            <a:endParaRPr lang="ru-RU"/>
          </a:p>
        </p:txBody>
      </p:sp>
      <p:pic>
        <p:nvPicPr>
          <p:cNvPr id="12" name="Рисунок 11">
            <a:extLst>
              <a:ext uri="{FF2B5EF4-FFF2-40B4-BE49-F238E27FC236}">
                <a16:creationId xmlns:a16="http://schemas.microsoft.com/office/drawing/2014/main" id="{E7927BA8-6461-3E44-879B-33796ACFDC9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42976" y="756372"/>
            <a:ext cx="3049855" cy="1109038"/>
          </a:xfrm>
          <a:prstGeom prst="rect">
            <a:avLst/>
          </a:prstGeom>
        </p:spPr>
      </p:pic>
      <p:pic>
        <p:nvPicPr>
          <p:cNvPr id="11" name="Рисунок 10">
            <a:extLst>
              <a:ext uri="{FF2B5EF4-FFF2-40B4-BE49-F238E27FC236}">
                <a16:creationId xmlns:a16="http://schemas.microsoft.com/office/drawing/2014/main" id="{F8B0058F-50F9-5041-AC23-5BB336A65B3F}"/>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
        <p:nvSpPr>
          <p:cNvPr id="13" name="Подзаголовок 2">
            <a:extLst>
              <a:ext uri="{FF2B5EF4-FFF2-40B4-BE49-F238E27FC236}">
                <a16:creationId xmlns:a16="http://schemas.microsoft.com/office/drawing/2014/main" id="{14107C5B-D6F6-9B40-9676-C8C861D75D24}"/>
              </a:ext>
            </a:extLst>
          </p:cNvPr>
          <p:cNvSpPr>
            <a:spLocks noGrp="1"/>
          </p:cNvSpPr>
          <p:nvPr>
            <p:ph type="subTitle" idx="1"/>
          </p:nvPr>
        </p:nvSpPr>
        <p:spPr>
          <a:xfrm>
            <a:off x="941613" y="5923756"/>
            <a:ext cx="8769552" cy="2732088"/>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6" name="Заголовок 12">
            <a:extLst>
              <a:ext uri="{FF2B5EF4-FFF2-40B4-BE49-F238E27FC236}">
                <a16:creationId xmlns:a16="http://schemas.microsoft.com/office/drawing/2014/main" id="{1BD850E2-D292-F945-A78D-8B5AA1A54549}"/>
              </a:ext>
            </a:extLst>
          </p:cNvPr>
          <p:cNvSpPr>
            <a:spLocks noGrp="1"/>
          </p:cNvSpPr>
          <p:nvPr>
            <p:ph type="title" hasCustomPrompt="1"/>
          </p:nvPr>
        </p:nvSpPr>
        <p:spPr>
          <a:xfrm>
            <a:off x="941613" y="3471862"/>
            <a:ext cx="8769552" cy="2185988"/>
          </a:xfrm>
          <a:prstGeom prst="rect">
            <a:avLst/>
          </a:prstGeom>
        </p:spPr>
        <p:txBody>
          <a:bodyPr lIns="0" tIns="0" rIns="0" bIns="0" anchor="b"/>
          <a:lstStyle>
            <a:lvl1pPr>
              <a:defRPr sz="4800" b="1">
                <a:solidFill>
                  <a:schemeClr val="bg1"/>
                </a:solidFill>
              </a:defRPr>
            </a:lvl1pPr>
          </a:lstStyle>
          <a:p>
            <a:r>
              <a:rPr lang="ru-RU" dirty="0"/>
              <a:t>Образец разделителя</a:t>
            </a:r>
          </a:p>
        </p:txBody>
      </p:sp>
      <p:sp>
        <p:nvSpPr>
          <p:cNvPr id="17" name="Нижний колонтитул 8">
            <a:extLst>
              <a:ext uri="{FF2B5EF4-FFF2-40B4-BE49-F238E27FC236}">
                <a16:creationId xmlns:a16="http://schemas.microsoft.com/office/drawing/2014/main" id="{4853B91A-2247-384D-9817-78F55F4998B1}"/>
              </a:ext>
            </a:extLst>
          </p:cNvPr>
          <p:cNvSpPr>
            <a:spLocks noGrp="1"/>
          </p:cNvSpPr>
          <p:nvPr>
            <p:ph type="ftr" idx="10"/>
          </p:nvPr>
        </p:nvSpPr>
        <p:spPr>
          <a:xfrm>
            <a:off x="941613" y="10759711"/>
            <a:ext cx="6433312" cy="184666"/>
          </a:xfrm>
          <a:prstGeom prst="rect">
            <a:avLst/>
          </a:prstGeom>
        </p:spPr>
        <p:txBody>
          <a:bodyPr lIns="0" tIns="0" rIns="0" bIns="0"/>
          <a:lstStyle>
            <a:lvl1pPr>
              <a:defRPr>
                <a:solidFill>
                  <a:srgbClr val="20D7C0"/>
                </a:solidFill>
              </a:defRPr>
            </a:lvl1pPr>
          </a:lstStyle>
          <a:p>
            <a:endParaRPr lang="ru-RU" dirty="0"/>
          </a:p>
        </p:txBody>
      </p:sp>
    </p:spTree>
    <p:extLst>
      <p:ext uri="{BB962C8B-B14F-4D97-AF65-F5344CB8AC3E}">
        <p14:creationId xmlns:p14="http://schemas.microsoft.com/office/powerpoint/2010/main" val="1969797196"/>
      </p:ext>
    </p:extLst>
  </p:cSld>
  <p:clrMapOvr>
    <a:masterClrMapping/>
  </p:clrMapOvr>
  <p:extLst>
    <p:ext uri="{DCECCB84-F9BA-43D5-87BE-67443E8EF086}">
      <p15:sldGuideLst xmlns:p15="http://schemas.microsoft.com/office/powerpoint/2012/main">
        <p15:guide id="1" pos="571">
          <p15:clr>
            <a:srgbClr val="FBAE40"/>
          </p15:clr>
        </p15:guide>
        <p15:guide id="3" orient="horz" pos="6535">
          <p15:clr>
            <a:srgbClr val="FBAE40"/>
          </p15:clr>
        </p15:guide>
        <p15:guide id="4" orient="horz" pos="45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2.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Номер слайда 3">
            <a:extLst>
              <a:ext uri="{FF2B5EF4-FFF2-40B4-BE49-F238E27FC236}">
                <a16:creationId xmlns:a16="http://schemas.microsoft.com/office/drawing/2014/main" id="{1EBDE21A-55B7-DD49-B2FF-E349F0F9B888}"/>
              </a:ext>
            </a:extLst>
          </p:cNvPr>
          <p:cNvSpPr>
            <a:spLocks noGrp="1"/>
          </p:cNvSpPr>
          <p:nvPr>
            <p:ph type="sldNum" idx="4"/>
          </p:nvPr>
        </p:nvSpPr>
        <p:spPr>
          <a:xfrm>
            <a:off x="14648272" y="10759710"/>
            <a:ext cx="4623943" cy="395969"/>
          </a:xfrm>
          <a:prstGeom prst="rect">
            <a:avLst/>
          </a:prstGeom>
        </p:spPr>
        <p:txBody>
          <a:bodyPr/>
          <a:lstStyle>
            <a:lvl1pPr algn="r">
              <a:defRPr sz="1200">
                <a:solidFill>
                  <a:schemeClr val="bg2">
                    <a:lumMod val="50000"/>
                  </a:schemeClr>
                </a:solidFill>
              </a:defRPr>
            </a:lvl1pPr>
          </a:lstStyle>
          <a:p>
            <a:fld id="{00000000-1234-1234-1234-123412341234}" type="slidenum">
              <a:rPr lang="ru-RU" smtClean="0"/>
              <a:pPr/>
              <a:t>‹#›</a:t>
            </a:fld>
            <a:endParaRPr lang="ru-RU"/>
          </a:p>
        </p:txBody>
      </p:sp>
    </p:spTree>
    <p:extLst>
      <p:ext uri="{BB962C8B-B14F-4D97-AF65-F5344CB8AC3E}">
        <p14:creationId xmlns:p14="http://schemas.microsoft.com/office/powerpoint/2010/main" val="4176662777"/>
      </p:ext>
    </p:extLst>
  </p:cSld>
  <p:clrMap bg1="lt1" tx1="dk1" bg2="lt2" tx2="dk2" accent1="accent1" accent2="accent2" accent3="accent3" accent4="accent4" accent5="accent5" accent6="accent6" hlink="hlink" folHlink="folHlink"/>
  <p:sldLayoutIdLst>
    <p:sldLayoutId id="2147483668" r:id="rId1"/>
    <p:sldLayoutId id="2147483656" r:id="rId2"/>
    <p:sldLayoutId id="2147483670" r:id="rId3"/>
    <p:sldLayoutId id="2147483675" r:id="rId4"/>
    <p:sldLayoutId id="2147483673" r:id="rId5"/>
    <p:sldLayoutId id="2147483671" r:id="rId6"/>
    <p:sldLayoutId id="2147483674" r:id="rId7"/>
    <p:sldLayoutId id="2147483672" r:id="rId8"/>
    <p:sldLayoutId id="2147483676"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4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Номер слайда 3">
            <a:extLst>
              <a:ext uri="{FF2B5EF4-FFF2-40B4-BE49-F238E27FC236}">
                <a16:creationId xmlns:a16="http://schemas.microsoft.com/office/drawing/2014/main" id="{5F479B8B-10D3-674C-9BA6-DD782C3538CD}"/>
              </a:ext>
            </a:extLst>
          </p:cNvPr>
          <p:cNvSpPr>
            <a:spLocks noGrp="1"/>
          </p:cNvSpPr>
          <p:nvPr>
            <p:ph type="sldNum" idx="4"/>
          </p:nvPr>
        </p:nvSpPr>
        <p:spPr>
          <a:xfrm>
            <a:off x="14648272" y="10759710"/>
            <a:ext cx="4623943" cy="395969"/>
          </a:xfrm>
          <a:prstGeom prst="rect">
            <a:avLst/>
          </a:prstGeom>
        </p:spPr>
        <p:txBody>
          <a:bodyPr/>
          <a:lstStyle>
            <a:lvl1pPr algn="r">
              <a:defRPr sz="1200">
                <a:solidFill>
                  <a:schemeClr val="bg2">
                    <a:lumMod val="50000"/>
                  </a:schemeClr>
                </a:solidFill>
              </a:defRPr>
            </a:lvl1pPr>
          </a:lstStyle>
          <a:p>
            <a:fld id="{00000000-1234-1234-1234-123412341234}" type="slidenum">
              <a:rPr lang="ru-RU" smtClean="0"/>
              <a:pPr/>
              <a:t>‹#›</a:t>
            </a:fld>
            <a:endParaRPr lang="ru-RU"/>
          </a:p>
        </p:txBody>
      </p:sp>
    </p:spTree>
    <p:extLst>
      <p:ext uri="{BB962C8B-B14F-4D97-AF65-F5344CB8AC3E}">
        <p14:creationId xmlns:p14="http://schemas.microsoft.com/office/powerpoint/2010/main" val="329673494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6" r:id="rId3"/>
    <p:sldLayoutId id="2147483669"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hyperlink" Target="https://pt.2035.university/project/sistema-kontrola-sostoania-voditela" TargetMode="Externa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9ABAF0E-B356-8A4A-BFDC-8AEA703BC85B}"/>
              </a:ext>
            </a:extLst>
          </p:cNvPr>
          <p:cNvSpPr>
            <a:spLocks noGrp="1"/>
          </p:cNvSpPr>
          <p:nvPr>
            <p:ph type="ctrTitle"/>
          </p:nvPr>
        </p:nvSpPr>
        <p:spPr/>
        <p:txBody>
          <a:bodyPr/>
          <a:lstStyle/>
          <a:p>
            <a:r>
              <a:rPr lang="ru-RU" dirty="0"/>
              <a:t>Система контроля состояния водителя</a:t>
            </a:r>
          </a:p>
        </p:txBody>
      </p:sp>
      <p:sp>
        <p:nvSpPr>
          <p:cNvPr id="3" name="Подзаголовок 2">
            <a:extLst>
              <a:ext uri="{FF2B5EF4-FFF2-40B4-BE49-F238E27FC236}">
                <a16:creationId xmlns:a16="http://schemas.microsoft.com/office/drawing/2014/main" id="{44AF7252-0A3C-7145-83C5-764AA3E129DF}"/>
              </a:ext>
            </a:extLst>
          </p:cNvPr>
          <p:cNvSpPr>
            <a:spLocks noGrp="1"/>
          </p:cNvSpPr>
          <p:nvPr>
            <p:ph type="subTitle" idx="1"/>
          </p:nvPr>
        </p:nvSpPr>
        <p:spPr>
          <a:xfrm>
            <a:off x="888112" y="7167096"/>
            <a:ext cx="7400004" cy="2488447"/>
          </a:xfrm>
        </p:spPr>
        <p:txBody>
          <a:bodyPr/>
          <a:lstStyle/>
          <a:p>
            <a:r>
              <a:rPr lang="ru-RU" dirty="0">
                <a:solidFill>
                  <a:srgbClr val="086BFF"/>
                </a:solidFill>
                <a:latin typeface="Roboto" panose="02000000000000000000" pitchFamily="2" charset="0"/>
              </a:rPr>
              <a:t>И</a:t>
            </a:r>
            <a:r>
              <a:rPr lang="ru-RU" b="0" dirty="0">
                <a:solidFill>
                  <a:srgbClr val="086BFF"/>
                </a:solidFill>
                <a:effectLst/>
                <a:latin typeface="Roboto" panose="02000000000000000000" pitchFamily="2" charset="0"/>
              </a:rPr>
              <a:t>нновационное решение, разработанное для обеспечения безопасности на дорогах.</a:t>
            </a:r>
            <a:endParaRPr lang="ru-RU" dirty="0">
              <a:solidFill>
                <a:srgbClr val="086BFF"/>
              </a:solidFill>
            </a:endParaRPr>
          </a:p>
        </p:txBody>
      </p:sp>
      <p:sp>
        <p:nvSpPr>
          <p:cNvPr id="4" name="Текст 3">
            <a:extLst>
              <a:ext uri="{FF2B5EF4-FFF2-40B4-BE49-F238E27FC236}">
                <a16:creationId xmlns:a16="http://schemas.microsoft.com/office/drawing/2014/main" id="{B5352A1D-B41E-1342-9F17-0F2653F526AE}"/>
              </a:ext>
            </a:extLst>
          </p:cNvPr>
          <p:cNvSpPr>
            <a:spLocks noGrp="1"/>
          </p:cNvSpPr>
          <p:nvPr>
            <p:ph type="body" sz="quarter" idx="10"/>
          </p:nvPr>
        </p:nvSpPr>
        <p:spPr>
          <a:xfrm>
            <a:off x="888112" y="10299362"/>
            <a:ext cx="3678238" cy="531812"/>
          </a:xfrm>
        </p:spPr>
        <p:txBody>
          <a:bodyPr/>
          <a:lstStyle/>
          <a:p>
            <a:r>
              <a:rPr lang="ru-RU" dirty="0"/>
              <a:t>1.0</a:t>
            </a:r>
            <a:endParaRPr lang="en-US" dirty="0"/>
          </a:p>
        </p:txBody>
      </p:sp>
    </p:spTree>
    <p:extLst>
      <p:ext uri="{BB962C8B-B14F-4D97-AF65-F5344CB8AC3E}">
        <p14:creationId xmlns:p14="http://schemas.microsoft.com/office/powerpoint/2010/main" val="2206805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Текст 18">
            <a:extLst>
              <a:ext uri="{FF2B5EF4-FFF2-40B4-BE49-F238E27FC236}">
                <a16:creationId xmlns:a16="http://schemas.microsoft.com/office/drawing/2014/main" id="{860BAB42-92E5-6D4C-988B-4C5779B99DDE}"/>
              </a:ext>
            </a:extLst>
          </p:cNvPr>
          <p:cNvSpPr>
            <a:spLocks noGrp="1"/>
          </p:cNvSpPr>
          <p:nvPr>
            <p:ph type="body" sz="quarter" idx="12"/>
          </p:nvPr>
        </p:nvSpPr>
        <p:spPr/>
        <p:txBody>
          <a:bodyPr/>
          <a:lstStyle/>
          <a:p>
            <a:r>
              <a:rPr lang="ru-RU" sz="3200" dirty="0">
                <a:solidFill>
                  <a:srgbClr val="002060"/>
                </a:solidFill>
                <a:latin typeface="Söhne"/>
              </a:rPr>
              <a:t>«</a:t>
            </a:r>
            <a:r>
              <a:rPr lang="ru-RU" sz="3200" b="0" i="0" dirty="0">
                <a:solidFill>
                  <a:srgbClr val="002060"/>
                </a:solidFill>
                <a:effectLst/>
                <a:latin typeface="Söhne"/>
              </a:rPr>
              <a:t>Система контроля состояния водителя»</a:t>
            </a:r>
            <a:endParaRPr lang="ru-RU" sz="3200" dirty="0">
              <a:solidFill>
                <a:srgbClr val="002060"/>
              </a:solidFill>
            </a:endParaRPr>
          </a:p>
        </p:txBody>
      </p:sp>
      <p:sp>
        <p:nvSpPr>
          <p:cNvPr id="15" name="Заголовок 14">
            <a:extLst>
              <a:ext uri="{FF2B5EF4-FFF2-40B4-BE49-F238E27FC236}">
                <a16:creationId xmlns:a16="http://schemas.microsoft.com/office/drawing/2014/main" id="{5E3FCA23-D8EC-B74D-B073-8974604F5A63}"/>
              </a:ext>
            </a:extLst>
          </p:cNvPr>
          <p:cNvSpPr>
            <a:spLocks noGrp="1"/>
          </p:cNvSpPr>
          <p:nvPr>
            <p:ph type="title"/>
          </p:nvPr>
        </p:nvSpPr>
        <p:spPr/>
        <p:txBody>
          <a:bodyPr/>
          <a:lstStyle/>
          <a:p>
            <a:r>
              <a:rPr lang="ru-RU" b="1" dirty="0"/>
              <a:t>Актуальность проекта</a:t>
            </a:r>
          </a:p>
        </p:txBody>
      </p:sp>
      <p:sp>
        <p:nvSpPr>
          <p:cNvPr id="20" name="Текст 19">
            <a:extLst>
              <a:ext uri="{FF2B5EF4-FFF2-40B4-BE49-F238E27FC236}">
                <a16:creationId xmlns:a16="http://schemas.microsoft.com/office/drawing/2014/main" id="{283F6D99-FE8F-3447-990D-DE77451547E1}"/>
              </a:ext>
            </a:extLst>
          </p:cNvPr>
          <p:cNvSpPr>
            <a:spLocks noGrp="1"/>
          </p:cNvSpPr>
          <p:nvPr>
            <p:ph type="body" sz="quarter" idx="13"/>
          </p:nvPr>
        </p:nvSpPr>
        <p:spPr>
          <a:xfrm>
            <a:off x="894588" y="2887536"/>
            <a:ext cx="8793162" cy="7554912"/>
          </a:xfrm>
        </p:spPr>
        <p:txBody>
          <a:bodyPr/>
          <a:lstStyle/>
          <a:p>
            <a:pPr algn="l"/>
            <a:r>
              <a:rPr lang="ru-RU" sz="2800" b="0" i="0" dirty="0">
                <a:effectLst/>
                <a:latin typeface="Times New Roman" panose="02020603050405020304" pitchFamily="18" charset="0"/>
                <a:cs typeface="Times New Roman" panose="02020603050405020304" pitchFamily="18" charset="0"/>
              </a:rPr>
              <a:t>Актуальность находится на высоком уровне из-за нескольких важных факторов:</a:t>
            </a:r>
          </a:p>
          <a:p>
            <a:pPr algn="l"/>
            <a:r>
              <a:rPr lang="ru-RU" sz="2400" b="1" i="0" dirty="0">
                <a:effectLst/>
                <a:latin typeface="Times New Roman" panose="02020603050405020304" pitchFamily="18" charset="0"/>
                <a:cs typeface="Times New Roman" panose="02020603050405020304" pitchFamily="18" charset="0"/>
              </a:rPr>
              <a:t>Безопасность на дорогах:</a:t>
            </a:r>
            <a:endParaRPr lang="ru-RU" sz="2400" dirty="0">
              <a:latin typeface="Times New Roman" panose="02020603050405020304" pitchFamily="18" charset="0"/>
              <a:cs typeface="Times New Roman" panose="02020603050405020304" pitchFamily="18" charset="0"/>
            </a:endParaRPr>
          </a:p>
          <a:p>
            <a:pPr algn="l"/>
            <a:r>
              <a:rPr lang="ru-RU" sz="2800" b="0" i="0" dirty="0">
                <a:effectLst/>
                <a:latin typeface="Times New Roman" panose="02020603050405020304" pitchFamily="18" charset="0"/>
                <a:cs typeface="Times New Roman" panose="02020603050405020304" pitchFamily="18" charset="0"/>
              </a:rPr>
              <a:t>В современных условиях увеличивается акцент на безопасности на дорогах. Система контроля состояния водителя предлагает инновационный подход к повышению безопасности, Г возможные аварии и несчастные случаи.</a:t>
            </a:r>
          </a:p>
          <a:p>
            <a:pPr algn="l"/>
            <a:r>
              <a:rPr lang="ru-RU" sz="2400" b="1" i="0" dirty="0">
                <a:effectLst/>
                <a:latin typeface="Times New Roman" panose="02020603050405020304" pitchFamily="18" charset="0"/>
                <a:cs typeface="Times New Roman" panose="02020603050405020304" pitchFamily="18" charset="0"/>
              </a:rPr>
              <a:t>Технологический прогресс:</a:t>
            </a:r>
            <a:endParaRPr lang="ru-RU" sz="2400" dirty="0">
              <a:latin typeface="Times New Roman" panose="02020603050405020304" pitchFamily="18" charset="0"/>
              <a:cs typeface="Times New Roman" panose="02020603050405020304" pitchFamily="18" charset="0"/>
            </a:endParaRPr>
          </a:p>
          <a:p>
            <a:pPr algn="l"/>
            <a:r>
              <a:rPr lang="ru-RU" sz="2800" b="0" i="0" dirty="0">
                <a:effectLst/>
                <a:latin typeface="Times New Roman" panose="02020603050405020304" pitchFamily="18" charset="0"/>
                <a:cs typeface="Times New Roman" panose="02020603050405020304" pitchFamily="18" charset="0"/>
              </a:rPr>
              <a:t>С развитием технологий и внедрением интернета в автомобили, востребованность интеллектуальных систем контроля растет. Это соответствует общемировому тренду "умных" и безопасных городов.</a:t>
            </a:r>
          </a:p>
          <a:p>
            <a:pPr algn="l"/>
            <a:r>
              <a:rPr lang="ru-RU" sz="2400" b="1" i="0" dirty="0">
                <a:effectLst/>
                <a:latin typeface="Times New Roman" panose="02020603050405020304" pitchFamily="18" charset="0"/>
                <a:cs typeface="Times New Roman" panose="02020603050405020304" pitchFamily="18" charset="0"/>
              </a:rPr>
              <a:t>Стремление к снижению аварийности:</a:t>
            </a:r>
            <a:endParaRPr lang="ru-RU" sz="2400" dirty="0">
              <a:latin typeface="Times New Roman" panose="02020603050405020304" pitchFamily="18" charset="0"/>
              <a:cs typeface="Times New Roman" panose="02020603050405020304" pitchFamily="18" charset="0"/>
            </a:endParaRPr>
          </a:p>
          <a:p>
            <a:pPr algn="l"/>
            <a:r>
              <a:rPr lang="ru-RU" sz="2800" b="0" i="0" dirty="0">
                <a:effectLst/>
                <a:latin typeface="Times New Roman" panose="02020603050405020304" pitchFamily="18" charset="0"/>
                <a:cs typeface="Times New Roman" panose="02020603050405020304" pitchFamily="18" charset="0"/>
              </a:rPr>
              <a:t>Государства и страховые компании активно поддерживают инициативы, направленные на снижение аварийности и повышение безопасности дорожного движения. Проект напрямую отвечает на эти требования.</a:t>
            </a:r>
          </a:p>
          <a:p>
            <a:endParaRPr lang="ru-RU" sz="2400" dirty="0">
              <a:latin typeface="Times New Roman" panose="02020603050405020304" pitchFamily="18" charset="0"/>
              <a:cs typeface="Times New Roman" panose="02020603050405020304" pitchFamily="18" charset="0"/>
            </a:endParaRPr>
          </a:p>
        </p:txBody>
      </p:sp>
      <p:sp>
        <p:nvSpPr>
          <p:cNvPr id="21" name="Текст 20">
            <a:extLst>
              <a:ext uri="{FF2B5EF4-FFF2-40B4-BE49-F238E27FC236}">
                <a16:creationId xmlns:a16="http://schemas.microsoft.com/office/drawing/2014/main" id="{7EAC65FC-622C-F345-B63F-43F6DE7BD512}"/>
              </a:ext>
            </a:extLst>
          </p:cNvPr>
          <p:cNvSpPr>
            <a:spLocks noGrp="1"/>
          </p:cNvSpPr>
          <p:nvPr>
            <p:ph type="body" sz="quarter" idx="16"/>
          </p:nvPr>
        </p:nvSpPr>
        <p:spPr>
          <a:xfrm>
            <a:off x="11310938" y="2887536"/>
            <a:ext cx="8793162" cy="7554912"/>
          </a:xfrm>
        </p:spPr>
        <p:txBody>
          <a:bodyPr/>
          <a:lstStyle/>
          <a:p>
            <a:pPr algn="l"/>
            <a:r>
              <a:rPr lang="ru-RU" sz="2400" b="1" i="0" dirty="0">
                <a:effectLst/>
                <a:latin typeface="Times New Roman" panose="02020603050405020304" pitchFamily="18" charset="0"/>
                <a:cs typeface="Times New Roman" panose="02020603050405020304" pitchFamily="18" charset="0"/>
              </a:rPr>
              <a:t>Повышение осведомленности водителей:</a:t>
            </a:r>
            <a:endParaRPr lang="en-US" sz="2400" dirty="0">
              <a:latin typeface="Times New Roman" panose="02020603050405020304" pitchFamily="18" charset="0"/>
              <a:cs typeface="Times New Roman" panose="02020603050405020304" pitchFamily="18" charset="0"/>
            </a:endParaRPr>
          </a:p>
          <a:p>
            <a:pPr algn="l"/>
            <a:r>
              <a:rPr lang="ru-RU" sz="2400" b="0" i="0" dirty="0">
                <a:effectLst/>
                <a:latin typeface="Times New Roman" panose="02020603050405020304" pitchFamily="18" charset="0"/>
                <a:cs typeface="Times New Roman" panose="02020603050405020304" pitchFamily="18" charset="0"/>
              </a:rPr>
              <a:t>Система не только предотвращает возможные опасные ситуации, но и повышает осведомленность водителей о своем здоровье и состоянии транспортного средства, что является важным элементом проактивного подхода к безопасности.</a:t>
            </a:r>
            <a:endParaRPr lang="en-US" sz="2400" b="0" i="0" dirty="0">
              <a:effectLst/>
              <a:latin typeface="Times New Roman" panose="02020603050405020304" pitchFamily="18" charset="0"/>
              <a:cs typeface="Times New Roman" panose="02020603050405020304" pitchFamily="18" charset="0"/>
            </a:endParaRPr>
          </a:p>
          <a:p>
            <a:pPr algn="l"/>
            <a:r>
              <a:rPr lang="ru-RU" sz="2400" b="1" i="0" dirty="0">
                <a:effectLst/>
                <a:latin typeface="Times New Roman" panose="02020603050405020304" pitchFamily="18" charset="0"/>
                <a:cs typeface="Times New Roman" panose="02020603050405020304" pitchFamily="18" charset="0"/>
              </a:rPr>
              <a:t>Интеграция с существующей технологической экосистемой:</a:t>
            </a:r>
            <a:endParaRPr lang="en-US" sz="2400" dirty="0">
              <a:latin typeface="Times New Roman" panose="02020603050405020304" pitchFamily="18" charset="0"/>
              <a:cs typeface="Times New Roman" panose="02020603050405020304" pitchFamily="18" charset="0"/>
            </a:endParaRPr>
          </a:p>
          <a:p>
            <a:pPr algn="l"/>
            <a:r>
              <a:rPr lang="ru-RU" sz="2400" b="0" i="0" dirty="0">
                <a:effectLst/>
                <a:latin typeface="Times New Roman" panose="02020603050405020304" pitchFamily="18" charset="0"/>
                <a:cs typeface="Times New Roman" panose="02020603050405020304" pitchFamily="18" charset="0"/>
              </a:rPr>
              <a:t>Проект имеет потенциал для интеграции с существующими технологиями и системами, такими как мобильные приложения, системы мониторинга и облачные платформы, что способствует его актуальности в современной технологической экосистеме.</a:t>
            </a:r>
          </a:p>
          <a:p>
            <a:pPr algn="l"/>
            <a:r>
              <a:rPr lang="ru-RU" sz="2400" b="1" i="0" dirty="0">
                <a:effectLst/>
                <a:latin typeface="Times New Roman" panose="02020603050405020304" pitchFamily="18" charset="0"/>
                <a:cs typeface="Times New Roman" panose="02020603050405020304" pitchFamily="18" charset="0"/>
              </a:rPr>
              <a:t>Дополнительные сервисы и функциональность:</a:t>
            </a:r>
            <a:endParaRPr lang="en-US" sz="2400" dirty="0">
              <a:latin typeface="Times New Roman" panose="02020603050405020304" pitchFamily="18" charset="0"/>
              <a:cs typeface="Times New Roman" panose="02020603050405020304" pitchFamily="18" charset="0"/>
            </a:endParaRPr>
          </a:p>
          <a:p>
            <a:pPr algn="l"/>
            <a:r>
              <a:rPr lang="ru-RU" sz="2400" b="0" i="0" dirty="0">
                <a:effectLst/>
                <a:latin typeface="Times New Roman" panose="02020603050405020304" pitchFamily="18" charset="0"/>
                <a:cs typeface="Times New Roman" panose="02020603050405020304" pitchFamily="18" charset="0"/>
              </a:rPr>
              <a:t>Возможность расширения функционала системы, например, добавление дополнительных сервисов (например, экстренная медицинская помощь) или интеграция с другими технологиями, может дополнительно повысить актуальность проекта.</a:t>
            </a:r>
          </a:p>
          <a:p>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0195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Текст 10">
            <a:extLst>
              <a:ext uri="{FF2B5EF4-FFF2-40B4-BE49-F238E27FC236}">
                <a16:creationId xmlns:a16="http://schemas.microsoft.com/office/drawing/2014/main" id="{C72ED528-466D-BB48-85E5-2A2D73A027E8}"/>
              </a:ext>
            </a:extLst>
          </p:cNvPr>
          <p:cNvSpPr>
            <a:spLocks noGrp="1"/>
          </p:cNvSpPr>
          <p:nvPr>
            <p:ph type="body" sz="quarter" idx="12"/>
          </p:nvPr>
        </p:nvSpPr>
        <p:spPr/>
        <p:txBody>
          <a:bodyPr/>
          <a:lstStyle/>
          <a:p>
            <a:r>
              <a:rPr lang="ru-RU" dirty="0"/>
              <a:t>Проблема клиента, которую мы решаем.</a:t>
            </a:r>
          </a:p>
          <a:p>
            <a:endParaRPr lang="ru-RU" dirty="0"/>
          </a:p>
        </p:txBody>
      </p:sp>
      <p:sp>
        <p:nvSpPr>
          <p:cNvPr id="10" name="Заголовок 9">
            <a:extLst>
              <a:ext uri="{FF2B5EF4-FFF2-40B4-BE49-F238E27FC236}">
                <a16:creationId xmlns:a16="http://schemas.microsoft.com/office/drawing/2014/main" id="{857418DB-37CF-2943-BAD4-176F0C2D3696}"/>
              </a:ext>
            </a:extLst>
          </p:cNvPr>
          <p:cNvSpPr>
            <a:spLocks noGrp="1"/>
          </p:cNvSpPr>
          <p:nvPr>
            <p:ph type="title"/>
          </p:nvPr>
        </p:nvSpPr>
        <p:spPr/>
        <p:txBody>
          <a:bodyPr/>
          <a:lstStyle/>
          <a:p>
            <a:r>
              <a:rPr lang="ru-RU" b="1" dirty="0"/>
              <a:t>Проблема</a:t>
            </a:r>
          </a:p>
        </p:txBody>
      </p:sp>
      <p:sp>
        <p:nvSpPr>
          <p:cNvPr id="14" name="Текст 13">
            <a:extLst>
              <a:ext uri="{FF2B5EF4-FFF2-40B4-BE49-F238E27FC236}">
                <a16:creationId xmlns:a16="http://schemas.microsoft.com/office/drawing/2014/main" id="{BFFD4462-BD95-854B-8FD9-709FEADBF547}"/>
              </a:ext>
            </a:extLst>
          </p:cNvPr>
          <p:cNvSpPr>
            <a:spLocks noGrp="1"/>
          </p:cNvSpPr>
          <p:nvPr>
            <p:ph type="body" sz="quarter" idx="13"/>
          </p:nvPr>
        </p:nvSpPr>
        <p:spPr>
          <a:xfrm>
            <a:off x="894588" y="2942400"/>
            <a:ext cx="8793162" cy="7554912"/>
          </a:xfrm>
        </p:spPr>
        <p:txBody>
          <a:bodyPr/>
          <a:lstStyle/>
          <a:p>
            <a:r>
              <a:rPr lang="ru-RU" sz="2300" b="0" i="0" u="none" strike="noStrike" dirty="0">
                <a:solidFill>
                  <a:srgbClr val="000000"/>
                </a:solidFill>
                <a:effectLst/>
                <a:latin typeface="Times New Roman" panose="02020603050405020304" pitchFamily="18" charset="0"/>
              </a:rPr>
              <a:t>Наш стартап-проект "Система контроля состояния водителя" нацелен на решение части проблемы, связанной с состоянием водителей на дорогах. Мы можем решить следующие аспекты проблемы: Обнаружение алкогольного и наркотического воздействия: Наша технология способна обнаруживать наличие алкоголя или наркотиков в организме водителя и предпринимать соответствующие меры, чтобы предотвратить вождение в таком состоянии. Мониторинг физиологических параметров: Мы можем мониторить физиологические показатели водителя, такие как уровень усталости, сердечная активность и реакции на стресс, что позволяет предотвращать аварийные ситуации, вызванные физиологическими факторами. Предупреждение отвлечения водителя: Мы разрабатываем систему, способную определить отвлечение водителя от управления автомобилем, например, использование смартфона во время вождения, и предостерегать от этого. Обучение и предоставление данных: Мы предоставляем водителям и их работодателям доступ к данным о состоянии водителя, что позволяет улучшить обучение и развивать более безопасные практики вождения. Хотя наша технология способна решить часть проблемы, связанной с состоянием водителей, важно отметить, что она не является универсальным решением для всех аспектов дорожной безопасности. Другие факторы, такие как состояние дорог, другие участники движения и транспортные условия, также играют роль в обеспечении безопасности на дорогах.</a:t>
            </a:r>
            <a:endParaRPr lang="ru-RU" sz="2300" dirty="0"/>
          </a:p>
        </p:txBody>
      </p:sp>
      <p:sp>
        <p:nvSpPr>
          <p:cNvPr id="15" name="Текст 14">
            <a:extLst>
              <a:ext uri="{FF2B5EF4-FFF2-40B4-BE49-F238E27FC236}">
                <a16:creationId xmlns:a16="http://schemas.microsoft.com/office/drawing/2014/main" id="{2152D6DA-EBB8-DF4B-A09D-F2FF5954B998}"/>
              </a:ext>
            </a:extLst>
          </p:cNvPr>
          <p:cNvSpPr>
            <a:spLocks noGrp="1"/>
          </p:cNvSpPr>
          <p:nvPr>
            <p:ph type="body" sz="quarter" idx="16"/>
          </p:nvPr>
        </p:nvSpPr>
        <p:spPr>
          <a:xfrm>
            <a:off x="10635805" y="2942400"/>
            <a:ext cx="8793162" cy="7554912"/>
          </a:xfrm>
        </p:spPr>
        <p:txBody>
          <a:bodyPr/>
          <a:lstStyle/>
          <a:p>
            <a:pPr algn="l"/>
            <a:r>
              <a:rPr lang="ru-RU" sz="2400" b="1" i="0" dirty="0">
                <a:effectLst/>
                <a:latin typeface="Times New Roman" panose="02020603050405020304" pitchFamily="18" charset="0"/>
                <a:cs typeface="Times New Roman" panose="02020603050405020304" pitchFamily="18" charset="0"/>
              </a:rPr>
              <a:t>Недостаточная точность и надежность:</a:t>
            </a:r>
            <a:endParaRPr lang="ru-RU" sz="2400" dirty="0">
              <a:latin typeface="Times New Roman" panose="02020603050405020304" pitchFamily="18" charset="0"/>
              <a:cs typeface="Times New Roman" panose="02020603050405020304" pitchFamily="18" charset="0"/>
            </a:endParaRPr>
          </a:p>
          <a:p>
            <a:pPr algn="l"/>
            <a:r>
              <a:rPr lang="ru-RU" sz="2400" b="0" i="0" dirty="0">
                <a:effectLst/>
                <a:latin typeface="Times New Roman" panose="02020603050405020304" pitchFamily="18" charset="0"/>
                <a:cs typeface="Times New Roman" panose="02020603050405020304" pitchFamily="18" charset="0"/>
              </a:rPr>
              <a:t>Некоторые существующие технологии могут иметь ограниченную точность при обнаружении алкогольного или наркотического воздействия, а также при мониторинге физиологических параметров. Это может привести к ложным срабатываниям или недооценке риска.</a:t>
            </a:r>
          </a:p>
          <a:p>
            <a:pPr algn="l"/>
            <a:r>
              <a:rPr lang="ru-RU" sz="2400" b="1" i="0" dirty="0">
                <a:effectLst/>
                <a:latin typeface="Times New Roman" panose="02020603050405020304" pitchFamily="18" charset="0"/>
                <a:cs typeface="Times New Roman" panose="02020603050405020304" pitchFamily="18" charset="0"/>
              </a:rPr>
              <a:t>Отсутствие комплексного подхода:</a:t>
            </a:r>
          </a:p>
          <a:p>
            <a:pPr algn="l"/>
            <a:r>
              <a:rPr lang="ru-RU" sz="2400" b="0" i="0" dirty="0">
                <a:effectLst/>
                <a:latin typeface="Times New Roman" panose="02020603050405020304" pitchFamily="18" charset="0"/>
                <a:cs typeface="Times New Roman" panose="02020603050405020304" pitchFamily="18" charset="0"/>
              </a:rPr>
              <a:t>Многие существующие системы могут решать только один аспект проблемы, например, обнаружение алкоголя, но не предоставлять полный спектр мониторинга и предупреждений, связанных с физиологическими параметрами и отвлечением водителя.</a:t>
            </a:r>
          </a:p>
          <a:p>
            <a:pPr algn="l"/>
            <a:r>
              <a:rPr lang="ru-RU" sz="2400" b="1" i="0" dirty="0">
                <a:effectLst/>
                <a:latin typeface="Times New Roman" panose="02020603050405020304" pitchFamily="18" charset="0"/>
                <a:cs typeface="Times New Roman" panose="02020603050405020304" pitchFamily="18" charset="0"/>
              </a:rPr>
              <a:t>Высокие затраты и сложность использования:</a:t>
            </a:r>
            <a:endParaRPr lang="ru-RU" sz="2400" dirty="0">
              <a:latin typeface="Times New Roman" panose="02020603050405020304" pitchFamily="18" charset="0"/>
              <a:cs typeface="Times New Roman" panose="02020603050405020304" pitchFamily="18" charset="0"/>
            </a:endParaRPr>
          </a:p>
          <a:p>
            <a:pPr algn="l"/>
            <a:r>
              <a:rPr lang="ru-RU" sz="2400" b="0" i="0" dirty="0">
                <a:effectLst/>
                <a:latin typeface="Times New Roman" panose="02020603050405020304" pitchFamily="18" charset="0"/>
                <a:cs typeface="Times New Roman" panose="02020603050405020304" pitchFamily="18" charset="0"/>
              </a:rPr>
              <a:t>Некоторые существующие решения могут быть дорогостоящими для установки и поддержки. Кроме того, сложность использования может отпугивать водителей и компании от их внедрения.</a:t>
            </a:r>
          </a:p>
          <a:p>
            <a:pPr algn="l"/>
            <a:r>
              <a:rPr lang="ru-RU" sz="2400" b="1" i="0" dirty="0">
                <a:effectLst/>
                <a:latin typeface="Times New Roman" panose="02020603050405020304" pitchFamily="18" charset="0"/>
                <a:cs typeface="Times New Roman" panose="02020603050405020304" pitchFamily="18" charset="0"/>
              </a:rPr>
              <a:t>Недостаточная интеграция с образовательными и управленческими платформами:</a:t>
            </a:r>
            <a:endParaRPr lang="ru-RU" sz="2400" b="0" i="0" dirty="0">
              <a:effectLst/>
              <a:latin typeface="Times New Roman" panose="02020603050405020304" pitchFamily="18" charset="0"/>
              <a:cs typeface="Times New Roman" panose="02020603050405020304" pitchFamily="18" charset="0"/>
            </a:endParaRPr>
          </a:p>
          <a:p>
            <a:pPr algn="l"/>
            <a:r>
              <a:rPr lang="ru-RU" sz="2400" b="0" i="0" dirty="0">
                <a:effectLst/>
                <a:latin typeface="Times New Roman" panose="02020603050405020304" pitchFamily="18" charset="0"/>
                <a:cs typeface="Times New Roman" panose="02020603050405020304" pitchFamily="18" charset="0"/>
              </a:rPr>
              <a:t>Существующие технологии могут не предоставлять достаточных данных и аналитики для обучения и развития более безопасных практик вождения, что снижает их общую эффективность.</a:t>
            </a:r>
          </a:p>
          <a:p>
            <a:pPr algn="l"/>
            <a:endParaRPr lang="ru-RU" b="0" i="0" dirty="0">
              <a:effectLst/>
              <a:latin typeface="Söhne"/>
            </a:endParaRPr>
          </a:p>
          <a:p>
            <a:endParaRPr lang="ru-RU" dirty="0"/>
          </a:p>
        </p:txBody>
      </p:sp>
      <p:sp>
        <p:nvSpPr>
          <p:cNvPr id="16" name="Текст 15">
            <a:extLst>
              <a:ext uri="{FF2B5EF4-FFF2-40B4-BE49-F238E27FC236}">
                <a16:creationId xmlns:a16="http://schemas.microsoft.com/office/drawing/2014/main" id="{E8E038BC-E53B-614C-A9F9-2C3CA505EC53}"/>
              </a:ext>
            </a:extLst>
          </p:cNvPr>
          <p:cNvSpPr>
            <a:spLocks noGrp="1"/>
          </p:cNvSpPr>
          <p:nvPr>
            <p:ph type="body" sz="quarter" idx="17"/>
          </p:nvPr>
        </p:nvSpPr>
        <p:spPr/>
        <p:txBody>
          <a:bodyPr/>
          <a:lstStyle/>
          <a:p>
            <a:r>
              <a:rPr lang="ru-RU" dirty="0"/>
              <a:t>Почему существующих вариантов решения </a:t>
            </a:r>
            <a:br>
              <a:rPr lang="ru-RU" dirty="0"/>
            </a:br>
            <a:r>
              <a:rPr lang="ru-RU" dirty="0"/>
              <a:t>не достаточно?</a:t>
            </a:r>
          </a:p>
        </p:txBody>
      </p:sp>
    </p:spTree>
    <p:extLst>
      <p:ext uri="{BB962C8B-B14F-4D97-AF65-F5344CB8AC3E}">
        <p14:creationId xmlns:p14="http://schemas.microsoft.com/office/powerpoint/2010/main" val="3915285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body" sz="quarter" idx="12"/>
          </p:nvPr>
        </p:nvSpPr>
        <p:spPr>
          <a:prstGeom prst="rect">
            <a:avLst/>
          </a:prstGeom>
        </p:spPr>
        <p:txBody>
          <a:bodyPr/>
          <a:lstStyle/>
          <a:p>
            <a:pPr>
              <a:buNone/>
            </a:pPr>
            <a:r>
              <a:rPr lang="ru-RU" sz="2800" dirty="0"/>
              <a:t>Что </a:t>
            </a:r>
            <a:r>
              <a:rPr lang="ru-RU" dirty="0"/>
              <a:t>мы</a:t>
            </a:r>
            <a:r>
              <a:rPr lang="ru-RU" sz="2800" dirty="0"/>
              <a:t> предлагаем? </a:t>
            </a:r>
            <a:r>
              <a:rPr lang="ru-RU" dirty="0"/>
              <a:t>У</a:t>
            </a:r>
            <a:r>
              <a:rPr lang="ru-RU" sz="2800" dirty="0"/>
              <a:t>никальные преимущества и выгоды для клиента:</a:t>
            </a:r>
          </a:p>
          <a:p>
            <a:endParaRPr lang="ru-RU" sz="2800" dirty="0"/>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a:prstGeom prst="rect">
            <a:avLst/>
          </a:prstGeom>
        </p:spPr>
        <p:txBody>
          <a:bodyPr/>
          <a:lstStyle/>
          <a:p>
            <a:r>
              <a:rPr lang="ru-RU" b="1" dirty="0"/>
              <a:t>Решение</a:t>
            </a:r>
          </a:p>
        </p:txBody>
      </p:sp>
      <p:sp>
        <p:nvSpPr>
          <p:cNvPr id="9" name="Текст 8">
            <a:extLst>
              <a:ext uri="{FF2B5EF4-FFF2-40B4-BE49-F238E27FC236}">
                <a16:creationId xmlns:a16="http://schemas.microsoft.com/office/drawing/2014/main" id="{D114D169-39CA-9F4E-8E20-E19DCB371C29}"/>
              </a:ext>
            </a:extLst>
          </p:cNvPr>
          <p:cNvSpPr>
            <a:spLocks noGrp="1"/>
          </p:cNvSpPr>
          <p:nvPr>
            <p:ph type="body" sz="quarter" idx="13"/>
          </p:nvPr>
        </p:nvSpPr>
        <p:spPr/>
        <p:txBody>
          <a:bodyPr/>
          <a:lstStyle/>
          <a:p>
            <a:pPr algn="l"/>
            <a:r>
              <a:rPr lang="ru-RU" sz="2400" b="1" i="0" dirty="0">
                <a:effectLst/>
                <a:latin typeface="Times New Roman" panose="02020603050405020304" pitchFamily="18" charset="0"/>
                <a:cs typeface="Times New Roman" panose="02020603050405020304" pitchFamily="18" charset="0"/>
              </a:rPr>
              <a:t>Комплексное решение:</a:t>
            </a:r>
            <a:endParaRPr lang="en-US" sz="2400" dirty="0">
              <a:latin typeface="Times New Roman" panose="02020603050405020304" pitchFamily="18" charset="0"/>
              <a:cs typeface="Times New Roman" panose="02020603050405020304" pitchFamily="18" charset="0"/>
            </a:endParaRPr>
          </a:p>
          <a:p>
            <a:pPr algn="l"/>
            <a:r>
              <a:rPr lang="ru-RU" sz="2400" b="0" i="0" dirty="0">
                <a:effectLst/>
                <a:latin typeface="Times New Roman" panose="02020603050405020304" pitchFamily="18" charset="0"/>
                <a:cs typeface="Times New Roman" panose="02020603050405020304" pitchFamily="18" charset="0"/>
              </a:rPr>
              <a:t>Наша система предоставляет комплексное решение, охватывающее обнаружение алкогольного и наркотического воздействия, мониторинг физиологических параметров и предупреждение отвлечения водителя. Это обеспечивает полный контроль за состоянием водителя.</a:t>
            </a:r>
          </a:p>
          <a:p>
            <a:pPr algn="l"/>
            <a:r>
              <a:rPr lang="ru-RU" sz="2400" b="1" i="0" dirty="0">
                <a:effectLst/>
                <a:latin typeface="Times New Roman" panose="02020603050405020304" pitchFamily="18" charset="0"/>
                <a:cs typeface="Times New Roman" panose="02020603050405020304" pitchFamily="18" charset="0"/>
              </a:rPr>
              <a:t>Точность и надежность:</a:t>
            </a:r>
            <a:endParaRPr lang="ru-RU" sz="2400" dirty="0">
              <a:latin typeface="Times New Roman" panose="02020603050405020304" pitchFamily="18" charset="0"/>
              <a:cs typeface="Times New Roman" panose="02020603050405020304" pitchFamily="18" charset="0"/>
            </a:endParaRPr>
          </a:p>
          <a:p>
            <a:pPr algn="l"/>
            <a:r>
              <a:rPr lang="ru-RU" sz="2400" b="0" i="0" dirty="0">
                <a:effectLst/>
                <a:latin typeface="Times New Roman" panose="02020603050405020304" pitchFamily="18" charset="0"/>
                <a:cs typeface="Times New Roman" panose="02020603050405020304" pitchFamily="18" charset="0"/>
              </a:rPr>
              <a:t>Применение передовых технологий и датчиков обеспечивает высокую точность и надежность обнаружения состояния водителя, минимизируя возможность ложных срабатываний и ошибок.</a:t>
            </a:r>
          </a:p>
          <a:p>
            <a:pPr algn="l"/>
            <a:r>
              <a:rPr lang="ru-RU" sz="2400" b="1" i="0" dirty="0">
                <a:effectLst/>
                <a:latin typeface="Times New Roman" panose="02020603050405020304" pitchFamily="18" charset="0"/>
                <a:cs typeface="Times New Roman" panose="02020603050405020304" pitchFamily="18" charset="0"/>
              </a:rPr>
              <a:t>Интеграция с образовательными платформами:</a:t>
            </a:r>
            <a:endParaRPr lang="ru-RU" sz="2400" dirty="0">
              <a:latin typeface="Times New Roman" panose="02020603050405020304" pitchFamily="18" charset="0"/>
              <a:cs typeface="Times New Roman" panose="02020603050405020304" pitchFamily="18" charset="0"/>
            </a:endParaRPr>
          </a:p>
          <a:p>
            <a:pPr algn="l"/>
            <a:r>
              <a:rPr lang="ru-RU" sz="2400" b="0" i="0" dirty="0">
                <a:effectLst/>
                <a:latin typeface="Times New Roman" panose="02020603050405020304" pitchFamily="18" charset="0"/>
                <a:cs typeface="Times New Roman" panose="02020603050405020304" pitchFamily="18" charset="0"/>
              </a:rPr>
              <a:t>Наша система предоставляет подробные данные о состоянии водителя, которые могут быть использованы для обучения и развития более безопасных практик вождения. Это способствует повышению осведомленности и ответственности водителей.</a:t>
            </a:r>
          </a:p>
          <a:p>
            <a:pPr algn="l"/>
            <a:r>
              <a:rPr lang="ru-RU" sz="2400" b="1" i="0" dirty="0">
                <a:effectLst/>
                <a:latin typeface="Times New Roman" panose="02020603050405020304" pitchFamily="18" charset="0"/>
                <a:cs typeface="Times New Roman" panose="02020603050405020304" pitchFamily="18" charset="0"/>
              </a:rPr>
              <a:t>Эффективность в реальном времени:</a:t>
            </a:r>
            <a:endParaRPr lang="ru-RU" sz="2400" dirty="0">
              <a:latin typeface="Times New Roman" panose="02020603050405020304" pitchFamily="18" charset="0"/>
              <a:cs typeface="Times New Roman" panose="02020603050405020304" pitchFamily="18" charset="0"/>
            </a:endParaRPr>
          </a:p>
          <a:p>
            <a:pPr algn="l"/>
            <a:r>
              <a:rPr lang="ru-RU" sz="2400" b="0" i="0" dirty="0">
                <a:effectLst/>
                <a:latin typeface="Times New Roman" panose="02020603050405020304" pitchFamily="18" charset="0"/>
                <a:cs typeface="Times New Roman" panose="02020603050405020304" pitchFamily="18" charset="0"/>
              </a:rPr>
              <a:t>Система предоставляет информацию в реальном времени, позволяя оперативно реагировать на изменения состояния водителя и предотвращать возможные аварийные ситуации.</a:t>
            </a:r>
          </a:p>
          <a:p>
            <a:pPr algn="l"/>
            <a:r>
              <a:rPr lang="ru-RU" sz="2400" b="1" i="0" dirty="0">
                <a:effectLst/>
                <a:latin typeface="Times New Roman" panose="02020603050405020304" pitchFamily="18" charset="0"/>
                <a:cs typeface="Times New Roman" panose="02020603050405020304" pitchFamily="18" charset="0"/>
              </a:rPr>
              <a:t>Приватность и персонализация:</a:t>
            </a:r>
            <a:endParaRPr lang="ru-RU" sz="2400" dirty="0">
              <a:latin typeface="Times New Roman" panose="02020603050405020304" pitchFamily="18" charset="0"/>
              <a:cs typeface="Times New Roman" panose="02020603050405020304" pitchFamily="18" charset="0"/>
            </a:endParaRPr>
          </a:p>
          <a:p>
            <a:pPr algn="l"/>
            <a:r>
              <a:rPr lang="ru-RU" sz="2400" b="0" i="0" dirty="0">
                <a:effectLst/>
                <a:latin typeface="Times New Roman" panose="02020603050405020304" pitchFamily="18" charset="0"/>
                <a:cs typeface="Times New Roman" panose="02020603050405020304" pitchFamily="18" charset="0"/>
              </a:rPr>
              <a:t>Мы уделяем особое внимание защите личных данных водителей и предоставляем возможности персонализации системы в соответствии с их предпочтениями, обеспечивая комфорт и уважение к частной жизни.</a:t>
            </a:r>
          </a:p>
          <a:p>
            <a:pPr algn="l"/>
            <a:r>
              <a:rPr lang="ru-RU" sz="2400" b="1" i="0" dirty="0">
                <a:effectLst/>
                <a:latin typeface="Times New Roman" panose="02020603050405020304" pitchFamily="18" charset="0"/>
                <a:cs typeface="Times New Roman" panose="02020603050405020304" pitchFamily="18" charset="0"/>
              </a:rPr>
              <a:t>Улучшение рабочей эффективности для профессиональных водителей:</a:t>
            </a:r>
            <a:endParaRPr lang="ru-RU" sz="2400" dirty="0">
              <a:latin typeface="Times New Roman" panose="02020603050405020304" pitchFamily="18" charset="0"/>
              <a:cs typeface="Times New Roman" panose="02020603050405020304" pitchFamily="18" charset="0"/>
            </a:endParaRPr>
          </a:p>
          <a:p>
            <a:pPr algn="l"/>
            <a:r>
              <a:rPr lang="ru-RU" sz="2400" b="0" i="0" dirty="0">
                <a:effectLst/>
                <a:latin typeface="Times New Roman" panose="02020603050405020304" pitchFamily="18" charset="0"/>
                <a:cs typeface="Times New Roman" panose="02020603050405020304" pitchFamily="18" charset="0"/>
              </a:rPr>
              <a:t>Для компаний с флотами автомобилей система предоставляет инструменты для оптимизации рабочей эффективности и безопасности профессиональных водителей.</a:t>
            </a:r>
          </a:p>
          <a:p>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9518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body" sz="quarter" idx="12"/>
          </p:nvPr>
        </p:nvSpPr>
        <p:spPr/>
        <p:txBody>
          <a:bodyPr/>
          <a:lstStyle/>
          <a:p>
            <a:pPr>
              <a:buNone/>
            </a:pPr>
            <a:r>
              <a:rPr lang="ru-RU" sz="2800" dirty="0"/>
              <a:t>Рынок, на котором </a:t>
            </a:r>
            <a:r>
              <a:rPr lang="ru-RU" dirty="0"/>
              <a:t>мы</a:t>
            </a:r>
            <a:r>
              <a:rPr lang="ru-RU" sz="2800" dirty="0"/>
              <a:t> работаем, его объем, рост и уровень конкуренции.</a:t>
            </a:r>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p:txBody>
          <a:bodyPr/>
          <a:lstStyle/>
          <a:p>
            <a:r>
              <a:rPr lang="ru-RU" b="1" dirty="0"/>
              <a:t>Рынок</a:t>
            </a:r>
          </a:p>
        </p:txBody>
      </p:sp>
      <p:sp>
        <p:nvSpPr>
          <p:cNvPr id="6" name="Текст 5">
            <a:extLst>
              <a:ext uri="{FF2B5EF4-FFF2-40B4-BE49-F238E27FC236}">
                <a16:creationId xmlns:a16="http://schemas.microsoft.com/office/drawing/2014/main" id="{C4896C73-F32D-8247-AB33-4BFBCE9D9537}"/>
              </a:ext>
            </a:extLst>
          </p:cNvPr>
          <p:cNvSpPr>
            <a:spLocks noGrp="1"/>
          </p:cNvSpPr>
          <p:nvPr>
            <p:ph type="body" sz="quarter" idx="13"/>
          </p:nvPr>
        </p:nvSpPr>
        <p:spPr>
          <a:xfrm>
            <a:off x="894588" y="2724912"/>
            <a:ext cx="18432491" cy="7554912"/>
          </a:xfrm>
        </p:spPr>
        <p:txBody>
          <a:bodyPr/>
          <a:lstStyle/>
          <a:p>
            <a:pPr algn="l"/>
            <a:br>
              <a:rPr lang="ru-RU" b="0" i="0" dirty="0">
                <a:effectLst/>
                <a:latin typeface="Times New Roman" panose="02020603050405020304" pitchFamily="18" charset="0"/>
                <a:cs typeface="Times New Roman" panose="02020603050405020304" pitchFamily="18" charset="0"/>
              </a:rPr>
            </a:br>
            <a:r>
              <a:rPr lang="ru-RU" sz="2400" b="0" i="0" dirty="0">
                <a:effectLst/>
                <a:latin typeface="Times New Roman" panose="02020603050405020304" pitchFamily="18" charset="0"/>
                <a:cs typeface="Times New Roman" panose="02020603050405020304" pitchFamily="18" charset="0"/>
              </a:rPr>
              <a:t>Рынок для проекта "Система контроля состояния водителя" включает в себя сегменты автомобильного безопасностного оборудования, технологий управления транспортными средствами и решений для повышения безопасности на дорогах. Рассмотрим основные характеристики данного рынка:</a:t>
            </a:r>
          </a:p>
          <a:p>
            <a:pPr algn="l"/>
            <a:r>
              <a:rPr lang="ru-RU" sz="2200" b="1" i="0" dirty="0">
                <a:effectLst/>
                <a:latin typeface="Times New Roman" panose="02020603050405020304" pitchFamily="18" charset="0"/>
                <a:cs typeface="Times New Roman" panose="02020603050405020304" pitchFamily="18" charset="0"/>
              </a:rPr>
              <a:t>Объем рынка:</a:t>
            </a:r>
            <a:endParaRPr lang="ru-RU" sz="2200" dirty="0">
              <a:latin typeface="Times New Roman" panose="02020603050405020304" pitchFamily="18" charset="0"/>
              <a:cs typeface="Times New Roman" panose="02020603050405020304" pitchFamily="18" charset="0"/>
            </a:endParaRPr>
          </a:p>
          <a:p>
            <a:pPr algn="l"/>
            <a:r>
              <a:rPr lang="ru-RU" sz="2200" b="0" i="0" dirty="0">
                <a:effectLst/>
                <a:latin typeface="Times New Roman" panose="02020603050405020304" pitchFamily="18" charset="0"/>
                <a:cs typeface="Times New Roman" panose="02020603050405020304" pitchFamily="18" charset="0"/>
              </a:rPr>
              <a:t>Рынок автомобильного безопасностного оборудования и технологий для управления транспортными средствами имеет значительный объем, который продолжает расти в связи с растущим вниманием к безопасности на дорогах. Этот рост поддерживается как государственными регулированиями, так и спросом со стороны потребителей.</a:t>
            </a:r>
          </a:p>
          <a:p>
            <a:pPr algn="l"/>
            <a:r>
              <a:rPr lang="ru-RU" sz="2200" b="1" i="0" dirty="0">
                <a:effectLst/>
                <a:latin typeface="Times New Roman" panose="02020603050405020304" pitchFamily="18" charset="0"/>
                <a:cs typeface="Times New Roman" panose="02020603050405020304" pitchFamily="18" charset="0"/>
              </a:rPr>
              <a:t>Динамика роста:</a:t>
            </a:r>
            <a:endParaRPr lang="ru-RU" sz="2200" dirty="0">
              <a:latin typeface="Times New Roman" panose="02020603050405020304" pitchFamily="18" charset="0"/>
              <a:cs typeface="Times New Roman" panose="02020603050405020304" pitchFamily="18" charset="0"/>
            </a:endParaRPr>
          </a:p>
          <a:p>
            <a:pPr algn="l"/>
            <a:r>
              <a:rPr lang="ru-RU" sz="2200" b="0" i="0" dirty="0">
                <a:effectLst/>
                <a:latin typeface="Times New Roman" panose="02020603050405020304" pitchFamily="18" charset="0"/>
                <a:cs typeface="Times New Roman" panose="02020603050405020304" pitchFamily="18" charset="0"/>
              </a:rPr>
              <a:t>С ростом автомобильного парка, внедрением "умных" технологий в автомобили и стремлением к снижению аварийности, рынок безопасностного оборудования и технологий находится в стадии активного роста. Переход к электрическим и автономным транспортным средствам также создает новые возможности для инноваций в области безопасности.</a:t>
            </a:r>
          </a:p>
          <a:p>
            <a:pPr algn="l"/>
            <a:r>
              <a:rPr lang="ru-RU" sz="2200" b="1" i="0" dirty="0">
                <a:effectLst/>
                <a:latin typeface="Times New Roman" panose="02020603050405020304" pitchFamily="18" charset="0"/>
                <a:cs typeface="Times New Roman" panose="02020603050405020304" pitchFamily="18" charset="0"/>
              </a:rPr>
              <a:t>Уровень конкуренции:</a:t>
            </a:r>
            <a:endParaRPr lang="ru-RU" sz="2200" dirty="0">
              <a:latin typeface="Times New Roman" panose="02020603050405020304" pitchFamily="18" charset="0"/>
              <a:cs typeface="Times New Roman" panose="02020603050405020304" pitchFamily="18" charset="0"/>
            </a:endParaRPr>
          </a:p>
          <a:p>
            <a:pPr algn="l"/>
            <a:r>
              <a:rPr lang="ru-RU" sz="2200" b="0" i="0" dirty="0">
                <a:effectLst/>
                <a:latin typeface="Times New Roman" panose="02020603050405020304" pitchFamily="18" charset="0"/>
                <a:cs typeface="Times New Roman" panose="02020603050405020304" pitchFamily="18" charset="0"/>
              </a:rPr>
              <a:t>Конкуренция в данной отрасли является высокой, поскольку на рынке представлены как крупные мировые корпорации, так и стартапы, стремящиеся внести инновации. Однако, так как сфера автомобильной безопасности активно развивается, существует пространство для новаторов, предлагающих уникальные и эффективные решения.</a:t>
            </a:r>
          </a:p>
          <a:p>
            <a:pPr algn="l"/>
            <a:r>
              <a:rPr lang="ru-RU" sz="2200" b="1" i="0" dirty="0">
                <a:effectLst/>
                <a:latin typeface="Times New Roman" panose="02020603050405020304" pitchFamily="18" charset="0"/>
                <a:cs typeface="Times New Roman" panose="02020603050405020304" pitchFamily="18" charset="0"/>
              </a:rPr>
              <a:t>Тренды и факторы роста:</a:t>
            </a:r>
            <a:endParaRPr lang="ru-RU" sz="2200" dirty="0">
              <a:latin typeface="Times New Roman" panose="02020603050405020304" pitchFamily="18" charset="0"/>
              <a:cs typeface="Times New Roman" panose="02020603050405020304" pitchFamily="18" charset="0"/>
            </a:endParaRPr>
          </a:p>
          <a:p>
            <a:pPr algn="l"/>
            <a:r>
              <a:rPr lang="ru-RU" sz="2200" dirty="0">
                <a:latin typeface="Times New Roman" panose="02020603050405020304" pitchFamily="18" charset="0"/>
                <a:cs typeface="Times New Roman" panose="02020603050405020304" pitchFamily="18" charset="0"/>
              </a:rPr>
              <a:t>Т</a:t>
            </a:r>
            <a:r>
              <a:rPr lang="ru-RU" sz="2200" b="0" i="0" dirty="0">
                <a:effectLst/>
                <a:latin typeface="Times New Roman" panose="02020603050405020304" pitchFamily="18" charset="0"/>
                <a:cs typeface="Times New Roman" panose="02020603050405020304" pitchFamily="18" charset="0"/>
              </a:rPr>
              <a:t>ренды, такие как автономные транспортные средства, интернет вещей (</a:t>
            </a:r>
            <a:r>
              <a:rPr lang="ru-RU" sz="2200" b="0" i="0" dirty="0" err="1">
                <a:effectLst/>
                <a:latin typeface="Times New Roman" panose="02020603050405020304" pitchFamily="18" charset="0"/>
                <a:cs typeface="Times New Roman" panose="02020603050405020304" pitchFamily="18" charset="0"/>
              </a:rPr>
              <a:t>IoT</a:t>
            </a:r>
            <a:r>
              <a:rPr lang="ru-RU" sz="2200" b="0" i="0" dirty="0">
                <a:effectLst/>
                <a:latin typeface="Times New Roman" panose="02020603050405020304" pitchFamily="18" charset="0"/>
                <a:cs typeface="Times New Roman" panose="02020603050405020304" pitchFamily="18" charset="0"/>
              </a:rPr>
              <a:t>) и повышенное внимание к заботе о безопасности, оказывают влияние на рынок. Регулирование безопасности в транспортной индустрии также стимулирует внедрение новых технологий.</a:t>
            </a:r>
          </a:p>
          <a:p>
            <a:pPr algn="l"/>
            <a:endParaRPr lang="ru-RU" b="0" i="0" dirty="0">
              <a:effectLst/>
              <a:latin typeface="Times New Roman" panose="02020603050405020304" pitchFamily="18" charset="0"/>
              <a:cs typeface="Times New Roman" panose="02020603050405020304" pitchFamily="18" charset="0"/>
            </a:endParaRPr>
          </a:p>
          <a:p>
            <a:pPr algn="l"/>
            <a:r>
              <a:rPr lang="ru-RU" sz="2400" b="0" i="0" dirty="0">
                <a:effectLst/>
                <a:latin typeface="Times New Roman" panose="02020603050405020304" pitchFamily="18" charset="0"/>
                <a:cs typeface="Times New Roman" panose="02020603050405020304" pitchFamily="18" charset="0"/>
              </a:rPr>
              <a:t>В целом, рынок, на котором работает проект "Система контроля состояния водителя", обещает перспективы роста, основанные на повышенной потребности в инновационных технологиях для обеспечения безопасности на дорогах.</a:t>
            </a: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4738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body" sz="quarter" idx="12"/>
          </p:nvPr>
        </p:nvSpPr>
        <p:spPr>
          <a:prstGeom prst="rect">
            <a:avLst/>
          </a:prstGeom>
        </p:spPr>
        <p:txBody>
          <a:bodyPr/>
          <a:lstStyle/>
          <a:p>
            <a:pPr>
              <a:buNone/>
            </a:pPr>
            <a:r>
              <a:rPr lang="ru-RU" sz="2800" dirty="0"/>
              <a:t>Бизнес-модель – как </a:t>
            </a:r>
            <a:r>
              <a:rPr lang="ru-RU" dirty="0"/>
              <a:t>мы</a:t>
            </a:r>
            <a:r>
              <a:rPr lang="ru-RU" sz="2800" dirty="0"/>
              <a:t> планируем зарабатывать.</a:t>
            </a:r>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a:prstGeom prst="rect">
            <a:avLst/>
          </a:prstGeom>
        </p:spPr>
        <p:txBody>
          <a:bodyPr/>
          <a:lstStyle/>
          <a:p>
            <a:r>
              <a:rPr lang="ru-RU" b="1" dirty="0"/>
              <a:t>Бизнес-модель</a:t>
            </a:r>
            <a:endParaRPr lang="ru-RU" dirty="0"/>
          </a:p>
        </p:txBody>
      </p:sp>
      <p:sp>
        <p:nvSpPr>
          <p:cNvPr id="6" name="Текст 5">
            <a:extLst>
              <a:ext uri="{FF2B5EF4-FFF2-40B4-BE49-F238E27FC236}">
                <a16:creationId xmlns:a16="http://schemas.microsoft.com/office/drawing/2014/main" id="{5F7AD820-9E6E-A040-BEDF-7E0541D8255F}"/>
              </a:ext>
            </a:extLst>
          </p:cNvPr>
          <p:cNvSpPr>
            <a:spLocks noGrp="1"/>
          </p:cNvSpPr>
          <p:nvPr>
            <p:ph type="body" sz="quarter" idx="13"/>
          </p:nvPr>
        </p:nvSpPr>
        <p:spPr>
          <a:xfrm>
            <a:off x="894588" y="2296705"/>
            <a:ext cx="18929496" cy="8233797"/>
          </a:xfrm>
        </p:spPr>
        <p:txBody>
          <a:bodyPr/>
          <a:lstStyle/>
          <a:p>
            <a:pPr algn="l"/>
            <a:br>
              <a:rPr lang="ru-RU" sz="2200" b="0" i="0" dirty="0">
                <a:effectLst/>
                <a:latin typeface="Times New Roman" panose="02020603050405020304" pitchFamily="18" charset="0"/>
                <a:cs typeface="Times New Roman" panose="02020603050405020304" pitchFamily="18" charset="0"/>
              </a:rPr>
            </a:br>
            <a:r>
              <a:rPr lang="ru-RU" sz="2400" b="0" i="0" dirty="0">
                <a:effectLst/>
                <a:latin typeface="Times New Roman" panose="02020603050405020304" pitchFamily="18" charset="0"/>
                <a:cs typeface="Times New Roman" panose="02020603050405020304" pitchFamily="18" charset="0"/>
              </a:rPr>
              <a:t>Бизнес-модель проекта "Система контроля состояния водителя" предусматривает несколько источников дохода, ориентированных на различные сегменты клиентов и потребителей. Вот основные элементы бизнес-модели:</a:t>
            </a:r>
          </a:p>
          <a:p>
            <a:pPr algn="l"/>
            <a:r>
              <a:rPr lang="ru-RU" sz="2200" b="1" i="0" dirty="0">
                <a:effectLst/>
                <a:latin typeface="Times New Roman" panose="02020603050405020304" pitchFamily="18" charset="0"/>
                <a:cs typeface="Times New Roman" panose="02020603050405020304" pitchFamily="18" charset="0"/>
              </a:rPr>
              <a:t>Продажа оборудования и установка:</a:t>
            </a:r>
            <a:endParaRPr lang="ru-RU" sz="2200" dirty="0">
              <a:latin typeface="Times New Roman" panose="02020603050405020304" pitchFamily="18" charset="0"/>
              <a:cs typeface="Times New Roman" panose="02020603050405020304" pitchFamily="18" charset="0"/>
            </a:endParaRPr>
          </a:p>
          <a:p>
            <a:pPr algn="l"/>
            <a:r>
              <a:rPr lang="ru-RU" sz="2200" b="0" i="0" dirty="0">
                <a:effectLst/>
                <a:latin typeface="Times New Roman" panose="02020603050405020304" pitchFamily="18" charset="0"/>
                <a:cs typeface="Times New Roman" panose="02020603050405020304" pitchFamily="18" charset="0"/>
              </a:rPr>
              <a:t>Основной источник дохода заключается в продаже самой системы контроля состояния водителя, включая датчики и программное обеспечение. Клиентами могут быть как индивидуальные водители, так и компании с автомобильными флотами.</a:t>
            </a:r>
          </a:p>
          <a:p>
            <a:pPr algn="l"/>
            <a:r>
              <a:rPr lang="ru-RU" sz="2200" b="1" i="0" dirty="0">
                <a:effectLst/>
                <a:latin typeface="Times New Roman" panose="02020603050405020304" pitchFamily="18" charset="0"/>
                <a:cs typeface="Times New Roman" panose="02020603050405020304" pitchFamily="18" charset="0"/>
              </a:rPr>
              <a:t>Подписка на облачные услуги:</a:t>
            </a:r>
            <a:endParaRPr lang="ru-RU" sz="2200" dirty="0">
              <a:latin typeface="Times New Roman" panose="02020603050405020304" pitchFamily="18" charset="0"/>
              <a:cs typeface="Times New Roman" panose="02020603050405020304" pitchFamily="18" charset="0"/>
            </a:endParaRPr>
          </a:p>
          <a:p>
            <a:pPr algn="l"/>
            <a:r>
              <a:rPr lang="ru-RU" sz="2200" b="0" i="0" dirty="0">
                <a:effectLst/>
                <a:latin typeface="Times New Roman" panose="02020603050405020304" pitchFamily="18" charset="0"/>
                <a:cs typeface="Times New Roman" panose="02020603050405020304" pitchFamily="18" charset="0"/>
              </a:rPr>
              <a:t>Предоставление облачных услуг, включающих в себя мониторинг и аналитику данных о состоянии водителя, может стать дополнительным источником дохода. Эта подписка может быть как месячной, так и годовой.</a:t>
            </a:r>
          </a:p>
          <a:p>
            <a:pPr algn="l"/>
            <a:r>
              <a:rPr lang="ru-RU" sz="2200" b="1" i="0" dirty="0">
                <a:effectLst/>
                <a:latin typeface="Times New Roman" panose="02020603050405020304" pitchFamily="18" charset="0"/>
                <a:cs typeface="Times New Roman" panose="02020603050405020304" pitchFamily="18" charset="0"/>
              </a:rPr>
              <a:t>Лицензирование технологии:</a:t>
            </a:r>
            <a:endParaRPr lang="ru-RU" sz="2200" dirty="0">
              <a:latin typeface="Times New Roman" panose="02020603050405020304" pitchFamily="18" charset="0"/>
              <a:cs typeface="Times New Roman" panose="02020603050405020304" pitchFamily="18" charset="0"/>
            </a:endParaRPr>
          </a:p>
          <a:p>
            <a:pPr algn="l"/>
            <a:r>
              <a:rPr lang="ru-RU" sz="2200" b="0" i="0" dirty="0">
                <a:effectLst/>
                <a:latin typeface="Times New Roman" panose="02020603050405020304" pitchFamily="18" charset="0"/>
                <a:cs typeface="Times New Roman" panose="02020603050405020304" pitchFamily="18" charset="0"/>
              </a:rPr>
              <a:t>Предоставление лицензий на технологию системы контроля состояния водителя другим компаниям или производителям автомобилей может создать дополнительные потоки дохода.</a:t>
            </a:r>
          </a:p>
          <a:p>
            <a:pPr algn="l"/>
            <a:r>
              <a:rPr lang="ru-RU" sz="2200" b="1" i="0" dirty="0">
                <a:effectLst/>
                <a:latin typeface="Times New Roman" panose="02020603050405020304" pitchFamily="18" charset="0"/>
                <a:cs typeface="Times New Roman" panose="02020603050405020304" pitchFamily="18" charset="0"/>
              </a:rPr>
              <a:t>Интеграция с автопроизводителями:</a:t>
            </a:r>
            <a:endParaRPr lang="ru-RU" sz="2200" dirty="0">
              <a:latin typeface="Times New Roman" panose="02020603050405020304" pitchFamily="18" charset="0"/>
              <a:cs typeface="Times New Roman" panose="02020603050405020304" pitchFamily="18" charset="0"/>
            </a:endParaRPr>
          </a:p>
          <a:p>
            <a:pPr algn="l"/>
            <a:r>
              <a:rPr lang="ru-RU" sz="2200" b="0" i="0" dirty="0">
                <a:effectLst/>
                <a:latin typeface="Times New Roman" panose="02020603050405020304" pitchFamily="18" charset="0"/>
                <a:cs typeface="Times New Roman" panose="02020603050405020304" pitchFamily="18" charset="0"/>
              </a:rPr>
              <a:t>Сотрудничество и интеграция с автопроизводителями для предустановки системы контроля состояния в автомобилях на этапе производства может стать источником дохода и расширить охват рынка.</a:t>
            </a:r>
          </a:p>
          <a:p>
            <a:pPr algn="l"/>
            <a:r>
              <a:rPr lang="ru-RU" sz="2200" b="1" i="0" dirty="0">
                <a:effectLst/>
                <a:latin typeface="Times New Roman" panose="02020603050405020304" pitchFamily="18" charset="0"/>
                <a:cs typeface="Times New Roman" panose="02020603050405020304" pitchFamily="18" charset="0"/>
              </a:rPr>
              <a:t>Партнерства с страховыми компаниями:</a:t>
            </a:r>
            <a:endParaRPr lang="ru-RU" sz="2200" dirty="0">
              <a:latin typeface="Times New Roman" panose="02020603050405020304" pitchFamily="18" charset="0"/>
              <a:cs typeface="Times New Roman" panose="02020603050405020304" pitchFamily="18" charset="0"/>
            </a:endParaRPr>
          </a:p>
          <a:p>
            <a:pPr algn="l"/>
            <a:r>
              <a:rPr lang="ru-RU" sz="2200" b="0" i="0" dirty="0">
                <a:effectLst/>
                <a:latin typeface="Times New Roman" panose="02020603050405020304" pitchFamily="18" charset="0"/>
                <a:cs typeface="Times New Roman" panose="02020603050405020304" pitchFamily="18" charset="0"/>
              </a:rPr>
              <a:t>Установка системы может стать предпосылкой для получения скидок на страховку. Партнерства с страховыми компаниями для предоставления более выгодных условий страхования могут привлечь больше клиентов.</a:t>
            </a:r>
          </a:p>
          <a:p>
            <a:pPr algn="l"/>
            <a:r>
              <a:rPr lang="ru-RU" sz="2200" b="1" i="0" dirty="0">
                <a:effectLst/>
                <a:latin typeface="Times New Roman" panose="02020603050405020304" pitchFamily="18" charset="0"/>
                <a:cs typeface="Times New Roman" panose="02020603050405020304" pitchFamily="18" charset="0"/>
              </a:rPr>
              <a:t>Разработка дополнительных функций и сервисов:</a:t>
            </a:r>
            <a:endParaRPr lang="ru-RU" sz="2200" dirty="0">
              <a:latin typeface="Times New Roman" panose="02020603050405020304" pitchFamily="18" charset="0"/>
              <a:cs typeface="Times New Roman" panose="02020603050405020304" pitchFamily="18" charset="0"/>
            </a:endParaRPr>
          </a:p>
          <a:p>
            <a:pPr algn="l"/>
            <a:r>
              <a:rPr lang="ru-RU" sz="2200" b="0" i="0" dirty="0">
                <a:effectLst/>
                <a:latin typeface="Times New Roman" panose="02020603050405020304" pitchFamily="18" charset="0"/>
                <a:cs typeface="Times New Roman" panose="02020603050405020304" pitchFamily="18" charset="0"/>
              </a:rPr>
              <a:t>Развитие и внедрение дополнительных функций, таких как автоматическое вызов экстренных служб в случае необходимости, может стать отдельным продуктом и источником дохода.</a:t>
            </a:r>
          </a:p>
          <a:p>
            <a:pPr algn="l"/>
            <a:r>
              <a:rPr lang="ru-RU" sz="2400" b="0" i="0" dirty="0">
                <a:effectLst/>
                <a:latin typeface="Times New Roman" panose="02020603050405020304" pitchFamily="18" charset="0"/>
                <a:cs typeface="Times New Roman" panose="02020603050405020304" pitchFamily="18" charset="0"/>
              </a:rPr>
              <a:t>Этот разносторонний подход к бизнес-модели позволяет максимизировать доходы и обеспечивать различные сегменты клиентов с нужными им продуктами и услугами.</a:t>
            </a:r>
          </a:p>
          <a:p>
            <a:endParaRPr lang="ru-RU"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46277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body" sz="quarter" idx="12"/>
          </p:nvPr>
        </p:nvSpPr>
        <p:spPr>
          <a:xfrm>
            <a:off x="894588" y="1589088"/>
            <a:ext cx="11358372" cy="1135824"/>
          </a:xfrm>
        </p:spPr>
        <p:txBody>
          <a:bodyPr/>
          <a:lstStyle/>
          <a:p>
            <a:pPr>
              <a:buNone/>
            </a:pPr>
            <a:r>
              <a:rPr lang="ru-RU" sz="2800" dirty="0"/>
              <a:t>Текущие результаты: успешные кейсы, клиенты или предварительные договоренности, привлеченные инвестиции и др.</a:t>
            </a:r>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p:txBody>
          <a:bodyPr/>
          <a:lstStyle/>
          <a:p>
            <a:r>
              <a:rPr lang="ru-RU" b="1" dirty="0"/>
              <a:t>Текущие результаты</a:t>
            </a:r>
            <a:endParaRPr lang="ru-RU" dirty="0"/>
          </a:p>
        </p:txBody>
      </p:sp>
      <p:sp>
        <p:nvSpPr>
          <p:cNvPr id="12" name="Текст 11">
            <a:extLst>
              <a:ext uri="{FF2B5EF4-FFF2-40B4-BE49-F238E27FC236}">
                <a16:creationId xmlns:a16="http://schemas.microsoft.com/office/drawing/2014/main" id="{977D909F-9EDA-3741-9984-4E6538C4E5CA}"/>
              </a:ext>
            </a:extLst>
          </p:cNvPr>
          <p:cNvSpPr>
            <a:spLocks noGrp="1"/>
          </p:cNvSpPr>
          <p:nvPr>
            <p:ph type="body" sz="quarter" idx="13"/>
          </p:nvPr>
        </p:nvSpPr>
        <p:spPr>
          <a:xfrm>
            <a:off x="894588" y="3122282"/>
            <a:ext cx="18432491" cy="7554912"/>
          </a:xfrm>
        </p:spPr>
        <p:txBody>
          <a:bodyPr/>
          <a:lstStyle/>
          <a:p>
            <a:pPr algn="l"/>
            <a:r>
              <a:rPr lang="ru-RU" sz="2400" b="0" dirty="0">
                <a:effectLst/>
                <a:latin typeface="Times New Roman" panose="02020603050405020304" pitchFamily="18" charset="0"/>
                <a:cs typeface="Times New Roman" panose="02020603050405020304" pitchFamily="18" charset="0"/>
              </a:rPr>
              <a:t>Благодаря нашей уникальной стратегии развития, наш стартап "Система контроля состояния водителя" активно движется вперед, даже на этапе начального запуска. Несмотря на ограниченные ресурсы, мы успешно определили ряд ключевых направлений, которые формируют наши текущие достижения и будущие перспективы</a:t>
            </a:r>
            <a:r>
              <a:rPr lang="ru-RU" sz="2400" b="0" i="1" dirty="0">
                <a:effectLst/>
                <a:latin typeface="Times New Roman" panose="02020603050405020304" pitchFamily="18" charset="0"/>
                <a:cs typeface="Times New Roman" panose="02020603050405020304" pitchFamily="18" charset="0"/>
              </a:rPr>
              <a:t>.</a:t>
            </a:r>
            <a:endParaRPr lang="ru-RU" sz="2400" b="0" i="0" dirty="0">
              <a:effectLst/>
              <a:latin typeface="Times New Roman" panose="02020603050405020304" pitchFamily="18" charset="0"/>
              <a:cs typeface="Times New Roman" panose="02020603050405020304" pitchFamily="18" charset="0"/>
            </a:endParaRPr>
          </a:p>
          <a:p>
            <a:pPr algn="l"/>
            <a:r>
              <a:rPr lang="ru-RU" sz="2400" b="1" i="0" dirty="0">
                <a:effectLst/>
                <a:latin typeface="Times New Roman" panose="02020603050405020304" pitchFamily="18" charset="0"/>
                <a:cs typeface="Times New Roman" panose="02020603050405020304" pitchFamily="18" charset="0"/>
              </a:rPr>
              <a:t>Успешные </a:t>
            </a:r>
            <a:r>
              <a:rPr lang="ru-RU" sz="2400" b="1" dirty="0">
                <a:latin typeface="Times New Roman" panose="02020603050405020304" pitchFamily="18" charset="0"/>
                <a:cs typeface="Times New Roman" panose="02020603050405020304" pitchFamily="18" charset="0"/>
              </a:rPr>
              <a:t>д</a:t>
            </a:r>
            <a:r>
              <a:rPr lang="ru-RU" sz="2400" b="1" i="0" dirty="0">
                <a:effectLst/>
                <a:latin typeface="Times New Roman" panose="02020603050405020304" pitchFamily="18" charset="0"/>
                <a:cs typeface="Times New Roman" panose="02020603050405020304" pitchFamily="18" charset="0"/>
              </a:rPr>
              <a:t>емонстрации и </a:t>
            </a:r>
            <a:r>
              <a:rPr lang="ru-RU" sz="2400" b="1" dirty="0">
                <a:latin typeface="Times New Roman" panose="02020603050405020304" pitchFamily="18" charset="0"/>
                <a:cs typeface="Times New Roman" panose="02020603050405020304" pitchFamily="18" charset="0"/>
              </a:rPr>
              <a:t>т</a:t>
            </a:r>
            <a:r>
              <a:rPr lang="ru-RU" sz="2400" b="1" i="0" dirty="0">
                <a:effectLst/>
                <a:latin typeface="Times New Roman" panose="02020603050405020304" pitchFamily="18" charset="0"/>
                <a:cs typeface="Times New Roman" panose="02020603050405020304" pitchFamily="18" charset="0"/>
              </a:rPr>
              <a:t>естирования:</a:t>
            </a:r>
            <a:endParaRPr lang="ru-RU" sz="2400" b="0" i="0" dirty="0">
              <a:effectLst/>
              <a:latin typeface="Times New Roman" panose="02020603050405020304" pitchFamily="18" charset="0"/>
              <a:cs typeface="Times New Roman" panose="02020603050405020304" pitchFamily="18" charset="0"/>
            </a:endParaRPr>
          </a:p>
          <a:p>
            <a:pPr algn="l"/>
            <a:r>
              <a:rPr lang="ru-RU" sz="2400" b="0" i="0" dirty="0">
                <a:effectLst/>
                <a:latin typeface="Times New Roman" panose="02020603050405020304" pitchFamily="18" charset="0"/>
                <a:cs typeface="Times New Roman" panose="02020603050405020304" pitchFamily="18" charset="0"/>
              </a:rPr>
              <a:t>Наши технологические решения успешно прошли серию демонстраций и тестирований, получив положительные отзывы от экспертов в области автомобильной безопасности.</a:t>
            </a:r>
          </a:p>
          <a:p>
            <a:pPr algn="l"/>
            <a:r>
              <a:rPr lang="ru-RU" sz="2400" b="1" i="0" dirty="0">
                <a:effectLst/>
                <a:latin typeface="Times New Roman" panose="02020603050405020304" pitchFamily="18" charset="0"/>
                <a:cs typeface="Times New Roman" panose="02020603050405020304" pitchFamily="18" charset="0"/>
              </a:rPr>
              <a:t>Привлечение внимания </a:t>
            </a:r>
            <a:r>
              <a:rPr lang="ru-RU" sz="2400" b="1" dirty="0">
                <a:latin typeface="Times New Roman" panose="02020603050405020304" pitchFamily="18" charset="0"/>
                <a:cs typeface="Times New Roman" panose="02020603050405020304" pitchFamily="18" charset="0"/>
              </a:rPr>
              <a:t>и</a:t>
            </a:r>
            <a:r>
              <a:rPr lang="ru-RU" sz="2400" b="1" i="0" dirty="0">
                <a:effectLst/>
                <a:latin typeface="Times New Roman" panose="02020603050405020304" pitchFamily="18" charset="0"/>
                <a:cs typeface="Times New Roman" panose="02020603050405020304" pitchFamily="18" charset="0"/>
              </a:rPr>
              <a:t>ндустрии:</a:t>
            </a:r>
            <a:endParaRPr lang="ru-RU" sz="2400" b="0" i="0" dirty="0">
              <a:effectLst/>
              <a:latin typeface="Times New Roman" panose="02020603050405020304" pitchFamily="18" charset="0"/>
              <a:cs typeface="Times New Roman" panose="02020603050405020304" pitchFamily="18" charset="0"/>
            </a:endParaRPr>
          </a:p>
          <a:p>
            <a:pPr algn="l"/>
            <a:r>
              <a:rPr lang="ru-RU" sz="2400" b="0" i="0" dirty="0">
                <a:effectLst/>
                <a:latin typeface="Times New Roman" panose="02020603050405020304" pitchFamily="18" charset="0"/>
                <a:cs typeface="Times New Roman" panose="02020603050405020304" pitchFamily="18" charset="0"/>
              </a:rPr>
              <a:t>Наш проект привлек внимание ключевых игроков в автомобильной и технологической отраслях, что подтверждается предварительными договоренностями о партнерстве и интеграции нашей технологии в их будущие проекты.</a:t>
            </a:r>
          </a:p>
          <a:p>
            <a:pPr algn="l"/>
            <a:r>
              <a:rPr lang="ru-RU" sz="2400" b="1" i="0" dirty="0">
                <a:effectLst/>
                <a:latin typeface="Times New Roman" panose="02020603050405020304" pitchFamily="18" charset="0"/>
                <a:cs typeface="Times New Roman" panose="02020603050405020304" pitchFamily="18" charset="0"/>
              </a:rPr>
              <a:t>Активные переговоры с инвесторами:</a:t>
            </a:r>
            <a:endParaRPr lang="ru-RU" sz="2400" b="0" i="0" dirty="0">
              <a:effectLst/>
              <a:latin typeface="Times New Roman" panose="02020603050405020304" pitchFamily="18" charset="0"/>
              <a:cs typeface="Times New Roman" panose="02020603050405020304" pitchFamily="18" charset="0"/>
            </a:endParaRPr>
          </a:p>
          <a:p>
            <a:pPr algn="l"/>
            <a:r>
              <a:rPr lang="ru-RU" sz="2400" dirty="0">
                <a:latin typeface="Times New Roman" panose="02020603050405020304" pitchFamily="18" charset="0"/>
                <a:cs typeface="Times New Roman" panose="02020603050405020304" pitchFamily="18" charset="0"/>
              </a:rPr>
              <a:t>В</a:t>
            </a:r>
            <a:r>
              <a:rPr lang="ru-RU" sz="2400" b="0" i="0" dirty="0">
                <a:effectLst/>
                <a:latin typeface="Times New Roman" panose="02020603050405020304" pitchFamily="18" charset="0"/>
                <a:cs typeface="Times New Roman" panose="02020603050405020304" pitchFamily="18" charset="0"/>
              </a:rPr>
              <a:t> настоящее время мы находимся в стадии активных переговоров с потенциальными инвесторами, проявившими интерес к нашему проекту. Это открывает новые перспективы для финансового роста и дальнейшего технологического развития.</a:t>
            </a:r>
          </a:p>
          <a:p>
            <a:pPr algn="l"/>
            <a:r>
              <a:rPr lang="ru-RU" sz="2400" b="1" i="0" dirty="0">
                <a:effectLst/>
                <a:latin typeface="Times New Roman" panose="02020603050405020304" pitchFamily="18" charset="0"/>
                <a:cs typeface="Times New Roman" panose="02020603050405020304" pitchFamily="18" charset="0"/>
              </a:rPr>
              <a:t>Формирование ключевых </a:t>
            </a:r>
            <a:r>
              <a:rPr lang="ru-RU" sz="2400" b="1" dirty="0">
                <a:latin typeface="Times New Roman" panose="02020603050405020304" pitchFamily="18" charset="0"/>
                <a:cs typeface="Times New Roman" panose="02020603050405020304" pitchFamily="18" charset="0"/>
              </a:rPr>
              <a:t>п</a:t>
            </a:r>
            <a:r>
              <a:rPr lang="ru-RU" sz="2400" b="1" i="0" dirty="0">
                <a:effectLst/>
                <a:latin typeface="Times New Roman" panose="02020603050405020304" pitchFamily="18" charset="0"/>
                <a:cs typeface="Times New Roman" panose="02020603050405020304" pitchFamily="18" charset="0"/>
              </a:rPr>
              <a:t>артнерств:</a:t>
            </a:r>
            <a:endParaRPr lang="ru-RU" sz="2400" b="0" i="0" dirty="0">
              <a:effectLst/>
              <a:latin typeface="Times New Roman" panose="02020603050405020304" pitchFamily="18" charset="0"/>
              <a:cs typeface="Times New Roman" panose="02020603050405020304" pitchFamily="18" charset="0"/>
            </a:endParaRPr>
          </a:p>
          <a:p>
            <a:pPr algn="l"/>
            <a:r>
              <a:rPr lang="ru-RU" sz="2400" b="0" i="0" dirty="0">
                <a:effectLst/>
                <a:latin typeface="Times New Roman" panose="02020603050405020304" pitchFamily="18" charset="0"/>
                <a:cs typeface="Times New Roman" panose="02020603050405020304" pitchFamily="18" charset="0"/>
              </a:rPr>
              <a:t>Мы активно работаем над формированием стратегических партнерств с компаниями в смежных отраслях, что позволит расширить границы нашего воздействия и создать экосистему безопасности на дорогах.</a:t>
            </a:r>
          </a:p>
          <a:p>
            <a:pPr algn="l"/>
            <a:r>
              <a:rPr lang="ru-RU" sz="2400" b="0" dirty="0">
                <a:effectLst/>
                <a:latin typeface="Times New Roman" panose="02020603050405020304" pitchFamily="18" charset="0"/>
                <a:cs typeface="Times New Roman" panose="02020603050405020304" pitchFamily="18" charset="0"/>
              </a:rPr>
              <a:t>Все эти факторы говорят о том, что наша компания, несмотря на свой относительно молодой возраст, уже демонстрирует потенциал для становления лидером в области технологий безопасности на дорогах. Мы уверены, что наши текущие достижения — лишь начало великого пути к созданию безопасного и технологичного будущего на дорогах.</a:t>
            </a:r>
          </a:p>
          <a:p>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8330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body" sz="quarter" idx="12"/>
          </p:nvPr>
        </p:nvSpPr>
        <p:spPr>
          <a:prstGeom prst="rect">
            <a:avLst/>
          </a:prstGeom>
        </p:spPr>
        <p:txBody>
          <a:bodyPr/>
          <a:lstStyle/>
          <a:p>
            <a:pPr>
              <a:buNone/>
            </a:pPr>
            <a:r>
              <a:rPr lang="ru-RU" sz="2800" dirty="0"/>
              <a:t>Ключевые члены </a:t>
            </a:r>
            <a:r>
              <a:rPr lang="ru-RU" dirty="0"/>
              <a:t>нашей</a:t>
            </a:r>
            <a:r>
              <a:rPr lang="ru-RU" sz="2800" dirty="0"/>
              <a:t> команды (</a:t>
            </a:r>
            <a:r>
              <a:rPr lang="en" sz="2800" dirty="0"/>
              <a:t>CEO</a:t>
            </a:r>
            <a:r>
              <a:rPr lang="en" dirty="0"/>
              <a:t>, CTO </a:t>
            </a:r>
            <a:r>
              <a:rPr lang="ru-RU" sz="2800" dirty="0"/>
              <a:t>и С</a:t>
            </a:r>
            <a:r>
              <a:rPr lang="en" sz="2800" dirty="0"/>
              <a:t>MO), </a:t>
            </a:r>
            <a:r>
              <a:rPr lang="ru-RU" sz="2800" dirty="0"/>
              <a:t>опыт и компетенции;</a:t>
            </a:r>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a:prstGeom prst="rect">
            <a:avLst/>
          </a:prstGeom>
        </p:spPr>
        <p:txBody>
          <a:bodyPr/>
          <a:lstStyle/>
          <a:p>
            <a:r>
              <a:rPr lang="ru-RU" b="1" dirty="0"/>
              <a:t>Команда</a:t>
            </a:r>
            <a:endParaRPr lang="ru-RU" dirty="0"/>
          </a:p>
        </p:txBody>
      </p:sp>
      <p:sp>
        <p:nvSpPr>
          <p:cNvPr id="22" name="Текст 21">
            <a:extLst>
              <a:ext uri="{FF2B5EF4-FFF2-40B4-BE49-F238E27FC236}">
                <a16:creationId xmlns:a16="http://schemas.microsoft.com/office/drawing/2014/main" id="{7FDD3F57-7643-9446-901D-8FBE090AE245}"/>
              </a:ext>
            </a:extLst>
          </p:cNvPr>
          <p:cNvSpPr>
            <a:spLocks noGrp="1"/>
          </p:cNvSpPr>
          <p:nvPr>
            <p:ph type="body" sz="quarter" idx="13"/>
          </p:nvPr>
        </p:nvSpPr>
        <p:spPr>
          <a:xfrm>
            <a:off x="359763" y="7384553"/>
            <a:ext cx="8424472" cy="1135825"/>
          </a:xfrm>
        </p:spPr>
        <p:txBody>
          <a:bodyPr/>
          <a:lstStyle/>
          <a:p>
            <a:r>
              <a:rPr lang="ru-RU" sz="2400" b="0" i="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Вдохновляющий лидер и творческий специалист, исполняющий роль CEO. Способен не только руководить командой, но и создавать увлекательный дизайн и генерировать инновационные идеи.</a:t>
            </a:r>
            <a:endParaRPr lang="ru-RU"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4" name="Текст 23">
            <a:extLst>
              <a:ext uri="{FF2B5EF4-FFF2-40B4-BE49-F238E27FC236}">
                <a16:creationId xmlns:a16="http://schemas.microsoft.com/office/drawing/2014/main" id="{3A491EAE-61CE-9549-AB51-FD2BFFBEC8D3}"/>
              </a:ext>
            </a:extLst>
          </p:cNvPr>
          <p:cNvSpPr>
            <a:spLocks noGrp="1"/>
          </p:cNvSpPr>
          <p:nvPr>
            <p:ph type="body" sz="quarter" idx="18"/>
          </p:nvPr>
        </p:nvSpPr>
        <p:spPr>
          <a:xfrm>
            <a:off x="359763" y="6753625"/>
            <a:ext cx="8424472" cy="524124"/>
          </a:xfrm>
        </p:spPr>
        <p:txBody>
          <a:bodyPr/>
          <a:lstStyle/>
          <a:p>
            <a:r>
              <a:rPr lang="ru-RU" b="0" i="1" dirty="0">
                <a:effectLst/>
                <a:latin typeface="Times New Roman" panose="02020603050405020304" pitchFamily="18" charset="0"/>
                <a:cs typeface="Times New Roman" panose="02020603050405020304" pitchFamily="18" charset="0"/>
              </a:rPr>
              <a:t>CEO (Лидер, Спикер, Дизайнер, Генератор идей)</a:t>
            </a:r>
            <a:endParaRPr lang="ru-RU" dirty="0">
              <a:latin typeface="Times New Roman" panose="02020603050405020304" pitchFamily="18" charset="0"/>
              <a:cs typeface="Times New Roman" panose="02020603050405020304" pitchFamily="18" charset="0"/>
            </a:endParaRPr>
          </a:p>
        </p:txBody>
      </p:sp>
      <p:sp>
        <p:nvSpPr>
          <p:cNvPr id="25" name="Текст 24">
            <a:extLst>
              <a:ext uri="{FF2B5EF4-FFF2-40B4-BE49-F238E27FC236}">
                <a16:creationId xmlns:a16="http://schemas.microsoft.com/office/drawing/2014/main" id="{90DF322C-267D-5D46-B58E-CB1ED9E48F7A}"/>
              </a:ext>
            </a:extLst>
          </p:cNvPr>
          <p:cNvSpPr>
            <a:spLocks noGrp="1"/>
          </p:cNvSpPr>
          <p:nvPr>
            <p:ph type="body" sz="quarter" idx="19"/>
          </p:nvPr>
        </p:nvSpPr>
        <p:spPr>
          <a:xfrm>
            <a:off x="11101364" y="7383739"/>
            <a:ext cx="8235949" cy="1010920"/>
          </a:xfrm>
        </p:spPr>
        <p:txBody>
          <a:bodyPr/>
          <a:lstStyle/>
          <a:p>
            <a:r>
              <a:rPr lang="ru-RU" sz="2400" b="0" i="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Технический специалист и интегратор в роли CTO. Опытный разработчик fullstack, обладающий навыками тестирования, гарантирующий целостность и качество продукта.</a:t>
            </a:r>
            <a:endParaRPr lang="ru-RU"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6A1D5F4A-0D1C-CAD9-C394-D67F9B2D6189}"/>
              </a:ext>
            </a:extLst>
          </p:cNvPr>
          <p:cNvPicPr>
            <a:picLocks noGrp="1" noChangeAspect="1"/>
          </p:cNvPicPr>
          <p:nvPr>
            <p:ph type="pic" sz="quarter" idx="20"/>
          </p:nvPr>
        </p:nvPicPr>
        <p:blipFill>
          <a:blip r:embed="rId2"/>
          <a:srcRect t="12472" b="12472"/>
          <a:stretch>
            <a:fillRect/>
          </a:stretch>
        </p:blipFill>
        <p:spPr>
          <a:xfrm>
            <a:off x="2167015" y="2795322"/>
            <a:ext cx="3454297" cy="3456861"/>
          </a:xfrm>
        </p:spPr>
      </p:pic>
      <p:sp>
        <p:nvSpPr>
          <p:cNvPr id="27" name="Текст 26">
            <a:extLst>
              <a:ext uri="{FF2B5EF4-FFF2-40B4-BE49-F238E27FC236}">
                <a16:creationId xmlns:a16="http://schemas.microsoft.com/office/drawing/2014/main" id="{8662CAD4-AE6A-E14B-A88F-B1C3D23B2437}"/>
              </a:ext>
            </a:extLst>
          </p:cNvPr>
          <p:cNvSpPr>
            <a:spLocks noGrp="1"/>
          </p:cNvSpPr>
          <p:nvPr>
            <p:ph type="body" sz="quarter" idx="21"/>
          </p:nvPr>
        </p:nvSpPr>
        <p:spPr>
          <a:xfrm>
            <a:off x="11101363" y="6784584"/>
            <a:ext cx="9271133" cy="231103"/>
          </a:xfrm>
        </p:spPr>
        <p:txBody>
          <a:bodyPr/>
          <a:lstStyle/>
          <a:p>
            <a:pPr algn="l"/>
            <a:r>
              <a:rPr lang="ru-RU" b="0" i="1" dirty="0">
                <a:effectLst/>
                <a:latin typeface="Times New Roman" panose="02020603050405020304" pitchFamily="18" charset="0"/>
                <a:cs typeface="Times New Roman" panose="02020603050405020304" pitchFamily="18" charset="0"/>
              </a:rPr>
              <a:t>CTO (Интегратор, Разработчик fullstack, Тестировщик)</a:t>
            </a:r>
            <a:endParaRPr lang="ru-RU" b="0" i="0" dirty="0">
              <a:effectLst/>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B8195DC6-3561-C3C4-204D-4295AF1BEB96}"/>
              </a:ext>
            </a:extLst>
          </p:cNvPr>
          <p:cNvSpPr txBox="1"/>
          <p:nvPr/>
        </p:nvSpPr>
        <p:spPr>
          <a:xfrm>
            <a:off x="13885213" y="6210900"/>
            <a:ext cx="2668249" cy="523220"/>
          </a:xfrm>
          <a:prstGeom prst="rect">
            <a:avLst/>
          </a:prstGeom>
          <a:noFill/>
        </p:spPr>
        <p:txBody>
          <a:bodyPr wrap="square">
            <a:spAutoFit/>
          </a:bodyPr>
          <a:lstStyle/>
          <a:p>
            <a:pPr algn="l"/>
            <a:r>
              <a:rPr lang="ru-RU" sz="2800" b="1" dirty="0">
                <a:latin typeface="Times New Roman" panose="02020603050405020304" pitchFamily="18" charset="0"/>
                <a:cs typeface="Times New Roman" panose="02020603050405020304" pitchFamily="18" charset="0"/>
              </a:rPr>
              <a:t>Игорь Агапов</a:t>
            </a:r>
            <a:endParaRPr lang="ru-RU" sz="2800" b="0" i="0" dirty="0">
              <a:effectLst/>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2B77B9AE-98F7-8775-FEC0-E8F889D3F6FE}"/>
              </a:ext>
            </a:extLst>
          </p:cNvPr>
          <p:cNvSpPr txBox="1"/>
          <p:nvPr/>
        </p:nvSpPr>
        <p:spPr>
          <a:xfrm>
            <a:off x="2543506" y="6184161"/>
            <a:ext cx="2908090" cy="523220"/>
          </a:xfrm>
          <a:prstGeom prst="rect">
            <a:avLst/>
          </a:prstGeom>
          <a:noFill/>
        </p:spPr>
        <p:txBody>
          <a:bodyPr wrap="square">
            <a:spAutoFit/>
          </a:bodyPr>
          <a:lstStyle/>
          <a:p>
            <a:pPr algn="l"/>
            <a:r>
              <a:rPr lang="ru-RU" sz="2800" b="1" i="0" dirty="0">
                <a:effectLst/>
                <a:latin typeface="Times New Roman" panose="02020603050405020304" pitchFamily="18" charset="0"/>
                <a:cs typeface="Times New Roman" panose="02020603050405020304" pitchFamily="18" charset="0"/>
              </a:rPr>
              <a:t>Илья Самаркин</a:t>
            </a:r>
            <a:endParaRPr lang="ru-RU" sz="2800" b="0" i="0" dirty="0">
              <a:effectLst/>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3630F448-63C5-CBCC-0A52-B8E48B11469A}"/>
              </a:ext>
            </a:extLst>
          </p:cNvPr>
          <p:cNvSpPr txBox="1"/>
          <p:nvPr/>
        </p:nvSpPr>
        <p:spPr>
          <a:xfrm>
            <a:off x="11101363" y="8818947"/>
            <a:ext cx="8235950" cy="2000548"/>
          </a:xfrm>
          <a:prstGeom prst="rect">
            <a:avLst/>
          </a:prstGeom>
          <a:noFill/>
        </p:spPr>
        <p:txBody>
          <a:bodyPr wrap="square">
            <a:spAutoFit/>
          </a:bodyPr>
          <a:lstStyle/>
          <a:p>
            <a:pPr algn="l">
              <a:buFont typeface="Arial" panose="020B0604020202020204" pitchFamily="34" charset="0"/>
              <a:buChar char="•"/>
            </a:pPr>
            <a:r>
              <a:rPr lang="ru-RU" sz="2000" b="0" i="1" dirty="0">
                <a:effectLst/>
                <a:latin typeface="Times New Roman" panose="02020603050405020304" pitchFamily="18" charset="0"/>
                <a:cs typeface="Times New Roman" panose="02020603050405020304" pitchFamily="18" charset="0"/>
              </a:rPr>
              <a:t>Разработка fullstack:</a:t>
            </a:r>
            <a:r>
              <a:rPr lang="ru-RU" sz="2000" b="0" i="0" dirty="0">
                <a:effectLst/>
                <a:latin typeface="Times New Roman" panose="02020603050405020304" pitchFamily="18" charset="0"/>
                <a:cs typeface="Times New Roman" panose="02020603050405020304" pitchFamily="18" charset="0"/>
              </a:rPr>
              <a:t> Профессиональное владение технологиями для создания полнофункциональных приложений.</a:t>
            </a:r>
          </a:p>
          <a:p>
            <a:pPr algn="l">
              <a:buFont typeface="Arial" panose="020B0604020202020204" pitchFamily="34" charset="0"/>
              <a:buChar char="•"/>
            </a:pPr>
            <a:r>
              <a:rPr lang="ru-RU" sz="2000" b="0" i="1" dirty="0">
                <a:effectLst/>
                <a:latin typeface="Times New Roman" panose="02020603050405020304" pitchFamily="18" charset="0"/>
                <a:cs typeface="Times New Roman" panose="02020603050405020304" pitchFamily="18" charset="0"/>
              </a:rPr>
              <a:t>Тестирование:</a:t>
            </a:r>
            <a:r>
              <a:rPr lang="ru-RU" sz="2000" b="0" i="0" dirty="0">
                <a:effectLst/>
                <a:latin typeface="Times New Roman" panose="02020603050405020304" pitchFamily="18" charset="0"/>
                <a:cs typeface="Times New Roman" panose="02020603050405020304" pitchFamily="18" charset="0"/>
              </a:rPr>
              <a:t> Опыт в разработке и проведении тестов для обеспечения высокого качества программного обеспечения.</a:t>
            </a:r>
          </a:p>
          <a:p>
            <a:pPr algn="l">
              <a:buFont typeface="Arial" panose="020B0604020202020204" pitchFamily="34" charset="0"/>
              <a:buChar char="•"/>
            </a:pPr>
            <a:r>
              <a:rPr lang="ru-RU" sz="2000" b="0" i="1" dirty="0">
                <a:effectLst/>
                <a:latin typeface="Times New Roman" panose="02020603050405020304" pitchFamily="18" charset="0"/>
                <a:cs typeface="Times New Roman" panose="02020603050405020304" pitchFamily="18" charset="0"/>
              </a:rPr>
              <a:t>Интеграция:</a:t>
            </a:r>
            <a:r>
              <a:rPr lang="ru-RU" sz="2000" b="0" i="0" dirty="0">
                <a:effectLst/>
                <a:latin typeface="Times New Roman" panose="02020603050405020304" pitchFamily="18" charset="0"/>
                <a:cs typeface="Times New Roman" panose="02020603050405020304" pitchFamily="18" charset="0"/>
              </a:rPr>
              <a:t> Умение эффективно интегрировать различные компоненты системы для достижения ее гармоничной работы.</a:t>
            </a:r>
          </a:p>
        </p:txBody>
      </p:sp>
      <p:sp>
        <p:nvSpPr>
          <p:cNvPr id="13" name="TextBox 12">
            <a:extLst>
              <a:ext uri="{FF2B5EF4-FFF2-40B4-BE49-F238E27FC236}">
                <a16:creationId xmlns:a16="http://schemas.microsoft.com/office/drawing/2014/main" id="{B3E7D733-9885-A272-012A-514C65B9DBC5}"/>
              </a:ext>
            </a:extLst>
          </p:cNvPr>
          <p:cNvSpPr txBox="1"/>
          <p:nvPr/>
        </p:nvSpPr>
        <p:spPr>
          <a:xfrm>
            <a:off x="359763" y="8818947"/>
            <a:ext cx="9495886" cy="2554545"/>
          </a:xfrm>
          <a:prstGeom prst="rect">
            <a:avLst/>
          </a:prstGeom>
          <a:noFill/>
        </p:spPr>
        <p:txBody>
          <a:bodyPr wrap="square">
            <a:spAutoFit/>
          </a:bodyPr>
          <a:lstStyle/>
          <a:p>
            <a:pPr algn="l">
              <a:buFont typeface="Arial" panose="020B0604020202020204" pitchFamily="34" charset="0"/>
              <a:buChar char="•"/>
            </a:pPr>
            <a:r>
              <a:rPr lang="ru-RU" sz="2000" b="0" i="1" dirty="0">
                <a:effectLst/>
                <a:latin typeface="Times New Roman" panose="02020603050405020304" pitchFamily="18" charset="0"/>
                <a:cs typeface="Times New Roman" panose="02020603050405020304" pitchFamily="18" charset="0"/>
              </a:rPr>
              <a:t>Лидерство:</a:t>
            </a:r>
            <a:r>
              <a:rPr lang="ru-RU" sz="2000" b="0" dirty="0">
                <a:effectLst/>
                <a:latin typeface="Times New Roman" panose="02020603050405020304" pitchFamily="18" charset="0"/>
                <a:cs typeface="Times New Roman" panose="02020603050405020304" pitchFamily="18" charset="0"/>
              </a:rPr>
              <a:t> Эффективное управление и мотивация команды для достижения общих целей.</a:t>
            </a:r>
          </a:p>
          <a:p>
            <a:pPr algn="l">
              <a:buFont typeface="Arial" panose="020B0604020202020204" pitchFamily="34" charset="0"/>
              <a:buChar char="•"/>
            </a:pPr>
            <a:r>
              <a:rPr lang="ru-RU" sz="2000" b="0" i="1" dirty="0">
                <a:effectLst/>
                <a:latin typeface="Times New Roman" panose="02020603050405020304" pitchFamily="18" charset="0"/>
                <a:cs typeface="Times New Roman" panose="02020603050405020304" pitchFamily="18" charset="0"/>
              </a:rPr>
              <a:t>Спикерство:</a:t>
            </a:r>
            <a:r>
              <a:rPr lang="ru-RU" sz="2000" b="0" dirty="0">
                <a:effectLst/>
                <a:latin typeface="Times New Roman" panose="02020603050405020304" pitchFamily="18" charset="0"/>
                <a:cs typeface="Times New Roman" panose="02020603050405020304" pitchFamily="18" charset="0"/>
              </a:rPr>
              <a:t> Опыт в выступлениях на публичных мероприятиях, способность ясно и вдохновенно передавать идеи.</a:t>
            </a:r>
          </a:p>
          <a:p>
            <a:pPr algn="l">
              <a:buFont typeface="Arial" panose="020B0604020202020204" pitchFamily="34" charset="0"/>
              <a:buChar char="•"/>
            </a:pPr>
            <a:r>
              <a:rPr lang="ru-RU" sz="2000" b="0" i="1" dirty="0">
                <a:effectLst/>
                <a:latin typeface="Times New Roman" panose="02020603050405020304" pitchFamily="18" charset="0"/>
                <a:cs typeface="Times New Roman" panose="02020603050405020304" pitchFamily="18" charset="0"/>
              </a:rPr>
              <a:t>Дизайн:</a:t>
            </a:r>
            <a:r>
              <a:rPr lang="ru-RU" sz="2000" b="0" dirty="0">
                <a:effectLst/>
                <a:latin typeface="Times New Roman" panose="02020603050405020304" pitchFamily="18" charset="0"/>
                <a:cs typeface="Times New Roman" panose="02020603050405020304" pitchFamily="18" charset="0"/>
              </a:rPr>
              <a:t> Творческое мышление и навыки в создании привлекательных и инновационных дизайн-концепций.</a:t>
            </a:r>
          </a:p>
          <a:p>
            <a:pPr algn="l">
              <a:buFont typeface="Arial" panose="020B0604020202020204" pitchFamily="34" charset="0"/>
              <a:buChar char="•"/>
            </a:pPr>
            <a:r>
              <a:rPr lang="ru-RU" sz="2000" b="0" i="1" dirty="0">
                <a:effectLst/>
                <a:latin typeface="Times New Roman" panose="02020603050405020304" pitchFamily="18" charset="0"/>
                <a:cs typeface="Times New Roman" panose="02020603050405020304" pitchFamily="18" charset="0"/>
              </a:rPr>
              <a:t>Генерация идей:</a:t>
            </a:r>
            <a:r>
              <a:rPr lang="ru-RU" sz="2000" b="0" dirty="0">
                <a:effectLst/>
                <a:latin typeface="Times New Roman" panose="02020603050405020304" pitchFamily="18" charset="0"/>
                <a:cs typeface="Times New Roman" panose="02020603050405020304" pitchFamily="18" charset="0"/>
              </a:rPr>
              <a:t> Уникальная способность создавать креативные идеи, стимулируя инновации в проекте.</a:t>
            </a:r>
          </a:p>
        </p:txBody>
      </p:sp>
      <p:pic>
        <p:nvPicPr>
          <p:cNvPr id="6" name="Рисунок 5">
            <a:extLst>
              <a:ext uri="{FF2B5EF4-FFF2-40B4-BE49-F238E27FC236}">
                <a16:creationId xmlns:a16="http://schemas.microsoft.com/office/drawing/2014/main" id="{BCDDA20C-4B3B-531C-74C8-68C6B28C66C2}"/>
              </a:ext>
            </a:extLst>
          </p:cNvPr>
          <p:cNvPicPr>
            <a:picLocks noChangeAspect="1"/>
          </p:cNvPicPr>
          <p:nvPr/>
        </p:nvPicPr>
        <p:blipFill>
          <a:blip r:embed="rId3"/>
          <a:stretch>
            <a:fillRect/>
          </a:stretch>
        </p:blipFill>
        <p:spPr>
          <a:xfrm>
            <a:off x="13804874" y="2718792"/>
            <a:ext cx="2828926" cy="3441644"/>
          </a:xfrm>
          <a:prstGeom prst="rect">
            <a:avLst/>
          </a:prstGeom>
        </p:spPr>
      </p:pic>
    </p:spTree>
    <p:extLst>
      <p:ext uri="{BB962C8B-B14F-4D97-AF65-F5344CB8AC3E}">
        <p14:creationId xmlns:p14="http://schemas.microsoft.com/office/powerpoint/2010/main" val="2279364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body" sz="quarter" idx="12"/>
          </p:nvPr>
        </p:nvSpPr>
        <p:spPr>
          <a:prstGeom prst="rect">
            <a:avLst/>
          </a:prstGeom>
        </p:spPr>
        <p:txBody>
          <a:bodyPr/>
          <a:lstStyle/>
          <a:p>
            <a:pPr>
              <a:buNone/>
            </a:pPr>
            <a:r>
              <a:rPr lang="ru-RU" sz="2800" dirty="0"/>
              <a:t>Планы развития, потребности и предложение для того, кому </a:t>
            </a:r>
            <a:r>
              <a:rPr lang="ru-RU" dirty="0"/>
              <a:t>мы</a:t>
            </a:r>
            <a:r>
              <a:rPr lang="ru-RU" sz="2800" dirty="0"/>
              <a:t> адресуем презентацию.</a:t>
            </a:r>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a:prstGeom prst="rect">
            <a:avLst/>
          </a:prstGeom>
        </p:spPr>
        <p:txBody>
          <a:bodyPr/>
          <a:lstStyle/>
          <a:p>
            <a:r>
              <a:rPr lang="ru-RU" b="1" dirty="0"/>
              <a:t>Планы развития</a:t>
            </a:r>
            <a:endParaRPr lang="ru-RU" dirty="0"/>
          </a:p>
        </p:txBody>
      </p:sp>
      <p:sp>
        <p:nvSpPr>
          <p:cNvPr id="8" name="Текст 7">
            <a:extLst>
              <a:ext uri="{FF2B5EF4-FFF2-40B4-BE49-F238E27FC236}">
                <a16:creationId xmlns:a16="http://schemas.microsoft.com/office/drawing/2014/main" id="{C1D705DB-48BD-5A41-8B3E-9DE81E2C9277}"/>
              </a:ext>
            </a:extLst>
          </p:cNvPr>
          <p:cNvSpPr>
            <a:spLocks noGrp="1"/>
          </p:cNvSpPr>
          <p:nvPr>
            <p:ph type="body" sz="quarter" idx="13"/>
          </p:nvPr>
        </p:nvSpPr>
        <p:spPr>
          <a:xfrm>
            <a:off x="402660" y="2297822"/>
            <a:ext cx="8975118" cy="8882965"/>
          </a:xfrm>
        </p:spPr>
        <p:txBody>
          <a:bodyPr/>
          <a:lstStyle/>
          <a:p>
            <a:pPr algn="l"/>
            <a:br>
              <a:rPr lang="ru-RU" sz="2200" b="1" i="0" dirty="0">
                <a:effectLst/>
                <a:latin typeface="Times New Roman" panose="02020603050405020304" pitchFamily="18" charset="0"/>
                <a:cs typeface="Times New Roman" panose="02020603050405020304" pitchFamily="18" charset="0"/>
              </a:rPr>
            </a:br>
            <a:r>
              <a:rPr lang="ru-RU" sz="2400" b="1" i="0" dirty="0">
                <a:effectLst/>
                <a:latin typeface="Times New Roman" panose="02020603050405020304" pitchFamily="18" charset="0"/>
                <a:cs typeface="Times New Roman" panose="02020603050405020304" pitchFamily="18" charset="0"/>
              </a:rPr>
              <a:t>ПЛАНЫ РАЗВИТИЯ:</a:t>
            </a:r>
          </a:p>
          <a:p>
            <a:pPr algn="l"/>
            <a:r>
              <a:rPr lang="ru-RU" sz="2200" b="1" i="0" dirty="0">
                <a:effectLst/>
                <a:latin typeface="Times New Roman" panose="02020603050405020304" pitchFamily="18" charset="0"/>
                <a:cs typeface="Times New Roman" panose="02020603050405020304" pitchFamily="18" charset="0"/>
              </a:rPr>
              <a:t>Масштабирование Продукта:</a:t>
            </a:r>
            <a:endParaRPr lang="ru-RU" sz="2200" dirty="0">
              <a:latin typeface="Times New Roman" panose="02020603050405020304" pitchFamily="18" charset="0"/>
              <a:cs typeface="Times New Roman" panose="02020603050405020304" pitchFamily="18" charset="0"/>
            </a:endParaRPr>
          </a:p>
          <a:p>
            <a:pPr algn="l"/>
            <a:r>
              <a:rPr lang="ru-RU" sz="2200" b="0" i="0" dirty="0">
                <a:effectLst/>
                <a:latin typeface="Times New Roman" panose="02020603050405020304" pitchFamily="18" charset="0"/>
                <a:cs typeface="Times New Roman" panose="02020603050405020304" pitchFamily="18" charset="0"/>
              </a:rPr>
              <a:t>Развитие новых функций и возможностей системы контроля состояния водителя, включая дополнительные датчики и алгоритмы анализа данных.</a:t>
            </a:r>
          </a:p>
          <a:p>
            <a:pPr algn="l"/>
            <a:r>
              <a:rPr lang="ru-RU" sz="2200" b="1" i="0" dirty="0">
                <a:effectLst/>
                <a:latin typeface="Times New Roman" panose="02020603050405020304" pitchFamily="18" charset="0"/>
                <a:cs typeface="Times New Roman" panose="02020603050405020304" pitchFamily="18" charset="0"/>
              </a:rPr>
              <a:t>Глобальное Расширение:</a:t>
            </a:r>
            <a:endParaRPr lang="ru-RU" sz="2200" dirty="0">
              <a:latin typeface="Times New Roman" panose="02020603050405020304" pitchFamily="18" charset="0"/>
              <a:cs typeface="Times New Roman" panose="02020603050405020304" pitchFamily="18" charset="0"/>
            </a:endParaRPr>
          </a:p>
          <a:p>
            <a:pPr algn="l"/>
            <a:r>
              <a:rPr lang="ru-RU" sz="2200" b="0" i="0" dirty="0">
                <a:effectLst/>
                <a:latin typeface="Times New Roman" panose="02020603050405020304" pitchFamily="18" charset="0"/>
                <a:cs typeface="Times New Roman" panose="02020603050405020304" pitchFamily="18" charset="0"/>
              </a:rPr>
              <a:t>Запуск системы на новых рынках и установка стратегических партнерств с автопроизводителями для интеграции нашей технологии в серийное производство.</a:t>
            </a:r>
          </a:p>
          <a:p>
            <a:pPr algn="l"/>
            <a:r>
              <a:rPr lang="ru-RU" sz="2200" b="1" i="0" dirty="0">
                <a:effectLst/>
                <a:latin typeface="Times New Roman" panose="02020603050405020304" pitchFamily="18" charset="0"/>
                <a:cs typeface="Times New Roman" panose="02020603050405020304" pitchFamily="18" charset="0"/>
              </a:rPr>
              <a:t>Исследование и Разработка:</a:t>
            </a:r>
            <a:endParaRPr lang="ru-RU" sz="2200" dirty="0">
              <a:latin typeface="Times New Roman" panose="02020603050405020304" pitchFamily="18" charset="0"/>
              <a:cs typeface="Times New Roman" panose="02020603050405020304" pitchFamily="18" charset="0"/>
            </a:endParaRPr>
          </a:p>
          <a:p>
            <a:pPr algn="l"/>
            <a:r>
              <a:rPr lang="ru-RU" sz="2200" b="0" i="0" dirty="0">
                <a:effectLst/>
                <a:latin typeface="Times New Roman" panose="02020603050405020304" pitchFamily="18" charset="0"/>
                <a:cs typeface="Times New Roman" panose="02020603050405020304" pitchFamily="18" charset="0"/>
              </a:rPr>
              <a:t>Внедрение новых научных исследований в области биометрии и взаимодействия водителя с транспортным средством для дальнейшего совершенствования нашей системы.</a:t>
            </a:r>
            <a:endParaRPr lang="en-US" sz="2200" b="0" i="0" dirty="0">
              <a:effectLst/>
              <a:latin typeface="Times New Roman" panose="02020603050405020304" pitchFamily="18" charset="0"/>
              <a:cs typeface="Times New Roman" panose="02020603050405020304" pitchFamily="18" charset="0"/>
            </a:endParaRPr>
          </a:p>
          <a:p>
            <a:pPr algn="l"/>
            <a:r>
              <a:rPr lang="ru-RU" sz="2400" b="1" dirty="0">
                <a:latin typeface="Times New Roman" panose="02020603050405020304" pitchFamily="18" charset="0"/>
                <a:cs typeface="Times New Roman" panose="02020603050405020304" pitchFamily="18" charset="0"/>
              </a:rPr>
              <a:t>ПОТРЕБНОСТИ:</a:t>
            </a:r>
            <a:endParaRPr lang="ru-RU" sz="2400" b="1" i="0" dirty="0">
              <a:effectLst/>
              <a:latin typeface="Times New Roman" panose="02020603050405020304" pitchFamily="18" charset="0"/>
              <a:cs typeface="Times New Roman" panose="02020603050405020304" pitchFamily="18" charset="0"/>
            </a:endParaRPr>
          </a:p>
          <a:p>
            <a:pPr algn="l"/>
            <a:r>
              <a:rPr lang="ru-RU" sz="2200" b="1" i="0" dirty="0">
                <a:effectLst/>
                <a:latin typeface="Times New Roman" panose="02020603050405020304" pitchFamily="18" charset="0"/>
                <a:cs typeface="Times New Roman" panose="02020603050405020304" pitchFamily="18" charset="0"/>
              </a:rPr>
              <a:t>Инвестиции:</a:t>
            </a:r>
            <a:endParaRPr lang="ru-RU" sz="2200" dirty="0">
              <a:latin typeface="Times New Roman" panose="02020603050405020304" pitchFamily="18" charset="0"/>
              <a:cs typeface="Times New Roman" panose="02020603050405020304" pitchFamily="18" charset="0"/>
            </a:endParaRPr>
          </a:p>
          <a:p>
            <a:pPr algn="l"/>
            <a:r>
              <a:rPr lang="ru-RU" sz="2200" b="0" i="0" dirty="0">
                <a:effectLst/>
                <a:latin typeface="Times New Roman" panose="02020603050405020304" pitchFamily="18" charset="0"/>
                <a:cs typeface="Times New Roman" panose="02020603050405020304" pitchFamily="18" charset="0"/>
              </a:rPr>
              <a:t>Дополнительные финансовые ресурсы для ускоренного внедрения планов развития и глобального масштабирования продукта.</a:t>
            </a:r>
          </a:p>
          <a:p>
            <a:pPr algn="l"/>
            <a:r>
              <a:rPr lang="ru-RU" sz="2200" b="1" i="0" dirty="0">
                <a:effectLst/>
                <a:latin typeface="Times New Roman" panose="02020603050405020304" pitchFamily="18" charset="0"/>
                <a:cs typeface="Times New Roman" panose="02020603050405020304" pitchFamily="18" charset="0"/>
              </a:rPr>
              <a:t>Технические Партнерства:</a:t>
            </a:r>
            <a:endParaRPr lang="ru-RU" sz="2200" dirty="0">
              <a:latin typeface="Times New Roman" panose="02020603050405020304" pitchFamily="18" charset="0"/>
              <a:cs typeface="Times New Roman" panose="02020603050405020304" pitchFamily="18" charset="0"/>
            </a:endParaRPr>
          </a:p>
          <a:p>
            <a:pPr algn="l"/>
            <a:r>
              <a:rPr lang="ru-RU" sz="2200" b="0" i="0" dirty="0">
                <a:effectLst/>
                <a:latin typeface="Times New Roman" panose="02020603050405020304" pitchFamily="18" charset="0"/>
                <a:cs typeface="Times New Roman" panose="02020603050405020304" pitchFamily="18" charset="0"/>
              </a:rPr>
              <a:t>Сотрудничество с технологическими партнерами для улучшения аппаратной составляющей системы и обеспечения совместимости с последними тенденциями в автомобильной индустрии.</a:t>
            </a:r>
          </a:p>
          <a:p>
            <a:pPr algn="l"/>
            <a:r>
              <a:rPr lang="ru-RU" sz="2200" b="1" i="0" dirty="0">
                <a:effectLst/>
                <a:latin typeface="Times New Roman" panose="02020603050405020304" pitchFamily="18" charset="0"/>
                <a:cs typeface="Times New Roman" panose="02020603050405020304" pitchFamily="18" charset="0"/>
              </a:rPr>
              <a:t>Стратегические Соглашения:</a:t>
            </a:r>
            <a:endParaRPr lang="ru-RU" sz="2200" dirty="0">
              <a:latin typeface="Times New Roman" panose="02020603050405020304" pitchFamily="18" charset="0"/>
              <a:cs typeface="Times New Roman" panose="02020603050405020304" pitchFamily="18" charset="0"/>
            </a:endParaRPr>
          </a:p>
          <a:p>
            <a:pPr algn="l"/>
            <a:r>
              <a:rPr lang="ru-RU" sz="2200" b="0" i="0" dirty="0">
                <a:effectLst/>
                <a:latin typeface="Times New Roman" panose="02020603050405020304" pitchFamily="18" charset="0"/>
                <a:cs typeface="Times New Roman" panose="02020603050405020304" pitchFamily="18" charset="0"/>
              </a:rPr>
              <a:t>Партнерства с логистическими компаниями и </a:t>
            </a:r>
            <a:r>
              <a:rPr lang="ru-RU" sz="2200" b="0" i="0" dirty="0" err="1">
                <a:effectLst/>
                <a:latin typeface="Times New Roman" panose="02020603050405020304" pitchFamily="18" charset="0"/>
                <a:cs typeface="Times New Roman" panose="02020603050405020304" pitchFamily="18" charset="0"/>
              </a:rPr>
              <a:t>флотовыми</a:t>
            </a:r>
            <a:r>
              <a:rPr lang="ru-RU" sz="2200" b="0" i="0" dirty="0">
                <a:effectLst/>
                <a:latin typeface="Times New Roman" panose="02020603050405020304" pitchFamily="18" charset="0"/>
                <a:cs typeface="Times New Roman" panose="02020603050405020304" pitchFamily="18" charset="0"/>
              </a:rPr>
              <a:t> операторами для внедрения нашей системы в их автопарки.</a:t>
            </a:r>
          </a:p>
          <a:p>
            <a:endParaRPr lang="ru-RU" sz="2200" dirty="0">
              <a:latin typeface="Times New Roman" panose="02020603050405020304" pitchFamily="18" charset="0"/>
              <a:cs typeface="Times New Roman" panose="02020603050405020304" pitchFamily="18" charset="0"/>
            </a:endParaRPr>
          </a:p>
          <a:p>
            <a:pPr algn="l"/>
            <a:endParaRPr lang="ru-RU" sz="2200" b="0" i="0" dirty="0">
              <a:effectLst/>
              <a:latin typeface="Times New Roman" panose="02020603050405020304" pitchFamily="18" charset="0"/>
              <a:cs typeface="Times New Roman" panose="02020603050405020304" pitchFamily="18" charset="0"/>
            </a:endParaRPr>
          </a:p>
          <a:p>
            <a:endParaRPr lang="ru-RU" sz="2200" dirty="0">
              <a:latin typeface="Times New Roman" panose="02020603050405020304" pitchFamily="18" charset="0"/>
              <a:cs typeface="Times New Roman" panose="02020603050405020304" pitchFamily="18" charset="0"/>
            </a:endParaRPr>
          </a:p>
        </p:txBody>
      </p:sp>
      <p:sp>
        <p:nvSpPr>
          <p:cNvPr id="9" name="Текст 8">
            <a:extLst>
              <a:ext uri="{FF2B5EF4-FFF2-40B4-BE49-F238E27FC236}">
                <a16:creationId xmlns:a16="http://schemas.microsoft.com/office/drawing/2014/main" id="{2422DFB3-C58B-9F4C-9DF7-32CFEC4A11A6}"/>
              </a:ext>
            </a:extLst>
          </p:cNvPr>
          <p:cNvSpPr>
            <a:spLocks noGrp="1"/>
          </p:cNvSpPr>
          <p:nvPr>
            <p:ph type="body" sz="quarter" idx="16"/>
          </p:nvPr>
        </p:nvSpPr>
        <p:spPr/>
        <p:txBody>
          <a:bodyPr/>
          <a:lstStyle/>
          <a:p>
            <a:pPr algn="l"/>
            <a:r>
              <a:rPr lang="ru-RU" sz="2400" b="1" dirty="0">
                <a:latin typeface="Times New Roman" panose="02020603050405020304" pitchFamily="18" charset="0"/>
                <a:cs typeface="Times New Roman" panose="02020603050405020304" pitchFamily="18" charset="0"/>
              </a:rPr>
              <a:t>ПРЕДЛОЖЕНИЯ ДЛЯ ИНВЕСТОРОВ И ПАРТНЕРОВ:</a:t>
            </a:r>
            <a:endParaRPr lang="ru-RU" sz="2400" b="0" i="0" dirty="0">
              <a:effectLst/>
              <a:latin typeface="Times New Roman" panose="02020603050405020304" pitchFamily="18" charset="0"/>
              <a:cs typeface="Times New Roman" panose="02020603050405020304" pitchFamily="18" charset="0"/>
            </a:endParaRPr>
          </a:p>
          <a:p>
            <a:pPr algn="l"/>
            <a:r>
              <a:rPr lang="ru-RU" sz="2200" b="1" i="0" dirty="0">
                <a:effectLst/>
                <a:latin typeface="Times New Roman" panose="02020603050405020304" pitchFamily="18" charset="0"/>
                <a:cs typeface="Times New Roman" panose="02020603050405020304" pitchFamily="18" charset="0"/>
              </a:rPr>
              <a:t>Долгосрочное Партнерство:</a:t>
            </a:r>
            <a:endParaRPr lang="en-US" sz="2200" dirty="0">
              <a:latin typeface="Times New Roman" panose="02020603050405020304" pitchFamily="18" charset="0"/>
              <a:cs typeface="Times New Roman" panose="02020603050405020304" pitchFamily="18" charset="0"/>
            </a:endParaRPr>
          </a:p>
          <a:p>
            <a:pPr algn="l"/>
            <a:r>
              <a:rPr lang="ru-RU" sz="2200" b="0" i="0" dirty="0">
                <a:effectLst/>
                <a:latin typeface="Times New Roman" panose="02020603050405020304" pitchFamily="18" charset="0"/>
                <a:cs typeface="Times New Roman" panose="02020603050405020304" pitchFamily="18" charset="0"/>
              </a:rPr>
              <a:t>Мы предлагаем инвесторам и партнерам участвовать в создании технологического будущего автомобильной безопасности и развивать долгосрочные партнерские отношения.</a:t>
            </a:r>
          </a:p>
          <a:p>
            <a:pPr algn="l"/>
            <a:r>
              <a:rPr lang="ru-RU" sz="2200" b="1" i="0" dirty="0">
                <a:effectLst/>
                <a:latin typeface="Times New Roman" panose="02020603050405020304" pitchFamily="18" charset="0"/>
                <a:cs typeface="Times New Roman" panose="02020603050405020304" pitchFamily="18" charset="0"/>
              </a:rPr>
              <a:t>Доступ к Инновациям:</a:t>
            </a:r>
            <a:endParaRPr lang="en-US" sz="2200" dirty="0">
              <a:latin typeface="Times New Roman" panose="02020603050405020304" pitchFamily="18" charset="0"/>
              <a:cs typeface="Times New Roman" panose="02020603050405020304" pitchFamily="18" charset="0"/>
            </a:endParaRPr>
          </a:p>
          <a:p>
            <a:pPr algn="l"/>
            <a:r>
              <a:rPr lang="ru-RU" sz="2200" b="0" i="0" dirty="0">
                <a:effectLst/>
                <a:latin typeface="Times New Roman" panose="02020603050405020304" pitchFamily="18" charset="0"/>
                <a:cs typeface="Times New Roman" panose="02020603050405020304" pitchFamily="18" charset="0"/>
              </a:rPr>
              <a:t>Инвесторы получат первоочередный доступ к новым технологическим решениям и исследованиям в области безопасности на дорогах.</a:t>
            </a:r>
          </a:p>
          <a:p>
            <a:pPr algn="l"/>
            <a:r>
              <a:rPr lang="ru-RU" sz="2200" b="1" i="0" dirty="0">
                <a:effectLst/>
                <a:latin typeface="Times New Roman" panose="02020603050405020304" pitchFamily="18" charset="0"/>
                <a:cs typeface="Times New Roman" panose="02020603050405020304" pitchFamily="18" charset="0"/>
              </a:rPr>
              <a:t>Глобальное Воздействие:</a:t>
            </a:r>
            <a:endParaRPr lang="en-US" sz="2200" dirty="0">
              <a:latin typeface="Times New Roman" panose="02020603050405020304" pitchFamily="18" charset="0"/>
              <a:cs typeface="Times New Roman" panose="02020603050405020304" pitchFamily="18" charset="0"/>
            </a:endParaRPr>
          </a:p>
          <a:p>
            <a:pPr algn="l"/>
            <a:r>
              <a:rPr lang="ru-RU" sz="2200" b="0" i="0" dirty="0">
                <a:effectLst/>
                <a:latin typeface="Times New Roman" panose="02020603050405020304" pitchFamily="18" charset="0"/>
                <a:cs typeface="Times New Roman" panose="02020603050405020304" pitchFamily="18" charset="0"/>
              </a:rPr>
              <a:t>Участие в проекте обеспечит инвесторам влияние на глобальный рынок транспортной безопасности и участие в решении социально значимых проблем.</a:t>
            </a:r>
            <a:endParaRPr lang="en-US" sz="2200" b="0" i="0" dirty="0">
              <a:effectLst/>
              <a:latin typeface="Times New Roman" panose="02020603050405020304" pitchFamily="18" charset="0"/>
              <a:cs typeface="Times New Roman" panose="02020603050405020304" pitchFamily="18" charset="0"/>
            </a:endParaRPr>
          </a:p>
          <a:p>
            <a:pPr algn="l"/>
            <a:endParaRPr lang="ru-RU" sz="2200" b="0" i="0" dirty="0">
              <a:effectLst/>
              <a:latin typeface="Times New Roman" panose="02020603050405020304" pitchFamily="18" charset="0"/>
              <a:cs typeface="Times New Roman" panose="02020603050405020304" pitchFamily="18" charset="0"/>
            </a:endParaRPr>
          </a:p>
          <a:p>
            <a:pPr algn="l"/>
            <a:r>
              <a:rPr lang="ru-RU" sz="2200" b="0" i="0" dirty="0">
                <a:effectLst/>
                <a:latin typeface="Times New Roman" panose="02020603050405020304" pitchFamily="18" charset="0"/>
                <a:cs typeface="Times New Roman" panose="02020603050405020304" pitchFamily="18" charset="0"/>
              </a:rPr>
              <a:t>Этот план развития и предложение ориентированы на инвесторов, технологических партнеров и клиентов, которые разделяют нашу цель улучшения безопасности на дорогах и стремятся быть впереди в инновационных технологиях в этой области.</a:t>
            </a:r>
          </a:p>
          <a:p>
            <a:pPr algn="l"/>
            <a:endParaRPr lang="ru-RU" sz="2200" i="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3340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C9A7D140-5157-2549-A86E-D36B30EF2926}"/>
              </a:ext>
            </a:extLst>
          </p:cNvPr>
          <p:cNvSpPr>
            <a:spLocks noGrp="1"/>
          </p:cNvSpPr>
          <p:nvPr>
            <p:ph type="subTitle" idx="4294967295"/>
          </p:nvPr>
        </p:nvSpPr>
        <p:spPr>
          <a:xfrm>
            <a:off x="906463" y="7631892"/>
            <a:ext cx="9733829" cy="2732088"/>
          </a:xfrm>
          <a:prstGeom prst="rect">
            <a:avLst/>
          </a:prstGeom>
        </p:spPr>
        <p:txBody>
          <a:bodyPr lIns="0" tIns="0" rIns="0" bIns="0"/>
          <a:lstStyle/>
          <a:p>
            <a:pPr>
              <a:lnSpc>
                <a:spcPts val="4360"/>
              </a:lnSpc>
              <a:buNone/>
            </a:pPr>
            <a:r>
              <a:rPr lang="ru-RU" sz="1800" dirty="0"/>
              <a:t>Сайт </a:t>
            </a:r>
          </a:p>
          <a:p>
            <a:pPr>
              <a:lnSpc>
                <a:spcPts val="4360"/>
              </a:lnSpc>
              <a:buNone/>
            </a:pPr>
            <a:r>
              <a:rPr lang="ru-RU" sz="1800" dirty="0"/>
              <a:t>Телефон</a:t>
            </a:r>
          </a:p>
          <a:p>
            <a:pPr>
              <a:lnSpc>
                <a:spcPts val="4360"/>
              </a:lnSpc>
              <a:buNone/>
            </a:pPr>
            <a:r>
              <a:rPr lang="en-US" sz="1800" dirty="0"/>
              <a:t>email</a:t>
            </a:r>
            <a:endParaRPr lang="ru-RU" sz="1800" dirty="0"/>
          </a:p>
        </p:txBody>
      </p:sp>
      <p:sp>
        <p:nvSpPr>
          <p:cNvPr id="2" name="Заголовок 1">
            <a:extLst>
              <a:ext uri="{FF2B5EF4-FFF2-40B4-BE49-F238E27FC236}">
                <a16:creationId xmlns:a16="http://schemas.microsoft.com/office/drawing/2014/main" id="{0FACA1D3-A985-CA4B-8A99-352E9BB6ED2B}"/>
              </a:ext>
            </a:extLst>
          </p:cNvPr>
          <p:cNvSpPr>
            <a:spLocks noGrp="1"/>
          </p:cNvSpPr>
          <p:nvPr>
            <p:ph type="title"/>
          </p:nvPr>
        </p:nvSpPr>
        <p:spPr>
          <a:xfrm>
            <a:off x="906464" y="4564856"/>
            <a:ext cx="9733828" cy="2185988"/>
          </a:xfrm>
          <a:prstGeom prst="rect">
            <a:avLst/>
          </a:prstGeom>
        </p:spPr>
        <p:txBody>
          <a:bodyPr lIns="0" tIns="0" rIns="0" bIns="0"/>
          <a:lstStyle/>
          <a:p>
            <a:r>
              <a:rPr lang="ru-RU" b="1" dirty="0"/>
              <a:t>Контакты</a:t>
            </a:r>
            <a:endParaRPr lang="ru-RU" dirty="0"/>
          </a:p>
        </p:txBody>
      </p:sp>
      <p:sp>
        <p:nvSpPr>
          <p:cNvPr id="4" name="Текст 2">
            <a:extLst>
              <a:ext uri="{FF2B5EF4-FFF2-40B4-BE49-F238E27FC236}">
                <a16:creationId xmlns:a16="http://schemas.microsoft.com/office/drawing/2014/main" id="{7082242F-83C6-084D-AE29-2946DC57981E}"/>
              </a:ext>
            </a:extLst>
          </p:cNvPr>
          <p:cNvSpPr txBox="1">
            <a:spLocks/>
          </p:cNvSpPr>
          <p:nvPr/>
        </p:nvSpPr>
        <p:spPr>
          <a:xfrm>
            <a:off x="2668761" y="7631892"/>
            <a:ext cx="11839719" cy="2732088"/>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4360"/>
              </a:lnSpc>
              <a:buClrTx/>
            </a:pPr>
            <a:r>
              <a:rPr lang="en-US" sz="2800" dirty="0">
                <a:hlinkClick r:id="rId2"/>
              </a:rPr>
              <a:t>https://pt.2035.university/project/sistema-kontrola-sostoania-voditela</a:t>
            </a:r>
            <a:endParaRPr lang="en-US" sz="2800" dirty="0"/>
          </a:p>
          <a:p>
            <a:pPr>
              <a:lnSpc>
                <a:spcPts val="4360"/>
              </a:lnSpc>
              <a:buClrTx/>
            </a:pPr>
            <a:r>
              <a:rPr lang="en-US" sz="2800" dirty="0"/>
              <a:t>+7 (</a:t>
            </a:r>
            <a:r>
              <a:rPr lang="ru-RU" sz="2800" dirty="0"/>
              <a:t>937) 627-27-65</a:t>
            </a:r>
          </a:p>
          <a:p>
            <a:pPr>
              <a:lnSpc>
                <a:spcPts val="4360"/>
              </a:lnSpc>
              <a:buClrTx/>
            </a:pPr>
            <a:r>
              <a:rPr lang="en-US" sz="2800" dirty="0"/>
              <a:t>mrkoquks@gmail.com</a:t>
            </a:r>
            <a:endParaRPr lang="ru-RU" sz="2800" dirty="0"/>
          </a:p>
        </p:txBody>
      </p:sp>
    </p:spTree>
    <p:extLst>
      <p:ext uri="{BB962C8B-B14F-4D97-AF65-F5344CB8AC3E}">
        <p14:creationId xmlns:p14="http://schemas.microsoft.com/office/powerpoint/2010/main" val="2930906525"/>
      </p:ext>
    </p:extLst>
  </p:cSld>
  <p:clrMapOvr>
    <a:masterClrMapping/>
  </p:clrMapOvr>
</p:sld>
</file>

<file path=ppt/theme/theme1.xml><?xml version="1.0" encoding="utf-8"?>
<a:theme xmlns:a="http://schemas.openxmlformats.org/drawingml/2006/main" name="ОБЛОЖКИ">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РАЗДЕЛИТЕЛИ">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Документ" ma:contentTypeID="0x010100389BBA01C4FE21449AAFFFA76EBF4062" ma:contentTypeVersion="11" ma:contentTypeDescription="Создание документа." ma:contentTypeScope="" ma:versionID="79aedfc5a69420e3d16d7088044bfd88">
  <xsd:schema xmlns:xsd="http://www.w3.org/2001/XMLSchema" xmlns:xs="http://www.w3.org/2001/XMLSchema" xmlns:p="http://schemas.microsoft.com/office/2006/metadata/properties" xmlns:ns2="dae585fd-f7dc-4d5a-b1b8-e5742ef77c8f" xmlns:ns3="f3f21cfc-4d3e-42b1-8a95-d7209818f9d6" targetNamespace="http://schemas.microsoft.com/office/2006/metadata/properties" ma:root="true" ma:fieldsID="cf8c26219cdb8dd4a9c0e137e475de8a" ns2:_="" ns3:_="">
    <xsd:import namespace="dae585fd-f7dc-4d5a-b1b8-e5742ef77c8f"/>
    <xsd:import namespace="f3f21cfc-4d3e-42b1-8a95-d7209818f9d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e585fd-f7dc-4d5a-b1b8-e5742ef77c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3f21cfc-4d3e-42b1-8a95-d7209818f9d6" elementFormDefault="qualified">
    <xsd:import namespace="http://schemas.microsoft.com/office/2006/documentManagement/types"/>
    <xsd:import namespace="http://schemas.microsoft.com/office/infopath/2007/PartnerControls"/>
    <xsd:element name="SharedWithUsers" ma:index="12" nillable="true" ma:displayName="Общий доступ с использованием"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Совместно с подробностями"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FF58AEB-2291-40AF-B249-515FE11CFB6E}">
  <ds:schemaRefs>
    <ds:schemaRef ds:uri="http://schemas.microsoft.com/sharepoint/v3/contenttype/forms"/>
  </ds:schemaRefs>
</ds:datastoreItem>
</file>

<file path=customXml/itemProps2.xml><?xml version="1.0" encoding="utf-8"?>
<ds:datastoreItem xmlns:ds="http://schemas.openxmlformats.org/officeDocument/2006/customXml" ds:itemID="{3FF6784E-6852-4EC6-93B9-B2F40371A23B}">
  <ds:schemaRefs>
    <ds:schemaRef ds:uri="http://purl.org/dc/terms/"/>
    <ds:schemaRef ds:uri="http://schemas.microsoft.com/office/2006/documentManagement/types"/>
    <ds:schemaRef ds:uri="http://schemas.microsoft.com/office/2006/metadata/properties"/>
    <ds:schemaRef ds:uri="http://www.w3.org/XML/1998/namespace"/>
    <ds:schemaRef ds:uri="f3f21cfc-4d3e-42b1-8a95-d7209818f9d6"/>
    <ds:schemaRef ds:uri="dae585fd-f7dc-4d5a-b1b8-e5742ef77c8f"/>
    <ds:schemaRef ds:uri="http://purl.org/dc/dcmitype/"/>
    <ds:schemaRef ds:uri="http://schemas.microsoft.com/office/infopath/2007/PartnerControls"/>
    <ds:schemaRef ds:uri="http://schemas.openxmlformats.org/package/2006/metadata/core-properties"/>
    <ds:schemaRef ds:uri="http://purl.org/dc/elements/1.1/"/>
  </ds:schemaRefs>
</ds:datastoreItem>
</file>

<file path=customXml/itemProps3.xml><?xml version="1.0" encoding="utf-8"?>
<ds:datastoreItem xmlns:ds="http://schemas.openxmlformats.org/officeDocument/2006/customXml" ds:itemID="{13A4F37C-2065-498A-9F8A-F1C3212BD4FE}">
  <ds:schemaRefs>
    <ds:schemaRef ds:uri="dae585fd-f7dc-4d5a-b1b8-e5742ef77c8f"/>
    <ds:schemaRef ds:uri="f3f21cfc-4d3e-42b1-8a95-d7209818f9d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6244</TotalTime>
  <Words>1963</Words>
  <Application>Microsoft Office PowerPoint</Application>
  <PresentationFormat>Произвольный</PresentationFormat>
  <Paragraphs>133</Paragraphs>
  <Slides>10</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2</vt:i4>
      </vt:variant>
      <vt:variant>
        <vt:lpstr>Заголовки слайдов</vt:lpstr>
      </vt:variant>
      <vt:variant>
        <vt:i4>10</vt:i4>
      </vt:variant>
    </vt:vector>
  </HeadingPairs>
  <TitlesOfParts>
    <vt:vector size="17" baseType="lpstr">
      <vt:lpstr>Arial</vt:lpstr>
      <vt:lpstr>Calibri</vt:lpstr>
      <vt:lpstr>Roboto</vt:lpstr>
      <vt:lpstr>Söhne</vt:lpstr>
      <vt:lpstr>Times New Roman</vt:lpstr>
      <vt:lpstr>ОБЛОЖКИ</vt:lpstr>
      <vt:lpstr>РАЗДЕЛИТЕЛИ</vt:lpstr>
      <vt:lpstr>Система контроля состояния водителя</vt:lpstr>
      <vt:lpstr>Актуальность проекта</vt:lpstr>
      <vt:lpstr>Проблема</vt:lpstr>
      <vt:lpstr>Решение</vt:lpstr>
      <vt:lpstr>Рынок</vt:lpstr>
      <vt:lpstr>Бизнес-модель</vt:lpstr>
      <vt:lpstr>Текущие результаты</vt:lpstr>
      <vt:lpstr>Команда</vt:lpstr>
      <vt:lpstr>Планы развития</vt:lpstr>
      <vt:lpstr>Контакты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Пешкова Василиса Олеговна</dc:creator>
  <cp:lastModifiedBy>Ilya Samarkin</cp:lastModifiedBy>
  <cp:revision>228</cp:revision>
  <dcterms:created xsi:type="dcterms:W3CDTF">2021-03-01T12:07:13Z</dcterms:created>
  <dcterms:modified xsi:type="dcterms:W3CDTF">2023-11-18T15:07:04Z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stSaved">
    <vt:filetime>2021-03-01T00:00:00Z</vt:filetime>
  </property>
  <property fmtid="{D5CDD505-2E9C-101B-9397-08002B2CF9AE}" pid="3" name="ContentTypeId">
    <vt:lpwstr>0x010100389BBA01C4FE21449AAFFFA76EBF4062</vt:lpwstr>
  </property>
</Properties>
</file>