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5143500" cx="9144000"/>
  <p:notesSz cx="6858000" cy="9144000"/>
  <p:embeddedFontLst>
    <p:embeddedFont>
      <p:font typeface="Montserrat SemiBold"/>
      <p:regular r:id="rId18"/>
      <p:bold r:id="rId19"/>
      <p:italic r:id="rId20"/>
      <p:boldItalic r:id="rId21"/>
    </p:embeddedFont>
    <p:embeddedFont>
      <p:font typeface="Catamaran"/>
      <p:regular r:id="rId22"/>
      <p:bold r:id="rId23"/>
    </p:embeddedFont>
    <p:embeddedFont>
      <p:font typeface="Proxima Nova"/>
      <p:regular r:id="rId24"/>
      <p:bold r:id="rId25"/>
      <p:italic r:id="rId26"/>
      <p:boldItalic r:id="rId27"/>
    </p:embeddedFont>
    <p:embeddedFont>
      <p:font typeface="Montserrat Black"/>
      <p:bold r:id="rId28"/>
      <p:boldItalic r:id="rId29"/>
    </p:embeddedFont>
    <p:embeddedFont>
      <p:font typeface="Montserrat"/>
      <p:regular r:id="rId30"/>
      <p:bold r:id="rId31"/>
      <p:italic r:id="rId32"/>
      <p:boldItalic r:id="rId33"/>
    </p:embeddedFont>
    <p:embeddedFont>
      <p:font typeface="Bebas Neue"/>
      <p:regular r:id="rId34"/>
    </p:embeddedFont>
    <p:embeddedFont>
      <p:font typeface="Proxima Nova Semibold"/>
      <p:regular r:id="rId35"/>
      <p:bold r:id="rId36"/>
      <p:boldItalic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54">
          <p15:clr>
            <a:srgbClr val="9AA0A6"/>
          </p15:clr>
        </p15:guide>
        <p15:guide id="2" pos="5306">
          <p15:clr>
            <a:srgbClr val="9AA0A6"/>
          </p15:clr>
        </p15:guide>
      </p15:sldGuideLst>
    </p:ext>
    <p:ext uri="GoogleSlidesCustomDataVersion2">
      <go:slidesCustomData xmlns:go="http://customooxmlschemas.google.com/" r:id="rId38" roundtripDataSignature="AMtx7mgKD5geZRf1DywFc+wpQGsheiBBK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37E258C-68B4-41C1-983D-D8A9404B135C}">
  <a:tblStyle styleId="{C37E258C-68B4-41C1-983D-D8A9404B135C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54"/>
        <p:guide pos="5306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SemiBold-italic.fntdata"/><Relationship Id="rId22" Type="http://schemas.openxmlformats.org/officeDocument/2006/relationships/font" Target="fonts/Catamaran-regular.fntdata"/><Relationship Id="rId21" Type="http://schemas.openxmlformats.org/officeDocument/2006/relationships/font" Target="fonts/MontserratSemiBold-boldItalic.fntdata"/><Relationship Id="rId24" Type="http://schemas.openxmlformats.org/officeDocument/2006/relationships/font" Target="fonts/ProximaNova-regular.fntdata"/><Relationship Id="rId23" Type="http://schemas.openxmlformats.org/officeDocument/2006/relationships/font" Target="fonts/Catamaran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ProximaNova-italic.fntdata"/><Relationship Id="rId25" Type="http://schemas.openxmlformats.org/officeDocument/2006/relationships/font" Target="fonts/ProximaNova-bold.fntdata"/><Relationship Id="rId28" Type="http://schemas.openxmlformats.org/officeDocument/2006/relationships/font" Target="fonts/MontserratBlack-bold.fntdata"/><Relationship Id="rId27" Type="http://schemas.openxmlformats.org/officeDocument/2006/relationships/font" Target="fonts/ProximaNova-bold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MontserratBlack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Montserrat-bold.fntdata"/><Relationship Id="rId30" Type="http://schemas.openxmlformats.org/officeDocument/2006/relationships/font" Target="fonts/Montserrat-regular.fntdata"/><Relationship Id="rId11" Type="http://schemas.openxmlformats.org/officeDocument/2006/relationships/slide" Target="slides/slide5.xml"/><Relationship Id="rId33" Type="http://schemas.openxmlformats.org/officeDocument/2006/relationships/font" Target="fonts/Montserrat-boldItalic.fntdata"/><Relationship Id="rId10" Type="http://schemas.openxmlformats.org/officeDocument/2006/relationships/slide" Target="slides/slide4.xml"/><Relationship Id="rId32" Type="http://schemas.openxmlformats.org/officeDocument/2006/relationships/font" Target="fonts/Montserrat-italic.fntdata"/><Relationship Id="rId13" Type="http://schemas.openxmlformats.org/officeDocument/2006/relationships/slide" Target="slides/slide7.xml"/><Relationship Id="rId35" Type="http://schemas.openxmlformats.org/officeDocument/2006/relationships/font" Target="fonts/ProximaNovaSemibold-regular.fntdata"/><Relationship Id="rId12" Type="http://schemas.openxmlformats.org/officeDocument/2006/relationships/slide" Target="slides/slide6.xml"/><Relationship Id="rId34" Type="http://schemas.openxmlformats.org/officeDocument/2006/relationships/font" Target="fonts/BebasNeue-regular.fntdata"/><Relationship Id="rId15" Type="http://schemas.openxmlformats.org/officeDocument/2006/relationships/slide" Target="slides/slide9.xml"/><Relationship Id="rId37" Type="http://schemas.openxmlformats.org/officeDocument/2006/relationships/font" Target="fonts/ProximaNovaSemibold-boldItalic.fntdata"/><Relationship Id="rId14" Type="http://schemas.openxmlformats.org/officeDocument/2006/relationships/slide" Target="slides/slide8.xml"/><Relationship Id="rId36" Type="http://schemas.openxmlformats.org/officeDocument/2006/relationships/font" Target="fonts/ProximaNovaSemibold-bold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38" Type="http://customschemas.google.com/relationships/presentationmetadata" Target="metadata"/><Relationship Id="rId19" Type="http://schemas.openxmlformats.org/officeDocument/2006/relationships/font" Target="fonts/MontserratSemiBold-bold.fntdata"/><Relationship Id="rId18" Type="http://schemas.openxmlformats.org/officeDocument/2006/relationships/font" Target="fonts/MontserratSemiBold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6" name="Google Shape;46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7" name="Google Shape;47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7" name="Google Shape;48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6" name="Google Shape;52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6" name="Google Shape;53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4" name="Google Shape;54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4" name="Google Shape;56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0" name="Google Shape;57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7" name="Google Shape;58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9" name="Google Shape;60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1" name="Google Shape;63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bit.ly/3A1uf1Q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15"/>
          <p:cNvGrpSpPr/>
          <p:nvPr/>
        </p:nvGrpSpPr>
        <p:grpSpPr>
          <a:xfrm>
            <a:off x="-240514" y="2087192"/>
            <a:ext cx="1460031" cy="3181633"/>
            <a:chOff x="-240514" y="2087192"/>
            <a:chExt cx="1460031" cy="3181633"/>
          </a:xfrm>
        </p:grpSpPr>
        <p:sp>
          <p:nvSpPr>
            <p:cNvPr id="11" name="Google Shape;11;p15"/>
            <p:cNvSpPr/>
            <p:nvPr/>
          </p:nvSpPr>
          <p:spPr>
            <a:xfrm rot="10800000">
              <a:off x="-240514" y="3388832"/>
              <a:ext cx="1460031" cy="1879993"/>
            </a:xfrm>
            <a:custGeom>
              <a:rect b="b" l="l" r="r" t="t"/>
              <a:pathLst>
                <a:path extrusionOk="0" fill="none" h="25897" w="20112">
                  <a:moveTo>
                    <a:pt x="10056" y="25896"/>
                  </a:moveTo>
                  <a:lnTo>
                    <a:pt x="10056" y="25896"/>
                  </a:lnTo>
                  <a:cubicBezTo>
                    <a:pt x="15609" y="25896"/>
                    <a:pt x="20112" y="21394"/>
                    <a:pt x="20112" y="15841"/>
                  </a:cubicBezTo>
                  <a:lnTo>
                    <a:pt x="20112" y="1"/>
                  </a:lnTo>
                  <a:lnTo>
                    <a:pt x="1" y="1"/>
                  </a:lnTo>
                  <a:lnTo>
                    <a:pt x="1" y="15841"/>
                  </a:lnTo>
                  <a:cubicBezTo>
                    <a:pt x="1" y="21394"/>
                    <a:pt x="4502" y="25896"/>
                    <a:pt x="10056" y="25896"/>
                  </a:cubicBezTo>
                  <a:close/>
                </a:path>
              </a:pathLst>
            </a:custGeom>
            <a:noFill/>
            <a:ln cap="flat" cmpd="sng" w="19050">
              <a:solidFill>
                <a:srgbClr val="2B3358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2" name="Google Shape;12;p15"/>
            <p:cNvGrpSpPr/>
            <p:nvPr/>
          </p:nvGrpSpPr>
          <p:grpSpPr>
            <a:xfrm rot="10800000">
              <a:off x="230420" y="2087192"/>
              <a:ext cx="518180" cy="1301623"/>
              <a:chOff x="4015600" y="2153250"/>
              <a:chExt cx="140825" cy="353750"/>
            </a:xfrm>
          </p:grpSpPr>
          <p:sp>
            <p:nvSpPr>
              <p:cNvPr id="13" name="Google Shape;13;p15"/>
              <p:cNvSpPr/>
              <p:nvPr/>
            </p:nvSpPr>
            <p:spPr>
              <a:xfrm>
                <a:off x="4085975" y="2153250"/>
                <a:ext cx="25" cy="353750"/>
              </a:xfrm>
              <a:custGeom>
                <a:rect b="b" l="l" r="r" t="t"/>
                <a:pathLst>
                  <a:path extrusionOk="0" fill="none" h="14150" w="1">
                    <a:moveTo>
                      <a:pt x="1" y="14150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19050">
                <a:solidFill>
                  <a:srgbClr val="2B3358"/>
                </a:solidFill>
                <a:prstDash val="solid"/>
                <a:miter lim="1567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" name="Google Shape;14;p15"/>
              <p:cNvSpPr/>
              <p:nvPr/>
            </p:nvSpPr>
            <p:spPr>
              <a:xfrm>
                <a:off x="4015600" y="2415275"/>
                <a:ext cx="140825" cy="25"/>
              </a:xfrm>
              <a:custGeom>
                <a:rect b="b" l="l" r="r" t="t"/>
                <a:pathLst>
                  <a:path extrusionOk="0" fill="none" h="1" w="5633">
                    <a:moveTo>
                      <a:pt x="0" y="0"/>
                    </a:moveTo>
                    <a:lnTo>
                      <a:pt x="5633" y="0"/>
                    </a:lnTo>
                  </a:path>
                </a:pathLst>
              </a:custGeom>
              <a:noFill/>
              <a:ln cap="flat" cmpd="sng" w="19050">
                <a:solidFill>
                  <a:srgbClr val="2B3358"/>
                </a:solidFill>
                <a:prstDash val="solid"/>
                <a:miter lim="1567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" name="Google Shape;15;p15"/>
              <p:cNvSpPr/>
              <p:nvPr/>
            </p:nvSpPr>
            <p:spPr>
              <a:xfrm>
                <a:off x="4056125" y="2385950"/>
                <a:ext cx="59775" cy="59825"/>
              </a:xfrm>
              <a:custGeom>
                <a:rect b="b" l="l" r="r" t="t"/>
                <a:pathLst>
                  <a:path extrusionOk="0" fill="none" h="2393" w="2391">
                    <a:moveTo>
                      <a:pt x="2391" y="2393"/>
                    </a:moveTo>
                    <a:lnTo>
                      <a:pt x="0" y="0"/>
                    </a:lnTo>
                  </a:path>
                </a:pathLst>
              </a:custGeom>
              <a:noFill/>
              <a:ln cap="flat" cmpd="sng" w="19050">
                <a:solidFill>
                  <a:srgbClr val="2B3358"/>
                </a:solidFill>
                <a:prstDash val="solid"/>
                <a:miter lim="1567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" name="Google Shape;16;p15"/>
              <p:cNvSpPr/>
              <p:nvPr/>
            </p:nvSpPr>
            <p:spPr>
              <a:xfrm>
                <a:off x="4056125" y="2385950"/>
                <a:ext cx="59775" cy="59825"/>
              </a:xfrm>
              <a:custGeom>
                <a:rect b="b" l="l" r="r" t="t"/>
                <a:pathLst>
                  <a:path extrusionOk="0" fill="none" h="2393" w="2391">
                    <a:moveTo>
                      <a:pt x="0" y="2393"/>
                    </a:moveTo>
                    <a:lnTo>
                      <a:pt x="2391" y="0"/>
                    </a:lnTo>
                  </a:path>
                </a:pathLst>
              </a:custGeom>
              <a:noFill/>
              <a:ln cap="flat" cmpd="sng" w="19050">
                <a:solidFill>
                  <a:srgbClr val="2B3358"/>
                </a:solidFill>
                <a:prstDash val="solid"/>
                <a:miter lim="1567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7" name="Google Shape;17;p15"/>
          <p:cNvGrpSpPr/>
          <p:nvPr/>
        </p:nvGrpSpPr>
        <p:grpSpPr>
          <a:xfrm>
            <a:off x="7923842" y="-127858"/>
            <a:ext cx="1460031" cy="3181633"/>
            <a:chOff x="7923842" y="-127858"/>
            <a:chExt cx="1460031" cy="3181633"/>
          </a:xfrm>
        </p:grpSpPr>
        <p:sp>
          <p:nvSpPr>
            <p:cNvPr id="18" name="Google Shape;18;p15"/>
            <p:cNvSpPr/>
            <p:nvPr/>
          </p:nvSpPr>
          <p:spPr>
            <a:xfrm>
              <a:off x="7923842" y="-127858"/>
              <a:ext cx="1460031" cy="1879993"/>
            </a:xfrm>
            <a:custGeom>
              <a:rect b="b" l="l" r="r" t="t"/>
              <a:pathLst>
                <a:path extrusionOk="0" fill="none" h="25897" w="20112">
                  <a:moveTo>
                    <a:pt x="10056" y="25896"/>
                  </a:moveTo>
                  <a:lnTo>
                    <a:pt x="10056" y="25896"/>
                  </a:lnTo>
                  <a:cubicBezTo>
                    <a:pt x="15609" y="25896"/>
                    <a:pt x="20112" y="21394"/>
                    <a:pt x="20112" y="15841"/>
                  </a:cubicBezTo>
                  <a:lnTo>
                    <a:pt x="20112" y="1"/>
                  </a:lnTo>
                  <a:lnTo>
                    <a:pt x="1" y="1"/>
                  </a:lnTo>
                  <a:lnTo>
                    <a:pt x="1" y="15841"/>
                  </a:lnTo>
                  <a:cubicBezTo>
                    <a:pt x="1" y="21394"/>
                    <a:pt x="4502" y="25896"/>
                    <a:pt x="10056" y="25896"/>
                  </a:cubicBezTo>
                  <a:close/>
                </a:path>
              </a:pathLst>
            </a:custGeom>
            <a:noFill/>
            <a:ln cap="flat" cmpd="sng" w="19050">
              <a:solidFill>
                <a:srgbClr val="2B3358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9" name="Google Shape;19;p15"/>
            <p:cNvGrpSpPr/>
            <p:nvPr/>
          </p:nvGrpSpPr>
          <p:grpSpPr>
            <a:xfrm>
              <a:off x="8394759" y="1752152"/>
              <a:ext cx="518180" cy="1301623"/>
              <a:chOff x="4015600" y="2153250"/>
              <a:chExt cx="140825" cy="353750"/>
            </a:xfrm>
          </p:grpSpPr>
          <p:sp>
            <p:nvSpPr>
              <p:cNvPr id="20" name="Google Shape;20;p15"/>
              <p:cNvSpPr/>
              <p:nvPr/>
            </p:nvSpPr>
            <p:spPr>
              <a:xfrm>
                <a:off x="4085975" y="2153250"/>
                <a:ext cx="25" cy="353750"/>
              </a:xfrm>
              <a:custGeom>
                <a:rect b="b" l="l" r="r" t="t"/>
                <a:pathLst>
                  <a:path extrusionOk="0" fill="none" h="14150" w="1">
                    <a:moveTo>
                      <a:pt x="1" y="14150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19050">
                <a:solidFill>
                  <a:srgbClr val="2B3358"/>
                </a:solidFill>
                <a:prstDash val="solid"/>
                <a:miter lim="1567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21;p15"/>
              <p:cNvSpPr/>
              <p:nvPr/>
            </p:nvSpPr>
            <p:spPr>
              <a:xfrm>
                <a:off x="4015600" y="2415275"/>
                <a:ext cx="140825" cy="25"/>
              </a:xfrm>
              <a:custGeom>
                <a:rect b="b" l="l" r="r" t="t"/>
                <a:pathLst>
                  <a:path extrusionOk="0" fill="none" h="1" w="5633">
                    <a:moveTo>
                      <a:pt x="0" y="0"/>
                    </a:moveTo>
                    <a:lnTo>
                      <a:pt x="5633" y="0"/>
                    </a:lnTo>
                  </a:path>
                </a:pathLst>
              </a:custGeom>
              <a:noFill/>
              <a:ln cap="flat" cmpd="sng" w="19050">
                <a:solidFill>
                  <a:srgbClr val="2B3358"/>
                </a:solidFill>
                <a:prstDash val="solid"/>
                <a:miter lim="1567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22;p15"/>
              <p:cNvSpPr/>
              <p:nvPr/>
            </p:nvSpPr>
            <p:spPr>
              <a:xfrm>
                <a:off x="4056125" y="2385950"/>
                <a:ext cx="59775" cy="59825"/>
              </a:xfrm>
              <a:custGeom>
                <a:rect b="b" l="l" r="r" t="t"/>
                <a:pathLst>
                  <a:path extrusionOk="0" fill="none" h="2393" w="2391">
                    <a:moveTo>
                      <a:pt x="2391" y="2393"/>
                    </a:moveTo>
                    <a:lnTo>
                      <a:pt x="0" y="0"/>
                    </a:lnTo>
                  </a:path>
                </a:pathLst>
              </a:custGeom>
              <a:noFill/>
              <a:ln cap="flat" cmpd="sng" w="19050">
                <a:solidFill>
                  <a:srgbClr val="2B3358"/>
                </a:solidFill>
                <a:prstDash val="solid"/>
                <a:miter lim="1567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23;p15"/>
              <p:cNvSpPr/>
              <p:nvPr/>
            </p:nvSpPr>
            <p:spPr>
              <a:xfrm>
                <a:off x="4056125" y="2385950"/>
                <a:ext cx="59775" cy="59825"/>
              </a:xfrm>
              <a:custGeom>
                <a:rect b="b" l="l" r="r" t="t"/>
                <a:pathLst>
                  <a:path extrusionOk="0" fill="none" h="2393" w="2391">
                    <a:moveTo>
                      <a:pt x="0" y="2393"/>
                    </a:moveTo>
                    <a:lnTo>
                      <a:pt x="2391" y="0"/>
                    </a:lnTo>
                  </a:path>
                </a:pathLst>
              </a:custGeom>
              <a:noFill/>
              <a:ln cap="flat" cmpd="sng" w="19050">
                <a:solidFill>
                  <a:srgbClr val="2B3358"/>
                </a:solidFill>
                <a:prstDash val="solid"/>
                <a:miter lim="1567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24" name="Google Shape;24;p15"/>
          <p:cNvSpPr txBox="1"/>
          <p:nvPr>
            <p:ph type="ctrTitle"/>
          </p:nvPr>
        </p:nvSpPr>
        <p:spPr>
          <a:xfrm>
            <a:off x="1559550" y="834750"/>
            <a:ext cx="6024300" cy="281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800"/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5" name="Google Shape;25;p15"/>
          <p:cNvSpPr txBox="1"/>
          <p:nvPr>
            <p:ph idx="1" type="subTitle"/>
          </p:nvPr>
        </p:nvSpPr>
        <p:spPr>
          <a:xfrm>
            <a:off x="1669500" y="3647550"/>
            <a:ext cx="58044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6"/>
          <p:cNvSpPr/>
          <p:nvPr/>
        </p:nvSpPr>
        <p:spPr>
          <a:xfrm rot="-5400000">
            <a:off x="889700" y="-978219"/>
            <a:ext cx="572175" cy="2446302"/>
          </a:xfrm>
          <a:custGeom>
            <a:rect b="b" l="l" r="r" t="t"/>
            <a:pathLst>
              <a:path extrusionOk="0" fill="none" h="28595" w="6688">
                <a:moveTo>
                  <a:pt x="6687" y="28595"/>
                </a:moveTo>
                <a:lnTo>
                  <a:pt x="6687" y="0"/>
                </a:lnTo>
                <a:lnTo>
                  <a:pt x="1" y="0"/>
                </a:lnTo>
                <a:lnTo>
                  <a:pt x="1" y="21987"/>
                </a:lnTo>
                <a:lnTo>
                  <a:pt x="1" y="21987"/>
                </a:lnTo>
                <a:cubicBezTo>
                  <a:pt x="1" y="25637"/>
                  <a:pt x="3038" y="28595"/>
                  <a:pt x="6687" y="28595"/>
                </a:cubicBezTo>
                <a:close/>
              </a:path>
            </a:pathLst>
          </a:custGeom>
          <a:noFill/>
          <a:ln cap="flat" cmpd="sng" w="19050">
            <a:solidFill>
              <a:schemeClr val="lt2"/>
            </a:solidFill>
            <a:prstDash val="solid"/>
            <a:miter lim="1567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16"/>
          <p:cNvSpPr/>
          <p:nvPr/>
        </p:nvSpPr>
        <p:spPr>
          <a:xfrm rot="5400000">
            <a:off x="7682125" y="3671431"/>
            <a:ext cx="572175" cy="2446302"/>
          </a:xfrm>
          <a:custGeom>
            <a:rect b="b" l="l" r="r" t="t"/>
            <a:pathLst>
              <a:path extrusionOk="0" fill="none" h="28595" w="6688">
                <a:moveTo>
                  <a:pt x="6687" y="28595"/>
                </a:moveTo>
                <a:lnTo>
                  <a:pt x="6687" y="0"/>
                </a:lnTo>
                <a:lnTo>
                  <a:pt x="1" y="0"/>
                </a:lnTo>
                <a:lnTo>
                  <a:pt x="1" y="21987"/>
                </a:lnTo>
                <a:lnTo>
                  <a:pt x="1" y="21987"/>
                </a:lnTo>
                <a:cubicBezTo>
                  <a:pt x="1" y="25637"/>
                  <a:pt x="3038" y="28595"/>
                  <a:pt x="6687" y="28595"/>
                </a:cubicBezTo>
                <a:close/>
              </a:path>
            </a:pathLst>
          </a:custGeom>
          <a:noFill/>
          <a:ln cap="flat" cmpd="sng" w="19050">
            <a:solidFill>
              <a:schemeClr val="lt2"/>
            </a:solidFill>
            <a:prstDash val="solid"/>
            <a:miter lim="1567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29;p16"/>
          <p:cNvGrpSpPr/>
          <p:nvPr/>
        </p:nvGrpSpPr>
        <p:grpSpPr>
          <a:xfrm>
            <a:off x="8223425" y="329538"/>
            <a:ext cx="410950" cy="410925"/>
            <a:chOff x="5275800" y="1597475"/>
            <a:chExt cx="410950" cy="410925"/>
          </a:xfrm>
        </p:grpSpPr>
        <p:sp>
          <p:nvSpPr>
            <p:cNvPr id="30" name="Google Shape;30;p16"/>
            <p:cNvSpPr/>
            <p:nvPr/>
          </p:nvSpPr>
          <p:spPr>
            <a:xfrm>
              <a:off x="5506375" y="1828675"/>
              <a:ext cx="119750" cy="119750"/>
            </a:xfrm>
            <a:custGeom>
              <a:rect b="b" l="l" r="r" t="t"/>
              <a:pathLst>
                <a:path extrusionOk="0" fill="none" h="4790" w="4790">
                  <a:moveTo>
                    <a:pt x="0" y="0"/>
                  </a:moveTo>
                  <a:lnTo>
                    <a:pt x="4790" y="4790"/>
                  </a:ln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16"/>
            <p:cNvSpPr/>
            <p:nvPr/>
          </p:nvSpPr>
          <p:spPr>
            <a:xfrm>
              <a:off x="5335525" y="1657825"/>
              <a:ext cx="120500" cy="120475"/>
            </a:xfrm>
            <a:custGeom>
              <a:rect b="b" l="l" r="r" t="t"/>
              <a:pathLst>
                <a:path extrusionOk="0" fill="none" h="4819" w="4820">
                  <a:moveTo>
                    <a:pt x="1" y="1"/>
                  </a:moveTo>
                  <a:lnTo>
                    <a:pt x="4820" y="4818"/>
                  </a:ln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2;p16"/>
            <p:cNvSpPr/>
            <p:nvPr/>
          </p:nvSpPr>
          <p:spPr>
            <a:xfrm>
              <a:off x="5506375" y="1658250"/>
              <a:ext cx="120175" cy="120200"/>
            </a:xfrm>
            <a:custGeom>
              <a:rect b="b" l="l" r="r" t="t"/>
              <a:pathLst>
                <a:path extrusionOk="0" fill="none" h="4808" w="4807">
                  <a:moveTo>
                    <a:pt x="0" y="4807"/>
                  </a:moveTo>
                  <a:lnTo>
                    <a:pt x="4807" y="1"/>
                  </a:ln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16"/>
            <p:cNvSpPr/>
            <p:nvPr/>
          </p:nvSpPr>
          <p:spPr>
            <a:xfrm>
              <a:off x="5336000" y="1828825"/>
              <a:ext cx="120025" cy="120025"/>
            </a:xfrm>
            <a:custGeom>
              <a:rect b="b" l="l" r="r" t="t"/>
              <a:pathLst>
                <a:path extrusionOk="0" fill="none" h="4801" w="4801">
                  <a:moveTo>
                    <a:pt x="0" y="4801"/>
                  </a:moveTo>
                  <a:lnTo>
                    <a:pt x="4801" y="1"/>
                  </a:ln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16"/>
            <p:cNvSpPr/>
            <p:nvPr/>
          </p:nvSpPr>
          <p:spPr>
            <a:xfrm>
              <a:off x="5517425" y="1802925"/>
              <a:ext cx="169325" cy="25"/>
            </a:xfrm>
            <a:custGeom>
              <a:rect b="b" l="l" r="r" t="t"/>
              <a:pathLst>
                <a:path extrusionOk="0" fill="none" h="1" w="6773">
                  <a:moveTo>
                    <a:pt x="0" y="0"/>
                  </a:moveTo>
                  <a:lnTo>
                    <a:pt x="6773" y="0"/>
                  </a:ln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5;p16"/>
            <p:cNvSpPr/>
            <p:nvPr/>
          </p:nvSpPr>
          <p:spPr>
            <a:xfrm>
              <a:off x="5275800" y="1802925"/>
              <a:ext cx="170400" cy="25"/>
            </a:xfrm>
            <a:custGeom>
              <a:rect b="b" l="l" r="r" t="t"/>
              <a:pathLst>
                <a:path extrusionOk="0" fill="none" h="1" w="6816">
                  <a:moveTo>
                    <a:pt x="0" y="0"/>
                  </a:moveTo>
                  <a:lnTo>
                    <a:pt x="6815" y="0"/>
                  </a:ln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6;p16"/>
            <p:cNvSpPr/>
            <p:nvPr/>
          </p:nvSpPr>
          <p:spPr>
            <a:xfrm>
              <a:off x="5481875" y="1597475"/>
              <a:ext cx="25" cy="169925"/>
            </a:xfrm>
            <a:custGeom>
              <a:rect b="b" l="l" r="r" t="t"/>
              <a:pathLst>
                <a:path extrusionOk="0" fill="none" h="6797" w="1">
                  <a:moveTo>
                    <a:pt x="0" y="6796"/>
                  </a:moveTo>
                  <a:lnTo>
                    <a:pt x="0" y="0"/>
                  </a:ln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7;p16"/>
            <p:cNvSpPr/>
            <p:nvPr/>
          </p:nvSpPr>
          <p:spPr>
            <a:xfrm>
              <a:off x="5481875" y="1838675"/>
              <a:ext cx="25" cy="169725"/>
            </a:xfrm>
            <a:custGeom>
              <a:rect b="b" l="l" r="r" t="t"/>
              <a:pathLst>
                <a:path extrusionOk="0" fill="none" h="6789" w="1">
                  <a:moveTo>
                    <a:pt x="0" y="6788"/>
                  </a:moveTo>
                  <a:lnTo>
                    <a:pt x="0" y="0"/>
                  </a:ln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8;p16"/>
            <p:cNvSpPr/>
            <p:nvPr/>
          </p:nvSpPr>
          <p:spPr>
            <a:xfrm>
              <a:off x="5466125" y="1792225"/>
              <a:ext cx="26475" cy="22675"/>
            </a:xfrm>
            <a:custGeom>
              <a:rect b="b" l="l" r="r" t="t"/>
              <a:pathLst>
                <a:path extrusionOk="0" h="907" w="1059">
                  <a:moveTo>
                    <a:pt x="605" y="0"/>
                  </a:moveTo>
                  <a:cubicBezTo>
                    <a:pt x="202" y="0"/>
                    <a:pt x="0" y="488"/>
                    <a:pt x="286" y="773"/>
                  </a:cubicBezTo>
                  <a:cubicBezTo>
                    <a:pt x="378" y="865"/>
                    <a:pt x="491" y="907"/>
                    <a:pt x="602" y="907"/>
                  </a:cubicBezTo>
                  <a:cubicBezTo>
                    <a:pt x="835" y="907"/>
                    <a:pt x="1058" y="726"/>
                    <a:pt x="1058" y="453"/>
                  </a:cubicBezTo>
                  <a:cubicBezTo>
                    <a:pt x="1058" y="203"/>
                    <a:pt x="856" y="0"/>
                    <a:pt x="605" y="0"/>
                  </a:cubicBezTo>
                  <a:close/>
                </a:path>
              </a:pathLst>
            </a:custGeom>
            <a:solidFill>
              <a:srgbClr val="FCA8A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9" name="Google Shape;39;p16"/>
          <p:cNvSpPr txBox="1"/>
          <p:nvPr>
            <p:ph type="title"/>
          </p:nvPr>
        </p:nvSpPr>
        <p:spPr>
          <a:xfrm>
            <a:off x="720000" y="2179625"/>
            <a:ext cx="77040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0" name="Google Shape;40;p16"/>
          <p:cNvSpPr txBox="1"/>
          <p:nvPr>
            <p:ph idx="2" type="title"/>
          </p:nvPr>
        </p:nvSpPr>
        <p:spPr>
          <a:xfrm>
            <a:off x="2996550" y="1337825"/>
            <a:ext cx="31509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41" name="Google Shape;41;p16"/>
          <p:cNvSpPr txBox="1"/>
          <p:nvPr>
            <p:ph idx="1" type="subTitle"/>
          </p:nvPr>
        </p:nvSpPr>
        <p:spPr>
          <a:xfrm>
            <a:off x="720025" y="3606050"/>
            <a:ext cx="7704000" cy="43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44" name="Google Shape;44;p17"/>
          <p:cNvSpPr txBox="1"/>
          <p:nvPr>
            <p:ph idx="1" type="body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/>
        </p:txBody>
      </p:sp>
      <p:cxnSp>
        <p:nvCxnSpPr>
          <p:cNvPr id="45" name="Google Shape;45;p17"/>
          <p:cNvCxnSpPr/>
          <p:nvPr/>
        </p:nvCxnSpPr>
        <p:spPr>
          <a:xfrm>
            <a:off x="-9575" y="240900"/>
            <a:ext cx="4869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med" w="med" type="oval"/>
          </a:ln>
        </p:spPr>
      </p:cxnSp>
      <p:cxnSp>
        <p:nvCxnSpPr>
          <p:cNvPr id="46" name="Google Shape;46;p17"/>
          <p:cNvCxnSpPr/>
          <p:nvPr/>
        </p:nvCxnSpPr>
        <p:spPr>
          <a:xfrm>
            <a:off x="4274700" y="4911325"/>
            <a:ext cx="4869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oval"/>
            <a:tailEnd len="sm" w="sm" type="none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8"/>
          <p:cNvSpPr txBox="1"/>
          <p:nvPr>
            <p:ph idx="1" type="subTitle"/>
          </p:nvPr>
        </p:nvSpPr>
        <p:spPr>
          <a:xfrm>
            <a:off x="1181425" y="2303125"/>
            <a:ext cx="2907600" cy="176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9" name="Google Shape;49;p18"/>
          <p:cNvSpPr txBox="1"/>
          <p:nvPr>
            <p:ph idx="2" type="subTitle"/>
          </p:nvPr>
        </p:nvSpPr>
        <p:spPr>
          <a:xfrm>
            <a:off x="4836300" y="2303125"/>
            <a:ext cx="2907600" cy="176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50" name="Google Shape;50;p18"/>
          <p:cNvSpPr txBox="1"/>
          <p:nvPr>
            <p:ph type="title"/>
          </p:nvPr>
        </p:nvSpPr>
        <p:spPr>
          <a:xfrm>
            <a:off x="1290763" y="1871725"/>
            <a:ext cx="2907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51" name="Google Shape;51;p18"/>
          <p:cNvSpPr txBox="1"/>
          <p:nvPr>
            <p:ph idx="3" type="title"/>
          </p:nvPr>
        </p:nvSpPr>
        <p:spPr>
          <a:xfrm>
            <a:off x="4945638" y="1871725"/>
            <a:ext cx="2907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9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grpSp>
        <p:nvGrpSpPr>
          <p:cNvPr id="54" name="Google Shape;54;p19"/>
          <p:cNvGrpSpPr/>
          <p:nvPr/>
        </p:nvGrpSpPr>
        <p:grpSpPr>
          <a:xfrm>
            <a:off x="237036" y="1641370"/>
            <a:ext cx="346528" cy="3502142"/>
            <a:chOff x="3665550" y="1907725"/>
            <a:chExt cx="140825" cy="1423172"/>
          </a:xfrm>
        </p:grpSpPr>
        <p:sp>
          <p:nvSpPr>
            <p:cNvPr id="55" name="Google Shape;55;p19"/>
            <p:cNvSpPr/>
            <p:nvPr/>
          </p:nvSpPr>
          <p:spPr>
            <a:xfrm>
              <a:off x="3735950" y="1907725"/>
              <a:ext cx="25" cy="1423172"/>
            </a:xfrm>
            <a:custGeom>
              <a:rect b="b" l="l" r="r" t="t"/>
              <a:pathLst>
                <a:path extrusionOk="0" fill="none" h="27152" w="1">
                  <a:moveTo>
                    <a:pt x="1" y="27151"/>
                  </a:moveTo>
                  <a:lnTo>
                    <a:pt x="1" y="0"/>
                  </a:lnTo>
                </a:path>
              </a:pathLst>
            </a:custGeom>
            <a:noFill/>
            <a:ln cap="flat" cmpd="sng" w="19050">
              <a:solidFill>
                <a:schemeClr val="l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56;p19"/>
            <p:cNvSpPr/>
            <p:nvPr/>
          </p:nvSpPr>
          <p:spPr>
            <a:xfrm>
              <a:off x="3665550" y="1999425"/>
              <a:ext cx="140825" cy="25"/>
            </a:xfrm>
            <a:custGeom>
              <a:rect b="b" l="l" r="r" t="t"/>
              <a:pathLst>
                <a:path extrusionOk="0" fill="none" h="1" w="5633">
                  <a:moveTo>
                    <a:pt x="1" y="1"/>
                  </a:moveTo>
                  <a:lnTo>
                    <a:pt x="5632" y="1"/>
                  </a:lnTo>
                </a:path>
              </a:pathLst>
            </a:custGeom>
            <a:noFill/>
            <a:ln cap="flat" cmpd="sng" w="19050">
              <a:solidFill>
                <a:schemeClr val="l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57;p19"/>
            <p:cNvSpPr/>
            <p:nvPr/>
          </p:nvSpPr>
          <p:spPr>
            <a:xfrm>
              <a:off x="3706050" y="1970125"/>
              <a:ext cx="59825" cy="59775"/>
            </a:xfrm>
            <a:custGeom>
              <a:rect b="b" l="l" r="r" t="t"/>
              <a:pathLst>
                <a:path extrusionOk="0" fill="none" h="2391" w="2393">
                  <a:moveTo>
                    <a:pt x="2393" y="2391"/>
                  </a:moveTo>
                  <a:lnTo>
                    <a:pt x="0" y="0"/>
                  </a:lnTo>
                </a:path>
              </a:pathLst>
            </a:custGeom>
            <a:noFill/>
            <a:ln cap="flat" cmpd="sng" w="19050">
              <a:solidFill>
                <a:schemeClr val="l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58;p19"/>
            <p:cNvSpPr/>
            <p:nvPr/>
          </p:nvSpPr>
          <p:spPr>
            <a:xfrm>
              <a:off x="3706050" y="1970125"/>
              <a:ext cx="59825" cy="59775"/>
            </a:xfrm>
            <a:custGeom>
              <a:rect b="b" l="l" r="r" t="t"/>
              <a:pathLst>
                <a:path extrusionOk="0" fill="none" h="2391" w="2393">
                  <a:moveTo>
                    <a:pt x="0" y="2391"/>
                  </a:moveTo>
                  <a:lnTo>
                    <a:pt x="2393" y="0"/>
                  </a:lnTo>
                </a:path>
              </a:pathLst>
            </a:custGeom>
            <a:noFill/>
            <a:ln cap="flat" cmpd="sng" w="19050">
              <a:solidFill>
                <a:schemeClr val="l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9" name="Google Shape;59;p19"/>
          <p:cNvGrpSpPr/>
          <p:nvPr/>
        </p:nvGrpSpPr>
        <p:grpSpPr>
          <a:xfrm rot="10800000">
            <a:off x="8560436" y="-5"/>
            <a:ext cx="346528" cy="3502142"/>
            <a:chOff x="3665550" y="1907725"/>
            <a:chExt cx="140825" cy="1423172"/>
          </a:xfrm>
        </p:grpSpPr>
        <p:sp>
          <p:nvSpPr>
            <p:cNvPr id="60" name="Google Shape;60;p19"/>
            <p:cNvSpPr/>
            <p:nvPr/>
          </p:nvSpPr>
          <p:spPr>
            <a:xfrm>
              <a:off x="3735950" y="1907725"/>
              <a:ext cx="25" cy="1423172"/>
            </a:xfrm>
            <a:custGeom>
              <a:rect b="b" l="l" r="r" t="t"/>
              <a:pathLst>
                <a:path extrusionOk="0" fill="none" h="27152" w="1">
                  <a:moveTo>
                    <a:pt x="1" y="27151"/>
                  </a:moveTo>
                  <a:lnTo>
                    <a:pt x="1" y="0"/>
                  </a:lnTo>
                </a:path>
              </a:pathLst>
            </a:custGeom>
            <a:noFill/>
            <a:ln cap="flat" cmpd="sng" w="19050">
              <a:solidFill>
                <a:schemeClr val="l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61;p19"/>
            <p:cNvSpPr/>
            <p:nvPr/>
          </p:nvSpPr>
          <p:spPr>
            <a:xfrm>
              <a:off x="3665550" y="1999425"/>
              <a:ext cx="140825" cy="25"/>
            </a:xfrm>
            <a:custGeom>
              <a:rect b="b" l="l" r="r" t="t"/>
              <a:pathLst>
                <a:path extrusionOk="0" fill="none" h="1" w="5633">
                  <a:moveTo>
                    <a:pt x="1" y="1"/>
                  </a:moveTo>
                  <a:lnTo>
                    <a:pt x="5632" y="1"/>
                  </a:lnTo>
                </a:path>
              </a:pathLst>
            </a:custGeom>
            <a:noFill/>
            <a:ln cap="flat" cmpd="sng" w="19050">
              <a:solidFill>
                <a:schemeClr val="l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62;p19"/>
            <p:cNvSpPr/>
            <p:nvPr/>
          </p:nvSpPr>
          <p:spPr>
            <a:xfrm>
              <a:off x="3706050" y="1970125"/>
              <a:ext cx="59825" cy="59775"/>
            </a:xfrm>
            <a:custGeom>
              <a:rect b="b" l="l" r="r" t="t"/>
              <a:pathLst>
                <a:path extrusionOk="0" fill="none" h="2391" w="2393">
                  <a:moveTo>
                    <a:pt x="2393" y="2391"/>
                  </a:moveTo>
                  <a:lnTo>
                    <a:pt x="0" y="0"/>
                  </a:lnTo>
                </a:path>
              </a:pathLst>
            </a:custGeom>
            <a:noFill/>
            <a:ln cap="flat" cmpd="sng" w="19050">
              <a:solidFill>
                <a:schemeClr val="l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63;p19"/>
            <p:cNvSpPr/>
            <p:nvPr/>
          </p:nvSpPr>
          <p:spPr>
            <a:xfrm>
              <a:off x="3706050" y="1970125"/>
              <a:ext cx="59825" cy="59775"/>
            </a:xfrm>
            <a:custGeom>
              <a:rect b="b" l="l" r="r" t="t"/>
              <a:pathLst>
                <a:path extrusionOk="0" fill="none" h="2391" w="2393">
                  <a:moveTo>
                    <a:pt x="0" y="2391"/>
                  </a:moveTo>
                  <a:lnTo>
                    <a:pt x="2393" y="0"/>
                  </a:lnTo>
                </a:path>
              </a:pathLst>
            </a:custGeom>
            <a:noFill/>
            <a:ln cap="flat" cmpd="sng" w="19050">
              <a:solidFill>
                <a:schemeClr val="l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" name="Google Shape;65;p20"/>
          <p:cNvCxnSpPr/>
          <p:nvPr/>
        </p:nvCxnSpPr>
        <p:spPr>
          <a:xfrm>
            <a:off x="716950" y="4600125"/>
            <a:ext cx="7722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66" name="Google Shape;66;p20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67" name="Google Shape;67;p20"/>
          <p:cNvSpPr txBox="1"/>
          <p:nvPr>
            <p:ph idx="1" type="body"/>
          </p:nvPr>
        </p:nvSpPr>
        <p:spPr>
          <a:xfrm>
            <a:off x="720000" y="1631425"/>
            <a:ext cx="3769200" cy="293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68" name="Google Shape;68;p20"/>
          <p:cNvSpPr/>
          <p:nvPr>
            <p:ph idx="2" type="pic"/>
          </p:nvPr>
        </p:nvSpPr>
        <p:spPr>
          <a:xfrm>
            <a:off x="5508425" y="1330575"/>
            <a:ext cx="2283300" cy="2811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1"/>
          <p:cNvSpPr txBox="1"/>
          <p:nvPr>
            <p:ph type="title"/>
          </p:nvPr>
        </p:nvSpPr>
        <p:spPr>
          <a:xfrm>
            <a:off x="1181700" y="1581300"/>
            <a:ext cx="6780600" cy="19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7600"/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grpSp>
        <p:nvGrpSpPr>
          <p:cNvPr id="71" name="Google Shape;71;p21"/>
          <p:cNvGrpSpPr/>
          <p:nvPr/>
        </p:nvGrpSpPr>
        <p:grpSpPr>
          <a:xfrm>
            <a:off x="551291" y="2724544"/>
            <a:ext cx="327629" cy="1579160"/>
            <a:chOff x="3665550" y="1907725"/>
            <a:chExt cx="140825" cy="678800"/>
          </a:xfrm>
        </p:grpSpPr>
        <p:sp>
          <p:nvSpPr>
            <p:cNvPr id="72" name="Google Shape;72;p21"/>
            <p:cNvSpPr/>
            <p:nvPr/>
          </p:nvSpPr>
          <p:spPr>
            <a:xfrm>
              <a:off x="3735950" y="1907725"/>
              <a:ext cx="25" cy="678800"/>
            </a:xfrm>
            <a:custGeom>
              <a:rect b="b" l="l" r="r" t="t"/>
              <a:pathLst>
                <a:path extrusionOk="0" fill="none" h="27152" w="1">
                  <a:moveTo>
                    <a:pt x="1" y="27151"/>
                  </a:moveTo>
                  <a:lnTo>
                    <a:pt x="1" y="0"/>
                  </a:lnTo>
                </a:path>
              </a:pathLst>
            </a:custGeom>
            <a:noFill/>
            <a:ln cap="flat" cmpd="sng" w="19050">
              <a:solidFill>
                <a:srgbClr val="2B3358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21"/>
            <p:cNvSpPr/>
            <p:nvPr/>
          </p:nvSpPr>
          <p:spPr>
            <a:xfrm>
              <a:off x="3665550" y="1999425"/>
              <a:ext cx="140825" cy="25"/>
            </a:xfrm>
            <a:custGeom>
              <a:rect b="b" l="l" r="r" t="t"/>
              <a:pathLst>
                <a:path extrusionOk="0" fill="none" h="1" w="5633">
                  <a:moveTo>
                    <a:pt x="1" y="1"/>
                  </a:moveTo>
                  <a:lnTo>
                    <a:pt x="5632" y="1"/>
                  </a:lnTo>
                </a:path>
              </a:pathLst>
            </a:custGeom>
            <a:noFill/>
            <a:ln cap="flat" cmpd="sng" w="19050">
              <a:solidFill>
                <a:srgbClr val="2B3358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21"/>
            <p:cNvSpPr/>
            <p:nvPr/>
          </p:nvSpPr>
          <p:spPr>
            <a:xfrm>
              <a:off x="3706050" y="1970125"/>
              <a:ext cx="59825" cy="59775"/>
            </a:xfrm>
            <a:custGeom>
              <a:rect b="b" l="l" r="r" t="t"/>
              <a:pathLst>
                <a:path extrusionOk="0" fill="none" h="2391" w="2393">
                  <a:moveTo>
                    <a:pt x="2393" y="2391"/>
                  </a:moveTo>
                  <a:lnTo>
                    <a:pt x="0" y="0"/>
                  </a:lnTo>
                </a:path>
              </a:pathLst>
            </a:custGeom>
            <a:noFill/>
            <a:ln cap="flat" cmpd="sng" w="19050">
              <a:solidFill>
                <a:srgbClr val="2B3358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21"/>
            <p:cNvSpPr/>
            <p:nvPr/>
          </p:nvSpPr>
          <p:spPr>
            <a:xfrm>
              <a:off x="3706050" y="1970125"/>
              <a:ext cx="59825" cy="59775"/>
            </a:xfrm>
            <a:custGeom>
              <a:rect b="b" l="l" r="r" t="t"/>
              <a:pathLst>
                <a:path extrusionOk="0" fill="none" h="2391" w="2393">
                  <a:moveTo>
                    <a:pt x="0" y="2391"/>
                  </a:moveTo>
                  <a:lnTo>
                    <a:pt x="2393" y="0"/>
                  </a:lnTo>
                </a:path>
              </a:pathLst>
            </a:custGeom>
            <a:noFill/>
            <a:ln cap="flat" cmpd="sng" w="19050">
              <a:solidFill>
                <a:srgbClr val="2B3358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6" name="Google Shape;76;p21"/>
          <p:cNvGrpSpPr/>
          <p:nvPr/>
        </p:nvGrpSpPr>
        <p:grpSpPr>
          <a:xfrm flipH="1" rot="10800000">
            <a:off x="8265066" y="839794"/>
            <a:ext cx="327629" cy="1579160"/>
            <a:chOff x="3665550" y="1907725"/>
            <a:chExt cx="140825" cy="678800"/>
          </a:xfrm>
        </p:grpSpPr>
        <p:sp>
          <p:nvSpPr>
            <p:cNvPr id="77" name="Google Shape;77;p21"/>
            <p:cNvSpPr/>
            <p:nvPr/>
          </p:nvSpPr>
          <p:spPr>
            <a:xfrm>
              <a:off x="3735950" y="1907725"/>
              <a:ext cx="25" cy="678800"/>
            </a:xfrm>
            <a:custGeom>
              <a:rect b="b" l="l" r="r" t="t"/>
              <a:pathLst>
                <a:path extrusionOk="0" fill="none" h="27152" w="1">
                  <a:moveTo>
                    <a:pt x="1" y="27151"/>
                  </a:moveTo>
                  <a:lnTo>
                    <a:pt x="1" y="0"/>
                  </a:lnTo>
                </a:path>
              </a:pathLst>
            </a:custGeom>
            <a:noFill/>
            <a:ln cap="flat" cmpd="sng" w="19050">
              <a:solidFill>
                <a:srgbClr val="2B3358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78;p21"/>
            <p:cNvSpPr/>
            <p:nvPr/>
          </p:nvSpPr>
          <p:spPr>
            <a:xfrm>
              <a:off x="3665550" y="1999425"/>
              <a:ext cx="140825" cy="25"/>
            </a:xfrm>
            <a:custGeom>
              <a:rect b="b" l="l" r="r" t="t"/>
              <a:pathLst>
                <a:path extrusionOk="0" fill="none" h="1" w="5633">
                  <a:moveTo>
                    <a:pt x="1" y="1"/>
                  </a:moveTo>
                  <a:lnTo>
                    <a:pt x="5632" y="1"/>
                  </a:lnTo>
                </a:path>
              </a:pathLst>
            </a:custGeom>
            <a:noFill/>
            <a:ln cap="flat" cmpd="sng" w="19050">
              <a:solidFill>
                <a:srgbClr val="2B3358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79;p21"/>
            <p:cNvSpPr/>
            <p:nvPr/>
          </p:nvSpPr>
          <p:spPr>
            <a:xfrm>
              <a:off x="3706050" y="1970125"/>
              <a:ext cx="59825" cy="59775"/>
            </a:xfrm>
            <a:custGeom>
              <a:rect b="b" l="l" r="r" t="t"/>
              <a:pathLst>
                <a:path extrusionOk="0" fill="none" h="2391" w="2393">
                  <a:moveTo>
                    <a:pt x="2393" y="2391"/>
                  </a:moveTo>
                  <a:lnTo>
                    <a:pt x="0" y="0"/>
                  </a:lnTo>
                </a:path>
              </a:pathLst>
            </a:custGeom>
            <a:noFill/>
            <a:ln cap="flat" cmpd="sng" w="19050">
              <a:solidFill>
                <a:srgbClr val="2B3358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p21"/>
            <p:cNvSpPr/>
            <p:nvPr/>
          </p:nvSpPr>
          <p:spPr>
            <a:xfrm>
              <a:off x="3706050" y="1970125"/>
              <a:ext cx="59825" cy="59775"/>
            </a:xfrm>
            <a:custGeom>
              <a:rect b="b" l="l" r="r" t="t"/>
              <a:pathLst>
                <a:path extrusionOk="0" fill="none" h="2391" w="2393">
                  <a:moveTo>
                    <a:pt x="0" y="2391"/>
                  </a:moveTo>
                  <a:lnTo>
                    <a:pt x="2393" y="0"/>
                  </a:lnTo>
                </a:path>
              </a:pathLst>
            </a:custGeom>
            <a:noFill/>
            <a:ln cap="flat" cmpd="sng" w="19050">
              <a:solidFill>
                <a:srgbClr val="2B3358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1" name="Google Shape;81;p21"/>
          <p:cNvSpPr/>
          <p:nvPr/>
        </p:nvSpPr>
        <p:spPr>
          <a:xfrm>
            <a:off x="219100" y="4303700"/>
            <a:ext cx="992004" cy="1277224"/>
          </a:xfrm>
          <a:custGeom>
            <a:rect b="b" l="l" r="r" t="t"/>
            <a:pathLst>
              <a:path extrusionOk="0" fill="none" h="21920" w="17025">
                <a:moveTo>
                  <a:pt x="8511" y="0"/>
                </a:moveTo>
                <a:lnTo>
                  <a:pt x="8511" y="0"/>
                </a:lnTo>
                <a:cubicBezTo>
                  <a:pt x="3811" y="0"/>
                  <a:pt x="0" y="3810"/>
                  <a:pt x="0" y="8511"/>
                </a:cubicBezTo>
                <a:lnTo>
                  <a:pt x="0" y="21920"/>
                </a:lnTo>
                <a:lnTo>
                  <a:pt x="17024" y="21920"/>
                </a:lnTo>
                <a:lnTo>
                  <a:pt x="17024" y="8511"/>
                </a:lnTo>
                <a:cubicBezTo>
                  <a:pt x="17024" y="3810"/>
                  <a:pt x="13213" y="0"/>
                  <a:pt x="8511" y="0"/>
                </a:cubicBezTo>
                <a:close/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miter lim="1567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21"/>
          <p:cNvSpPr/>
          <p:nvPr/>
        </p:nvSpPr>
        <p:spPr>
          <a:xfrm rot="10800000">
            <a:off x="7932888" y="-437412"/>
            <a:ext cx="992004" cy="1277224"/>
          </a:xfrm>
          <a:custGeom>
            <a:rect b="b" l="l" r="r" t="t"/>
            <a:pathLst>
              <a:path extrusionOk="0" fill="none" h="21920" w="17025">
                <a:moveTo>
                  <a:pt x="8511" y="0"/>
                </a:moveTo>
                <a:lnTo>
                  <a:pt x="8511" y="0"/>
                </a:lnTo>
                <a:cubicBezTo>
                  <a:pt x="3811" y="0"/>
                  <a:pt x="0" y="3810"/>
                  <a:pt x="0" y="8511"/>
                </a:cubicBezTo>
                <a:lnTo>
                  <a:pt x="0" y="21920"/>
                </a:lnTo>
                <a:lnTo>
                  <a:pt x="17024" y="21920"/>
                </a:lnTo>
                <a:lnTo>
                  <a:pt x="17024" y="8511"/>
                </a:lnTo>
                <a:cubicBezTo>
                  <a:pt x="17024" y="3810"/>
                  <a:pt x="13213" y="0"/>
                  <a:pt x="8511" y="0"/>
                </a:cubicBezTo>
                <a:close/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miter lim="1567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22"/>
          <p:cNvGrpSpPr/>
          <p:nvPr/>
        </p:nvGrpSpPr>
        <p:grpSpPr>
          <a:xfrm>
            <a:off x="548975" y="367788"/>
            <a:ext cx="332250" cy="334425"/>
            <a:chOff x="4618500" y="3002875"/>
            <a:chExt cx="332250" cy="334425"/>
          </a:xfrm>
        </p:grpSpPr>
        <p:sp>
          <p:nvSpPr>
            <p:cNvPr id="85" name="Google Shape;85;p22"/>
            <p:cNvSpPr/>
            <p:nvPr/>
          </p:nvSpPr>
          <p:spPr>
            <a:xfrm>
              <a:off x="4738850" y="3123700"/>
              <a:ext cx="95350" cy="95350"/>
            </a:xfrm>
            <a:custGeom>
              <a:rect b="b" l="l" r="r" t="t"/>
              <a:pathLst>
                <a:path extrusionOk="0" h="3814" w="3814">
                  <a:moveTo>
                    <a:pt x="1907" y="1"/>
                  </a:moveTo>
                  <a:lnTo>
                    <a:pt x="1" y="1907"/>
                  </a:lnTo>
                  <a:lnTo>
                    <a:pt x="1907" y="3814"/>
                  </a:lnTo>
                  <a:lnTo>
                    <a:pt x="3813" y="1907"/>
                  </a:lnTo>
                  <a:lnTo>
                    <a:pt x="1907" y="1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86;p22"/>
            <p:cNvSpPr/>
            <p:nvPr/>
          </p:nvSpPr>
          <p:spPr>
            <a:xfrm>
              <a:off x="4786525" y="3002875"/>
              <a:ext cx="25" cy="142700"/>
            </a:xfrm>
            <a:custGeom>
              <a:rect b="b" l="l" r="r" t="t"/>
              <a:pathLst>
                <a:path extrusionOk="0" fill="none" h="5708" w="1">
                  <a:moveTo>
                    <a:pt x="0" y="1"/>
                  </a:moveTo>
                  <a:lnTo>
                    <a:pt x="0" y="5707"/>
                  </a:lnTo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accen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22"/>
            <p:cNvSpPr/>
            <p:nvPr/>
          </p:nvSpPr>
          <p:spPr>
            <a:xfrm>
              <a:off x="4786525" y="3192875"/>
              <a:ext cx="25" cy="144425"/>
            </a:xfrm>
            <a:custGeom>
              <a:rect b="b" l="l" r="r" t="t"/>
              <a:pathLst>
                <a:path extrusionOk="0" fill="none" h="5777" w="1">
                  <a:moveTo>
                    <a:pt x="0" y="1"/>
                  </a:moveTo>
                  <a:lnTo>
                    <a:pt x="0" y="5776"/>
                  </a:lnTo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accen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22"/>
            <p:cNvSpPr/>
            <p:nvPr/>
          </p:nvSpPr>
          <p:spPr>
            <a:xfrm>
              <a:off x="4618500" y="3171375"/>
              <a:ext cx="149575" cy="25"/>
            </a:xfrm>
            <a:custGeom>
              <a:rect b="b" l="l" r="r" t="t"/>
              <a:pathLst>
                <a:path extrusionOk="0" fill="none" h="1" w="5983">
                  <a:moveTo>
                    <a:pt x="0" y="0"/>
                  </a:moveTo>
                  <a:lnTo>
                    <a:pt x="5983" y="0"/>
                  </a:lnTo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accen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p22"/>
            <p:cNvSpPr/>
            <p:nvPr/>
          </p:nvSpPr>
          <p:spPr>
            <a:xfrm>
              <a:off x="4814275" y="3171375"/>
              <a:ext cx="136475" cy="25"/>
            </a:xfrm>
            <a:custGeom>
              <a:rect b="b" l="l" r="r" t="t"/>
              <a:pathLst>
                <a:path extrusionOk="0" fill="none" h="1" w="5459">
                  <a:moveTo>
                    <a:pt x="0" y="0"/>
                  </a:moveTo>
                  <a:lnTo>
                    <a:pt x="5459" y="0"/>
                  </a:lnTo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accen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0" name="Google Shape;90;p22"/>
          <p:cNvGrpSpPr/>
          <p:nvPr/>
        </p:nvGrpSpPr>
        <p:grpSpPr>
          <a:xfrm>
            <a:off x="8262775" y="4441275"/>
            <a:ext cx="332250" cy="334425"/>
            <a:chOff x="4618500" y="3002875"/>
            <a:chExt cx="332250" cy="334425"/>
          </a:xfrm>
        </p:grpSpPr>
        <p:sp>
          <p:nvSpPr>
            <p:cNvPr id="91" name="Google Shape;91;p22"/>
            <p:cNvSpPr/>
            <p:nvPr/>
          </p:nvSpPr>
          <p:spPr>
            <a:xfrm>
              <a:off x="4738850" y="3123700"/>
              <a:ext cx="95350" cy="95350"/>
            </a:xfrm>
            <a:custGeom>
              <a:rect b="b" l="l" r="r" t="t"/>
              <a:pathLst>
                <a:path extrusionOk="0" h="3814" w="3814">
                  <a:moveTo>
                    <a:pt x="1907" y="1"/>
                  </a:moveTo>
                  <a:lnTo>
                    <a:pt x="1" y="1907"/>
                  </a:lnTo>
                  <a:lnTo>
                    <a:pt x="1907" y="3814"/>
                  </a:lnTo>
                  <a:lnTo>
                    <a:pt x="3813" y="1907"/>
                  </a:lnTo>
                  <a:lnTo>
                    <a:pt x="1907" y="1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22"/>
            <p:cNvSpPr/>
            <p:nvPr/>
          </p:nvSpPr>
          <p:spPr>
            <a:xfrm>
              <a:off x="4786525" y="3002875"/>
              <a:ext cx="25" cy="142700"/>
            </a:xfrm>
            <a:custGeom>
              <a:rect b="b" l="l" r="r" t="t"/>
              <a:pathLst>
                <a:path extrusionOk="0" fill="none" h="5708" w="1">
                  <a:moveTo>
                    <a:pt x="0" y="1"/>
                  </a:moveTo>
                  <a:lnTo>
                    <a:pt x="0" y="5707"/>
                  </a:lnTo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accen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22"/>
            <p:cNvSpPr/>
            <p:nvPr/>
          </p:nvSpPr>
          <p:spPr>
            <a:xfrm>
              <a:off x="4786525" y="3192875"/>
              <a:ext cx="25" cy="144425"/>
            </a:xfrm>
            <a:custGeom>
              <a:rect b="b" l="l" r="r" t="t"/>
              <a:pathLst>
                <a:path extrusionOk="0" fill="none" h="5777" w="1">
                  <a:moveTo>
                    <a:pt x="0" y="1"/>
                  </a:moveTo>
                  <a:lnTo>
                    <a:pt x="0" y="5776"/>
                  </a:lnTo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accen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p22"/>
            <p:cNvSpPr/>
            <p:nvPr/>
          </p:nvSpPr>
          <p:spPr>
            <a:xfrm>
              <a:off x="4618500" y="3171375"/>
              <a:ext cx="149575" cy="25"/>
            </a:xfrm>
            <a:custGeom>
              <a:rect b="b" l="l" r="r" t="t"/>
              <a:pathLst>
                <a:path extrusionOk="0" fill="none" h="1" w="5983">
                  <a:moveTo>
                    <a:pt x="0" y="0"/>
                  </a:moveTo>
                  <a:lnTo>
                    <a:pt x="5983" y="0"/>
                  </a:lnTo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accen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p22"/>
            <p:cNvSpPr/>
            <p:nvPr/>
          </p:nvSpPr>
          <p:spPr>
            <a:xfrm>
              <a:off x="4814275" y="3171375"/>
              <a:ext cx="136475" cy="25"/>
            </a:xfrm>
            <a:custGeom>
              <a:rect b="b" l="l" r="r" t="t"/>
              <a:pathLst>
                <a:path extrusionOk="0" fill="none" h="1" w="5459">
                  <a:moveTo>
                    <a:pt x="0" y="0"/>
                  </a:moveTo>
                  <a:lnTo>
                    <a:pt x="5459" y="0"/>
                  </a:lnTo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accen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96" name="Google Shape;96;p22"/>
          <p:cNvCxnSpPr/>
          <p:nvPr/>
        </p:nvCxnSpPr>
        <p:spPr>
          <a:xfrm>
            <a:off x="714400" y="893299"/>
            <a:ext cx="0" cy="37251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7" name="Google Shape;97;p22"/>
          <p:cNvCxnSpPr/>
          <p:nvPr/>
        </p:nvCxnSpPr>
        <p:spPr>
          <a:xfrm>
            <a:off x="8428900" y="536125"/>
            <a:ext cx="0" cy="37248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8" name="Google Shape;98;p22"/>
          <p:cNvCxnSpPr/>
          <p:nvPr/>
        </p:nvCxnSpPr>
        <p:spPr>
          <a:xfrm>
            <a:off x="1076675" y="531025"/>
            <a:ext cx="3383100" cy="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9" name="Google Shape;99;p22"/>
          <p:cNvCxnSpPr/>
          <p:nvPr/>
        </p:nvCxnSpPr>
        <p:spPr>
          <a:xfrm>
            <a:off x="4628150" y="4608500"/>
            <a:ext cx="3383100" cy="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0" name="Google Shape;100;p22"/>
          <p:cNvSpPr txBox="1"/>
          <p:nvPr>
            <p:ph type="title"/>
          </p:nvPr>
        </p:nvSpPr>
        <p:spPr>
          <a:xfrm>
            <a:off x="979575" y="1364238"/>
            <a:ext cx="3987600" cy="674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01" name="Google Shape;101;p22"/>
          <p:cNvSpPr txBox="1"/>
          <p:nvPr>
            <p:ph idx="1" type="subTitle"/>
          </p:nvPr>
        </p:nvSpPr>
        <p:spPr>
          <a:xfrm>
            <a:off x="984475" y="2143763"/>
            <a:ext cx="4013100" cy="137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3"/>
          <p:cNvSpPr txBox="1"/>
          <p:nvPr>
            <p:ph type="title"/>
          </p:nvPr>
        </p:nvSpPr>
        <p:spPr>
          <a:xfrm>
            <a:off x="715100" y="535000"/>
            <a:ext cx="7713900" cy="686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2700"/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4"/>
          <p:cNvSpPr txBox="1"/>
          <p:nvPr>
            <p:ph hasCustomPrompt="1" type="title"/>
          </p:nvPr>
        </p:nvSpPr>
        <p:spPr>
          <a:xfrm>
            <a:off x="1284000" y="1558475"/>
            <a:ext cx="6576000" cy="1511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06" name="Google Shape;106;p24"/>
          <p:cNvSpPr txBox="1"/>
          <p:nvPr>
            <p:ph idx="1" type="subTitle"/>
          </p:nvPr>
        </p:nvSpPr>
        <p:spPr>
          <a:xfrm>
            <a:off x="1284000" y="3069625"/>
            <a:ext cx="6576000" cy="7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grpSp>
        <p:nvGrpSpPr>
          <p:cNvPr id="107" name="Google Shape;107;p24"/>
          <p:cNvGrpSpPr/>
          <p:nvPr/>
        </p:nvGrpSpPr>
        <p:grpSpPr>
          <a:xfrm rot="-5400000">
            <a:off x="552543" y="2226744"/>
            <a:ext cx="325125" cy="325112"/>
            <a:chOff x="6083600" y="3695500"/>
            <a:chExt cx="125125" cy="125125"/>
          </a:xfrm>
        </p:grpSpPr>
        <p:sp>
          <p:nvSpPr>
            <p:cNvPr id="108" name="Google Shape;108;p24"/>
            <p:cNvSpPr/>
            <p:nvPr/>
          </p:nvSpPr>
          <p:spPr>
            <a:xfrm>
              <a:off x="6146150" y="3695500"/>
              <a:ext cx="25" cy="125125"/>
            </a:xfrm>
            <a:custGeom>
              <a:rect b="b" l="l" r="r" t="t"/>
              <a:pathLst>
                <a:path extrusionOk="0" fill="none" h="5005" w="1">
                  <a:moveTo>
                    <a:pt x="1" y="5004"/>
                  </a:moveTo>
                  <a:lnTo>
                    <a:pt x="1" y="0"/>
                  </a:lnTo>
                </a:path>
              </a:pathLst>
            </a:custGeom>
            <a:noFill/>
            <a:ln cap="flat" cmpd="sng" w="19050">
              <a:solidFill>
                <a:schemeClr val="accen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9;p24"/>
            <p:cNvSpPr/>
            <p:nvPr/>
          </p:nvSpPr>
          <p:spPr>
            <a:xfrm>
              <a:off x="6083600" y="3758050"/>
              <a:ext cx="125125" cy="25"/>
            </a:xfrm>
            <a:custGeom>
              <a:rect b="b" l="l" r="r" t="t"/>
              <a:pathLst>
                <a:path extrusionOk="0" fill="none" h="1" w="5005">
                  <a:moveTo>
                    <a:pt x="1" y="0"/>
                  </a:moveTo>
                  <a:lnTo>
                    <a:pt x="5005" y="0"/>
                  </a:lnTo>
                </a:path>
              </a:pathLst>
            </a:custGeom>
            <a:noFill/>
            <a:ln cap="flat" cmpd="sng" w="19050">
              <a:solidFill>
                <a:schemeClr val="accen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24"/>
            <p:cNvSpPr/>
            <p:nvPr/>
          </p:nvSpPr>
          <p:spPr>
            <a:xfrm>
              <a:off x="6125775" y="3738050"/>
              <a:ext cx="40825" cy="40800"/>
            </a:xfrm>
            <a:custGeom>
              <a:rect b="b" l="l" r="r" t="t"/>
              <a:pathLst>
                <a:path extrusionOk="0" fill="none" h="1632" w="1633">
                  <a:moveTo>
                    <a:pt x="1632" y="1631"/>
                  </a:moveTo>
                  <a:lnTo>
                    <a:pt x="0" y="1"/>
                  </a:lnTo>
                </a:path>
              </a:pathLst>
            </a:custGeom>
            <a:noFill/>
            <a:ln cap="flat" cmpd="sng" w="19050">
              <a:solidFill>
                <a:schemeClr val="accen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24"/>
            <p:cNvSpPr/>
            <p:nvPr/>
          </p:nvSpPr>
          <p:spPr>
            <a:xfrm>
              <a:off x="6125775" y="3738050"/>
              <a:ext cx="40825" cy="40800"/>
            </a:xfrm>
            <a:custGeom>
              <a:rect b="b" l="l" r="r" t="t"/>
              <a:pathLst>
                <a:path extrusionOk="0" fill="none" h="1632" w="1633">
                  <a:moveTo>
                    <a:pt x="0" y="1631"/>
                  </a:moveTo>
                  <a:lnTo>
                    <a:pt x="1632" y="1"/>
                  </a:lnTo>
                </a:path>
              </a:pathLst>
            </a:custGeom>
            <a:noFill/>
            <a:ln cap="flat" cmpd="sng" w="19050">
              <a:solidFill>
                <a:schemeClr val="accen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2" name="Google Shape;112;p24"/>
          <p:cNvGrpSpPr/>
          <p:nvPr/>
        </p:nvGrpSpPr>
        <p:grpSpPr>
          <a:xfrm rot="-5400000">
            <a:off x="8266343" y="2226744"/>
            <a:ext cx="325125" cy="325112"/>
            <a:chOff x="6083600" y="3695500"/>
            <a:chExt cx="125125" cy="125125"/>
          </a:xfrm>
        </p:grpSpPr>
        <p:sp>
          <p:nvSpPr>
            <p:cNvPr id="113" name="Google Shape;113;p24"/>
            <p:cNvSpPr/>
            <p:nvPr/>
          </p:nvSpPr>
          <p:spPr>
            <a:xfrm>
              <a:off x="6146150" y="3695500"/>
              <a:ext cx="25" cy="125125"/>
            </a:xfrm>
            <a:custGeom>
              <a:rect b="b" l="l" r="r" t="t"/>
              <a:pathLst>
                <a:path extrusionOk="0" fill="none" h="5005" w="1">
                  <a:moveTo>
                    <a:pt x="1" y="5004"/>
                  </a:moveTo>
                  <a:lnTo>
                    <a:pt x="1" y="0"/>
                  </a:lnTo>
                </a:path>
              </a:pathLst>
            </a:custGeom>
            <a:noFill/>
            <a:ln cap="flat" cmpd="sng" w="19050">
              <a:solidFill>
                <a:schemeClr val="accen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24"/>
            <p:cNvSpPr/>
            <p:nvPr/>
          </p:nvSpPr>
          <p:spPr>
            <a:xfrm>
              <a:off x="6083600" y="3758050"/>
              <a:ext cx="125125" cy="25"/>
            </a:xfrm>
            <a:custGeom>
              <a:rect b="b" l="l" r="r" t="t"/>
              <a:pathLst>
                <a:path extrusionOk="0" fill="none" h="1" w="5005">
                  <a:moveTo>
                    <a:pt x="1" y="0"/>
                  </a:moveTo>
                  <a:lnTo>
                    <a:pt x="5005" y="0"/>
                  </a:lnTo>
                </a:path>
              </a:pathLst>
            </a:custGeom>
            <a:noFill/>
            <a:ln cap="flat" cmpd="sng" w="19050">
              <a:solidFill>
                <a:schemeClr val="accen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24"/>
            <p:cNvSpPr/>
            <p:nvPr/>
          </p:nvSpPr>
          <p:spPr>
            <a:xfrm>
              <a:off x="6125775" y="3738050"/>
              <a:ext cx="40825" cy="40800"/>
            </a:xfrm>
            <a:custGeom>
              <a:rect b="b" l="l" r="r" t="t"/>
              <a:pathLst>
                <a:path extrusionOk="0" fill="none" h="1632" w="1633">
                  <a:moveTo>
                    <a:pt x="1632" y="1631"/>
                  </a:moveTo>
                  <a:lnTo>
                    <a:pt x="0" y="1"/>
                  </a:lnTo>
                </a:path>
              </a:pathLst>
            </a:custGeom>
            <a:noFill/>
            <a:ln cap="flat" cmpd="sng" w="19050">
              <a:solidFill>
                <a:schemeClr val="accen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24"/>
            <p:cNvSpPr/>
            <p:nvPr/>
          </p:nvSpPr>
          <p:spPr>
            <a:xfrm>
              <a:off x="6125775" y="3738050"/>
              <a:ext cx="40825" cy="40800"/>
            </a:xfrm>
            <a:custGeom>
              <a:rect b="b" l="l" r="r" t="t"/>
              <a:pathLst>
                <a:path extrusionOk="0" fill="none" h="1632" w="1633">
                  <a:moveTo>
                    <a:pt x="0" y="1631"/>
                  </a:moveTo>
                  <a:lnTo>
                    <a:pt x="1632" y="1"/>
                  </a:lnTo>
                </a:path>
              </a:pathLst>
            </a:custGeom>
            <a:noFill/>
            <a:ln cap="flat" cmpd="sng" w="19050">
              <a:solidFill>
                <a:schemeClr val="accen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8" name="Google Shape;118;p25"/>
          <p:cNvCxnSpPr/>
          <p:nvPr/>
        </p:nvCxnSpPr>
        <p:spPr>
          <a:xfrm>
            <a:off x="-9575" y="240900"/>
            <a:ext cx="48693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med" w="med" type="oval"/>
          </a:ln>
        </p:spPr>
      </p:cxnSp>
      <p:cxnSp>
        <p:nvCxnSpPr>
          <p:cNvPr id="119" name="Google Shape;119;p25"/>
          <p:cNvCxnSpPr/>
          <p:nvPr/>
        </p:nvCxnSpPr>
        <p:spPr>
          <a:xfrm>
            <a:off x="4274700" y="4911325"/>
            <a:ext cx="48693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med" w="med" type="oval"/>
            <a:tailEnd len="sm" w="sm" type="none"/>
          </a:ln>
        </p:spPr>
      </p:cxnSp>
      <p:grpSp>
        <p:nvGrpSpPr>
          <p:cNvPr id="120" name="Google Shape;120;p25"/>
          <p:cNvGrpSpPr/>
          <p:nvPr/>
        </p:nvGrpSpPr>
        <p:grpSpPr>
          <a:xfrm>
            <a:off x="8223425" y="329538"/>
            <a:ext cx="410950" cy="410925"/>
            <a:chOff x="5275800" y="1597475"/>
            <a:chExt cx="410950" cy="410925"/>
          </a:xfrm>
        </p:grpSpPr>
        <p:sp>
          <p:nvSpPr>
            <p:cNvPr id="121" name="Google Shape;121;p25"/>
            <p:cNvSpPr/>
            <p:nvPr/>
          </p:nvSpPr>
          <p:spPr>
            <a:xfrm>
              <a:off x="5506375" y="1828675"/>
              <a:ext cx="119750" cy="119750"/>
            </a:xfrm>
            <a:custGeom>
              <a:rect b="b" l="l" r="r" t="t"/>
              <a:pathLst>
                <a:path extrusionOk="0" fill="none" h="4790" w="4790">
                  <a:moveTo>
                    <a:pt x="0" y="0"/>
                  </a:moveTo>
                  <a:lnTo>
                    <a:pt x="4790" y="4790"/>
                  </a:ln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p25"/>
            <p:cNvSpPr/>
            <p:nvPr/>
          </p:nvSpPr>
          <p:spPr>
            <a:xfrm>
              <a:off x="5335525" y="1657825"/>
              <a:ext cx="120500" cy="120475"/>
            </a:xfrm>
            <a:custGeom>
              <a:rect b="b" l="l" r="r" t="t"/>
              <a:pathLst>
                <a:path extrusionOk="0" fill="none" h="4819" w="4820">
                  <a:moveTo>
                    <a:pt x="1" y="1"/>
                  </a:moveTo>
                  <a:lnTo>
                    <a:pt x="4820" y="4818"/>
                  </a:ln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23;p25"/>
            <p:cNvSpPr/>
            <p:nvPr/>
          </p:nvSpPr>
          <p:spPr>
            <a:xfrm>
              <a:off x="5506375" y="1658250"/>
              <a:ext cx="120175" cy="120200"/>
            </a:xfrm>
            <a:custGeom>
              <a:rect b="b" l="l" r="r" t="t"/>
              <a:pathLst>
                <a:path extrusionOk="0" fill="none" h="4808" w="4807">
                  <a:moveTo>
                    <a:pt x="0" y="4807"/>
                  </a:moveTo>
                  <a:lnTo>
                    <a:pt x="4807" y="1"/>
                  </a:ln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24;p25"/>
            <p:cNvSpPr/>
            <p:nvPr/>
          </p:nvSpPr>
          <p:spPr>
            <a:xfrm>
              <a:off x="5336000" y="1828825"/>
              <a:ext cx="120025" cy="120025"/>
            </a:xfrm>
            <a:custGeom>
              <a:rect b="b" l="l" r="r" t="t"/>
              <a:pathLst>
                <a:path extrusionOk="0" fill="none" h="4801" w="4801">
                  <a:moveTo>
                    <a:pt x="0" y="4801"/>
                  </a:moveTo>
                  <a:lnTo>
                    <a:pt x="4801" y="1"/>
                  </a:ln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p25"/>
            <p:cNvSpPr/>
            <p:nvPr/>
          </p:nvSpPr>
          <p:spPr>
            <a:xfrm>
              <a:off x="5517425" y="1802925"/>
              <a:ext cx="169325" cy="25"/>
            </a:xfrm>
            <a:custGeom>
              <a:rect b="b" l="l" r="r" t="t"/>
              <a:pathLst>
                <a:path extrusionOk="0" fill="none" h="1" w="6773">
                  <a:moveTo>
                    <a:pt x="0" y="0"/>
                  </a:moveTo>
                  <a:lnTo>
                    <a:pt x="6773" y="0"/>
                  </a:ln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26;p25"/>
            <p:cNvSpPr/>
            <p:nvPr/>
          </p:nvSpPr>
          <p:spPr>
            <a:xfrm>
              <a:off x="5275800" y="1802925"/>
              <a:ext cx="170400" cy="25"/>
            </a:xfrm>
            <a:custGeom>
              <a:rect b="b" l="l" r="r" t="t"/>
              <a:pathLst>
                <a:path extrusionOk="0" fill="none" h="1" w="6816">
                  <a:moveTo>
                    <a:pt x="0" y="0"/>
                  </a:moveTo>
                  <a:lnTo>
                    <a:pt x="6815" y="0"/>
                  </a:ln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27;p25"/>
            <p:cNvSpPr/>
            <p:nvPr/>
          </p:nvSpPr>
          <p:spPr>
            <a:xfrm>
              <a:off x="5481875" y="1597475"/>
              <a:ext cx="25" cy="169925"/>
            </a:xfrm>
            <a:custGeom>
              <a:rect b="b" l="l" r="r" t="t"/>
              <a:pathLst>
                <a:path extrusionOk="0" fill="none" h="6797" w="1">
                  <a:moveTo>
                    <a:pt x="0" y="6796"/>
                  </a:moveTo>
                  <a:lnTo>
                    <a:pt x="0" y="0"/>
                  </a:ln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28;p25"/>
            <p:cNvSpPr/>
            <p:nvPr/>
          </p:nvSpPr>
          <p:spPr>
            <a:xfrm>
              <a:off x="5481875" y="1838675"/>
              <a:ext cx="25" cy="169725"/>
            </a:xfrm>
            <a:custGeom>
              <a:rect b="b" l="l" r="r" t="t"/>
              <a:pathLst>
                <a:path extrusionOk="0" fill="none" h="6789" w="1">
                  <a:moveTo>
                    <a:pt x="0" y="6788"/>
                  </a:moveTo>
                  <a:lnTo>
                    <a:pt x="0" y="0"/>
                  </a:ln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29;p25"/>
            <p:cNvSpPr/>
            <p:nvPr/>
          </p:nvSpPr>
          <p:spPr>
            <a:xfrm>
              <a:off x="5466125" y="1792225"/>
              <a:ext cx="26475" cy="22675"/>
            </a:xfrm>
            <a:custGeom>
              <a:rect b="b" l="l" r="r" t="t"/>
              <a:pathLst>
                <a:path extrusionOk="0" h="907" w="1059">
                  <a:moveTo>
                    <a:pt x="605" y="0"/>
                  </a:moveTo>
                  <a:cubicBezTo>
                    <a:pt x="202" y="0"/>
                    <a:pt x="0" y="488"/>
                    <a:pt x="286" y="773"/>
                  </a:cubicBezTo>
                  <a:cubicBezTo>
                    <a:pt x="378" y="865"/>
                    <a:pt x="491" y="907"/>
                    <a:pt x="602" y="907"/>
                  </a:cubicBezTo>
                  <a:cubicBezTo>
                    <a:pt x="835" y="907"/>
                    <a:pt x="1058" y="726"/>
                    <a:pt x="1058" y="453"/>
                  </a:cubicBezTo>
                  <a:cubicBezTo>
                    <a:pt x="1058" y="203"/>
                    <a:pt x="856" y="0"/>
                    <a:pt x="605" y="0"/>
                  </a:cubicBezTo>
                  <a:close/>
                </a:path>
              </a:pathLst>
            </a:custGeom>
            <a:solidFill>
              <a:srgbClr val="FCA8A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0" name="Google Shape;130;p25"/>
          <p:cNvSpPr txBox="1"/>
          <p:nvPr>
            <p:ph type="title"/>
          </p:nvPr>
        </p:nvSpPr>
        <p:spPr>
          <a:xfrm>
            <a:off x="720000" y="1237225"/>
            <a:ext cx="2411400" cy="59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31" name="Google Shape;131;p25"/>
          <p:cNvSpPr txBox="1"/>
          <p:nvPr>
            <p:ph idx="1" type="subTitle"/>
          </p:nvPr>
        </p:nvSpPr>
        <p:spPr>
          <a:xfrm>
            <a:off x="720168" y="2236785"/>
            <a:ext cx="24165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25"/>
          <p:cNvSpPr txBox="1"/>
          <p:nvPr>
            <p:ph idx="2" type="title"/>
          </p:nvPr>
        </p:nvSpPr>
        <p:spPr>
          <a:xfrm>
            <a:off x="3368825" y="1237225"/>
            <a:ext cx="2411400" cy="59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33" name="Google Shape;133;p25"/>
          <p:cNvSpPr txBox="1"/>
          <p:nvPr>
            <p:ph idx="3" type="subTitle"/>
          </p:nvPr>
        </p:nvSpPr>
        <p:spPr>
          <a:xfrm>
            <a:off x="3368813" y="2236785"/>
            <a:ext cx="24165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25"/>
          <p:cNvSpPr txBox="1"/>
          <p:nvPr>
            <p:ph idx="4" type="title"/>
          </p:nvPr>
        </p:nvSpPr>
        <p:spPr>
          <a:xfrm>
            <a:off x="6017450" y="1237225"/>
            <a:ext cx="2416500" cy="59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35" name="Google Shape;135;p25"/>
          <p:cNvSpPr txBox="1"/>
          <p:nvPr>
            <p:ph idx="5" type="subTitle"/>
          </p:nvPr>
        </p:nvSpPr>
        <p:spPr>
          <a:xfrm>
            <a:off x="6012350" y="2236785"/>
            <a:ext cx="24114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25"/>
          <p:cNvSpPr txBox="1"/>
          <p:nvPr>
            <p:ph idx="6" type="title"/>
          </p:nvPr>
        </p:nvSpPr>
        <p:spPr>
          <a:xfrm>
            <a:off x="720000" y="3043400"/>
            <a:ext cx="2411400" cy="59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37" name="Google Shape;137;p25"/>
          <p:cNvSpPr txBox="1"/>
          <p:nvPr>
            <p:ph idx="7" type="subTitle"/>
          </p:nvPr>
        </p:nvSpPr>
        <p:spPr>
          <a:xfrm>
            <a:off x="720168" y="4047500"/>
            <a:ext cx="24165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25"/>
          <p:cNvSpPr txBox="1"/>
          <p:nvPr>
            <p:ph idx="8" type="title"/>
          </p:nvPr>
        </p:nvSpPr>
        <p:spPr>
          <a:xfrm>
            <a:off x="3368825" y="3043400"/>
            <a:ext cx="2411400" cy="59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39" name="Google Shape;139;p25"/>
          <p:cNvSpPr txBox="1"/>
          <p:nvPr>
            <p:ph idx="9" type="subTitle"/>
          </p:nvPr>
        </p:nvSpPr>
        <p:spPr>
          <a:xfrm>
            <a:off x="3368813" y="4047500"/>
            <a:ext cx="24165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25"/>
          <p:cNvSpPr txBox="1"/>
          <p:nvPr>
            <p:ph idx="13" type="title"/>
          </p:nvPr>
        </p:nvSpPr>
        <p:spPr>
          <a:xfrm>
            <a:off x="6017450" y="3043400"/>
            <a:ext cx="2416500" cy="59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41" name="Google Shape;141;p25"/>
          <p:cNvSpPr txBox="1"/>
          <p:nvPr>
            <p:ph idx="14" type="subTitle"/>
          </p:nvPr>
        </p:nvSpPr>
        <p:spPr>
          <a:xfrm>
            <a:off x="6012350" y="4047500"/>
            <a:ext cx="24114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25"/>
          <p:cNvSpPr txBox="1"/>
          <p:nvPr>
            <p:ph idx="15"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143" name="Google Shape;143;p25"/>
          <p:cNvSpPr txBox="1"/>
          <p:nvPr>
            <p:ph idx="16" type="subTitle"/>
          </p:nvPr>
        </p:nvSpPr>
        <p:spPr>
          <a:xfrm>
            <a:off x="715100" y="1830625"/>
            <a:ext cx="24165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8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44" name="Google Shape;144;p25"/>
          <p:cNvSpPr txBox="1"/>
          <p:nvPr>
            <p:ph idx="17" type="subTitle"/>
          </p:nvPr>
        </p:nvSpPr>
        <p:spPr>
          <a:xfrm>
            <a:off x="3368810" y="1830625"/>
            <a:ext cx="24165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8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45" name="Google Shape;145;p25"/>
          <p:cNvSpPr txBox="1"/>
          <p:nvPr>
            <p:ph idx="18" type="subTitle"/>
          </p:nvPr>
        </p:nvSpPr>
        <p:spPr>
          <a:xfrm>
            <a:off x="6017402" y="1830625"/>
            <a:ext cx="24114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8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46" name="Google Shape;146;p25"/>
          <p:cNvSpPr txBox="1"/>
          <p:nvPr>
            <p:ph idx="19" type="subTitle"/>
          </p:nvPr>
        </p:nvSpPr>
        <p:spPr>
          <a:xfrm>
            <a:off x="715100" y="3636800"/>
            <a:ext cx="24165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8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47" name="Google Shape;147;p25"/>
          <p:cNvSpPr txBox="1"/>
          <p:nvPr>
            <p:ph idx="20" type="subTitle"/>
          </p:nvPr>
        </p:nvSpPr>
        <p:spPr>
          <a:xfrm>
            <a:off x="3368810" y="3636800"/>
            <a:ext cx="24165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8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48" name="Google Shape;148;p25"/>
          <p:cNvSpPr txBox="1"/>
          <p:nvPr>
            <p:ph idx="21" type="subTitle"/>
          </p:nvPr>
        </p:nvSpPr>
        <p:spPr>
          <a:xfrm>
            <a:off x="6017402" y="3636799"/>
            <a:ext cx="24114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8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6"/>
          <p:cNvSpPr txBox="1"/>
          <p:nvPr>
            <p:ph type="title"/>
          </p:nvPr>
        </p:nvSpPr>
        <p:spPr>
          <a:xfrm>
            <a:off x="1736950" y="3240300"/>
            <a:ext cx="5499000" cy="5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51" name="Google Shape;151;p26"/>
          <p:cNvSpPr txBox="1"/>
          <p:nvPr>
            <p:ph idx="1" type="subTitle"/>
          </p:nvPr>
        </p:nvSpPr>
        <p:spPr>
          <a:xfrm>
            <a:off x="1736900" y="1507850"/>
            <a:ext cx="5499000" cy="1496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cxnSp>
        <p:nvCxnSpPr>
          <p:cNvPr id="152" name="Google Shape;152;p26"/>
          <p:cNvCxnSpPr/>
          <p:nvPr/>
        </p:nvCxnSpPr>
        <p:spPr>
          <a:xfrm>
            <a:off x="1045475" y="536625"/>
            <a:ext cx="6120000" cy="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med" w="med" type="diamond"/>
          </a:ln>
        </p:spPr>
      </p:cxnSp>
      <p:cxnSp>
        <p:nvCxnSpPr>
          <p:cNvPr id="153" name="Google Shape;153;p26"/>
          <p:cNvCxnSpPr/>
          <p:nvPr/>
        </p:nvCxnSpPr>
        <p:spPr>
          <a:xfrm rot="10800000">
            <a:off x="1978502" y="4608500"/>
            <a:ext cx="6120000" cy="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med" w="med" type="diamond"/>
          </a:ln>
        </p:spPr>
      </p:cxnSp>
      <p:grpSp>
        <p:nvGrpSpPr>
          <p:cNvPr id="154" name="Google Shape;154;p26"/>
          <p:cNvGrpSpPr/>
          <p:nvPr/>
        </p:nvGrpSpPr>
        <p:grpSpPr>
          <a:xfrm>
            <a:off x="509625" y="331163"/>
            <a:ext cx="410950" cy="410925"/>
            <a:chOff x="5275800" y="1597475"/>
            <a:chExt cx="410950" cy="410925"/>
          </a:xfrm>
        </p:grpSpPr>
        <p:sp>
          <p:nvSpPr>
            <p:cNvPr id="155" name="Google Shape;155;p26"/>
            <p:cNvSpPr/>
            <p:nvPr/>
          </p:nvSpPr>
          <p:spPr>
            <a:xfrm>
              <a:off x="5506375" y="1828675"/>
              <a:ext cx="119750" cy="119750"/>
            </a:xfrm>
            <a:custGeom>
              <a:rect b="b" l="l" r="r" t="t"/>
              <a:pathLst>
                <a:path extrusionOk="0" fill="none" h="4790" w="4790">
                  <a:moveTo>
                    <a:pt x="0" y="0"/>
                  </a:moveTo>
                  <a:lnTo>
                    <a:pt x="4790" y="4790"/>
                  </a:lnTo>
                </a:path>
              </a:pathLst>
            </a:custGeom>
            <a:noFill/>
            <a:ln cap="flat" cmpd="sng" w="19050">
              <a:solidFill>
                <a:schemeClr val="accen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p26"/>
            <p:cNvSpPr/>
            <p:nvPr/>
          </p:nvSpPr>
          <p:spPr>
            <a:xfrm>
              <a:off x="5335525" y="1657825"/>
              <a:ext cx="120500" cy="120475"/>
            </a:xfrm>
            <a:custGeom>
              <a:rect b="b" l="l" r="r" t="t"/>
              <a:pathLst>
                <a:path extrusionOk="0" fill="none" h="4819" w="4820">
                  <a:moveTo>
                    <a:pt x="1" y="1"/>
                  </a:moveTo>
                  <a:lnTo>
                    <a:pt x="4820" y="4818"/>
                  </a:lnTo>
                </a:path>
              </a:pathLst>
            </a:custGeom>
            <a:noFill/>
            <a:ln cap="flat" cmpd="sng" w="19050">
              <a:solidFill>
                <a:schemeClr val="accen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p26"/>
            <p:cNvSpPr/>
            <p:nvPr/>
          </p:nvSpPr>
          <p:spPr>
            <a:xfrm>
              <a:off x="5506375" y="1658250"/>
              <a:ext cx="120175" cy="120200"/>
            </a:xfrm>
            <a:custGeom>
              <a:rect b="b" l="l" r="r" t="t"/>
              <a:pathLst>
                <a:path extrusionOk="0" fill="none" h="4808" w="4807">
                  <a:moveTo>
                    <a:pt x="0" y="4807"/>
                  </a:moveTo>
                  <a:lnTo>
                    <a:pt x="4807" y="1"/>
                  </a:lnTo>
                </a:path>
              </a:pathLst>
            </a:custGeom>
            <a:noFill/>
            <a:ln cap="flat" cmpd="sng" w="19050">
              <a:solidFill>
                <a:schemeClr val="accen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26"/>
            <p:cNvSpPr/>
            <p:nvPr/>
          </p:nvSpPr>
          <p:spPr>
            <a:xfrm>
              <a:off x="5336000" y="1828825"/>
              <a:ext cx="120025" cy="120025"/>
            </a:xfrm>
            <a:custGeom>
              <a:rect b="b" l="l" r="r" t="t"/>
              <a:pathLst>
                <a:path extrusionOk="0" fill="none" h="4801" w="4801">
                  <a:moveTo>
                    <a:pt x="0" y="4801"/>
                  </a:moveTo>
                  <a:lnTo>
                    <a:pt x="4801" y="1"/>
                  </a:lnTo>
                </a:path>
              </a:pathLst>
            </a:custGeom>
            <a:noFill/>
            <a:ln cap="flat" cmpd="sng" w="19050">
              <a:solidFill>
                <a:schemeClr val="accen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26"/>
            <p:cNvSpPr/>
            <p:nvPr/>
          </p:nvSpPr>
          <p:spPr>
            <a:xfrm>
              <a:off x="5517425" y="1802925"/>
              <a:ext cx="169325" cy="25"/>
            </a:xfrm>
            <a:custGeom>
              <a:rect b="b" l="l" r="r" t="t"/>
              <a:pathLst>
                <a:path extrusionOk="0" fill="none" h="1" w="6773">
                  <a:moveTo>
                    <a:pt x="0" y="0"/>
                  </a:moveTo>
                  <a:lnTo>
                    <a:pt x="6773" y="0"/>
                  </a:lnTo>
                </a:path>
              </a:pathLst>
            </a:custGeom>
            <a:noFill/>
            <a:ln cap="flat" cmpd="sng" w="19050">
              <a:solidFill>
                <a:schemeClr val="accen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26"/>
            <p:cNvSpPr/>
            <p:nvPr/>
          </p:nvSpPr>
          <p:spPr>
            <a:xfrm>
              <a:off x="5275800" y="1802925"/>
              <a:ext cx="170400" cy="25"/>
            </a:xfrm>
            <a:custGeom>
              <a:rect b="b" l="l" r="r" t="t"/>
              <a:pathLst>
                <a:path extrusionOk="0" fill="none" h="1" w="6816">
                  <a:moveTo>
                    <a:pt x="0" y="0"/>
                  </a:moveTo>
                  <a:lnTo>
                    <a:pt x="6815" y="0"/>
                  </a:lnTo>
                </a:path>
              </a:pathLst>
            </a:custGeom>
            <a:noFill/>
            <a:ln cap="flat" cmpd="sng" w="19050">
              <a:solidFill>
                <a:schemeClr val="accen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26"/>
            <p:cNvSpPr/>
            <p:nvPr/>
          </p:nvSpPr>
          <p:spPr>
            <a:xfrm>
              <a:off x="5481875" y="1597475"/>
              <a:ext cx="25" cy="169925"/>
            </a:xfrm>
            <a:custGeom>
              <a:rect b="b" l="l" r="r" t="t"/>
              <a:pathLst>
                <a:path extrusionOk="0" fill="none" h="6797" w="1">
                  <a:moveTo>
                    <a:pt x="0" y="6796"/>
                  </a:moveTo>
                  <a:lnTo>
                    <a:pt x="0" y="0"/>
                  </a:lnTo>
                </a:path>
              </a:pathLst>
            </a:custGeom>
            <a:noFill/>
            <a:ln cap="flat" cmpd="sng" w="19050">
              <a:solidFill>
                <a:schemeClr val="accen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26"/>
            <p:cNvSpPr/>
            <p:nvPr/>
          </p:nvSpPr>
          <p:spPr>
            <a:xfrm>
              <a:off x="5481875" y="1838675"/>
              <a:ext cx="25" cy="169725"/>
            </a:xfrm>
            <a:custGeom>
              <a:rect b="b" l="l" r="r" t="t"/>
              <a:pathLst>
                <a:path extrusionOk="0" fill="none" h="6789" w="1">
                  <a:moveTo>
                    <a:pt x="0" y="6788"/>
                  </a:moveTo>
                  <a:lnTo>
                    <a:pt x="0" y="0"/>
                  </a:lnTo>
                </a:path>
              </a:pathLst>
            </a:custGeom>
            <a:noFill/>
            <a:ln cap="flat" cmpd="sng" w="19050">
              <a:solidFill>
                <a:schemeClr val="accen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26"/>
            <p:cNvSpPr/>
            <p:nvPr/>
          </p:nvSpPr>
          <p:spPr>
            <a:xfrm>
              <a:off x="5466125" y="1792225"/>
              <a:ext cx="26475" cy="22675"/>
            </a:xfrm>
            <a:custGeom>
              <a:rect b="b" l="l" r="r" t="t"/>
              <a:pathLst>
                <a:path extrusionOk="0" h="907" w="1059">
                  <a:moveTo>
                    <a:pt x="605" y="0"/>
                  </a:moveTo>
                  <a:cubicBezTo>
                    <a:pt x="202" y="0"/>
                    <a:pt x="0" y="488"/>
                    <a:pt x="286" y="773"/>
                  </a:cubicBezTo>
                  <a:cubicBezTo>
                    <a:pt x="378" y="865"/>
                    <a:pt x="491" y="907"/>
                    <a:pt x="602" y="907"/>
                  </a:cubicBezTo>
                  <a:cubicBezTo>
                    <a:pt x="835" y="907"/>
                    <a:pt x="1058" y="726"/>
                    <a:pt x="1058" y="453"/>
                  </a:cubicBezTo>
                  <a:cubicBezTo>
                    <a:pt x="1058" y="203"/>
                    <a:pt x="856" y="0"/>
                    <a:pt x="605" y="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4" name="Google Shape;164;p26"/>
          <p:cNvGrpSpPr/>
          <p:nvPr/>
        </p:nvGrpSpPr>
        <p:grpSpPr>
          <a:xfrm>
            <a:off x="8223425" y="4403025"/>
            <a:ext cx="410950" cy="410925"/>
            <a:chOff x="5275800" y="1597475"/>
            <a:chExt cx="410950" cy="410925"/>
          </a:xfrm>
        </p:grpSpPr>
        <p:sp>
          <p:nvSpPr>
            <p:cNvPr id="165" name="Google Shape;165;p26"/>
            <p:cNvSpPr/>
            <p:nvPr/>
          </p:nvSpPr>
          <p:spPr>
            <a:xfrm>
              <a:off x="5506375" y="1828675"/>
              <a:ext cx="119750" cy="119750"/>
            </a:xfrm>
            <a:custGeom>
              <a:rect b="b" l="l" r="r" t="t"/>
              <a:pathLst>
                <a:path extrusionOk="0" fill="none" h="4790" w="4790">
                  <a:moveTo>
                    <a:pt x="0" y="0"/>
                  </a:moveTo>
                  <a:lnTo>
                    <a:pt x="4790" y="4790"/>
                  </a:ln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26"/>
            <p:cNvSpPr/>
            <p:nvPr/>
          </p:nvSpPr>
          <p:spPr>
            <a:xfrm>
              <a:off x="5335525" y="1657825"/>
              <a:ext cx="120500" cy="120475"/>
            </a:xfrm>
            <a:custGeom>
              <a:rect b="b" l="l" r="r" t="t"/>
              <a:pathLst>
                <a:path extrusionOk="0" fill="none" h="4819" w="4820">
                  <a:moveTo>
                    <a:pt x="1" y="1"/>
                  </a:moveTo>
                  <a:lnTo>
                    <a:pt x="4820" y="4818"/>
                  </a:ln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26"/>
            <p:cNvSpPr/>
            <p:nvPr/>
          </p:nvSpPr>
          <p:spPr>
            <a:xfrm>
              <a:off x="5506375" y="1658250"/>
              <a:ext cx="120175" cy="120200"/>
            </a:xfrm>
            <a:custGeom>
              <a:rect b="b" l="l" r="r" t="t"/>
              <a:pathLst>
                <a:path extrusionOk="0" fill="none" h="4808" w="4807">
                  <a:moveTo>
                    <a:pt x="0" y="4807"/>
                  </a:moveTo>
                  <a:lnTo>
                    <a:pt x="4807" y="1"/>
                  </a:ln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26"/>
            <p:cNvSpPr/>
            <p:nvPr/>
          </p:nvSpPr>
          <p:spPr>
            <a:xfrm>
              <a:off x="5336000" y="1828825"/>
              <a:ext cx="120025" cy="120025"/>
            </a:xfrm>
            <a:custGeom>
              <a:rect b="b" l="l" r="r" t="t"/>
              <a:pathLst>
                <a:path extrusionOk="0" fill="none" h="4801" w="4801">
                  <a:moveTo>
                    <a:pt x="0" y="4801"/>
                  </a:moveTo>
                  <a:lnTo>
                    <a:pt x="4801" y="1"/>
                  </a:ln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p26"/>
            <p:cNvSpPr/>
            <p:nvPr/>
          </p:nvSpPr>
          <p:spPr>
            <a:xfrm>
              <a:off x="5517425" y="1802925"/>
              <a:ext cx="169325" cy="25"/>
            </a:xfrm>
            <a:custGeom>
              <a:rect b="b" l="l" r="r" t="t"/>
              <a:pathLst>
                <a:path extrusionOk="0" fill="none" h="1" w="6773">
                  <a:moveTo>
                    <a:pt x="0" y="0"/>
                  </a:moveTo>
                  <a:lnTo>
                    <a:pt x="6773" y="0"/>
                  </a:ln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26"/>
            <p:cNvSpPr/>
            <p:nvPr/>
          </p:nvSpPr>
          <p:spPr>
            <a:xfrm>
              <a:off x="5275800" y="1802925"/>
              <a:ext cx="170400" cy="25"/>
            </a:xfrm>
            <a:custGeom>
              <a:rect b="b" l="l" r="r" t="t"/>
              <a:pathLst>
                <a:path extrusionOk="0" fill="none" h="1" w="6816">
                  <a:moveTo>
                    <a:pt x="0" y="0"/>
                  </a:moveTo>
                  <a:lnTo>
                    <a:pt x="6815" y="0"/>
                  </a:ln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26"/>
            <p:cNvSpPr/>
            <p:nvPr/>
          </p:nvSpPr>
          <p:spPr>
            <a:xfrm>
              <a:off x="5481875" y="1597475"/>
              <a:ext cx="25" cy="169925"/>
            </a:xfrm>
            <a:custGeom>
              <a:rect b="b" l="l" r="r" t="t"/>
              <a:pathLst>
                <a:path extrusionOk="0" fill="none" h="6797" w="1">
                  <a:moveTo>
                    <a:pt x="0" y="6796"/>
                  </a:moveTo>
                  <a:lnTo>
                    <a:pt x="0" y="0"/>
                  </a:ln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26"/>
            <p:cNvSpPr/>
            <p:nvPr/>
          </p:nvSpPr>
          <p:spPr>
            <a:xfrm>
              <a:off x="5481875" y="1838675"/>
              <a:ext cx="25" cy="169725"/>
            </a:xfrm>
            <a:custGeom>
              <a:rect b="b" l="l" r="r" t="t"/>
              <a:pathLst>
                <a:path extrusionOk="0" fill="none" h="6789" w="1">
                  <a:moveTo>
                    <a:pt x="0" y="6788"/>
                  </a:moveTo>
                  <a:lnTo>
                    <a:pt x="0" y="0"/>
                  </a:ln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26"/>
            <p:cNvSpPr/>
            <p:nvPr/>
          </p:nvSpPr>
          <p:spPr>
            <a:xfrm>
              <a:off x="5466125" y="1792225"/>
              <a:ext cx="26475" cy="22675"/>
            </a:xfrm>
            <a:custGeom>
              <a:rect b="b" l="l" r="r" t="t"/>
              <a:pathLst>
                <a:path extrusionOk="0" h="907" w="1059">
                  <a:moveTo>
                    <a:pt x="605" y="0"/>
                  </a:moveTo>
                  <a:cubicBezTo>
                    <a:pt x="202" y="0"/>
                    <a:pt x="0" y="488"/>
                    <a:pt x="286" y="773"/>
                  </a:cubicBezTo>
                  <a:cubicBezTo>
                    <a:pt x="378" y="865"/>
                    <a:pt x="491" y="907"/>
                    <a:pt x="602" y="907"/>
                  </a:cubicBezTo>
                  <a:cubicBezTo>
                    <a:pt x="835" y="907"/>
                    <a:pt x="1058" y="726"/>
                    <a:pt x="1058" y="453"/>
                  </a:cubicBezTo>
                  <a:cubicBezTo>
                    <a:pt x="1058" y="203"/>
                    <a:pt x="856" y="0"/>
                    <a:pt x="605" y="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BLANK_1_1_1"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7"/>
          <p:cNvSpPr/>
          <p:nvPr/>
        </p:nvSpPr>
        <p:spPr>
          <a:xfrm flipH="1" rot="5400000">
            <a:off x="7682125" y="-978219"/>
            <a:ext cx="572175" cy="2446302"/>
          </a:xfrm>
          <a:custGeom>
            <a:rect b="b" l="l" r="r" t="t"/>
            <a:pathLst>
              <a:path extrusionOk="0" fill="none" h="28595" w="6688">
                <a:moveTo>
                  <a:pt x="6687" y="28595"/>
                </a:moveTo>
                <a:lnTo>
                  <a:pt x="6687" y="0"/>
                </a:lnTo>
                <a:lnTo>
                  <a:pt x="1" y="0"/>
                </a:lnTo>
                <a:lnTo>
                  <a:pt x="1" y="21987"/>
                </a:lnTo>
                <a:lnTo>
                  <a:pt x="1" y="21987"/>
                </a:lnTo>
                <a:cubicBezTo>
                  <a:pt x="1" y="25637"/>
                  <a:pt x="3038" y="28595"/>
                  <a:pt x="6687" y="28595"/>
                </a:cubicBezTo>
                <a:close/>
              </a:path>
            </a:pathLst>
          </a:custGeom>
          <a:noFill/>
          <a:ln cap="flat" cmpd="sng" w="19050">
            <a:solidFill>
              <a:schemeClr val="dk2"/>
            </a:solidFill>
            <a:prstDash val="solid"/>
            <a:miter lim="1567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7"/>
          <p:cNvSpPr/>
          <p:nvPr/>
        </p:nvSpPr>
        <p:spPr>
          <a:xfrm flipH="1" rot="-5400000">
            <a:off x="889700" y="3671431"/>
            <a:ext cx="572175" cy="2446302"/>
          </a:xfrm>
          <a:custGeom>
            <a:rect b="b" l="l" r="r" t="t"/>
            <a:pathLst>
              <a:path extrusionOk="0" fill="none" h="28595" w="6688">
                <a:moveTo>
                  <a:pt x="6687" y="28595"/>
                </a:moveTo>
                <a:lnTo>
                  <a:pt x="6687" y="0"/>
                </a:lnTo>
                <a:lnTo>
                  <a:pt x="1" y="0"/>
                </a:lnTo>
                <a:lnTo>
                  <a:pt x="1" y="21987"/>
                </a:lnTo>
                <a:lnTo>
                  <a:pt x="1" y="21987"/>
                </a:lnTo>
                <a:cubicBezTo>
                  <a:pt x="1" y="25637"/>
                  <a:pt x="3038" y="28595"/>
                  <a:pt x="6687" y="28595"/>
                </a:cubicBezTo>
                <a:close/>
              </a:path>
            </a:pathLst>
          </a:custGeom>
          <a:noFill/>
          <a:ln cap="flat" cmpd="sng" w="19050">
            <a:solidFill>
              <a:schemeClr val="accent1"/>
            </a:solidFill>
            <a:prstDash val="solid"/>
            <a:miter lim="1567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7" name="Google Shape;177;p27"/>
          <p:cNvGrpSpPr/>
          <p:nvPr/>
        </p:nvGrpSpPr>
        <p:grpSpPr>
          <a:xfrm flipH="1">
            <a:off x="509625" y="329538"/>
            <a:ext cx="410950" cy="410925"/>
            <a:chOff x="5275800" y="1597475"/>
            <a:chExt cx="410950" cy="410925"/>
          </a:xfrm>
        </p:grpSpPr>
        <p:sp>
          <p:nvSpPr>
            <p:cNvPr id="178" name="Google Shape;178;p27"/>
            <p:cNvSpPr/>
            <p:nvPr/>
          </p:nvSpPr>
          <p:spPr>
            <a:xfrm>
              <a:off x="5506375" y="1828675"/>
              <a:ext cx="119750" cy="119750"/>
            </a:xfrm>
            <a:custGeom>
              <a:rect b="b" l="l" r="r" t="t"/>
              <a:pathLst>
                <a:path extrusionOk="0" fill="none" h="4790" w="4790">
                  <a:moveTo>
                    <a:pt x="0" y="0"/>
                  </a:moveTo>
                  <a:lnTo>
                    <a:pt x="4790" y="4790"/>
                  </a:lnTo>
                </a:path>
              </a:pathLst>
            </a:custGeom>
            <a:noFill/>
            <a:ln cap="flat" cmpd="sng" w="19050">
              <a:solidFill>
                <a:schemeClr val="accen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27"/>
            <p:cNvSpPr/>
            <p:nvPr/>
          </p:nvSpPr>
          <p:spPr>
            <a:xfrm>
              <a:off x="5335525" y="1657825"/>
              <a:ext cx="120500" cy="120475"/>
            </a:xfrm>
            <a:custGeom>
              <a:rect b="b" l="l" r="r" t="t"/>
              <a:pathLst>
                <a:path extrusionOk="0" fill="none" h="4819" w="4820">
                  <a:moveTo>
                    <a:pt x="1" y="1"/>
                  </a:moveTo>
                  <a:lnTo>
                    <a:pt x="4820" y="4818"/>
                  </a:lnTo>
                </a:path>
              </a:pathLst>
            </a:custGeom>
            <a:noFill/>
            <a:ln cap="flat" cmpd="sng" w="19050">
              <a:solidFill>
                <a:schemeClr val="accen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p27"/>
            <p:cNvSpPr/>
            <p:nvPr/>
          </p:nvSpPr>
          <p:spPr>
            <a:xfrm>
              <a:off x="5506375" y="1658250"/>
              <a:ext cx="120175" cy="120200"/>
            </a:xfrm>
            <a:custGeom>
              <a:rect b="b" l="l" r="r" t="t"/>
              <a:pathLst>
                <a:path extrusionOk="0" fill="none" h="4808" w="4807">
                  <a:moveTo>
                    <a:pt x="0" y="4807"/>
                  </a:moveTo>
                  <a:lnTo>
                    <a:pt x="4807" y="1"/>
                  </a:lnTo>
                </a:path>
              </a:pathLst>
            </a:custGeom>
            <a:noFill/>
            <a:ln cap="flat" cmpd="sng" w="19050">
              <a:solidFill>
                <a:schemeClr val="accen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81;p27"/>
            <p:cNvSpPr/>
            <p:nvPr/>
          </p:nvSpPr>
          <p:spPr>
            <a:xfrm>
              <a:off x="5336000" y="1828825"/>
              <a:ext cx="120025" cy="120025"/>
            </a:xfrm>
            <a:custGeom>
              <a:rect b="b" l="l" r="r" t="t"/>
              <a:pathLst>
                <a:path extrusionOk="0" fill="none" h="4801" w="4801">
                  <a:moveTo>
                    <a:pt x="0" y="4801"/>
                  </a:moveTo>
                  <a:lnTo>
                    <a:pt x="4801" y="1"/>
                  </a:lnTo>
                </a:path>
              </a:pathLst>
            </a:custGeom>
            <a:noFill/>
            <a:ln cap="flat" cmpd="sng" w="19050">
              <a:solidFill>
                <a:schemeClr val="accen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82;p27"/>
            <p:cNvSpPr/>
            <p:nvPr/>
          </p:nvSpPr>
          <p:spPr>
            <a:xfrm>
              <a:off x="5517425" y="1802925"/>
              <a:ext cx="169325" cy="25"/>
            </a:xfrm>
            <a:custGeom>
              <a:rect b="b" l="l" r="r" t="t"/>
              <a:pathLst>
                <a:path extrusionOk="0" fill="none" h="1" w="6773">
                  <a:moveTo>
                    <a:pt x="0" y="0"/>
                  </a:moveTo>
                  <a:lnTo>
                    <a:pt x="6773" y="0"/>
                  </a:lnTo>
                </a:path>
              </a:pathLst>
            </a:custGeom>
            <a:noFill/>
            <a:ln cap="flat" cmpd="sng" w="19050">
              <a:solidFill>
                <a:schemeClr val="accen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Google Shape;183;p27"/>
            <p:cNvSpPr/>
            <p:nvPr/>
          </p:nvSpPr>
          <p:spPr>
            <a:xfrm>
              <a:off x="5275800" y="1802925"/>
              <a:ext cx="170400" cy="25"/>
            </a:xfrm>
            <a:custGeom>
              <a:rect b="b" l="l" r="r" t="t"/>
              <a:pathLst>
                <a:path extrusionOk="0" fill="none" h="1" w="6816">
                  <a:moveTo>
                    <a:pt x="0" y="0"/>
                  </a:moveTo>
                  <a:lnTo>
                    <a:pt x="6815" y="0"/>
                  </a:lnTo>
                </a:path>
              </a:pathLst>
            </a:custGeom>
            <a:noFill/>
            <a:ln cap="flat" cmpd="sng" w="19050">
              <a:solidFill>
                <a:schemeClr val="accen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184;p27"/>
            <p:cNvSpPr/>
            <p:nvPr/>
          </p:nvSpPr>
          <p:spPr>
            <a:xfrm>
              <a:off x="5481875" y="1597475"/>
              <a:ext cx="25" cy="169925"/>
            </a:xfrm>
            <a:custGeom>
              <a:rect b="b" l="l" r="r" t="t"/>
              <a:pathLst>
                <a:path extrusionOk="0" fill="none" h="6797" w="1">
                  <a:moveTo>
                    <a:pt x="0" y="6796"/>
                  </a:moveTo>
                  <a:lnTo>
                    <a:pt x="0" y="0"/>
                  </a:lnTo>
                </a:path>
              </a:pathLst>
            </a:custGeom>
            <a:noFill/>
            <a:ln cap="flat" cmpd="sng" w="19050">
              <a:solidFill>
                <a:schemeClr val="accen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" name="Google Shape;185;p27"/>
            <p:cNvSpPr/>
            <p:nvPr/>
          </p:nvSpPr>
          <p:spPr>
            <a:xfrm>
              <a:off x="5481875" y="1838675"/>
              <a:ext cx="25" cy="169725"/>
            </a:xfrm>
            <a:custGeom>
              <a:rect b="b" l="l" r="r" t="t"/>
              <a:pathLst>
                <a:path extrusionOk="0" fill="none" h="6789" w="1">
                  <a:moveTo>
                    <a:pt x="0" y="6788"/>
                  </a:moveTo>
                  <a:lnTo>
                    <a:pt x="0" y="0"/>
                  </a:lnTo>
                </a:path>
              </a:pathLst>
            </a:custGeom>
            <a:noFill/>
            <a:ln cap="flat" cmpd="sng" w="19050">
              <a:solidFill>
                <a:schemeClr val="accen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86;p27"/>
            <p:cNvSpPr/>
            <p:nvPr/>
          </p:nvSpPr>
          <p:spPr>
            <a:xfrm>
              <a:off x="5466125" y="1792225"/>
              <a:ext cx="26475" cy="22675"/>
            </a:xfrm>
            <a:custGeom>
              <a:rect b="b" l="l" r="r" t="t"/>
              <a:pathLst>
                <a:path extrusionOk="0" h="907" w="1059">
                  <a:moveTo>
                    <a:pt x="605" y="0"/>
                  </a:moveTo>
                  <a:cubicBezTo>
                    <a:pt x="202" y="0"/>
                    <a:pt x="0" y="488"/>
                    <a:pt x="286" y="773"/>
                  </a:cubicBezTo>
                  <a:cubicBezTo>
                    <a:pt x="378" y="865"/>
                    <a:pt x="491" y="907"/>
                    <a:pt x="602" y="907"/>
                  </a:cubicBezTo>
                  <a:cubicBezTo>
                    <a:pt x="835" y="907"/>
                    <a:pt x="1058" y="726"/>
                    <a:pt x="1058" y="453"/>
                  </a:cubicBezTo>
                  <a:cubicBezTo>
                    <a:pt x="1058" y="203"/>
                    <a:pt x="856" y="0"/>
                    <a:pt x="605" y="0"/>
                  </a:cubicBezTo>
                  <a:close/>
                </a:path>
              </a:pathLst>
            </a:custGeom>
            <a:solidFill>
              <a:srgbClr val="FCA8A2"/>
            </a:solidFill>
            <a:ln cap="flat" cmpd="sng" w="190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7" name="Google Shape;187;p27"/>
          <p:cNvSpPr txBox="1"/>
          <p:nvPr>
            <p:ph type="title"/>
          </p:nvPr>
        </p:nvSpPr>
        <p:spPr>
          <a:xfrm>
            <a:off x="715100" y="1902100"/>
            <a:ext cx="7713900" cy="133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88" name="Google Shape;188;p27"/>
          <p:cNvSpPr txBox="1"/>
          <p:nvPr>
            <p:ph idx="2" type="title"/>
          </p:nvPr>
        </p:nvSpPr>
        <p:spPr>
          <a:xfrm>
            <a:off x="2996550" y="1005800"/>
            <a:ext cx="31509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189" name="Google Shape;189;p27"/>
          <p:cNvSpPr txBox="1"/>
          <p:nvPr>
            <p:ph idx="1" type="subTitle"/>
          </p:nvPr>
        </p:nvSpPr>
        <p:spPr>
          <a:xfrm>
            <a:off x="715100" y="3768975"/>
            <a:ext cx="7713900" cy="53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90" name="Google Shape;190;p27"/>
          <p:cNvGrpSpPr/>
          <p:nvPr/>
        </p:nvGrpSpPr>
        <p:grpSpPr>
          <a:xfrm flipH="1">
            <a:off x="8223425" y="4403025"/>
            <a:ext cx="410950" cy="410925"/>
            <a:chOff x="5275800" y="1597475"/>
            <a:chExt cx="410950" cy="410925"/>
          </a:xfrm>
        </p:grpSpPr>
        <p:sp>
          <p:nvSpPr>
            <p:cNvPr id="191" name="Google Shape;191;p27"/>
            <p:cNvSpPr/>
            <p:nvPr/>
          </p:nvSpPr>
          <p:spPr>
            <a:xfrm>
              <a:off x="5506375" y="1828675"/>
              <a:ext cx="119750" cy="119750"/>
            </a:xfrm>
            <a:custGeom>
              <a:rect b="b" l="l" r="r" t="t"/>
              <a:pathLst>
                <a:path extrusionOk="0" fill="none" h="4790" w="4790">
                  <a:moveTo>
                    <a:pt x="0" y="0"/>
                  </a:moveTo>
                  <a:lnTo>
                    <a:pt x="4790" y="4790"/>
                  </a:lnTo>
                </a:path>
              </a:pathLst>
            </a:custGeom>
            <a:noFill/>
            <a:ln cap="flat" cmpd="sng" w="19050">
              <a:solidFill>
                <a:schemeClr val="accen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92;p27"/>
            <p:cNvSpPr/>
            <p:nvPr/>
          </p:nvSpPr>
          <p:spPr>
            <a:xfrm>
              <a:off x="5335525" y="1657825"/>
              <a:ext cx="120500" cy="120475"/>
            </a:xfrm>
            <a:custGeom>
              <a:rect b="b" l="l" r="r" t="t"/>
              <a:pathLst>
                <a:path extrusionOk="0" fill="none" h="4819" w="4820">
                  <a:moveTo>
                    <a:pt x="1" y="1"/>
                  </a:moveTo>
                  <a:lnTo>
                    <a:pt x="4820" y="4818"/>
                  </a:lnTo>
                </a:path>
              </a:pathLst>
            </a:custGeom>
            <a:noFill/>
            <a:ln cap="flat" cmpd="sng" w="19050">
              <a:solidFill>
                <a:schemeClr val="accen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27"/>
            <p:cNvSpPr/>
            <p:nvPr/>
          </p:nvSpPr>
          <p:spPr>
            <a:xfrm>
              <a:off x="5506375" y="1658250"/>
              <a:ext cx="120175" cy="120200"/>
            </a:xfrm>
            <a:custGeom>
              <a:rect b="b" l="l" r="r" t="t"/>
              <a:pathLst>
                <a:path extrusionOk="0" fill="none" h="4808" w="4807">
                  <a:moveTo>
                    <a:pt x="0" y="4807"/>
                  </a:moveTo>
                  <a:lnTo>
                    <a:pt x="4807" y="1"/>
                  </a:lnTo>
                </a:path>
              </a:pathLst>
            </a:custGeom>
            <a:noFill/>
            <a:ln cap="flat" cmpd="sng" w="19050">
              <a:solidFill>
                <a:schemeClr val="accen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p27"/>
            <p:cNvSpPr/>
            <p:nvPr/>
          </p:nvSpPr>
          <p:spPr>
            <a:xfrm>
              <a:off x="5336000" y="1828825"/>
              <a:ext cx="120025" cy="120025"/>
            </a:xfrm>
            <a:custGeom>
              <a:rect b="b" l="l" r="r" t="t"/>
              <a:pathLst>
                <a:path extrusionOk="0" fill="none" h="4801" w="4801">
                  <a:moveTo>
                    <a:pt x="0" y="4801"/>
                  </a:moveTo>
                  <a:lnTo>
                    <a:pt x="4801" y="1"/>
                  </a:lnTo>
                </a:path>
              </a:pathLst>
            </a:custGeom>
            <a:noFill/>
            <a:ln cap="flat" cmpd="sng" w="19050">
              <a:solidFill>
                <a:schemeClr val="accen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p27"/>
            <p:cNvSpPr/>
            <p:nvPr/>
          </p:nvSpPr>
          <p:spPr>
            <a:xfrm>
              <a:off x="5517425" y="1802925"/>
              <a:ext cx="169325" cy="25"/>
            </a:xfrm>
            <a:custGeom>
              <a:rect b="b" l="l" r="r" t="t"/>
              <a:pathLst>
                <a:path extrusionOk="0" fill="none" h="1" w="6773">
                  <a:moveTo>
                    <a:pt x="0" y="0"/>
                  </a:moveTo>
                  <a:lnTo>
                    <a:pt x="6773" y="0"/>
                  </a:lnTo>
                </a:path>
              </a:pathLst>
            </a:custGeom>
            <a:noFill/>
            <a:ln cap="flat" cmpd="sng" w="19050">
              <a:solidFill>
                <a:schemeClr val="accen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96;p27"/>
            <p:cNvSpPr/>
            <p:nvPr/>
          </p:nvSpPr>
          <p:spPr>
            <a:xfrm>
              <a:off x="5275800" y="1802925"/>
              <a:ext cx="170400" cy="25"/>
            </a:xfrm>
            <a:custGeom>
              <a:rect b="b" l="l" r="r" t="t"/>
              <a:pathLst>
                <a:path extrusionOk="0" fill="none" h="1" w="6816">
                  <a:moveTo>
                    <a:pt x="0" y="0"/>
                  </a:moveTo>
                  <a:lnTo>
                    <a:pt x="6815" y="0"/>
                  </a:lnTo>
                </a:path>
              </a:pathLst>
            </a:custGeom>
            <a:noFill/>
            <a:ln cap="flat" cmpd="sng" w="19050">
              <a:solidFill>
                <a:schemeClr val="accen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27"/>
            <p:cNvSpPr/>
            <p:nvPr/>
          </p:nvSpPr>
          <p:spPr>
            <a:xfrm>
              <a:off x="5481875" y="1597475"/>
              <a:ext cx="25" cy="169925"/>
            </a:xfrm>
            <a:custGeom>
              <a:rect b="b" l="l" r="r" t="t"/>
              <a:pathLst>
                <a:path extrusionOk="0" fill="none" h="6797" w="1">
                  <a:moveTo>
                    <a:pt x="0" y="6796"/>
                  </a:moveTo>
                  <a:lnTo>
                    <a:pt x="0" y="0"/>
                  </a:lnTo>
                </a:path>
              </a:pathLst>
            </a:custGeom>
            <a:noFill/>
            <a:ln cap="flat" cmpd="sng" w="19050">
              <a:solidFill>
                <a:schemeClr val="accen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p27"/>
            <p:cNvSpPr/>
            <p:nvPr/>
          </p:nvSpPr>
          <p:spPr>
            <a:xfrm>
              <a:off x="5481875" y="1838675"/>
              <a:ext cx="25" cy="169725"/>
            </a:xfrm>
            <a:custGeom>
              <a:rect b="b" l="l" r="r" t="t"/>
              <a:pathLst>
                <a:path extrusionOk="0" fill="none" h="6789" w="1">
                  <a:moveTo>
                    <a:pt x="0" y="6788"/>
                  </a:moveTo>
                  <a:lnTo>
                    <a:pt x="0" y="0"/>
                  </a:lnTo>
                </a:path>
              </a:pathLst>
            </a:custGeom>
            <a:noFill/>
            <a:ln cap="flat" cmpd="sng" w="19050">
              <a:solidFill>
                <a:schemeClr val="accen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p27"/>
            <p:cNvSpPr/>
            <p:nvPr/>
          </p:nvSpPr>
          <p:spPr>
            <a:xfrm>
              <a:off x="5466125" y="1792225"/>
              <a:ext cx="26475" cy="22675"/>
            </a:xfrm>
            <a:custGeom>
              <a:rect b="b" l="l" r="r" t="t"/>
              <a:pathLst>
                <a:path extrusionOk="0" h="907" w="1059">
                  <a:moveTo>
                    <a:pt x="605" y="0"/>
                  </a:moveTo>
                  <a:cubicBezTo>
                    <a:pt x="202" y="0"/>
                    <a:pt x="0" y="488"/>
                    <a:pt x="286" y="773"/>
                  </a:cubicBezTo>
                  <a:cubicBezTo>
                    <a:pt x="378" y="865"/>
                    <a:pt x="491" y="907"/>
                    <a:pt x="602" y="907"/>
                  </a:cubicBezTo>
                  <a:cubicBezTo>
                    <a:pt x="835" y="907"/>
                    <a:pt x="1058" y="726"/>
                    <a:pt x="1058" y="453"/>
                  </a:cubicBezTo>
                  <a:cubicBezTo>
                    <a:pt x="1058" y="203"/>
                    <a:pt x="856" y="0"/>
                    <a:pt x="605" y="0"/>
                  </a:cubicBezTo>
                  <a:close/>
                </a:path>
              </a:pathLst>
            </a:custGeom>
            <a:solidFill>
              <a:srgbClr val="FCA8A2"/>
            </a:solidFill>
            <a:ln cap="flat" cmpd="sng" w="190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2">
  <p:cSld name="BLANK_1_1_1_3"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8"/>
          <p:cNvSpPr/>
          <p:nvPr/>
        </p:nvSpPr>
        <p:spPr>
          <a:xfrm flipH="1">
            <a:off x="-35600" y="-38794"/>
            <a:ext cx="572175" cy="2446302"/>
          </a:xfrm>
          <a:custGeom>
            <a:rect b="b" l="l" r="r" t="t"/>
            <a:pathLst>
              <a:path extrusionOk="0" fill="none" h="28595" w="6688">
                <a:moveTo>
                  <a:pt x="6687" y="28595"/>
                </a:moveTo>
                <a:lnTo>
                  <a:pt x="6687" y="0"/>
                </a:lnTo>
                <a:lnTo>
                  <a:pt x="1" y="0"/>
                </a:lnTo>
                <a:lnTo>
                  <a:pt x="1" y="21987"/>
                </a:lnTo>
                <a:lnTo>
                  <a:pt x="1" y="21987"/>
                </a:lnTo>
                <a:cubicBezTo>
                  <a:pt x="1" y="25637"/>
                  <a:pt x="3038" y="28595"/>
                  <a:pt x="6687" y="28595"/>
                </a:cubicBezTo>
                <a:close/>
              </a:path>
            </a:pathLst>
          </a:custGeom>
          <a:noFill/>
          <a:ln cap="flat" cmpd="sng" w="19050">
            <a:solidFill>
              <a:schemeClr val="dk2"/>
            </a:solidFill>
            <a:prstDash val="solid"/>
            <a:miter lim="1567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28"/>
          <p:cNvSpPr/>
          <p:nvPr/>
        </p:nvSpPr>
        <p:spPr>
          <a:xfrm flipH="1" rot="10800000">
            <a:off x="8619200" y="2743481"/>
            <a:ext cx="572175" cy="2446302"/>
          </a:xfrm>
          <a:custGeom>
            <a:rect b="b" l="l" r="r" t="t"/>
            <a:pathLst>
              <a:path extrusionOk="0" fill="none" h="28595" w="6688">
                <a:moveTo>
                  <a:pt x="6687" y="28595"/>
                </a:moveTo>
                <a:lnTo>
                  <a:pt x="6687" y="0"/>
                </a:lnTo>
                <a:lnTo>
                  <a:pt x="1" y="0"/>
                </a:lnTo>
                <a:lnTo>
                  <a:pt x="1" y="21987"/>
                </a:lnTo>
                <a:lnTo>
                  <a:pt x="1" y="21987"/>
                </a:lnTo>
                <a:cubicBezTo>
                  <a:pt x="1" y="25637"/>
                  <a:pt x="3038" y="28595"/>
                  <a:pt x="6687" y="28595"/>
                </a:cubicBezTo>
                <a:close/>
              </a:path>
            </a:pathLst>
          </a:custGeom>
          <a:noFill/>
          <a:ln cap="flat" cmpd="sng" w="19050">
            <a:solidFill>
              <a:schemeClr val="accent2"/>
            </a:solidFill>
            <a:prstDash val="solid"/>
            <a:miter lim="1567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3" name="Google Shape;203;p28"/>
          <p:cNvGrpSpPr/>
          <p:nvPr/>
        </p:nvGrpSpPr>
        <p:grpSpPr>
          <a:xfrm flipH="1">
            <a:off x="8223425" y="329538"/>
            <a:ext cx="410950" cy="410925"/>
            <a:chOff x="5275800" y="1597475"/>
            <a:chExt cx="410950" cy="410925"/>
          </a:xfrm>
        </p:grpSpPr>
        <p:sp>
          <p:nvSpPr>
            <p:cNvPr id="204" name="Google Shape;204;p28"/>
            <p:cNvSpPr/>
            <p:nvPr/>
          </p:nvSpPr>
          <p:spPr>
            <a:xfrm>
              <a:off x="5506375" y="1828675"/>
              <a:ext cx="119750" cy="119750"/>
            </a:xfrm>
            <a:custGeom>
              <a:rect b="b" l="l" r="r" t="t"/>
              <a:pathLst>
                <a:path extrusionOk="0" fill="none" h="4790" w="4790">
                  <a:moveTo>
                    <a:pt x="0" y="0"/>
                  </a:moveTo>
                  <a:lnTo>
                    <a:pt x="4790" y="4790"/>
                  </a:ln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28"/>
            <p:cNvSpPr/>
            <p:nvPr/>
          </p:nvSpPr>
          <p:spPr>
            <a:xfrm>
              <a:off x="5335525" y="1657825"/>
              <a:ext cx="120500" cy="120475"/>
            </a:xfrm>
            <a:custGeom>
              <a:rect b="b" l="l" r="r" t="t"/>
              <a:pathLst>
                <a:path extrusionOk="0" fill="none" h="4819" w="4820">
                  <a:moveTo>
                    <a:pt x="1" y="1"/>
                  </a:moveTo>
                  <a:lnTo>
                    <a:pt x="4820" y="4818"/>
                  </a:ln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28"/>
            <p:cNvSpPr/>
            <p:nvPr/>
          </p:nvSpPr>
          <p:spPr>
            <a:xfrm>
              <a:off x="5506375" y="1658250"/>
              <a:ext cx="120175" cy="120200"/>
            </a:xfrm>
            <a:custGeom>
              <a:rect b="b" l="l" r="r" t="t"/>
              <a:pathLst>
                <a:path extrusionOk="0" fill="none" h="4808" w="4807">
                  <a:moveTo>
                    <a:pt x="0" y="4807"/>
                  </a:moveTo>
                  <a:lnTo>
                    <a:pt x="4807" y="1"/>
                  </a:ln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28"/>
            <p:cNvSpPr/>
            <p:nvPr/>
          </p:nvSpPr>
          <p:spPr>
            <a:xfrm>
              <a:off x="5336000" y="1828825"/>
              <a:ext cx="120025" cy="120025"/>
            </a:xfrm>
            <a:custGeom>
              <a:rect b="b" l="l" r="r" t="t"/>
              <a:pathLst>
                <a:path extrusionOk="0" fill="none" h="4801" w="4801">
                  <a:moveTo>
                    <a:pt x="0" y="4801"/>
                  </a:moveTo>
                  <a:lnTo>
                    <a:pt x="4801" y="1"/>
                  </a:ln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28"/>
            <p:cNvSpPr/>
            <p:nvPr/>
          </p:nvSpPr>
          <p:spPr>
            <a:xfrm>
              <a:off x="5517425" y="1802925"/>
              <a:ext cx="169325" cy="25"/>
            </a:xfrm>
            <a:custGeom>
              <a:rect b="b" l="l" r="r" t="t"/>
              <a:pathLst>
                <a:path extrusionOk="0" fill="none" h="1" w="6773">
                  <a:moveTo>
                    <a:pt x="0" y="0"/>
                  </a:moveTo>
                  <a:lnTo>
                    <a:pt x="6773" y="0"/>
                  </a:ln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28"/>
            <p:cNvSpPr/>
            <p:nvPr/>
          </p:nvSpPr>
          <p:spPr>
            <a:xfrm>
              <a:off x="5275800" y="1802925"/>
              <a:ext cx="170400" cy="25"/>
            </a:xfrm>
            <a:custGeom>
              <a:rect b="b" l="l" r="r" t="t"/>
              <a:pathLst>
                <a:path extrusionOk="0" fill="none" h="1" w="6816">
                  <a:moveTo>
                    <a:pt x="0" y="0"/>
                  </a:moveTo>
                  <a:lnTo>
                    <a:pt x="6815" y="0"/>
                  </a:ln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28"/>
            <p:cNvSpPr/>
            <p:nvPr/>
          </p:nvSpPr>
          <p:spPr>
            <a:xfrm>
              <a:off x="5481875" y="1597475"/>
              <a:ext cx="25" cy="169925"/>
            </a:xfrm>
            <a:custGeom>
              <a:rect b="b" l="l" r="r" t="t"/>
              <a:pathLst>
                <a:path extrusionOk="0" fill="none" h="6797" w="1">
                  <a:moveTo>
                    <a:pt x="0" y="6796"/>
                  </a:moveTo>
                  <a:lnTo>
                    <a:pt x="0" y="0"/>
                  </a:ln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28"/>
            <p:cNvSpPr/>
            <p:nvPr/>
          </p:nvSpPr>
          <p:spPr>
            <a:xfrm>
              <a:off x="5481875" y="1838675"/>
              <a:ext cx="25" cy="169725"/>
            </a:xfrm>
            <a:custGeom>
              <a:rect b="b" l="l" r="r" t="t"/>
              <a:pathLst>
                <a:path extrusionOk="0" fill="none" h="6789" w="1">
                  <a:moveTo>
                    <a:pt x="0" y="6788"/>
                  </a:moveTo>
                  <a:lnTo>
                    <a:pt x="0" y="0"/>
                  </a:ln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28"/>
            <p:cNvSpPr/>
            <p:nvPr/>
          </p:nvSpPr>
          <p:spPr>
            <a:xfrm>
              <a:off x="5466125" y="1792225"/>
              <a:ext cx="26475" cy="22675"/>
            </a:xfrm>
            <a:custGeom>
              <a:rect b="b" l="l" r="r" t="t"/>
              <a:pathLst>
                <a:path extrusionOk="0" h="907" w="1059">
                  <a:moveTo>
                    <a:pt x="605" y="0"/>
                  </a:moveTo>
                  <a:cubicBezTo>
                    <a:pt x="202" y="0"/>
                    <a:pt x="0" y="488"/>
                    <a:pt x="286" y="773"/>
                  </a:cubicBezTo>
                  <a:cubicBezTo>
                    <a:pt x="378" y="865"/>
                    <a:pt x="491" y="907"/>
                    <a:pt x="602" y="907"/>
                  </a:cubicBezTo>
                  <a:cubicBezTo>
                    <a:pt x="835" y="907"/>
                    <a:pt x="1058" y="726"/>
                    <a:pt x="1058" y="453"/>
                  </a:cubicBezTo>
                  <a:cubicBezTo>
                    <a:pt x="1058" y="203"/>
                    <a:pt x="856" y="0"/>
                    <a:pt x="605" y="0"/>
                  </a:cubicBezTo>
                  <a:close/>
                </a:path>
              </a:pathLst>
            </a:custGeom>
            <a:solidFill>
              <a:srgbClr val="FCA8A2"/>
            </a:solidFill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3" name="Google Shape;213;p28"/>
          <p:cNvSpPr txBox="1"/>
          <p:nvPr>
            <p:ph type="title"/>
          </p:nvPr>
        </p:nvSpPr>
        <p:spPr>
          <a:xfrm>
            <a:off x="1555950" y="1902100"/>
            <a:ext cx="6032100" cy="133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14" name="Google Shape;214;p28"/>
          <p:cNvSpPr txBox="1"/>
          <p:nvPr>
            <p:ph idx="2" type="title"/>
          </p:nvPr>
        </p:nvSpPr>
        <p:spPr>
          <a:xfrm>
            <a:off x="2996550" y="1005800"/>
            <a:ext cx="31509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215" name="Google Shape;215;p28"/>
          <p:cNvSpPr txBox="1"/>
          <p:nvPr>
            <p:ph idx="1" type="subTitle"/>
          </p:nvPr>
        </p:nvSpPr>
        <p:spPr>
          <a:xfrm>
            <a:off x="1555950" y="3768975"/>
            <a:ext cx="6032100" cy="53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16" name="Google Shape;216;p28"/>
          <p:cNvGrpSpPr/>
          <p:nvPr/>
        </p:nvGrpSpPr>
        <p:grpSpPr>
          <a:xfrm flipH="1">
            <a:off x="509625" y="4403025"/>
            <a:ext cx="410950" cy="410925"/>
            <a:chOff x="5275800" y="1597475"/>
            <a:chExt cx="410950" cy="410925"/>
          </a:xfrm>
        </p:grpSpPr>
        <p:sp>
          <p:nvSpPr>
            <p:cNvPr id="217" name="Google Shape;217;p28"/>
            <p:cNvSpPr/>
            <p:nvPr/>
          </p:nvSpPr>
          <p:spPr>
            <a:xfrm>
              <a:off x="5506375" y="1828675"/>
              <a:ext cx="119750" cy="119750"/>
            </a:xfrm>
            <a:custGeom>
              <a:rect b="b" l="l" r="r" t="t"/>
              <a:pathLst>
                <a:path extrusionOk="0" fill="none" h="4790" w="4790">
                  <a:moveTo>
                    <a:pt x="0" y="0"/>
                  </a:moveTo>
                  <a:lnTo>
                    <a:pt x="4790" y="4790"/>
                  </a:ln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28"/>
            <p:cNvSpPr/>
            <p:nvPr/>
          </p:nvSpPr>
          <p:spPr>
            <a:xfrm>
              <a:off x="5335525" y="1657825"/>
              <a:ext cx="120500" cy="120475"/>
            </a:xfrm>
            <a:custGeom>
              <a:rect b="b" l="l" r="r" t="t"/>
              <a:pathLst>
                <a:path extrusionOk="0" fill="none" h="4819" w="4820">
                  <a:moveTo>
                    <a:pt x="1" y="1"/>
                  </a:moveTo>
                  <a:lnTo>
                    <a:pt x="4820" y="4818"/>
                  </a:ln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28"/>
            <p:cNvSpPr/>
            <p:nvPr/>
          </p:nvSpPr>
          <p:spPr>
            <a:xfrm>
              <a:off x="5506375" y="1658250"/>
              <a:ext cx="120175" cy="120200"/>
            </a:xfrm>
            <a:custGeom>
              <a:rect b="b" l="l" r="r" t="t"/>
              <a:pathLst>
                <a:path extrusionOk="0" fill="none" h="4808" w="4807">
                  <a:moveTo>
                    <a:pt x="0" y="4807"/>
                  </a:moveTo>
                  <a:lnTo>
                    <a:pt x="4807" y="1"/>
                  </a:ln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28"/>
            <p:cNvSpPr/>
            <p:nvPr/>
          </p:nvSpPr>
          <p:spPr>
            <a:xfrm>
              <a:off x="5336000" y="1828825"/>
              <a:ext cx="120025" cy="120025"/>
            </a:xfrm>
            <a:custGeom>
              <a:rect b="b" l="l" r="r" t="t"/>
              <a:pathLst>
                <a:path extrusionOk="0" fill="none" h="4801" w="4801">
                  <a:moveTo>
                    <a:pt x="0" y="4801"/>
                  </a:moveTo>
                  <a:lnTo>
                    <a:pt x="4801" y="1"/>
                  </a:ln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28"/>
            <p:cNvSpPr/>
            <p:nvPr/>
          </p:nvSpPr>
          <p:spPr>
            <a:xfrm>
              <a:off x="5517425" y="1802925"/>
              <a:ext cx="169325" cy="25"/>
            </a:xfrm>
            <a:custGeom>
              <a:rect b="b" l="l" r="r" t="t"/>
              <a:pathLst>
                <a:path extrusionOk="0" fill="none" h="1" w="6773">
                  <a:moveTo>
                    <a:pt x="0" y="0"/>
                  </a:moveTo>
                  <a:lnTo>
                    <a:pt x="6773" y="0"/>
                  </a:ln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28"/>
            <p:cNvSpPr/>
            <p:nvPr/>
          </p:nvSpPr>
          <p:spPr>
            <a:xfrm>
              <a:off x="5275800" y="1802925"/>
              <a:ext cx="170400" cy="25"/>
            </a:xfrm>
            <a:custGeom>
              <a:rect b="b" l="l" r="r" t="t"/>
              <a:pathLst>
                <a:path extrusionOk="0" fill="none" h="1" w="6816">
                  <a:moveTo>
                    <a:pt x="0" y="0"/>
                  </a:moveTo>
                  <a:lnTo>
                    <a:pt x="6815" y="0"/>
                  </a:ln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28"/>
            <p:cNvSpPr/>
            <p:nvPr/>
          </p:nvSpPr>
          <p:spPr>
            <a:xfrm>
              <a:off x="5481875" y="1597475"/>
              <a:ext cx="25" cy="169925"/>
            </a:xfrm>
            <a:custGeom>
              <a:rect b="b" l="l" r="r" t="t"/>
              <a:pathLst>
                <a:path extrusionOk="0" fill="none" h="6797" w="1">
                  <a:moveTo>
                    <a:pt x="0" y="6796"/>
                  </a:moveTo>
                  <a:lnTo>
                    <a:pt x="0" y="0"/>
                  </a:ln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p28"/>
            <p:cNvSpPr/>
            <p:nvPr/>
          </p:nvSpPr>
          <p:spPr>
            <a:xfrm>
              <a:off x="5481875" y="1838675"/>
              <a:ext cx="25" cy="169725"/>
            </a:xfrm>
            <a:custGeom>
              <a:rect b="b" l="l" r="r" t="t"/>
              <a:pathLst>
                <a:path extrusionOk="0" fill="none" h="6789" w="1">
                  <a:moveTo>
                    <a:pt x="0" y="6788"/>
                  </a:moveTo>
                  <a:lnTo>
                    <a:pt x="0" y="0"/>
                  </a:ln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28"/>
            <p:cNvSpPr/>
            <p:nvPr/>
          </p:nvSpPr>
          <p:spPr>
            <a:xfrm>
              <a:off x="5466125" y="1792225"/>
              <a:ext cx="26475" cy="22675"/>
            </a:xfrm>
            <a:custGeom>
              <a:rect b="b" l="l" r="r" t="t"/>
              <a:pathLst>
                <a:path extrusionOk="0" h="907" w="1059">
                  <a:moveTo>
                    <a:pt x="605" y="0"/>
                  </a:moveTo>
                  <a:cubicBezTo>
                    <a:pt x="202" y="0"/>
                    <a:pt x="0" y="488"/>
                    <a:pt x="286" y="773"/>
                  </a:cubicBezTo>
                  <a:cubicBezTo>
                    <a:pt x="378" y="865"/>
                    <a:pt x="491" y="907"/>
                    <a:pt x="602" y="907"/>
                  </a:cubicBezTo>
                  <a:cubicBezTo>
                    <a:pt x="835" y="907"/>
                    <a:pt x="1058" y="726"/>
                    <a:pt x="1058" y="453"/>
                  </a:cubicBezTo>
                  <a:cubicBezTo>
                    <a:pt x="1058" y="203"/>
                    <a:pt x="856" y="0"/>
                    <a:pt x="605" y="0"/>
                  </a:cubicBezTo>
                  <a:close/>
                </a:path>
              </a:pathLst>
            </a:custGeom>
            <a:solidFill>
              <a:srgbClr val="FCA8A2"/>
            </a:solidFill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"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7" name="Google Shape;227;p29"/>
          <p:cNvGrpSpPr/>
          <p:nvPr/>
        </p:nvGrpSpPr>
        <p:grpSpPr>
          <a:xfrm>
            <a:off x="250968" y="-24"/>
            <a:ext cx="623446" cy="4129640"/>
            <a:chOff x="403368" y="-24"/>
            <a:chExt cx="623446" cy="4129640"/>
          </a:xfrm>
        </p:grpSpPr>
        <p:sp>
          <p:nvSpPr>
            <p:cNvPr id="228" name="Google Shape;228;p29"/>
            <p:cNvSpPr/>
            <p:nvPr/>
          </p:nvSpPr>
          <p:spPr>
            <a:xfrm>
              <a:off x="625818" y="3710994"/>
              <a:ext cx="178571" cy="178571"/>
            </a:xfrm>
            <a:custGeom>
              <a:rect b="b" l="l" r="r" t="t"/>
              <a:pathLst>
                <a:path extrusionOk="0" h="3654" w="3654">
                  <a:moveTo>
                    <a:pt x="1827" y="1"/>
                  </a:moveTo>
                  <a:lnTo>
                    <a:pt x="1" y="1827"/>
                  </a:lnTo>
                  <a:lnTo>
                    <a:pt x="1827" y="3654"/>
                  </a:lnTo>
                  <a:lnTo>
                    <a:pt x="3653" y="1827"/>
                  </a:lnTo>
                  <a:lnTo>
                    <a:pt x="1827" y="1"/>
                  </a:lnTo>
                  <a:close/>
                </a:path>
              </a:pathLst>
            </a:custGeom>
            <a:noFill/>
            <a:ln cap="flat" cmpd="sng" w="19050">
              <a:solidFill>
                <a:srgbClr val="2B3358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229;p29"/>
            <p:cNvSpPr/>
            <p:nvPr/>
          </p:nvSpPr>
          <p:spPr>
            <a:xfrm>
              <a:off x="715080" y="3443886"/>
              <a:ext cx="49" cy="322347"/>
            </a:xfrm>
            <a:custGeom>
              <a:rect b="b" l="l" r="r" t="t"/>
              <a:pathLst>
                <a:path extrusionOk="0" fill="none" h="6596" w="1">
                  <a:moveTo>
                    <a:pt x="0" y="0"/>
                  </a:moveTo>
                  <a:lnTo>
                    <a:pt x="0" y="6596"/>
                  </a:lnTo>
                </a:path>
              </a:pathLst>
            </a:custGeom>
            <a:noFill/>
            <a:ln cap="flat" cmpd="sng" w="19050">
              <a:solidFill>
                <a:srgbClr val="2B3358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230;p29"/>
            <p:cNvSpPr/>
            <p:nvPr/>
          </p:nvSpPr>
          <p:spPr>
            <a:xfrm>
              <a:off x="715080" y="3825498"/>
              <a:ext cx="49" cy="304118"/>
            </a:xfrm>
            <a:custGeom>
              <a:rect b="b" l="l" r="r" t="t"/>
              <a:pathLst>
                <a:path extrusionOk="0" fill="none" h="6223" w="1">
                  <a:moveTo>
                    <a:pt x="0" y="1"/>
                  </a:moveTo>
                  <a:lnTo>
                    <a:pt x="0" y="6223"/>
                  </a:lnTo>
                </a:path>
              </a:pathLst>
            </a:custGeom>
            <a:noFill/>
            <a:ln cap="flat" cmpd="sng" w="19050">
              <a:solidFill>
                <a:srgbClr val="2B3358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29"/>
            <p:cNvSpPr/>
            <p:nvPr/>
          </p:nvSpPr>
          <p:spPr>
            <a:xfrm>
              <a:off x="403368" y="3800255"/>
              <a:ext cx="280172" cy="49"/>
            </a:xfrm>
            <a:custGeom>
              <a:rect b="b" l="l" r="r" t="t"/>
              <a:pathLst>
                <a:path extrusionOk="0" fill="none" h="1" w="5733">
                  <a:moveTo>
                    <a:pt x="1" y="0"/>
                  </a:moveTo>
                  <a:lnTo>
                    <a:pt x="5732" y="0"/>
                  </a:lnTo>
                </a:path>
              </a:pathLst>
            </a:custGeom>
            <a:noFill/>
            <a:ln cap="flat" cmpd="sng" w="19050">
              <a:solidFill>
                <a:srgbClr val="2B3358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29"/>
            <p:cNvSpPr/>
            <p:nvPr/>
          </p:nvSpPr>
          <p:spPr>
            <a:xfrm>
              <a:off x="715080" y="-24"/>
              <a:ext cx="49" cy="3115218"/>
            </a:xfrm>
            <a:custGeom>
              <a:rect b="b" l="l" r="r" t="t"/>
              <a:pathLst>
                <a:path extrusionOk="0" fill="none" h="63745" w="1">
                  <a:moveTo>
                    <a:pt x="0" y="63745"/>
                  </a:moveTo>
                  <a:lnTo>
                    <a:pt x="0" y="0"/>
                  </a:lnTo>
                </a:path>
              </a:pathLst>
            </a:custGeom>
            <a:noFill/>
            <a:ln cap="flat" cmpd="sng" w="19050">
              <a:solidFill>
                <a:srgbClr val="2B3358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p29"/>
            <p:cNvSpPr/>
            <p:nvPr/>
          </p:nvSpPr>
          <p:spPr>
            <a:xfrm>
              <a:off x="746642" y="3800255"/>
              <a:ext cx="280172" cy="49"/>
            </a:xfrm>
            <a:custGeom>
              <a:rect b="b" l="l" r="r" t="t"/>
              <a:pathLst>
                <a:path extrusionOk="0" fill="none" h="1" w="5733">
                  <a:moveTo>
                    <a:pt x="1" y="0"/>
                  </a:moveTo>
                  <a:lnTo>
                    <a:pt x="5732" y="0"/>
                  </a:lnTo>
                </a:path>
              </a:pathLst>
            </a:custGeom>
            <a:noFill/>
            <a:ln cap="flat" cmpd="sng" w="19050">
              <a:solidFill>
                <a:srgbClr val="2B3358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4" name="Google Shape;234;p29"/>
          <p:cNvGrpSpPr/>
          <p:nvPr/>
        </p:nvGrpSpPr>
        <p:grpSpPr>
          <a:xfrm rot="10800000">
            <a:off x="8269568" y="1013852"/>
            <a:ext cx="623446" cy="4129640"/>
            <a:chOff x="403368" y="-24"/>
            <a:chExt cx="623446" cy="4129640"/>
          </a:xfrm>
        </p:grpSpPr>
        <p:sp>
          <p:nvSpPr>
            <p:cNvPr id="235" name="Google Shape;235;p29"/>
            <p:cNvSpPr/>
            <p:nvPr/>
          </p:nvSpPr>
          <p:spPr>
            <a:xfrm>
              <a:off x="625818" y="3710994"/>
              <a:ext cx="178571" cy="178571"/>
            </a:xfrm>
            <a:custGeom>
              <a:rect b="b" l="l" r="r" t="t"/>
              <a:pathLst>
                <a:path extrusionOk="0" h="3654" w="3654">
                  <a:moveTo>
                    <a:pt x="1827" y="1"/>
                  </a:moveTo>
                  <a:lnTo>
                    <a:pt x="1" y="1827"/>
                  </a:lnTo>
                  <a:lnTo>
                    <a:pt x="1827" y="3654"/>
                  </a:lnTo>
                  <a:lnTo>
                    <a:pt x="3653" y="1827"/>
                  </a:lnTo>
                  <a:lnTo>
                    <a:pt x="1827" y="1"/>
                  </a:lnTo>
                  <a:close/>
                </a:path>
              </a:pathLst>
            </a:custGeom>
            <a:noFill/>
            <a:ln cap="flat" cmpd="sng" w="19050">
              <a:solidFill>
                <a:srgbClr val="2B3358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29"/>
            <p:cNvSpPr/>
            <p:nvPr/>
          </p:nvSpPr>
          <p:spPr>
            <a:xfrm>
              <a:off x="715080" y="3443886"/>
              <a:ext cx="49" cy="322347"/>
            </a:xfrm>
            <a:custGeom>
              <a:rect b="b" l="l" r="r" t="t"/>
              <a:pathLst>
                <a:path extrusionOk="0" fill="none" h="6596" w="1">
                  <a:moveTo>
                    <a:pt x="0" y="0"/>
                  </a:moveTo>
                  <a:lnTo>
                    <a:pt x="0" y="6596"/>
                  </a:lnTo>
                </a:path>
              </a:pathLst>
            </a:custGeom>
            <a:noFill/>
            <a:ln cap="flat" cmpd="sng" w="19050">
              <a:solidFill>
                <a:srgbClr val="2B3358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29"/>
            <p:cNvSpPr/>
            <p:nvPr/>
          </p:nvSpPr>
          <p:spPr>
            <a:xfrm>
              <a:off x="715080" y="3825498"/>
              <a:ext cx="49" cy="304118"/>
            </a:xfrm>
            <a:custGeom>
              <a:rect b="b" l="l" r="r" t="t"/>
              <a:pathLst>
                <a:path extrusionOk="0" fill="none" h="6223" w="1">
                  <a:moveTo>
                    <a:pt x="0" y="1"/>
                  </a:moveTo>
                  <a:lnTo>
                    <a:pt x="0" y="6223"/>
                  </a:lnTo>
                </a:path>
              </a:pathLst>
            </a:custGeom>
            <a:noFill/>
            <a:ln cap="flat" cmpd="sng" w="19050">
              <a:solidFill>
                <a:srgbClr val="2B3358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29"/>
            <p:cNvSpPr/>
            <p:nvPr/>
          </p:nvSpPr>
          <p:spPr>
            <a:xfrm>
              <a:off x="403368" y="3800255"/>
              <a:ext cx="280172" cy="49"/>
            </a:xfrm>
            <a:custGeom>
              <a:rect b="b" l="l" r="r" t="t"/>
              <a:pathLst>
                <a:path extrusionOk="0" fill="none" h="1" w="5733">
                  <a:moveTo>
                    <a:pt x="1" y="0"/>
                  </a:moveTo>
                  <a:lnTo>
                    <a:pt x="5732" y="0"/>
                  </a:lnTo>
                </a:path>
              </a:pathLst>
            </a:custGeom>
            <a:noFill/>
            <a:ln cap="flat" cmpd="sng" w="19050">
              <a:solidFill>
                <a:srgbClr val="2B3358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29"/>
            <p:cNvSpPr/>
            <p:nvPr/>
          </p:nvSpPr>
          <p:spPr>
            <a:xfrm>
              <a:off x="715080" y="-24"/>
              <a:ext cx="49" cy="3115218"/>
            </a:xfrm>
            <a:custGeom>
              <a:rect b="b" l="l" r="r" t="t"/>
              <a:pathLst>
                <a:path extrusionOk="0" fill="none" h="63745" w="1">
                  <a:moveTo>
                    <a:pt x="0" y="63745"/>
                  </a:moveTo>
                  <a:lnTo>
                    <a:pt x="0" y="0"/>
                  </a:lnTo>
                </a:path>
              </a:pathLst>
            </a:custGeom>
            <a:noFill/>
            <a:ln cap="flat" cmpd="sng" w="19050">
              <a:solidFill>
                <a:srgbClr val="2B3358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29"/>
            <p:cNvSpPr/>
            <p:nvPr/>
          </p:nvSpPr>
          <p:spPr>
            <a:xfrm>
              <a:off x="746642" y="3800255"/>
              <a:ext cx="280172" cy="49"/>
            </a:xfrm>
            <a:custGeom>
              <a:rect b="b" l="l" r="r" t="t"/>
              <a:pathLst>
                <a:path extrusionOk="0" fill="none" h="1" w="5733">
                  <a:moveTo>
                    <a:pt x="1" y="0"/>
                  </a:moveTo>
                  <a:lnTo>
                    <a:pt x="5732" y="0"/>
                  </a:lnTo>
                </a:path>
              </a:pathLst>
            </a:custGeom>
            <a:noFill/>
            <a:ln cap="flat" cmpd="sng" w="19050">
              <a:solidFill>
                <a:srgbClr val="2B3358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1" name="Google Shape;241;p29"/>
          <p:cNvSpPr txBox="1"/>
          <p:nvPr>
            <p:ph idx="1" type="subTitle"/>
          </p:nvPr>
        </p:nvSpPr>
        <p:spPr>
          <a:xfrm>
            <a:off x="4962350" y="1894650"/>
            <a:ext cx="3466500" cy="135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2" name="Google Shape;242;p29"/>
          <p:cNvSpPr txBox="1"/>
          <p:nvPr>
            <p:ph type="title"/>
          </p:nvPr>
        </p:nvSpPr>
        <p:spPr>
          <a:xfrm>
            <a:off x="715100" y="1894650"/>
            <a:ext cx="3466500" cy="135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4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1"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4" name="Google Shape;244;p30"/>
          <p:cNvGrpSpPr/>
          <p:nvPr/>
        </p:nvGrpSpPr>
        <p:grpSpPr>
          <a:xfrm rot="-5400000">
            <a:off x="308633" y="3142120"/>
            <a:ext cx="1881224" cy="1818678"/>
            <a:chOff x="644551" y="2624979"/>
            <a:chExt cx="1881224" cy="1818678"/>
          </a:xfrm>
        </p:grpSpPr>
        <p:sp>
          <p:nvSpPr>
            <p:cNvPr id="245" name="Google Shape;245;p30"/>
            <p:cNvSpPr/>
            <p:nvPr/>
          </p:nvSpPr>
          <p:spPr>
            <a:xfrm>
              <a:off x="644551" y="2624979"/>
              <a:ext cx="105218" cy="105154"/>
            </a:xfrm>
            <a:custGeom>
              <a:rect b="b" l="l" r="r" t="t"/>
              <a:pathLst>
                <a:path extrusionOk="0" fill="none" h="1632" w="1633">
                  <a:moveTo>
                    <a:pt x="1632" y="1631"/>
                  </a:moveTo>
                  <a:lnTo>
                    <a:pt x="0" y="1"/>
                  </a:lnTo>
                </a:path>
              </a:pathLst>
            </a:custGeom>
            <a:noFill/>
            <a:ln cap="flat" cmpd="sng" w="19050">
              <a:solidFill>
                <a:schemeClr val="l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p30"/>
            <p:cNvSpPr/>
            <p:nvPr/>
          </p:nvSpPr>
          <p:spPr>
            <a:xfrm>
              <a:off x="644551" y="2624979"/>
              <a:ext cx="105218" cy="105154"/>
            </a:xfrm>
            <a:custGeom>
              <a:rect b="b" l="l" r="r" t="t"/>
              <a:pathLst>
                <a:path extrusionOk="0" fill="none" h="1632" w="1633">
                  <a:moveTo>
                    <a:pt x="0" y="1631"/>
                  </a:moveTo>
                  <a:lnTo>
                    <a:pt x="1632" y="1"/>
                  </a:lnTo>
                </a:path>
              </a:pathLst>
            </a:custGeom>
            <a:noFill/>
            <a:ln cap="flat" cmpd="sng" w="19050">
              <a:solidFill>
                <a:schemeClr val="l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30"/>
            <p:cNvSpPr/>
            <p:nvPr/>
          </p:nvSpPr>
          <p:spPr>
            <a:xfrm>
              <a:off x="697065" y="2929171"/>
              <a:ext cx="64" cy="1514486"/>
            </a:xfrm>
            <a:custGeom>
              <a:rect b="b" l="l" r="r" t="t"/>
              <a:pathLst>
                <a:path extrusionOk="0" fill="none" h="23505" w="1">
                  <a:moveTo>
                    <a:pt x="1" y="23505"/>
                  </a:moveTo>
                  <a:lnTo>
                    <a:pt x="1" y="0"/>
                  </a:lnTo>
                </a:path>
              </a:pathLst>
            </a:custGeom>
            <a:noFill/>
            <a:ln cap="flat" cmpd="sng" w="19050">
              <a:solidFill>
                <a:schemeClr val="l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p30"/>
            <p:cNvSpPr/>
            <p:nvPr/>
          </p:nvSpPr>
          <p:spPr>
            <a:xfrm rot="5400000">
              <a:off x="1768468" y="1919283"/>
              <a:ext cx="64" cy="1514550"/>
            </a:xfrm>
            <a:custGeom>
              <a:rect b="b" l="l" r="r" t="t"/>
              <a:pathLst>
                <a:path extrusionOk="0" fill="none" h="23506" w="1">
                  <a:moveTo>
                    <a:pt x="1" y="23505"/>
                  </a:moveTo>
                  <a:lnTo>
                    <a:pt x="1" y="1"/>
                  </a:lnTo>
                </a:path>
              </a:pathLst>
            </a:custGeom>
            <a:noFill/>
            <a:ln cap="flat" cmpd="sng" w="19050">
              <a:solidFill>
                <a:schemeClr val="l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9" name="Google Shape;249;p30"/>
          <p:cNvGrpSpPr/>
          <p:nvPr/>
        </p:nvGrpSpPr>
        <p:grpSpPr>
          <a:xfrm rot="5400000">
            <a:off x="6958448" y="174947"/>
            <a:ext cx="1881224" cy="1818678"/>
            <a:chOff x="644551" y="2624979"/>
            <a:chExt cx="1881224" cy="1818678"/>
          </a:xfrm>
        </p:grpSpPr>
        <p:sp>
          <p:nvSpPr>
            <p:cNvPr id="250" name="Google Shape;250;p30"/>
            <p:cNvSpPr/>
            <p:nvPr/>
          </p:nvSpPr>
          <p:spPr>
            <a:xfrm>
              <a:off x="644551" y="2624979"/>
              <a:ext cx="105218" cy="105154"/>
            </a:xfrm>
            <a:custGeom>
              <a:rect b="b" l="l" r="r" t="t"/>
              <a:pathLst>
                <a:path extrusionOk="0" fill="none" h="1632" w="1633">
                  <a:moveTo>
                    <a:pt x="1632" y="1631"/>
                  </a:moveTo>
                  <a:lnTo>
                    <a:pt x="0" y="1"/>
                  </a:lnTo>
                </a:path>
              </a:pathLst>
            </a:custGeom>
            <a:noFill/>
            <a:ln cap="flat" cmpd="sng" w="19050">
              <a:solidFill>
                <a:schemeClr val="l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30"/>
            <p:cNvSpPr/>
            <p:nvPr/>
          </p:nvSpPr>
          <p:spPr>
            <a:xfrm>
              <a:off x="644551" y="2624979"/>
              <a:ext cx="105218" cy="105154"/>
            </a:xfrm>
            <a:custGeom>
              <a:rect b="b" l="l" r="r" t="t"/>
              <a:pathLst>
                <a:path extrusionOk="0" fill="none" h="1632" w="1633">
                  <a:moveTo>
                    <a:pt x="0" y="1631"/>
                  </a:moveTo>
                  <a:lnTo>
                    <a:pt x="1632" y="1"/>
                  </a:lnTo>
                </a:path>
              </a:pathLst>
            </a:custGeom>
            <a:noFill/>
            <a:ln cap="flat" cmpd="sng" w="19050">
              <a:solidFill>
                <a:schemeClr val="l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30"/>
            <p:cNvSpPr/>
            <p:nvPr/>
          </p:nvSpPr>
          <p:spPr>
            <a:xfrm>
              <a:off x="697065" y="2929171"/>
              <a:ext cx="64" cy="1514486"/>
            </a:xfrm>
            <a:custGeom>
              <a:rect b="b" l="l" r="r" t="t"/>
              <a:pathLst>
                <a:path extrusionOk="0" fill="none" h="23505" w="1">
                  <a:moveTo>
                    <a:pt x="1" y="23505"/>
                  </a:moveTo>
                  <a:lnTo>
                    <a:pt x="1" y="0"/>
                  </a:lnTo>
                </a:path>
              </a:pathLst>
            </a:custGeom>
            <a:noFill/>
            <a:ln cap="flat" cmpd="sng" w="19050">
              <a:solidFill>
                <a:schemeClr val="l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30"/>
            <p:cNvSpPr/>
            <p:nvPr/>
          </p:nvSpPr>
          <p:spPr>
            <a:xfrm rot="5400000">
              <a:off x="1768468" y="1919283"/>
              <a:ext cx="64" cy="1514550"/>
            </a:xfrm>
            <a:custGeom>
              <a:rect b="b" l="l" r="r" t="t"/>
              <a:pathLst>
                <a:path extrusionOk="0" fill="none" h="23506" w="1">
                  <a:moveTo>
                    <a:pt x="1" y="23505"/>
                  </a:moveTo>
                  <a:lnTo>
                    <a:pt x="1" y="1"/>
                  </a:lnTo>
                </a:path>
              </a:pathLst>
            </a:custGeom>
            <a:noFill/>
            <a:ln cap="flat" cmpd="sng" w="19050">
              <a:solidFill>
                <a:schemeClr val="l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54" name="Google Shape;254;p30"/>
          <p:cNvSpPr txBox="1"/>
          <p:nvPr>
            <p:ph idx="1" type="subTitle"/>
          </p:nvPr>
        </p:nvSpPr>
        <p:spPr>
          <a:xfrm>
            <a:off x="795608" y="2046300"/>
            <a:ext cx="3365100" cy="105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5" name="Google Shape;255;p30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1_2"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7" name="Google Shape;257;p31"/>
          <p:cNvGrpSpPr/>
          <p:nvPr/>
        </p:nvGrpSpPr>
        <p:grpSpPr>
          <a:xfrm rot="-5400000">
            <a:off x="351849" y="2989238"/>
            <a:ext cx="1989925" cy="1928344"/>
            <a:chOff x="535850" y="2515313"/>
            <a:chExt cx="1989925" cy="1928344"/>
          </a:xfrm>
        </p:grpSpPr>
        <p:sp>
          <p:nvSpPr>
            <p:cNvPr id="258" name="Google Shape;258;p31"/>
            <p:cNvSpPr/>
            <p:nvPr/>
          </p:nvSpPr>
          <p:spPr>
            <a:xfrm>
              <a:off x="697065" y="2515313"/>
              <a:ext cx="64" cy="322485"/>
            </a:xfrm>
            <a:custGeom>
              <a:rect b="b" l="l" r="r" t="t"/>
              <a:pathLst>
                <a:path extrusionOk="0" fill="none" h="5005" w="1">
                  <a:moveTo>
                    <a:pt x="1" y="5004"/>
                  </a:moveTo>
                  <a:lnTo>
                    <a:pt x="1" y="0"/>
                  </a:lnTo>
                </a:path>
              </a:pathLst>
            </a:custGeom>
            <a:noFill/>
            <a:ln cap="flat" cmpd="sng" w="19050">
              <a:solidFill>
                <a:schemeClr val="accen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31"/>
            <p:cNvSpPr/>
            <p:nvPr/>
          </p:nvSpPr>
          <p:spPr>
            <a:xfrm>
              <a:off x="535850" y="2676526"/>
              <a:ext cx="322485" cy="64"/>
            </a:xfrm>
            <a:custGeom>
              <a:rect b="b" l="l" r="r" t="t"/>
              <a:pathLst>
                <a:path extrusionOk="0" fill="none" h="1" w="5005">
                  <a:moveTo>
                    <a:pt x="1" y="0"/>
                  </a:moveTo>
                  <a:lnTo>
                    <a:pt x="5005" y="0"/>
                  </a:lnTo>
                </a:path>
              </a:pathLst>
            </a:custGeom>
            <a:noFill/>
            <a:ln cap="flat" cmpd="sng" w="19050">
              <a:solidFill>
                <a:schemeClr val="accen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31"/>
            <p:cNvSpPr/>
            <p:nvPr/>
          </p:nvSpPr>
          <p:spPr>
            <a:xfrm>
              <a:off x="644551" y="2624979"/>
              <a:ext cx="105218" cy="105154"/>
            </a:xfrm>
            <a:custGeom>
              <a:rect b="b" l="l" r="r" t="t"/>
              <a:pathLst>
                <a:path extrusionOk="0" fill="none" h="1632" w="1633">
                  <a:moveTo>
                    <a:pt x="1632" y="1631"/>
                  </a:moveTo>
                  <a:lnTo>
                    <a:pt x="0" y="1"/>
                  </a:lnTo>
                </a:path>
              </a:pathLst>
            </a:custGeom>
            <a:noFill/>
            <a:ln cap="flat" cmpd="sng" w="19050">
              <a:solidFill>
                <a:schemeClr val="accen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31"/>
            <p:cNvSpPr/>
            <p:nvPr/>
          </p:nvSpPr>
          <p:spPr>
            <a:xfrm>
              <a:off x="644551" y="2624979"/>
              <a:ext cx="105218" cy="105154"/>
            </a:xfrm>
            <a:custGeom>
              <a:rect b="b" l="l" r="r" t="t"/>
              <a:pathLst>
                <a:path extrusionOk="0" fill="none" h="1632" w="1633">
                  <a:moveTo>
                    <a:pt x="0" y="1631"/>
                  </a:moveTo>
                  <a:lnTo>
                    <a:pt x="1632" y="1"/>
                  </a:lnTo>
                </a:path>
              </a:pathLst>
            </a:custGeom>
            <a:noFill/>
            <a:ln cap="flat" cmpd="sng" w="19050">
              <a:solidFill>
                <a:schemeClr val="accen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31"/>
            <p:cNvSpPr/>
            <p:nvPr/>
          </p:nvSpPr>
          <p:spPr>
            <a:xfrm>
              <a:off x="697065" y="2929171"/>
              <a:ext cx="64" cy="1514486"/>
            </a:xfrm>
            <a:custGeom>
              <a:rect b="b" l="l" r="r" t="t"/>
              <a:pathLst>
                <a:path extrusionOk="0" fill="none" h="23505" w="1">
                  <a:moveTo>
                    <a:pt x="1" y="23505"/>
                  </a:moveTo>
                  <a:lnTo>
                    <a:pt x="1" y="0"/>
                  </a:lnTo>
                </a:path>
              </a:pathLst>
            </a:custGeom>
            <a:noFill/>
            <a:ln cap="flat" cmpd="sng" w="19050">
              <a:solidFill>
                <a:schemeClr val="accen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63;p31"/>
            <p:cNvSpPr/>
            <p:nvPr/>
          </p:nvSpPr>
          <p:spPr>
            <a:xfrm rot="5400000">
              <a:off x="1768468" y="1919283"/>
              <a:ext cx="64" cy="1514550"/>
            </a:xfrm>
            <a:custGeom>
              <a:rect b="b" l="l" r="r" t="t"/>
              <a:pathLst>
                <a:path extrusionOk="0" fill="none" h="23506" w="1">
                  <a:moveTo>
                    <a:pt x="1" y="23505"/>
                  </a:moveTo>
                  <a:lnTo>
                    <a:pt x="1" y="1"/>
                  </a:lnTo>
                </a:path>
              </a:pathLst>
            </a:custGeom>
            <a:noFill/>
            <a:ln cap="flat" cmpd="sng" w="19050">
              <a:solidFill>
                <a:schemeClr val="accen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4" name="Google Shape;264;p31"/>
          <p:cNvGrpSpPr/>
          <p:nvPr/>
        </p:nvGrpSpPr>
        <p:grpSpPr>
          <a:xfrm rot="5400000">
            <a:off x="6806530" y="218164"/>
            <a:ext cx="1989925" cy="1928344"/>
            <a:chOff x="535850" y="2515313"/>
            <a:chExt cx="1989925" cy="1928344"/>
          </a:xfrm>
        </p:grpSpPr>
        <p:sp>
          <p:nvSpPr>
            <p:cNvPr id="265" name="Google Shape;265;p31"/>
            <p:cNvSpPr/>
            <p:nvPr/>
          </p:nvSpPr>
          <p:spPr>
            <a:xfrm>
              <a:off x="697065" y="2515313"/>
              <a:ext cx="64" cy="322485"/>
            </a:xfrm>
            <a:custGeom>
              <a:rect b="b" l="l" r="r" t="t"/>
              <a:pathLst>
                <a:path extrusionOk="0" fill="none" h="5005" w="1">
                  <a:moveTo>
                    <a:pt x="1" y="5004"/>
                  </a:moveTo>
                  <a:lnTo>
                    <a:pt x="1" y="0"/>
                  </a:lnTo>
                </a:path>
              </a:pathLst>
            </a:custGeom>
            <a:noFill/>
            <a:ln cap="flat" cmpd="sng" w="19050">
              <a:solidFill>
                <a:schemeClr val="accen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" name="Google Shape;266;p31"/>
            <p:cNvSpPr/>
            <p:nvPr/>
          </p:nvSpPr>
          <p:spPr>
            <a:xfrm>
              <a:off x="535850" y="2676526"/>
              <a:ext cx="322485" cy="64"/>
            </a:xfrm>
            <a:custGeom>
              <a:rect b="b" l="l" r="r" t="t"/>
              <a:pathLst>
                <a:path extrusionOk="0" fill="none" h="1" w="5005">
                  <a:moveTo>
                    <a:pt x="1" y="0"/>
                  </a:moveTo>
                  <a:lnTo>
                    <a:pt x="5005" y="0"/>
                  </a:lnTo>
                </a:path>
              </a:pathLst>
            </a:custGeom>
            <a:noFill/>
            <a:ln cap="flat" cmpd="sng" w="19050">
              <a:solidFill>
                <a:schemeClr val="accen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31"/>
            <p:cNvSpPr/>
            <p:nvPr/>
          </p:nvSpPr>
          <p:spPr>
            <a:xfrm>
              <a:off x="644551" y="2624979"/>
              <a:ext cx="105218" cy="105154"/>
            </a:xfrm>
            <a:custGeom>
              <a:rect b="b" l="l" r="r" t="t"/>
              <a:pathLst>
                <a:path extrusionOk="0" fill="none" h="1632" w="1633">
                  <a:moveTo>
                    <a:pt x="1632" y="1631"/>
                  </a:moveTo>
                  <a:lnTo>
                    <a:pt x="0" y="1"/>
                  </a:lnTo>
                </a:path>
              </a:pathLst>
            </a:custGeom>
            <a:noFill/>
            <a:ln cap="flat" cmpd="sng" w="19050">
              <a:solidFill>
                <a:schemeClr val="accen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31"/>
            <p:cNvSpPr/>
            <p:nvPr/>
          </p:nvSpPr>
          <p:spPr>
            <a:xfrm>
              <a:off x="644551" y="2624979"/>
              <a:ext cx="105218" cy="105154"/>
            </a:xfrm>
            <a:custGeom>
              <a:rect b="b" l="l" r="r" t="t"/>
              <a:pathLst>
                <a:path extrusionOk="0" fill="none" h="1632" w="1633">
                  <a:moveTo>
                    <a:pt x="0" y="1631"/>
                  </a:moveTo>
                  <a:lnTo>
                    <a:pt x="1632" y="1"/>
                  </a:lnTo>
                </a:path>
              </a:pathLst>
            </a:custGeom>
            <a:noFill/>
            <a:ln cap="flat" cmpd="sng" w="19050">
              <a:solidFill>
                <a:schemeClr val="accen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31"/>
            <p:cNvSpPr/>
            <p:nvPr/>
          </p:nvSpPr>
          <p:spPr>
            <a:xfrm>
              <a:off x="697065" y="2929171"/>
              <a:ext cx="64" cy="1514486"/>
            </a:xfrm>
            <a:custGeom>
              <a:rect b="b" l="l" r="r" t="t"/>
              <a:pathLst>
                <a:path extrusionOk="0" fill="none" h="23505" w="1">
                  <a:moveTo>
                    <a:pt x="1" y="23505"/>
                  </a:moveTo>
                  <a:lnTo>
                    <a:pt x="1" y="0"/>
                  </a:lnTo>
                </a:path>
              </a:pathLst>
            </a:custGeom>
            <a:noFill/>
            <a:ln cap="flat" cmpd="sng" w="19050">
              <a:solidFill>
                <a:schemeClr val="accen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70;p31"/>
            <p:cNvSpPr/>
            <p:nvPr/>
          </p:nvSpPr>
          <p:spPr>
            <a:xfrm rot="5400000">
              <a:off x="1768468" y="1919283"/>
              <a:ext cx="64" cy="1514550"/>
            </a:xfrm>
            <a:custGeom>
              <a:rect b="b" l="l" r="r" t="t"/>
              <a:pathLst>
                <a:path extrusionOk="0" fill="none" h="23506" w="1">
                  <a:moveTo>
                    <a:pt x="1" y="23505"/>
                  </a:moveTo>
                  <a:lnTo>
                    <a:pt x="1" y="1"/>
                  </a:lnTo>
                </a:path>
              </a:pathLst>
            </a:custGeom>
            <a:noFill/>
            <a:ln cap="flat" cmpd="sng" w="19050">
              <a:solidFill>
                <a:schemeClr val="accen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1" name="Google Shape;271;p31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CUSTOM_1_2_1"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3" name="Google Shape;273;p32"/>
          <p:cNvGrpSpPr/>
          <p:nvPr/>
        </p:nvGrpSpPr>
        <p:grpSpPr>
          <a:xfrm>
            <a:off x="8223425" y="329538"/>
            <a:ext cx="410950" cy="410925"/>
            <a:chOff x="5275800" y="1597475"/>
            <a:chExt cx="410950" cy="410925"/>
          </a:xfrm>
        </p:grpSpPr>
        <p:sp>
          <p:nvSpPr>
            <p:cNvPr id="274" name="Google Shape;274;p32"/>
            <p:cNvSpPr/>
            <p:nvPr/>
          </p:nvSpPr>
          <p:spPr>
            <a:xfrm>
              <a:off x="5506375" y="1828675"/>
              <a:ext cx="119750" cy="119750"/>
            </a:xfrm>
            <a:custGeom>
              <a:rect b="b" l="l" r="r" t="t"/>
              <a:pathLst>
                <a:path extrusionOk="0" fill="none" h="4790" w="4790">
                  <a:moveTo>
                    <a:pt x="0" y="0"/>
                  </a:moveTo>
                  <a:lnTo>
                    <a:pt x="4790" y="4790"/>
                  </a:lnTo>
                </a:path>
              </a:pathLst>
            </a:custGeom>
            <a:noFill/>
            <a:ln cap="flat" cmpd="sng" w="19050">
              <a:solidFill>
                <a:schemeClr val="l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p32"/>
            <p:cNvSpPr/>
            <p:nvPr/>
          </p:nvSpPr>
          <p:spPr>
            <a:xfrm>
              <a:off x="5335525" y="1657825"/>
              <a:ext cx="120500" cy="120475"/>
            </a:xfrm>
            <a:custGeom>
              <a:rect b="b" l="l" r="r" t="t"/>
              <a:pathLst>
                <a:path extrusionOk="0" fill="none" h="4819" w="4820">
                  <a:moveTo>
                    <a:pt x="1" y="1"/>
                  </a:moveTo>
                  <a:lnTo>
                    <a:pt x="4820" y="4818"/>
                  </a:lnTo>
                </a:path>
              </a:pathLst>
            </a:custGeom>
            <a:noFill/>
            <a:ln cap="flat" cmpd="sng" w="19050">
              <a:solidFill>
                <a:schemeClr val="l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" name="Google Shape;276;p32"/>
            <p:cNvSpPr/>
            <p:nvPr/>
          </p:nvSpPr>
          <p:spPr>
            <a:xfrm>
              <a:off x="5506375" y="1658250"/>
              <a:ext cx="120175" cy="120200"/>
            </a:xfrm>
            <a:custGeom>
              <a:rect b="b" l="l" r="r" t="t"/>
              <a:pathLst>
                <a:path extrusionOk="0" fill="none" h="4808" w="4807">
                  <a:moveTo>
                    <a:pt x="0" y="4807"/>
                  </a:moveTo>
                  <a:lnTo>
                    <a:pt x="4807" y="1"/>
                  </a:lnTo>
                </a:path>
              </a:pathLst>
            </a:custGeom>
            <a:noFill/>
            <a:ln cap="flat" cmpd="sng" w="19050">
              <a:solidFill>
                <a:schemeClr val="l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" name="Google Shape;277;p32"/>
            <p:cNvSpPr/>
            <p:nvPr/>
          </p:nvSpPr>
          <p:spPr>
            <a:xfrm>
              <a:off x="5336000" y="1828825"/>
              <a:ext cx="120025" cy="120025"/>
            </a:xfrm>
            <a:custGeom>
              <a:rect b="b" l="l" r="r" t="t"/>
              <a:pathLst>
                <a:path extrusionOk="0" fill="none" h="4801" w="4801">
                  <a:moveTo>
                    <a:pt x="0" y="4801"/>
                  </a:moveTo>
                  <a:lnTo>
                    <a:pt x="4801" y="1"/>
                  </a:lnTo>
                </a:path>
              </a:pathLst>
            </a:custGeom>
            <a:noFill/>
            <a:ln cap="flat" cmpd="sng" w="19050">
              <a:solidFill>
                <a:schemeClr val="l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" name="Google Shape;278;p32"/>
            <p:cNvSpPr/>
            <p:nvPr/>
          </p:nvSpPr>
          <p:spPr>
            <a:xfrm>
              <a:off x="5517425" y="1802925"/>
              <a:ext cx="169325" cy="25"/>
            </a:xfrm>
            <a:custGeom>
              <a:rect b="b" l="l" r="r" t="t"/>
              <a:pathLst>
                <a:path extrusionOk="0" fill="none" h="1" w="6773">
                  <a:moveTo>
                    <a:pt x="0" y="0"/>
                  </a:moveTo>
                  <a:lnTo>
                    <a:pt x="6773" y="0"/>
                  </a:lnTo>
                </a:path>
              </a:pathLst>
            </a:custGeom>
            <a:noFill/>
            <a:ln cap="flat" cmpd="sng" w="19050">
              <a:solidFill>
                <a:schemeClr val="l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32"/>
            <p:cNvSpPr/>
            <p:nvPr/>
          </p:nvSpPr>
          <p:spPr>
            <a:xfrm>
              <a:off x="5275800" y="1802925"/>
              <a:ext cx="170400" cy="25"/>
            </a:xfrm>
            <a:custGeom>
              <a:rect b="b" l="l" r="r" t="t"/>
              <a:pathLst>
                <a:path extrusionOk="0" fill="none" h="1" w="6816">
                  <a:moveTo>
                    <a:pt x="0" y="0"/>
                  </a:moveTo>
                  <a:lnTo>
                    <a:pt x="6815" y="0"/>
                  </a:lnTo>
                </a:path>
              </a:pathLst>
            </a:custGeom>
            <a:noFill/>
            <a:ln cap="flat" cmpd="sng" w="19050">
              <a:solidFill>
                <a:schemeClr val="l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80;p32"/>
            <p:cNvSpPr/>
            <p:nvPr/>
          </p:nvSpPr>
          <p:spPr>
            <a:xfrm>
              <a:off x="5481875" y="1597475"/>
              <a:ext cx="25" cy="169925"/>
            </a:xfrm>
            <a:custGeom>
              <a:rect b="b" l="l" r="r" t="t"/>
              <a:pathLst>
                <a:path extrusionOk="0" fill="none" h="6797" w="1">
                  <a:moveTo>
                    <a:pt x="0" y="6796"/>
                  </a:moveTo>
                  <a:lnTo>
                    <a:pt x="0" y="0"/>
                  </a:lnTo>
                </a:path>
              </a:pathLst>
            </a:custGeom>
            <a:noFill/>
            <a:ln cap="flat" cmpd="sng" w="19050">
              <a:solidFill>
                <a:schemeClr val="l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" name="Google Shape;281;p32"/>
            <p:cNvSpPr/>
            <p:nvPr/>
          </p:nvSpPr>
          <p:spPr>
            <a:xfrm>
              <a:off x="5481875" y="1838675"/>
              <a:ext cx="25" cy="169725"/>
            </a:xfrm>
            <a:custGeom>
              <a:rect b="b" l="l" r="r" t="t"/>
              <a:pathLst>
                <a:path extrusionOk="0" fill="none" h="6789" w="1">
                  <a:moveTo>
                    <a:pt x="0" y="6788"/>
                  </a:moveTo>
                  <a:lnTo>
                    <a:pt x="0" y="0"/>
                  </a:lnTo>
                </a:path>
              </a:pathLst>
            </a:custGeom>
            <a:noFill/>
            <a:ln cap="flat" cmpd="sng" w="19050">
              <a:solidFill>
                <a:schemeClr val="l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" name="Google Shape;282;p32"/>
            <p:cNvSpPr/>
            <p:nvPr/>
          </p:nvSpPr>
          <p:spPr>
            <a:xfrm>
              <a:off x="5466125" y="1792225"/>
              <a:ext cx="26475" cy="22675"/>
            </a:xfrm>
            <a:custGeom>
              <a:rect b="b" l="l" r="r" t="t"/>
              <a:pathLst>
                <a:path extrusionOk="0" h="907" w="1059">
                  <a:moveTo>
                    <a:pt x="605" y="0"/>
                  </a:moveTo>
                  <a:cubicBezTo>
                    <a:pt x="202" y="0"/>
                    <a:pt x="0" y="488"/>
                    <a:pt x="286" y="773"/>
                  </a:cubicBezTo>
                  <a:cubicBezTo>
                    <a:pt x="378" y="865"/>
                    <a:pt x="491" y="907"/>
                    <a:pt x="602" y="907"/>
                  </a:cubicBezTo>
                  <a:cubicBezTo>
                    <a:pt x="835" y="907"/>
                    <a:pt x="1058" y="726"/>
                    <a:pt x="1058" y="453"/>
                  </a:cubicBezTo>
                  <a:cubicBezTo>
                    <a:pt x="1058" y="203"/>
                    <a:pt x="856" y="0"/>
                    <a:pt x="605" y="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3" name="Google Shape;283;p32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grpSp>
        <p:nvGrpSpPr>
          <p:cNvPr id="284" name="Google Shape;284;p32"/>
          <p:cNvGrpSpPr/>
          <p:nvPr/>
        </p:nvGrpSpPr>
        <p:grpSpPr>
          <a:xfrm rot="-5400000">
            <a:off x="4348226" y="2068026"/>
            <a:ext cx="447547" cy="5538132"/>
            <a:chOff x="6083600" y="3072400"/>
            <a:chExt cx="125125" cy="1371300"/>
          </a:xfrm>
        </p:grpSpPr>
        <p:sp>
          <p:nvSpPr>
            <p:cNvPr id="285" name="Google Shape;285;p32"/>
            <p:cNvSpPr/>
            <p:nvPr/>
          </p:nvSpPr>
          <p:spPr>
            <a:xfrm>
              <a:off x="6146150" y="3695500"/>
              <a:ext cx="25" cy="125125"/>
            </a:xfrm>
            <a:custGeom>
              <a:rect b="b" l="l" r="r" t="t"/>
              <a:pathLst>
                <a:path extrusionOk="0" fill="none" h="5005" w="1">
                  <a:moveTo>
                    <a:pt x="1" y="5004"/>
                  </a:moveTo>
                  <a:lnTo>
                    <a:pt x="1" y="0"/>
                  </a:ln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32"/>
            <p:cNvSpPr/>
            <p:nvPr/>
          </p:nvSpPr>
          <p:spPr>
            <a:xfrm>
              <a:off x="6083600" y="3758050"/>
              <a:ext cx="125125" cy="25"/>
            </a:xfrm>
            <a:custGeom>
              <a:rect b="b" l="l" r="r" t="t"/>
              <a:pathLst>
                <a:path extrusionOk="0" fill="none" h="1" w="5005">
                  <a:moveTo>
                    <a:pt x="1" y="0"/>
                  </a:moveTo>
                  <a:lnTo>
                    <a:pt x="5005" y="0"/>
                  </a:ln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" name="Google Shape;287;p32"/>
            <p:cNvSpPr/>
            <p:nvPr/>
          </p:nvSpPr>
          <p:spPr>
            <a:xfrm>
              <a:off x="6125775" y="3738050"/>
              <a:ext cx="40825" cy="40800"/>
            </a:xfrm>
            <a:custGeom>
              <a:rect b="b" l="l" r="r" t="t"/>
              <a:pathLst>
                <a:path extrusionOk="0" fill="none" h="1632" w="1633">
                  <a:moveTo>
                    <a:pt x="1632" y="1631"/>
                  </a:moveTo>
                  <a:lnTo>
                    <a:pt x="0" y="1"/>
                  </a:ln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32"/>
            <p:cNvSpPr/>
            <p:nvPr/>
          </p:nvSpPr>
          <p:spPr>
            <a:xfrm>
              <a:off x="6125775" y="3738050"/>
              <a:ext cx="40825" cy="40800"/>
            </a:xfrm>
            <a:custGeom>
              <a:rect b="b" l="l" r="r" t="t"/>
              <a:pathLst>
                <a:path extrusionOk="0" fill="none" h="1632" w="1633">
                  <a:moveTo>
                    <a:pt x="0" y="1631"/>
                  </a:moveTo>
                  <a:lnTo>
                    <a:pt x="1632" y="1"/>
                  </a:ln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32"/>
            <p:cNvSpPr/>
            <p:nvPr/>
          </p:nvSpPr>
          <p:spPr>
            <a:xfrm>
              <a:off x="6146150" y="3856075"/>
              <a:ext cx="25" cy="587625"/>
            </a:xfrm>
            <a:custGeom>
              <a:rect b="b" l="l" r="r" t="t"/>
              <a:pathLst>
                <a:path extrusionOk="0" fill="none" h="23505" w="1">
                  <a:moveTo>
                    <a:pt x="1" y="23505"/>
                  </a:moveTo>
                  <a:lnTo>
                    <a:pt x="1" y="0"/>
                  </a:ln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" name="Google Shape;290;p32"/>
            <p:cNvSpPr/>
            <p:nvPr/>
          </p:nvSpPr>
          <p:spPr>
            <a:xfrm>
              <a:off x="6146150" y="3072400"/>
              <a:ext cx="25" cy="587650"/>
            </a:xfrm>
            <a:custGeom>
              <a:rect b="b" l="l" r="r" t="t"/>
              <a:pathLst>
                <a:path extrusionOk="0" fill="none" h="23506" w="1">
                  <a:moveTo>
                    <a:pt x="1" y="23505"/>
                  </a:moveTo>
                  <a:lnTo>
                    <a:pt x="1" y="1"/>
                  </a:ln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CUSTOM_1_2_1_1"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grpSp>
        <p:nvGrpSpPr>
          <p:cNvPr id="293" name="Google Shape;293;p33"/>
          <p:cNvGrpSpPr/>
          <p:nvPr/>
        </p:nvGrpSpPr>
        <p:grpSpPr>
          <a:xfrm>
            <a:off x="332580" y="2063068"/>
            <a:ext cx="155451" cy="3091510"/>
            <a:chOff x="714230" y="2051917"/>
            <a:chExt cx="155451" cy="3091510"/>
          </a:xfrm>
        </p:grpSpPr>
        <p:sp>
          <p:nvSpPr>
            <p:cNvPr id="294" name="Google Shape;294;p33"/>
            <p:cNvSpPr/>
            <p:nvPr/>
          </p:nvSpPr>
          <p:spPr>
            <a:xfrm rot="10800000">
              <a:off x="724050" y="2051917"/>
              <a:ext cx="135874" cy="135874"/>
            </a:xfrm>
            <a:custGeom>
              <a:rect b="b" l="l" r="r" t="t"/>
              <a:pathLst>
                <a:path extrusionOk="0" h="3654" w="3654">
                  <a:moveTo>
                    <a:pt x="1827" y="1"/>
                  </a:moveTo>
                  <a:lnTo>
                    <a:pt x="1" y="1827"/>
                  </a:lnTo>
                  <a:lnTo>
                    <a:pt x="1827" y="3654"/>
                  </a:lnTo>
                  <a:lnTo>
                    <a:pt x="3653" y="1827"/>
                  </a:lnTo>
                  <a:lnTo>
                    <a:pt x="1827" y="1"/>
                  </a:lnTo>
                  <a:close/>
                </a:path>
              </a:pathLst>
            </a:custGeom>
            <a:noFill/>
            <a:ln cap="flat" cmpd="sng" w="19050">
              <a:solidFill>
                <a:schemeClr val="l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" name="Google Shape;295;p33"/>
            <p:cNvSpPr/>
            <p:nvPr/>
          </p:nvSpPr>
          <p:spPr>
            <a:xfrm rot="10800000">
              <a:off x="791950" y="2170516"/>
              <a:ext cx="37" cy="245272"/>
            </a:xfrm>
            <a:custGeom>
              <a:rect b="b" l="l" r="r" t="t"/>
              <a:pathLst>
                <a:path extrusionOk="0" fill="none" h="6596" w="1">
                  <a:moveTo>
                    <a:pt x="0" y="0"/>
                  </a:moveTo>
                  <a:lnTo>
                    <a:pt x="0" y="6596"/>
                  </a:lnTo>
                </a:path>
              </a:pathLst>
            </a:custGeom>
            <a:noFill/>
            <a:ln cap="flat" cmpd="sng" w="19050">
              <a:solidFill>
                <a:schemeClr val="l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" name="Google Shape;296;p33"/>
            <p:cNvSpPr/>
            <p:nvPr/>
          </p:nvSpPr>
          <p:spPr>
            <a:xfrm rot="10800000">
              <a:off x="791950" y="2773069"/>
              <a:ext cx="37" cy="2370358"/>
            </a:xfrm>
            <a:custGeom>
              <a:rect b="b" l="l" r="r" t="t"/>
              <a:pathLst>
                <a:path extrusionOk="0" fill="none" h="63745" w="1">
                  <a:moveTo>
                    <a:pt x="0" y="63745"/>
                  </a:moveTo>
                  <a:lnTo>
                    <a:pt x="0" y="0"/>
                  </a:lnTo>
                </a:path>
              </a:pathLst>
            </a:custGeom>
            <a:noFill/>
            <a:ln cap="flat" cmpd="sng" w="19050">
              <a:solidFill>
                <a:schemeClr val="l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" name="Google Shape;297;p33"/>
            <p:cNvSpPr/>
            <p:nvPr/>
          </p:nvSpPr>
          <p:spPr>
            <a:xfrm rot="10800000">
              <a:off x="791950" y="2508940"/>
              <a:ext cx="37" cy="155451"/>
            </a:xfrm>
            <a:custGeom>
              <a:rect b="b" l="l" r="r" t="t"/>
              <a:pathLst>
                <a:path extrusionOk="0" fill="none" h="6596" w="1">
                  <a:moveTo>
                    <a:pt x="0" y="0"/>
                  </a:moveTo>
                  <a:lnTo>
                    <a:pt x="0" y="6596"/>
                  </a:lnTo>
                </a:path>
              </a:pathLst>
            </a:custGeom>
            <a:noFill/>
            <a:ln cap="flat" cmpd="sng" w="19050">
              <a:solidFill>
                <a:schemeClr val="l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" name="Google Shape;298;p33"/>
            <p:cNvSpPr/>
            <p:nvPr/>
          </p:nvSpPr>
          <p:spPr>
            <a:xfrm rot="5400000">
              <a:off x="791937" y="2516715"/>
              <a:ext cx="37" cy="155451"/>
            </a:xfrm>
            <a:custGeom>
              <a:rect b="b" l="l" r="r" t="t"/>
              <a:pathLst>
                <a:path extrusionOk="0" fill="none" h="6596" w="1">
                  <a:moveTo>
                    <a:pt x="0" y="0"/>
                  </a:moveTo>
                  <a:lnTo>
                    <a:pt x="0" y="6596"/>
                  </a:lnTo>
                </a:path>
              </a:pathLst>
            </a:custGeom>
            <a:noFill/>
            <a:ln cap="flat" cmpd="sng" w="19050">
              <a:solidFill>
                <a:schemeClr val="l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9" name="Google Shape;299;p33"/>
          <p:cNvGrpSpPr/>
          <p:nvPr/>
        </p:nvGrpSpPr>
        <p:grpSpPr>
          <a:xfrm>
            <a:off x="8655980" y="2063068"/>
            <a:ext cx="155451" cy="3091510"/>
            <a:chOff x="714230" y="2051917"/>
            <a:chExt cx="155451" cy="3091510"/>
          </a:xfrm>
        </p:grpSpPr>
        <p:sp>
          <p:nvSpPr>
            <p:cNvPr id="300" name="Google Shape;300;p33"/>
            <p:cNvSpPr/>
            <p:nvPr/>
          </p:nvSpPr>
          <p:spPr>
            <a:xfrm rot="10800000">
              <a:off x="724050" y="2051917"/>
              <a:ext cx="135874" cy="135874"/>
            </a:xfrm>
            <a:custGeom>
              <a:rect b="b" l="l" r="r" t="t"/>
              <a:pathLst>
                <a:path extrusionOk="0" h="3654" w="3654">
                  <a:moveTo>
                    <a:pt x="1827" y="1"/>
                  </a:moveTo>
                  <a:lnTo>
                    <a:pt x="1" y="1827"/>
                  </a:lnTo>
                  <a:lnTo>
                    <a:pt x="1827" y="3654"/>
                  </a:lnTo>
                  <a:lnTo>
                    <a:pt x="3653" y="1827"/>
                  </a:lnTo>
                  <a:lnTo>
                    <a:pt x="1827" y="1"/>
                  </a:lnTo>
                  <a:close/>
                </a:path>
              </a:pathLst>
            </a:custGeom>
            <a:noFill/>
            <a:ln cap="flat" cmpd="sng" w="19050">
              <a:solidFill>
                <a:schemeClr val="l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" name="Google Shape;301;p33"/>
            <p:cNvSpPr/>
            <p:nvPr/>
          </p:nvSpPr>
          <p:spPr>
            <a:xfrm rot="10800000">
              <a:off x="791950" y="2170516"/>
              <a:ext cx="37" cy="245272"/>
            </a:xfrm>
            <a:custGeom>
              <a:rect b="b" l="l" r="r" t="t"/>
              <a:pathLst>
                <a:path extrusionOk="0" fill="none" h="6596" w="1">
                  <a:moveTo>
                    <a:pt x="0" y="0"/>
                  </a:moveTo>
                  <a:lnTo>
                    <a:pt x="0" y="6596"/>
                  </a:lnTo>
                </a:path>
              </a:pathLst>
            </a:custGeom>
            <a:noFill/>
            <a:ln cap="flat" cmpd="sng" w="19050">
              <a:solidFill>
                <a:schemeClr val="l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" name="Google Shape;302;p33"/>
            <p:cNvSpPr/>
            <p:nvPr/>
          </p:nvSpPr>
          <p:spPr>
            <a:xfrm rot="10800000">
              <a:off x="791950" y="2773069"/>
              <a:ext cx="37" cy="2370358"/>
            </a:xfrm>
            <a:custGeom>
              <a:rect b="b" l="l" r="r" t="t"/>
              <a:pathLst>
                <a:path extrusionOk="0" fill="none" h="63745" w="1">
                  <a:moveTo>
                    <a:pt x="0" y="63745"/>
                  </a:moveTo>
                  <a:lnTo>
                    <a:pt x="0" y="0"/>
                  </a:lnTo>
                </a:path>
              </a:pathLst>
            </a:custGeom>
            <a:noFill/>
            <a:ln cap="flat" cmpd="sng" w="19050">
              <a:solidFill>
                <a:schemeClr val="l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" name="Google Shape;303;p33"/>
            <p:cNvSpPr/>
            <p:nvPr/>
          </p:nvSpPr>
          <p:spPr>
            <a:xfrm rot="10800000">
              <a:off x="791950" y="2508940"/>
              <a:ext cx="37" cy="155451"/>
            </a:xfrm>
            <a:custGeom>
              <a:rect b="b" l="l" r="r" t="t"/>
              <a:pathLst>
                <a:path extrusionOk="0" fill="none" h="6596" w="1">
                  <a:moveTo>
                    <a:pt x="0" y="0"/>
                  </a:moveTo>
                  <a:lnTo>
                    <a:pt x="0" y="6596"/>
                  </a:lnTo>
                </a:path>
              </a:pathLst>
            </a:custGeom>
            <a:noFill/>
            <a:ln cap="flat" cmpd="sng" w="19050">
              <a:solidFill>
                <a:schemeClr val="l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304;p33"/>
            <p:cNvSpPr/>
            <p:nvPr/>
          </p:nvSpPr>
          <p:spPr>
            <a:xfrm rot="5400000">
              <a:off x="791937" y="2516715"/>
              <a:ext cx="37" cy="155451"/>
            </a:xfrm>
            <a:custGeom>
              <a:rect b="b" l="l" r="r" t="t"/>
              <a:pathLst>
                <a:path extrusionOk="0" fill="none" h="6596" w="1">
                  <a:moveTo>
                    <a:pt x="0" y="0"/>
                  </a:moveTo>
                  <a:lnTo>
                    <a:pt x="0" y="6596"/>
                  </a:lnTo>
                </a:path>
              </a:pathLst>
            </a:custGeom>
            <a:noFill/>
            <a:ln cap="flat" cmpd="sng" w="19050">
              <a:solidFill>
                <a:schemeClr val="l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"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" name="Google Shape;306;p34"/>
          <p:cNvGrpSpPr/>
          <p:nvPr/>
        </p:nvGrpSpPr>
        <p:grpSpPr>
          <a:xfrm>
            <a:off x="98568" y="-24"/>
            <a:ext cx="623446" cy="4129640"/>
            <a:chOff x="403368" y="-24"/>
            <a:chExt cx="623446" cy="4129640"/>
          </a:xfrm>
        </p:grpSpPr>
        <p:sp>
          <p:nvSpPr>
            <p:cNvPr id="307" name="Google Shape;307;p34"/>
            <p:cNvSpPr/>
            <p:nvPr/>
          </p:nvSpPr>
          <p:spPr>
            <a:xfrm>
              <a:off x="625818" y="3710994"/>
              <a:ext cx="178571" cy="178571"/>
            </a:xfrm>
            <a:custGeom>
              <a:rect b="b" l="l" r="r" t="t"/>
              <a:pathLst>
                <a:path extrusionOk="0" h="3654" w="3654">
                  <a:moveTo>
                    <a:pt x="1827" y="1"/>
                  </a:moveTo>
                  <a:lnTo>
                    <a:pt x="1" y="1827"/>
                  </a:lnTo>
                  <a:lnTo>
                    <a:pt x="1827" y="3654"/>
                  </a:lnTo>
                  <a:lnTo>
                    <a:pt x="3653" y="1827"/>
                  </a:lnTo>
                  <a:lnTo>
                    <a:pt x="1827" y="1"/>
                  </a:lnTo>
                  <a:close/>
                </a:path>
              </a:pathLst>
            </a:custGeom>
            <a:noFill/>
            <a:ln cap="flat" cmpd="sng" w="19050">
              <a:solidFill>
                <a:schemeClr val="l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" name="Google Shape;308;p34"/>
            <p:cNvSpPr/>
            <p:nvPr/>
          </p:nvSpPr>
          <p:spPr>
            <a:xfrm>
              <a:off x="715080" y="3443886"/>
              <a:ext cx="49" cy="322347"/>
            </a:xfrm>
            <a:custGeom>
              <a:rect b="b" l="l" r="r" t="t"/>
              <a:pathLst>
                <a:path extrusionOk="0" fill="none" h="6596" w="1">
                  <a:moveTo>
                    <a:pt x="0" y="0"/>
                  </a:moveTo>
                  <a:lnTo>
                    <a:pt x="0" y="6596"/>
                  </a:lnTo>
                </a:path>
              </a:pathLst>
            </a:custGeom>
            <a:noFill/>
            <a:ln cap="flat" cmpd="sng" w="19050">
              <a:solidFill>
                <a:schemeClr val="l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" name="Google Shape;309;p34"/>
            <p:cNvSpPr/>
            <p:nvPr/>
          </p:nvSpPr>
          <p:spPr>
            <a:xfrm>
              <a:off x="715080" y="3825498"/>
              <a:ext cx="49" cy="304118"/>
            </a:xfrm>
            <a:custGeom>
              <a:rect b="b" l="l" r="r" t="t"/>
              <a:pathLst>
                <a:path extrusionOk="0" fill="none" h="6223" w="1">
                  <a:moveTo>
                    <a:pt x="0" y="1"/>
                  </a:moveTo>
                  <a:lnTo>
                    <a:pt x="0" y="6223"/>
                  </a:lnTo>
                </a:path>
              </a:pathLst>
            </a:custGeom>
            <a:noFill/>
            <a:ln cap="flat" cmpd="sng" w="19050">
              <a:solidFill>
                <a:schemeClr val="l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" name="Google Shape;310;p34"/>
            <p:cNvSpPr/>
            <p:nvPr/>
          </p:nvSpPr>
          <p:spPr>
            <a:xfrm>
              <a:off x="403368" y="3800255"/>
              <a:ext cx="280172" cy="49"/>
            </a:xfrm>
            <a:custGeom>
              <a:rect b="b" l="l" r="r" t="t"/>
              <a:pathLst>
                <a:path extrusionOk="0" fill="none" h="1" w="5733">
                  <a:moveTo>
                    <a:pt x="1" y="0"/>
                  </a:moveTo>
                  <a:lnTo>
                    <a:pt x="5732" y="0"/>
                  </a:lnTo>
                </a:path>
              </a:pathLst>
            </a:custGeom>
            <a:noFill/>
            <a:ln cap="flat" cmpd="sng" w="19050">
              <a:solidFill>
                <a:schemeClr val="l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" name="Google Shape;311;p34"/>
            <p:cNvSpPr/>
            <p:nvPr/>
          </p:nvSpPr>
          <p:spPr>
            <a:xfrm>
              <a:off x="715080" y="-24"/>
              <a:ext cx="49" cy="3115218"/>
            </a:xfrm>
            <a:custGeom>
              <a:rect b="b" l="l" r="r" t="t"/>
              <a:pathLst>
                <a:path extrusionOk="0" fill="none" h="63745" w="1">
                  <a:moveTo>
                    <a:pt x="0" y="63745"/>
                  </a:moveTo>
                  <a:lnTo>
                    <a:pt x="0" y="0"/>
                  </a:lnTo>
                </a:path>
              </a:pathLst>
            </a:custGeom>
            <a:noFill/>
            <a:ln cap="flat" cmpd="sng" w="19050">
              <a:solidFill>
                <a:schemeClr val="l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" name="Google Shape;312;p34"/>
            <p:cNvSpPr/>
            <p:nvPr/>
          </p:nvSpPr>
          <p:spPr>
            <a:xfrm>
              <a:off x="746642" y="3800255"/>
              <a:ext cx="280172" cy="49"/>
            </a:xfrm>
            <a:custGeom>
              <a:rect b="b" l="l" r="r" t="t"/>
              <a:pathLst>
                <a:path extrusionOk="0" fill="none" h="1" w="5733">
                  <a:moveTo>
                    <a:pt x="1" y="0"/>
                  </a:moveTo>
                  <a:lnTo>
                    <a:pt x="5732" y="0"/>
                  </a:lnTo>
                </a:path>
              </a:pathLst>
            </a:custGeom>
            <a:noFill/>
            <a:ln cap="flat" cmpd="sng" w="19050">
              <a:solidFill>
                <a:schemeClr val="l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13" name="Google Shape;313;p34"/>
          <p:cNvGrpSpPr/>
          <p:nvPr/>
        </p:nvGrpSpPr>
        <p:grpSpPr>
          <a:xfrm rot="10800000">
            <a:off x="8421968" y="1013852"/>
            <a:ext cx="623446" cy="4129640"/>
            <a:chOff x="403368" y="-24"/>
            <a:chExt cx="623446" cy="4129640"/>
          </a:xfrm>
        </p:grpSpPr>
        <p:sp>
          <p:nvSpPr>
            <p:cNvPr id="314" name="Google Shape;314;p34"/>
            <p:cNvSpPr/>
            <p:nvPr/>
          </p:nvSpPr>
          <p:spPr>
            <a:xfrm>
              <a:off x="625818" y="3710994"/>
              <a:ext cx="178571" cy="178571"/>
            </a:xfrm>
            <a:custGeom>
              <a:rect b="b" l="l" r="r" t="t"/>
              <a:pathLst>
                <a:path extrusionOk="0" h="3654" w="3654">
                  <a:moveTo>
                    <a:pt x="1827" y="1"/>
                  </a:moveTo>
                  <a:lnTo>
                    <a:pt x="1" y="1827"/>
                  </a:lnTo>
                  <a:lnTo>
                    <a:pt x="1827" y="3654"/>
                  </a:lnTo>
                  <a:lnTo>
                    <a:pt x="3653" y="1827"/>
                  </a:lnTo>
                  <a:lnTo>
                    <a:pt x="1827" y="1"/>
                  </a:lnTo>
                  <a:close/>
                </a:path>
              </a:pathLst>
            </a:custGeom>
            <a:noFill/>
            <a:ln cap="flat" cmpd="sng" w="19050">
              <a:solidFill>
                <a:schemeClr val="l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" name="Google Shape;315;p34"/>
            <p:cNvSpPr/>
            <p:nvPr/>
          </p:nvSpPr>
          <p:spPr>
            <a:xfrm>
              <a:off x="715080" y="3443886"/>
              <a:ext cx="49" cy="322347"/>
            </a:xfrm>
            <a:custGeom>
              <a:rect b="b" l="l" r="r" t="t"/>
              <a:pathLst>
                <a:path extrusionOk="0" fill="none" h="6596" w="1">
                  <a:moveTo>
                    <a:pt x="0" y="0"/>
                  </a:moveTo>
                  <a:lnTo>
                    <a:pt x="0" y="6596"/>
                  </a:lnTo>
                </a:path>
              </a:pathLst>
            </a:custGeom>
            <a:noFill/>
            <a:ln cap="flat" cmpd="sng" w="19050">
              <a:solidFill>
                <a:schemeClr val="l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" name="Google Shape;316;p34"/>
            <p:cNvSpPr/>
            <p:nvPr/>
          </p:nvSpPr>
          <p:spPr>
            <a:xfrm>
              <a:off x="715080" y="3825498"/>
              <a:ext cx="49" cy="304118"/>
            </a:xfrm>
            <a:custGeom>
              <a:rect b="b" l="l" r="r" t="t"/>
              <a:pathLst>
                <a:path extrusionOk="0" fill="none" h="6223" w="1">
                  <a:moveTo>
                    <a:pt x="0" y="1"/>
                  </a:moveTo>
                  <a:lnTo>
                    <a:pt x="0" y="6223"/>
                  </a:lnTo>
                </a:path>
              </a:pathLst>
            </a:custGeom>
            <a:noFill/>
            <a:ln cap="flat" cmpd="sng" w="19050">
              <a:solidFill>
                <a:schemeClr val="l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" name="Google Shape;317;p34"/>
            <p:cNvSpPr/>
            <p:nvPr/>
          </p:nvSpPr>
          <p:spPr>
            <a:xfrm>
              <a:off x="403368" y="3800255"/>
              <a:ext cx="280172" cy="49"/>
            </a:xfrm>
            <a:custGeom>
              <a:rect b="b" l="l" r="r" t="t"/>
              <a:pathLst>
                <a:path extrusionOk="0" fill="none" h="1" w="5733">
                  <a:moveTo>
                    <a:pt x="1" y="0"/>
                  </a:moveTo>
                  <a:lnTo>
                    <a:pt x="5732" y="0"/>
                  </a:lnTo>
                </a:path>
              </a:pathLst>
            </a:custGeom>
            <a:noFill/>
            <a:ln cap="flat" cmpd="sng" w="19050">
              <a:solidFill>
                <a:schemeClr val="l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" name="Google Shape;318;p34"/>
            <p:cNvSpPr/>
            <p:nvPr/>
          </p:nvSpPr>
          <p:spPr>
            <a:xfrm>
              <a:off x="715080" y="-24"/>
              <a:ext cx="49" cy="3115218"/>
            </a:xfrm>
            <a:custGeom>
              <a:rect b="b" l="l" r="r" t="t"/>
              <a:pathLst>
                <a:path extrusionOk="0" fill="none" h="63745" w="1">
                  <a:moveTo>
                    <a:pt x="0" y="63745"/>
                  </a:moveTo>
                  <a:lnTo>
                    <a:pt x="0" y="0"/>
                  </a:lnTo>
                </a:path>
              </a:pathLst>
            </a:custGeom>
            <a:noFill/>
            <a:ln cap="flat" cmpd="sng" w="19050">
              <a:solidFill>
                <a:schemeClr val="l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" name="Google Shape;319;p34"/>
            <p:cNvSpPr/>
            <p:nvPr/>
          </p:nvSpPr>
          <p:spPr>
            <a:xfrm>
              <a:off x="746642" y="3800255"/>
              <a:ext cx="280172" cy="49"/>
            </a:xfrm>
            <a:custGeom>
              <a:rect b="b" l="l" r="r" t="t"/>
              <a:pathLst>
                <a:path extrusionOk="0" fill="none" h="1" w="5733">
                  <a:moveTo>
                    <a:pt x="1" y="0"/>
                  </a:moveTo>
                  <a:lnTo>
                    <a:pt x="5732" y="0"/>
                  </a:lnTo>
                </a:path>
              </a:pathLst>
            </a:custGeom>
            <a:noFill/>
            <a:ln cap="flat" cmpd="sng" w="19050">
              <a:solidFill>
                <a:schemeClr val="l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20" name="Google Shape;320;p34"/>
          <p:cNvSpPr txBox="1"/>
          <p:nvPr>
            <p:ph idx="1" type="subTitle"/>
          </p:nvPr>
        </p:nvSpPr>
        <p:spPr>
          <a:xfrm>
            <a:off x="1181425" y="2303125"/>
            <a:ext cx="2907600" cy="186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21" name="Google Shape;321;p34"/>
          <p:cNvSpPr txBox="1"/>
          <p:nvPr>
            <p:ph idx="2" type="subTitle"/>
          </p:nvPr>
        </p:nvSpPr>
        <p:spPr>
          <a:xfrm>
            <a:off x="4836300" y="2303125"/>
            <a:ext cx="2907600" cy="186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22" name="Google Shape;322;p34"/>
          <p:cNvSpPr txBox="1"/>
          <p:nvPr>
            <p:ph type="title"/>
          </p:nvPr>
        </p:nvSpPr>
        <p:spPr>
          <a:xfrm>
            <a:off x="720000" y="1703763"/>
            <a:ext cx="3615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323" name="Google Shape;323;p34"/>
          <p:cNvSpPr txBox="1"/>
          <p:nvPr>
            <p:ph idx="3" type="title"/>
          </p:nvPr>
        </p:nvSpPr>
        <p:spPr>
          <a:xfrm>
            <a:off x="4808150" y="1703763"/>
            <a:ext cx="3615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TITLE_AND_TWO_COLUMNS_1_1"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5" name="Google Shape;325;p35"/>
          <p:cNvGrpSpPr/>
          <p:nvPr/>
        </p:nvGrpSpPr>
        <p:grpSpPr>
          <a:xfrm>
            <a:off x="98568" y="-24"/>
            <a:ext cx="623446" cy="4129640"/>
            <a:chOff x="403368" y="-24"/>
            <a:chExt cx="623446" cy="4129640"/>
          </a:xfrm>
        </p:grpSpPr>
        <p:sp>
          <p:nvSpPr>
            <p:cNvPr id="326" name="Google Shape;326;p35"/>
            <p:cNvSpPr/>
            <p:nvPr/>
          </p:nvSpPr>
          <p:spPr>
            <a:xfrm>
              <a:off x="625818" y="3710994"/>
              <a:ext cx="178571" cy="178571"/>
            </a:xfrm>
            <a:custGeom>
              <a:rect b="b" l="l" r="r" t="t"/>
              <a:pathLst>
                <a:path extrusionOk="0" h="3654" w="3654">
                  <a:moveTo>
                    <a:pt x="1827" y="1"/>
                  </a:moveTo>
                  <a:lnTo>
                    <a:pt x="1" y="1827"/>
                  </a:lnTo>
                  <a:lnTo>
                    <a:pt x="1827" y="3654"/>
                  </a:lnTo>
                  <a:lnTo>
                    <a:pt x="3653" y="1827"/>
                  </a:lnTo>
                  <a:lnTo>
                    <a:pt x="1827" y="1"/>
                  </a:lnTo>
                  <a:close/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" name="Google Shape;327;p35"/>
            <p:cNvSpPr/>
            <p:nvPr/>
          </p:nvSpPr>
          <p:spPr>
            <a:xfrm>
              <a:off x="715080" y="3443886"/>
              <a:ext cx="49" cy="322347"/>
            </a:xfrm>
            <a:custGeom>
              <a:rect b="b" l="l" r="r" t="t"/>
              <a:pathLst>
                <a:path extrusionOk="0" fill="none" h="6596" w="1">
                  <a:moveTo>
                    <a:pt x="0" y="0"/>
                  </a:moveTo>
                  <a:lnTo>
                    <a:pt x="0" y="6596"/>
                  </a:ln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" name="Google Shape;328;p35"/>
            <p:cNvSpPr/>
            <p:nvPr/>
          </p:nvSpPr>
          <p:spPr>
            <a:xfrm>
              <a:off x="715080" y="3825498"/>
              <a:ext cx="49" cy="304118"/>
            </a:xfrm>
            <a:custGeom>
              <a:rect b="b" l="l" r="r" t="t"/>
              <a:pathLst>
                <a:path extrusionOk="0" fill="none" h="6223" w="1">
                  <a:moveTo>
                    <a:pt x="0" y="1"/>
                  </a:moveTo>
                  <a:lnTo>
                    <a:pt x="0" y="6223"/>
                  </a:ln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" name="Google Shape;329;p35"/>
            <p:cNvSpPr/>
            <p:nvPr/>
          </p:nvSpPr>
          <p:spPr>
            <a:xfrm>
              <a:off x="403368" y="3800255"/>
              <a:ext cx="280172" cy="49"/>
            </a:xfrm>
            <a:custGeom>
              <a:rect b="b" l="l" r="r" t="t"/>
              <a:pathLst>
                <a:path extrusionOk="0" fill="none" h="1" w="5733">
                  <a:moveTo>
                    <a:pt x="1" y="0"/>
                  </a:moveTo>
                  <a:lnTo>
                    <a:pt x="5732" y="0"/>
                  </a:ln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" name="Google Shape;330;p35"/>
            <p:cNvSpPr/>
            <p:nvPr/>
          </p:nvSpPr>
          <p:spPr>
            <a:xfrm>
              <a:off x="715080" y="-24"/>
              <a:ext cx="49" cy="3115218"/>
            </a:xfrm>
            <a:custGeom>
              <a:rect b="b" l="l" r="r" t="t"/>
              <a:pathLst>
                <a:path extrusionOk="0" fill="none" h="63745" w="1">
                  <a:moveTo>
                    <a:pt x="0" y="63745"/>
                  </a:moveTo>
                  <a:lnTo>
                    <a:pt x="0" y="0"/>
                  </a:ln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" name="Google Shape;331;p35"/>
            <p:cNvSpPr/>
            <p:nvPr/>
          </p:nvSpPr>
          <p:spPr>
            <a:xfrm>
              <a:off x="746642" y="3800255"/>
              <a:ext cx="280172" cy="49"/>
            </a:xfrm>
            <a:custGeom>
              <a:rect b="b" l="l" r="r" t="t"/>
              <a:pathLst>
                <a:path extrusionOk="0" fill="none" h="1" w="5733">
                  <a:moveTo>
                    <a:pt x="1" y="0"/>
                  </a:moveTo>
                  <a:lnTo>
                    <a:pt x="5732" y="0"/>
                  </a:ln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2" name="Google Shape;332;p35"/>
          <p:cNvGrpSpPr/>
          <p:nvPr/>
        </p:nvGrpSpPr>
        <p:grpSpPr>
          <a:xfrm rot="10800000">
            <a:off x="8421968" y="1013852"/>
            <a:ext cx="623446" cy="4129640"/>
            <a:chOff x="403368" y="-24"/>
            <a:chExt cx="623446" cy="4129640"/>
          </a:xfrm>
        </p:grpSpPr>
        <p:sp>
          <p:nvSpPr>
            <p:cNvPr id="333" name="Google Shape;333;p35"/>
            <p:cNvSpPr/>
            <p:nvPr/>
          </p:nvSpPr>
          <p:spPr>
            <a:xfrm>
              <a:off x="625818" y="3710994"/>
              <a:ext cx="178571" cy="178571"/>
            </a:xfrm>
            <a:custGeom>
              <a:rect b="b" l="l" r="r" t="t"/>
              <a:pathLst>
                <a:path extrusionOk="0" h="3654" w="3654">
                  <a:moveTo>
                    <a:pt x="1827" y="1"/>
                  </a:moveTo>
                  <a:lnTo>
                    <a:pt x="1" y="1827"/>
                  </a:lnTo>
                  <a:lnTo>
                    <a:pt x="1827" y="3654"/>
                  </a:lnTo>
                  <a:lnTo>
                    <a:pt x="3653" y="1827"/>
                  </a:lnTo>
                  <a:lnTo>
                    <a:pt x="1827" y="1"/>
                  </a:lnTo>
                  <a:close/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" name="Google Shape;334;p35"/>
            <p:cNvSpPr/>
            <p:nvPr/>
          </p:nvSpPr>
          <p:spPr>
            <a:xfrm>
              <a:off x="715080" y="3443886"/>
              <a:ext cx="49" cy="322347"/>
            </a:xfrm>
            <a:custGeom>
              <a:rect b="b" l="l" r="r" t="t"/>
              <a:pathLst>
                <a:path extrusionOk="0" fill="none" h="6596" w="1">
                  <a:moveTo>
                    <a:pt x="0" y="0"/>
                  </a:moveTo>
                  <a:lnTo>
                    <a:pt x="0" y="6596"/>
                  </a:ln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" name="Google Shape;335;p35"/>
            <p:cNvSpPr/>
            <p:nvPr/>
          </p:nvSpPr>
          <p:spPr>
            <a:xfrm>
              <a:off x="715080" y="3825498"/>
              <a:ext cx="49" cy="304118"/>
            </a:xfrm>
            <a:custGeom>
              <a:rect b="b" l="l" r="r" t="t"/>
              <a:pathLst>
                <a:path extrusionOk="0" fill="none" h="6223" w="1">
                  <a:moveTo>
                    <a:pt x="0" y="1"/>
                  </a:moveTo>
                  <a:lnTo>
                    <a:pt x="0" y="6223"/>
                  </a:ln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" name="Google Shape;336;p35"/>
            <p:cNvSpPr/>
            <p:nvPr/>
          </p:nvSpPr>
          <p:spPr>
            <a:xfrm>
              <a:off x="403368" y="3800255"/>
              <a:ext cx="280172" cy="49"/>
            </a:xfrm>
            <a:custGeom>
              <a:rect b="b" l="l" r="r" t="t"/>
              <a:pathLst>
                <a:path extrusionOk="0" fill="none" h="1" w="5733">
                  <a:moveTo>
                    <a:pt x="1" y="0"/>
                  </a:moveTo>
                  <a:lnTo>
                    <a:pt x="5732" y="0"/>
                  </a:ln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" name="Google Shape;337;p35"/>
            <p:cNvSpPr/>
            <p:nvPr/>
          </p:nvSpPr>
          <p:spPr>
            <a:xfrm>
              <a:off x="715080" y="-24"/>
              <a:ext cx="49" cy="3115218"/>
            </a:xfrm>
            <a:custGeom>
              <a:rect b="b" l="l" r="r" t="t"/>
              <a:pathLst>
                <a:path extrusionOk="0" fill="none" h="63745" w="1">
                  <a:moveTo>
                    <a:pt x="0" y="63745"/>
                  </a:moveTo>
                  <a:lnTo>
                    <a:pt x="0" y="0"/>
                  </a:ln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" name="Google Shape;338;p35"/>
            <p:cNvSpPr/>
            <p:nvPr/>
          </p:nvSpPr>
          <p:spPr>
            <a:xfrm>
              <a:off x="746642" y="3800255"/>
              <a:ext cx="280172" cy="49"/>
            </a:xfrm>
            <a:custGeom>
              <a:rect b="b" l="l" r="r" t="t"/>
              <a:pathLst>
                <a:path extrusionOk="0" fill="none" h="1" w="5733">
                  <a:moveTo>
                    <a:pt x="1" y="0"/>
                  </a:moveTo>
                  <a:lnTo>
                    <a:pt x="5732" y="0"/>
                  </a:ln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39" name="Google Shape;339;p35"/>
          <p:cNvSpPr txBox="1"/>
          <p:nvPr>
            <p:ph idx="1" type="subTitle"/>
          </p:nvPr>
        </p:nvSpPr>
        <p:spPr>
          <a:xfrm>
            <a:off x="1498813" y="3484883"/>
            <a:ext cx="2491500" cy="5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SemiBold"/>
              <a:buNone/>
              <a:defRPr sz="18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SemiBold"/>
              <a:buNone/>
              <a:defRPr sz="1800"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SemiBold"/>
              <a:buNone/>
              <a:defRPr sz="1800"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SemiBold"/>
              <a:buNone/>
              <a:defRPr sz="1800"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SemiBold"/>
              <a:buNone/>
              <a:defRPr sz="1800"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SemiBold"/>
              <a:buNone/>
              <a:defRPr sz="1800"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SemiBold"/>
              <a:buNone/>
              <a:defRPr sz="1800"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SemiBold"/>
              <a:buNone/>
              <a:defRPr sz="1800"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SemiBold"/>
              <a:buNone/>
              <a:defRPr sz="1800"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/>
        </p:txBody>
      </p:sp>
      <p:sp>
        <p:nvSpPr>
          <p:cNvPr id="340" name="Google Shape;340;p35"/>
          <p:cNvSpPr txBox="1"/>
          <p:nvPr>
            <p:ph idx="2" type="subTitle"/>
          </p:nvPr>
        </p:nvSpPr>
        <p:spPr>
          <a:xfrm>
            <a:off x="5153688" y="3523458"/>
            <a:ext cx="2491500" cy="5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SemiBold"/>
              <a:buNone/>
              <a:defRPr sz="18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SemiBold"/>
              <a:buNone/>
              <a:defRPr sz="1800"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SemiBold"/>
              <a:buNone/>
              <a:defRPr sz="1800"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SemiBold"/>
              <a:buNone/>
              <a:defRPr sz="1800"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SemiBold"/>
              <a:buNone/>
              <a:defRPr sz="1800"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SemiBold"/>
              <a:buNone/>
              <a:defRPr sz="1800"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SemiBold"/>
              <a:buNone/>
              <a:defRPr sz="1800"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SemiBold"/>
              <a:buNone/>
              <a:defRPr sz="1800"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SemiBold"/>
              <a:buNone/>
              <a:defRPr sz="1800"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/>
        </p:txBody>
      </p:sp>
      <p:sp>
        <p:nvSpPr>
          <p:cNvPr id="341" name="Google Shape;341;p3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342" name="Google Shape;342;p35"/>
          <p:cNvSpPr txBox="1"/>
          <p:nvPr>
            <p:ph idx="3" type="subTitle"/>
          </p:nvPr>
        </p:nvSpPr>
        <p:spPr>
          <a:xfrm>
            <a:off x="1498825" y="4021525"/>
            <a:ext cx="2491500" cy="54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343" name="Google Shape;343;p35"/>
          <p:cNvSpPr txBox="1"/>
          <p:nvPr>
            <p:ph idx="4" type="subTitle"/>
          </p:nvPr>
        </p:nvSpPr>
        <p:spPr>
          <a:xfrm>
            <a:off x="5153700" y="4060100"/>
            <a:ext cx="2491500" cy="54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BLANK_1_1_1_2"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5" name="Google Shape;345;p36"/>
          <p:cNvGrpSpPr/>
          <p:nvPr/>
        </p:nvGrpSpPr>
        <p:grpSpPr>
          <a:xfrm flipH="1">
            <a:off x="8415175" y="215388"/>
            <a:ext cx="332250" cy="334425"/>
            <a:chOff x="4618500" y="3002875"/>
            <a:chExt cx="332250" cy="334425"/>
          </a:xfrm>
        </p:grpSpPr>
        <p:sp>
          <p:nvSpPr>
            <p:cNvPr id="346" name="Google Shape;346;p36"/>
            <p:cNvSpPr/>
            <p:nvPr/>
          </p:nvSpPr>
          <p:spPr>
            <a:xfrm>
              <a:off x="4738850" y="3123700"/>
              <a:ext cx="95350" cy="95350"/>
            </a:xfrm>
            <a:custGeom>
              <a:rect b="b" l="l" r="r" t="t"/>
              <a:pathLst>
                <a:path extrusionOk="0" h="3814" w="3814">
                  <a:moveTo>
                    <a:pt x="1907" y="1"/>
                  </a:moveTo>
                  <a:lnTo>
                    <a:pt x="1" y="1907"/>
                  </a:lnTo>
                  <a:lnTo>
                    <a:pt x="1907" y="3814"/>
                  </a:lnTo>
                  <a:lnTo>
                    <a:pt x="3813" y="1907"/>
                  </a:lnTo>
                  <a:lnTo>
                    <a:pt x="1907" y="1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" name="Google Shape;347;p36"/>
            <p:cNvSpPr/>
            <p:nvPr/>
          </p:nvSpPr>
          <p:spPr>
            <a:xfrm>
              <a:off x="4786525" y="3002875"/>
              <a:ext cx="25" cy="142700"/>
            </a:xfrm>
            <a:custGeom>
              <a:rect b="b" l="l" r="r" t="t"/>
              <a:pathLst>
                <a:path extrusionOk="0" fill="none" h="5708" w="1">
                  <a:moveTo>
                    <a:pt x="0" y="1"/>
                  </a:moveTo>
                  <a:lnTo>
                    <a:pt x="0" y="5707"/>
                  </a:lnTo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accen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" name="Google Shape;348;p36"/>
            <p:cNvSpPr/>
            <p:nvPr/>
          </p:nvSpPr>
          <p:spPr>
            <a:xfrm>
              <a:off x="4786525" y="3192875"/>
              <a:ext cx="25" cy="144425"/>
            </a:xfrm>
            <a:custGeom>
              <a:rect b="b" l="l" r="r" t="t"/>
              <a:pathLst>
                <a:path extrusionOk="0" fill="none" h="5777" w="1">
                  <a:moveTo>
                    <a:pt x="0" y="1"/>
                  </a:moveTo>
                  <a:lnTo>
                    <a:pt x="0" y="5776"/>
                  </a:lnTo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accen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" name="Google Shape;349;p36"/>
            <p:cNvSpPr/>
            <p:nvPr/>
          </p:nvSpPr>
          <p:spPr>
            <a:xfrm>
              <a:off x="4618500" y="3171375"/>
              <a:ext cx="149575" cy="25"/>
            </a:xfrm>
            <a:custGeom>
              <a:rect b="b" l="l" r="r" t="t"/>
              <a:pathLst>
                <a:path extrusionOk="0" fill="none" h="1" w="5983">
                  <a:moveTo>
                    <a:pt x="0" y="0"/>
                  </a:moveTo>
                  <a:lnTo>
                    <a:pt x="5983" y="0"/>
                  </a:lnTo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accen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" name="Google Shape;350;p36"/>
            <p:cNvSpPr/>
            <p:nvPr/>
          </p:nvSpPr>
          <p:spPr>
            <a:xfrm>
              <a:off x="4814275" y="3171375"/>
              <a:ext cx="136475" cy="25"/>
            </a:xfrm>
            <a:custGeom>
              <a:rect b="b" l="l" r="r" t="t"/>
              <a:pathLst>
                <a:path extrusionOk="0" fill="none" h="1" w="5459">
                  <a:moveTo>
                    <a:pt x="0" y="0"/>
                  </a:moveTo>
                  <a:lnTo>
                    <a:pt x="5459" y="0"/>
                  </a:lnTo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accen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51" name="Google Shape;351;p36"/>
          <p:cNvGrpSpPr/>
          <p:nvPr/>
        </p:nvGrpSpPr>
        <p:grpSpPr>
          <a:xfrm flipH="1">
            <a:off x="396575" y="4593675"/>
            <a:ext cx="332250" cy="334425"/>
            <a:chOff x="4618500" y="3002875"/>
            <a:chExt cx="332250" cy="334425"/>
          </a:xfrm>
        </p:grpSpPr>
        <p:sp>
          <p:nvSpPr>
            <p:cNvPr id="352" name="Google Shape;352;p36"/>
            <p:cNvSpPr/>
            <p:nvPr/>
          </p:nvSpPr>
          <p:spPr>
            <a:xfrm>
              <a:off x="4738850" y="3123700"/>
              <a:ext cx="95350" cy="95350"/>
            </a:xfrm>
            <a:custGeom>
              <a:rect b="b" l="l" r="r" t="t"/>
              <a:pathLst>
                <a:path extrusionOk="0" h="3814" w="3814">
                  <a:moveTo>
                    <a:pt x="1907" y="1"/>
                  </a:moveTo>
                  <a:lnTo>
                    <a:pt x="1" y="1907"/>
                  </a:lnTo>
                  <a:lnTo>
                    <a:pt x="1907" y="3814"/>
                  </a:lnTo>
                  <a:lnTo>
                    <a:pt x="3813" y="1907"/>
                  </a:lnTo>
                  <a:lnTo>
                    <a:pt x="1907" y="1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" name="Google Shape;353;p36"/>
            <p:cNvSpPr/>
            <p:nvPr/>
          </p:nvSpPr>
          <p:spPr>
            <a:xfrm>
              <a:off x="4786525" y="3002875"/>
              <a:ext cx="25" cy="142700"/>
            </a:xfrm>
            <a:custGeom>
              <a:rect b="b" l="l" r="r" t="t"/>
              <a:pathLst>
                <a:path extrusionOk="0" fill="none" h="5708" w="1">
                  <a:moveTo>
                    <a:pt x="0" y="1"/>
                  </a:moveTo>
                  <a:lnTo>
                    <a:pt x="0" y="5707"/>
                  </a:lnTo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accen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" name="Google Shape;354;p36"/>
            <p:cNvSpPr/>
            <p:nvPr/>
          </p:nvSpPr>
          <p:spPr>
            <a:xfrm>
              <a:off x="4786525" y="3192875"/>
              <a:ext cx="25" cy="144425"/>
            </a:xfrm>
            <a:custGeom>
              <a:rect b="b" l="l" r="r" t="t"/>
              <a:pathLst>
                <a:path extrusionOk="0" fill="none" h="5777" w="1">
                  <a:moveTo>
                    <a:pt x="0" y="1"/>
                  </a:moveTo>
                  <a:lnTo>
                    <a:pt x="0" y="5776"/>
                  </a:lnTo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accen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" name="Google Shape;355;p36"/>
            <p:cNvSpPr/>
            <p:nvPr/>
          </p:nvSpPr>
          <p:spPr>
            <a:xfrm>
              <a:off x="4618500" y="3171375"/>
              <a:ext cx="149575" cy="25"/>
            </a:xfrm>
            <a:custGeom>
              <a:rect b="b" l="l" r="r" t="t"/>
              <a:pathLst>
                <a:path extrusionOk="0" fill="none" h="1" w="5983">
                  <a:moveTo>
                    <a:pt x="0" y="0"/>
                  </a:moveTo>
                  <a:lnTo>
                    <a:pt x="5983" y="0"/>
                  </a:lnTo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accen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" name="Google Shape;356;p36"/>
            <p:cNvSpPr/>
            <p:nvPr/>
          </p:nvSpPr>
          <p:spPr>
            <a:xfrm>
              <a:off x="4814275" y="3171375"/>
              <a:ext cx="136475" cy="25"/>
            </a:xfrm>
            <a:custGeom>
              <a:rect b="b" l="l" r="r" t="t"/>
              <a:pathLst>
                <a:path extrusionOk="0" fill="none" h="1" w="5459">
                  <a:moveTo>
                    <a:pt x="0" y="0"/>
                  </a:moveTo>
                  <a:lnTo>
                    <a:pt x="5459" y="0"/>
                  </a:lnTo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accent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357" name="Google Shape;357;p36"/>
          <p:cNvCxnSpPr/>
          <p:nvPr/>
        </p:nvCxnSpPr>
        <p:spPr>
          <a:xfrm>
            <a:off x="8582000" y="740899"/>
            <a:ext cx="0" cy="37251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58" name="Google Shape;358;p36"/>
          <p:cNvCxnSpPr/>
          <p:nvPr/>
        </p:nvCxnSpPr>
        <p:spPr>
          <a:xfrm>
            <a:off x="562700" y="688525"/>
            <a:ext cx="0" cy="37248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59" name="Google Shape;359;p36"/>
          <p:cNvCxnSpPr/>
          <p:nvPr/>
        </p:nvCxnSpPr>
        <p:spPr>
          <a:xfrm rot="10800000">
            <a:off x="4836625" y="378625"/>
            <a:ext cx="3383100" cy="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60" name="Google Shape;360;p36"/>
          <p:cNvCxnSpPr/>
          <p:nvPr/>
        </p:nvCxnSpPr>
        <p:spPr>
          <a:xfrm rot="10800000">
            <a:off x="980350" y="4760900"/>
            <a:ext cx="3383100" cy="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1" name="Google Shape;361;p36"/>
          <p:cNvSpPr txBox="1"/>
          <p:nvPr>
            <p:ph idx="1" type="subTitle"/>
          </p:nvPr>
        </p:nvSpPr>
        <p:spPr>
          <a:xfrm>
            <a:off x="720000" y="2471175"/>
            <a:ext cx="23364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8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62" name="Google Shape;362;p36"/>
          <p:cNvSpPr txBox="1"/>
          <p:nvPr>
            <p:ph idx="2" type="subTitle"/>
          </p:nvPr>
        </p:nvSpPr>
        <p:spPr>
          <a:xfrm>
            <a:off x="720000" y="2923116"/>
            <a:ext cx="2336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3" name="Google Shape;363;p36"/>
          <p:cNvSpPr txBox="1"/>
          <p:nvPr>
            <p:ph idx="3" type="subTitle"/>
          </p:nvPr>
        </p:nvSpPr>
        <p:spPr>
          <a:xfrm>
            <a:off x="3403800" y="2923116"/>
            <a:ext cx="2336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4" name="Google Shape;364;p36"/>
          <p:cNvSpPr txBox="1"/>
          <p:nvPr>
            <p:ph idx="4" type="subTitle"/>
          </p:nvPr>
        </p:nvSpPr>
        <p:spPr>
          <a:xfrm>
            <a:off x="6087600" y="2923116"/>
            <a:ext cx="2336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5" name="Google Shape;365;p3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366" name="Google Shape;366;p36"/>
          <p:cNvSpPr txBox="1"/>
          <p:nvPr>
            <p:ph idx="5" type="subTitle"/>
          </p:nvPr>
        </p:nvSpPr>
        <p:spPr>
          <a:xfrm>
            <a:off x="3403800" y="2471175"/>
            <a:ext cx="23364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8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67" name="Google Shape;367;p36"/>
          <p:cNvSpPr txBox="1"/>
          <p:nvPr>
            <p:ph idx="6" type="subTitle"/>
          </p:nvPr>
        </p:nvSpPr>
        <p:spPr>
          <a:xfrm>
            <a:off x="6087600" y="2471175"/>
            <a:ext cx="23364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8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BLANK_1_1_1_2_1"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3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370" name="Google Shape;370;p37"/>
          <p:cNvSpPr txBox="1"/>
          <p:nvPr>
            <p:ph idx="1" type="subTitle"/>
          </p:nvPr>
        </p:nvSpPr>
        <p:spPr>
          <a:xfrm>
            <a:off x="720000" y="2622475"/>
            <a:ext cx="2336400" cy="421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8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71" name="Google Shape;371;p37"/>
          <p:cNvSpPr txBox="1"/>
          <p:nvPr>
            <p:ph idx="2" type="subTitle"/>
          </p:nvPr>
        </p:nvSpPr>
        <p:spPr>
          <a:xfrm>
            <a:off x="720000" y="2933653"/>
            <a:ext cx="2336400" cy="61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2" name="Google Shape;372;p37"/>
          <p:cNvSpPr txBox="1"/>
          <p:nvPr>
            <p:ph idx="3" type="subTitle"/>
          </p:nvPr>
        </p:nvSpPr>
        <p:spPr>
          <a:xfrm>
            <a:off x="3403800" y="2933653"/>
            <a:ext cx="2336400" cy="61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3" name="Google Shape;373;p37"/>
          <p:cNvSpPr txBox="1"/>
          <p:nvPr>
            <p:ph idx="4" type="subTitle"/>
          </p:nvPr>
        </p:nvSpPr>
        <p:spPr>
          <a:xfrm>
            <a:off x="6087600" y="2933653"/>
            <a:ext cx="2336400" cy="61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4" name="Google Shape;374;p37"/>
          <p:cNvSpPr txBox="1"/>
          <p:nvPr>
            <p:ph idx="5" type="subTitle"/>
          </p:nvPr>
        </p:nvSpPr>
        <p:spPr>
          <a:xfrm>
            <a:off x="3403800" y="2622475"/>
            <a:ext cx="2336400" cy="421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8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75" name="Google Shape;375;p37"/>
          <p:cNvSpPr txBox="1"/>
          <p:nvPr>
            <p:ph idx="6" type="subTitle"/>
          </p:nvPr>
        </p:nvSpPr>
        <p:spPr>
          <a:xfrm>
            <a:off x="6087600" y="2622475"/>
            <a:ext cx="2336400" cy="421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8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cxnSp>
        <p:nvCxnSpPr>
          <p:cNvPr id="376" name="Google Shape;376;p37"/>
          <p:cNvCxnSpPr/>
          <p:nvPr/>
        </p:nvCxnSpPr>
        <p:spPr>
          <a:xfrm>
            <a:off x="724925" y="4610000"/>
            <a:ext cx="77079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diamond"/>
            <a:tailEnd len="med" w="med" type="diamond"/>
          </a:ln>
        </p:spPr>
      </p:cxn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BLANK_1_1_1_1"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38"/>
          <p:cNvSpPr txBox="1"/>
          <p:nvPr>
            <p:ph idx="1" type="subTitle"/>
          </p:nvPr>
        </p:nvSpPr>
        <p:spPr>
          <a:xfrm>
            <a:off x="715100" y="1864925"/>
            <a:ext cx="2867100" cy="404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8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79" name="Google Shape;379;p38"/>
          <p:cNvSpPr txBox="1"/>
          <p:nvPr>
            <p:ph idx="2" type="subTitle"/>
          </p:nvPr>
        </p:nvSpPr>
        <p:spPr>
          <a:xfrm>
            <a:off x="715100" y="2207275"/>
            <a:ext cx="2867100" cy="5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0" name="Google Shape;380;p38"/>
          <p:cNvSpPr txBox="1"/>
          <p:nvPr>
            <p:ph idx="3" type="subTitle"/>
          </p:nvPr>
        </p:nvSpPr>
        <p:spPr>
          <a:xfrm>
            <a:off x="5561802" y="2207275"/>
            <a:ext cx="2867100" cy="5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1" name="Google Shape;381;p38"/>
          <p:cNvSpPr txBox="1"/>
          <p:nvPr>
            <p:ph idx="4" type="subTitle"/>
          </p:nvPr>
        </p:nvSpPr>
        <p:spPr>
          <a:xfrm>
            <a:off x="715100" y="3458750"/>
            <a:ext cx="2867100" cy="5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2" name="Google Shape;382;p38"/>
          <p:cNvSpPr txBox="1"/>
          <p:nvPr>
            <p:ph idx="5" type="subTitle"/>
          </p:nvPr>
        </p:nvSpPr>
        <p:spPr>
          <a:xfrm>
            <a:off x="5561802" y="3458750"/>
            <a:ext cx="2867100" cy="5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3" name="Google Shape;383;p38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384" name="Google Shape;384;p38"/>
          <p:cNvSpPr txBox="1"/>
          <p:nvPr>
            <p:ph idx="6" type="subTitle"/>
          </p:nvPr>
        </p:nvSpPr>
        <p:spPr>
          <a:xfrm>
            <a:off x="715100" y="3116525"/>
            <a:ext cx="2867100" cy="404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8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85" name="Google Shape;385;p38"/>
          <p:cNvSpPr txBox="1"/>
          <p:nvPr>
            <p:ph idx="7" type="subTitle"/>
          </p:nvPr>
        </p:nvSpPr>
        <p:spPr>
          <a:xfrm>
            <a:off x="5561800" y="1864925"/>
            <a:ext cx="2867100" cy="404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8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86" name="Google Shape;386;p38"/>
          <p:cNvSpPr txBox="1"/>
          <p:nvPr>
            <p:ph idx="8" type="subTitle"/>
          </p:nvPr>
        </p:nvSpPr>
        <p:spPr>
          <a:xfrm>
            <a:off x="5561800" y="3116525"/>
            <a:ext cx="2867100" cy="404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8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387" name="Google Shape;387;p38"/>
          <p:cNvGrpSpPr/>
          <p:nvPr/>
        </p:nvGrpSpPr>
        <p:grpSpPr>
          <a:xfrm>
            <a:off x="4233309" y="4322131"/>
            <a:ext cx="677382" cy="572735"/>
            <a:chOff x="4122450" y="2595825"/>
            <a:chExt cx="899100" cy="760200"/>
          </a:xfrm>
        </p:grpSpPr>
        <p:cxnSp>
          <p:nvCxnSpPr>
            <p:cNvPr id="388" name="Google Shape;388;p38"/>
            <p:cNvCxnSpPr/>
            <p:nvPr/>
          </p:nvCxnSpPr>
          <p:spPr>
            <a:xfrm>
              <a:off x="4572000" y="2595825"/>
              <a:ext cx="0" cy="76020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89" name="Google Shape;389;p38"/>
            <p:cNvCxnSpPr/>
            <p:nvPr/>
          </p:nvCxnSpPr>
          <p:spPr>
            <a:xfrm>
              <a:off x="4122450" y="2969525"/>
              <a:ext cx="8991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cxnSp>
        <p:nvCxnSpPr>
          <p:cNvPr id="390" name="Google Shape;390;p38"/>
          <p:cNvCxnSpPr/>
          <p:nvPr/>
        </p:nvCxnSpPr>
        <p:spPr>
          <a:xfrm rot="10800000">
            <a:off x="715100" y="4608500"/>
            <a:ext cx="28629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med" w="med" type="oval"/>
          </a:ln>
        </p:spPr>
      </p:cxnSp>
      <p:cxnSp>
        <p:nvCxnSpPr>
          <p:cNvPr id="391" name="Google Shape;391;p38"/>
          <p:cNvCxnSpPr/>
          <p:nvPr/>
        </p:nvCxnSpPr>
        <p:spPr>
          <a:xfrm>
            <a:off x="5563900" y="4608500"/>
            <a:ext cx="28629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med" w="med" type="oval"/>
          </a:ln>
        </p:spPr>
      </p:cxn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BLANK_1_1_1_1_1"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3" name="Google Shape;393;p39"/>
          <p:cNvCxnSpPr/>
          <p:nvPr/>
        </p:nvCxnSpPr>
        <p:spPr>
          <a:xfrm>
            <a:off x="716950" y="4773325"/>
            <a:ext cx="7703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diamond"/>
            <a:tailEnd len="med" w="med" type="diamond"/>
          </a:ln>
        </p:spPr>
      </p:cxnSp>
      <p:sp>
        <p:nvSpPr>
          <p:cNvPr id="394" name="Google Shape;394;p39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395" name="Google Shape;395;p39"/>
          <p:cNvSpPr txBox="1"/>
          <p:nvPr>
            <p:ph idx="1" type="subTitle"/>
          </p:nvPr>
        </p:nvSpPr>
        <p:spPr>
          <a:xfrm>
            <a:off x="720000" y="2272673"/>
            <a:ext cx="23364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6" name="Google Shape;396;p39"/>
          <p:cNvSpPr txBox="1"/>
          <p:nvPr>
            <p:ph idx="2" type="subTitle"/>
          </p:nvPr>
        </p:nvSpPr>
        <p:spPr>
          <a:xfrm>
            <a:off x="3403800" y="2272673"/>
            <a:ext cx="23364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7" name="Google Shape;397;p39"/>
          <p:cNvSpPr txBox="1"/>
          <p:nvPr>
            <p:ph idx="3" type="subTitle"/>
          </p:nvPr>
        </p:nvSpPr>
        <p:spPr>
          <a:xfrm>
            <a:off x="6087600" y="2272673"/>
            <a:ext cx="23364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8" name="Google Shape;398;p39"/>
          <p:cNvSpPr txBox="1"/>
          <p:nvPr>
            <p:ph idx="4" type="subTitle"/>
          </p:nvPr>
        </p:nvSpPr>
        <p:spPr>
          <a:xfrm>
            <a:off x="720000" y="4035799"/>
            <a:ext cx="23364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9" name="Google Shape;399;p39"/>
          <p:cNvSpPr txBox="1"/>
          <p:nvPr>
            <p:ph idx="5" type="subTitle"/>
          </p:nvPr>
        </p:nvSpPr>
        <p:spPr>
          <a:xfrm>
            <a:off x="3403800" y="4035799"/>
            <a:ext cx="23364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0" name="Google Shape;400;p39"/>
          <p:cNvSpPr txBox="1"/>
          <p:nvPr>
            <p:ph idx="6" type="subTitle"/>
          </p:nvPr>
        </p:nvSpPr>
        <p:spPr>
          <a:xfrm>
            <a:off x="6087600" y="4035799"/>
            <a:ext cx="23364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1" name="Google Shape;401;p39"/>
          <p:cNvSpPr txBox="1"/>
          <p:nvPr>
            <p:ph idx="7" type="subTitle"/>
          </p:nvPr>
        </p:nvSpPr>
        <p:spPr>
          <a:xfrm>
            <a:off x="715100" y="1958764"/>
            <a:ext cx="2336400" cy="429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8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02" name="Google Shape;402;p39"/>
          <p:cNvSpPr txBox="1"/>
          <p:nvPr>
            <p:ph idx="8" type="subTitle"/>
          </p:nvPr>
        </p:nvSpPr>
        <p:spPr>
          <a:xfrm>
            <a:off x="3403800" y="1958764"/>
            <a:ext cx="2336400" cy="429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8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03" name="Google Shape;403;p39"/>
          <p:cNvSpPr txBox="1"/>
          <p:nvPr>
            <p:ph idx="9" type="subTitle"/>
          </p:nvPr>
        </p:nvSpPr>
        <p:spPr>
          <a:xfrm>
            <a:off x="6092500" y="1958764"/>
            <a:ext cx="2336400" cy="429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8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04" name="Google Shape;404;p39"/>
          <p:cNvSpPr txBox="1"/>
          <p:nvPr>
            <p:ph idx="13" type="subTitle"/>
          </p:nvPr>
        </p:nvSpPr>
        <p:spPr>
          <a:xfrm>
            <a:off x="715100" y="3717314"/>
            <a:ext cx="2336400" cy="429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8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05" name="Google Shape;405;p39"/>
          <p:cNvSpPr txBox="1"/>
          <p:nvPr>
            <p:ph idx="14" type="subTitle"/>
          </p:nvPr>
        </p:nvSpPr>
        <p:spPr>
          <a:xfrm>
            <a:off x="3403800" y="3717314"/>
            <a:ext cx="2336400" cy="429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8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06" name="Google Shape;406;p39"/>
          <p:cNvSpPr txBox="1"/>
          <p:nvPr>
            <p:ph idx="15" type="subTitle"/>
          </p:nvPr>
        </p:nvSpPr>
        <p:spPr>
          <a:xfrm>
            <a:off x="6092500" y="3717314"/>
            <a:ext cx="2336400" cy="429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8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BLANK_1_1_1_1_1_1"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40"/>
          <p:cNvSpPr txBox="1"/>
          <p:nvPr>
            <p:ph type="title"/>
          </p:nvPr>
        </p:nvSpPr>
        <p:spPr>
          <a:xfrm>
            <a:off x="2308950" y="697375"/>
            <a:ext cx="4526100" cy="828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5300"/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/>
        </p:txBody>
      </p:sp>
      <p:sp>
        <p:nvSpPr>
          <p:cNvPr id="409" name="Google Shape;409;p40"/>
          <p:cNvSpPr txBox="1"/>
          <p:nvPr>
            <p:ph idx="1" type="subTitle"/>
          </p:nvPr>
        </p:nvSpPr>
        <p:spPr>
          <a:xfrm>
            <a:off x="2308950" y="1458200"/>
            <a:ext cx="4526100" cy="39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0" name="Google Shape;410;p40"/>
          <p:cNvSpPr txBox="1"/>
          <p:nvPr>
            <p:ph idx="2" type="title"/>
          </p:nvPr>
        </p:nvSpPr>
        <p:spPr>
          <a:xfrm>
            <a:off x="2308950" y="2077317"/>
            <a:ext cx="4526100" cy="828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5300"/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/>
        </p:txBody>
      </p:sp>
      <p:sp>
        <p:nvSpPr>
          <p:cNvPr id="411" name="Google Shape;411;p40"/>
          <p:cNvSpPr txBox="1"/>
          <p:nvPr>
            <p:ph idx="3" type="subTitle"/>
          </p:nvPr>
        </p:nvSpPr>
        <p:spPr>
          <a:xfrm>
            <a:off x="2308950" y="2838249"/>
            <a:ext cx="4526100" cy="39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2" name="Google Shape;412;p40"/>
          <p:cNvSpPr txBox="1"/>
          <p:nvPr>
            <p:ph idx="4" type="title"/>
          </p:nvPr>
        </p:nvSpPr>
        <p:spPr>
          <a:xfrm>
            <a:off x="2308950" y="3457271"/>
            <a:ext cx="4526100" cy="828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5300"/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/>
        </p:txBody>
      </p:sp>
      <p:sp>
        <p:nvSpPr>
          <p:cNvPr id="413" name="Google Shape;413;p40"/>
          <p:cNvSpPr txBox="1"/>
          <p:nvPr>
            <p:ph idx="5" type="subTitle"/>
          </p:nvPr>
        </p:nvSpPr>
        <p:spPr>
          <a:xfrm>
            <a:off x="2308950" y="4218200"/>
            <a:ext cx="4526100" cy="39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414" name="Google Shape;414;p40"/>
          <p:cNvGrpSpPr/>
          <p:nvPr/>
        </p:nvGrpSpPr>
        <p:grpSpPr>
          <a:xfrm>
            <a:off x="8262775" y="892888"/>
            <a:ext cx="332250" cy="4250611"/>
            <a:chOff x="8262775" y="892888"/>
            <a:chExt cx="332250" cy="4250611"/>
          </a:xfrm>
        </p:grpSpPr>
        <p:grpSp>
          <p:nvGrpSpPr>
            <p:cNvPr id="415" name="Google Shape;415;p40"/>
            <p:cNvGrpSpPr/>
            <p:nvPr/>
          </p:nvGrpSpPr>
          <p:grpSpPr>
            <a:xfrm flipH="1">
              <a:off x="8262775" y="892888"/>
              <a:ext cx="332250" cy="334425"/>
              <a:chOff x="4618500" y="3002875"/>
              <a:chExt cx="332250" cy="334425"/>
            </a:xfrm>
          </p:grpSpPr>
          <p:sp>
            <p:nvSpPr>
              <p:cNvPr id="416" name="Google Shape;416;p40"/>
              <p:cNvSpPr/>
              <p:nvPr/>
            </p:nvSpPr>
            <p:spPr>
              <a:xfrm>
                <a:off x="4738850" y="3123700"/>
                <a:ext cx="95350" cy="95350"/>
              </a:xfrm>
              <a:custGeom>
                <a:rect b="b" l="l" r="r" t="t"/>
                <a:pathLst>
                  <a:path extrusionOk="0" h="3814" w="3814">
                    <a:moveTo>
                      <a:pt x="1907" y="1"/>
                    </a:moveTo>
                    <a:lnTo>
                      <a:pt x="1" y="1907"/>
                    </a:lnTo>
                    <a:lnTo>
                      <a:pt x="1907" y="3814"/>
                    </a:lnTo>
                    <a:lnTo>
                      <a:pt x="3813" y="1907"/>
                    </a:lnTo>
                    <a:lnTo>
                      <a:pt x="1907" y="1"/>
                    </a:lnTo>
                    <a:close/>
                  </a:path>
                </a:pathLst>
              </a:custGeom>
              <a:solidFill>
                <a:schemeClr val="accent2"/>
              </a:solidFill>
              <a:ln cap="flat" cmpd="sng" w="19050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7" name="Google Shape;417;p40"/>
              <p:cNvSpPr/>
              <p:nvPr/>
            </p:nvSpPr>
            <p:spPr>
              <a:xfrm>
                <a:off x="4786525" y="3002875"/>
                <a:ext cx="25" cy="142700"/>
              </a:xfrm>
              <a:custGeom>
                <a:rect b="b" l="l" r="r" t="t"/>
                <a:pathLst>
                  <a:path extrusionOk="0" fill="none" h="5708" w="1">
                    <a:moveTo>
                      <a:pt x="0" y="1"/>
                    </a:moveTo>
                    <a:lnTo>
                      <a:pt x="0" y="5707"/>
                    </a:lnTo>
                  </a:path>
                </a:pathLst>
              </a:custGeom>
              <a:solidFill>
                <a:schemeClr val="accent2"/>
              </a:solidFill>
              <a:ln cap="flat" cmpd="sng" w="19050">
                <a:solidFill>
                  <a:schemeClr val="accent2"/>
                </a:solidFill>
                <a:prstDash val="solid"/>
                <a:miter lim="1567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8" name="Google Shape;418;p40"/>
              <p:cNvSpPr/>
              <p:nvPr/>
            </p:nvSpPr>
            <p:spPr>
              <a:xfrm>
                <a:off x="4786525" y="3192875"/>
                <a:ext cx="25" cy="144425"/>
              </a:xfrm>
              <a:custGeom>
                <a:rect b="b" l="l" r="r" t="t"/>
                <a:pathLst>
                  <a:path extrusionOk="0" fill="none" h="5777" w="1">
                    <a:moveTo>
                      <a:pt x="0" y="1"/>
                    </a:moveTo>
                    <a:lnTo>
                      <a:pt x="0" y="5776"/>
                    </a:lnTo>
                  </a:path>
                </a:pathLst>
              </a:custGeom>
              <a:solidFill>
                <a:schemeClr val="accent2"/>
              </a:solidFill>
              <a:ln cap="flat" cmpd="sng" w="19050">
                <a:solidFill>
                  <a:schemeClr val="accent2"/>
                </a:solidFill>
                <a:prstDash val="solid"/>
                <a:miter lim="1567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9" name="Google Shape;419;p40"/>
              <p:cNvSpPr/>
              <p:nvPr/>
            </p:nvSpPr>
            <p:spPr>
              <a:xfrm>
                <a:off x="4618500" y="3171375"/>
                <a:ext cx="149575" cy="25"/>
              </a:xfrm>
              <a:custGeom>
                <a:rect b="b" l="l" r="r" t="t"/>
                <a:pathLst>
                  <a:path extrusionOk="0" fill="none" h="1" w="5983">
                    <a:moveTo>
                      <a:pt x="0" y="0"/>
                    </a:moveTo>
                    <a:lnTo>
                      <a:pt x="5983" y="0"/>
                    </a:lnTo>
                  </a:path>
                </a:pathLst>
              </a:custGeom>
              <a:solidFill>
                <a:schemeClr val="accent2"/>
              </a:solidFill>
              <a:ln cap="flat" cmpd="sng" w="19050">
                <a:solidFill>
                  <a:schemeClr val="accent2"/>
                </a:solidFill>
                <a:prstDash val="solid"/>
                <a:miter lim="1567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0" name="Google Shape;420;p40"/>
              <p:cNvSpPr/>
              <p:nvPr/>
            </p:nvSpPr>
            <p:spPr>
              <a:xfrm>
                <a:off x="4814275" y="3171375"/>
                <a:ext cx="136475" cy="25"/>
              </a:xfrm>
              <a:custGeom>
                <a:rect b="b" l="l" r="r" t="t"/>
                <a:pathLst>
                  <a:path extrusionOk="0" fill="none" h="1" w="5459">
                    <a:moveTo>
                      <a:pt x="0" y="0"/>
                    </a:moveTo>
                    <a:lnTo>
                      <a:pt x="5459" y="0"/>
                    </a:lnTo>
                  </a:path>
                </a:pathLst>
              </a:custGeom>
              <a:solidFill>
                <a:schemeClr val="accent2"/>
              </a:solidFill>
              <a:ln cap="flat" cmpd="sng" w="19050">
                <a:solidFill>
                  <a:schemeClr val="accent2"/>
                </a:solidFill>
                <a:prstDash val="solid"/>
                <a:miter lim="1567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cxnSp>
          <p:nvCxnSpPr>
            <p:cNvPr id="421" name="Google Shape;421;p40"/>
            <p:cNvCxnSpPr/>
            <p:nvPr/>
          </p:nvCxnSpPr>
          <p:spPr>
            <a:xfrm>
              <a:off x="8429600" y="1418399"/>
              <a:ext cx="0" cy="3725100"/>
            </a:xfrm>
            <a:prstGeom prst="straightConnector1">
              <a:avLst/>
            </a:prstGeom>
            <a:noFill/>
            <a:ln cap="flat" cmpd="sng" w="190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422" name="Google Shape;422;p40"/>
          <p:cNvGrpSpPr/>
          <p:nvPr/>
        </p:nvGrpSpPr>
        <p:grpSpPr>
          <a:xfrm>
            <a:off x="548975" y="0"/>
            <a:ext cx="332250" cy="4239575"/>
            <a:chOff x="548975" y="0"/>
            <a:chExt cx="332250" cy="4239575"/>
          </a:xfrm>
        </p:grpSpPr>
        <p:grpSp>
          <p:nvGrpSpPr>
            <p:cNvPr id="423" name="Google Shape;423;p40"/>
            <p:cNvGrpSpPr/>
            <p:nvPr/>
          </p:nvGrpSpPr>
          <p:grpSpPr>
            <a:xfrm flipH="1">
              <a:off x="548975" y="3905150"/>
              <a:ext cx="332250" cy="334425"/>
              <a:chOff x="4618500" y="3002875"/>
              <a:chExt cx="332250" cy="334425"/>
            </a:xfrm>
          </p:grpSpPr>
          <p:sp>
            <p:nvSpPr>
              <p:cNvPr id="424" name="Google Shape;424;p40"/>
              <p:cNvSpPr/>
              <p:nvPr/>
            </p:nvSpPr>
            <p:spPr>
              <a:xfrm>
                <a:off x="4738850" y="3123700"/>
                <a:ext cx="95350" cy="95350"/>
              </a:xfrm>
              <a:custGeom>
                <a:rect b="b" l="l" r="r" t="t"/>
                <a:pathLst>
                  <a:path extrusionOk="0" h="3814" w="3814">
                    <a:moveTo>
                      <a:pt x="1907" y="1"/>
                    </a:moveTo>
                    <a:lnTo>
                      <a:pt x="1" y="1907"/>
                    </a:lnTo>
                    <a:lnTo>
                      <a:pt x="1907" y="3814"/>
                    </a:lnTo>
                    <a:lnTo>
                      <a:pt x="3813" y="1907"/>
                    </a:lnTo>
                    <a:lnTo>
                      <a:pt x="1907" y="1"/>
                    </a:lnTo>
                    <a:close/>
                  </a:path>
                </a:pathLst>
              </a:custGeom>
              <a:solidFill>
                <a:schemeClr val="accent2"/>
              </a:solidFill>
              <a:ln cap="flat" cmpd="sng" w="19050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5" name="Google Shape;425;p40"/>
              <p:cNvSpPr/>
              <p:nvPr/>
            </p:nvSpPr>
            <p:spPr>
              <a:xfrm>
                <a:off x="4786525" y="3002875"/>
                <a:ext cx="25" cy="142700"/>
              </a:xfrm>
              <a:custGeom>
                <a:rect b="b" l="l" r="r" t="t"/>
                <a:pathLst>
                  <a:path extrusionOk="0" fill="none" h="5708" w="1">
                    <a:moveTo>
                      <a:pt x="0" y="1"/>
                    </a:moveTo>
                    <a:lnTo>
                      <a:pt x="0" y="5707"/>
                    </a:lnTo>
                  </a:path>
                </a:pathLst>
              </a:custGeom>
              <a:solidFill>
                <a:schemeClr val="accent2"/>
              </a:solidFill>
              <a:ln cap="flat" cmpd="sng" w="19050">
                <a:solidFill>
                  <a:schemeClr val="accent2"/>
                </a:solidFill>
                <a:prstDash val="solid"/>
                <a:miter lim="1567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6" name="Google Shape;426;p40"/>
              <p:cNvSpPr/>
              <p:nvPr/>
            </p:nvSpPr>
            <p:spPr>
              <a:xfrm>
                <a:off x="4786525" y="3192875"/>
                <a:ext cx="25" cy="144425"/>
              </a:xfrm>
              <a:custGeom>
                <a:rect b="b" l="l" r="r" t="t"/>
                <a:pathLst>
                  <a:path extrusionOk="0" fill="none" h="5777" w="1">
                    <a:moveTo>
                      <a:pt x="0" y="1"/>
                    </a:moveTo>
                    <a:lnTo>
                      <a:pt x="0" y="5776"/>
                    </a:lnTo>
                  </a:path>
                </a:pathLst>
              </a:custGeom>
              <a:solidFill>
                <a:schemeClr val="accent2"/>
              </a:solidFill>
              <a:ln cap="flat" cmpd="sng" w="19050">
                <a:solidFill>
                  <a:schemeClr val="accent2"/>
                </a:solidFill>
                <a:prstDash val="solid"/>
                <a:miter lim="1567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7" name="Google Shape;427;p40"/>
              <p:cNvSpPr/>
              <p:nvPr/>
            </p:nvSpPr>
            <p:spPr>
              <a:xfrm>
                <a:off x="4618500" y="3171375"/>
                <a:ext cx="149575" cy="25"/>
              </a:xfrm>
              <a:custGeom>
                <a:rect b="b" l="l" r="r" t="t"/>
                <a:pathLst>
                  <a:path extrusionOk="0" fill="none" h="1" w="5983">
                    <a:moveTo>
                      <a:pt x="0" y="0"/>
                    </a:moveTo>
                    <a:lnTo>
                      <a:pt x="5983" y="0"/>
                    </a:lnTo>
                  </a:path>
                </a:pathLst>
              </a:custGeom>
              <a:solidFill>
                <a:schemeClr val="accent2"/>
              </a:solidFill>
              <a:ln cap="flat" cmpd="sng" w="19050">
                <a:solidFill>
                  <a:schemeClr val="accent2"/>
                </a:solidFill>
                <a:prstDash val="solid"/>
                <a:miter lim="1567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8" name="Google Shape;428;p40"/>
              <p:cNvSpPr/>
              <p:nvPr/>
            </p:nvSpPr>
            <p:spPr>
              <a:xfrm>
                <a:off x="4814275" y="3171375"/>
                <a:ext cx="136475" cy="25"/>
              </a:xfrm>
              <a:custGeom>
                <a:rect b="b" l="l" r="r" t="t"/>
                <a:pathLst>
                  <a:path extrusionOk="0" fill="none" h="1" w="5459">
                    <a:moveTo>
                      <a:pt x="0" y="0"/>
                    </a:moveTo>
                    <a:lnTo>
                      <a:pt x="5459" y="0"/>
                    </a:lnTo>
                  </a:path>
                </a:pathLst>
              </a:custGeom>
              <a:solidFill>
                <a:schemeClr val="accent2"/>
              </a:solidFill>
              <a:ln cap="flat" cmpd="sng" w="19050">
                <a:solidFill>
                  <a:schemeClr val="accent2"/>
                </a:solidFill>
                <a:prstDash val="solid"/>
                <a:miter lim="1567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cxnSp>
          <p:nvCxnSpPr>
            <p:cNvPr id="429" name="Google Shape;429;p40"/>
            <p:cNvCxnSpPr/>
            <p:nvPr/>
          </p:nvCxnSpPr>
          <p:spPr>
            <a:xfrm>
              <a:off x="715100" y="0"/>
              <a:ext cx="0" cy="3724800"/>
            </a:xfrm>
            <a:prstGeom prst="straightConnector1">
              <a:avLst/>
            </a:prstGeom>
            <a:noFill/>
            <a:ln cap="flat" cmpd="sng" w="190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BLANK_1_1_1_1_1_1_2"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41"/>
          <p:cNvSpPr txBox="1"/>
          <p:nvPr>
            <p:ph type="ctrTitle"/>
          </p:nvPr>
        </p:nvSpPr>
        <p:spPr>
          <a:xfrm>
            <a:off x="2425050" y="535000"/>
            <a:ext cx="4293900" cy="899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432" name="Google Shape;432;p41"/>
          <p:cNvSpPr txBox="1"/>
          <p:nvPr>
            <p:ph idx="1" type="subTitle"/>
          </p:nvPr>
        </p:nvSpPr>
        <p:spPr>
          <a:xfrm>
            <a:off x="2425075" y="1531325"/>
            <a:ext cx="4293900" cy="125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33" name="Google Shape;433;p41"/>
          <p:cNvSpPr txBox="1"/>
          <p:nvPr/>
        </p:nvSpPr>
        <p:spPr>
          <a:xfrm>
            <a:off x="2425200" y="3518350"/>
            <a:ext cx="42939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CREDITS: This presentation template was created by </a:t>
            </a:r>
            <a:r>
              <a:rPr b="1" i="0" lang="en" sz="1100" u="none" cap="none" strike="noStrike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b="0" i="0" lang="en" sz="11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and includes icons by </a:t>
            </a:r>
            <a:r>
              <a:rPr b="1" i="0" lang="en" sz="1100" u="none" cap="none" strike="noStrike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b="1" i="0" lang="en" sz="11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0" i="0" lang="en" sz="11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and infographics &amp; images by </a:t>
            </a:r>
            <a:r>
              <a:rPr b="1" i="0" lang="en" sz="1100" u="none" cap="none" strike="noStrike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0" i="0" sz="11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LANK_1_1_1_1_1_1_1"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5" name="Google Shape;435;p42"/>
          <p:cNvGrpSpPr/>
          <p:nvPr/>
        </p:nvGrpSpPr>
        <p:grpSpPr>
          <a:xfrm flipH="1">
            <a:off x="8162809" y="-25"/>
            <a:ext cx="532173" cy="3525060"/>
            <a:chOff x="403368" y="-24"/>
            <a:chExt cx="623446" cy="4129640"/>
          </a:xfrm>
        </p:grpSpPr>
        <p:sp>
          <p:nvSpPr>
            <p:cNvPr id="436" name="Google Shape;436;p42"/>
            <p:cNvSpPr/>
            <p:nvPr/>
          </p:nvSpPr>
          <p:spPr>
            <a:xfrm>
              <a:off x="625818" y="3710994"/>
              <a:ext cx="178571" cy="178571"/>
            </a:xfrm>
            <a:custGeom>
              <a:rect b="b" l="l" r="r" t="t"/>
              <a:pathLst>
                <a:path extrusionOk="0" h="3654" w="3654">
                  <a:moveTo>
                    <a:pt x="1827" y="1"/>
                  </a:moveTo>
                  <a:lnTo>
                    <a:pt x="1" y="1827"/>
                  </a:lnTo>
                  <a:lnTo>
                    <a:pt x="1827" y="3654"/>
                  </a:lnTo>
                  <a:lnTo>
                    <a:pt x="3653" y="1827"/>
                  </a:lnTo>
                  <a:lnTo>
                    <a:pt x="1827" y="1"/>
                  </a:lnTo>
                  <a:close/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7" name="Google Shape;437;p42"/>
            <p:cNvSpPr/>
            <p:nvPr/>
          </p:nvSpPr>
          <p:spPr>
            <a:xfrm>
              <a:off x="715080" y="3443886"/>
              <a:ext cx="49" cy="322347"/>
            </a:xfrm>
            <a:custGeom>
              <a:rect b="b" l="l" r="r" t="t"/>
              <a:pathLst>
                <a:path extrusionOk="0" fill="none" h="6596" w="1">
                  <a:moveTo>
                    <a:pt x="0" y="0"/>
                  </a:moveTo>
                  <a:lnTo>
                    <a:pt x="0" y="6596"/>
                  </a:ln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8" name="Google Shape;438;p42"/>
            <p:cNvSpPr/>
            <p:nvPr/>
          </p:nvSpPr>
          <p:spPr>
            <a:xfrm>
              <a:off x="715080" y="3825498"/>
              <a:ext cx="49" cy="304118"/>
            </a:xfrm>
            <a:custGeom>
              <a:rect b="b" l="l" r="r" t="t"/>
              <a:pathLst>
                <a:path extrusionOk="0" fill="none" h="6223" w="1">
                  <a:moveTo>
                    <a:pt x="0" y="1"/>
                  </a:moveTo>
                  <a:lnTo>
                    <a:pt x="0" y="6223"/>
                  </a:ln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9" name="Google Shape;439;p42"/>
            <p:cNvSpPr/>
            <p:nvPr/>
          </p:nvSpPr>
          <p:spPr>
            <a:xfrm>
              <a:off x="403368" y="3800255"/>
              <a:ext cx="280172" cy="49"/>
            </a:xfrm>
            <a:custGeom>
              <a:rect b="b" l="l" r="r" t="t"/>
              <a:pathLst>
                <a:path extrusionOk="0" fill="none" h="1" w="5733">
                  <a:moveTo>
                    <a:pt x="1" y="0"/>
                  </a:moveTo>
                  <a:lnTo>
                    <a:pt x="5732" y="0"/>
                  </a:ln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0" name="Google Shape;440;p42"/>
            <p:cNvSpPr/>
            <p:nvPr/>
          </p:nvSpPr>
          <p:spPr>
            <a:xfrm>
              <a:off x="715080" y="-24"/>
              <a:ext cx="49" cy="3115218"/>
            </a:xfrm>
            <a:custGeom>
              <a:rect b="b" l="l" r="r" t="t"/>
              <a:pathLst>
                <a:path extrusionOk="0" fill="none" h="63745" w="1">
                  <a:moveTo>
                    <a:pt x="0" y="63745"/>
                  </a:moveTo>
                  <a:lnTo>
                    <a:pt x="0" y="0"/>
                  </a:ln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1" name="Google Shape;441;p42"/>
            <p:cNvSpPr/>
            <p:nvPr/>
          </p:nvSpPr>
          <p:spPr>
            <a:xfrm>
              <a:off x="746642" y="3800255"/>
              <a:ext cx="280172" cy="49"/>
            </a:xfrm>
            <a:custGeom>
              <a:rect b="b" l="l" r="r" t="t"/>
              <a:pathLst>
                <a:path extrusionOk="0" fill="none" h="1" w="5733">
                  <a:moveTo>
                    <a:pt x="1" y="0"/>
                  </a:moveTo>
                  <a:lnTo>
                    <a:pt x="5732" y="0"/>
                  </a:ln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42" name="Google Shape;442;p42"/>
          <p:cNvGrpSpPr/>
          <p:nvPr/>
        </p:nvGrpSpPr>
        <p:grpSpPr>
          <a:xfrm flipH="1" rot="10800000">
            <a:off x="449010" y="1591381"/>
            <a:ext cx="532173" cy="3525060"/>
            <a:chOff x="403368" y="-24"/>
            <a:chExt cx="623446" cy="4129640"/>
          </a:xfrm>
        </p:grpSpPr>
        <p:sp>
          <p:nvSpPr>
            <p:cNvPr id="443" name="Google Shape;443;p42"/>
            <p:cNvSpPr/>
            <p:nvPr/>
          </p:nvSpPr>
          <p:spPr>
            <a:xfrm>
              <a:off x="625818" y="3710994"/>
              <a:ext cx="178571" cy="178571"/>
            </a:xfrm>
            <a:custGeom>
              <a:rect b="b" l="l" r="r" t="t"/>
              <a:pathLst>
                <a:path extrusionOk="0" h="3654" w="3654">
                  <a:moveTo>
                    <a:pt x="1827" y="1"/>
                  </a:moveTo>
                  <a:lnTo>
                    <a:pt x="1" y="1827"/>
                  </a:lnTo>
                  <a:lnTo>
                    <a:pt x="1827" y="3654"/>
                  </a:lnTo>
                  <a:lnTo>
                    <a:pt x="3653" y="1827"/>
                  </a:lnTo>
                  <a:lnTo>
                    <a:pt x="1827" y="1"/>
                  </a:lnTo>
                  <a:close/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4" name="Google Shape;444;p42"/>
            <p:cNvSpPr/>
            <p:nvPr/>
          </p:nvSpPr>
          <p:spPr>
            <a:xfrm>
              <a:off x="715080" y="3443886"/>
              <a:ext cx="49" cy="322347"/>
            </a:xfrm>
            <a:custGeom>
              <a:rect b="b" l="l" r="r" t="t"/>
              <a:pathLst>
                <a:path extrusionOk="0" fill="none" h="6596" w="1">
                  <a:moveTo>
                    <a:pt x="0" y="0"/>
                  </a:moveTo>
                  <a:lnTo>
                    <a:pt x="0" y="6596"/>
                  </a:ln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" name="Google Shape;445;p42"/>
            <p:cNvSpPr/>
            <p:nvPr/>
          </p:nvSpPr>
          <p:spPr>
            <a:xfrm>
              <a:off x="715080" y="3825498"/>
              <a:ext cx="49" cy="304118"/>
            </a:xfrm>
            <a:custGeom>
              <a:rect b="b" l="l" r="r" t="t"/>
              <a:pathLst>
                <a:path extrusionOk="0" fill="none" h="6223" w="1">
                  <a:moveTo>
                    <a:pt x="0" y="1"/>
                  </a:moveTo>
                  <a:lnTo>
                    <a:pt x="0" y="6223"/>
                  </a:ln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6" name="Google Shape;446;p42"/>
            <p:cNvSpPr/>
            <p:nvPr/>
          </p:nvSpPr>
          <p:spPr>
            <a:xfrm>
              <a:off x="403368" y="3800255"/>
              <a:ext cx="280172" cy="49"/>
            </a:xfrm>
            <a:custGeom>
              <a:rect b="b" l="l" r="r" t="t"/>
              <a:pathLst>
                <a:path extrusionOk="0" fill="none" h="1" w="5733">
                  <a:moveTo>
                    <a:pt x="1" y="0"/>
                  </a:moveTo>
                  <a:lnTo>
                    <a:pt x="5732" y="0"/>
                  </a:ln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" name="Google Shape;447;p42"/>
            <p:cNvSpPr/>
            <p:nvPr/>
          </p:nvSpPr>
          <p:spPr>
            <a:xfrm>
              <a:off x="715080" y="-24"/>
              <a:ext cx="49" cy="3115218"/>
            </a:xfrm>
            <a:custGeom>
              <a:rect b="b" l="l" r="r" t="t"/>
              <a:pathLst>
                <a:path extrusionOk="0" fill="none" h="63745" w="1">
                  <a:moveTo>
                    <a:pt x="0" y="63745"/>
                  </a:moveTo>
                  <a:lnTo>
                    <a:pt x="0" y="0"/>
                  </a:ln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8" name="Google Shape;448;p42"/>
            <p:cNvSpPr/>
            <p:nvPr/>
          </p:nvSpPr>
          <p:spPr>
            <a:xfrm>
              <a:off x="746642" y="3800255"/>
              <a:ext cx="280172" cy="49"/>
            </a:xfrm>
            <a:custGeom>
              <a:rect b="b" l="l" r="r" t="t"/>
              <a:pathLst>
                <a:path extrusionOk="0" fill="none" h="1" w="5733">
                  <a:moveTo>
                    <a:pt x="1" y="0"/>
                  </a:moveTo>
                  <a:lnTo>
                    <a:pt x="5732" y="0"/>
                  </a:ln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BLANK_1_1_1_1_1_1_1_1"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0" name="Google Shape;450;p43"/>
          <p:cNvGrpSpPr/>
          <p:nvPr/>
        </p:nvGrpSpPr>
        <p:grpSpPr>
          <a:xfrm>
            <a:off x="449010" y="-25"/>
            <a:ext cx="532173" cy="3525060"/>
            <a:chOff x="403368" y="-24"/>
            <a:chExt cx="623446" cy="4129640"/>
          </a:xfrm>
        </p:grpSpPr>
        <p:sp>
          <p:nvSpPr>
            <p:cNvPr id="451" name="Google Shape;451;p43"/>
            <p:cNvSpPr/>
            <p:nvPr/>
          </p:nvSpPr>
          <p:spPr>
            <a:xfrm>
              <a:off x="625818" y="3710994"/>
              <a:ext cx="178571" cy="178571"/>
            </a:xfrm>
            <a:custGeom>
              <a:rect b="b" l="l" r="r" t="t"/>
              <a:pathLst>
                <a:path extrusionOk="0" h="3654" w="3654">
                  <a:moveTo>
                    <a:pt x="1827" y="1"/>
                  </a:moveTo>
                  <a:lnTo>
                    <a:pt x="1" y="1827"/>
                  </a:lnTo>
                  <a:lnTo>
                    <a:pt x="1827" y="3654"/>
                  </a:lnTo>
                  <a:lnTo>
                    <a:pt x="3653" y="1827"/>
                  </a:lnTo>
                  <a:lnTo>
                    <a:pt x="1827" y="1"/>
                  </a:lnTo>
                  <a:close/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2" name="Google Shape;452;p43"/>
            <p:cNvSpPr/>
            <p:nvPr/>
          </p:nvSpPr>
          <p:spPr>
            <a:xfrm>
              <a:off x="715080" y="3443886"/>
              <a:ext cx="49" cy="322347"/>
            </a:xfrm>
            <a:custGeom>
              <a:rect b="b" l="l" r="r" t="t"/>
              <a:pathLst>
                <a:path extrusionOk="0" fill="none" h="6596" w="1">
                  <a:moveTo>
                    <a:pt x="0" y="0"/>
                  </a:moveTo>
                  <a:lnTo>
                    <a:pt x="0" y="6596"/>
                  </a:ln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" name="Google Shape;453;p43"/>
            <p:cNvSpPr/>
            <p:nvPr/>
          </p:nvSpPr>
          <p:spPr>
            <a:xfrm>
              <a:off x="715080" y="3825498"/>
              <a:ext cx="49" cy="304118"/>
            </a:xfrm>
            <a:custGeom>
              <a:rect b="b" l="l" r="r" t="t"/>
              <a:pathLst>
                <a:path extrusionOk="0" fill="none" h="6223" w="1">
                  <a:moveTo>
                    <a:pt x="0" y="1"/>
                  </a:moveTo>
                  <a:lnTo>
                    <a:pt x="0" y="6223"/>
                  </a:ln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" name="Google Shape;454;p43"/>
            <p:cNvSpPr/>
            <p:nvPr/>
          </p:nvSpPr>
          <p:spPr>
            <a:xfrm>
              <a:off x="403368" y="3800255"/>
              <a:ext cx="280172" cy="49"/>
            </a:xfrm>
            <a:custGeom>
              <a:rect b="b" l="l" r="r" t="t"/>
              <a:pathLst>
                <a:path extrusionOk="0" fill="none" h="1" w="5733">
                  <a:moveTo>
                    <a:pt x="1" y="0"/>
                  </a:moveTo>
                  <a:lnTo>
                    <a:pt x="5732" y="0"/>
                  </a:ln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" name="Google Shape;455;p43"/>
            <p:cNvSpPr/>
            <p:nvPr/>
          </p:nvSpPr>
          <p:spPr>
            <a:xfrm>
              <a:off x="715080" y="-24"/>
              <a:ext cx="49" cy="3115218"/>
            </a:xfrm>
            <a:custGeom>
              <a:rect b="b" l="l" r="r" t="t"/>
              <a:pathLst>
                <a:path extrusionOk="0" fill="none" h="63745" w="1">
                  <a:moveTo>
                    <a:pt x="0" y="63745"/>
                  </a:moveTo>
                  <a:lnTo>
                    <a:pt x="0" y="0"/>
                  </a:ln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" name="Google Shape;456;p43"/>
            <p:cNvSpPr/>
            <p:nvPr/>
          </p:nvSpPr>
          <p:spPr>
            <a:xfrm>
              <a:off x="746642" y="3800255"/>
              <a:ext cx="280172" cy="49"/>
            </a:xfrm>
            <a:custGeom>
              <a:rect b="b" l="l" r="r" t="t"/>
              <a:pathLst>
                <a:path extrusionOk="0" fill="none" h="1" w="5733">
                  <a:moveTo>
                    <a:pt x="1" y="0"/>
                  </a:moveTo>
                  <a:lnTo>
                    <a:pt x="5732" y="0"/>
                  </a:ln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57" name="Google Shape;457;p43"/>
          <p:cNvGrpSpPr/>
          <p:nvPr/>
        </p:nvGrpSpPr>
        <p:grpSpPr>
          <a:xfrm rot="10800000">
            <a:off x="8162809" y="1591381"/>
            <a:ext cx="532173" cy="3525060"/>
            <a:chOff x="403368" y="-24"/>
            <a:chExt cx="623446" cy="4129640"/>
          </a:xfrm>
        </p:grpSpPr>
        <p:sp>
          <p:nvSpPr>
            <p:cNvPr id="458" name="Google Shape;458;p43"/>
            <p:cNvSpPr/>
            <p:nvPr/>
          </p:nvSpPr>
          <p:spPr>
            <a:xfrm>
              <a:off x="625818" y="3710994"/>
              <a:ext cx="178571" cy="178571"/>
            </a:xfrm>
            <a:custGeom>
              <a:rect b="b" l="l" r="r" t="t"/>
              <a:pathLst>
                <a:path extrusionOk="0" h="3654" w="3654">
                  <a:moveTo>
                    <a:pt x="1827" y="1"/>
                  </a:moveTo>
                  <a:lnTo>
                    <a:pt x="1" y="1827"/>
                  </a:lnTo>
                  <a:lnTo>
                    <a:pt x="1827" y="3654"/>
                  </a:lnTo>
                  <a:lnTo>
                    <a:pt x="3653" y="1827"/>
                  </a:lnTo>
                  <a:lnTo>
                    <a:pt x="1827" y="1"/>
                  </a:lnTo>
                  <a:close/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" name="Google Shape;459;p43"/>
            <p:cNvSpPr/>
            <p:nvPr/>
          </p:nvSpPr>
          <p:spPr>
            <a:xfrm>
              <a:off x="715080" y="3443886"/>
              <a:ext cx="49" cy="322347"/>
            </a:xfrm>
            <a:custGeom>
              <a:rect b="b" l="l" r="r" t="t"/>
              <a:pathLst>
                <a:path extrusionOk="0" fill="none" h="6596" w="1">
                  <a:moveTo>
                    <a:pt x="0" y="0"/>
                  </a:moveTo>
                  <a:lnTo>
                    <a:pt x="0" y="6596"/>
                  </a:ln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0" name="Google Shape;460;p43"/>
            <p:cNvSpPr/>
            <p:nvPr/>
          </p:nvSpPr>
          <p:spPr>
            <a:xfrm>
              <a:off x="715080" y="3825498"/>
              <a:ext cx="49" cy="304118"/>
            </a:xfrm>
            <a:custGeom>
              <a:rect b="b" l="l" r="r" t="t"/>
              <a:pathLst>
                <a:path extrusionOk="0" fill="none" h="6223" w="1">
                  <a:moveTo>
                    <a:pt x="0" y="1"/>
                  </a:moveTo>
                  <a:lnTo>
                    <a:pt x="0" y="6223"/>
                  </a:ln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1" name="Google Shape;461;p43"/>
            <p:cNvSpPr/>
            <p:nvPr/>
          </p:nvSpPr>
          <p:spPr>
            <a:xfrm>
              <a:off x="403368" y="3800255"/>
              <a:ext cx="280172" cy="49"/>
            </a:xfrm>
            <a:custGeom>
              <a:rect b="b" l="l" r="r" t="t"/>
              <a:pathLst>
                <a:path extrusionOk="0" fill="none" h="1" w="5733">
                  <a:moveTo>
                    <a:pt x="1" y="0"/>
                  </a:moveTo>
                  <a:lnTo>
                    <a:pt x="5732" y="0"/>
                  </a:ln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2" name="Google Shape;462;p43"/>
            <p:cNvSpPr/>
            <p:nvPr/>
          </p:nvSpPr>
          <p:spPr>
            <a:xfrm>
              <a:off x="715080" y="-24"/>
              <a:ext cx="49" cy="3115218"/>
            </a:xfrm>
            <a:custGeom>
              <a:rect b="b" l="l" r="r" t="t"/>
              <a:pathLst>
                <a:path extrusionOk="0" fill="none" h="63745" w="1">
                  <a:moveTo>
                    <a:pt x="0" y="63745"/>
                  </a:moveTo>
                  <a:lnTo>
                    <a:pt x="0" y="0"/>
                  </a:ln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3" name="Google Shape;463;p43"/>
            <p:cNvSpPr/>
            <p:nvPr/>
          </p:nvSpPr>
          <p:spPr>
            <a:xfrm>
              <a:off x="746642" y="3800255"/>
              <a:ext cx="280172" cy="49"/>
            </a:xfrm>
            <a:custGeom>
              <a:rect b="b" l="l" r="r" t="t"/>
              <a:pathLst>
                <a:path extrusionOk="0" fill="none" h="1" w="5733">
                  <a:moveTo>
                    <a:pt x="1" y="0"/>
                  </a:moveTo>
                  <a:lnTo>
                    <a:pt x="5732" y="0"/>
                  </a:ln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theme" Target="../theme/theme2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FCFCFC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Montserrat SemiBold"/>
              <a:buNone/>
              <a:defRPr b="0" i="0" sz="34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Montserrat SemiBold"/>
              <a:buNone/>
              <a:defRPr b="0" i="0" sz="34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Montserrat SemiBold"/>
              <a:buNone/>
              <a:defRPr b="0" i="0" sz="34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Montserrat SemiBold"/>
              <a:buNone/>
              <a:defRPr b="0" i="0" sz="34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Montserrat SemiBold"/>
              <a:buNone/>
              <a:defRPr b="0" i="0" sz="34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Montserrat SemiBold"/>
              <a:buNone/>
              <a:defRPr b="0" i="0" sz="34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Montserrat SemiBold"/>
              <a:buNone/>
              <a:defRPr b="0" i="0" sz="34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Montserrat SemiBold"/>
              <a:buNone/>
              <a:defRPr b="0" i="0" sz="34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Montserrat SemiBold"/>
              <a:buNone/>
              <a:defRPr b="0" i="0" sz="34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/>
        </p:txBody>
      </p:sp>
      <p:sp>
        <p:nvSpPr>
          <p:cNvPr id="7" name="Google Shape;7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tamaran"/>
              <a:buChar char="●"/>
              <a:defRPr b="0" i="0" sz="1400" u="none" cap="none" strike="noStrike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tamaran"/>
              <a:buChar char="○"/>
              <a:defRPr b="0" i="0" sz="1400" u="none" cap="none" strike="noStrike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tamaran"/>
              <a:buChar char="■"/>
              <a:defRPr b="0" i="0" sz="1400" u="none" cap="none" strike="noStrike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tamaran"/>
              <a:buChar char="●"/>
              <a:defRPr b="0" i="0" sz="1400" u="none" cap="none" strike="noStrike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tamaran"/>
              <a:buChar char="○"/>
              <a:defRPr b="0" i="0" sz="1400" u="none" cap="none" strike="noStrike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tamaran"/>
              <a:buChar char="■"/>
              <a:defRPr b="0" i="0" sz="1400" u="none" cap="none" strike="noStrike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tamaran"/>
              <a:buChar char="●"/>
              <a:defRPr b="0" i="0" sz="1400" u="none" cap="none" strike="noStrike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tamaran"/>
              <a:buChar char="○"/>
              <a:defRPr b="0" i="0" sz="1400" u="none" cap="none" strike="noStrike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Catamaran"/>
              <a:buChar char="■"/>
              <a:defRPr b="0" i="0" sz="1400" u="none" cap="none" strike="noStrike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1"/>
          <p:cNvSpPr txBox="1"/>
          <p:nvPr>
            <p:ph idx="4294967295" type="ctrTitle"/>
          </p:nvPr>
        </p:nvSpPr>
        <p:spPr>
          <a:xfrm>
            <a:off x="279300" y="2793525"/>
            <a:ext cx="8585400" cy="14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Montserrat SemiBold"/>
              <a:buNone/>
            </a:pPr>
            <a:r>
              <a:rPr lang="en" sz="3100">
                <a:solidFill>
                  <a:srgbClr val="000000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Информационная система автоматизации подачи заявок на питание в учебных заведениях «SchoolMeal»</a:t>
            </a:r>
            <a:endParaRPr b="0" i="0" sz="2100" u="none" cap="none" strike="noStrike">
              <a:solidFill>
                <a:srgbClr val="000000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cxnSp>
        <p:nvCxnSpPr>
          <p:cNvPr id="469" name="Google Shape;469;p1"/>
          <p:cNvCxnSpPr/>
          <p:nvPr/>
        </p:nvCxnSpPr>
        <p:spPr>
          <a:xfrm flipH="1" rot="10800000">
            <a:off x="-329850" y="4537575"/>
            <a:ext cx="9803700" cy="96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70" name="Google Shape;470;p1"/>
          <p:cNvSpPr txBox="1"/>
          <p:nvPr/>
        </p:nvSpPr>
        <p:spPr>
          <a:xfrm>
            <a:off x="8553975" y="4641450"/>
            <a:ext cx="425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00</a:t>
            </a:r>
            <a:endParaRPr b="0" i="0" sz="14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71" name="Google Shape;471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09274" y="10725"/>
            <a:ext cx="4988150" cy="3200401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1"/>
          <p:cNvSpPr txBox="1"/>
          <p:nvPr/>
        </p:nvSpPr>
        <p:spPr>
          <a:xfrm rot="-5399015">
            <a:off x="7814775" y="903550"/>
            <a:ext cx="209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Первоуральск  2023</a:t>
            </a:r>
            <a:endParaRPr b="0" i="0" sz="14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73" name="Google Shape;47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0750" y="67150"/>
            <a:ext cx="937800" cy="974825"/>
          </a:xfrm>
          <a:prstGeom prst="rect">
            <a:avLst/>
          </a:prstGeom>
          <a:noFill/>
          <a:ln>
            <a:noFill/>
          </a:ln>
        </p:spPr>
      </p:pic>
      <p:sp>
        <p:nvSpPr>
          <p:cNvPr id="474" name="Google Shape;474;p1"/>
          <p:cNvSpPr txBox="1"/>
          <p:nvPr/>
        </p:nvSpPr>
        <p:spPr>
          <a:xfrm>
            <a:off x="331125" y="4641450"/>
            <a:ext cx="54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Pushka</a:t>
            </a:r>
            <a:endParaRPr b="0" i="0" sz="14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2"/>
          <p:cNvSpPr txBox="1"/>
          <p:nvPr>
            <p:ph idx="4294967295" type="ctrTitle"/>
          </p:nvPr>
        </p:nvSpPr>
        <p:spPr>
          <a:xfrm>
            <a:off x="331125" y="1150350"/>
            <a:ext cx="3699000" cy="7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Montserrat SemiBold"/>
              <a:buNone/>
            </a:pPr>
            <a:r>
              <a:rPr b="1" i="0" lang="en" sz="49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ПРОБЛЕМА</a:t>
            </a:r>
            <a:endParaRPr b="1" i="0" sz="39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480" name="Google Shape;480;p2"/>
          <p:cNvCxnSpPr/>
          <p:nvPr/>
        </p:nvCxnSpPr>
        <p:spPr>
          <a:xfrm flipH="1" rot="10800000">
            <a:off x="-329850" y="4537575"/>
            <a:ext cx="9803700" cy="96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1" name="Google Shape;481;p2"/>
          <p:cNvSpPr txBox="1"/>
          <p:nvPr/>
        </p:nvSpPr>
        <p:spPr>
          <a:xfrm>
            <a:off x="331125" y="4641450"/>
            <a:ext cx="54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Pushka</a:t>
            </a:r>
            <a:endParaRPr b="0" i="0" sz="14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2" name="Google Shape;482;p2"/>
          <p:cNvSpPr txBox="1"/>
          <p:nvPr/>
        </p:nvSpPr>
        <p:spPr>
          <a:xfrm>
            <a:off x="8553975" y="4641450"/>
            <a:ext cx="425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01</a:t>
            </a:r>
            <a:endParaRPr b="0" i="0" sz="14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3" name="Google Shape;483;p2"/>
          <p:cNvSpPr txBox="1"/>
          <p:nvPr/>
        </p:nvSpPr>
        <p:spPr>
          <a:xfrm>
            <a:off x="340575" y="1994275"/>
            <a:ext cx="51150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414042"/>
                </a:solidFill>
                <a:latin typeface="Montserrat"/>
                <a:ea typeface="Montserrat"/>
                <a:cs typeface="Montserrat"/>
                <a:sym typeface="Montserrat"/>
              </a:rPr>
              <a:t>Классный руководители тратят время на несвойственную для него работу по подаче заявок в столовую и контролю оплаты за  питание.</a:t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pic>
        <p:nvPicPr>
          <p:cNvPr id="484" name="Google Shape;484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50300" y="756950"/>
            <a:ext cx="3383627" cy="34597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3"/>
          <p:cNvSpPr txBox="1"/>
          <p:nvPr>
            <p:ph idx="4294967295" type="ctrTitle"/>
          </p:nvPr>
        </p:nvSpPr>
        <p:spPr>
          <a:xfrm>
            <a:off x="331125" y="235950"/>
            <a:ext cx="8648700" cy="7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Montserrat SemiBold"/>
              <a:buNone/>
            </a:pPr>
            <a:r>
              <a:rPr b="1" i="0" lang="en" sz="49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ПРОБЛЕМНОЕ ИНТЕРВЬЮ</a:t>
            </a:r>
            <a:endParaRPr b="1" i="0" sz="39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490" name="Google Shape;490;p3"/>
          <p:cNvCxnSpPr/>
          <p:nvPr/>
        </p:nvCxnSpPr>
        <p:spPr>
          <a:xfrm flipH="1" rot="10800000">
            <a:off x="-329850" y="4537575"/>
            <a:ext cx="9803700" cy="96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1" name="Google Shape;491;p3"/>
          <p:cNvSpPr txBox="1"/>
          <p:nvPr/>
        </p:nvSpPr>
        <p:spPr>
          <a:xfrm>
            <a:off x="8553975" y="4641450"/>
            <a:ext cx="425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02</a:t>
            </a:r>
            <a:endParaRPr b="0" i="0" sz="14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492" name="Google Shape;492;p3"/>
          <p:cNvGrpSpPr/>
          <p:nvPr/>
        </p:nvGrpSpPr>
        <p:grpSpPr>
          <a:xfrm rot="-5400000">
            <a:off x="4099287" y="472605"/>
            <a:ext cx="488225" cy="6112538"/>
            <a:chOff x="6083600" y="2974753"/>
            <a:chExt cx="125125" cy="1566594"/>
          </a:xfrm>
        </p:grpSpPr>
        <p:sp>
          <p:nvSpPr>
            <p:cNvPr id="493" name="Google Shape;493;p3"/>
            <p:cNvSpPr/>
            <p:nvPr/>
          </p:nvSpPr>
          <p:spPr>
            <a:xfrm>
              <a:off x="6146150" y="3695500"/>
              <a:ext cx="25" cy="125125"/>
            </a:xfrm>
            <a:custGeom>
              <a:rect b="b" l="l" r="r" t="t"/>
              <a:pathLst>
                <a:path extrusionOk="0" fill="none" h="5005" w="1">
                  <a:moveTo>
                    <a:pt x="1" y="5004"/>
                  </a:moveTo>
                  <a:lnTo>
                    <a:pt x="1" y="0"/>
                  </a:ln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4" name="Google Shape;494;p3"/>
            <p:cNvSpPr/>
            <p:nvPr/>
          </p:nvSpPr>
          <p:spPr>
            <a:xfrm>
              <a:off x="6083600" y="3758050"/>
              <a:ext cx="125125" cy="25"/>
            </a:xfrm>
            <a:custGeom>
              <a:rect b="b" l="l" r="r" t="t"/>
              <a:pathLst>
                <a:path extrusionOk="0" fill="none" h="1" w="5005">
                  <a:moveTo>
                    <a:pt x="1" y="0"/>
                  </a:moveTo>
                  <a:lnTo>
                    <a:pt x="5005" y="0"/>
                  </a:ln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5" name="Google Shape;495;p3"/>
            <p:cNvSpPr/>
            <p:nvPr/>
          </p:nvSpPr>
          <p:spPr>
            <a:xfrm>
              <a:off x="6125775" y="3738050"/>
              <a:ext cx="40825" cy="40800"/>
            </a:xfrm>
            <a:custGeom>
              <a:rect b="b" l="l" r="r" t="t"/>
              <a:pathLst>
                <a:path extrusionOk="0" fill="none" h="1632" w="1633">
                  <a:moveTo>
                    <a:pt x="1632" y="1631"/>
                  </a:moveTo>
                  <a:lnTo>
                    <a:pt x="0" y="1"/>
                  </a:ln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6" name="Google Shape;496;p3"/>
            <p:cNvSpPr/>
            <p:nvPr/>
          </p:nvSpPr>
          <p:spPr>
            <a:xfrm>
              <a:off x="6125775" y="3738050"/>
              <a:ext cx="40825" cy="40800"/>
            </a:xfrm>
            <a:custGeom>
              <a:rect b="b" l="l" r="r" t="t"/>
              <a:pathLst>
                <a:path extrusionOk="0" fill="none" h="1632" w="1633">
                  <a:moveTo>
                    <a:pt x="0" y="1631"/>
                  </a:moveTo>
                  <a:lnTo>
                    <a:pt x="1632" y="1"/>
                  </a:ln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7" name="Google Shape;497;p3"/>
            <p:cNvSpPr/>
            <p:nvPr/>
          </p:nvSpPr>
          <p:spPr>
            <a:xfrm>
              <a:off x="6146150" y="3953722"/>
              <a:ext cx="25" cy="587625"/>
            </a:xfrm>
            <a:custGeom>
              <a:rect b="b" l="l" r="r" t="t"/>
              <a:pathLst>
                <a:path extrusionOk="0" fill="none" h="23505" w="1">
                  <a:moveTo>
                    <a:pt x="1" y="23505"/>
                  </a:moveTo>
                  <a:lnTo>
                    <a:pt x="1" y="0"/>
                  </a:ln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8" name="Google Shape;498;p3"/>
            <p:cNvSpPr/>
            <p:nvPr/>
          </p:nvSpPr>
          <p:spPr>
            <a:xfrm>
              <a:off x="6146150" y="2974753"/>
              <a:ext cx="25" cy="587650"/>
            </a:xfrm>
            <a:custGeom>
              <a:rect b="b" l="l" r="r" t="t"/>
              <a:pathLst>
                <a:path extrusionOk="0" fill="none" h="23506" w="1">
                  <a:moveTo>
                    <a:pt x="1" y="23505"/>
                  </a:moveTo>
                  <a:lnTo>
                    <a:pt x="1" y="1"/>
                  </a:ln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99" name="Google Shape;499;p3"/>
          <p:cNvGrpSpPr/>
          <p:nvPr/>
        </p:nvGrpSpPr>
        <p:grpSpPr>
          <a:xfrm>
            <a:off x="1287130" y="2070225"/>
            <a:ext cx="6112539" cy="334425"/>
            <a:chOff x="1515730" y="865750"/>
            <a:chExt cx="6112539" cy="334425"/>
          </a:xfrm>
        </p:grpSpPr>
        <p:grpSp>
          <p:nvGrpSpPr>
            <p:cNvPr id="500" name="Google Shape;500;p3"/>
            <p:cNvGrpSpPr/>
            <p:nvPr/>
          </p:nvGrpSpPr>
          <p:grpSpPr>
            <a:xfrm>
              <a:off x="4405875" y="865750"/>
              <a:ext cx="332250" cy="334425"/>
              <a:chOff x="4618500" y="3002875"/>
              <a:chExt cx="332250" cy="334425"/>
            </a:xfrm>
          </p:grpSpPr>
          <p:sp>
            <p:nvSpPr>
              <p:cNvPr id="501" name="Google Shape;501;p3"/>
              <p:cNvSpPr/>
              <p:nvPr/>
            </p:nvSpPr>
            <p:spPr>
              <a:xfrm>
                <a:off x="4738850" y="3123700"/>
                <a:ext cx="95350" cy="95350"/>
              </a:xfrm>
              <a:custGeom>
                <a:rect b="b" l="l" r="r" t="t"/>
                <a:pathLst>
                  <a:path extrusionOk="0" h="3814" w="3814">
                    <a:moveTo>
                      <a:pt x="1907" y="1"/>
                    </a:moveTo>
                    <a:lnTo>
                      <a:pt x="1" y="1907"/>
                    </a:lnTo>
                    <a:lnTo>
                      <a:pt x="1907" y="3814"/>
                    </a:lnTo>
                    <a:lnTo>
                      <a:pt x="3813" y="1907"/>
                    </a:lnTo>
                    <a:lnTo>
                      <a:pt x="1907" y="1"/>
                    </a:lnTo>
                    <a:close/>
                  </a:path>
                </a:pathLst>
              </a:custGeom>
              <a:solidFill>
                <a:schemeClr val="accent1"/>
              </a:solidFill>
              <a:ln cap="flat" cmpd="sng" w="1905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2" name="Google Shape;502;p3"/>
              <p:cNvSpPr/>
              <p:nvPr/>
            </p:nvSpPr>
            <p:spPr>
              <a:xfrm>
                <a:off x="4786525" y="3002875"/>
                <a:ext cx="25" cy="142700"/>
              </a:xfrm>
              <a:custGeom>
                <a:rect b="b" l="l" r="r" t="t"/>
                <a:pathLst>
                  <a:path extrusionOk="0" fill="none" h="5708" w="1">
                    <a:moveTo>
                      <a:pt x="0" y="1"/>
                    </a:moveTo>
                    <a:lnTo>
                      <a:pt x="0" y="5707"/>
                    </a:lnTo>
                  </a:path>
                </a:pathLst>
              </a:custGeom>
              <a:solidFill>
                <a:schemeClr val="accent1"/>
              </a:solidFill>
              <a:ln cap="flat" cmpd="sng" w="19050">
                <a:solidFill>
                  <a:schemeClr val="accent1"/>
                </a:solidFill>
                <a:prstDash val="solid"/>
                <a:miter lim="1567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3" name="Google Shape;503;p3"/>
              <p:cNvSpPr/>
              <p:nvPr/>
            </p:nvSpPr>
            <p:spPr>
              <a:xfrm>
                <a:off x="4786525" y="3192875"/>
                <a:ext cx="25" cy="144425"/>
              </a:xfrm>
              <a:custGeom>
                <a:rect b="b" l="l" r="r" t="t"/>
                <a:pathLst>
                  <a:path extrusionOk="0" fill="none" h="5777" w="1">
                    <a:moveTo>
                      <a:pt x="0" y="1"/>
                    </a:moveTo>
                    <a:lnTo>
                      <a:pt x="0" y="5776"/>
                    </a:lnTo>
                  </a:path>
                </a:pathLst>
              </a:custGeom>
              <a:solidFill>
                <a:schemeClr val="accent1"/>
              </a:solidFill>
              <a:ln cap="flat" cmpd="sng" w="19050">
                <a:solidFill>
                  <a:schemeClr val="accent1"/>
                </a:solidFill>
                <a:prstDash val="solid"/>
                <a:miter lim="1567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4" name="Google Shape;504;p3"/>
              <p:cNvSpPr/>
              <p:nvPr/>
            </p:nvSpPr>
            <p:spPr>
              <a:xfrm>
                <a:off x="4618500" y="3171375"/>
                <a:ext cx="149575" cy="25"/>
              </a:xfrm>
              <a:custGeom>
                <a:rect b="b" l="l" r="r" t="t"/>
                <a:pathLst>
                  <a:path extrusionOk="0" fill="none" h="1" w="5983">
                    <a:moveTo>
                      <a:pt x="0" y="0"/>
                    </a:moveTo>
                    <a:lnTo>
                      <a:pt x="5983" y="0"/>
                    </a:lnTo>
                  </a:path>
                </a:pathLst>
              </a:custGeom>
              <a:solidFill>
                <a:schemeClr val="accent1"/>
              </a:solidFill>
              <a:ln cap="flat" cmpd="sng" w="19050">
                <a:solidFill>
                  <a:schemeClr val="accent1"/>
                </a:solidFill>
                <a:prstDash val="solid"/>
                <a:miter lim="1567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5" name="Google Shape;505;p3"/>
              <p:cNvSpPr/>
              <p:nvPr/>
            </p:nvSpPr>
            <p:spPr>
              <a:xfrm>
                <a:off x="4814275" y="3171375"/>
                <a:ext cx="136475" cy="25"/>
              </a:xfrm>
              <a:custGeom>
                <a:rect b="b" l="l" r="r" t="t"/>
                <a:pathLst>
                  <a:path extrusionOk="0" fill="none" h="1" w="5459">
                    <a:moveTo>
                      <a:pt x="0" y="0"/>
                    </a:moveTo>
                    <a:lnTo>
                      <a:pt x="5459" y="0"/>
                    </a:lnTo>
                  </a:path>
                </a:pathLst>
              </a:custGeom>
              <a:solidFill>
                <a:schemeClr val="accent1"/>
              </a:solidFill>
              <a:ln cap="flat" cmpd="sng" w="19050">
                <a:solidFill>
                  <a:schemeClr val="accent1"/>
                </a:solidFill>
                <a:prstDash val="solid"/>
                <a:miter lim="1567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06" name="Google Shape;506;p3"/>
            <p:cNvSpPr/>
            <p:nvPr/>
          </p:nvSpPr>
          <p:spPr>
            <a:xfrm rot="-5400000">
              <a:off x="6481823" y="-113435"/>
              <a:ext cx="98" cy="2292795"/>
            </a:xfrm>
            <a:custGeom>
              <a:rect b="b" l="l" r="r" t="t"/>
              <a:pathLst>
                <a:path extrusionOk="0" fill="none" h="23505" w="1">
                  <a:moveTo>
                    <a:pt x="1" y="23505"/>
                  </a:moveTo>
                  <a:lnTo>
                    <a:pt x="1" y="0"/>
                  </a:ln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7" name="Google Shape;507;p3"/>
            <p:cNvSpPr/>
            <p:nvPr/>
          </p:nvSpPr>
          <p:spPr>
            <a:xfrm rot="-5400000">
              <a:off x="2662128" y="-113484"/>
              <a:ext cx="98" cy="2292893"/>
            </a:xfrm>
            <a:custGeom>
              <a:rect b="b" l="l" r="r" t="t"/>
              <a:pathLst>
                <a:path extrusionOk="0" fill="none" h="23506" w="1">
                  <a:moveTo>
                    <a:pt x="1" y="23505"/>
                  </a:moveTo>
                  <a:lnTo>
                    <a:pt x="1" y="1"/>
                  </a:ln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08" name="Google Shape;508;p3"/>
          <p:cNvGrpSpPr/>
          <p:nvPr/>
        </p:nvGrpSpPr>
        <p:grpSpPr>
          <a:xfrm>
            <a:off x="8561350" y="235938"/>
            <a:ext cx="410950" cy="410925"/>
            <a:chOff x="5275800" y="1597475"/>
            <a:chExt cx="410950" cy="410925"/>
          </a:xfrm>
        </p:grpSpPr>
        <p:sp>
          <p:nvSpPr>
            <p:cNvPr id="509" name="Google Shape;509;p3"/>
            <p:cNvSpPr/>
            <p:nvPr/>
          </p:nvSpPr>
          <p:spPr>
            <a:xfrm>
              <a:off x="5506375" y="1828675"/>
              <a:ext cx="119750" cy="119750"/>
            </a:xfrm>
            <a:custGeom>
              <a:rect b="b" l="l" r="r" t="t"/>
              <a:pathLst>
                <a:path extrusionOk="0" fill="none" h="4790" w="4790">
                  <a:moveTo>
                    <a:pt x="0" y="0"/>
                  </a:moveTo>
                  <a:lnTo>
                    <a:pt x="4790" y="4790"/>
                  </a:lnTo>
                </a:path>
              </a:pathLst>
            </a:custGeom>
            <a:solidFill>
              <a:schemeClr val="dk2"/>
            </a:solidFill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" name="Google Shape;510;p3"/>
            <p:cNvSpPr/>
            <p:nvPr/>
          </p:nvSpPr>
          <p:spPr>
            <a:xfrm>
              <a:off x="5335525" y="1657825"/>
              <a:ext cx="120500" cy="120475"/>
            </a:xfrm>
            <a:custGeom>
              <a:rect b="b" l="l" r="r" t="t"/>
              <a:pathLst>
                <a:path extrusionOk="0" fill="none" h="4819" w="4820">
                  <a:moveTo>
                    <a:pt x="1" y="1"/>
                  </a:moveTo>
                  <a:lnTo>
                    <a:pt x="4820" y="4818"/>
                  </a:lnTo>
                </a:path>
              </a:pathLst>
            </a:custGeom>
            <a:solidFill>
              <a:schemeClr val="dk2"/>
            </a:solidFill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1" name="Google Shape;511;p3"/>
            <p:cNvSpPr/>
            <p:nvPr/>
          </p:nvSpPr>
          <p:spPr>
            <a:xfrm>
              <a:off x="5506375" y="1658250"/>
              <a:ext cx="120175" cy="120200"/>
            </a:xfrm>
            <a:custGeom>
              <a:rect b="b" l="l" r="r" t="t"/>
              <a:pathLst>
                <a:path extrusionOk="0" fill="none" h="4808" w="4807">
                  <a:moveTo>
                    <a:pt x="0" y="4807"/>
                  </a:moveTo>
                  <a:lnTo>
                    <a:pt x="4807" y="1"/>
                  </a:lnTo>
                </a:path>
              </a:pathLst>
            </a:custGeom>
            <a:solidFill>
              <a:schemeClr val="dk2"/>
            </a:solidFill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2" name="Google Shape;512;p3"/>
            <p:cNvSpPr/>
            <p:nvPr/>
          </p:nvSpPr>
          <p:spPr>
            <a:xfrm>
              <a:off x="5336000" y="1828825"/>
              <a:ext cx="120025" cy="120025"/>
            </a:xfrm>
            <a:custGeom>
              <a:rect b="b" l="l" r="r" t="t"/>
              <a:pathLst>
                <a:path extrusionOk="0" fill="none" h="4801" w="4801">
                  <a:moveTo>
                    <a:pt x="0" y="4801"/>
                  </a:moveTo>
                  <a:lnTo>
                    <a:pt x="4801" y="1"/>
                  </a:lnTo>
                </a:path>
              </a:pathLst>
            </a:custGeom>
            <a:solidFill>
              <a:schemeClr val="dk2"/>
            </a:solidFill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3" name="Google Shape;513;p3"/>
            <p:cNvSpPr/>
            <p:nvPr/>
          </p:nvSpPr>
          <p:spPr>
            <a:xfrm>
              <a:off x="5517425" y="1802925"/>
              <a:ext cx="169325" cy="25"/>
            </a:xfrm>
            <a:custGeom>
              <a:rect b="b" l="l" r="r" t="t"/>
              <a:pathLst>
                <a:path extrusionOk="0" fill="none" h="1" w="6773">
                  <a:moveTo>
                    <a:pt x="0" y="0"/>
                  </a:moveTo>
                  <a:lnTo>
                    <a:pt x="6773" y="0"/>
                  </a:lnTo>
                </a:path>
              </a:pathLst>
            </a:custGeom>
            <a:solidFill>
              <a:schemeClr val="dk2"/>
            </a:solidFill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4" name="Google Shape;514;p3"/>
            <p:cNvSpPr/>
            <p:nvPr/>
          </p:nvSpPr>
          <p:spPr>
            <a:xfrm>
              <a:off x="5275800" y="1802925"/>
              <a:ext cx="170400" cy="25"/>
            </a:xfrm>
            <a:custGeom>
              <a:rect b="b" l="l" r="r" t="t"/>
              <a:pathLst>
                <a:path extrusionOk="0" fill="none" h="1" w="6816">
                  <a:moveTo>
                    <a:pt x="0" y="0"/>
                  </a:moveTo>
                  <a:lnTo>
                    <a:pt x="6815" y="0"/>
                  </a:lnTo>
                </a:path>
              </a:pathLst>
            </a:custGeom>
            <a:solidFill>
              <a:schemeClr val="dk2"/>
            </a:solidFill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5" name="Google Shape;515;p3"/>
            <p:cNvSpPr/>
            <p:nvPr/>
          </p:nvSpPr>
          <p:spPr>
            <a:xfrm>
              <a:off x="5481875" y="1597475"/>
              <a:ext cx="25" cy="169925"/>
            </a:xfrm>
            <a:custGeom>
              <a:rect b="b" l="l" r="r" t="t"/>
              <a:pathLst>
                <a:path extrusionOk="0" fill="none" h="6797" w="1">
                  <a:moveTo>
                    <a:pt x="0" y="6796"/>
                  </a:moveTo>
                  <a:lnTo>
                    <a:pt x="0" y="0"/>
                  </a:lnTo>
                </a:path>
              </a:pathLst>
            </a:custGeom>
            <a:solidFill>
              <a:schemeClr val="dk2"/>
            </a:solidFill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6" name="Google Shape;516;p3"/>
            <p:cNvSpPr/>
            <p:nvPr/>
          </p:nvSpPr>
          <p:spPr>
            <a:xfrm>
              <a:off x="5481875" y="1838675"/>
              <a:ext cx="25" cy="169725"/>
            </a:xfrm>
            <a:custGeom>
              <a:rect b="b" l="l" r="r" t="t"/>
              <a:pathLst>
                <a:path extrusionOk="0" fill="none" h="6789" w="1">
                  <a:moveTo>
                    <a:pt x="0" y="6788"/>
                  </a:moveTo>
                  <a:lnTo>
                    <a:pt x="0" y="0"/>
                  </a:lnTo>
                </a:path>
              </a:pathLst>
            </a:custGeom>
            <a:solidFill>
              <a:schemeClr val="dk2"/>
            </a:solidFill>
            <a:ln cap="flat" cmpd="sng" w="19050">
              <a:solidFill>
                <a:schemeClr val="dk2"/>
              </a:solidFill>
              <a:prstDash val="solid"/>
              <a:miter lim="156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7" name="Google Shape;517;p3"/>
            <p:cNvSpPr/>
            <p:nvPr/>
          </p:nvSpPr>
          <p:spPr>
            <a:xfrm>
              <a:off x="5466125" y="1792225"/>
              <a:ext cx="26475" cy="22675"/>
            </a:xfrm>
            <a:custGeom>
              <a:rect b="b" l="l" r="r" t="t"/>
              <a:pathLst>
                <a:path extrusionOk="0" h="907" w="1059">
                  <a:moveTo>
                    <a:pt x="605" y="0"/>
                  </a:moveTo>
                  <a:cubicBezTo>
                    <a:pt x="202" y="0"/>
                    <a:pt x="0" y="488"/>
                    <a:pt x="286" y="773"/>
                  </a:cubicBezTo>
                  <a:cubicBezTo>
                    <a:pt x="378" y="865"/>
                    <a:pt x="491" y="907"/>
                    <a:pt x="602" y="907"/>
                  </a:cubicBezTo>
                  <a:cubicBezTo>
                    <a:pt x="835" y="907"/>
                    <a:pt x="1058" y="726"/>
                    <a:pt x="1058" y="453"/>
                  </a:cubicBezTo>
                  <a:cubicBezTo>
                    <a:pt x="1058" y="203"/>
                    <a:pt x="856" y="0"/>
                    <a:pt x="605" y="0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18" name="Google Shape;518;p3"/>
          <p:cNvSpPr txBox="1"/>
          <p:nvPr/>
        </p:nvSpPr>
        <p:spPr>
          <a:xfrm>
            <a:off x="384800" y="872063"/>
            <a:ext cx="4205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0" i="0" lang="en" sz="31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7 интервью</a:t>
            </a:r>
            <a:endParaRPr b="0" i="0" sz="31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9" name="Google Shape;519;p3"/>
          <p:cNvSpPr txBox="1"/>
          <p:nvPr/>
        </p:nvSpPr>
        <p:spPr>
          <a:xfrm>
            <a:off x="5022475" y="2793500"/>
            <a:ext cx="2469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родителей</a:t>
            </a:r>
            <a:endParaRPr b="1" i="0" sz="3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0" name="Google Shape;520;p3"/>
          <p:cNvSpPr txBox="1"/>
          <p:nvPr/>
        </p:nvSpPr>
        <p:spPr>
          <a:xfrm>
            <a:off x="5098625" y="2235475"/>
            <a:ext cx="23010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" sz="37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i="0" sz="37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1" name="Google Shape;521;p3"/>
          <p:cNvSpPr txBox="1"/>
          <p:nvPr/>
        </p:nvSpPr>
        <p:spPr>
          <a:xfrm>
            <a:off x="1212475" y="2793500"/>
            <a:ext cx="2469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школы</a:t>
            </a:r>
            <a:endParaRPr b="1" i="0" sz="3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2" name="Google Shape;522;p3"/>
          <p:cNvSpPr txBox="1"/>
          <p:nvPr/>
        </p:nvSpPr>
        <p:spPr>
          <a:xfrm>
            <a:off x="1288625" y="2235475"/>
            <a:ext cx="23010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" sz="37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i="0" sz="37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3" name="Google Shape;523;p3"/>
          <p:cNvSpPr txBox="1"/>
          <p:nvPr/>
        </p:nvSpPr>
        <p:spPr>
          <a:xfrm>
            <a:off x="331125" y="4641450"/>
            <a:ext cx="54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Pushka</a:t>
            </a:r>
            <a:endParaRPr b="0" i="0" sz="14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4"/>
          <p:cNvSpPr txBox="1"/>
          <p:nvPr>
            <p:ph idx="4294967295" type="ctrTitle"/>
          </p:nvPr>
        </p:nvSpPr>
        <p:spPr>
          <a:xfrm>
            <a:off x="331125" y="997950"/>
            <a:ext cx="8648700" cy="7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Montserrat SemiBold"/>
              <a:buNone/>
            </a:pPr>
            <a:r>
              <a:rPr b="1" i="0" lang="en" sz="49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РЕШЕНИЕ</a:t>
            </a:r>
            <a:endParaRPr b="1" i="0" sz="39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529" name="Google Shape;529;p4"/>
          <p:cNvCxnSpPr/>
          <p:nvPr/>
        </p:nvCxnSpPr>
        <p:spPr>
          <a:xfrm flipH="1" rot="10800000">
            <a:off x="-329850" y="4537575"/>
            <a:ext cx="9803700" cy="96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30" name="Google Shape;530;p4"/>
          <p:cNvSpPr txBox="1"/>
          <p:nvPr/>
        </p:nvSpPr>
        <p:spPr>
          <a:xfrm>
            <a:off x="8553975" y="4641450"/>
            <a:ext cx="425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03</a:t>
            </a:r>
            <a:endParaRPr b="0" i="0" sz="14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1" name="Google Shape;531;p4"/>
          <p:cNvSpPr txBox="1"/>
          <p:nvPr/>
        </p:nvSpPr>
        <p:spPr>
          <a:xfrm>
            <a:off x="321225" y="1747050"/>
            <a:ext cx="3668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414042"/>
                </a:solidFill>
                <a:latin typeface="Montserrat"/>
                <a:ea typeface="Montserrat"/>
                <a:cs typeface="Montserrat"/>
                <a:sym typeface="Montserrat"/>
              </a:rPr>
              <a:t>Разработка системы для автоматизации заказа питания в школах.</a:t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32" name="Google Shape;53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48500" y="89200"/>
            <a:ext cx="6264202" cy="5456699"/>
          </a:xfrm>
          <a:prstGeom prst="rect">
            <a:avLst/>
          </a:prstGeom>
          <a:noFill/>
          <a:ln>
            <a:noFill/>
          </a:ln>
        </p:spPr>
      </p:pic>
      <p:sp>
        <p:nvSpPr>
          <p:cNvPr id="533" name="Google Shape;533;p4"/>
          <p:cNvSpPr txBox="1"/>
          <p:nvPr/>
        </p:nvSpPr>
        <p:spPr>
          <a:xfrm>
            <a:off x="331125" y="4641450"/>
            <a:ext cx="54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Pushka</a:t>
            </a:r>
            <a:endParaRPr b="0" i="0" sz="14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8" name="Google Shape;538;p5"/>
          <p:cNvCxnSpPr/>
          <p:nvPr/>
        </p:nvCxnSpPr>
        <p:spPr>
          <a:xfrm flipH="1" rot="10800000">
            <a:off x="-329850" y="4537575"/>
            <a:ext cx="9803700" cy="96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39" name="Google Shape;539;p5"/>
          <p:cNvSpPr txBox="1"/>
          <p:nvPr/>
        </p:nvSpPr>
        <p:spPr>
          <a:xfrm>
            <a:off x="8553975" y="4641450"/>
            <a:ext cx="425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04</a:t>
            </a:r>
            <a:endParaRPr b="0" i="0" sz="14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0" name="Google Shape;540;p5"/>
          <p:cNvSpPr txBox="1"/>
          <p:nvPr/>
        </p:nvSpPr>
        <p:spPr>
          <a:xfrm>
            <a:off x="331125" y="4641450"/>
            <a:ext cx="54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Pushka</a:t>
            </a:r>
            <a:endParaRPr b="0" i="0" sz="14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41" name="Google Shape;541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4800" y="-291150"/>
            <a:ext cx="8635648" cy="5282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6"/>
          <p:cNvSpPr txBox="1"/>
          <p:nvPr>
            <p:ph idx="4294967295" type="ctrTitle"/>
          </p:nvPr>
        </p:nvSpPr>
        <p:spPr>
          <a:xfrm>
            <a:off x="331125" y="235950"/>
            <a:ext cx="8648700" cy="7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Montserrat SemiBold"/>
              <a:buNone/>
            </a:pPr>
            <a:r>
              <a:rPr b="1" i="0" lang="en" sz="49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РЫНОК</a:t>
            </a:r>
            <a:endParaRPr b="1" i="0" sz="39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547" name="Google Shape;547;p6"/>
          <p:cNvCxnSpPr/>
          <p:nvPr/>
        </p:nvCxnSpPr>
        <p:spPr>
          <a:xfrm flipH="1" rot="10800000">
            <a:off x="-329850" y="4537575"/>
            <a:ext cx="9803700" cy="96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48" name="Google Shape;548;p6"/>
          <p:cNvSpPr txBox="1"/>
          <p:nvPr/>
        </p:nvSpPr>
        <p:spPr>
          <a:xfrm>
            <a:off x="8553975" y="4641450"/>
            <a:ext cx="425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05</a:t>
            </a:r>
            <a:endParaRPr b="0" i="0" sz="14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9" name="Google Shape;549;p6"/>
          <p:cNvSpPr txBox="1"/>
          <p:nvPr/>
        </p:nvSpPr>
        <p:spPr>
          <a:xfrm>
            <a:off x="241775" y="1304875"/>
            <a:ext cx="5360700" cy="159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Общепит - </a:t>
            </a:r>
            <a:r>
              <a:rPr b="1" i="0" lang="en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3.5 трлн руб</a:t>
            </a:r>
            <a:r>
              <a:rPr b="0" i="0" lang="en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 - оборот общепита в РФ. </a:t>
            </a:r>
            <a:br>
              <a:rPr b="0" i="0" lang="en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b="0" i="0" sz="12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550" name="Google Shape;550;p6"/>
          <p:cNvSpPr/>
          <p:nvPr/>
        </p:nvSpPr>
        <p:spPr>
          <a:xfrm>
            <a:off x="4862150" y="1076272"/>
            <a:ext cx="3883500" cy="3883500"/>
          </a:xfrm>
          <a:prstGeom prst="ellipse">
            <a:avLst/>
          </a:prstGeom>
          <a:solidFill>
            <a:srgbClr val="C8E3F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551" name="Google Shape;551;p6"/>
          <p:cNvSpPr/>
          <p:nvPr/>
        </p:nvSpPr>
        <p:spPr>
          <a:xfrm>
            <a:off x="5419642" y="2085555"/>
            <a:ext cx="2724900" cy="2724900"/>
          </a:xfrm>
          <a:prstGeom prst="ellipse">
            <a:avLst/>
          </a:prstGeom>
          <a:solidFill>
            <a:srgbClr val="E5F1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552" name="Google Shape;552;p6"/>
          <p:cNvSpPr/>
          <p:nvPr/>
        </p:nvSpPr>
        <p:spPr>
          <a:xfrm>
            <a:off x="6013238" y="3145064"/>
            <a:ext cx="1537500" cy="1537500"/>
          </a:xfrm>
          <a:prstGeom prst="ellipse">
            <a:avLst/>
          </a:prstGeom>
          <a:solidFill>
            <a:srgbClr val="F8DF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553" name="Google Shape;553;p6"/>
          <p:cNvSpPr txBox="1"/>
          <p:nvPr/>
        </p:nvSpPr>
        <p:spPr>
          <a:xfrm>
            <a:off x="6264800" y="1460072"/>
            <a:ext cx="1113900" cy="532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" sz="2800" u="none" cap="none" strike="noStrik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TAM</a:t>
            </a:r>
            <a:endParaRPr b="0" i="0" sz="2800" u="none" cap="none" strike="noStrike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554" name="Google Shape;554;p6"/>
          <p:cNvSpPr txBox="1"/>
          <p:nvPr/>
        </p:nvSpPr>
        <p:spPr>
          <a:xfrm>
            <a:off x="6246950" y="3723772"/>
            <a:ext cx="1113900" cy="532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" sz="2100" u="none" cap="none" strike="noStrik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SOM</a:t>
            </a:r>
            <a:endParaRPr b="0" i="0" sz="2100" u="none" cap="none" strike="noStrike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555" name="Google Shape;555;p6"/>
          <p:cNvSpPr txBox="1"/>
          <p:nvPr/>
        </p:nvSpPr>
        <p:spPr>
          <a:xfrm>
            <a:off x="6269600" y="2504522"/>
            <a:ext cx="1068600" cy="532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SAM</a:t>
            </a:r>
            <a:endParaRPr b="0" i="0" sz="2400" u="none" cap="none" strike="noStrike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556" name="Google Shape;556;p6"/>
          <p:cNvSpPr txBox="1"/>
          <p:nvPr/>
        </p:nvSpPr>
        <p:spPr>
          <a:xfrm>
            <a:off x="1056575" y="2751173"/>
            <a:ext cx="3100800" cy="48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 млрд руб</a:t>
            </a:r>
            <a:r>
              <a:rPr b="0" i="0" lang="en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- рынок школьного питания Екатеринбурга</a:t>
            </a:r>
            <a:endParaRPr b="0" i="0" sz="1200" u="none" cap="none" strike="noStrike">
              <a:solidFill>
                <a:schemeClr val="l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557" name="Google Shape;557;p6"/>
          <p:cNvSpPr txBox="1"/>
          <p:nvPr/>
        </p:nvSpPr>
        <p:spPr>
          <a:xfrm>
            <a:off x="2797825" y="3644373"/>
            <a:ext cx="3100800" cy="48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100 млн руб.</a:t>
            </a:r>
            <a:endParaRPr b="1" i="0" sz="12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cxnSp>
        <p:nvCxnSpPr>
          <p:cNvPr id="558" name="Google Shape;558;p6"/>
          <p:cNvCxnSpPr>
            <a:endCxn id="553" idx="1"/>
          </p:cNvCxnSpPr>
          <p:nvPr/>
        </p:nvCxnSpPr>
        <p:spPr>
          <a:xfrm>
            <a:off x="328100" y="1726322"/>
            <a:ext cx="5936700" cy="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oval"/>
            <a:tailEnd len="sm" w="sm" type="none"/>
          </a:ln>
        </p:spPr>
      </p:cxnSp>
      <p:cxnSp>
        <p:nvCxnSpPr>
          <p:cNvPr id="559" name="Google Shape;559;p6"/>
          <p:cNvCxnSpPr/>
          <p:nvPr/>
        </p:nvCxnSpPr>
        <p:spPr>
          <a:xfrm>
            <a:off x="2874025" y="4005775"/>
            <a:ext cx="3390900" cy="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oval"/>
            <a:tailEnd len="sm" w="sm" type="none"/>
          </a:ln>
        </p:spPr>
      </p:cxnSp>
      <p:cxnSp>
        <p:nvCxnSpPr>
          <p:cNvPr id="560" name="Google Shape;560;p6"/>
          <p:cNvCxnSpPr/>
          <p:nvPr/>
        </p:nvCxnSpPr>
        <p:spPr>
          <a:xfrm>
            <a:off x="1090150" y="2751175"/>
            <a:ext cx="5109300" cy="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oval"/>
            <a:tailEnd len="sm" w="sm" type="none"/>
          </a:ln>
        </p:spPr>
      </p:cxnSp>
      <p:sp>
        <p:nvSpPr>
          <p:cNvPr id="561" name="Google Shape;561;p6"/>
          <p:cNvSpPr txBox="1"/>
          <p:nvPr/>
        </p:nvSpPr>
        <p:spPr>
          <a:xfrm>
            <a:off x="331125" y="4641450"/>
            <a:ext cx="54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Pushka</a:t>
            </a:r>
            <a:endParaRPr b="0" i="0" sz="14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7"/>
          <p:cNvSpPr txBox="1"/>
          <p:nvPr/>
        </p:nvSpPr>
        <p:spPr>
          <a:xfrm>
            <a:off x="8553975" y="4641450"/>
            <a:ext cx="425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06</a:t>
            </a:r>
            <a:endParaRPr b="0" i="0" sz="14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567" name="Google Shape;567;p7"/>
          <p:cNvGraphicFramePr/>
          <p:nvPr/>
        </p:nvGraphicFramePr>
        <p:xfrm>
          <a:off x="497613" y="39276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{C37E258C-68B4-41C1-983D-D8A9404B135C}</a:tableStyleId>
              </a:tblPr>
              <a:tblGrid>
                <a:gridCol w="1406750"/>
                <a:gridCol w="960850"/>
                <a:gridCol w="1168650"/>
                <a:gridCol w="1258600"/>
                <a:gridCol w="1125600"/>
                <a:gridCol w="1112875"/>
                <a:gridCol w="1121675"/>
              </a:tblGrid>
              <a:tr h="404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Свойства</a:t>
                      </a:r>
                      <a:endParaRPr b="1" sz="11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Аксиома</a:t>
                      </a:r>
                      <a:endParaRPr b="1" sz="11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Карта Феникс</a:t>
                      </a:r>
                      <a:endParaRPr b="1" sz="11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Сбербанк Питание.дети</a:t>
                      </a:r>
                      <a:endParaRPr b="1" sz="11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Московёнок</a:t>
                      </a:r>
                      <a:endParaRPr b="1" sz="11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АИС питание</a:t>
                      </a:r>
                      <a:endParaRPr b="1" sz="11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SchoolMeal</a:t>
                      </a:r>
                      <a:endParaRPr b="1" sz="11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0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Подача заявок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11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11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Мало данных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11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11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11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  <a:tr h="410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Публикация меню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11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11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11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11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11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11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  <a:tr h="410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Безналичная оплата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11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11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11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11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11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11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  <a:tr h="410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Школьные карты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11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11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11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11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11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11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410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Отчёты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11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11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11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Нет данных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Нет данных</a:t>
                      </a:r>
                      <a:endParaRPr sz="10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11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  <a:tr h="410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История транзикций</a:t>
                      </a:r>
                      <a:endParaRPr sz="10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11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11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11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11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11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11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  <a:tr h="410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Отзывы о работе столовой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11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Мало данных</a:t>
                      </a:r>
                      <a:endParaRPr sz="10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11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11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11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11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0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География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35 регионов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Красноярский край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Московская и Ярославская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Москва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Екатеринбург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Свердловская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0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ВЫВОД</a:t>
                      </a:r>
                      <a:endParaRPr b="1" sz="11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21</a:t>
                      </a:r>
                      <a:endParaRPr b="1" sz="11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24</a:t>
                      </a:r>
                      <a:endParaRPr b="1" sz="11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20</a:t>
                      </a:r>
                      <a:endParaRPr b="1" sz="11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21</a:t>
                      </a:r>
                      <a:endParaRPr b="1" sz="11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18</a:t>
                      </a:r>
                      <a:endParaRPr b="1" sz="11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28</a:t>
                      </a:r>
                      <a:endParaRPr b="1" sz="11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72" name="Google Shape;572;p8"/>
          <p:cNvCxnSpPr/>
          <p:nvPr/>
        </p:nvCxnSpPr>
        <p:spPr>
          <a:xfrm flipH="1" rot="10800000">
            <a:off x="-329850" y="4537575"/>
            <a:ext cx="9803700" cy="96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73" name="Google Shape;573;p8"/>
          <p:cNvSpPr txBox="1"/>
          <p:nvPr/>
        </p:nvSpPr>
        <p:spPr>
          <a:xfrm>
            <a:off x="8553975" y="4641450"/>
            <a:ext cx="425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07</a:t>
            </a:r>
            <a:endParaRPr b="0" i="0" sz="14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574" name="Google Shape;574;p8"/>
          <p:cNvGrpSpPr/>
          <p:nvPr/>
        </p:nvGrpSpPr>
        <p:grpSpPr>
          <a:xfrm>
            <a:off x="322700" y="329450"/>
            <a:ext cx="8496375" cy="4085950"/>
            <a:chOff x="322700" y="329450"/>
            <a:chExt cx="8496375" cy="4085950"/>
          </a:xfrm>
        </p:grpSpPr>
        <p:sp>
          <p:nvSpPr>
            <p:cNvPr id="575" name="Google Shape;575;p8"/>
            <p:cNvSpPr txBox="1"/>
            <p:nvPr/>
          </p:nvSpPr>
          <p:spPr>
            <a:xfrm>
              <a:off x="322700" y="329450"/>
              <a:ext cx="2904600" cy="1431600"/>
            </a:xfrm>
            <a:prstGeom prst="rect">
              <a:avLst/>
            </a:prstGeom>
            <a:solidFill>
              <a:srgbClr val="F6EBD2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en" sz="900" u="none" cap="none" strike="noStrik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Ключевые партнеры</a:t>
              </a:r>
              <a:endParaRPr b="1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1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en" sz="900" u="none" cap="none" strike="noStrik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- комбинаты питания</a:t>
              </a:r>
              <a:endParaRPr b="0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en" sz="900" u="none" cap="none" strike="noStrik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- системы управления образовательными учреждениями</a:t>
              </a:r>
              <a:endParaRPr b="0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en" sz="900" u="none" cap="none" strike="noStrik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- технологические платформы для школ</a:t>
              </a:r>
              <a:endParaRPr b="0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en" sz="900" u="none" cap="none" strike="noStrik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- образовательные ассоциации и организации</a:t>
              </a:r>
              <a:endParaRPr b="0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576" name="Google Shape;576;p8"/>
            <p:cNvSpPr txBox="1"/>
            <p:nvPr/>
          </p:nvSpPr>
          <p:spPr>
            <a:xfrm>
              <a:off x="5219563" y="329450"/>
              <a:ext cx="1579800" cy="877200"/>
            </a:xfrm>
            <a:prstGeom prst="rect">
              <a:avLst/>
            </a:prstGeom>
            <a:solidFill>
              <a:srgbClr val="F6EBD2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en" sz="900" u="none" cap="none" strike="noStrik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Ключевые процессы</a:t>
              </a:r>
              <a:endParaRPr b="1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1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en" sz="900" u="none" cap="none" strike="noStrik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- разработка сервиса</a:t>
              </a:r>
              <a:endParaRPr b="0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en" sz="900" u="none" cap="none" strike="noStrik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- внедрение</a:t>
              </a:r>
              <a:endParaRPr b="0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577" name="Google Shape;577;p8"/>
            <p:cNvSpPr txBox="1"/>
            <p:nvPr/>
          </p:nvSpPr>
          <p:spPr>
            <a:xfrm>
              <a:off x="3309475" y="329450"/>
              <a:ext cx="1827900" cy="3093900"/>
            </a:xfrm>
            <a:prstGeom prst="rect">
              <a:avLst/>
            </a:prstGeom>
            <a:solidFill>
              <a:srgbClr val="C8E3F1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en" sz="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Ключевые ресурсы</a:t>
              </a:r>
              <a:endParaRPr b="1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1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en" sz="900" u="none" cap="none" strike="noStrik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- сервис для автоматизации подачи заявок на питание</a:t>
              </a:r>
              <a:endParaRPr b="0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en" sz="900" u="none" cap="none" strike="noStrik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- команда разработчиков</a:t>
              </a:r>
              <a:endParaRPr b="0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578" name="Google Shape;578;p8"/>
            <p:cNvSpPr txBox="1"/>
            <p:nvPr/>
          </p:nvSpPr>
          <p:spPr>
            <a:xfrm>
              <a:off x="322700" y="1864675"/>
              <a:ext cx="2904600" cy="1569900"/>
            </a:xfrm>
            <a:prstGeom prst="rect">
              <a:avLst/>
            </a:prstGeom>
            <a:solidFill>
              <a:srgbClr val="F6EBD2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en" sz="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Предоставленная ценность</a:t>
              </a:r>
              <a:endParaRPr b="1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1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en" sz="900" u="none" cap="none" strike="noStrik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- уменьшение времени на подачу заявки в столовую</a:t>
              </a:r>
              <a:endParaRPr b="0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en" sz="900" u="none" cap="none" strike="noStrik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- автоматизация учета оплаты питания ребенка</a:t>
              </a:r>
              <a:endParaRPr b="0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en" sz="900" u="none" cap="none" strike="noStrik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- уменьшение ошибок при формировании отчетности</a:t>
              </a:r>
              <a:endParaRPr b="0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en" sz="900" u="none" cap="none" strike="noStrik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- аналитика для улучшения процесса питания</a:t>
              </a:r>
              <a:endParaRPr b="0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579" name="Google Shape;579;p8"/>
            <p:cNvSpPr txBox="1"/>
            <p:nvPr/>
          </p:nvSpPr>
          <p:spPr>
            <a:xfrm>
              <a:off x="6896075" y="329450"/>
              <a:ext cx="1923000" cy="1293000"/>
            </a:xfrm>
            <a:prstGeom prst="rect">
              <a:avLst/>
            </a:prstGeom>
            <a:solidFill>
              <a:srgbClr val="C8E3F1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en" sz="900" u="none" cap="none" strike="noStrik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Отношения с клиентами</a:t>
              </a:r>
              <a:endParaRPr b="1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1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en" sz="900" u="none" cap="none" strike="noStrik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- привлекаем с помощью выставок, тематических мероприятий, хакатоны</a:t>
              </a:r>
              <a:endParaRPr b="0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en" sz="900" u="none" cap="none" strike="noStrik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- обучение работе с платформой</a:t>
              </a:r>
              <a:endParaRPr b="0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en" sz="900" u="none" cap="none" strike="noStrik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- техническая поддержка</a:t>
              </a:r>
              <a:endParaRPr b="0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580" name="Google Shape;580;p8"/>
            <p:cNvSpPr txBox="1"/>
            <p:nvPr/>
          </p:nvSpPr>
          <p:spPr>
            <a:xfrm>
              <a:off x="5224276" y="1299050"/>
              <a:ext cx="1579800" cy="2124000"/>
            </a:xfrm>
            <a:prstGeom prst="rect">
              <a:avLst/>
            </a:prstGeom>
            <a:solidFill>
              <a:srgbClr val="F6EBD2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en" sz="900" u="none" cap="none" strike="noStrik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Сегменты ЦА</a:t>
              </a:r>
              <a:endParaRPr b="1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1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en" sz="900" u="none" cap="none" strike="noStrik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- частные школы</a:t>
              </a:r>
              <a:endParaRPr b="0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en" sz="900" u="none" cap="none" strike="noStrik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- частные детские сады</a:t>
              </a:r>
              <a:endParaRPr b="0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581" name="Google Shape;581;p8"/>
            <p:cNvSpPr txBox="1"/>
            <p:nvPr/>
          </p:nvSpPr>
          <p:spPr>
            <a:xfrm>
              <a:off x="6896050" y="1684525"/>
              <a:ext cx="1923000" cy="1708500"/>
            </a:xfrm>
            <a:prstGeom prst="rect">
              <a:avLst/>
            </a:prstGeom>
            <a:solidFill>
              <a:srgbClr val="C8E3F1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en" sz="900" u="none" cap="none" strike="noStrik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Каналы сбыта</a:t>
              </a:r>
              <a:endParaRPr b="1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1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en" sz="900" u="none" cap="none" strike="noStrik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- прямые продажи</a:t>
              </a:r>
              <a:endParaRPr b="0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en" sz="900" u="none" cap="none" strike="noStrik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- партнерство с поставщиками продуктов питания</a:t>
              </a:r>
              <a:endParaRPr b="0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en" sz="900" u="none" cap="none" strike="noStrik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- участие в выставках и конференциях</a:t>
              </a:r>
              <a:endParaRPr b="0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582" name="Google Shape;582;p8"/>
            <p:cNvSpPr txBox="1"/>
            <p:nvPr/>
          </p:nvSpPr>
          <p:spPr>
            <a:xfrm>
              <a:off x="331125" y="3538200"/>
              <a:ext cx="4050300" cy="877200"/>
            </a:xfrm>
            <a:prstGeom prst="rect">
              <a:avLst/>
            </a:prstGeom>
            <a:solidFill>
              <a:srgbClr val="E5F1D8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en" sz="900" u="none" cap="none" strike="noStrik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Ключевые издержки</a:t>
              </a:r>
              <a:endParaRPr b="1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1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en" sz="900" u="none" cap="none" strike="noStrik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- заработная плата</a:t>
              </a:r>
              <a:endParaRPr b="0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en" sz="900" u="none" cap="none" strike="noStrik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- оплата хостинга</a:t>
              </a:r>
              <a:endParaRPr b="0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583" name="Google Shape;583;p8"/>
            <p:cNvSpPr txBox="1"/>
            <p:nvPr/>
          </p:nvSpPr>
          <p:spPr>
            <a:xfrm>
              <a:off x="4471150" y="3538200"/>
              <a:ext cx="4347900" cy="877200"/>
            </a:xfrm>
            <a:prstGeom prst="rect">
              <a:avLst/>
            </a:prstGeom>
            <a:solidFill>
              <a:srgbClr val="E5F1D8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en" sz="900" u="none" cap="none" strike="noStrik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Источники доходов</a:t>
              </a:r>
              <a:endParaRPr b="1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1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en" sz="900" u="none" cap="none" strike="noStrik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- годовая подписка</a:t>
              </a:r>
              <a:endParaRPr b="0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en" sz="900" u="none" cap="none" strike="noStrik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- тарифы: подписка на базовую версию или на расширенную</a:t>
              </a:r>
              <a:endParaRPr b="0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en" sz="900" u="none" cap="none" strike="noStrik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- продажа корпорации (банки)</a:t>
              </a:r>
              <a:endParaRPr b="0" i="0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584" name="Google Shape;584;p8"/>
          <p:cNvSpPr txBox="1"/>
          <p:nvPr/>
        </p:nvSpPr>
        <p:spPr>
          <a:xfrm>
            <a:off x="331125" y="4641450"/>
            <a:ext cx="54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Pushka</a:t>
            </a:r>
            <a:endParaRPr b="0" i="0" sz="14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9"/>
          <p:cNvSpPr txBox="1"/>
          <p:nvPr>
            <p:ph idx="4294967295" type="ctrTitle"/>
          </p:nvPr>
        </p:nvSpPr>
        <p:spPr>
          <a:xfrm>
            <a:off x="331125" y="235950"/>
            <a:ext cx="8648700" cy="7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Montserrat SemiBold"/>
              <a:buNone/>
            </a:pPr>
            <a:r>
              <a:rPr b="1" i="0" lang="en" sz="46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ПОТРЕБНОСТЬ В ФИНАНСАХ</a:t>
            </a:r>
            <a:endParaRPr b="1" i="0" sz="36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590" name="Google Shape;590;p9"/>
          <p:cNvCxnSpPr/>
          <p:nvPr/>
        </p:nvCxnSpPr>
        <p:spPr>
          <a:xfrm flipH="1" rot="10800000">
            <a:off x="-329850" y="4537575"/>
            <a:ext cx="9803700" cy="96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91" name="Google Shape;591;p9"/>
          <p:cNvSpPr txBox="1"/>
          <p:nvPr/>
        </p:nvSpPr>
        <p:spPr>
          <a:xfrm>
            <a:off x="8553975" y="4641450"/>
            <a:ext cx="425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08</a:t>
            </a:r>
            <a:endParaRPr b="0" i="0" sz="14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2" name="Google Shape;592;p9"/>
          <p:cNvSpPr txBox="1"/>
          <p:nvPr/>
        </p:nvSpPr>
        <p:spPr>
          <a:xfrm>
            <a:off x="405650" y="1120575"/>
            <a:ext cx="3148800" cy="31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Средний чек     </a:t>
            </a:r>
            <a:endParaRPr b="0" i="0" sz="12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САС</a:t>
            </a:r>
            <a:endParaRPr b="0" i="0" sz="12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Переменные расходы</a:t>
            </a:r>
            <a:endParaRPr b="0" i="0" sz="12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Налоги (УСН 6%)</a:t>
            </a:r>
            <a:endParaRPr b="0" i="0" sz="12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chemeClr val="lt1"/>
                </a:solidFill>
                <a:highlight>
                  <a:schemeClr val="lt2"/>
                </a:highlight>
                <a:latin typeface="Montserrat"/>
                <a:ea typeface="Montserrat"/>
                <a:cs typeface="Montserrat"/>
                <a:sym typeface="Montserrat"/>
              </a:rPr>
              <a:t>Маржа (Gross margin)</a:t>
            </a:r>
            <a:endParaRPr b="1" i="0" sz="1200" u="none" cap="none" strike="noStrike">
              <a:solidFill>
                <a:schemeClr val="lt1"/>
              </a:solidFill>
              <a:highlight>
                <a:schemeClr val="lt2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Постоянные расходы в месяц</a:t>
            </a:r>
            <a:endParaRPr b="0" i="0" sz="12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ФОТ начисления</a:t>
            </a:r>
            <a:endParaRPr b="0" i="0" sz="12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ФОТ</a:t>
            </a:r>
            <a:endParaRPr b="0" i="0" sz="12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Аренда офиса 50 m2</a:t>
            </a:r>
            <a:endParaRPr b="0" i="0" sz="12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Поддержка сервера в облаке</a:t>
            </a:r>
            <a:endParaRPr b="0" i="0" sz="12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chemeClr val="lt1"/>
                </a:solidFill>
                <a:highlight>
                  <a:schemeClr val="lt2"/>
                </a:highlight>
                <a:latin typeface="Montserrat"/>
                <a:ea typeface="Montserrat"/>
                <a:cs typeface="Montserrat"/>
                <a:sym typeface="Montserrat"/>
              </a:rPr>
              <a:t>Точка безубыточности</a:t>
            </a:r>
            <a:endParaRPr b="1" i="0" sz="1200" u="none" cap="none" strike="noStrike">
              <a:solidFill>
                <a:schemeClr val="lt1"/>
              </a:solidFill>
              <a:highlight>
                <a:schemeClr val="lt2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Прибыль 1 млн.рублей </a:t>
            </a:r>
            <a:r>
              <a:rPr b="0" i="0" lang="en" sz="1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r>
              <a:rPr b="0" i="0" lang="en" sz="14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               </a:t>
            </a:r>
            <a:endParaRPr b="0" i="0" sz="14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593" name="Google Shape;593;p9"/>
          <p:cNvSpPr txBox="1"/>
          <p:nvPr/>
        </p:nvSpPr>
        <p:spPr>
          <a:xfrm>
            <a:off x="3073800" y="1120575"/>
            <a:ext cx="1740300" cy="31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150.000</a:t>
            </a:r>
            <a:endParaRPr b="0" i="0" sz="12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5.000</a:t>
            </a:r>
            <a:endParaRPr b="0" i="0" sz="12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9.000</a:t>
            </a:r>
            <a:endParaRPr b="0" i="0" sz="12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9.000</a:t>
            </a:r>
            <a:endParaRPr b="0" i="0" sz="12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chemeClr val="lt1"/>
                </a:solidFill>
                <a:highlight>
                  <a:schemeClr val="lt2"/>
                </a:highlight>
                <a:latin typeface="Montserrat"/>
                <a:ea typeface="Montserrat"/>
                <a:cs typeface="Montserrat"/>
                <a:sym typeface="Montserrat"/>
              </a:rPr>
              <a:t>136.000</a:t>
            </a:r>
            <a:endParaRPr b="1" i="0" sz="1200" u="none" cap="none" strike="noStrike">
              <a:solidFill>
                <a:schemeClr val="lt1"/>
              </a:solidFill>
              <a:highlight>
                <a:schemeClr val="lt2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573.500</a:t>
            </a:r>
            <a:endParaRPr b="0" i="0" sz="12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118..500</a:t>
            </a:r>
            <a:endParaRPr b="0" i="0" sz="12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395.000</a:t>
            </a:r>
            <a:endParaRPr b="0" i="0" sz="12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60.000</a:t>
            </a:r>
            <a:endParaRPr b="0" i="0" sz="12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chemeClr val="lt1"/>
                </a:solidFill>
                <a:highlight>
                  <a:schemeClr val="lt2"/>
                </a:highlight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i="0" sz="1200" u="none" cap="none" strike="noStrike">
              <a:solidFill>
                <a:schemeClr val="lt1"/>
              </a:solidFill>
              <a:highlight>
                <a:schemeClr val="lt2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0" i="0" sz="14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grpSp>
        <p:nvGrpSpPr>
          <p:cNvPr id="594" name="Google Shape;594;p9"/>
          <p:cNvGrpSpPr/>
          <p:nvPr/>
        </p:nvGrpSpPr>
        <p:grpSpPr>
          <a:xfrm>
            <a:off x="7247941" y="2772503"/>
            <a:ext cx="1539788" cy="1470071"/>
            <a:chOff x="7390435" y="3680868"/>
            <a:chExt cx="372073" cy="355244"/>
          </a:xfrm>
        </p:grpSpPr>
        <p:sp>
          <p:nvSpPr>
            <p:cNvPr id="595" name="Google Shape;595;p9"/>
            <p:cNvSpPr/>
            <p:nvPr/>
          </p:nvSpPr>
          <p:spPr>
            <a:xfrm>
              <a:off x="7390435" y="3744950"/>
              <a:ext cx="294178" cy="291162"/>
            </a:xfrm>
            <a:custGeom>
              <a:rect b="b" l="l" r="r" t="t"/>
              <a:pathLst>
                <a:path extrusionOk="0" h="9169" w="9264">
                  <a:moveTo>
                    <a:pt x="4668" y="0"/>
                  </a:moveTo>
                  <a:cubicBezTo>
                    <a:pt x="3441" y="0"/>
                    <a:pt x="2287" y="477"/>
                    <a:pt x="1417" y="1334"/>
                  </a:cubicBezTo>
                  <a:cubicBezTo>
                    <a:pt x="1358" y="1393"/>
                    <a:pt x="1358" y="1501"/>
                    <a:pt x="1417" y="1572"/>
                  </a:cubicBezTo>
                  <a:cubicBezTo>
                    <a:pt x="1447" y="1602"/>
                    <a:pt x="1489" y="1617"/>
                    <a:pt x="1532" y="1617"/>
                  </a:cubicBezTo>
                  <a:cubicBezTo>
                    <a:pt x="1575" y="1617"/>
                    <a:pt x="1620" y="1602"/>
                    <a:pt x="1655" y="1572"/>
                  </a:cubicBezTo>
                  <a:cubicBezTo>
                    <a:pt x="2465" y="774"/>
                    <a:pt x="3537" y="322"/>
                    <a:pt x="4668" y="322"/>
                  </a:cubicBezTo>
                  <a:cubicBezTo>
                    <a:pt x="5799" y="322"/>
                    <a:pt x="6870" y="774"/>
                    <a:pt x="7668" y="1572"/>
                  </a:cubicBezTo>
                  <a:cubicBezTo>
                    <a:pt x="8478" y="2382"/>
                    <a:pt x="8918" y="3453"/>
                    <a:pt x="8918" y="4584"/>
                  </a:cubicBezTo>
                  <a:cubicBezTo>
                    <a:pt x="8918" y="5715"/>
                    <a:pt x="8478" y="6787"/>
                    <a:pt x="7668" y="7585"/>
                  </a:cubicBezTo>
                  <a:cubicBezTo>
                    <a:pt x="6841" y="8412"/>
                    <a:pt x="5751" y="8826"/>
                    <a:pt x="4662" y="8826"/>
                  </a:cubicBezTo>
                  <a:cubicBezTo>
                    <a:pt x="3572" y="8826"/>
                    <a:pt x="2483" y="8412"/>
                    <a:pt x="1655" y="7585"/>
                  </a:cubicBezTo>
                  <a:cubicBezTo>
                    <a:pt x="953" y="6882"/>
                    <a:pt x="524" y="5965"/>
                    <a:pt x="441" y="4977"/>
                  </a:cubicBezTo>
                  <a:cubicBezTo>
                    <a:pt x="346" y="4013"/>
                    <a:pt x="596" y="3037"/>
                    <a:pt x="1132" y="2227"/>
                  </a:cubicBezTo>
                  <a:cubicBezTo>
                    <a:pt x="1179" y="2155"/>
                    <a:pt x="1167" y="2048"/>
                    <a:pt x="1096" y="1989"/>
                  </a:cubicBezTo>
                  <a:cubicBezTo>
                    <a:pt x="1066" y="1972"/>
                    <a:pt x="1035" y="1964"/>
                    <a:pt x="1005" y="1964"/>
                  </a:cubicBezTo>
                  <a:cubicBezTo>
                    <a:pt x="950" y="1964"/>
                    <a:pt x="896" y="1990"/>
                    <a:pt x="858" y="2036"/>
                  </a:cubicBezTo>
                  <a:cubicBezTo>
                    <a:pt x="274" y="2894"/>
                    <a:pt x="1" y="3953"/>
                    <a:pt x="108" y="5013"/>
                  </a:cubicBezTo>
                  <a:cubicBezTo>
                    <a:pt x="215" y="6073"/>
                    <a:pt x="679" y="7085"/>
                    <a:pt x="1429" y="7823"/>
                  </a:cubicBezTo>
                  <a:cubicBezTo>
                    <a:pt x="2322" y="8716"/>
                    <a:pt x="3501" y="9168"/>
                    <a:pt x="4680" y="9168"/>
                  </a:cubicBezTo>
                  <a:cubicBezTo>
                    <a:pt x="5858" y="9168"/>
                    <a:pt x="7025" y="8716"/>
                    <a:pt x="7918" y="7823"/>
                  </a:cubicBezTo>
                  <a:cubicBezTo>
                    <a:pt x="8787" y="6966"/>
                    <a:pt x="9264" y="5799"/>
                    <a:pt x="9264" y="4584"/>
                  </a:cubicBezTo>
                  <a:cubicBezTo>
                    <a:pt x="9264" y="3358"/>
                    <a:pt x="8787" y="2203"/>
                    <a:pt x="7906" y="1334"/>
                  </a:cubicBezTo>
                  <a:cubicBezTo>
                    <a:pt x="7049" y="477"/>
                    <a:pt x="5882" y="0"/>
                    <a:pt x="466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6" name="Google Shape;596;p9"/>
            <p:cNvSpPr/>
            <p:nvPr/>
          </p:nvSpPr>
          <p:spPr>
            <a:xfrm>
              <a:off x="7408948" y="3772259"/>
              <a:ext cx="259407" cy="236257"/>
            </a:xfrm>
            <a:custGeom>
              <a:rect b="b" l="l" r="r" t="t"/>
              <a:pathLst>
                <a:path extrusionOk="0" h="7440" w="8169">
                  <a:moveTo>
                    <a:pt x="4085" y="319"/>
                  </a:moveTo>
                  <a:cubicBezTo>
                    <a:pt x="4942" y="319"/>
                    <a:pt x="5823" y="653"/>
                    <a:pt x="6478" y="1319"/>
                  </a:cubicBezTo>
                  <a:cubicBezTo>
                    <a:pt x="7800" y="2653"/>
                    <a:pt x="7800" y="4796"/>
                    <a:pt x="6478" y="6117"/>
                  </a:cubicBezTo>
                  <a:cubicBezTo>
                    <a:pt x="5817" y="6778"/>
                    <a:pt x="4951" y="7109"/>
                    <a:pt x="4083" y="7109"/>
                  </a:cubicBezTo>
                  <a:cubicBezTo>
                    <a:pt x="3216" y="7109"/>
                    <a:pt x="2346" y="6778"/>
                    <a:pt x="1680" y="6117"/>
                  </a:cubicBezTo>
                  <a:cubicBezTo>
                    <a:pt x="358" y="4796"/>
                    <a:pt x="358" y="2653"/>
                    <a:pt x="1680" y="1319"/>
                  </a:cubicBezTo>
                  <a:cubicBezTo>
                    <a:pt x="2335" y="664"/>
                    <a:pt x="3216" y="319"/>
                    <a:pt x="4085" y="319"/>
                  </a:cubicBezTo>
                  <a:close/>
                  <a:moveTo>
                    <a:pt x="4088" y="1"/>
                  </a:moveTo>
                  <a:cubicBezTo>
                    <a:pt x="3132" y="1"/>
                    <a:pt x="2174" y="361"/>
                    <a:pt x="1442" y="1081"/>
                  </a:cubicBezTo>
                  <a:cubicBezTo>
                    <a:pt x="1" y="2534"/>
                    <a:pt x="1" y="4891"/>
                    <a:pt x="1442" y="6356"/>
                  </a:cubicBezTo>
                  <a:cubicBezTo>
                    <a:pt x="2180" y="7082"/>
                    <a:pt x="3120" y="7439"/>
                    <a:pt x="4085" y="7439"/>
                  </a:cubicBezTo>
                  <a:cubicBezTo>
                    <a:pt x="5037" y="7439"/>
                    <a:pt x="5978" y="7082"/>
                    <a:pt x="6716" y="6356"/>
                  </a:cubicBezTo>
                  <a:cubicBezTo>
                    <a:pt x="8169" y="4891"/>
                    <a:pt x="8169" y="2546"/>
                    <a:pt x="6716" y="1081"/>
                  </a:cubicBezTo>
                  <a:cubicBezTo>
                    <a:pt x="5996" y="361"/>
                    <a:pt x="5043" y="1"/>
                    <a:pt x="408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7" name="Google Shape;597;p9"/>
            <p:cNvSpPr/>
            <p:nvPr/>
          </p:nvSpPr>
          <p:spPr>
            <a:xfrm>
              <a:off x="7487986" y="3680868"/>
              <a:ext cx="274522" cy="259565"/>
            </a:xfrm>
            <a:custGeom>
              <a:rect b="b" l="l" r="r" t="t"/>
              <a:pathLst>
                <a:path extrusionOk="0" h="8174" w="8645">
                  <a:moveTo>
                    <a:pt x="3614" y="0"/>
                  </a:moveTo>
                  <a:cubicBezTo>
                    <a:pt x="2438" y="0"/>
                    <a:pt x="1262" y="447"/>
                    <a:pt x="369" y="1340"/>
                  </a:cubicBezTo>
                  <a:cubicBezTo>
                    <a:pt x="262" y="1447"/>
                    <a:pt x="167" y="1566"/>
                    <a:pt x="60" y="1685"/>
                  </a:cubicBezTo>
                  <a:cubicBezTo>
                    <a:pt x="0" y="1756"/>
                    <a:pt x="12" y="1864"/>
                    <a:pt x="84" y="1923"/>
                  </a:cubicBezTo>
                  <a:cubicBezTo>
                    <a:pt x="118" y="1948"/>
                    <a:pt x="155" y="1960"/>
                    <a:pt x="191" y="1960"/>
                  </a:cubicBezTo>
                  <a:cubicBezTo>
                    <a:pt x="240" y="1960"/>
                    <a:pt x="287" y="1936"/>
                    <a:pt x="322" y="1887"/>
                  </a:cubicBezTo>
                  <a:cubicBezTo>
                    <a:pt x="417" y="1792"/>
                    <a:pt x="500" y="1685"/>
                    <a:pt x="608" y="1578"/>
                  </a:cubicBezTo>
                  <a:cubicBezTo>
                    <a:pt x="1435" y="750"/>
                    <a:pt x="2524" y="337"/>
                    <a:pt x="3614" y="337"/>
                  </a:cubicBezTo>
                  <a:cubicBezTo>
                    <a:pt x="4703" y="337"/>
                    <a:pt x="5793" y="750"/>
                    <a:pt x="6620" y="1578"/>
                  </a:cubicBezTo>
                  <a:cubicBezTo>
                    <a:pt x="8275" y="3233"/>
                    <a:pt x="8275" y="5936"/>
                    <a:pt x="6620" y="7591"/>
                  </a:cubicBezTo>
                  <a:cubicBezTo>
                    <a:pt x="6513" y="7698"/>
                    <a:pt x="6418" y="7781"/>
                    <a:pt x="6311" y="7876"/>
                  </a:cubicBezTo>
                  <a:cubicBezTo>
                    <a:pt x="6239" y="7936"/>
                    <a:pt x="6215" y="8043"/>
                    <a:pt x="6275" y="8114"/>
                  </a:cubicBezTo>
                  <a:cubicBezTo>
                    <a:pt x="6311" y="8162"/>
                    <a:pt x="6358" y="8174"/>
                    <a:pt x="6418" y="8174"/>
                  </a:cubicBezTo>
                  <a:cubicBezTo>
                    <a:pt x="6454" y="8174"/>
                    <a:pt x="6489" y="8162"/>
                    <a:pt x="6513" y="8126"/>
                  </a:cubicBezTo>
                  <a:cubicBezTo>
                    <a:pt x="6632" y="8043"/>
                    <a:pt x="6751" y="7936"/>
                    <a:pt x="6858" y="7817"/>
                  </a:cubicBezTo>
                  <a:cubicBezTo>
                    <a:pt x="8644" y="6031"/>
                    <a:pt x="8644" y="3126"/>
                    <a:pt x="6858" y="1340"/>
                  </a:cubicBezTo>
                  <a:cubicBezTo>
                    <a:pt x="5965" y="447"/>
                    <a:pt x="4790" y="0"/>
                    <a:pt x="361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8" name="Google Shape;598;p9"/>
            <p:cNvSpPr/>
            <p:nvPr/>
          </p:nvSpPr>
          <p:spPr>
            <a:xfrm>
              <a:off x="7691758" y="3789502"/>
              <a:ext cx="34073" cy="102918"/>
            </a:xfrm>
            <a:custGeom>
              <a:rect b="b" l="l" r="r" t="t"/>
              <a:pathLst>
                <a:path extrusionOk="0" h="3241" w="1073">
                  <a:moveTo>
                    <a:pt x="589" y="1"/>
                  </a:moveTo>
                  <a:cubicBezTo>
                    <a:pt x="580" y="1"/>
                    <a:pt x="570" y="1"/>
                    <a:pt x="560" y="2"/>
                  </a:cubicBezTo>
                  <a:cubicBezTo>
                    <a:pt x="477" y="38"/>
                    <a:pt x="429" y="121"/>
                    <a:pt x="441" y="217"/>
                  </a:cubicBezTo>
                  <a:cubicBezTo>
                    <a:pt x="715" y="1157"/>
                    <a:pt x="560" y="2145"/>
                    <a:pt x="37" y="2967"/>
                  </a:cubicBezTo>
                  <a:cubicBezTo>
                    <a:pt x="1" y="3038"/>
                    <a:pt x="13" y="3146"/>
                    <a:pt x="84" y="3205"/>
                  </a:cubicBezTo>
                  <a:cubicBezTo>
                    <a:pt x="120" y="3217"/>
                    <a:pt x="144" y="3241"/>
                    <a:pt x="167" y="3241"/>
                  </a:cubicBezTo>
                  <a:cubicBezTo>
                    <a:pt x="239" y="3241"/>
                    <a:pt x="275" y="3205"/>
                    <a:pt x="310" y="3158"/>
                  </a:cubicBezTo>
                  <a:cubicBezTo>
                    <a:pt x="906" y="2265"/>
                    <a:pt x="1072" y="1169"/>
                    <a:pt x="775" y="121"/>
                  </a:cubicBezTo>
                  <a:cubicBezTo>
                    <a:pt x="743" y="47"/>
                    <a:pt x="672" y="1"/>
                    <a:pt x="58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9" name="Google Shape;599;p9"/>
            <p:cNvSpPr/>
            <p:nvPr/>
          </p:nvSpPr>
          <p:spPr>
            <a:xfrm>
              <a:off x="7536000" y="3708082"/>
              <a:ext cx="173192" cy="72052"/>
            </a:xfrm>
            <a:custGeom>
              <a:rect b="b" l="l" r="r" t="t"/>
              <a:pathLst>
                <a:path extrusionOk="0" h="2269" w="5454">
                  <a:moveTo>
                    <a:pt x="2121" y="0"/>
                  </a:moveTo>
                  <a:cubicBezTo>
                    <a:pt x="1410" y="0"/>
                    <a:pt x="707" y="204"/>
                    <a:pt x="108" y="590"/>
                  </a:cubicBezTo>
                  <a:cubicBezTo>
                    <a:pt x="36" y="638"/>
                    <a:pt x="0" y="733"/>
                    <a:pt x="60" y="828"/>
                  </a:cubicBezTo>
                  <a:cubicBezTo>
                    <a:pt x="91" y="874"/>
                    <a:pt x="147" y="906"/>
                    <a:pt x="205" y="906"/>
                  </a:cubicBezTo>
                  <a:cubicBezTo>
                    <a:pt x="237" y="906"/>
                    <a:pt x="269" y="897"/>
                    <a:pt x="298" y="876"/>
                  </a:cubicBezTo>
                  <a:cubicBezTo>
                    <a:pt x="841" y="534"/>
                    <a:pt x="1478" y="344"/>
                    <a:pt x="2123" y="344"/>
                  </a:cubicBezTo>
                  <a:cubicBezTo>
                    <a:pt x="2241" y="344"/>
                    <a:pt x="2359" y="351"/>
                    <a:pt x="2477" y="364"/>
                  </a:cubicBezTo>
                  <a:cubicBezTo>
                    <a:pt x="3251" y="435"/>
                    <a:pt x="3977" y="792"/>
                    <a:pt x="4513" y="1328"/>
                  </a:cubicBezTo>
                  <a:cubicBezTo>
                    <a:pt x="4763" y="1590"/>
                    <a:pt x="4977" y="1864"/>
                    <a:pt x="5120" y="2185"/>
                  </a:cubicBezTo>
                  <a:cubicBezTo>
                    <a:pt x="5156" y="2245"/>
                    <a:pt x="5215" y="2269"/>
                    <a:pt x="5275" y="2269"/>
                  </a:cubicBezTo>
                  <a:cubicBezTo>
                    <a:pt x="5299" y="2269"/>
                    <a:pt x="5323" y="2269"/>
                    <a:pt x="5346" y="2257"/>
                  </a:cubicBezTo>
                  <a:cubicBezTo>
                    <a:pt x="5418" y="2197"/>
                    <a:pt x="5453" y="2102"/>
                    <a:pt x="5406" y="2019"/>
                  </a:cubicBezTo>
                  <a:cubicBezTo>
                    <a:pt x="5227" y="1673"/>
                    <a:pt x="5001" y="1364"/>
                    <a:pt x="4739" y="1102"/>
                  </a:cubicBezTo>
                  <a:cubicBezTo>
                    <a:pt x="4144" y="507"/>
                    <a:pt x="3334" y="114"/>
                    <a:pt x="2489" y="18"/>
                  </a:cubicBezTo>
                  <a:cubicBezTo>
                    <a:pt x="2366" y="6"/>
                    <a:pt x="2243" y="0"/>
                    <a:pt x="212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0" name="Google Shape;600;p9"/>
            <p:cNvSpPr/>
            <p:nvPr/>
          </p:nvSpPr>
          <p:spPr>
            <a:xfrm>
              <a:off x="7501228" y="3819415"/>
              <a:ext cx="75640" cy="141437"/>
            </a:xfrm>
            <a:custGeom>
              <a:rect b="b" l="l" r="r" t="t"/>
              <a:pathLst>
                <a:path extrusionOk="0" h="4454" w="2382">
                  <a:moveTo>
                    <a:pt x="1012" y="692"/>
                  </a:moveTo>
                  <a:lnTo>
                    <a:pt x="1012" y="2061"/>
                  </a:lnTo>
                  <a:cubicBezTo>
                    <a:pt x="607" y="2001"/>
                    <a:pt x="310" y="1715"/>
                    <a:pt x="310" y="1370"/>
                  </a:cubicBezTo>
                  <a:cubicBezTo>
                    <a:pt x="310" y="1025"/>
                    <a:pt x="607" y="763"/>
                    <a:pt x="1012" y="692"/>
                  </a:cubicBezTo>
                  <a:close/>
                  <a:moveTo>
                    <a:pt x="1357" y="2418"/>
                  </a:moveTo>
                  <a:cubicBezTo>
                    <a:pt x="1750" y="2477"/>
                    <a:pt x="2048" y="2751"/>
                    <a:pt x="2048" y="3097"/>
                  </a:cubicBezTo>
                  <a:cubicBezTo>
                    <a:pt x="2048" y="3430"/>
                    <a:pt x="1738" y="3704"/>
                    <a:pt x="1357" y="3763"/>
                  </a:cubicBezTo>
                  <a:lnTo>
                    <a:pt x="1357" y="2418"/>
                  </a:lnTo>
                  <a:close/>
                  <a:moveTo>
                    <a:pt x="1191" y="1"/>
                  </a:moveTo>
                  <a:cubicBezTo>
                    <a:pt x="1095" y="1"/>
                    <a:pt x="1024" y="72"/>
                    <a:pt x="1024" y="168"/>
                  </a:cubicBezTo>
                  <a:lnTo>
                    <a:pt x="1024" y="358"/>
                  </a:lnTo>
                  <a:cubicBezTo>
                    <a:pt x="441" y="430"/>
                    <a:pt x="0" y="870"/>
                    <a:pt x="0" y="1370"/>
                  </a:cubicBezTo>
                  <a:cubicBezTo>
                    <a:pt x="0" y="1882"/>
                    <a:pt x="441" y="2323"/>
                    <a:pt x="1024" y="2382"/>
                  </a:cubicBezTo>
                  <a:lnTo>
                    <a:pt x="1024" y="3763"/>
                  </a:lnTo>
                  <a:cubicBezTo>
                    <a:pt x="619" y="3704"/>
                    <a:pt x="322" y="3430"/>
                    <a:pt x="322" y="3085"/>
                  </a:cubicBezTo>
                  <a:cubicBezTo>
                    <a:pt x="322" y="2989"/>
                    <a:pt x="250" y="2918"/>
                    <a:pt x="167" y="2918"/>
                  </a:cubicBezTo>
                  <a:cubicBezTo>
                    <a:pt x="71" y="2918"/>
                    <a:pt x="0" y="2989"/>
                    <a:pt x="0" y="3085"/>
                  </a:cubicBezTo>
                  <a:cubicBezTo>
                    <a:pt x="0" y="3609"/>
                    <a:pt x="441" y="4037"/>
                    <a:pt x="1024" y="4097"/>
                  </a:cubicBezTo>
                  <a:lnTo>
                    <a:pt x="1024" y="4287"/>
                  </a:lnTo>
                  <a:cubicBezTo>
                    <a:pt x="1024" y="4371"/>
                    <a:pt x="1095" y="4454"/>
                    <a:pt x="1191" y="4454"/>
                  </a:cubicBezTo>
                  <a:cubicBezTo>
                    <a:pt x="1274" y="4454"/>
                    <a:pt x="1357" y="4371"/>
                    <a:pt x="1357" y="4287"/>
                  </a:cubicBezTo>
                  <a:lnTo>
                    <a:pt x="1357" y="4097"/>
                  </a:lnTo>
                  <a:cubicBezTo>
                    <a:pt x="1929" y="4025"/>
                    <a:pt x="2381" y="3585"/>
                    <a:pt x="2381" y="3085"/>
                  </a:cubicBezTo>
                  <a:cubicBezTo>
                    <a:pt x="2381" y="2573"/>
                    <a:pt x="1929" y="2144"/>
                    <a:pt x="1357" y="2073"/>
                  </a:cubicBezTo>
                  <a:lnTo>
                    <a:pt x="1357" y="692"/>
                  </a:lnTo>
                  <a:cubicBezTo>
                    <a:pt x="1750" y="751"/>
                    <a:pt x="2048" y="1025"/>
                    <a:pt x="2048" y="1370"/>
                  </a:cubicBezTo>
                  <a:cubicBezTo>
                    <a:pt x="2048" y="1465"/>
                    <a:pt x="2131" y="1537"/>
                    <a:pt x="2215" y="1537"/>
                  </a:cubicBezTo>
                  <a:cubicBezTo>
                    <a:pt x="2298" y="1537"/>
                    <a:pt x="2381" y="1465"/>
                    <a:pt x="2381" y="1370"/>
                  </a:cubicBezTo>
                  <a:cubicBezTo>
                    <a:pt x="2381" y="846"/>
                    <a:pt x="1929" y="418"/>
                    <a:pt x="1345" y="358"/>
                  </a:cubicBezTo>
                  <a:lnTo>
                    <a:pt x="1345" y="168"/>
                  </a:lnTo>
                  <a:cubicBezTo>
                    <a:pt x="1345" y="72"/>
                    <a:pt x="1274" y="1"/>
                    <a:pt x="119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01" name="Google Shape;601;p9"/>
          <p:cNvSpPr txBox="1"/>
          <p:nvPr/>
        </p:nvSpPr>
        <p:spPr>
          <a:xfrm>
            <a:off x="4235250" y="1115075"/>
            <a:ext cx="3295200" cy="31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юнит = смартпатч</a:t>
            </a:r>
            <a:endParaRPr b="0" i="0" sz="12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стоимость привлечения клиента</a:t>
            </a:r>
            <a:endParaRPr b="0" i="0" sz="12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налог УСН в 6%</a:t>
            </a:r>
            <a:endParaRPr b="0" i="0" sz="12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chemeClr val="lt1"/>
                </a:solidFill>
                <a:highlight>
                  <a:schemeClr val="lt2"/>
                </a:highlight>
                <a:latin typeface="Montserrat"/>
                <a:ea typeface="Montserrat"/>
                <a:cs typeface="Montserrat"/>
                <a:sym typeface="Montserrat"/>
              </a:rPr>
              <a:t>маржа на одном юнити</a:t>
            </a:r>
            <a:endParaRPr b="1" i="0" sz="1200" u="none" cap="none" strike="noStrike">
              <a:solidFill>
                <a:schemeClr val="lt1"/>
              </a:solidFill>
              <a:highlight>
                <a:schemeClr val="lt2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основной состав</a:t>
            </a:r>
            <a:endParaRPr b="0" i="0" sz="12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64.000</a:t>
            </a:r>
            <a:endParaRPr b="0" i="0" sz="12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lt1"/>
              </a:solidFill>
              <a:highlight>
                <a:schemeClr val="lt2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602" name="Google Shape;602;p9"/>
          <p:cNvSpPr txBox="1"/>
          <p:nvPr/>
        </p:nvSpPr>
        <p:spPr>
          <a:xfrm>
            <a:off x="331125" y="4641450"/>
            <a:ext cx="54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Pushka</a:t>
            </a:r>
            <a:endParaRPr b="0" i="0" sz="14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03" name="Google Shape;603;p9"/>
          <p:cNvCxnSpPr/>
          <p:nvPr/>
        </p:nvCxnSpPr>
        <p:spPr>
          <a:xfrm>
            <a:off x="439150" y="1670750"/>
            <a:ext cx="6649800" cy="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04" name="Google Shape;604;p9"/>
          <p:cNvCxnSpPr/>
          <p:nvPr/>
        </p:nvCxnSpPr>
        <p:spPr>
          <a:xfrm>
            <a:off x="439150" y="2200275"/>
            <a:ext cx="6649800" cy="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05" name="Google Shape;605;p9"/>
          <p:cNvCxnSpPr/>
          <p:nvPr/>
        </p:nvCxnSpPr>
        <p:spPr>
          <a:xfrm>
            <a:off x="439150" y="2596725"/>
            <a:ext cx="6649800" cy="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06" name="Google Shape;606;p9"/>
          <p:cNvCxnSpPr/>
          <p:nvPr/>
        </p:nvCxnSpPr>
        <p:spPr>
          <a:xfrm>
            <a:off x="439150" y="3659675"/>
            <a:ext cx="6649800" cy="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10"/>
          <p:cNvSpPr txBox="1"/>
          <p:nvPr>
            <p:ph idx="4294967295" type="ctrTitle"/>
          </p:nvPr>
        </p:nvSpPr>
        <p:spPr>
          <a:xfrm>
            <a:off x="331125" y="235950"/>
            <a:ext cx="8648700" cy="7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Montserrat SemiBold"/>
              <a:buNone/>
            </a:pPr>
            <a:r>
              <a:rPr b="1" i="0" lang="en" sz="46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ДОРОЖНАЯ КАРТА</a:t>
            </a:r>
            <a:endParaRPr b="1" i="0" sz="36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612" name="Google Shape;612;p10"/>
          <p:cNvCxnSpPr/>
          <p:nvPr/>
        </p:nvCxnSpPr>
        <p:spPr>
          <a:xfrm flipH="1" rot="10800000">
            <a:off x="-329850" y="4537575"/>
            <a:ext cx="9803700" cy="96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13" name="Google Shape;613;p10"/>
          <p:cNvSpPr txBox="1"/>
          <p:nvPr/>
        </p:nvSpPr>
        <p:spPr>
          <a:xfrm>
            <a:off x="8553975" y="4641450"/>
            <a:ext cx="425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09</a:t>
            </a:r>
            <a:endParaRPr b="0" i="0" sz="14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14" name="Google Shape;614;p10"/>
          <p:cNvCxnSpPr>
            <a:stCxn id="615" idx="1"/>
          </p:cNvCxnSpPr>
          <p:nvPr/>
        </p:nvCxnSpPr>
        <p:spPr>
          <a:xfrm flipH="1" rot="10800000">
            <a:off x="500625" y="2160475"/>
            <a:ext cx="8686200" cy="99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15" name="Google Shape;615;p10"/>
          <p:cNvSpPr/>
          <p:nvPr/>
        </p:nvSpPr>
        <p:spPr>
          <a:xfrm>
            <a:off x="500625" y="2045575"/>
            <a:ext cx="595800" cy="249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FFFFFF"/>
                </a:solidFill>
                <a:latin typeface="Catamaran"/>
                <a:ea typeface="Catamaran"/>
                <a:cs typeface="Catamaran"/>
                <a:sym typeface="Catamaran"/>
              </a:rPr>
              <a:t>2024</a:t>
            </a:r>
            <a:endParaRPr b="1" i="0" sz="1400" u="none" cap="none" strike="noStrike">
              <a:solidFill>
                <a:srgbClr val="FFFFFF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616" name="Google Shape;616;p10"/>
          <p:cNvSpPr/>
          <p:nvPr/>
        </p:nvSpPr>
        <p:spPr>
          <a:xfrm>
            <a:off x="2007625" y="2045563"/>
            <a:ext cx="595800" cy="249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FFFFFF"/>
                </a:solidFill>
                <a:latin typeface="Catamaran"/>
                <a:ea typeface="Catamaran"/>
                <a:cs typeface="Catamaran"/>
                <a:sym typeface="Catamaran"/>
              </a:rPr>
              <a:t>2025</a:t>
            </a:r>
            <a:endParaRPr b="1" i="0" sz="1400" u="none" cap="none" strike="noStrike">
              <a:solidFill>
                <a:srgbClr val="FFFFFF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617" name="Google Shape;617;p10"/>
          <p:cNvSpPr/>
          <p:nvPr/>
        </p:nvSpPr>
        <p:spPr>
          <a:xfrm>
            <a:off x="4962825" y="2045563"/>
            <a:ext cx="595800" cy="249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FFFFFF"/>
                </a:solidFill>
                <a:latin typeface="Catamaran"/>
                <a:ea typeface="Catamaran"/>
                <a:cs typeface="Catamaran"/>
                <a:sym typeface="Catamaran"/>
              </a:rPr>
              <a:t>2029</a:t>
            </a:r>
            <a:endParaRPr b="1" i="0" sz="1400" u="none" cap="none" strike="noStrike">
              <a:solidFill>
                <a:srgbClr val="FFFFFF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618" name="Google Shape;618;p10"/>
          <p:cNvSpPr/>
          <p:nvPr/>
        </p:nvSpPr>
        <p:spPr>
          <a:xfrm>
            <a:off x="6465425" y="2045563"/>
            <a:ext cx="595800" cy="249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FFFFFF"/>
                </a:solidFill>
                <a:latin typeface="Catamaran"/>
                <a:ea typeface="Catamaran"/>
                <a:cs typeface="Catamaran"/>
                <a:sym typeface="Catamaran"/>
              </a:rPr>
              <a:t>2033</a:t>
            </a:r>
            <a:endParaRPr b="1" i="0" sz="1400" u="none" cap="none" strike="noStrike">
              <a:solidFill>
                <a:srgbClr val="FFFFFF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cxnSp>
        <p:nvCxnSpPr>
          <p:cNvPr id="619" name="Google Shape;619;p10"/>
          <p:cNvCxnSpPr/>
          <p:nvPr/>
        </p:nvCxnSpPr>
        <p:spPr>
          <a:xfrm>
            <a:off x="3775900" y="2165675"/>
            <a:ext cx="0" cy="171450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0" name="Google Shape;620;p10"/>
          <p:cNvSpPr/>
          <p:nvPr/>
        </p:nvSpPr>
        <p:spPr>
          <a:xfrm>
            <a:off x="3766350" y="3655775"/>
            <a:ext cx="1792200" cy="224400"/>
          </a:xfrm>
          <a:prstGeom prst="round2DiagRect">
            <a:avLst>
              <a:gd fmla="val 0" name="adj1"/>
              <a:gd fmla="val 0" name="adj2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" sz="900" u="none" cap="none" strike="noStrike">
                <a:solidFill>
                  <a:srgbClr val="FCFCFC"/>
                </a:solidFill>
                <a:latin typeface="Montserrat"/>
                <a:ea typeface="Montserrat"/>
                <a:cs typeface="Montserrat"/>
                <a:sym typeface="Montserrat"/>
              </a:rPr>
              <a:t>Достижение безубытка</a:t>
            </a:r>
            <a:endParaRPr b="1" i="0" sz="900" u="none" cap="none" strike="noStrike">
              <a:solidFill>
                <a:srgbClr val="FCFCF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1" name="Google Shape;621;p10"/>
          <p:cNvSpPr/>
          <p:nvPr/>
        </p:nvSpPr>
        <p:spPr>
          <a:xfrm>
            <a:off x="3483025" y="2045563"/>
            <a:ext cx="595800" cy="249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FFFFFF"/>
                </a:solidFill>
                <a:latin typeface="Catamaran"/>
                <a:ea typeface="Catamaran"/>
                <a:cs typeface="Catamaran"/>
                <a:sym typeface="Catamaran"/>
              </a:rPr>
              <a:t>2027</a:t>
            </a:r>
            <a:endParaRPr b="1" i="0" sz="1400" u="none" cap="none" strike="noStrike">
              <a:solidFill>
                <a:srgbClr val="FFFFFF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622" name="Google Shape;622;p10"/>
          <p:cNvSpPr txBox="1"/>
          <p:nvPr/>
        </p:nvSpPr>
        <p:spPr>
          <a:xfrm>
            <a:off x="348225" y="2345200"/>
            <a:ext cx="1098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Разработка</a:t>
            </a:r>
            <a:endParaRPr b="0" i="0" sz="11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3" name="Google Shape;623;p10"/>
          <p:cNvSpPr txBox="1"/>
          <p:nvPr/>
        </p:nvSpPr>
        <p:spPr>
          <a:xfrm>
            <a:off x="4856900" y="2259750"/>
            <a:ext cx="20421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Выход на </a:t>
            </a:r>
            <a:br>
              <a:rPr b="0" i="0" lang="en" sz="11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en" sz="11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стандартный </a:t>
            </a:r>
            <a:endParaRPr b="0" i="0" sz="11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процесс</a:t>
            </a:r>
            <a:endParaRPr b="0" i="0" sz="11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4" name="Google Shape;624;p10"/>
          <p:cNvSpPr txBox="1"/>
          <p:nvPr/>
        </p:nvSpPr>
        <p:spPr>
          <a:xfrm>
            <a:off x="6313025" y="2269000"/>
            <a:ext cx="16644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Масштабирование</a:t>
            </a:r>
            <a:endParaRPr b="0" i="0" sz="11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5" name="Google Shape;625;p10"/>
          <p:cNvSpPr txBox="1"/>
          <p:nvPr/>
        </p:nvSpPr>
        <p:spPr>
          <a:xfrm>
            <a:off x="1872225" y="2345200"/>
            <a:ext cx="14433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Выход на рынок</a:t>
            </a:r>
            <a:endParaRPr b="0" i="0" sz="11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26" name="Google Shape;626;p10"/>
          <p:cNvPicPr preferRelativeResize="0"/>
          <p:nvPr/>
        </p:nvPicPr>
        <p:blipFill rotWithShape="1">
          <a:blip r:embed="rId3">
            <a:alphaModFix/>
          </a:blip>
          <a:srcRect b="28997" l="0" r="0" t="0"/>
          <a:stretch/>
        </p:blipFill>
        <p:spPr>
          <a:xfrm>
            <a:off x="5542700" y="-855200"/>
            <a:ext cx="4988150" cy="22723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27" name="Google Shape;627;p10"/>
          <p:cNvCxnSpPr>
            <a:endCxn id="615" idx="1"/>
          </p:cNvCxnSpPr>
          <p:nvPr/>
        </p:nvCxnSpPr>
        <p:spPr>
          <a:xfrm>
            <a:off x="-267375" y="2170375"/>
            <a:ext cx="7680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628" name="Google Shape;628;p10"/>
          <p:cNvSpPr txBox="1"/>
          <p:nvPr/>
        </p:nvSpPr>
        <p:spPr>
          <a:xfrm>
            <a:off x="331125" y="4641450"/>
            <a:ext cx="54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Pushka</a:t>
            </a:r>
            <a:endParaRPr b="0" i="0" sz="14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33" name="Google Shape;633;p12"/>
          <p:cNvCxnSpPr/>
          <p:nvPr/>
        </p:nvCxnSpPr>
        <p:spPr>
          <a:xfrm flipH="1" rot="10800000">
            <a:off x="-329850" y="4537575"/>
            <a:ext cx="9803700" cy="96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34" name="Google Shape;634;p12"/>
          <p:cNvSpPr txBox="1"/>
          <p:nvPr/>
        </p:nvSpPr>
        <p:spPr>
          <a:xfrm>
            <a:off x="7620000" y="4641450"/>
            <a:ext cx="1359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Final</a:t>
            </a:r>
            <a:endParaRPr b="0" i="0" sz="14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5" name="Google Shape;635;p12"/>
          <p:cNvSpPr txBox="1"/>
          <p:nvPr>
            <p:ph idx="4294967295" type="ctrTitle"/>
          </p:nvPr>
        </p:nvSpPr>
        <p:spPr>
          <a:xfrm>
            <a:off x="773200" y="535000"/>
            <a:ext cx="8370900" cy="89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Montserrat SemiBold"/>
              <a:buNone/>
            </a:pPr>
            <a:r>
              <a:rPr b="0" i="0" lang="en" sz="5000" u="none" cap="none" strike="noStrike">
                <a:solidFill>
                  <a:srgbClr val="000000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Спасибо </a:t>
            </a:r>
            <a:br>
              <a:rPr b="0" i="0" lang="en" sz="5000" u="none" cap="none" strike="noStrike">
                <a:solidFill>
                  <a:srgbClr val="000000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</a:br>
            <a:r>
              <a:rPr b="0" i="0" lang="en" sz="5000" u="none" cap="none" strike="noStrike">
                <a:solidFill>
                  <a:srgbClr val="000000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за внимание)</a:t>
            </a:r>
            <a:endParaRPr b="0" i="0" sz="5000" u="none" cap="none" strike="noStrike">
              <a:solidFill>
                <a:srgbClr val="000000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636" name="Google Shape;636;p12"/>
          <p:cNvSpPr txBox="1"/>
          <p:nvPr>
            <p:ph idx="4294967295" type="subTitle"/>
          </p:nvPr>
        </p:nvSpPr>
        <p:spPr>
          <a:xfrm>
            <a:off x="820275" y="2369525"/>
            <a:ext cx="8247300" cy="47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Catamaran"/>
              <a:buNone/>
            </a:pPr>
            <a:r>
              <a:rPr b="0" i="0" lang="en" sz="16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Остались вопросы?</a:t>
            </a:r>
            <a:endParaRPr b="0" i="0" sz="1400" u="none" cap="none" strike="noStrike">
              <a:solidFill>
                <a:schemeClr val="l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cxnSp>
        <p:nvCxnSpPr>
          <p:cNvPr id="637" name="Google Shape;637;p12"/>
          <p:cNvCxnSpPr/>
          <p:nvPr/>
        </p:nvCxnSpPr>
        <p:spPr>
          <a:xfrm>
            <a:off x="896475" y="2144025"/>
            <a:ext cx="51237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638" name="Google Shape;638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30000" y="76200"/>
            <a:ext cx="937800" cy="97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9" name="Google Shape;639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6337398">
            <a:off x="5239127" y="1090251"/>
            <a:ext cx="4988147" cy="3200399"/>
          </a:xfrm>
          <a:prstGeom prst="rect">
            <a:avLst/>
          </a:prstGeom>
          <a:noFill/>
          <a:ln>
            <a:noFill/>
          </a:ln>
        </p:spPr>
      </p:pic>
      <p:sp>
        <p:nvSpPr>
          <p:cNvPr id="640" name="Google Shape;640;p12"/>
          <p:cNvSpPr txBox="1"/>
          <p:nvPr/>
        </p:nvSpPr>
        <p:spPr>
          <a:xfrm>
            <a:off x="331125" y="4641450"/>
            <a:ext cx="54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Pushka</a:t>
            </a:r>
            <a:endParaRPr b="0" i="0" sz="14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Elegant and Linear Aesthetic Business Plan for Korean Corporations by Slidesgo">
  <a:themeElements>
    <a:clrScheme name="Simple Light">
      <a:dk1>
        <a:srgbClr val="F5F5F5"/>
      </a:dk1>
      <a:lt1>
        <a:srgbClr val="273446"/>
      </a:lt1>
      <a:dk2>
        <a:srgbClr val="90C2DD"/>
      </a:dk2>
      <a:lt2>
        <a:srgbClr val="F5B586"/>
      </a:lt2>
      <a:accent1>
        <a:srgbClr val="F3CC59"/>
      </a:accent1>
      <a:accent2>
        <a:srgbClr val="B1E275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273446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