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7" r:id="rId5"/>
    <p:sldId id="269" r:id="rId6"/>
    <p:sldId id="261" r:id="rId7"/>
    <p:sldId id="262" r:id="rId8"/>
    <p:sldId id="264" r:id="rId9"/>
    <p:sldId id="274" r:id="rId10"/>
    <p:sldId id="268" r:id="rId11"/>
    <p:sldId id="270" r:id="rId12"/>
    <p:sldId id="272" r:id="rId13"/>
    <p:sldId id="273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0AB"/>
    <a:srgbClr val="3330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1" autoAdjust="0"/>
    <p:restoredTop sz="94660"/>
  </p:normalViewPr>
  <p:slideViewPr>
    <p:cSldViewPr snapToGrid="0">
      <p:cViewPr varScale="1">
        <p:scale>
          <a:sx n="47" d="100"/>
          <a:sy n="47" d="100"/>
        </p:scale>
        <p:origin x="77" y="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577BDF-74C0-43F9-A043-3A3A6C56F7E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D89C8B1-2F17-4236-AA63-781DA10ED29C}">
      <dgm:prSet phldrT="[Текст]"/>
      <dgm:spPr/>
      <dgm:t>
        <a:bodyPr/>
        <a:lstStyle/>
        <a:p>
          <a:r>
            <a:rPr lang="ru-RU" dirty="0"/>
            <a:t>Выбор товара </a:t>
          </a:r>
        </a:p>
      </dgm:t>
    </dgm:pt>
    <dgm:pt modelId="{289ACAA0-C7A9-4E19-BC8E-CCA6009F9528}" type="parTrans" cxnId="{DE388BE0-AD10-4F26-BEF1-C87B3C34E779}">
      <dgm:prSet/>
      <dgm:spPr/>
      <dgm:t>
        <a:bodyPr/>
        <a:lstStyle/>
        <a:p>
          <a:endParaRPr lang="ru-RU"/>
        </a:p>
      </dgm:t>
    </dgm:pt>
    <dgm:pt modelId="{D4E77319-58AE-441B-B9EC-858C618A9CF8}" type="sibTrans" cxnId="{DE388BE0-AD10-4F26-BEF1-C87B3C34E779}">
      <dgm:prSet/>
      <dgm:spPr/>
      <dgm:t>
        <a:bodyPr/>
        <a:lstStyle/>
        <a:p>
          <a:endParaRPr lang="ru-RU"/>
        </a:p>
      </dgm:t>
    </dgm:pt>
    <dgm:pt modelId="{3D63A6E4-7925-4C08-B7AA-B162636581CE}">
      <dgm:prSet phldrT="[Текст]"/>
      <dgm:spPr/>
      <dgm:t>
        <a:bodyPr/>
        <a:lstStyle/>
        <a:p>
          <a:r>
            <a:rPr lang="ru-RU" dirty="0"/>
            <a:t>Оформление заказа</a:t>
          </a:r>
        </a:p>
      </dgm:t>
    </dgm:pt>
    <dgm:pt modelId="{38276D1E-25F3-4B12-BFBE-5C3CD6E7B975}" type="parTrans" cxnId="{FEED96B6-92A6-4B03-9CD2-B6A2CA2A035D}">
      <dgm:prSet/>
      <dgm:spPr/>
      <dgm:t>
        <a:bodyPr/>
        <a:lstStyle/>
        <a:p>
          <a:endParaRPr lang="ru-RU"/>
        </a:p>
      </dgm:t>
    </dgm:pt>
    <dgm:pt modelId="{29B84F47-B7A5-44A3-AB5F-3BFFD0E615D5}" type="sibTrans" cxnId="{FEED96B6-92A6-4B03-9CD2-B6A2CA2A035D}">
      <dgm:prSet/>
      <dgm:spPr/>
      <dgm:t>
        <a:bodyPr/>
        <a:lstStyle/>
        <a:p>
          <a:endParaRPr lang="ru-RU"/>
        </a:p>
      </dgm:t>
    </dgm:pt>
    <dgm:pt modelId="{314F469A-1B93-4354-B159-82630B3C4B34}">
      <dgm:prSet phldrT="[Текст]"/>
      <dgm:spPr/>
      <dgm:t>
        <a:bodyPr/>
        <a:lstStyle/>
        <a:p>
          <a:r>
            <a:rPr lang="ru-RU" dirty="0"/>
            <a:t>Получение счета на оплату</a:t>
          </a:r>
        </a:p>
      </dgm:t>
    </dgm:pt>
    <dgm:pt modelId="{99098125-B666-4BD5-BB0B-2E908E614420}" type="parTrans" cxnId="{7410E09B-B4E0-4596-A805-607B32BE94B6}">
      <dgm:prSet/>
      <dgm:spPr/>
      <dgm:t>
        <a:bodyPr/>
        <a:lstStyle/>
        <a:p>
          <a:endParaRPr lang="ru-RU"/>
        </a:p>
      </dgm:t>
    </dgm:pt>
    <dgm:pt modelId="{858EEB98-073D-4559-9169-0D91C96D5896}" type="sibTrans" cxnId="{7410E09B-B4E0-4596-A805-607B32BE94B6}">
      <dgm:prSet/>
      <dgm:spPr/>
      <dgm:t>
        <a:bodyPr/>
        <a:lstStyle/>
        <a:p>
          <a:endParaRPr lang="ru-RU"/>
        </a:p>
      </dgm:t>
    </dgm:pt>
    <dgm:pt modelId="{2311EC87-D65C-4080-945A-C80853F5B8BD}">
      <dgm:prSet phldrT="[Текст]"/>
      <dgm:spPr/>
      <dgm:t>
        <a:bodyPr/>
        <a:lstStyle/>
        <a:p>
          <a:r>
            <a:rPr lang="ru-RU" dirty="0"/>
            <a:t>Подтверждение оплаты</a:t>
          </a:r>
        </a:p>
      </dgm:t>
    </dgm:pt>
    <dgm:pt modelId="{E478E89F-D7FD-44AD-B1EE-5404201EE3F4}" type="parTrans" cxnId="{B47FAD16-8874-413C-8F0A-1C03AE194F9F}">
      <dgm:prSet/>
      <dgm:spPr/>
      <dgm:t>
        <a:bodyPr/>
        <a:lstStyle/>
        <a:p>
          <a:endParaRPr lang="ru-RU"/>
        </a:p>
      </dgm:t>
    </dgm:pt>
    <dgm:pt modelId="{E43FBDAE-F2B2-487B-87FC-5CC9A61223EE}" type="sibTrans" cxnId="{B47FAD16-8874-413C-8F0A-1C03AE194F9F}">
      <dgm:prSet/>
      <dgm:spPr/>
      <dgm:t>
        <a:bodyPr/>
        <a:lstStyle/>
        <a:p>
          <a:endParaRPr lang="ru-RU"/>
        </a:p>
      </dgm:t>
    </dgm:pt>
    <dgm:pt modelId="{31C1859A-E654-41B6-ACEC-B20C0D362BE6}">
      <dgm:prSet phldrT="[Текст]"/>
      <dgm:spPr/>
      <dgm:t>
        <a:bodyPr/>
        <a:lstStyle/>
        <a:p>
          <a:r>
            <a:rPr lang="ru-RU" dirty="0"/>
            <a:t>Выбор логистического решения</a:t>
          </a:r>
        </a:p>
      </dgm:t>
    </dgm:pt>
    <dgm:pt modelId="{78E3EF62-2B09-434B-98F5-A23F099363EF}" type="parTrans" cxnId="{EF21F6BE-593A-490F-8EDC-8DC757C75F06}">
      <dgm:prSet/>
      <dgm:spPr/>
      <dgm:t>
        <a:bodyPr/>
        <a:lstStyle/>
        <a:p>
          <a:endParaRPr lang="ru-RU"/>
        </a:p>
      </dgm:t>
    </dgm:pt>
    <dgm:pt modelId="{346533DB-7550-4116-A34C-4A562B36AF39}" type="sibTrans" cxnId="{EF21F6BE-593A-490F-8EDC-8DC757C75F06}">
      <dgm:prSet/>
      <dgm:spPr/>
      <dgm:t>
        <a:bodyPr/>
        <a:lstStyle/>
        <a:p>
          <a:endParaRPr lang="ru-RU"/>
        </a:p>
      </dgm:t>
    </dgm:pt>
    <dgm:pt modelId="{29276C51-7989-4CE2-9FA7-939FBFE95177}">
      <dgm:prSet phldrT="[Текст]"/>
      <dgm:spPr/>
      <dgm:t>
        <a:bodyPr/>
        <a:lstStyle/>
        <a:p>
          <a:r>
            <a:rPr lang="ru-RU" dirty="0"/>
            <a:t>Получение товара</a:t>
          </a:r>
        </a:p>
      </dgm:t>
    </dgm:pt>
    <dgm:pt modelId="{00576E9F-DEAA-4005-8919-0306297474B2}" type="parTrans" cxnId="{5081C47A-325A-4AEC-B7D0-D4A71F795420}">
      <dgm:prSet/>
      <dgm:spPr/>
      <dgm:t>
        <a:bodyPr/>
        <a:lstStyle/>
        <a:p>
          <a:endParaRPr lang="ru-RU"/>
        </a:p>
      </dgm:t>
    </dgm:pt>
    <dgm:pt modelId="{499B4D4E-4E1E-4959-92C6-7A5C2F7F6BA5}" type="sibTrans" cxnId="{5081C47A-325A-4AEC-B7D0-D4A71F795420}">
      <dgm:prSet/>
      <dgm:spPr/>
      <dgm:t>
        <a:bodyPr/>
        <a:lstStyle/>
        <a:p>
          <a:endParaRPr lang="ru-RU"/>
        </a:p>
      </dgm:t>
    </dgm:pt>
    <dgm:pt modelId="{E4E92125-422A-40C8-8194-FA7702B38FAA}" type="pres">
      <dgm:prSet presAssocID="{16577BDF-74C0-43F9-A043-3A3A6C56F7EA}" presName="Name0" presStyleCnt="0">
        <dgm:presLayoutVars>
          <dgm:dir/>
          <dgm:animLvl val="lvl"/>
          <dgm:resizeHandles val="exact"/>
        </dgm:presLayoutVars>
      </dgm:prSet>
      <dgm:spPr/>
    </dgm:pt>
    <dgm:pt modelId="{AA715A66-3795-42DA-815D-AE381F4C3F07}" type="pres">
      <dgm:prSet presAssocID="{0D89C8B1-2F17-4236-AA63-781DA10ED29C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0286DD2D-72CA-406B-A974-53256CDB533C}" type="pres">
      <dgm:prSet presAssocID="{D4E77319-58AE-441B-B9EC-858C618A9CF8}" presName="parTxOnlySpace" presStyleCnt="0"/>
      <dgm:spPr/>
    </dgm:pt>
    <dgm:pt modelId="{35214EE5-AC81-45B4-BCC4-7FE561F02AE4}" type="pres">
      <dgm:prSet presAssocID="{31C1859A-E654-41B6-ACEC-B20C0D362BE6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F274C025-B06A-458C-844F-E2D6F2B040BA}" type="pres">
      <dgm:prSet presAssocID="{346533DB-7550-4116-A34C-4A562B36AF39}" presName="parTxOnlySpace" presStyleCnt="0"/>
      <dgm:spPr/>
    </dgm:pt>
    <dgm:pt modelId="{557BC041-A138-471E-A538-6F2A6E9A5C1F}" type="pres">
      <dgm:prSet presAssocID="{3D63A6E4-7925-4C08-B7AA-B162636581CE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7A3C7F3B-5AEE-491B-AB39-3E6425A5F2C8}" type="pres">
      <dgm:prSet presAssocID="{29B84F47-B7A5-44A3-AB5F-3BFFD0E615D5}" presName="parTxOnlySpace" presStyleCnt="0"/>
      <dgm:spPr/>
    </dgm:pt>
    <dgm:pt modelId="{1439773B-67AB-4853-8DB5-C7236734AC80}" type="pres">
      <dgm:prSet presAssocID="{314F469A-1B93-4354-B159-82630B3C4B34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4A389BC2-B874-451C-BD52-F70ACA9B4BEC}" type="pres">
      <dgm:prSet presAssocID="{858EEB98-073D-4559-9169-0D91C96D5896}" presName="parTxOnlySpace" presStyleCnt="0"/>
      <dgm:spPr/>
    </dgm:pt>
    <dgm:pt modelId="{4336900A-53F7-4882-A71C-D9F8890EEAE0}" type="pres">
      <dgm:prSet presAssocID="{2311EC87-D65C-4080-945A-C80853F5B8BD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A93F0B8-B8BB-4194-A976-8BDE9261EBC8}" type="pres">
      <dgm:prSet presAssocID="{E43FBDAE-F2B2-487B-87FC-5CC9A61223EE}" presName="parTxOnlySpace" presStyleCnt="0"/>
      <dgm:spPr/>
    </dgm:pt>
    <dgm:pt modelId="{E4145CD1-E27E-45F9-8667-143EECD313F3}" type="pres">
      <dgm:prSet presAssocID="{29276C51-7989-4CE2-9FA7-939FBFE9517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3879E30B-3222-4BBC-91CB-81B39F6446D2}" type="presOf" srcId="{314F469A-1B93-4354-B159-82630B3C4B34}" destId="{1439773B-67AB-4853-8DB5-C7236734AC80}" srcOrd="0" destOrd="0" presId="urn:microsoft.com/office/officeart/2005/8/layout/chevron1"/>
    <dgm:cxn modelId="{B47FAD16-8874-413C-8F0A-1C03AE194F9F}" srcId="{16577BDF-74C0-43F9-A043-3A3A6C56F7EA}" destId="{2311EC87-D65C-4080-945A-C80853F5B8BD}" srcOrd="4" destOrd="0" parTransId="{E478E89F-D7FD-44AD-B1EE-5404201EE3F4}" sibTransId="{E43FBDAE-F2B2-487B-87FC-5CC9A61223EE}"/>
    <dgm:cxn modelId="{CDAFA42E-53FB-4C8A-97E1-25109B926269}" type="presOf" srcId="{0D89C8B1-2F17-4236-AA63-781DA10ED29C}" destId="{AA715A66-3795-42DA-815D-AE381F4C3F07}" srcOrd="0" destOrd="0" presId="urn:microsoft.com/office/officeart/2005/8/layout/chevron1"/>
    <dgm:cxn modelId="{E1887A53-07FC-4B1E-AC76-2E6F091096CC}" type="presOf" srcId="{3D63A6E4-7925-4C08-B7AA-B162636581CE}" destId="{557BC041-A138-471E-A538-6F2A6E9A5C1F}" srcOrd="0" destOrd="0" presId="urn:microsoft.com/office/officeart/2005/8/layout/chevron1"/>
    <dgm:cxn modelId="{5081C47A-325A-4AEC-B7D0-D4A71F795420}" srcId="{16577BDF-74C0-43F9-A043-3A3A6C56F7EA}" destId="{29276C51-7989-4CE2-9FA7-939FBFE95177}" srcOrd="5" destOrd="0" parTransId="{00576E9F-DEAA-4005-8919-0306297474B2}" sibTransId="{499B4D4E-4E1E-4959-92C6-7A5C2F7F6BA5}"/>
    <dgm:cxn modelId="{85E83F80-12BE-46EF-9574-E18266B6064C}" type="presOf" srcId="{2311EC87-D65C-4080-945A-C80853F5B8BD}" destId="{4336900A-53F7-4882-A71C-D9F8890EEAE0}" srcOrd="0" destOrd="0" presId="urn:microsoft.com/office/officeart/2005/8/layout/chevron1"/>
    <dgm:cxn modelId="{BFE2BF91-ABC8-4EC7-991A-08ACB11626E8}" type="presOf" srcId="{16577BDF-74C0-43F9-A043-3A3A6C56F7EA}" destId="{E4E92125-422A-40C8-8194-FA7702B38FAA}" srcOrd="0" destOrd="0" presId="urn:microsoft.com/office/officeart/2005/8/layout/chevron1"/>
    <dgm:cxn modelId="{7410E09B-B4E0-4596-A805-607B32BE94B6}" srcId="{16577BDF-74C0-43F9-A043-3A3A6C56F7EA}" destId="{314F469A-1B93-4354-B159-82630B3C4B34}" srcOrd="3" destOrd="0" parTransId="{99098125-B666-4BD5-BB0B-2E908E614420}" sibTransId="{858EEB98-073D-4559-9169-0D91C96D5896}"/>
    <dgm:cxn modelId="{B1E56A9E-546F-4B3B-9218-530798D2F835}" type="presOf" srcId="{29276C51-7989-4CE2-9FA7-939FBFE95177}" destId="{E4145CD1-E27E-45F9-8667-143EECD313F3}" srcOrd="0" destOrd="0" presId="urn:microsoft.com/office/officeart/2005/8/layout/chevron1"/>
    <dgm:cxn modelId="{FEED96B6-92A6-4B03-9CD2-B6A2CA2A035D}" srcId="{16577BDF-74C0-43F9-A043-3A3A6C56F7EA}" destId="{3D63A6E4-7925-4C08-B7AA-B162636581CE}" srcOrd="2" destOrd="0" parTransId="{38276D1E-25F3-4B12-BFBE-5C3CD6E7B975}" sibTransId="{29B84F47-B7A5-44A3-AB5F-3BFFD0E615D5}"/>
    <dgm:cxn modelId="{C19665BD-463B-4008-A31E-56A56B23116D}" type="presOf" srcId="{31C1859A-E654-41B6-ACEC-B20C0D362BE6}" destId="{35214EE5-AC81-45B4-BCC4-7FE561F02AE4}" srcOrd="0" destOrd="0" presId="urn:microsoft.com/office/officeart/2005/8/layout/chevron1"/>
    <dgm:cxn modelId="{EF21F6BE-593A-490F-8EDC-8DC757C75F06}" srcId="{16577BDF-74C0-43F9-A043-3A3A6C56F7EA}" destId="{31C1859A-E654-41B6-ACEC-B20C0D362BE6}" srcOrd="1" destOrd="0" parTransId="{78E3EF62-2B09-434B-98F5-A23F099363EF}" sibTransId="{346533DB-7550-4116-A34C-4A562B36AF39}"/>
    <dgm:cxn modelId="{DE388BE0-AD10-4F26-BEF1-C87B3C34E779}" srcId="{16577BDF-74C0-43F9-A043-3A3A6C56F7EA}" destId="{0D89C8B1-2F17-4236-AA63-781DA10ED29C}" srcOrd="0" destOrd="0" parTransId="{289ACAA0-C7A9-4E19-BC8E-CCA6009F9528}" sibTransId="{D4E77319-58AE-441B-B9EC-858C618A9CF8}"/>
    <dgm:cxn modelId="{AC23CF87-ED08-49A8-88A9-14ED0BE4FE34}" type="presParOf" srcId="{E4E92125-422A-40C8-8194-FA7702B38FAA}" destId="{AA715A66-3795-42DA-815D-AE381F4C3F07}" srcOrd="0" destOrd="0" presId="urn:microsoft.com/office/officeart/2005/8/layout/chevron1"/>
    <dgm:cxn modelId="{BB50AA40-DB59-4A13-B1F5-0D109AE38344}" type="presParOf" srcId="{E4E92125-422A-40C8-8194-FA7702B38FAA}" destId="{0286DD2D-72CA-406B-A974-53256CDB533C}" srcOrd="1" destOrd="0" presId="urn:microsoft.com/office/officeart/2005/8/layout/chevron1"/>
    <dgm:cxn modelId="{85E78277-4F2B-4C36-9BDD-C12C7D1FDC95}" type="presParOf" srcId="{E4E92125-422A-40C8-8194-FA7702B38FAA}" destId="{35214EE5-AC81-45B4-BCC4-7FE561F02AE4}" srcOrd="2" destOrd="0" presId="urn:microsoft.com/office/officeart/2005/8/layout/chevron1"/>
    <dgm:cxn modelId="{90EE44A6-59BC-4D41-A5A9-E9D795B447EE}" type="presParOf" srcId="{E4E92125-422A-40C8-8194-FA7702B38FAA}" destId="{F274C025-B06A-458C-844F-E2D6F2B040BA}" srcOrd="3" destOrd="0" presId="urn:microsoft.com/office/officeart/2005/8/layout/chevron1"/>
    <dgm:cxn modelId="{5B3334FF-A058-49D8-8F52-108765EF0FB2}" type="presParOf" srcId="{E4E92125-422A-40C8-8194-FA7702B38FAA}" destId="{557BC041-A138-471E-A538-6F2A6E9A5C1F}" srcOrd="4" destOrd="0" presId="urn:microsoft.com/office/officeart/2005/8/layout/chevron1"/>
    <dgm:cxn modelId="{FDCB5EEF-84A6-4557-B21F-986036AA5090}" type="presParOf" srcId="{E4E92125-422A-40C8-8194-FA7702B38FAA}" destId="{7A3C7F3B-5AEE-491B-AB39-3E6425A5F2C8}" srcOrd="5" destOrd="0" presId="urn:microsoft.com/office/officeart/2005/8/layout/chevron1"/>
    <dgm:cxn modelId="{5B28D79D-3896-4E11-8BBE-E263E8BE7ACD}" type="presParOf" srcId="{E4E92125-422A-40C8-8194-FA7702B38FAA}" destId="{1439773B-67AB-4853-8DB5-C7236734AC80}" srcOrd="6" destOrd="0" presId="urn:microsoft.com/office/officeart/2005/8/layout/chevron1"/>
    <dgm:cxn modelId="{4C46D529-03C2-4152-97B0-44B6B720FE0A}" type="presParOf" srcId="{E4E92125-422A-40C8-8194-FA7702B38FAA}" destId="{4A389BC2-B874-451C-BD52-F70ACA9B4BEC}" srcOrd="7" destOrd="0" presId="urn:microsoft.com/office/officeart/2005/8/layout/chevron1"/>
    <dgm:cxn modelId="{31C1F24B-5C19-4DA6-B71F-B28D90F1A9CA}" type="presParOf" srcId="{E4E92125-422A-40C8-8194-FA7702B38FAA}" destId="{4336900A-53F7-4882-A71C-D9F8890EEAE0}" srcOrd="8" destOrd="0" presId="urn:microsoft.com/office/officeart/2005/8/layout/chevron1"/>
    <dgm:cxn modelId="{7770F231-C172-48E5-A743-96388399D80B}" type="presParOf" srcId="{E4E92125-422A-40C8-8194-FA7702B38FAA}" destId="{EA93F0B8-B8BB-4194-A976-8BDE9261EBC8}" srcOrd="9" destOrd="0" presId="urn:microsoft.com/office/officeart/2005/8/layout/chevron1"/>
    <dgm:cxn modelId="{E052B098-3C09-4E3E-AFB1-299BDAEBA985}" type="presParOf" srcId="{E4E92125-422A-40C8-8194-FA7702B38FAA}" destId="{E4145CD1-E27E-45F9-8667-143EECD313F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E0AB15-1C41-468C-8157-201D4E55A450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655537-EFC4-4D16-8502-14E19727712C}">
      <dgm:prSet phldrT="[Текст]" custT="1"/>
      <dgm:spPr/>
      <dgm:t>
        <a:bodyPr/>
        <a:lstStyle/>
        <a:p>
          <a:endParaRPr lang="ru-RU" sz="3600" dirty="0"/>
        </a:p>
      </dgm:t>
    </dgm:pt>
    <dgm:pt modelId="{36A54C39-41FC-434F-A104-4F9DA1452AB6}" type="parTrans" cxnId="{B527A7C4-77E4-47BE-968B-7348359AEAFA}">
      <dgm:prSet/>
      <dgm:spPr/>
      <dgm:t>
        <a:bodyPr/>
        <a:lstStyle/>
        <a:p>
          <a:endParaRPr lang="ru-RU"/>
        </a:p>
      </dgm:t>
    </dgm:pt>
    <dgm:pt modelId="{E33F9E2E-D22D-49A1-B9FB-E9917BFEB766}" type="sibTrans" cxnId="{B527A7C4-77E4-47BE-968B-7348359AEAFA}">
      <dgm:prSet/>
      <dgm:spPr/>
      <dgm:t>
        <a:bodyPr/>
        <a:lstStyle/>
        <a:p>
          <a:endParaRPr lang="ru-RU"/>
        </a:p>
      </dgm:t>
    </dgm:pt>
    <dgm:pt modelId="{C5471CB8-D0BA-4DCD-A92D-8BD3E3370594}">
      <dgm:prSet phldrT="[Текст]"/>
      <dgm:spPr/>
      <dgm:t>
        <a:bodyPr/>
        <a:lstStyle/>
        <a:p>
          <a:r>
            <a:rPr lang="ru-RU" dirty="0"/>
            <a:t>Размещение товаров через интеграционный модуль </a:t>
          </a:r>
        </a:p>
      </dgm:t>
    </dgm:pt>
    <dgm:pt modelId="{C5703BCB-AD6C-44A0-A053-9FE04934C1A1}" type="parTrans" cxnId="{02AD5302-561C-4751-B0DD-752040EB3D2C}">
      <dgm:prSet/>
      <dgm:spPr/>
      <dgm:t>
        <a:bodyPr/>
        <a:lstStyle/>
        <a:p>
          <a:endParaRPr lang="ru-RU"/>
        </a:p>
      </dgm:t>
    </dgm:pt>
    <dgm:pt modelId="{3CEE3EBA-49D0-4794-89E1-DED65221D568}" type="sibTrans" cxnId="{02AD5302-561C-4751-B0DD-752040EB3D2C}">
      <dgm:prSet/>
      <dgm:spPr/>
      <dgm:t>
        <a:bodyPr/>
        <a:lstStyle/>
        <a:p>
          <a:endParaRPr lang="ru-RU"/>
        </a:p>
      </dgm:t>
    </dgm:pt>
    <dgm:pt modelId="{DB2CD8A5-D7A5-4F28-9ACB-B9C3EBF9BA0B}">
      <dgm:prSet phldrT="[Текст]"/>
      <dgm:spPr/>
      <dgm:t>
        <a:bodyPr/>
        <a:lstStyle/>
        <a:p>
          <a:r>
            <a:rPr lang="ru-RU" dirty="0"/>
            <a:t>Выгрузка данных в своем формате</a:t>
          </a:r>
        </a:p>
      </dgm:t>
    </dgm:pt>
    <dgm:pt modelId="{E6192AA0-972D-4E03-8C2F-D2BB0C42E0EE}" type="parTrans" cxnId="{F2471B39-ED1D-4E3E-84E0-99B628D962A0}">
      <dgm:prSet/>
      <dgm:spPr/>
      <dgm:t>
        <a:bodyPr/>
        <a:lstStyle/>
        <a:p>
          <a:endParaRPr lang="ru-RU"/>
        </a:p>
      </dgm:t>
    </dgm:pt>
    <dgm:pt modelId="{AC9C1698-81B4-41C6-9114-85BB0F78AB67}" type="sibTrans" cxnId="{F2471B39-ED1D-4E3E-84E0-99B628D962A0}">
      <dgm:prSet/>
      <dgm:spPr/>
      <dgm:t>
        <a:bodyPr/>
        <a:lstStyle/>
        <a:p>
          <a:endParaRPr lang="ru-RU"/>
        </a:p>
      </dgm:t>
    </dgm:pt>
    <dgm:pt modelId="{02F64E76-67A3-4553-88FE-36A9E3C658AD}">
      <dgm:prSet phldrT="[Текст]" custT="1"/>
      <dgm:spPr/>
      <dgm:t>
        <a:bodyPr/>
        <a:lstStyle/>
        <a:p>
          <a:endParaRPr lang="ru-RU" sz="3600" dirty="0"/>
        </a:p>
      </dgm:t>
    </dgm:pt>
    <dgm:pt modelId="{7EC09EA7-4149-414E-9254-8FF586550A52}" type="parTrans" cxnId="{2F6BF02B-7C27-4016-A5B4-FDB91B8003F3}">
      <dgm:prSet/>
      <dgm:spPr/>
      <dgm:t>
        <a:bodyPr/>
        <a:lstStyle/>
        <a:p>
          <a:endParaRPr lang="ru-RU"/>
        </a:p>
      </dgm:t>
    </dgm:pt>
    <dgm:pt modelId="{169B0F8D-A320-421D-8C98-57B75CA26915}" type="sibTrans" cxnId="{2F6BF02B-7C27-4016-A5B4-FDB91B8003F3}">
      <dgm:prSet/>
      <dgm:spPr/>
      <dgm:t>
        <a:bodyPr/>
        <a:lstStyle/>
        <a:p>
          <a:endParaRPr lang="ru-RU"/>
        </a:p>
      </dgm:t>
    </dgm:pt>
    <dgm:pt modelId="{93195A96-A3A4-4F5D-8A66-F590E21B3A5B}">
      <dgm:prSet phldrT="[Текст]"/>
      <dgm:spPr/>
      <dgm:t>
        <a:bodyPr/>
        <a:lstStyle/>
        <a:p>
          <a:r>
            <a:rPr lang="ru-RU" dirty="0"/>
            <a:t>Актуальные остатки и цены</a:t>
          </a:r>
        </a:p>
      </dgm:t>
    </dgm:pt>
    <dgm:pt modelId="{E6E00E9C-D1F4-4D99-A028-95B5C4177CA6}" type="parTrans" cxnId="{9DEEFE53-2307-4F9C-BED4-1610A9124190}">
      <dgm:prSet/>
      <dgm:spPr/>
      <dgm:t>
        <a:bodyPr/>
        <a:lstStyle/>
        <a:p>
          <a:endParaRPr lang="ru-RU"/>
        </a:p>
      </dgm:t>
    </dgm:pt>
    <dgm:pt modelId="{FD197026-F440-42F3-8ECD-AF98DA77D65F}" type="sibTrans" cxnId="{9DEEFE53-2307-4F9C-BED4-1610A9124190}">
      <dgm:prSet/>
      <dgm:spPr/>
      <dgm:t>
        <a:bodyPr/>
        <a:lstStyle/>
        <a:p>
          <a:endParaRPr lang="ru-RU"/>
        </a:p>
      </dgm:t>
    </dgm:pt>
    <dgm:pt modelId="{A15BC026-5835-4414-8312-561FB3335529}">
      <dgm:prSet phldrT="[Текст]"/>
      <dgm:spPr/>
      <dgm:t>
        <a:bodyPr/>
        <a:lstStyle/>
        <a:p>
          <a:r>
            <a:rPr lang="ru-RU" dirty="0"/>
            <a:t>Обработка заказов в личном кабинете</a:t>
          </a:r>
        </a:p>
      </dgm:t>
    </dgm:pt>
    <dgm:pt modelId="{7BBC78FD-51D8-45D3-90E6-11E7033A3FC6}" type="parTrans" cxnId="{AC2480DE-6D97-4B53-A7F0-C377126CB20D}">
      <dgm:prSet/>
      <dgm:spPr/>
      <dgm:t>
        <a:bodyPr/>
        <a:lstStyle/>
        <a:p>
          <a:endParaRPr lang="ru-RU"/>
        </a:p>
      </dgm:t>
    </dgm:pt>
    <dgm:pt modelId="{F81F823A-B63D-4416-AA81-6B89CEDF7D3B}" type="sibTrans" cxnId="{AC2480DE-6D97-4B53-A7F0-C377126CB20D}">
      <dgm:prSet/>
      <dgm:spPr/>
      <dgm:t>
        <a:bodyPr/>
        <a:lstStyle/>
        <a:p>
          <a:endParaRPr lang="ru-RU"/>
        </a:p>
      </dgm:t>
    </dgm:pt>
    <dgm:pt modelId="{611D92A2-5A16-45DF-9580-37D814220BB9}">
      <dgm:prSet phldrT="[Текст]"/>
      <dgm:spPr/>
      <dgm:t>
        <a:bodyPr/>
        <a:lstStyle/>
        <a:p>
          <a:r>
            <a:rPr lang="ru-RU" dirty="0"/>
            <a:t>Новый цифровой канал продаж без затрат на разработку и продвижение</a:t>
          </a:r>
        </a:p>
      </dgm:t>
    </dgm:pt>
    <dgm:pt modelId="{90C833DC-D5D9-4A27-92D3-6888DD0EBCF1}" type="parTrans" cxnId="{AE2E80A6-125B-4818-BBED-7C45FAB2C48D}">
      <dgm:prSet/>
      <dgm:spPr/>
      <dgm:t>
        <a:bodyPr/>
        <a:lstStyle/>
        <a:p>
          <a:endParaRPr lang="ru-RU"/>
        </a:p>
      </dgm:t>
    </dgm:pt>
    <dgm:pt modelId="{13C92860-FDA2-498D-960B-49F0BED4FA88}" type="sibTrans" cxnId="{AE2E80A6-125B-4818-BBED-7C45FAB2C48D}">
      <dgm:prSet/>
      <dgm:spPr/>
      <dgm:t>
        <a:bodyPr/>
        <a:lstStyle/>
        <a:p>
          <a:endParaRPr lang="ru-RU"/>
        </a:p>
      </dgm:t>
    </dgm:pt>
    <dgm:pt modelId="{66BCE29C-E881-4AE1-8A18-2B50A6B9B9FF}">
      <dgm:prSet phldrT="[Текст]"/>
      <dgm:spPr/>
      <dgm:t>
        <a:bodyPr/>
        <a:lstStyle/>
        <a:p>
          <a:r>
            <a:rPr lang="ru-RU" dirty="0"/>
            <a:t>Простой выбор как на Яндекс-Маркете</a:t>
          </a:r>
        </a:p>
      </dgm:t>
    </dgm:pt>
    <dgm:pt modelId="{2339BFC5-7556-452C-8373-63CD0E34FD41}" type="parTrans" cxnId="{7E1CBD5F-AF93-44C0-B153-2B595627B4E6}">
      <dgm:prSet/>
      <dgm:spPr/>
      <dgm:t>
        <a:bodyPr/>
        <a:lstStyle/>
        <a:p>
          <a:endParaRPr lang="ru-RU"/>
        </a:p>
      </dgm:t>
    </dgm:pt>
    <dgm:pt modelId="{F7D95D93-F623-425A-85BB-B663881C7777}" type="sibTrans" cxnId="{7E1CBD5F-AF93-44C0-B153-2B595627B4E6}">
      <dgm:prSet/>
      <dgm:spPr/>
      <dgm:t>
        <a:bodyPr/>
        <a:lstStyle/>
        <a:p>
          <a:endParaRPr lang="ru-RU"/>
        </a:p>
      </dgm:t>
    </dgm:pt>
    <dgm:pt modelId="{A6FE8BBB-6755-4807-B5E4-D0A7755AEFB2}">
      <dgm:prSet phldrT="[Текст]"/>
      <dgm:spPr/>
      <dgm:t>
        <a:bodyPr/>
        <a:lstStyle/>
        <a:p>
          <a:r>
            <a:rPr lang="ru-RU" dirty="0"/>
            <a:t>Оформление заказа без звонка менеджеру</a:t>
          </a:r>
        </a:p>
      </dgm:t>
    </dgm:pt>
    <dgm:pt modelId="{4074FCD7-97CA-48D1-BEAE-D241705204F2}" type="parTrans" cxnId="{A5C95A35-55AF-47B6-A838-0902BA6F5D3E}">
      <dgm:prSet/>
      <dgm:spPr/>
      <dgm:t>
        <a:bodyPr/>
        <a:lstStyle/>
        <a:p>
          <a:endParaRPr lang="ru-RU"/>
        </a:p>
      </dgm:t>
    </dgm:pt>
    <dgm:pt modelId="{9D4F6931-A948-441C-96B9-A2689C03CA77}" type="sibTrans" cxnId="{A5C95A35-55AF-47B6-A838-0902BA6F5D3E}">
      <dgm:prSet/>
      <dgm:spPr/>
      <dgm:t>
        <a:bodyPr/>
        <a:lstStyle/>
        <a:p>
          <a:endParaRPr lang="ru-RU"/>
        </a:p>
      </dgm:t>
    </dgm:pt>
    <dgm:pt modelId="{8DEB1741-6E6E-439A-9407-2AD42F146A10}">
      <dgm:prSet phldrT="[Текст]"/>
      <dgm:spPr/>
      <dgm:t>
        <a:bodyPr/>
        <a:lstStyle/>
        <a:p>
          <a:r>
            <a:rPr lang="ru-RU" dirty="0"/>
            <a:t>Размещение актуальных предложений от разных поставщиков на одной платформе</a:t>
          </a:r>
        </a:p>
      </dgm:t>
    </dgm:pt>
    <dgm:pt modelId="{646A2EFD-AFE7-4838-BFB9-F60C967BBF89}" type="parTrans" cxnId="{31304E84-19BF-435D-8CD0-600808116D4D}">
      <dgm:prSet/>
      <dgm:spPr/>
      <dgm:t>
        <a:bodyPr/>
        <a:lstStyle/>
        <a:p>
          <a:endParaRPr lang="ru-RU"/>
        </a:p>
      </dgm:t>
    </dgm:pt>
    <dgm:pt modelId="{5B187DA7-548E-4FBD-92BD-1EBA80637B95}" type="sibTrans" cxnId="{31304E84-19BF-435D-8CD0-600808116D4D}">
      <dgm:prSet/>
      <dgm:spPr/>
      <dgm:t>
        <a:bodyPr/>
        <a:lstStyle/>
        <a:p>
          <a:endParaRPr lang="ru-RU"/>
        </a:p>
      </dgm:t>
    </dgm:pt>
    <dgm:pt modelId="{AA3C4DF8-6864-4FE0-BA9B-BA39536BB2B4}" type="pres">
      <dgm:prSet presAssocID="{69E0AB15-1C41-468C-8157-201D4E55A450}" presName="layout" presStyleCnt="0">
        <dgm:presLayoutVars>
          <dgm:chMax/>
          <dgm:chPref/>
          <dgm:dir/>
          <dgm:resizeHandles/>
        </dgm:presLayoutVars>
      </dgm:prSet>
      <dgm:spPr/>
    </dgm:pt>
    <dgm:pt modelId="{F39F0ADB-7C0B-42D6-AC3B-E60429B9373F}" type="pres">
      <dgm:prSet presAssocID="{90655537-EFC4-4D16-8502-14E19727712C}" presName="root" presStyleCnt="0">
        <dgm:presLayoutVars>
          <dgm:chMax/>
          <dgm:chPref/>
        </dgm:presLayoutVars>
      </dgm:prSet>
      <dgm:spPr/>
    </dgm:pt>
    <dgm:pt modelId="{364D8268-9E05-46C6-96D8-E30013AEE1E8}" type="pres">
      <dgm:prSet presAssocID="{90655537-EFC4-4D16-8502-14E19727712C}" presName="rootComposite" presStyleCnt="0">
        <dgm:presLayoutVars/>
      </dgm:prSet>
      <dgm:spPr/>
    </dgm:pt>
    <dgm:pt modelId="{3DA30E73-F45E-4558-995A-C00BCDAA51DF}" type="pres">
      <dgm:prSet presAssocID="{90655537-EFC4-4D16-8502-14E19727712C}" presName="ParentAccent" presStyleLbl="alignNode1" presStyleIdx="0" presStyleCnt="2"/>
      <dgm:spPr/>
    </dgm:pt>
    <dgm:pt modelId="{E86F24F9-DDA9-4463-A691-BA494B274DC7}" type="pres">
      <dgm:prSet presAssocID="{90655537-EFC4-4D16-8502-14E19727712C}" presName="ParentSmallAccent" presStyleLbl="fgAcc1" presStyleIdx="0" presStyleCnt="2" custFlipVert="1" custScaleX="15889" custScaleY="15889" custLinFactX="-373258" custLinFactY="500000" custLinFactNeighborX="-400000" custLinFactNeighborY="543125"/>
      <dgm:spPr/>
    </dgm:pt>
    <dgm:pt modelId="{39DBF450-B7AB-4585-B89C-1E25B69C1CE0}" type="pres">
      <dgm:prSet presAssocID="{90655537-EFC4-4D16-8502-14E19727712C}" presName="Parent" presStyleLbl="revTx" presStyleIdx="0" presStyleCnt="10">
        <dgm:presLayoutVars>
          <dgm:chMax/>
          <dgm:chPref val="4"/>
          <dgm:bulletEnabled val="1"/>
        </dgm:presLayoutVars>
      </dgm:prSet>
      <dgm:spPr/>
    </dgm:pt>
    <dgm:pt modelId="{04FAE3A8-6E2A-457E-A251-993EB11CE4E0}" type="pres">
      <dgm:prSet presAssocID="{90655537-EFC4-4D16-8502-14E19727712C}" presName="childShape" presStyleCnt="0">
        <dgm:presLayoutVars>
          <dgm:chMax val="0"/>
          <dgm:chPref val="0"/>
        </dgm:presLayoutVars>
      </dgm:prSet>
      <dgm:spPr/>
    </dgm:pt>
    <dgm:pt modelId="{F922FA1F-6414-45E3-83FF-9233245BAE87}" type="pres">
      <dgm:prSet presAssocID="{C5471CB8-D0BA-4DCD-A92D-8BD3E3370594}" presName="childComposite" presStyleCnt="0">
        <dgm:presLayoutVars>
          <dgm:chMax val="0"/>
          <dgm:chPref val="0"/>
        </dgm:presLayoutVars>
      </dgm:prSet>
      <dgm:spPr/>
    </dgm:pt>
    <dgm:pt modelId="{FF030934-1B41-4B92-AE0C-348AB177E0BB}" type="pres">
      <dgm:prSet presAssocID="{C5471CB8-D0BA-4DCD-A92D-8BD3E3370594}" presName="ChildAccent" presStyleLbl="solidFgAcc1" presStyleIdx="0" presStyleCnt="8"/>
      <dgm:spPr/>
    </dgm:pt>
    <dgm:pt modelId="{BB061D63-3E53-4876-96B7-6D9155E56317}" type="pres">
      <dgm:prSet presAssocID="{C5471CB8-D0BA-4DCD-A92D-8BD3E3370594}" presName="Child" presStyleLbl="revTx" presStyleIdx="1" presStyleCnt="10">
        <dgm:presLayoutVars>
          <dgm:chMax val="0"/>
          <dgm:chPref val="0"/>
          <dgm:bulletEnabled val="1"/>
        </dgm:presLayoutVars>
      </dgm:prSet>
      <dgm:spPr/>
    </dgm:pt>
    <dgm:pt modelId="{9F43502B-7EEB-4F83-8DC6-3C11E57427C0}" type="pres">
      <dgm:prSet presAssocID="{DB2CD8A5-D7A5-4F28-9ACB-B9C3EBF9BA0B}" presName="childComposite" presStyleCnt="0">
        <dgm:presLayoutVars>
          <dgm:chMax val="0"/>
          <dgm:chPref val="0"/>
        </dgm:presLayoutVars>
      </dgm:prSet>
      <dgm:spPr/>
    </dgm:pt>
    <dgm:pt modelId="{C956F128-80BF-4B27-80E2-9D86A5AEA361}" type="pres">
      <dgm:prSet presAssocID="{DB2CD8A5-D7A5-4F28-9ACB-B9C3EBF9BA0B}" presName="ChildAccent" presStyleLbl="solidFgAcc1" presStyleIdx="1" presStyleCnt="8"/>
      <dgm:spPr/>
    </dgm:pt>
    <dgm:pt modelId="{93DC165D-C4E5-4612-AACD-B17F1A00D5EA}" type="pres">
      <dgm:prSet presAssocID="{DB2CD8A5-D7A5-4F28-9ACB-B9C3EBF9BA0B}" presName="Child" presStyleLbl="revTx" presStyleIdx="2" presStyleCnt="10">
        <dgm:presLayoutVars>
          <dgm:chMax val="0"/>
          <dgm:chPref val="0"/>
          <dgm:bulletEnabled val="1"/>
        </dgm:presLayoutVars>
      </dgm:prSet>
      <dgm:spPr/>
    </dgm:pt>
    <dgm:pt modelId="{797E06BF-EA41-4C9F-A332-56B4715DE55E}" type="pres">
      <dgm:prSet presAssocID="{A15BC026-5835-4414-8312-561FB3335529}" presName="childComposite" presStyleCnt="0">
        <dgm:presLayoutVars>
          <dgm:chMax val="0"/>
          <dgm:chPref val="0"/>
        </dgm:presLayoutVars>
      </dgm:prSet>
      <dgm:spPr/>
    </dgm:pt>
    <dgm:pt modelId="{21AA00C5-6D70-451B-9FFD-E4B3D685EB1B}" type="pres">
      <dgm:prSet presAssocID="{A15BC026-5835-4414-8312-561FB3335529}" presName="ChildAccent" presStyleLbl="solidFgAcc1" presStyleIdx="2" presStyleCnt="8"/>
      <dgm:spPr/>
    </dgm:pt>
    <dgm:pt modelId="{0273E030-36CD-4D4A-A8C7-76C19A8E98A3}" type="pres">
      <dgm:prSet presAssocID="{A15BC026-5835-4414-8312-561FB3335529}" presName="Child" presStyleLbl="revTx" presStyleIdx="3" presStyleCnt="10">
        <dgm:presLayoutVars>
          <dgm:chMax val="0"/>
          <dgm:chPref val="0"/>
          <dgm:bulletEnabled val="1"/>
        </dgm:presLayoutVars>
      </dgm:prSet>
      <dgm:spPr/>
    </dgm:pt>
    <dgm:pt modelId="{EC4D53A7-5989-4935-972F-9EC2A11C8A53}" type="pres">
      <dgm:prSet presAssocID="{611D92A2-5A16-45DF-9580-37D814220BB9}" presName="childComposite" presStyleCnt="0">
        <dgm:presLayoutVars>
          <dgm:chMax val="0"/>
          <dgm:chPref val="0"/>
        </dgm:presLayoutVars>
      </dgm:prSet>
      <dgm:spPr/>
    </dgm:pt>
    <dgm:pt modelId="{04139589-1CF1-4A85-94C9-46FA29529CA7}" type="pres">
      <dgm:prSet presAssocID="{611D92A2-5A16-45DF-9580-37D814220BB9}" presName="ChildAccent" presStyleLbl="solidFgAcc1" presStyleIdx="3" presStyleCnt="8"/>
      <dgm:spPr/>
    </dgm:pt>
    <dgm:pt modelId="{62A44D22-9D64-4E94-BD61-F513C6C611FD}" type="pres">
      <dgm:prSet presAssocID="{611D92A2-5A16-45DF-9580-37D814220BB9}" presName="Child" presStyleLbl="revTx" presStyleIdx="4" presStyleCnt="10">
        <dgm:presLayoutVars>
          <dgm:chMax val="0"/>
          <dgm:chPref val="0"/>
          <dgm:bulletEnabled val="1"/>
        </dgm:presLayoutVars>
      </dgm:prSet>
      <dgm:spPr/>
    </dgm:pt>
    <dgm:pt modelId="{B93CFBC7-6976-4C09-AB1B-F17C3F953F96}" type="pres">
      <dgm:prSet presAssocID="{02F64E76-67A3-4553-88FE-36A9E3C658AD}" presName="root" presStyleCnt="0">
        <dgm:presLayoutVars>
          <dgm:chMax/>
          <dgm:chPref/>
        </dgm:presLayoutVars>
      </dgm:prSet>
      <dgm:spPr/>
    </dgm:pt>
    <dgm:pt modelId="{35082BB4-B292-43CF-869C-26AB548C8300}" type="pres">
      <dgm:prSet presAssocID="{02F64E76-67A3-4553-88FE-36A9E3C658AD}" presName="rootComposite" presStyleCnt="0">
        <dgm:presLayoutVars/>
      </dgm:prSet>
      <dgm:spPr/>
    </dgm:pt>
    <dgm:pt modelId="{7563351A-C997-4C27-A109-63F2AB8F4A77}" type="pres">
      <dgm:prSet presAssocID="{02F64E76-67A3-4553-88FE-36A9E3C658AD}" presName="ParentAccent" presStyleLbl="alignNode1" presStyleIdx="1" presStyleCnt="2"/>
      <dgm:spPr/>
    </dgm:pt>
    <dgm:pt modelId="{AD44285B-EBE3-4F30-B6EA-4F33E2C5B781}" type="pres">
      <dgm:prSet presAssocID="{02F64E76-67A3-4553-88FE-36A9E3C658AD}" presName="ParentSmallAccent" presStyleLbl="fgAcc1" presStyleIdx="1" presStyleCnt="2" custFlipVert="1" custScaleX="15889" custScaleY="32402" custLinFactX="1000000" custLinFactY="500000" custLinFactNeighborX="1026532" custLinFactNeighborY="534868"/>
      <dgm:spPr/>
    </dgm:pt>
    <dgm:pt modelId="{6369AD70-D20C-45F1-917C-832CF989998B}" type="pres">
      <dgm:prSet presAssocID="{02F64E76-67A3-4553-88FE-36A9E3C658AD}" presName="Parent" presStyleLbl="revTx" presStyleIdx="5" presStyleCnt="10">
        <dgm:presLayoutVars>
          <dgm:chMax/>
          <dgm:chPref val="4"/>
          <dgm:bulletEnabled val="1"/>
        </dgm:presLayoutVars>
      </dgm:prSet>
      <dgm:spPr/>
    </dgm:pt>
    <dgm:pt modelId="{597B4985-5324-4642-BDCA-0115A1A54C70}" type="pres">
      <dgm:prSet presAssocID="{02F64E76-67A3-4553-88FE-36A9E3C658AD}" presName="childShape" presStyleCnt="0">
        <dgm:presLayoutVars>
          <dgm:chMax val="0"/>
          <dgm:chPref val="0"/>
        </dgm:presLayoutVars>
      </dgm:prSet>
      <dgm:spPr/>
    </dgm:pt>
    <dgm:pt modelId="{E1A7E33D-95E3-47B9-BEDF-A32BB5F6CB1A}" type="pres">
      <dgm:prSet presAssocID="{93195A96-A3A4-4F5D-8A66-F590E21B3A5B}" presName="childComposite" presStyleCnt="0">
        <dgm:presLayoutVars>
          <dgm:chMax val="0"/>
          <dgm:chPref val="0"/>
        </dgm:presLayoutVars>
      </dgm:prSet>
      <dgm:spPr/>
    </dgm:pt>
    <dgm:pt modelId="{1529EA31-0819-4F32-9C14-BDE41C0B9A33}" type="pres">
      <dgm:prSet presAssocID="{93195A96-A3A4-4F5D-8A66-F590E21B3A5B}" presName="ChildAccent" presStyleLbl="solidFgAcc1" presStyleIdx="4" presStyleCnt="8"/>
      <dgm:spPr/>
    </dgm:pt>
    <dgm:pt modelId="{E17041B5-51E0-4505-A518-74B8748592CC}" type="pres">
      <dgm:prSet presAssocID="{93195A96-A3A4-4F5D-8A66-F590E21B3A5B}" presName="Child" presStyleLbl="revTx" presStyleIdx="6" presStyleCnt="10">
        <dgm:presLayoutVars>
          <dgm:chMax val="0"/>
          <dgm:chPref val="0"/>
          <dgm:bulletEnabled val="1"/>
        </dgm:presLayoutVars>
      </dgm:prSet>
      <dgm:spPr/>
    </dgm:pt>
    <dgm:pt modelId="{5701A31E-A261-47E6-88DB-13A4A7E104EE}" type="pres">
      <dgm:prSet presAssocID="{66BCE29C-E881-4AE1-8A18-2B50A6B9B9FF}" presName="childComposite" presStyleCnt="0">
        <dgm:presLayoutVars>
          <dgm:chMax val="0"/>
          <dgm:chPref val="0"/>
        </dgm:presLayoutVars>
      </dgm:prSet>
      <dgm:spPr/>
    </dgm:pt>
    <dgm:pt modelId="{CFD959B6-F002-425E-8BF6-BCF3E5267A75}" type="pres">
      <dgm:prSet presAssocID="{66BCE29C-E881-4AE1-8A18-2B50A6B9B9FF}" presName="ChildAccent" presStyleLbl="solidFgAcc1" presStyleIdx="5" presStyleCnt="8"/>
      <dgm:spPr/>
    </dgm:pt>
    <dgm:pt modelId="{5B25F2BD-7383-4D9D-B81A-29DFE1C76451}" type="pres">
      <dgm:prSet presAssocID="{66BCE29C-E881-4AE1-8A18-2B50A6B9B9FF}" presName="Child" presStyleLbl="revTx" presStyleIdx="7" presStyleCnt="10">
        <dgm:presLayoutVars>
          <dgm:chMax val="0"/>
          <dgm:chPref val="0"/>
          <dgm:bulletEnabled val="1"/>
        </dgm:presLayoutVars>
      </dgm:prSet>
      <dgm:spPr/>
    </dgm:pt>
    <dgm:pt modelId="{8D3691FE-CBCB-4D40-9D91-F2DEE348A4DC}" type="pres">
      <dgm:prSet presAssocID="{A6FE8BBB-6755-4807-B5E4-D0A7755AEFB2}" presName="childComposite" presStyleCnt="0">
        <dgm:presLayoutVars>
          <dgm:chMax val="0"/>
          <dgm:chPref val="0"/>
        </dgm:presLayoutVars>
      </dgm:prSet>
      <dgm:spPr/>
    </dgm:pt>
    <dgm:pt modelId="{CED9308C-14E5-4998-9825-68D2ACEF3A2C}" type="pres">
      <dgm:prSet presAssocID="{A6FE8BBB-6755-4807-B5E4-D0A7755AEFB2}" presName="ChildAccent" presStyleLbl="solidFgAcc1" presStyleIdx="6" presStyleCnt="8"/>
      <dgm:spPr/>
    </dgm:pt>
    <dgm:pt modelId="{637A33E3-770A-4582-87EF-FD2BE4DF108C}" type="pres">
      <dgm:prSet presAssocID="{A6FE8BBB-6755-4807-B5E4-D0A7755AEFB2}" presName="Child" presStyleLbl="revTx" presStyleIdx="8" presStyleCnt="10">
        <dgm:presLayoutVars>
          <dgm:chMax val="0"/>
          <dgm:chPref val="0"/>
          <dgm:bulletEnabled val="1"/>
        </dgm:presLayoutVars>
      </dgm:prSet>
      <dgm:spPr/>
    </dgm:pt>
    <dgm:pt modelId="{7F99B173-D138-412B-87AA-E964B37AF62D}" type="pres">
      <dgm:prSet presAssocID="{8DEB1741-6E6E-439A-9407-2AD42F146A10}" presName="childComposite" presStyleCnt="0">
        <dgm:presLayoutVars>
          <dgm:chMax val="0"/>
          <dgm:chPref val="0"/>
        </dgm:presLayoutVars>
      </dgm:prSet>
      <dgm:spPr/>
    </dgm:pt>
    <dgm:pt modelId="{308B0958-254B-4806-ABAC-12C042F5AF26}" type="pres">
      <dgm:prSet presAssocID="{8DEB1741-6E6E-439A-9407-2AD42F146A10}" presName="ChildAccent" presStyleLbl="solidFgAcc1" presStyleIdx="7" presStyleCnt="8"/>
      <dgm:spPr/>
    </dgm:pt>
    <dgm:pt modelId="{60A9E44E-FF98-44BE-8215-3B81C4520545}" type="pres">
      <dgm:prSet presAssocID="{8DEB1741-6E6E-439A-9407-2AD42F146A10}" presName="Child" presStyleLbl="revTx" presStyleIdx="9" presStyleCnt="10">
        <dgm:presLayoutVars>
          <dgm:chMax val="0"/>
          <dgm:chPref val="0"/>
          <dgm:bulletEnabled val="1"/>
        </dgm:presLayoutVars>
      </dgm:prSet>
      <dgm:spPr/>
    </dgm:pt>
  </dgm:ptLst>
  <dgm:cxnLst>
    <dgm:cxn modelId="{02AD5302-561C-4751-B0DD-752040EB3D2C}" srcId="{90655537-EFC4-4D16-8502-14E19727712C}" destId="{C5471CB8-D0BA-4DCD-A92D-8BD3E3370594}" srcOrd="0" destOrd="0" parTransId="{C5703BCB-AD6C-44A0-A053-9FE04934C1A1}" sibTransId="{3CEE3EBA-49D0-4794-89E1-DED65221D568}"/>
    <dgm:cxn modelId="{2F6BF02B-7C27-4016-A5B4-FDB91B8003F3}" srcId="{69E0AB15-1C41-468C-8157-201D4E55A450}" destId="{02F64E76-67A3-4553-88FE-36A9E3C658AD}" srcOrd="1" destOrd="0" parTransId="{7EC09EA7-4149-414E-9254-8FF586550A52}" sibTransId="{169B0F8D-A320-421D-8C98-57B75CA26915}"/>
    <dgm:cxn modelId="{24920A34-C237-4723-88BE-EADFB5F77784}" type="presOf" srcId="{611D92A2-5A16-45DF-9580-37D814220BB9}" destId="{62A44D22-9D64-4E94-BD61-F513C6C611FD}" srcOrd="0" destOrd="0" presId="urn:microsoft.com/office/officeart/2008/layout/SquareAccentList"/>
    <dgm:cxn modelId="{A5C95A35-55AF-47B6-A838-0902BA6F5D3E}" srcId="{02F64E76-67A3-4553-88FE-36A9E3C658AD}" destId="{A6FE8BBB-6755-4807-B5E4-D0A7755AEFB2}" srcOrd="2" destOrd="0" parTransId="{4074FCD7-97CA-48D1-BEAE-D241705204F2}" sibTransId="{9D4F6931-A948-441C-96B9-A2689C03CA77}"/>
    <dgm:cxn modelId="{F2471B39-ED1D-4E3E-84E0-99B628D962A0}" srcId="{90655537-EFC4-4D16-8502-14E19727712C}" destId="{DB2CD8A5-D7A5-4F28-9ACB-B9C3EBF9BA0B}" srcOrd="1" destOrd="0" parTransId="{E6192AA0-972D-4E03-8C2F-D2BB0C42E0EE}" sibTransId="{AC9C1698-81B4-41C6-9114-85BB0F78AB67}"/>
    <dgm:cxn modelId="{7E1CBD5F-AF93-44C0-B153-2B595627B4E6}" srcId="{02F64E76-67A3-4553-88FE-36A9E3C658AD}" destId="{66BCE29C-E881-4AE1-8A18-2B50A6B9B9FF}" srcOrd="1" destOrd="0" parTransId="{2339BFC5-7556-452C-8373-63CD0E34FD41}" sibTransId="{F7D95D93-F623-425A-85BB-B663881C7777}"/>
    <dgm:cxn modelId="{65E4CB45-CDE3-4C2A-B444-197BC12874F9}" type="presOf" srcId="{02F64E76-67A3-4553-88FE-36A9E3C658AD}" destId="{6369AD70-D20C-45F1-917C-832CF989998B}" srcOrd="0" destOrd="0" presId="urn:microsoft.com/office/officeart/2008/layout/SquareAccentList"/>
    <dgm:cxn modelId="{DC4E2846-7834-425F-BCDA-07AB973D0C17}" type="presOf" srcId="{93195A96-A3A4-4F5D-8A66-F590E21B3A5B}" destId="{E17041B5-51E0-4505-A518-74B8748592CC}" srcOrd="0" destOrd="0" presId="urn:microsoft.com/office/officeart/2008/layout/SquareAccentList"/>
    <dgm:cxn modelId="{9F7AE069-E309-488E-941D-D6C847BD3706}" type="presOf" srcId="{69E0AB15-1C41-468C-8157-201D4E55A450}" destId="{AA3C4DF8-6864-4FE0-BA9B-BA39536BB2B4}" srcOrd="0" destOrd="0" presId="urn:microsoft.com/office/officeart/2008/layout/SquareAccentList"/>
    <dgm:cxn modelId="{E4B9C872-2357-4C56-BBDE-2C66B445BB65}" type="presOf" srcId="{66BCE29C-E881-4AE1-8A18-2B50A6B9B9FF}" destId="{5B25F2BD-7383-4D9D-B81A-29DFE1C76451}" srcOrd="0" destOrd="0" presId="urn:microsoft.com/office/officeart/2008/layout/SquareAccentList"/>
    <dgm:cxn modelId="{9DEEFE53-2307-4F9C-BED4-1610A9124190}" srcId="{02F64E76-67A3-4553-88FE-36A9E3C658AD}" destId="{93195A96-A3A4-4F5D-8A66-F590E21B3A5B}" srcOrd="0" destOrd="0" parTransId="{E6E00E9C-D1F4-4D99-A028-95B5C4177CA6}" sibTransId="{FD197026-F440-42F3-8ECD-AF98DA77D65F}"/>
    <dgm:cxn modelId="{31304E84-19BF-435D-8CD0-600808116D4D}" srcId="{02F64E76-67A3-4553-88FE-36A9E3C658AD}" destId="{8DEB1741-6E6E-439A-9407-2AD42F146A10}" srcOrd="3" destOrd="0" parTransId="{646A2EFD-AFE7-4838-BFB9-F60C967BBF89}" sibTransId="{5B187DA7-548E-4FBD-92BD-1EBA80637B95}"/>
    <dgm:cxn modelId="{B706CF86-902A-40E9-B0C3-2846C207448D}" type="presOf" srcId="{A6FE8BBB-6755-4807-B5E4-D0A7755AEFB2}" destId="{637A33E3-770A-4582-87EF-FD2BE4DF108C}" srcOrd="0" destOrd="0" presId="urn:microsoft.com/office/officeart/2008/layout/SquareAccentList"/>
    <dgm:cxn modelId="{4C237690-0A45-468C-8C8F-C248B74F0623}" type="presOf" srcId="{C5471CB8-D0BA-4DCD-A92D-8BD3E3370594}" destId="{BB061D63-3E53-4876-96B7-6D9155E56317}" srcOrd="0" destOrd="0" presId="urn:microsoft.com/office/officeart/2008/layout/SquareAccentList"/>
    <dgm:cxn modelId="{FE97E99E-5AF6-4D0C-AC97-2F194CF22653}" type="presOf" srcId="{8DEB1741-6E6E-439A-9407-2AD42F146A10}" destId="{60A9E44E-FF98-44BE-8215-3B81C4520545}" srcOrd="0" destOrd="0" presId="urn:microsoft.com/office/officeart/2008/layout/SquareAccentList"/>
    <dgm:cxn modelId="{AE2E80A6-125B-4818-BBED-7C45FAB2C48D}" srcId="{90655537-EFC4-4D16-8502-14E19727712C}" destId="{611D92A2-5A16-45DF-9580-37D814220BB9}" srcOrd="3" destOrd="0" parTransId="{90C833DC-D5D9-4A27-92D3-6888DD0EBCF1}" sibTransId="{13C92860-FDA2-498D-960B-49F0BED4FA88}"/>
    <dgm:cxn modelId="{0D7A88C4-283C-49F6-93C9-C3A7A2714DFF}" type="presOf" srcId="{90655537-EFC4-4D16-8502-14E19727712C}" destId="{39DBF450-B7AB-4585-B89C-1E25B69C1CE0}" srcOrd="0" destOrd="0" presId="urn:microsoft.com/office/officeart/2008/layout/SquareAccentList"/>
    <dgm:cxn modelId="{B527A7C4-77E4-47BE-968B-7348359AEAFA}" srcId="{69E0AB15-1C41-468C-8157-201D4E55A450}" destId="{90655537-EFC4-4D16-8502-14E19727712C}" srcOrd="0" destOrd="0" parTransId="{36A54C39-41FC-434F-A104-4F9DA1452AB6}" sibTransId="{E33F9E2E-D22D-49A1-B9FB-E9917BFEB766}"/>
    <dgm:cxn modelId="{2E6872C6-B6A4-4A8A-9D6F-152D2A48453F}" type="presOf" srcId="{A15BC026-5835-4414-8312-561FB3335529}" destId="{0273E030-36CD-4D4A-A8C7-76C19A8E98A3}" srcOrd="0" destOrd="0" presId="urn:microsoft.com/office/officeart/2008/layout/SquareAccentList"/>
    <dgm:cxn modelId="{AC2480DE-6D97-4B53-A7F0-C377126CB20D}" srcId="{90655537-EFC4-4D16-8502-14E19727712C}" destId="{A15BC026-5835-4414-8312-561FB3335529}" srcOrd="2" destOrd="0" parTransId="{7BBC78FD-51D8-45D3-90E6-11E7033A3FC6}" sibTransId="{F81F823A-B63D-4416-AA81-6B89CEDF7D3B}"/>
    <dgm:cxn modelId="{BA2528F4-C534-4FCA-A501-26045D114292}" type="presOf" srcId="{DB2CD8A5-D7A5-4F28-9ACB-B9C3EBF9BA0B}" destId="{93DC165D-C4E5-4612-AACD-B17F1A00D5EA}" srcOrd="0" destOrd="0" presId="urn:microsoft.com/office/officeart/2008/layout/SquareAccentList"/>
    <dgm:cxn modelId="{66D77B4A-9149-4C1E-A379-7087861B80E8}" type="presParOf" srcId="{AA3C4DF8-6864-4FE0-BA9B-BA39536BB2B4}" destId="{F39F0ADB-7C0B-42D6-AC3B-E60429B9373F}" srcOrd="0" destOrd="0" presId="urn:microsoft.com/office/officeart/2008/layout/SquareAccentList"/>
    <dgm:cxn modelId="{0D3EBBE5-0D39-45FD-A3D6-896E759EBB00}" type="presParOf" srcId="{F39F0ADB-7C0B-42D6-AC3B-E60429B9373F}" destId="{364D8268-9E05-46C6-96D8-E30013AEE1E8}" srcOrd="0" destOrd="0" presId="urn:microsoft.com/office/officeart/2008/layout/SquareAccentList"/>
    <dgm:cxn modelId="{1200663C-7EE1-4500-84BD-4600D5D585AF}" type="presParOf" srcId="{364D8268-9E05-46C6-96D8-E30013AEE1E8}" destId="{3DA30E73-F45E-4558-995A-C00BCDAA51DF}" srcOrd="0" destOrd="0" presId="urn:microsoft.com/office/officeart/2008/layout/SquareAccentList"/>
    <dgm:cxn modelId="{822F2823-C6C2-4B32-84B6-F7D3EDC3C69D}" type="presParOf" srcId="{364D8268-9E05-46C6-96D8-E30013AEE1E8}" destId="{E86F24F9-DDA9-4463-A691-BA494B274DC7}" srcOrd="1" destOrd="0" presId="urn:microsoft.com/office/officeart/2008/layout/SquareAccentList"/>
    <dgm:cxn modelId="{1614B3EE-98EB-4EBC-878B-E91388DF86A2}" type="presParOf" srcId="{364D8268-9E05-46C6-96D8-E30013AEE1E8}" destId="{39DBF450-B7AB-4585-B89C-1E25B69C1CE0}" srcOrd="2" destOrd="0" presId="urn:microsoft.com/office/officeart/2008/layout/SquareAccentList"/>
    <dgm:cxn modelId="{E87CAC94-7CF9-4B47-A838-C96A17DD27A6}" type="presParOf" srcId="{F39F0ADB-7C0B-42D6-AC3B-E60429B9373F}" destId="{04FAE3A8-6E2A-457E-A251-993EB11CE4E0}" srcOrd="1" destOrd="0" presId="urn:microsoft.com/office/officeart/2008/layout/SquareAccentList"/>
    <dgm:cxn modelId="{48F31C89-3CFB-4177-814C-44469CF0E6A9}" type="presParOf" srcId="{04FAE3A8-6E2A-457E-A251-993EB11CE4E0}" destId="{F922FA1F-6414-45E3-83FF-9233245BAE87}" srcOrd="0" destOrd="0" presId="urn:microsoft.com/office/officeart/2008/layout/SquareAccentList"/>
    <dgm:cxn modelId="{4D7B43DC-DAB5-4CBC-9442-9AEC9130620C}" type="presParOf" srcId="{F922FA1F-6414-45E3-83FF-9233245BAE87}" destId="{FF030934-1B41-4B92-AE0C-348AB177E0BB}" srcOrd="0" destOrd="0" presId="urn:microsoft.com/office/officeart/2008/layout/SquareAccentList"/>
    <dgm:cxn modelId="{3F737300-FE71-412B-8CB6-D46E34128DDC}" type="presParOf" srcId="{F922FA1F-6414-45E3-83FF-9233245BAE87}" destId="{BB061D63-3E53-4876-96B7-6D9155E56317}" srcOrd="1" destOrd="0" presId="urn:microsoft.com/office/officeart/2008/layout/SquareAccentList"/>
    <dgm:cxn modelId="{AC441D54-5D1C-4F6A-A164-F01186459F7C}" type="presParOf" srcId="{04FAE3A8-6E2A-457E-A251-993EB11CE4E0}" destId="{9F43502B-7EEB-4F83-8DC6-3C11E57427C0}" srcOrd="1" destOrd="0" presId="urn:microsoft.com/office/officeart/2008/layout/SquareAccentList"/>
    <dgm:cxn modelId="{C8C6AAC6-2BBE-4E34-AFE4-8F05CEFF6E08}" type="presParOf" srcId="{9F43502B-7EEB-4F83-8DC6-3C11E57427C0}" destId="{C956F128-80BF-4B27-80E2-9D86A5AEA361}" srcOrd="0" destOrd="0" presId="urn:microsoft.com/office/officeart/2008/layout/SquareAccentList"/>
    <dgm:cxn modelId="{3271D878-207B-408F-B2C9-4C23A335500D}" type="presParOf" srcId="{9F43502B-7EEB-4F83-8DC6-3C11E57427C0}" destId="{93DC165D-C4E5-4612-AACD-B17F1A00D5EA}" srcOrd="1" destOrd="0" presId="urn:microsoft.com/office/officeart/2008/layout/SquareAccentList"/>
    <dgm:cxn modelId="{0662EBB1-D274-4981-B90D-E5AB27F5850F}" type="presParOf" srcId="{04FAE3A8-6E2A-457E-A251-993EB11CE4E0}" destId="{797E06BF-EA41-4C9F-A332-56B4715DE55E}" srcOrd="2" destOrd="0" presId="urn:microsoft.com/office/officeart/2008/layout/SquareAccentList"/>
    <dgm:cxn modelId="{7DF21E74-3F9D-4A76-9A33-9257F2D01A27}" type="presParOf" srcId="{797E06BF-EA41-4C9F-A332-56B4715DE55E}" destId="{21AA00C5-6D70-451B-9FFD-E4B3D685EB1B}" srcOrd="0" destOrd="0" presId="urn:microsoft.com/office/officeart/2008/layout/SquareAccentList"/>
    <dgm:cxn modelId="{DEB5C198-2F43-41B9-84C7-63722E8E4BCD}" type="presParOf" srcId="{797E06BF-EA41-4C9F-A332-56B4715DE55E}" destId="{0273E030-36CD-4D4A-A8C7-76C19A8E98A3}" srcOrd="1" destOrd="0" presId="urn:microsoft.com/office/officeart/2008/layout/SquareAccentList"/>
    <dgm:cxn modelId="{3B836EEE-2A7D-4DF8-8729-978955D81B39}" type="presParOf" srcId="{04FAE3A8-6E2A-457E-A251-993EB11CE4E0}" destId="{EC4D53A7-5989-4935-972F-9EC2A11C8A53}" srcOrd="3" destOrd="0" presId="urn:microsoft.com/office/officeart/2008/layout/SquareAccentList"/>
    <dgm:cxn modelId="{3CB2FDF5-AA62-4141-9AD9-C7515D931458}" type="presParOf" srcId="{EC4D53A7-5989-4935-972F-9EC2A11C8A53}" destId="{04139589-1CF1-4A85-94C9-46FA29529CA7}" srcOrd="0" destOrd="0" presId="urn:microsoft.com/office/officeart/2008/layout/SquareAccentList"/>
    <dgm:cxn modelId="{B8506AB3-BAE2-41F8-9CFB-6A0030B00844}" type="presParOf" srcId="{EC4D53A7-5989-4935-972F-9EC2A11C8A53}" destId="{62A44D22-9D64-4E94-BD61-F513C6C611FD}" srcOrd="1" destOrd="0" presId="urn:microsoft.com/office/officeart/2008/layout/SquareAccentList"/>
    <dgm:cxn modelId="{0231CC0C-C77F-461D-B595-7B9F7C96CDA1}" type="presParOf" srcId="{AA3C4DF8-6864-4FE0-BA9B-BA39536BB2B4}" destId="{B93CFBC7-6976-4C09-AB1B-F17C3F953F96}" srcOrd="1" destOrd="0" presId="urn:microsoft.com/office/officeart/2008/layout/SquareAccentList"/>
    <dgm:cxn modelId="{7A6FE772-F8B4-4909-9D09-7D459193C5FC}" type="presParOf" srcId="{B93CFBC7-6976-4C09-AB1B-F17C3F953F96}" destId="{35082BB4-B292-43CF-869C-26AB548C8300}" srcOrd="0" destOrd="0" presId="urn:microsoft.com/office/officeart/2008/layout/SquareAccentList"/>
    <dgm:cxn modelId="{7296947D-ECB8-4B9A-BDAE-4382E4687B06}" type="presParOf" srcId="{35082BB4-B292-43CF-869C-26AB548C8300}" destId="{7563351A-C997-4C27-A109-63F2AB8F4A77}" srcOrd="0" destOrd="0" presId="urn:microsoft.com/office/officeart/2008/layout/SquareAccentList"/>
    <dgm:cxn modelId="{3C153FC9-1807-4498-A218-85DF02821C64}" type="presParOf" srcId="{35082BB4-B292-43CF-869C-26AB548C8300}" destId="{AD44285B-EBE3-4F30-B6EA-4F33E2C5B781}" srcOrd="1" destOrd="0" presId="urn:microsoft.com/office/officeart/2008/layout/SquareAccentList"/>
    <dgm:cxn modelId="{47E11C05-CE89-45E9-B350-B83CC9B94908}" type="presParOf" srcId="{35082BB4-B292-43CF-869C-26AB548C8300}" destId="{6369AD70-D20C-45F1-917C-832CF989998B}" srcOrd="2" destOrd="0" presId="urn:microsoft.com/office/officeart/2008/layout/SquareAccentList"/>
    <dgm:cxn modelId="{C2842986-36B7-4325-AF40-3DCFC2B13E1F}" type="presParOf" srcId="{B93CFBC7-6976-4C09-AB1B-F17C3F953F96}" destId="{597B4985-5324-4642-BDCA-0115A1A54C70}" srcOrd="1" destOrd="0" presId="urn:microsoft.com/office/officeart/2008/layout/SquareAccentList"/>
    <dgm:cxn modelId="{44C4C16E-2D33-46C7-AFC2-A3811D4674B4}" type="presParOf" srcId="{597B4985-5324-4642-BDCA-0115A1A54C70}" destId="{E1A7E33D-95E3-47B9-BEDF-A32BB5F6CB1A}" srcOrd="0" destOrd="0" presId="urn:microsoft.com/office/officeart/2008/layout/SquareAccentList"/>
    <dgm:cxn modelId="{902ED03A-778D-48DB-A4A6-C00529B7C042}" type="presParOf" srcId="{E1A7E33D-95E3-47B9-BEDF-A32BB5F6CB1A}" destId="{1529EA31-0819-4F32-9C14-BDE41C0B9A33}" srcOrd="0" destOrd="0" presId="urn:microsoft.com/office/officeart/2008/layout/SquareAccentList"/>
    <dgm:cxn modelId="{B84016FD-DBCF-4F49-B633-013D7CF1F675}" type="presParOf" srcId="{E1A7E33D-95E3-47B9-BEDF-A32BB5F6CB1A}" destId="{E17041B5-51E0-4505-A518-74B8748592CC}" srcOrd="1" destOrd="0" presId="urn:microsoft.com/office/officeart/2008/layout/SquareAccentList"/>
    <dgm:cxn modelId="{800386C9-EF98-4B5E-8575-CA65BD7DE7B7}" type="presParOf" srcId="{597B4985-5324-4642-BDCA-0115A1A54C70}" destId="{5701A31E-A261-47E6-88DB-13A4A7E104EE}" srcOrd="1" destOrd="0" presId="urn:microsoft.com/office/officeart/2008/layout/SquareAccentList"/>
    <dgm:cxn modelId="{A1ADB21A-97F2-423F-9653-45AF3F268E8B}" type="presParOf" srcId="{5701A31E-A261-47E6-88DB-13A4A7E104EE}" destId="{CFD959B6-F002-425E-8BF6-BCF3E5267A75}" srcOrd="0" destOrd="0" presId="urn:microsoft.com/office/officeart/2008/layout/SquareAccentList"/>
    <dgm:cxn modelId="{5B6F5DA2-C4C5-4206-ADB3-68F9C864FA3D}" type="presParOf" srcId="{5701A31E-A261-47E6-88DB-13A4A7E104EE}" destId="{5B25F2BD-7383-4D9D-B81A-29DFE1C76451}" srcOrd="1" destOrd="0" presId="urn:microsoft.com/office/officeart/2008/layout/SquareAccentList"/>
    <dgm:cxn modelId="{302415C9-B927-4DC1-B0A6-802E5BA5282F}" type="presParOf" srcId="{597B4985-5324-4642-BDCA-0115A1A54C70}" destId="{8D3691FE-CBCB-4D40-9D91-F2DEE348A4DC}" srcOrd="2" destOrd="0" presId="urn:microsoft.com/office/officeart/2008/layout/SquareAccentList"/>
    <dgm:cxn modelId="{0EBC990F-DC98-495F-9EB5-F20B34676D10}" type="presParOf" srcId="{8D3691FE-CBCB-4D40-9D91-F2DEE348A4DC}" destId="{CED9308C-14E5-4998-9825-68D2ACEF3A2C}" srcOrd="0" destOrd="0" presId="urn:microsoft.com/office/officeart/2008/layout/SquareAccentList"/>
    <dgm:cxn modelId="{A19ED70C-9033-4636-8833-A6A880298E3A}" type="presParOf" srcId="{8D3691FE-CBCB-4D40-9D91-F2DEE348A4DC}" destId="{637A33E3-770A-4582-87EF-FD2BE4DF108C}" srcOrd="1" destOrd="0" presId="urn:microsoft.com/office/officeart/2008/layout/SquareAccentList"/>
    <dgm:cxn modelId="{DE19B3A0-56A3-4905-8C54-C7E93AAF2873}" type="presParOf" srcId="{597B4985-5324-4642-BDCA-0115A1A54C70}" destId="{7F99B173-D138-412B-87AA-E964B37AF62D}" srcOrd="3" destOrd="0" presId="urn:microsoft.com/office/officeart/2008/layout/SquareAccentList"/>
    <dgm:cxn modelId="{DB7DFD03-45A4-4B1B-83D7-2957E643E27F}" type="presParOf" srcId="{7F99B173-D138-412B-87AA-E964B37AF62D}" destId="{308B0958-254B-4806-ABAC-12C042F5AF26}" srcOrd="0" destOrd="0" presId="urn:microsoft.com/office/officeart/2008/layout/SquareAccentList"/>
    <dgm:cxn modelId="{19CE5F7A-CCDE-44C0-8893-8FC31EB385AC}" type="presParOf" srcId="{7F99B173-D138-412B-87AA-E964B37AF62D}" destId="{60A9E44E-FF98-44BE-8215-3B81C4520545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382158-8299-4068-88AB-A93910B940FF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B4891D-D281-4D2D-B42C-461EF1122DCD}">
      <dgm:prSet phldrT="[Текст]"/>
      <dgm:spPr/>
      <dgm:t>
        <a:bodyPr/>
        <a:lstStyle/>
        <a:p>
          <a:r>
            <a:rPr lang="ru-RU" b="1" spc="0" dirty="0">
              <a:solidFill>
                <a:schemeClr val="tx1"/>
              </a:solidFill>
              <a:latin typeface="Tahoma"/>
              <a:cs typeface="Tahoma"/>
            </a:rPr>
            <a:t>Возникновение  потребности</a:t>
          </a:r>
          <a:endParaRPr lang="ru-RU" spc="0" dirty="0">
            <a:solidFill>
              <a:schemeClr val="tx1"/>
            </a:solidFill>
          </a:endParaRPr>
        </a:p>
      </dgm:t>
    </dgm:pt>
    <dgm:pt modelId="{A9CFF0FF-C5AF-4552-862E-8434B4FC2949}" type="parTrans" cxnId="{5C5DAC58-9779-4442-88CA-823F46773EC9}">
      <dgm:prSet/>
      <dgm:spPr/>
      <dgm:t>
        <a:bodyPr/>
        <a:lstStyle/>
        <a:p>
          <a:endParaRPr lang="ru-RU"/>
        </a:p>
      </dgm:t>
    </dgm:pt>
    <dgm:pt modelId="{91C66846-2900-45B4-A2CC-35C83E3EB1E4}" type="sibTrans" cxnId="{5C5DAC58-9779-4442-88CA-823F46773EC9}">
      <dgm:prSet/>
      <dgm:spPr/>
      <dgm:t>
        <a:bodyPr/>
        <a:lstStyle/>
        <a:p>
          <a:endParaRPr lang="ru-RU"/>
        </a:p>
      </dgm:t>
    </dgm:pt>
    <dgm:pt modelId="{A323952D-FFD0-4A3A-BF2C-0E23BEA4E532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Единый каталог товаров и эталонная  карточка</a:t>
          </a:r>
          <a:endParaRPr lang="ru-RU" spc="0" dirty="0"/>
        </a:p>
      </dgm:t>
    </dgm:pt>
    <dgm:pt modelId="{9B924318-FBC4-4A05-94B6-5219904A6CC2}" type="parTrans" cxnId="{1539AC0C-F0A7-4BA8-913C-5D6C3AA37D4B}">
      <dgm:prSet/>
      <dgm:spPr/>
      <dgm:t>
        <a:bodyPr/>
        <a:lstStyle/>
        <a:p>
          <a:endParaRPr lang="ru-RU"/>
        </a:p>
      </dgm:t>
    </dgm:pt>
    <dgm:pt modelId="{03AABB06-1139-420D-BC93-6CA0CDD4B0B0}" type="sibTrans" cxnId="{1539AC0C-F0A7-4BA8-913C-5D6C3AA37D4B}">
      <dgm:prSet/>
      <dgm:spPr/>
      <dgm:t>
        <a:bodyPr/>
        <a:lstStyle/>
        <a:p>
          <a:endParaRPr lang="ru-RU"/>
        </a:p>
      </dgm:t>
    </dgm:pt>
    <dgm:pt modelId="{77923CBC-2A33-484A-96DD-F7BE916A3D6A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Лёгкая навигация и поиск</a:t>
          </a:r>
          <a:endParaRPr lang="ru-RU" spc="0" dirty="0"/>
        </a:p>
      </dgm:t>
    </dgm:pt>
    <dgm:pt modelId="{CF1B2B9C-0E29-4CE4-9C6A-A443A0F20365}" type="parTrans" cxnId="{26DCB49B-8622-4AAB-AD88-5FE0B2897E0A}">
      <dgm:prSet/>
      <dgm:spPr/>
      <dgm:t>
        <a:bodyPr/>
        <a:lstStyle/>
        <a:p>
          <a:endParaRPr lang="ru-RU"/>
        </a:p>
      </dgm:t>
    </dgm:pt>
    <dgm:pt modelId="{CA4155CA-2398-47FC-BDC2-CC3E93A11425}" type="sibTrans" cxnId="{26DCB49B-8622-4AAB-AD88-5FE0B2897E0A}">
      <dgm:prSet/>
      <dgm:spPr/>
      <dgm:t>
        <a:bodyPr/>
        <a:lstStyle/>
        <a:p>
          <a:endParaRPr lang="ru-RU"/>
        </a:p>
      </dgm:t>
    </dgm:pt>
    <dgm:pt modelId="{6B3AFD0B-5F3E-4E58-A0FD-769E1E4D2044}">
      <dgm:prSet phldrT="[Текст]"/>
      <dgm:spPr/>
      <dgm:t>
        <a:bodyPr/>
        <a:lstStyle/>
        <a:p>
          <a:r>
            <a:rPr lang="ru-RU" b="1" spc="0" dirty="0">
              <a:solidFill>
                <a:schemeClr val="tx1"/>
              </a:solidFill>
              <a:latin typeface="Tahoma"/>
              <a:cs typeface="Tahoma"/>
            </a:rPr>
            <a:t>Выбор предложения  Поставщика</a:t>
          </a:r>
          <a:endParaRPr lang="ru-RU" spc="0" dirty="0">
            <a:solidFill>
              <a:schemeClr val="tx1"/>
            </a:solidFill>
          </a:endParaRPr>
        </a:p>
      </dgm:t>
    </dgm:pt>
    <dgm:pt modelId="{4B9C9085-B207-481C-B580-DDA962EF54F2}" type="parTrans" cxnId="{643307B3-66A2-4BA6-B0AE-496CC5406364}">
      <dgm:prSet/>
      <dgm:spPr/>
      <dgm:t>
        <a:bodyPr/>
        <a:lstStyle/>
        <a:p>
          <a:endParaRPr lang="ru-RU"/>
        </a:p>
      </dgm:t>
    </dgm:pt>
    <dgm:pt modelId="{19317547-CABC-495F-9003-2E726BCFA885}" type="sibTrans" cxnId="{643307B3-66A2-4BA6-B0AE-496CC5406364}">
      <dgm:prSet/>
      <dgm:spPr/>
      <dgm:t>
        <a:bodyPr/>
        <a:lstStyle/>
        <a:p>
          <a:endParaRPr lang="ru-RU"/>
        </a:p>
      </dgm:t>
    </dgm:pt>
    <dgm:pt modelId="{1C873C24-C8C5-4B2F-9534-138348AEDD76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Отображение поставщика  в листингах</a:t>
          </a:r>
          <a:endParaRPr lang="ru-RU" spc="0" dirty="0"/>
        </a:p>
      </dgm:t>
    </dgm:pt>
    <dgm:pt modelId="{DD7CBD5B-B8D6-4F68-BFD2-1A2392016B68}" type="parTrans" cxnId="{052ED530-BBA5-4DBC-8ABD-29B0AD4CBB1C}">
      <dgm:prSet/>
      <dgm:spPr/>
      <dgm:t>
        <a:bodyPr/>
        <a:lstStyle/>
        <a:p>
          <a:endParaRPr lang="ru-RU"/>
        </a:p>
      </dgm:t>
    </dgm:pt>
    <dgm:pt modelId="{0874184D-6192-44FA-AB50-670C457120EE}" type="sibTrans" cxnId="{052ED530-BBA5-4DBC-8ABD-29B0AD4CBB1C}">
      <dgm:prSet/>
      <dgm:spPr/>
      <dgm:t>
        <a:bodyPr/>
        <a:lstStyle/>
        <a:p>
          <a:endParaRPr lang="ru-RU"/>
        </a:p>
      </dgm:t>
    </dgm:pt>
    <dgm:pt modelId="{76ADED48-6BDE-491F-B825-F719F10E8F9F}">
      <dgm:prSet phldrT="[Текст]"/>
      <dgm:spPr/>
      <dgm:t>
        <a:bodyPr/>
        <a:lstStyle/>
        <a:p>
          <a:r>
            <a:rPr lang="ru-RU" b="1" spc="0" dirty="0">
              <a:solidFill>
                <a:schemeClr val="tx1"/>
              </a:solidFill>
              <a:latin typeface="Tahoma"/>
              <a:cs typeface="Tahoma"/>
            </a:rPr>
            <a:t>Выбор необходимых  услуг</a:t>
          </a:r>
          <a:endParaRPr lang="ru-RU" spc="0" dirty="0">
            <a:solidFill>
              <a:schemeClr val="tx1"/>
            </a:solidFill>
          </a:endParaRPr>
        </a:p>
      </dgm:t>
    </dgm:pt>
    <dgm:pt modelId="{577CBA99-B78C-4875-B652-A9AC7562BC56}" type="parTrans" cxnId="{27C1845C-2E25-43F9-9768-F36061570C1E}">
      <dgm:prSet/>
      <dgm:spPr/>
      <dgm:t>
        <a:bodyPr/>
        <a:lstStyle/>
        <a:p>
          <a:endParaRPr lang="ru-RU"/>
        </a:p>
      </dgm:t>
    </dgm:pt>
    <dgm:pt modelId="{EE694D5E-4627-4EC5-876D-233C66848A20}" type="sibTrans" cxnId="{27C1845C-2E25-43F9-9768-F36061570C1E}">
      <dgm:prSet/>
      <dgm:spPr/>
      <dgm:t>
        <a:bodyPr/>
        <a:lstStyle/>
        <a:p>
          <a:endParaRPr lang="ru-RU"/>
        </a:p>
      </dgm:t>
    </dgm:pt>
    <dgm:pt modelId="{E3402B39-8599-43B0-ABD8-DF6785EE85C2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Заказ услуг по дополнительной упаковке и специальной  комплектации</a:t>
          </a:r>
          <a:endParaRPr lang="ru-RU" spc="0" dirty="0"/>
        </a:p>
      </dgm:t>
    </dgm:pt>
    <dgm:pt modelId="{6DA5DD97-D881-4BC1-B321-0564F58BE139}" type="parTrans" cxnId="{ACB7C400-9199-4897-8DE4-71A3A8222D5D}">
      <dgm:prSet/>
      <dgm:spPr/>
      <dgm:t>
        <a:bodyPr/>
        <a:lstStyle/>
        <a:p>
          <a:endParaRPr lang="ru-RU"/>
        </a:p>
      </dgm:t>
    </dgm:pt>
    <dgm:pt modelId="{7268DAE9-A325-43F8-8D46-4282CCFFFD9F}" type="sibTrans" cxnId="{ACB7C400-9199-4897-8DE4-71A3A8222D5D}">
      <dgm:prSet/>
      <dgm:spPr/>
      <dgm:t>
        <a:bodyPr/>
        <a:lstStyle/>
        <a:p>
          <a:endParaRPr lang="ru-RU"/>
        </a:p>
      </dgm:t>
    </dgm:pt>
    <dgm:pt modelId="{3E1B883C-7ED4-4A85-8605-D4FFA77C52AD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Доступ к логистическим  операторам (для продавцов  и покупателей)</a:t>
          </a:r>
          <a:endParaRPr lang="ru-RU" spc="0" dirty="0"/>
        </a:p>
      </dgm:t>
    </dgm:pt>
    <dgm:pt modelId="{A31A3E31-7994-45B9-96E8-A6E6465ADCCC}" type="parTrans" cxnId="{8F7950E7-F653-48A7-876E-621095645BB5}">
      <dgm:prSet/>
      <dgm:spPr/>
      <dgm:t>
        <a:bodyPr/>
        <a:lstStyle/>
        <a:p>
          <a:endParaRPr lang="ru-RU"/>
        </a:p>
      </dgm:t>
    </dgm:pt>
    <dgm:pt modelId="{C63CFB3D-62FD-4915-9482-5067BE58DBCF}" type="sibTrans" cxnId="{8F7950E7-F653-48A7-876E-621095645BB5}">
      <dgm:prSet/>
      <dgm:spPr/>
      <dgm:t>
        <a:bodyPr/>
        <a:lstStyle/>
        <a:p>
          <a:endParaRPr lang="ru-RU"/>
        </a:p>
      </dgm:t>
    </dgm:pt>
    <dgm:pt modelId="{401E34A1-D699-4B95-A950-D3AE7B126182}">
      <dgm:prSet phldrT="[Текст]"/>
      <dgm:spPr/>
      <dgm:t>
        <a:bodyPr/>
        <a:lstStyle/>
        <a:p>
          <a:r>
            <a:rPr lang="ru-RU" b="1" spc="0" dirty="0">
              <a:solidFill>
                <a:schemeClr val="tx1"/>
              </a:solidFill>
              <a:latin typeface="Tahoma"/>
              <a:cs typeface="Tahoma"/>
            </a:rPr>
            <a:t>Оплата</a:t>
          </a:r>
          <a:endParaRPr lang="ru-RU" spc="0" dirty="0"/>
        </a:p>
      </dgm:t>
    </dgm:pt>
    <dgm:pt modelId="{E25F99B5-2E73-43D9-8A94-D32D069FC88A}" type="parTrans" cxnId="{B1466701-2BC1-4E19-AA2E-778D47CC4D06}">
      <dgm:prSet/>
      <dgm:spPr/>
      <dgm:t>
        <a:bodyPr/>
        <a:lstStyle/>
        <a:p>
          <a:endParaRPr lang="ru-RU"/>
        </a:p>
      </dgm:t>
    </dgm:pt>
    <dgm:pt modelId="{1839CF9E-4BE7-483A-AE1A-0E5698EACC1E}" type="sibTrans" cxnId="{B1466701-2BC1-4E19-AA2E-778D47CC4D06}">
      <dgm:prSet/>
      <dgm:spPr/>
      <dgm:t>
        <a:bodyPr/>
        <a:lstStyle/>
        <a:p>
          <a:endParaRPr lang="ru-RU"/>
        </a:p>
      </dgm:t>
    </dgm:pt>
    <dgm:pt modelId="{B3C16ABC-D904-44FF-87E6-FA9A27B48B3B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Услуги банков (кредитование, факторинг, лизинг, страхование) для  всех участников</a:t>
          </a:r>
          <a:endParaRPr lang="ru-RU" spc="0" dirty="0"/>
        </a:p>
      </dgm:t>
    </dgm:pt>
    <dgm:pt modelId="{765A312E-2C2C-454F-8E80-D890A613F3DC}" type="parTrans" cxnId="{2C93EF93-6F14-4C1C-A90A-35FDDA59B753}">
      <dgm:prSet/>
      <dgm:spPr/>
      <dgm:t>
        <a:bodyPr/>
        <a:lstStyle/>
        <a:p>
          <a:endParaRPr lang="ru-RU"/>
        </a:p>
      </dgm:t>
    </dgm:pt>
    <dgm:pt modelId="{7C475FCF-9D6C-4E0C-B2B3-6600B4BCF464}" type="sibTrans" cxnId="{2C93EF93-6F14-4C1C-A90A-35FDDA59B753}">
      <dgm:prSet/>
      <dgm:spPr/>
      <dgm:t>
        <a:bodyPr/>
        <a:lstStyle/>
        <a:p>
          <a:endParaRPr lang="ru-RU"/>
        </a:p>
      </dgm:t>
    </dgm:pt>
    <dgm:pt modelId="{DD95E363-8C26-4143-B1D2-274BAE356975}">
      <dgm:prSet phldrT="[Текст]"/>
      <dgm:spPr/>
      <dgm:t>
        <a:bodyPr/>
        <a:lstStyle/>
        <a:p>
          <a:r>
            <a:rPr lang="ru-RU" b="1" spc="0" dirty="0">
              <a:solidFill>
                <a:schemeClr val="tx1"/>
              </a:solidFill>
              <a:latin typeface="Tahoma"/>
              <a:cs typeface="Tahoma"/>
            </a:rPr>
            <a:t>Анализ эффективности  и оценка сервиса </a:t>
          </a:r>
          <a:endParaRPr lang="ru-RU" spc="0" dirty="0">
            <a:solidFill>
              <a:schemeClr val="tx1"/>
            </a:solidFill>
          </a:endParaRPr>
        </a:p>
      </dgm:t>
    </dgm:pt>
    <dgm:pt modelId="{441325C2-5329-4A67-840E-B347DA9D42E4}" type="parTrans" cxnId="{55D0D5EA-1B26-4719-B350-2218B2913351}">
      <dgm:prSet/>
      <dgm:spPr/>
      <dgm:t>
        <a:bodyPr/>
        <a:lstStyle/>
        <a:p>
          <a:endParaRPr lang="ru-RU"/>
        </a:p>
      </dgm:t>
    </dgm:pt>
    <dgm:pt modelId="{41459992-16E3-46BE-B10F-034C562F9236}" type="sibTrans" cxnId="{55D0D5EA-1B26-4719-B350-2218B2913351}">
      <dgm:prSet/>
      <dgm:spPr/>
      <dgm:t>
        <a:bodyPr/>
        <a:lstStyle/>
        <a:p>
          <a:endParaRPr lang="ru-RU"/>
        </a:p>
      </dgm:t>
    </dgm:pt>
    <dgm:pt modelId="{BAEA6279-4516-48E1-8E91-59680E34D74B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Аналитика продаж и рынка доступная всем  участникам онлайн</a:t>
          </a:r>
          <a:endParaRPr lang="ru-RU" spc="0" dirty="0"/>
        </a:p>
      </dgm:t>
    </dgm:pt>
    <dgm:pt modelId="{FE3C09B1-258D-4EF7-B64E-971F954366D8}" type="parTrans" cxnId="{D8611223-0E3C-4AD0-9DF2-6BD0E60EFCA6}">
      <dgm:prSet/>
      <dgm:spPr/>
      <dgm:t>
        <a:bodyPr/>
        <a:lstStyle/>
        <a:p>
          <a:endParaRPr lang="ru-RU"/>
        </a:p>
      </dgm:t>
    </dgm:pt>
    <dgm:pt modelId="{59216D47-6566-46AF-B971-5017A739CDA0}" type="sibTrans" cxnId="{D8611223-0E3C-4AD0-9DF2-6BD0E60EFCA6}">
      <dgm:prSet/>
      <dgm:spPr/>
      <dgm:t>
        <a:bodyPr/>
        <a:lstStyle/>
        <a:p>
          <a:endParaRPr lang="ru-RU"/>
        </a:p>
      </dgm:t>
    </dgm:pt>
    <dgm:pt modelId="{AA2DBAC4-AFEF-478E-9977-F605C0D735DA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Модуль для легкой  интеграции с платформой</a:t>
          </a:r>
          <a:endParaRPr lang="ru-RU" spc="0" dirty="0"/>
        </a:p>
      </dgm:t>
    </dgm:pt>
    <dgm:pt modelId="{83CC65C0-B388-4ADF-9FB6-3E691E60283F}" type="parTrans" cxnId="{22CE4CAC-D756-44FF-9DD1-93A3EA6BD976}">
      <dgm:prSet/>
      <dgm:spPr/>
      <dgm:t>
        <a:bodyPr/>
        <a:lstStyle/>
        <a:p>
          <a:endParaRPr lang="ru-RU"/>
        </a:p>
      </dgm:t>
    </dgm:pt>
    <dgm:pt modelId="{2DDAB8E9-4E35-47E5-B5D3-AF2C3120D625}" type="sibTrans" cxnId="{22CE4CAC-D756-44FF-9DD1-93A3EA6BD976}">
      <dgm:prSet/>
      <dgm:spPr/>
      <dgm:t>
        <a:bodyPr/>
        <a:lstStyle/>
        <a:p>
          <a:endParaRPr lang="ru-RU"/>
        </a:p>
      </dgm:t>
    </dgm:pt>
    <dgm:pt modelId="{ECF8373F-B8D3-46C4-A050-5ED08849E427}">
      <dgm:prSet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Актуальные остатки и цены</a:t>
          </a:r>
        </a:p>
      </dgm:t>
    </dgm:pt>
    <dgm:pt modelId="{F5520DCE-A4A5-429D-A9D3-9BEDFB83B477}" type="parTrans" cxnId="{337928AF-6CEC-4D16-9DBA-7FD43FB3B8F9}">
      <dgm:prSet/>
      <dgm:spPr/>
      <dgm:t>
        <a:bodyPr/>
        <a:lstStyle/>
        <a:p>
          <a:endParaRPr lang="ru-RU"/>
        </a:p>
      </dgm:t>
    </dgm:pt>
    <dgm:pt modelId="{946CB50C-4958-4EE3-B577-6DB8199D7413}" type="sibTrans" cxnId="{337928AF-6CEC-4D16-9DBA-7FD43FB3B8F9}">
      <dgm:prSet/>
      <dgm:spPr/>
      <dgm:t>
        <a:bodyPr/>
        <a:lstStyle/>
        <a:p>
          <a:endParaRPr lang="ru-RU"/>
        </a:p>
      </dgm:t>
    </dgm:pt>
    <dgm:pt modelId="{1FEB7B77-10F2-4CEA-BE50-F8D103FE77BA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Мини-тендеры</a:t>
          </a:r>
          <a:endParaRPr lang="ru-RU" spc="0" dirty="0"/>
        </a:p>
      </dgm:t>
    </dgm:pt>
    <dgm:pt modelId="{874426EE-1570-468A-AE16-4ED24A67F14A}" type="parTrans" cxnId="{D8E58800-68D3-4558-99B8-32A9D9F77E54}">
      <dgm:prSet/>
      <dgm:spPr/>
      <dgm:t>
        <a:bodyPr/>
        <a:lstStyle/>
        <a:p>
          <a:endParaRPr lang="ru-RU"/>
        </a:p>
      </dgm:t>
    </dgm:pt>
    <dgm:pt modelId="{653BDCE0-593B-4772-810D-FFCC66006B79}" type="sibTrans" cxnId="{D8E58800-68D3-4558-99B8-32A9D9F77E54}">
      <dgm:prSet/>
      <dgm:spPr/>
      <dgm:t>
        <a:bodyPr/>
        <a:lstStyle/>
        <a:p>
          <a:endParaRPr lang="ru-RU"/>
        </a:p>
      </dgm:t>
    </dgm:pt>
    <dgm:pt modelId="{651B571B-AFE0-4974-A50E-CFAA85F00E8F}">
      <dgm:prSet phldrT="[Текст]"/>
      <dgm:spPr/>
      <dgm:t>
        <a:bodyPr/>
        <a:lstStyle/>
        <a:p>
          <a:r>
            <a:rPr lang="ru-RU" spc="0">
              <a:latin typeface="Tahoma"/>
              <a:cs typeface="Tahoma"/>
            </a:rPr>
            <a:t>Рекомендательные  модели</a:t>
          </a:r>
          <a:endParaRPr lang="ru-RU" spc="0" dirty="0"/>
        </a:p>
      </dgm:t>
    </dgm:pt>
    <dgm:pt modelId="{4BA5A29B-B406-4BB6-B84F-20C8D30D2FC6}" type="parTrans" cxnId="{A25F62FD-6AA4-4126-9787-078732C3865D}">
      <dgm:prSet/>
      <dgm:spPr/>
      <dgm:t>
        <a:bodyPr/>
        <a:lstStyle/>
        <a:p>
          <a:endParaRPr lang="ru-RU"/>
        </a:p>
      </dgm:t>
    </dgm:pt>
    <dgm:pt modelId="{C196E073-3E44-47CC-9FAA-9DAF9941DB50}" type="sibTrans" cxnId="{A25F62FD-6AA4-4126-9787-078732C3865D}">
      <dgm:prSet/>
      <dgm:spPr/>
      <dgm:t>
        <a:bodyPr/>
        <a:lstStyle/>
        <a:p>
          <a:endParaRPr lang="ru-RU"/>
        </a:p>
      </dgm:t>
    </dgm:pt>
    <dgm:pt modelId="{D6CD0717-26C4-4DEC-AC51-1760E35F23A3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Возможность дополнительной  инфографики на  предложении поставщика</a:t>
          </a:r>
          <a:endParaRPr lang="ru-RU" spc="0" dirty="0"/>
        </a:p>
      </dgm:t>
    </dgm:pt>
    <dgm:pt modelId="{CCC54649-57A7-403C-96A4-BDD71E5B196D}" type="parTrans" cxnId="{874E3967-EDD2-4FD3-BFA6-ADD7312587F0}">
      <dgm:prSet/>
      <dgm:spPr/>
      <dgm:t>
        <a:bodyPr/>
        <a:lstStyle/>
        <a:p>
          <a:endParaRPr lang="ru-RU"/>
        </a:p>
      </dgm:t>
    </dgm:pt>
    <dgm:pt modelId="{CD464AE5-D7FA-49D8-A8A5-309F863AD10B}" type="sibTrans" cxnId="{874E3967-EDD2-4FD3-BFA6-ADD7312587F0}">
      <dgm:prSet/>
      <dgm:spPr/>
      <dgm:t>
        <a:bodyPr/>
        <a:lstStyle/>
        <a:p>
          <a:endParaRPr lang="ru-RU"/>
        </a:p>
      </dgm:t>
    </dgm:pt>
    <dgm:pt modelId="{FA7D2AF9-CF81-4649-9935-C802173D52E3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Карточка поставщика и  возможность создания  лэндинга</a:t>
          </a:r>
          <a:endParaRPr lang="ru-RU" spc="0" dirty="0"/>
        </a:p>
      </dgm:t>
    </dgm:pt>
    <dgm:pt modelId="{04307E25-49F1-4B73-8899-123725C550F5}" type="parTrans" cxnId="{DA997DB7-BA1B-429E-A9DD-9A80016B2E48}">
      <dgm:prSet/>
      <dgm:spPr/>
      <dgm:t>
        <a:bodyPr/>
        <a:lstStyle/>
        <a:p>
          <a:endParaRPr lang="ru-RU"/>
        </a:p>
      </dgm:t>
    </dgm:pt>
    <dgm:pt modelId="{03D76C6B-E7F6-4904-BAC4-CE4DCB06E38C}" type="sibTrans" cxnId="{DA997DB7-BA1B-429E-A9DD-9A80016B2E48}">
      <dgm:prSet/>
      <dgm:spPr/>
      <dgm:t>
        <a:bodyPr/>
        <a:lstStyle/>
        <a:p>
          <a:endParaRPr lang="ru-RU"/>
        </a:p>
      </dgm:t>
    </dgm:pt>
    <dgm:pt modelId="{44F76B4E-AC41-4B9E-9EC5-07EE508D7CDA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Отображение рейтинга  поставщиков и оценка исполнительности по обязательствам </a:t>
          </a:r>
          <a:endParaRPr lang="ru-RU" spc="0" dirty="0"/>
        </a:p>
      </dgm:t>
    </dgm:pt>
    <dgm:pt modelId="{AD3CB360-4BCA-4F3D-94D3-34EC0CACC474}" type="parTrans" cxnId="{5F4561A6-F712-4615-A95D-78160278A803}">
      <dgm:prSet/>
      <dgm:spPr/>
      <dgm:t>
        <a:bodyPr/>
        <a:lstStyle/>
        <a:p>
          <a:endParaRPr lang="ru-RU"/>
        </a:p>
      </dgm:t>
    </dgm:pt>
    <dgm:pt modelId="{5B8B3EC5-4BF1-453B-B840-A057F90D38CB}" type="sibTrans" cxnId="{5F4561A6-F712-4615-A95D-78160278A803}">
      <dgm:prSet/>
      <dgm:spPr/>
      <dgm:t>
        <a:bodyPr/>
        <a:lstStyle/>
        <a:p>
          <a:endParaRPr lang="ru-RU"/>
        </a:p>
      </dgm:t>
    </dgm:pt>
    <dgm:pt modelId="{331D48AD-9790-47A6-ABC4-E4ADA3B14ED0}">
      <dgm:prSet/>
      <dgm:spPr/>
      <dgm:t>
        <a:bodyPr/>
        <a:lstStyle/>
        <a:p>
          <a:r>
            <a:rPr lang="ru-RU" spc="0">
              <a:latin typeface="Tahoma"/>
              <a:cs typeface="Tahoma"/>
            </a:rPr>
            <a:t>Страхование для всех  участников сделки</a:t>
          </a:r>
          <a:endParaRPr lang="ru-RU" spc="0" dirty="0">
            <a:latin typeface="Tahoma"/>
            <a:cs typeface="Tahoma"/>
          </a:endParaRPr>
        </a:p>
      </dgm:t>
    </dgm:pt>
    <dgm:pt modelId="{FCABC75B-A2CE-462A-88C5-B67513576C76}" type="parTrans" cxnId="{599EBD9D-ED66-4235-A387-67A48F576D22}">
      <dgm:prSet/>
      <dgm:spPr/>
      <dgm:t>
        <a:bodyPr/>
        <a:lstStyle/>
        <a:p>
          <a:endParaRPr lang="ru-RU"/>
        </a:p>
      </dgm:t>
    </dgm:pt>
    <dgm:pt modelId="{8112BF86-75BA-46D2-992E-9C6B0F4952D3}" type="sibTrans" cxnId="{599EBD9D-ED66-4235-A387-67A48F576D22}">
      <dgm:prSet/>
      <dgm:spPr/>
      <dgm:t>
        <a:bodyPr/>
        <a:lstStyle/>
        <a:p>
          <a:endParaRPr lang="ru-RU"/>
        </a:p>
      </dgm:t>
    </dgm:pt>
    <dgm:pt modelId="{A8457F81-7E09-44DA-A7C7-C96162D3B415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Собственная расчетная система</a:t>
          </a:r>
          <a:endParaRPr lang="ru-RU" spc="0" dirty="0"/>
        </a:p>
      </dgm:t>
    </dgm:pt>
    <dgm:pt modelId="{E91F0817-8E38-49BA-885D-C2271D795E0A}" type="parTrans" cxnId="{A2AE1AA1-933B-4DA3-B97C-F64C70AC1D20}">
      <dgm:prSet/>
      <dgm:spPr/>
      <dgm:t>
        <a:bodyPr/>
        <a:lstStyle/>
        <a:p>
          <a:endParaRPr lang="ru-RU"/>
        </a:p>
      </dgm:t>
    </dgm:pt>
    <dgm:pt modelId="{3F05397D-43BD-4395-9B96-52ED9DFE8E55}" type="sibTrans" cxnId="{A2AE1AA1-933B-4DA3-B97C-F64C70AC1D20}">
      <dgm:prSet/>
      <dgm:spPr/>
      <dgm:t>
        <a:bodyPr/>
        <a:lstStyle/>
        <a:p>
          <a:endParaRPr lang="ru-RU"/>
        </a:p>
      </dgm:t>
    </dgm:pt>
    <dgm:pt modelId="{F1814975-FA95-418E-833B-3790F9A77B65}">
      <dgm:prSet phldrT="[Текст]"/>
      <dgm:spPr/>
      <dgm:t>
        <a:bodyPr/>
        <a:lstStyle/>
        <a:p>
          <a:r>
            <a:rPr lang="ru-RU" spc="0" dirty="0"/>
            <a:t>Система автоматизации документооборота </a:t>
          </a:r>
        </a:p>
      </dgm:t>
    </dgm:pt>
    <dgm:pt modelId="{8279C1E6-24E5-4838-9483-F2E8BC811DF3}" type="parTrans" cxnId="{B959AE70-CD8D-4CAB-B8D8-75B814F4FC36}">
      <dgm:prSet/>
      <dgm:spPr/>
      <dgm:t>
        <a:bodyPr/>
        <a:lstStyle/>
        <a:p>
          <a:endParaRPr lang="ru-RU"/>
        </a:p>
      </dgm:t>
    </dgm:pt>
    <dgm:pt modelId="{B5636446-BCEE-4036-85D8-08B84D462F95}" type="sibTrans" cxnId="{B959AE70-CD8D-4CAB-B8D8-75B814F4FC36}">
      <dgm:prSet/>
      <dgm:spPr/>
      <dgm:t>
        <a:bodyPr/>
        <a:lstStyle/>
        <a:p>
          <a:endParaRPr lang="ru-RU"/>
        </a:p>
      </dgm:t>
    </dgm:pt>
    <dgm:pt modelId="{E86CCACC-DFB0-45D4-BE44-5F3850ABF115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Собственный рейтинг  платформы </a:t>
          </a:r>
          <a:endParaRPr lang="ru-RU" spc="0" dirty="0"/>
        </a:p>
      </dgm:t>
    </dgm:pt>
    <dgm:pt modelId="{FE963A82-862F-4AE5-93CF-4EBAD83EE4F7}" type="parTrans" cxnId="{50F6159E-85EE-430D-A0B5-F63B1C979915}">
      <dgm:prSet/>
      <dgm:spPr/>
      <dgm:t>
        <a:bodyPr/>
        <a:lstStyle/>
        <a:p>
          <a:endParaRPr lang="ru-RU"/>
        </a:p>
      </dgm:t>
    </dgm:pt>
    <dgm:pt modelId="{69770123-7B95-4235-A964-381737E0F21B}" type="sibTrans" cxnId="{50F6159E-85EE-430D-A0B5-F63B1C979915}">
      <dgm:prSet/>
      <dgm:spPr/>
      <dgm:t>
        <a:bodyPr/>
        <a:lstStyle/>
        <a:p>
          <a:endParaRPr lang="ru-RU"/>
        </a:p>
      </dgm:t>
    </dgm:pt>
    <dgm:pt modelId="{1A721053-C248-44BC-9B47-98A2F5E45E6A}">
      <dgm:prSet phldrT="[Текст]"/>
      <dgm:spPr/>
      <dgm:t>
        <a:bodyPr/>
        <a:lstStyle/>
        <a:p>
          <a:r>
            <a:rPr lang="ru-RU" spc="0" dirty="0">
              <a:latin typeface="Tahoma"/>
              <a:cs typeface="Tahoma"/>
            </a:rPr>
            <a:t>Отзывы о проведенной  сделке </a:t>
          </a:r>
          <a:endParaRPr lang="ru-RU" spc="0" dirty="0"/>
        </a:p>
      </dgm:t>
    </dgm:pt>
    <dgm:pt modelId="{941B1CA7-947C-4486-B6FE-C6767D5D3D74}" type="parTrans" cxnId="{16B5BDEE-C9A3-4BAD-BD10-78AE53B41804}">
      <dgm:prSet/>
      <dgm:spPr/>
      <dgm:t>
        <a:bodyPr/>
        <a:lstStyle/>
        <a:p>
          <a:endParaRPr lang="ru-RU"/>
        </a:p>
      </dgm:t>
    </dgm:pt>
    <dgm:pt modelId="{91C140CC-E757-4D8E-B7A2-8590F6B08398}" type="sibTrans" cxnId="{16B5BDEE-C9A3-4BAD-BD10-78AE53B41804}">
      <dgm:prSet/>
      <dgm:spPr/>
      <dgm:t>
        <a:bodyPr/>
        <a:lstStyle/>
        <a:p>
          <a:endParaRPr lang="ru-RU"/>
        </a:p>
      </dgm:t>
    </dgm:pt>
    <dgm:pt modelId="{4EF386CA-CA9A-44B9-A4F6-4D96FDA36764}" type="pres">
      <dgm:prSet presAssocID="{F3382158-8299-4068-88AB-A93910B940FF}" presName="theList" presStyleCnt="0">
        <dgm:presLayoutVars>
          <dgm:dir/>
          <dgm:animLvl val="lvl"/>
          <dgm:resizeHandles val="exact"/>
        </dgm:presLayoutVars>
      </dgm:prSet>
      <dgm:spPr/>
    </dgm:pt>
    <dgm:pt modelId="{C039F4E5-BC55-49D9-B842-D4E90CDA026F}" type="pres">
      <dgm:prSet presAssocID="{C4B4891D-D281-4D2D-B42C-461EF1122DCD}" presName="compNode" presStyleCnt="0"/>
      <dgm:spPr/>
    </dgm:pt>
    <dgm:pt modelId="{498F6910-F98E-47C1-8329-962DCF04FA54}" type="pres">
      <dgm:prSet presAssocID="{C4B4891D-D281-4D2D-B42C-461EF1122DCD}" presName="aNode" presStyleLbl="bgShp" presStyleIdx="0" presStyleCnt="5" custLinFactNeighborX="-513" custLinFactNeighborY="1401"/>
      <dgm:spPr/>
    </dgm:pt>
    <dgm:pt modelId="{44FD0CCC-2587-43BE-B282-1B5BB71C139C}" type="pres">
      <dgm:prSet presAssocID="{C4B4891D-D281-4D2D-B42C-461EF1122DCD}" presName="textNode" presStyleLbl="bgShp" presStyleIdx="0" presStyleCnt="5"/>
      <dgm:spPr/>
    </dgm:pt>
    <dgm:pt modelId="{5FD9910D-5177-4CD5-A6B6-7CA9152DCD5A}" type="pres">
      <dgm:prSet presAssocID="{C4B4891D-D281-4D2D-B42C-461EF1122DCD}" presName="compChildNode" presStyleCnt="0"/>
      <dgm:spPr/>
    </dgm:pt>
    <dgm:pt modelId="{799DB5E8-1246-4E98-8B31-E4A70DEF9611}" type="pres">
      <dgm:prSet presAssocID="{C4B4891D-D281-4D2D-B42C-461EF1122DCD}" presName="theInnerList" presStyleCnt="0"/>
      <dgm:spPr/>
    </dgm:pt>
    <dgm:pt modelId="{3F138D17-2D37-4747-8AA2-492D117BA515}" type="pres">
      <dgm:prSet presAssocID="{A323952D-FFD0-4A3A-BF2C-0E23BEA4E532}" presName="childNode" presStyleLbl="node1" presStyleIdx="0" presStyleCnt="19">
        <dgm:presLayoutVars>
          <dgm:bulletEnabled val="1"/>
        </dgm:presLayoutVars>
      </dgm:prSet>
      <dgm:spPr/>
    </dgm:pt>
    <dgm:pt modelId="{15269AD0-44C3-4102-8CC3-EAFDB47B1483}" type="pres">
      <dgm:prSet presAssocID="{A323952D-FFD0-4A3A-BF2C-0E23BEA4E532}" presName="aSpace2" presStyleCnt="0"/>
      <dgm:spPr/>
    </dgm:pt>
    <dgm:pt modelId="{32C5F514-FB31-4892-966B-4999837C0278}" type="pres">
      <dgm:prSet presAssocID="{77923CBC-2A33-484A-96DD-F7BE916A3D6A}" presName="childNode" presStyleLbl="node1" presStyleIdx="1" presStyleCnt="19">
        <dgm:presLayoutVars>
          <dgm:bulletEnabled val="1"/>
        </dgm:presLayoutVars>
      </dgm:prSet>
      <dgm:spPr/>
    </dgm:pt>
    <dgm:pt modelId="{3FA783A7-F3BE-4F11-A6BC-8AA9A7517567}" type="pres">
      <dgm:prSet presAssocID="{77923CBC-2A33-484A-96DD-F7BE916A3D6A}" presName="aSpace2" presStyleCnt="0"/>
      <dgm:spPr/>
    </dgm:pt>
    <dgm:pt modelId="{D008C960-A416-44D4-BD6B-4713B61CF272}" type="pres">
      <dgm:prSet presAssocID="{ECF8373F-B8D3-46C4-A050-5ED08849E427}" presName="childNode" presStyleLbl="node1" presStyleIdx="2" presStyleCnt="19">
        <dgm:presLayoutVars>
          <dgm:bulletEnabled val="1"/>
        </dgm:presLayoutVars>
      </dgm:prSet>
      <dgm:spPr/>
    </dgm:pt>
    <dgm:pt modelId="{3842977B-FDC6-4E9E-90D5-5A9A5BBDDE59}" type="pres">
      <dgm:prSet presAssocID="{ECF8373F-B8D3-46C4-A050-5ED08849E427}" presName="aSpace2" presStyleCnt="0"/>
      <dgm:spPr/>
    </dgm:pt>
    <dgm:pt modelId="{B3E505AD-97BE-43BA-8EAD-784EDCB24821}" type="pres">
      <dgm:prSet presAssocID="{AA2DBAC4-AFEF-478E-9977-F605C0D735DA}" presName="childNode" presStyleLbl="node1" presStyleIdx="3" presStyleCnt="19">
        <dgm:presLayoutVars>
          <dgm:bulletEnabled val="1"/>
        </dgm:presLayoutVars>
      </dgm:prSet>
      <dgm:spPr/>
    </dgm:pt>
    <dgm:pt modelId="{9BAA37AE-D0CC-4722-B8D3-E23D597B69B0}" type="pres">
      <dgm:prSet presAssocID="{AA2DBAC4-AFEF-478E-9977-F605C0D735DA}" presName="aSpace2" presStyleCnt="0"/>
      <dgm:spPr/>
    </dgm:pt>
    <dgm:pt modelId="{EDCB2C5E-AC3E-4564-80FD-B8FB577EAB2B}" type="pres">
      <dgm:prSet presAssocID="{1FEB7B77-10F2-4CEA-BE50-F8D103FE77BA}" presName="childNode" presStyleLbl="node1" presStyleIdx="4" presStyleCnt="19">
        <dgm:presLayoutVars>
          <dgm:bulletEnabled val="1"/>
        </dgm:presLayoutVars>
      </dgm:prSet>
      <dgm:spPr/>
    </dgm:pt>
    <dgm:pt modelId="{C440A2B6-F845-4F35-A02E-12C84E4515DF}" type="pres">
      <dgm:prSet presAssocID="{1FEB7B77-10F2-4CEA-BE50-F8D103FE77BA}" presName="aSpace2" presStyleCnt="0"/>
      <dgm:spPr/>
    </dgm:pt>
    <dgm:pt modelId="{B7A24800-3E16-41F5-9583-77815851A782}" type="pres">
      <dgm:prSet presAssocID="{651B571B-AFE0-4974-A50E-CFAA85F00E8F}" presName="childNode" presStyleLbl="node1" presStyleIdx="5" presStyleCnt="19">
        <dgm:presLayoutVars>
          <dgm:bulletEnabled val="1"/>
        </dgm:presLayoutVars>
      </dgm:prSet>
      <dgm:spPr/>
    </dgm:pt>
    <dgm:pt modelId="{2466A88A-CFB6-42BC-B812-A665D4F92148}" type="pres">
      <dgm:prSet presAssocID="{C4B4891D-D281-4D2D-B42C-461EF1122DCD}" presName="aSpace" presStyleCnt="0"/>
      <dgm:spPr/>
    </dgm:pt>
    <dgm:pt modelId="{775E16F4-9955-47E2-AFE6-2CE58666624D}" type="pres">
      <dgm:prSet presAssocID="{6B3AFD0B-5F3E-4E58-A0FD-769E1E4D2044}" presName="compNode" presStyleCnt="0"/>
      <dgm:spPr/>
    </dgm:pt>
    <dgm:pt modelId="{6FD9C36F-6F4E-4AA4-A1F7-497924131186}" type="pres">
      <dgm:prSet presAssocID="{6B3AFD0B-5F3E-4E58-A0FD-769E1E4D2044}" presName="aNode" presStyleLbl="bgShp" presStyleIdx="1" presStyleCnt="5"/>
      <dgm:spPr/>
    </dgm:pt>
    <dgm:pt modelId="{DFCAA8D7-2B8F-4F57-9A8C-74C8426F416F}" type="pres">
      <dgm:prSet presAssocID="{6B3AFD0B-5F3E-4E58-A0FD-769E1E4D2044}" presName="textNode" presStyleLbl="bgShp" presStyleIdx="1" presStyleCnt="5"/>
      <dgm:spPr/>
    </dgm:pt>
    <dgm:pt modelId="{8EC51CF6-3BB5-41B9-817D-C09C03648035}" type="pres">
      <dgm:prSet presAssocID="{6B3AFD0B-5F3E-4E58-A0FD-769E1E4D2044}" presName="compChildNode" presStyleCnt="0"/>
      <dgm:spPr/>
    </dgm:pt>
    <dgm:pt modelId="{C866C7BA-0346-4F08-A7E9-1361B239396D}" type="pres">
      <dgm:prSet presAssocID="{6B3AFD0B-5F3E-4E58-A0FD-769E1E4D2044}" presName="theInnerList" presStyleCnt="0"/>
      <dgm:spPr/>
    </dgm:pt>
    <dgm:pt modelId="{F13A036D-DDB9-4F72-98BC-96A7F15AF53B}" type="pres">
      <dgm:prSet presAssocID="{1C873C24-C8C5-4B2F-9534-138348AEDD76}" presName="childNode" presStyleLbl="node1" presStyleIdx="6" presStyleCnt="19">
        <dgm:presLayoutVars>
          <dgm:bulletEnabled val="1"/>
        </dgm:presLayoutVars>
      </dgm:prSet>
      <dgm:spPr/>
    </dgm:pt>
    <dgm:pt modelId="{56C81BB5-0DAE-44C8-A5E4-F9E14546CCCC}" type="pres">
      <dgm:prSet presAssocID="{1C873C24-C8C5-4B2F-9534-138348AEDD76}" presName="aSpace2" presStyleCnt="0"/>
      <dgm:spPr/>
    </dgm:pt>
    <dgm:pt modelId="{6BA6C187-A3A3-416B-9E6A-5E523D779E80}" type="pres">
      <dgm:prSet presAssocID="{D6CD0717-26C4-4DEC-AC51-1760E35F23A3}" presName="childNode" presStyleLbl="node1" presStyleIdx="7" presStyleCnt="19">
        <dgm:presLayoutVars>
          <dgm:bulletEnabled val="1"/>
        </dgm:presLayoutVars>
      </dgm:prSet>
      <dgm:spPr/>
    </dgm:pt>
    <dgm:pt modelId="{1AF1171C-D23F-4179-BF6B-6F1CB7B4E831}" type="pres">
      <dgm:prSet presAssocID="{D6CD0717-26C4-4DEC-AC51-1760E35F23A3}" presName="aSpace2" presStyleCnt="0"/>
      <dgm:spPr/>
    </dgm:pt>
    <dgm:pt modelId="{D12C0F00-8612-4E73-A414-B7DB9F00250B}" type="pres">
      <dgm:prSet presAssocID="{FA7D2AF9-CF81-4649-9935-C802173D52E3}" presName="childNode" presStyleLbl="node1" presStyleIdx="8" presStyleCnt="19">
        <dgm:presLayoutVars>
          <dgm:bulletEnabled val="1"/>
        </dgm:presLayoutVars>
      </dgm:prSet>
      <dgm:spPr/>
    </dgm:pt>
    <dgm:pt modelId="{222B9572-17E6-45B0-95E0-F173EF37A4CE}" type="pres">
      <dgm:prSet presAssocID="{FA7D2AF9-CF81-4649-9935-C802173D52E3}" presName="aSpace2" presStyleCnt="0"/>
      <dgm:spPr/>
    </dgm:pt>
    <dgm:pt modelId="{82819A47-1CC1-4FC4-9BE2-8EFAA8640C14}" type="pres">
      <dgm:prSet presAssocID="{44F76B4E-AC41-4B9E-9EC5-07EE508D7CDA}" presName="childNode" presStyleLbl="node1" presStyleIdx="9" presStyleCnt="19">
        <dgm:presLayoutVars>
          <dgm:bulletEnabled val="1"/>
        </dgm:presLayoutVars>
      </dgm:prSet>
      <dgm:spPr/>
    </dgm:pt>
    <dgm:pt modelId="{9FA4A2CB-67A2-449A-9B9F-E8856C6B2764}" type="pres">
      <dgm:prSet presAssocID="{6B3AFD0B-5F3E-4E58-A0FD-769E1E4D2044}" presName="aSpace" presStyleCnt="0"/>
      <dgm:spPr/>
    </dgm:pt>
    <dgm:pt modelId="{64FE957A-8CD8-46E4-9E79-14F8BB95548B}" type="pres">
      <dgm:prSet presAssocID="{76ADED48-6BDE-491F-B825-F719F10E8F9F}" presName="compNode" presStyleCnt="0"/>
      <dgm:spPr/>
    </dgm:pt>
    <dgm:pt modelId="{9AE7E414-E666-429C-A8C4-AC72C61EAA77}" type="pres">
      <dgm:prSet presAssocID="{76ADED48-6BDE-491F-B825-F719F10E8F9F}" presName="aNode" presStyleLbl="bgShp" presStyleIdx="2" presStyleCnt="5"/>
      <dgm:spPr/>
    </dgm:pt>
    <dgm:pt modelId="{4A1FC627-B5F9-4B96-9F95-D8141C9BFA4E}" type="pres">
      <dgm:prSet presAssocID="{76ADED48-6BDE-491F-B825-F719F10E8F9F}" presName="textNode" presStyleLbl="bgShp" presStyleIdx="2" presStyleCnt="5"/>
      <dgm:spPr/>
    </dgm:pt>
    <dgm:pt modelId="{78406AA4-FCCC-42CB-9958-FF7A28447D01}" type="pres">
      <dgm:prSet presAssocID="{76ADED48-6BDE-491F-B825-F719F10E8F9F}" presName="compChildNode" presStyleCnt="0"/>
      <dgm:spPr/>
    </dgm:pt>
    <dgm:pt modelId="{09A58D49-34C2-41C9-97BD-D862EB17F1D6}" type="pres">
      <dgm:prSet presAssocID="{76ADED48-6BDE-491F-B825-F719F10E8F9F}" presName="theInnerList" presStyleCnt="0"/>
      <dgm:spPr/>
    </dgm:pt>
    <dgm:pt modelId="{C0194651-BCF5-45CD-AC5B-E37A22EEC7C1}" type="pres">
      <dgm:prSet presAssocID="{E3402B39-8599-43B0-ABD8-DF6785EE85C2}" presName="childNode" presStyleLbl="node1" presStyleIdx="10" presStyleCnt="19">
        <dgm:presLayoutVars>
          <dgm:bulletEnabled val="1"/>
        </dgm:presLayoutVars>
      </dgm:prSet>
      <dgm:spPr/>
    </dgm:pt>
    <dgm:pt modelId="{FD335F50-9B44-483B-8901-D758F0F060A9}" type="pres">
      <dgm:prSet presAssocID="{E3402B39-8599-43B0-ABD8-DF6785EE85C2}" presName="aSpace2" presStyleCnt="0"/>
      <dgm:spPr/>
    </dgm:pt>
    <dgm:pt modelId="{D93536C1-6777-4BDF-A0EF-D20C755909E7}" type="pres">
      <dgm:prSet presAssocID="{3E1B883C-7ED4-4A85-8605-D4FFA77C52AD}" presName="childNode" presStyleLbl="node1" presStyleIdx="11" presStyleCnt="19">
        <dgm:presLayoutVars>
          <dgm:bulletEnabled val="1"/>
        </dgm:presLayoutVars>
      </dgm:prSet>
      <dgm:spPr/>
    </dgm:pt>
    <dgm:pt modelId="{117030AC-88A8-4707-A8E4-A2B960DACC56}" type="pres">
      <dgm:prSet presAssocID="{3E1B883C-7ED4-4A85-8605-D4FFA77C52AD}" presName="aSpace2" presStyleCnt="0"/>
      <dgm:spPr/>
    </dgm:pt>
    <dgm:pt modelId="{A20E729B-30A0-46E8-A829-546B43674C02}" type="pres">
      <dgm:prSet presAssocID="{331D48AD-9790-47A6-ABC4-E4ADA3B14ED0}" presName="childNode" presStyleLbl="node1" presStyleIdx="12" presStyleCnt="19">
        <dgm:presLayoutVars>
          <dgm:bulletEnabled val="1"/>
        </dgm:presLayoutVars>
      </dgm:prSet>
      <dgm:spPr/>
    </dgm:pt>
    <dgm:pt modelId="{D067FE8E-3DD7-4403-B5FA-5E9E873C0A7F}" type="pres">
      <dgm:prSet presAssocID="{76ADED48-6BDE-491F-B825-F719F10E8F9F}" presName="aSpace" presStyleCnt="0"/>
      <dgm:spPr/>
    </dgm:pt>
    <dgm:pt modelId="{68BF0910-AF72-4C25-BC41-572A1513B922}" type="pres">
      <dgm:prSet presAssocID="{401E34A1-D699-4B95-A950-D3AE7B126182}" presName="compNode" presStyleCnt="0"/>
      <dgm:spPr/>
    </dgm:pt>
    <dgm:pt modelId="{6A2751C1-8E9B-4F52-B6B2-7E2671579741}" type="pres">
      <dgm:prSet presAssocID="{401E34A1-D699-4B95-A950-D3AE7B126182}" presName="aNode" presStyleLbl="bgShp" presStyleIdx="3" presStyleCnt="5"/>
      <dgm:spPr/>
    </dgm:pt>
    <dgm:pt modelId="{842EB723-FE7E-404B-8CD3-F3CA81B03A4C}" type="pres">
      <dgm:prSet presAssocID="{401E34A1-D699-4B95-A950-D3AE7B126182}" presName="textNode" presStyleLbl="bgShp" presStyleIdx="3" presStyleCnt="5"/>
      <dgm:spPr/>
    </dgm:pt>
    <dgm:pt modelId="{CC7047B1-303F-4B06-AF5E-85A8498E76F5}" type="pres">
      <dgm:prSet presAssocID="{401E34A1-D699-4B95-A950-D3AE7B126182}" presName="compChildNode" presStyleCnt="0"/>
      <dgm:spPr/>
    </dgm:pt>
    <dgm:pt modelId="{EEEA2A1A-30A5-4D48-8F75-E861A9AE1F27}" type="pres">
      <dgm:prSet presAssocID="{401E34A1-D699-4B95-A950-D3AE7B126182}" presName="theInnerList" presStyleCnt="0"/>
      <dgm:spPr/>
    </dgm:pt>
    <dgm:pt modelId="{0A9821CF-BE39-4212-96DF-DD112DBC11A0}" type="pres">
      <dgm:prSet presAssocID="{B3C16ABC-D904-44FF-87E6-FA9A27B48B3B}" presName="childNode" presStyleLbl="node1" presStyleIdx="13" presStyleCnt="19">
        <dgm:presLayoutVars>
          <dgm:bulletEnabled val="1"/>
        </dgm:presLayoutVars>
      </dgm:prSet>
      <dgm:spPr/>
    </dgm:pt>
    <dgm:pt modelId="{7EDC9848-F9FC-4770-8F46-25A1DBDFDC1E}" type="pres">
      <dgm:prSet presAssocID="{B3C16ABC-D904-44FF-87E6-FA9A27B48B3B}" presName="aSpace2" presStyleCnt="0"/>
      <dgm:spPr/>
    </dgm:pt>
    <dgm:pt modelId="{EF8249EA-B4B6-4823-916B-97B5E16104D8}" type="pres">
      <dgm:prSet presAssocID="{A8457F81-7E09-44DA-A7C7-C96162D3B415}" presName="childNode" presStyleLbl="node1" presStyleIdx="14" presStyleCnt="19">
        <dgm:presLayoutVars>
          <dgm:bulletEnabled val="1"/>
        </dgm:presLayoutVars>
      </dgm:prSet>
      <dgm:spPr/>
    </dgm:pt>
    <dgm:pt modelId="{EE506655-BA52-4F0F-8D60-DA4337FE81BC}" type="pres">
      <dgm:prSet presAssocID="{A8457F81-7E09-44DA-A7C7-C96162D3B415}" presName="aSpace2" presStyleCnt="0"/>
      <dgm:spPr/>
    </dgm:pt>
    <dgm:pt modelId="{BB7BCF3A-9BCE-4048-AEF2-2A95C242657F}" type="pres">
      <dgm:prSet presAssocID="{F1814975-FA95-418E-833B-3790F9A77B65}" presName="childNode" presStyleLbl="node1" presStyleIdx="15" presStyleCnt="19">
        <dgm:presLayoutVars>
          <dgm:bulletEnabled val="1"/>
        </dgm:presLayoutVars>
      </dgm:prSet>
      <dgm:spPr/>
    </dgm:pt>
    <dgm:pt modelId="{BBC19A23-592D-4D9F-A9FB-17260B949D10}" type="pres">
      <dgm:prSet presAssocID="{401E34A1-D699-4B95-A950-D3AE7B126182}" presName="aSpace" presStyleCnt="0"/>
      <dgm:spPr/>
    </dgm:pt>
    <dgm:pt modelId="{62E0D03B-2019-41B3-80AD-6EF91F848845}" type="pres">
      <dgm:prSet presAssocID="{DD95E363-8C26-4143-B1D2-274BAE356975}" presName="compNode" presStyleCnt="0"/>
      <dgm:spPr/>
    </dgm:pt>
    <dgm:pt modelId="{B9CAC13A-6F21-412E-87F2-E87EEAF153D5}" type="pres">
      <dgm:prSet presAssocID="{DD95E363-8C26-4143-B1D2-274BAE356975}" presName="aNode" presStyleLbl="bgShp" presStyleIdx="4" presStyleCnt="5"/>
      <dgm:spPr/>
    </dgm:pt>
    <dgm:pt modelId="{814EF0F4-60EC-49D8-9663-AF443D9B9050}" type="pres">
      <dgm:prSet presAssocID="{DD95E363-8C26-4143-B1D2-274BAE356975}" presName="textNode" presStyleLbl="bgShp" presStyleIdx="4" presStyleCnt="5"/>
      <dgm:spPr/>
    </dgm:pt>
    <dgm:pt modelId="{C51A2DF4-BBC1-420C-A4A2-EE5AF7FC585A}" type="pres">
      <dgm:prSet presAssocID="{DD95E363-8C26-4143-B1D2-274BAE356975}" presName="compChildNode" presStyleCnt="0"/>
      <dgm:spPr/>
    </dgm:pt>
    <dgm:pt modelId="{D99E3A4C-E9E9-4004-ACC5-59B4A605DE14}" type="pres">
      <dgm:prSet presAssocID="{DD95E363-8C26-4143-B1D2-274BAE356975}" presName="theInnerList" presStyleCnt="0"/>
      <dgm:spPr/>
    </dgm:pt>
    <dgm:pt modelId="{38C5E3DA-6193-4C04-94A8-A89B72B008C0}" type="pres">
      <dgm:prSet presAssocID="{BAEA6279-4516-48E1-8E91-59680E34D74B}" presName="childNode" presStyleLbl="node1" presStyleIdx="16" presStyleCnt="19">
        <dgm:presLayoutVars>
          <dgm:bulletEnabled val="1"/>
        </dgm:presLayoutVars>
      </dgm:prSet>
      <dgm:spPr/>
    </dgm:pt>
    <dgm:pt modelId="{AC12737C-1A79-40C3-8886-31CCDF95F5B3}" type="pres">
      <dgm:prSet presAssocID="{BAEA6279-4516-48E1-8E91-59680E34D74B}" presName="aSpace2" presStyleCnt="0"/>
      <dgm:spPr/>
    </dgm:pt>
    <dgm:pt modelId="{55F1A5D2-708C-430D-A0A6-330DA9EF7DD3}" type="pres">
      <dgm:prSet presAssocID="{E86CCACC-DFB0-45D4-BE44-5F3850ABF115}" presName="childNode" presStyleLbl="node1" presStyleIdx="17" presStyleCnt="19">
        <dgm:presLayoutVars>
          <dgm:bulletEnabled val="1"/>
        </dgm:presLayoutVars>
      </dgm:prSet>
      <dgm:spPr/>
    </dgm:pt>
    <dgm:pt modelId="{A1082CFD-A1B8-4A74-837E-54E57723FC09}" type="pres">
      <dgm:prSet presAssocID="{E86CCACC-DFB0-45D4-BE44-5F3850ABF115}" presName="aSpace2" presStyleCnt="0"/>
      <dgm:spPr/>
    </dgm:pt>
    <dgm:pt modelId="{C44B76AB-5F70-48D4-B5CE-4A6AA17924F3}" type="pres">
      <dgm:prSet presAssocID="{1A721053-C248-44BC-9B47-98A2F5E45E6A}" presName="childNode" presStyleLbl="node1" presStyleIdx="18" presStyleCnt="19">
        <dgm:presLayoutVars>
          <dgm:bulletEnabled val="1"/>
        </dgm:presLayoutVars>
      </dgm:prSet>
      <dgm:spPr/>
    </dgm:pt>
  </dgm:ptLst>
  <dgm:cxnLst>
    <dgm:cxn modelId="{D8E58800-68D3-4558-99B8-32A9D9F77E54}" srcId="{C4B4891D-D281-4D2D-B42C-461EF1122DCD}" destId="{1FEB7B77-10F2-4CEA-BE50-F8D103FE77BA}" srcOrd="4" destOrd="0" parTransId="{874426EE-1570-468A-AE16-4ED24A67F14A}" sibTransId="{653BDCE0-593B-4772-810D-FFCC66006B79}"/>
    <dgm:cxn modelId="{ACB7C400-9199-4897-8DE4-71A3A8222D5D}" srcId="{76ADED48-6BDE-491F-B825-F719F10E8F9F}" destId="{E3402B39-8599-43B0-ABD8-DF6785EE85C2}" srcOrd="0" destOrd="0" parTransId="{6DA5DD97-D881-4BC1-B321-0564F58BE139}" sibTransId="{7268DAE9-A325-43F8-8D46-4282CCFFFD9F}"/>
    <dgm:cxn modelId="{B1466701-2BC1-4E19-AA2E-778D47CC4D06}" srcId="{F3382158-8299-4068-88AB-A93910B940FF}" destId="{401E34A1-D699-4B95-A950-D3AE7B126182}" srcOrd="3" destOrd="0" parTransId="{E25F99B5-2E73-43D9-8A94-D32D069FC88A}" sibTransId="{1839CF9E-4BE7-483A-AE1A-0E5698EACC1E}"/>
    <dgm:cxn modelId="{BFEC9505-05B7-4430-A92F-0F1FD8DD5503}" type="presOf" srcId="{BAEA6279-4516-48E1-8E91-59680E34D74B}" destId="{38C5E3DA-6193-4C04-94A8-A89B72B008C0}" srcOrd="0" destOrd="0" presId="urn:microsoft.com/office/officeart/2005/8/layout/lProcess2"/>
    <dgm:cxn modelId="{1539AC0C-F0A7-4BA8-913C-5D6C3AA37D4B}" srcId="{C4B4891D-D281-4D2D-B42C-461EF1122DCD}" destId="{A323952D-FFD0-4A3A-BF2C-0E23BEA4E532}" srcOrd="0" destOrd="0" parTransId="{9B924318-FBC4-4A05-94B6-5219904A6CC2}" sibTransId="{03AABB06-1139-420D-BC93-6CA0CDD4B0B0}"/>
    <dgm:cxn modelId="{B781F90C-5605-468F-AE7B-58EB7049AECF}" type="presOf" srcId="{C4B4891D-D281-4D2D-B42C-461EF1122DCD}" destId="{44FD0CCC-2587-43BE-B282-1B5BB71C139C}" srcOrd="1" destOrd="0" presId="urn:microsoft.com/office/officeart/2005/8/layout/lProcess2"/>
    <dgm:cxn modelId="{24574111-9634-4366-9BE0-ABE83EDD42AB}" type="presOf" srcId="{77923CBC-2A33-484A-96DD-F7BE916A3D6A}" destId="{32C5F514-FB31-4892-966B-4999837C0278}" srcOrd="0" destOrd="0" presId="urn:microsoft.com/office/officeart/2005/8/layout/lProcess2"/>
    <dgm:cxn modelId="{D56DE811-F983-442F-9E32-345406DC41B0}" type="presOf" srcId="{6B3AFD0B-5F3E-4E58-A0FD-769E1E4D2044}" destId="{6FD9C36F-6F4E-4AA4-A1F7-497924131186}" srcOrd="0" destOrd="0" presId="urn:microsoft.com/office/officeart/2005/8/layout/lProcess2"/>
    <dgm:cxn modelId="{4789E316-E626-4868-BFC6-827CC0241085}" type="presOf" srcId="{F3382158-8299-4068-88AB-A93910B940FF}" destId="{4EF386CA-CA9A-44B9-A4F6-4D96FDA36764}" srcOrd="0" destOrd="0" presId="urn:microsoft.com/office/officeart/2005/8/layout/lProcess2"/>
    <dgm:cxn modelId="{6738D917-02CB-4C7B-8285-E73FEC6F9E73}" type="presOf" srcId="{DD95E363-8C26-4143-B1D2-274BAE356975}" destId="{B9CAC13A-6F21-412E-87F2-E87EEAF153D5}" srcOrd="0" destOrd="0" presId="urn:microsoft.com/office/officeart/2005/8/layout/lProcess2"/>
    <dgm:cxn modelId="{D8611223-0E3C-4AD0-9DF2-6BD0E60EFCA6}" srcId="{DD95E363-8C26-4143-B1D2-274BAE356975}" destId="{BAEA6279-4516-48E1-8E91-59680E34D74B}" srcOrd="0" destOrd="0" parTransId="{FE3C09B1-258D-4EF7-B64E-971F954366D8}" sibTransId="{59216D47-6566-46AF-B971-5017A739CDA0}"/>
    <dgm:cxn modelId="{7CCC1F28-911E-4E04-BEE1-AE4C8FCBEE31}" type="presOf" srcId="{DD95E363-8C26-4143-B1D2-274BAE356975}" destId="{814EF0F4-60EC-49D8-9663-AF443D9B9050}" srcOrd="1" destOrd="0" presId="urn:microsoft.com/office/officeart/2005/8/layout/lProcess2"/>
    <dgm:cxn modelId="{052ED530-BBA5-4DBC-8ABD-29B0AD4CBB1C}" srcId="{6B3AFD0B-5F3E-4E58-A0FD-769E1E4D2044}" destId="{1C873C24-C8C5-4B2F-9534-138348AEDD76}" srcOrd="0" destOrd="0" parTransId="{DD7CBD5B-B8D6-4F68-BFD2-1A2392016B68}" sibTransId="{0874184D-6192-44FA-AB50-670C457120EE}"/>
    <dgm:cxn modelId="{1C66843D-FFBE-4593-9918-3E8C06E7C878}" type="presOf" srcId="{C4B4891D-D281-4D2D-B42C-461EF1122DCD}" destId="{498F6910-F98E-47C1-8329-962DCF04FA54}" srcOrd="0" destOrd="0" presId="urn:microsoft.com/office/officeart/2005/8/layout/lProcess2"/>
    <dgm:cxn modelId="{27C1845C-2E25-43F9-9768-F36061570C1E}" srcId="{F3382158-8299-4068-88AB-A93910B940FF}" destId="{76ADED48-6BDE-491F-B825-F719F10E8F9F}" srcOrd="2" destOrd="0" parTransId="{577CBA99-B78C-4875-B652-A9AC7562BC56}" sibTransId="{EE694D5E-4627-4EC5-876D-233C66848A20}"/>
    <dgm:cxn modelId="{432E735F-6281-422F-8EFC-5856ABBD754C}" type="presOf" srcId="{D6CD0717-26C4-4DEC-AC51-1760E35F23A3}" destId="{6BA6C187-A3A3-416B-9E6A-5E523D779E80}" srcOrd="0" destOrd="0" presId="urn:microsoft.com/office/officeart/2005/8/layout/lProcess2"/>
    <dgm:cxn modelId="{E065D161-7C44-47A3-B132-B0C415535C4F}" type="presOf" srcId="{331D48AD-9790-47A6-ABC4-E4ADA3B14ED0}" destId="{A20E729B-30A0-46E8-A829-546B43674C02}" srcOrd="0" destOrd="0" presId="urn:microsoft.com/office/officeart/2005/8/layout/lProcess2"/>
    <dgm:cxn modelId="{659BA743-625A-4D22-90E6-2DCE302B58E0}" type="presOf" srcId="{76ADED48-6BDE-491F-B825-F719F10E8F9F}" destId="{4A1FC627-B5F9-4B96-9F95-D8141C9BFA4E}" srcOrd="1" destOrd="0" presId="urn:microsoft.com/office/officeart/2005/8/layout/lProcess2"/>
    <dgm:cxn modelId="{002F0244-5F86-46FB-A51A-A619836566A9}" type="presOf" srcId="{AA2DBAC4-AFEF-478E-9977-F605C0D735DA}" destId="{B3E505AD-97BE-43BA-8EAD-784EDCB24821}" srcOrd="0" destOrd="0" presId="urn:microsoft.com/office/officeart/2005/8/layout/lProcess2"/>
    <dgm:cxn modelId="{874E3967-EDD2-4FD3-BFA6-ADD7312587F0}" srcId="{6B3AFD0B-5F3E-4E58-A0FD-769E1E4D2044}" destId="{D6CD0717-26C4-4DEC-AC51-1760E35F23A3}" srcOrd="1" destOrd="0" parTransId="{CCC54649-57A7-403C-96A4-BDD71E5B196D}" sibTransId="{CD464AE5-D7FA-49D8-A8A5-309F863AD10B}"/>
    <dgm:cxn modelId="{B959AE70-CD8D-4CAB-B8D8-75B814F4FC36}" srcId="{401E34A1-D699-4B95-A950-D3AE7B126182}" destId="{F1814975-FA95-418E-833B-3790F9A77B65}" srcOrd="2" destOrd="0" parTransId="{8279C1E6-24E5-4838-9483-F2E8BC811DF3}" sibTransId="{B5636446-BCEE-4036-85D8-08B84D462F95}"/>
    <dgm:cxn modelId="{092DDE73-F7AE-42C9-9565-D79112D395DC}" type="presOf" srcId="{1A721053-C248-44BC-9B47-98A2F5E45E6A}" destId="{C44B76AB-5F70-48D4-B5CE-4A6AA17924F3}" srcOrd="0" destOrd="0" presId="urn:microsoft.com/office/officeart/2005/8/layout/lProcess2"/>
    <dgm:cxn modelId="{5C5DAC58-9779-4442-88CA-823F46773EC9}" srcId="{F3382158-8299-4068-88AB-A93910B940FF}" destId="{C4B4891D-D281-4D2D-B42C-461EF1122DCD}" srcOrd="0" destOrd="0" parTransId="{A9CFF0FF-C5AF-4552-862E-8434B4FC2949}" sibTransId="{91C66846-2900-45B4-A2CC-35C83E3EB1E4}"/>
    <dgm:cxn modelId="{5EEAF87D-927C-4815-BDD4-928A7CCE40E2}" type="presOf" srcId="{E86CCACC-DFB0-45D4-BE44-5F3850ABF115}" destId="{55F1A5D2-708C-430D-A0A6-330DA9EF7DD3}" srcOrd="0" destOrd="0" presId="urn:microsoft.com/office/officeart/2005/8/layout/lProcess2"/>
    <dgm:cxn modelId="{7564C085-7180-4D08-8E7F-DC9C92D81E9D}" type="presOf" srcId="{76ADED48-6BDE-491F-B825-F719F10E8F9F}" destId="{9AE7E414-E666-429C-A8C4-AC72C61EAA77}" srcOrd="0" destOrd="0" presId="urn:microsoft.com/office/officeart/2005/8/layout/lProcess2"/>
    <dgm:cxn modelId="{3AD43987-25BC-4CD6-B63E-764828C2E469}" type="presOf" srcId="{FA7D2AF9-CF81-4649-9935-C802173D52E3}" destId="{D12C0F00-8612-4E73-A414-B7DB9F00250B}" srcOrd="0" destOrd="0" presId="urn:microsoft.com/office/officeart/2005/8/layout/lProcess2"/>
    <dgm:cxn modelId="{C2B41688-2ED6-4509-95FC-9D2B65060BBB}" type="presOf" srcId="{401E34A1-D699-4B95-A950-D3AE7B126182}" destId="{842EB723-FE7E-404B-8CD3-F3CA81B03A4C}" srcOrd="1" destOrd="0" presId="urn:microsoft.com/office/officeart/2005/8/layout/lProcess2"/>
    <dgm:cxn modelId="{153AAA93-78C8-453D-AA0A-F58108B0046B}" type="presOf" srcId="{3E1B883C-7ED4-4A85-8605-D4FFA77C52AD}" destId="{D93536C1-6777-4BDF-A0EF-D20C755909E7}" srcOrd="0" destOrd="0" presId="urn:microsoft.com/office/officeart/2005/8/layout/lProcess2"/>
    <dgm:cxn modelId="{2C93EF93-6F14-4C1C-A90A-35FDDA59B753}" srcId="{401E34A1-D699-4B95-A950-D3AE7B126182}" destId="{B3C16ABC-D904-44FF-87E6-FA9A27B48B3B}" srcOrd="0" destOrd="0" parTransId="{765A312E-2C2C-454F-8E80-D890A613F3DC}" sibTransId="{7C475FCF-9D6C-4E0C-B2B3-6600B4BCF464}"/>
    <dgm:cxn modelId="{26DCB49B-8622-4AAB-AD88-5FE0B2897E0A}" srcId="{C4B4891D-D281-4D2D-B42C-461EF1122DCD}" destId="{77923CBC-2A33-484A-96DD-F7BE916A3D6A}" srcOrd="1" destOrd="0" parTransId="{CF1B2B9C-0E29-4CE4-9C6A-A443A0F20365}" sibTransId="{CA4155CA-2398-47FC-BDC2-CC3E93A11425}"/>
    <dgm:cxn modelId="{D09BE39C-C37F-4087-BB3F-530F1155650A}" type="presOf" srcId="{6B3AFD0B-5F3E-4E58-A0FD-769E1E4D2044}" destId="{DFCAA8D7-2B8F-4F57-9A8C-74C8426F416F}" srcOrd="1" destOrd="0" presId="urn:microsoft.com/office/officeart/2005/8/layout/lProcess2"/>
    <dgm:cxn modelId="{599EBD9D-ED66-4235-A387-67A48F576D22}" srcId="{76ADED48-6BDE-491F-B825-F719F10E8F9F}" destId="{331D48AD-9790-47A6-ABC4-E4ADA3B14ED0}" srcOrd="2" destOrd="0" parTransId="{FCABC75B-A2CE-462A-88C5-B67513576C76}" sibTransId="{8112BF86-75BA-46D2-992E-9C6B0F4952D3}"/>
    <dgm:cxn modelId="{50F6159E-85EE-430D-A0B5-F63B1C979915}" srcId="{DD95E363-8C26-4143-B1D2-274BAE356975}" destId="{E86CCACC-DFB0-45D4-BE44-5F3850ABF115}" srcOrd="1" destOrd="0" parTransId="{FE963A82-862F-4AE5-93CF-4EBAD83EE4F7}" sibTransId="{69770123-7B95-4235-A964-381737E0F21B}"/>
    <dgm:cxn modelId="{A2AE1AA1-933B-4DA3-B97C-F64C70AC1D20}" srcId="{401E34A1-D699-4B95-A950-D3AE7B126182}" destId="{A8457F81-7E09-44DA-A7C7-C96162D3B415}" srcOrd="1" destOrd="0" parTransId="{E91F0817-8E38-49BA-885D-C2271D795E0A}" sibTransId="{3F05397D-43BD-4395-9B96-52ED9DFE8E55}"/>
    <dgm:cxn modelId="{5F4561A6-F712-4615-A95D-78160278A803}" srcId="{6B3AFD0B-5F3E-4E58-A0FD-769E1E4D2044}" destId="{44F76B4E-AC41-4B9E-9EC5-07EE508D7CDA}" srcOrd="3" destOrd="0" parTransId="{AD3CB360-4BCA-4F3D-94D3-34EC0CACC474}" sibTransId="{5B8B3EC5-4BF1-453B-B840-A057F90D38CB}"/>
    <dgm:cxn modelId="{80E2AAAB-E2C1-4CBB-A416-4007DC5746E4}" type="presOf" srcId="{44F76B4E-AC41-4B9E-9EC5-07EE508D7CDA}" destId="{82819A47-1CC1-4FC4-9BE2-8EFAA8640C14}" srcOrd="0" destOrd="0" presId="urn:microsoft.com/office/officeart/2005/8/layout/lProcess2"/>
    <dgm:cxn modelId="{22CE4CAC-D756-44FF-9DD1-93A3EA6BD976}" srcId="{C4B4891D-D281-4D2D-B42C-461EF1122DCD}" destId="{AA2DBAC4-AFEF-478E-9977-F605C0D735DA}" srcOrd="3" destOrd="0" parTransId="{83CC65C0-B388-4ADF-9FB6-3E691E60283F}" sibTransId="{2DDAB8E9-4E35-47E5-B5D3-AF2C3120D625}"/>
    <dgm:cxn modelId="{337928AF-6CEC-4D16-9DBA-7FD43FB3B8F9}" srcId="{C4B4891D-D281-4D2D-B42C-461EF1122DCD}" destId="{ECF8373F-B8D3-46C4-A050-5ED08849E427}" srcOrd="2" destOrd="0" parTransId="{F5520DCE-A4A5-429D-A9D3-9BEDFB83B477}" sibTransId="{946CB50C-4958-4EE3-B577-6DB8199D7413}"/>
    <dgm:cxn modelId="{776860AF-DDAE-4D43-845B-9D9C4D30AA38}" type="presOf" srcId="{1FEB7B77-10F2-4CEA-BE50-F8D103FE77BA}" destId="{EDCB2C5E-AC3E-4564-80FD-B8FB577EAB2B}" srcOrd="0" destOrd="0" presId="urn:microsoft.com/office/officeart/2005/8/layout/lProcess2"/>
    <dgm:cxn modelId="{643307B3-66A2-4BA6-B0AE-496CC5406364}" srcId="{F3382158-8299-4068-88AB-A93910B940FF}" destId="{6B3AFD0B-5F3E-4E58-A0FD-769E1E4D2044}" srcOrd="1" destOrd="0" parTransId="{4B9C9085-B207-481C-B580-DDA962EF54F2}" sibTransId="{19317547-CABC-495F-9003-2E726BCFA885}"/>
    <dgm:cxn modelId="{DA997DB7-BA1B-429E-A9DD-9A80016B2E48}" srcId="{6B3AFD0B-5F3E-4E58-A0FD-769E1E4D2044}" destId="{FA7D2AF9-CF81-4649-9935-C802173D52E3}" srcOrd="2" destOrd="0" parTransId="{04307E25-49F1-4B73-8899-123725C550F5}" sibTransId="{03D76C6B-E7F6-4904-BAC4-CE4DCB06E38C}"/>
    <dgm:cxn modelId="{392D84BC-D616-4E29-BD1F-3223BF437658}" type="presOf" srcId="{F1814975-FA95-418E-833B-3790F9A77B65}" destId="{BB7BCF3A-9BCE-4048-AEF2-2A95C242657F}" srcOrd="0" destOrd="0" presId="urn:microsoft.com/office/officeart/2005/8/layout/lProcess2"/>
    <dgm:cxn modelId="{408161D9-7516-45D1-A180-5B14341FE5E6}" type="presOf" srcId="{ECF8373F-B8D3-46C4-A050-5ED08849E427}" destId="{D008C960-A416-44D4-BD6B-4713B61CF272}" srcOrd="0" destOrd="0" presId="urn:microsoft.com/office/officeart/2005/8/layout/lProcess2"/>
    <dgm:cxn modelId="{951051D9-5DC6-4746-8EB4-2A0424218CBE}" type="presOf" srcId="{B3C16ABC-D904-44FF-87E6-FA9A27B48B3B}" destId="{0A9821CF-BE39-4212-96DF-DD112DBC11A0}" srcOrd="0" destOrd="0" presId="urn:microsoft.com/office/officeart/2005/8/layout/lProcess2"/>
    <dgm:cxn modelId="{0FC707DE-0B28-4E80-92B4-BE6BCC59C207}" type="presOf" srcId="{1C873C24-C8C5-4B2F-9534-138348AEDD76}" destId="{F13A036D-DDB9-4F72-98BC-96A7F15AF53B}" srcOrd="0" destOrd="0" presId="urn:microsoft.com/office/officeart/2005/8/layout/lProcess2"/>
    <dgm:cxn modelId="{19AD16E2-3429-4F21-B664-A4A1F50E032D}" type="presOf" srcId="{A323952D-FFD0-4A3A-BF2C-0E23BEA4E532}" destId="{3F138D17-2D37-4747-8AA2-492D117BA515}" srcOrd="0" destOrd="0" presId="urn:microsoft.com/office/officeart/2005/8/layout/lProcess2"/>
    <dgm:cxn modelId="{8F7950E7-F653-48A7-876E-621095645BB5}" srcId="{76ADED48-6BDE-491F-B825-F719F10E8F9F}" destId="{3E1B883C-7ED4-4A85-8605-D4FFA77C52AD}" srcOrd="1" destOrd="0" parTransId="{A31A3E31-7994-45B9-96E8-A6E6465ADCCC}" sibTransId="{C63CFB3D-62FD-4915-9482-5067BE58DBCF}"/>
    <dgm:cxn modelId="{55D0D5EA-1B26-4719-B350-2218B2913351}" srcId="{F3382158-8299-4068-88AB-A93910B940FF}" destId="{DD95E363-8C26-4143-B1D2-274BAE356975}" srcOrd="4" destOrd="0" parTransId="{441325C2-5329-4A67-840E-B347DA9D42E4}" sibTransId="{41459992-16E3-46BE-B10F-034C562F9236}"/>
    <dgm:cxn modelId="{16B5BDEE-C9A3-4BAD-BD10-78AE53B41804}" srcId="{DD95E363-8C26-4143-B1D2-274BAE356975}" destId="{1A721053-C248-44BC-9B47-98A2F5E45E6A}" srcOrd="2" destOrd="0" parTransId="{941B1CA7-947C-4486-B6FE-C6767D5D3D74}" sibTransId="{91C140CC-E757-4D8E-B7A2-8590F6B08398}"/>
    <dgm:cxn modelId="{70916AF1-B494-4B6A-A39E-5EE8821592D3}" type="presOf" srcId="{E3402B39-8599-43B0-ABD8-DF6785EE85C2}" destId="{C0194651-BCF5-45CD-AC5B-E37A22EEC7C1}" srcOrd="0" destOrd="0" presId="urn:microsoft.com/office/officeart/2005/8/layout/lProcess2"/>
    <dgm:cxn modelId="{02CF74F2-FB73-417B-8F21-3D860D5A60CC}" type="presOf" srcId="{651B571B-AFE0-4974-A50E-CFAA85F00E8F}" destId="{B7A24800-3E16-41F5-9583-77815851A782}" srcOrd="0" destOrd="0" presId="urn:microsoft.com/office/officeart/2005/8/layout/lProcess2"/>
    <dgm:cxn modelId="{78D134F7-EFDA-443E-ADA0-D6521236F16C}" type="presOf" srcId="{401E34A1-D699-4B95-A950-D3AE7B126182}" destId="{6A2751C1-8E9B-4F52-B6B2-7E2671579741}" srcOrd="0" destOrd="0" presId="urn:microsoft.com/office/officeart/2005/8/layout/lProcess2"/>
    <dgm:cxn modelId="{ECCB02FB-6CA5-4398-8CF1-96AAB4B7B7A4}" type="presOf" srcId="{A8457F81-7E09-44DA-A7C7-C96162D3B415}" destId="{EF8249EA-B4B6-4823-916B-97B5E16104D8}" srcOrd="0" destOrd="0" presId="urn:microsoft.com/office/officeart/2005/8/layout/lProcess2"/>
    <dgm:cxn modelId="{A25F62FD-6AA4-4126-9787-078732C3865D}" srcId="{C4B4891D-D281-4D2D-B42C-461EF1122DCD}" destId="{651B571B-AFE0-4974-A50E-CFAA85F00E8F}" srcOrd="5" destOrd="0" parTransId="{4BA5A29B-B406-4BB6-B84F-20C8D30D2FC6}" sibTransId="{C196E073-3E44-47CC-9FAA-9DAF9941DB50}"/>
    <dgm:cxn modelId="{69811952-B4DE-4BBD-8DBF-E469C2E4983D}" type="presParOf" srcId="{4EF386CA-CA9A-44B9-A4F6-4D96FDA36764}" destId="{C039F4E5-BC55-49D9-B842-D4E90CDA026F}" srcOrd="0" destOrd="0" presId="urn:microsoft.com/office/officeart/2005/8/layout/lProcess2"/>
    <dgm:cxn modelId="{C91786F4-989A-4063-BAAC-CB14258AD0E3}" type="presParOf" srcId="{C039F4E5-BC55-49D9-B842-D4E90CDA026F}" destId="{498F6910-F98E-47C1-8329-962DCF04FA54}" srcOrd="0" destOrd="0" presId="urn:microsoft.com/office/officeart/2005/8/layout/lProcess2"/>
    <dgm:cxn modelId="{E494FBFB-13B5-41E2-B1D8-EDDEF59D5719}" type="presParOf" srcId="{C039F4E5-BC55-49D9-B842-D4E90CDA026F}" destId="{44FD0CCC-2587-43BE-B282-1B5BB71C139C}" srcOrd="1" destOrd="0" presId="urn:microsoft.com/office/officeart/2005/8/layout/lProcess2"/>
    <dgm:cxn modelId="{020AB5D1-31E0-4A39-84B8-809FC8A986EA}" type="presParOf" srcId="{C039F4E5-BC55-49D9-B842-D4E90CDA026F}" destId="{5FD9910D-5177-4CD5-A6B6-7CA9152DCD5A}" srcOrd="2" destOrd="0" presId="urn:microsoft.com/office/officeart/2005/8/layout/lProcess2"/>
    <dgm:cxn modelId="{D7C755C5-DB94-42B7-9355-95C4A0D1AA81}" type="presParOf" srcId="{5FD9910D-5177-4CD5-A6B6-7CA9152DCD5A}" destId="{799DB5E8-1246-4E98-8B31-E4A70DEF9611}" srcOrd="0" destOrd="0" presId="urn:microsoft.com/office/officeart/2005/8/layout/lProcess2"/>
    <dgm:cxn modelId="{63CAD56B-8F82-4F4D-8187-C884979E941A}" type="presParOf" srcId="{799DB5E8-1246-4E98-8B31-E4A70DEF9611}" destId="{3F138D17-2D37-4747-8AA2-492D117BA515}" srcOrd="0" destOrd="0" presId="urn:microsoft.com/office/officeart/2005/8/layout/lProcess2"/>
    <dgm:cxn modelId="{91FC0801-7665-448B-92AC-1CB5BAAE8636}" type="presParOf" srcId="{799DB5E8-1246-4E98-8B31-E4A70DEF9611}" destId="{15269AD0-44C3-4102-8CC3-EAFDB47B1483}" srcOrd="1" destOrd="0" presId="urn:microsoft.com/office/officeart/2005/8/layout/lProcess2"/>
    <dgm:cxn modelId="{4818C990-7503-49F1-BCF4-4A69BD1BF729}" type="presParOf" srcId="{799DB5E8-1246-4E98-8B31-E4A70DEF9611}" destId="{32C5F514-FB31-4892-966B-4999837C0278}" srcOrd="2" destOrd="0" presId="urn:microsoft.com/office/officeart/2005/8/layout/lProcess2"/>
    <dgm:cxn modelId="{3E8A55B0-3DCE-4D94-906C-EAC499E79E4F}" type="presParOf" srcId="{799DB5E8-1246-4E98-8B31-E4A70DEF9611}" destId="{3FA783A7-F3BE-4F11-A6BC-8AA9A7517567}" srcOrd="3" destOrd="0" presId="urn:microsoft.com/office/officeart/2005/8/layout/lProcess2"/>
    <dgm:cxn modelId="{C0A99ADB-CC72-4529-AF0A-7197D91207D6}" type="presParOf" srcId="{799DB5E8-1246-4E98-8B31-E4A70DEF9611}" destId="{D008C960-A416-44D4-BD6B-4713B61CF272}" srcOrd="4" destOrd="0" presId="urn:microsoft.com/office/officeart/2005/8/layout/lProcess2"/>
    <dgm:cxn modelId="{67C4182F-05D8-493A-8061-92D51CDBCF93}" type="presParOf" srcId="{799DB5E8-1246-4E98-8B31-E4A70DEF9611}" destId="{3842977B-FDC6-4E9E-90D5-5A9A5BBDDE59}" srcOrd="5" destOrd="0" presId="urn:microsoft.com/office/officeart/2005/8/layout/lProcess2"/>
    <dgm:cxn modelId="{3453CE84-74D0-402C-8915-96D729036693}" type="presParOf" srcId="{799DB5E8-1246-4E98-8B31-E4A70DEF9611}" destId="{B3E505AD-97BE-43BA-8EAD-784EDCB24821}" srcOrd="6" destOrd="0" presId="urn:microsoft.com/office/officeart/2005/8/layout/lProcess2"/>
    <dgm:cxn modelId="{3232E9A6-3275-4DCF-AA01-7E2F2A5A92BE}" type="presParOf" srcId="{799DB5E8-1246-4E98-8B31-E4A70DEF9611}" destId="{9BAA37AE-D0CC-4722-B8D3-E23D597B69B0}" srcOrd="7" destOrd="0" presId="urn:microsoft.com/office/officeart/2005/8/layout/lProcess2"/>
    <dgm:cxn modelId="{D47162EF-F418-4495-B629-AF1F39F185F5}" type="presParOf" srcId="{799DB5E8-1246-4E98-8B31-E4A70DEF9611}" destId="{EDCB2C5E-AC3E-4564-80FD-B8FB577EAB2B}" srcOrd="8" destOrd="0" presId="urn:microsoft.com/office/officeart/2005/8/layout/lProcess2"/>
    <dgm:cxn modelId="{6FA8EE0B-4595-4454-A0FA-18CFA34C3406}" type="presParOf" srcId="{799DB5E8-1246-4E98-8B31-E4A70DEF9611}" destId="{C440A2B6-F845-4F35-A02E-12C84E4515DF}" srcOrd="9" destOrd="0" presId="urn:microsoft.com/office/officeart/2005/8/layout/lProcess2"/>
    <dgm:cxn modelId="{F1153A7E-9F44-4579-9326-262ED1D27A00}" type="presParOf" srcId="{799DB5E8-1246-4E98-8B31-E4A70DEF9611}" destId="{B7A24800-3E16-41F5-9583-77815851A782}" srcOrd="10" destOrd="0" presId="urn:microsoft.com/office/officeart/2005/8/layout/lProcess2"/>
    <dgm:cxn modelId="{5A7C93AE-A933-4A58-B6FD-197E06E6930D}" type="presParOf" srcId="{4EF386CA-CA9A-44B9-A4F6-4D96FDA36764}" destId="{2466A88A-CFB6-42BC-B812-A665D4F92148}" srcOrd="1" destOrd="0" presId="urn:microsoft.com/office/officeart/2005/8/layout/lProcess2"/>
    <dgm:cxn modelId="{7B8DB21A-98F1-4485-A043-60F69A937B75}" type="presParOf" srcId="{4EF386CA-CA9A-44B9-A4F6-4D96FDA36764}" destId="{775E16F4-9955-47E2-AFE6-2CE58666624D}" srcOrd="2" destOrd="0" presId="urn:microsoft.com/office/officeart/2005/8/layout/lProcess2"/>
    <dgm:cxn modelId="{2B9B60DC-1631-4C37-882D-0E7884C8B7BE}" type="presParOf" srcId="{775E16F4-9955-47E2-AFE6-2CE58666624D}" destId="{6FD9C36F-6F4E-4AA4-A1F7-497924131186}" srcOrd="0" destOrd="0" presId="urn:microsoft.com/office/officeart/2005/8/layout/lProcess2"/>
    <dgm:cxn modelId="{731B6D3D-87DF-4FE5-B30B-A8B74B870CC7}" type="presParOf" srcId="{775E16F4-9955-47E2-AFE6-2CE58666624D}" destId="{DFCAA8D7-2B8F-4F57-9A8C-74C8426F416F}" srcOrd="1" destOrd="0" presId="urn:microsoft.com/office/officeart/2005/8/layout/lProcess2"/>
    <dgm:cxn modelId="{CD495A16-9ACD-4C52-85C1-7983E076E531}" type="presParOf" srcId="{775E16F4-9955-47E2-AFE6-2CE58666624D}" destId="{8EC51CF6-3BB5-41B9-817D-C09C03648035}" srcOrd="2" destOrd="0" presId="urn:microsoft.com/office/officeart/2005/8/layout/lProcess2"/>
    <dgm:cxn modelId="{4E3CD053-41B6-4A83-97F5-B1842B42F830}" type="presParOf" srcId="{8EC51CF6-3BB5-41B9-817D-C09C03648035}" destId="{C866C7BA-0346-4F08-A7E9-1361B239396D}" srcOrd="0" destOrd="0" presId="urn:microsoft.com/office/officeart/2005/8/layout/lProcess2"/>
    <dgm:cxn modelId="{2BC5E04E-4E6B-4F63-8C68-C4E5BF938F1A}" type="presParOf" srcId="{C866C7BA-0346-4F08-A7E9-1361B239396D}" destId="{F13A036D-DDB9-4F72-98BC-96A7F15AF53B}" srcOrd="0" destOrd="0" presId="urn:microsoft.com/office/officeart/2005/8/layout/lProcess2"/>
    <dgm:cxn modelId="{9202A634-D56E-41E9-89E9-D1EA86AD805D}" type="presParOf" srcId="{C866C7BA-0346-4F08-A7E9-1361B239396D}" destId="{56C81BB5-0DAE-44C8-A5E4-F9E14546CCCC}" srcOrd="1" destOrd="0" presId="urn:microsoft.com/office/officeart/2005/8/layout/lProcess2"/>
    <dgm:cxn modelId="{BC1570C9-96AE-4369-8594-6EEFFB9FFCF1}" type="presParOf" srcId="{C866C7BA-0346-4F08-A7E9-1361B239396D}" destId="{6BA6C187-A3A3-416B-9E6A-5E523D779E80}" srcOrd="2" destOrd="0" presId="urn:microsoft.com/office/officeart/2005/8/layout/lProcess2"/>
    <dgm:cxn modelId="{49D970F6-81F9-4852-AAC8-3B1AFEDE92C5}" type="presParOf" srcId="{C866C7BA-0346-4F08-A7E9-1361B239396D}" destId="{1AF1171C-D23F-4179-BF6B-6F1CB7B4E831}" srcOrd="3" destOrd="0" presId="urn:microsoft.com/office/officeart/2005/8/layout/lProcess2"/>
    <dgm:cxn modelId="{875F9FA4-4EFD-4AE6-9260-4E0B909E9808}" type="presParOf" srcId="{C866C7BA-0346-4F08-A7E9-1361B239396D}" destId="{D12C0F00-8612-4E73-A414-B7DB9F00250B}" srcOrd="4" destOrd="0" presId="urn:microsoft.com/office/officeart/2005/8/layout/lProcess2"/>
    <dgm:cxn modelId="{C4DE7063-9324-4F3C-8FAA-36F5D5A37242}" type="presParOf" srcId="{C866C7BA-0346-4F08-A7E9-1361B239396D}" destId="{222B9572-17E6-45B0-95E0-F173EF37A4CE}" srcOrd="5" destOrd="0" presId="urn:microsoft.com/office/officeart/2005/8/layout/lProcess2"/>
    <dgm:cxn modelId="{C08118A9-29BE-400E-A182-210980693045}" type="presParOf" srcId="{C866C7BA-0346-4F08-A7E9-1361B239396D}" destId="{82819A47-1CC1-4FC4-9BE2-8EFAA8640C14}" srcOrd="6" destOrd="0" presId="urn:microsoft.com/office/officeart/2005/8/layout/lProcess2"/>
    <dgm:cxn modelId="{963A20BA-8CB7-47D0-A628-DC514A66CACE}" type="presParOf" srcId="{4EF386CA-CA9A-44B9-A4F6-4D96FDA36764}" destId="{9FA4A2CB-67A2-449A-9B9F-E8856C6B2764}" srcOrd="3" destOrd="0" presId="urn:microsoft.com/office/officeart/2005/8/layout/lProcess2"/>
    <dgm:cxn modelId="{B5B29CF3-2ECE-4FFD-94B2-42D26E0194D3}" type="presParOf" srcId="{4EF386CA-CA9A-44B9-A4F6-4D96FDA36764}" destId="{64FE957A-8CD8-46E4-9E79-14F8BB95548B}" srcOrd="4" destOrd="0" presId="urn:microsoft.com/office/officeart/2005/8/layout/lProcess2"/>
    <dgm:cxn modelId="{FC76F3D5-5C97-4237-BC46-31ABCEA3C8CF}" type="presParOf" srcId="{64FE957A-8CD8-46E4-9E79-14F8BB95548B}" destId="{9AE7E414-E666-429C-A8C4-AC72C61EAA77}" srcOrd="0" destOrd="0" presId="urn:microsoft.com/office/officeart/2005/8/layout/lProcess2"/>
    <dgm:cxn modelId="{C52BE5B2-71F6-4464-980B-C0CCD96A2C7A}" type="presParOf" srcId="{64FE957A-8CD8-46E4-9E79-14F8BB95548B}" destId="{4A1FC627-B5F9-4B96-9F95-D8141C9BFA4E}" srcOrd="1" destOrd="0" presId="urn:microsoft.com/office/officeart/2005/8/layout/lProcess2"/>
    <dgm:cxn modelId="{60F741CF-698C-406A-9469-981AD232B9C5}" type="presParOf" srcId="{64FE957A-8CD8-46E4-9E79-14F8BB95548B}" destId="{78406AA4-FCCC-42CB-9958-FF7A28447D01}" srcOrd="2" destOrd="0" presId="urn:microsoft.com/office/officeart/2005/8/layout/lProcess2"/>
    <dgm:cxn modelId="{BBA7AF19-D926-47EA-8751-D50CDBD69573}" type="presParOf" srcId="{78406AA4-FCCC-42CB-9958-FF7A28447D01}" destId="{09A58D49-34C2-41C9-97BD-D862EB17F1D6}" srcOrd="0" destOrd="0" presId="urn:microsoft.com/office/officeart/2005/8/layout/lProcess2"/>
    <dgm:cxn modelId="{F307E5FF-96F3-48B9-B14A-82EC76CB3FD9}" type="presParOf" srcId="{09A58D49-34C2-41C9-97BD-D862EB17F1D6}" destId="{C0194651-BCF5-45CD-AC5B-E37A22EEC7C1}" srcOrd="0" destOrd="0" presId="urn:microsoft.com/office/officeart/2005/8/layout/lProcess2"/>
    <dgm:cxn modelId="{CF8B24B9-F2BB-48D6-8209-BDA70449E0E0}" type="presParOf" srcId="{09A58D49-34C2-41C9-97BD-D862EB17F1D6}" destId="{FD335F50-9B44-483B-8901-D758F0F060A9}" srcOrd="1" destOrd="0" presId="urn:microsoft.com/office/officeart/2005/8/layout/lProcess2"/>
    <dgm:cxn modelId="{E2158312-DF73-4DEF-BE3B-D583E940C01E}" type="presParOf" srcId="{09A58D49-34C2-41C9-97BD-D862EB17F1D6}" destId="{D93536C1-6777-4BDF-A0EF-D20C755909E7}" srcOrd="2" destOrd="0" presId="urn:microsoft.com/office/officeart/2005/8/layout/lProcess2"/>
    <dgm:cxn modelId="{A81008FE-AFF4-4B2C-BE1C-B042291CFFF3}" type="presParOf" srcId="{09A58D49-34C2-41C9-97BD-D862EB17F1D6}" destId="{117030AC-88A8-4707-A8E4-A2B960DACC56}" srcOrd="3" destOrd="0" presId="urn:microsoft.com/office/officeart/2005/8/layout/lProcess2"/>
    <dgm:cxn modelId="{14A06ECB-4A9C-4B10-B7ED-6590C1AB1ADB}" type="presParOf" srcId="{09A58D49-34C2-41C9-97BD-D862EB17F1D6}" destId="{A20E729B-30A0-46E8-A829-546B43674C02}" srcOrd="4" destOrd="0" presId="urn:microsoft.com/office/officeart/2005/8/layout/lProcess2"/>
    <dgm:cxn modelId="{BE7373BB-8F2A-4F25-A432-55D9CA83E4FE}" type="presParOf" srcId="{4EF386CA-CA9A-44B9-A4F6-4D96FDA36764}" destId="{D067FE8E-3DD7-4403-B5FA-5E9E873C0A7F}" srcOrd="5" destOrd="0" presId="urn:microsoft.com/office/officeart/2005/8/layout/lProcess2"/>
    <dgm:cxn modelId="{96758280-59BB-4CC6-BF03-0C9036AE2D56}" type="presParOf" srcId="{4EF386CA-CA9A-44B9-A4F6-4D96FDA36764}" destId="{68BF0910-AF72-4C25-BC41-572A1513B922}" srcOrd="6" destOrd="0" presId="urn:microsoft.com/office/officeart/2005/8/layout/lProcess2"/>
    <dgm:cxn modelId="{404C418D-9EA5-4898-8400-65A0CFAD5DF0}" type="presParOf" srcId="{68BF0910-AF72-4C25-BC41-572A1513B922}" destId="{6A2751C1-8E9B-4F52-B6B2-7E2671579741}" srcOrd="0" destOrd="0" presId="urn:microsoft.com/office/officeart/2005/8/layout/lProcess2"/>
    <dgm:cxn modelId="{5A51E9AB-082D-416A-8438-AF40830AE85C}" type="presParOf" srcId="{68BF0910-AF72-4C25-BC41-572A1513B922}" destId="{842EB723-FE7E-404B-8CD3-F3CA81B03A4C}" srcOrd="1" destOrd="0" presId="urn:microsoft.com/office/officeart/2005/8/layout/lProcess2"/>
    <dgm:cxn modelId="{7A93B4C2-6C97-4B9B-BEFF-260F9A3865D0}" type="presParOf" srcId="{68BF0910-AF72-4C25-BC41-572A1513B922}" destId="{CC7047B1-303F-4B06-AF5E-85A8498E76F5}" srcOrd="2" destOrd="0" presId="urn:microsoft.com/office/officeart/2005/8/layout/lProcess2"/>
    <dgm:cxn modelId="{6504F04E-1F7B-40F7-B329-875776BF687C}" type="presParOf" srcId="{CC7047B1-303F-4B06-AF5E-85A8498E76F5}" destId="{EEEA2A1A-30A5-4D48-8F75-E861A9AE1F27}" srcOrd="0" destOrd="0" presId="urn:microsoft.com/office/officeart/2005/8/layout/lProcess2"/>
    <dgm:cxn modelId="{2B03B471-FA10-4813-AB36-33A19DDB00A6}" type="presParOf" srcId="{EEEA2A1A-30A5-4D48-8F75-E861A9AE1F27}" destId="{0A9821CF-BE39-4212-96DF-DD112DBC11A0}" srcOrd="0" destOrd="0" presId="urn:microsoft.com/office/officeart/2005/8/layout/lProcess2"/>
    <dgm:cxn modelId="{1A386E7D-37E0-4FF3-A030-9A90C4640052}" type="presParOf" srcId="{EEEA2A1A-30A5-4D48-8F75-E861A9AE1F27}" destId="{7EDC9848-F9FC-4770-8F46-25A1DBDFDC1E}" srcOrd="1" destOrd="0" presId="urn:microsoft.com/office/officeart/2005/8/layout/lProcess2"/>
    <dgm:cxn modelId="{77EA0E2D-CC29-4618-AE53-24963572225F}" type="presParOf" srcId="{EEEA2A1A-30A5-4D48-8F75-E861A9AE1F27}" destId="{EF8249EA-B4B6-4823-916B-97B5E16104D8}" srcOrd="2" destOrd="0" presId="urn:microsoft.com/office/officeart/2005/8/layout/lProcess2"/>
    <dgm:cxn modelId="{919C937D-349F-4A54-AA75-C4DFDBEE7175}" type="presParOf" srcId="{EEEA2A1A-30A5-4D48-8F75-E861A9AE1F27}" destId="{EE506655-BA52-4F0F-8D60-DA4337FE81BC}" srcOrd="3" destOrd="0" presId="urn:microsoft.com/office/officeart/2005/8/layout/lProcess2"/>
    <dgm:cxn modelId="{D95C334C-ED1B-448F-BAE4-68E17D7708F9}" type="presParOf" srcId="{EEEA2A1A-30A5-4D48-8F75-E861A9AE1F27}" destId="{BB7BCF3A-9BCE-4048-AEF2-2A95C242657F}" srcOrd="4" destOrd="0" presId="urn:microsoft.com/office/officeart/2005/8/layout/lProcess2"/>
    <dgm:cxn modelId="{8DF5BB63-0578-44C2-A879-153EAFFF0C0E}" type="presParOf" srcId="{4EF386CA-CA9A-44B9-A4F6-4D96FDA36764}" destId="{BBC19A23-592D-4D9F-A9FB-17260B949D10}" srcOrd="7" destOrd="0" presId="urn:microsoft.com/office/officeart/2005/8/layout/lProcess2"/>
    <dgm:cxn modelId="{347D79B0-135A-47E1-8405-89734729B209}" type="presParOf" srcId="{4EF386CA-CA9A-44B9-A4F6-4D96FDA36764}" destId="{62E0D03B-2019-41B3-80AD-6EF91F848845}" srcOrd="8" destOrd="0" presId="urn:microsoft.com/office/officeart/2005/8/layout/lProcess2"/>
    <dgm:cxn modelId="{B3AA11E9-5386-4409-93A7-3AD0A0C8676F}" type="presParOf" srcId="{62E0D03B-2019-41B3-80AD-6EF91F848845}" destId="{B9CAC13A-6F21-412E-87F2-E87EEAF153D5}" srcOrd="0" destOrd="0" presId="urn:microsoft.com/office/officeart/2005/8/layout/lProcess2"/>
    <dgm:cxn modelId="{AB6E8AAB-4733-4127-A5B5-48D489F79166}" type="presParOf" srcId="{62E0D03B-2019-41B3-80AD-6EF91F848845}" destId="{814EF0F4-60EC-49D8-9663-AF443D9B9050}" srcOrd="1" destOrd="0" presId="urn:microsoft.com/office/officeart/2005/8/layout/lProcess2"/>
    <dgm:cxn modelId="{F293AEAA-6CCC-42EE-8421-E920818A9903}" type="presParOf" srcId="{62E0D03B-2019-41B3-80AD-6EF91F848845}" destId="{C51A2DF4-BBC1-420C-A4A2-EE5AF7FC585A}" srcOrd="2" destOrd="0" presId="urn:microsoft.com/office/officeart/2005/8/layout/lProcess2"/>
    <dgm:cxn modelId="{D99BACE8-A755-4996-A385-E8769B295964}" type="presParOf" srcId="{C51A2DF4-BBC1-420C-A4A2-EE5AF7FC585A}" destId="{D99E3A4C-E9E9-4004-ACC5-59B4A605DE14}" srcOrd="0" destOrd="0" presId="urn:microsoft.com/office/officeart/2005/8/layout/lProcess2"/>
    <dgm:cxn modelId="{BA805703-0245-40EE-8E80-1338350F986C}" type="presParOf" srcId="{D99E3A4C-E9E9-4004-ACC5-59B4A605DE14}" destId="{38C5E3DA-6193-4C04-94A8-A89B72B008C0}" srcOrd="0" destOrd="0" presId="urn:microsoft.com/office/officeart/2005/8/layout/lProcess2"/>
    <dgm:cxn modelId="{02C1C79B-39E4-4052-9A8C-0D9D67F67DCB}" type="presParOf" srcId="{D99E3A4C-E9E9-4004-ACC5-59B4A605DE14}" destId="{AC12737C-1A79-40C3-8886-31CCDF95F5B3}" srcOrd="1" destOrd="0" presId="urn:microsoft.com/office/officeart/2005/8/layout/lProcess2"/>
    <dgm:cxn modelId="{445F2C28-B972-4314-99D7-D86D410E0C28}" type="presParOf" srcId="{D99E3A4C-E9E9-4004-ACC5-59B4A605DE14}" destId="{55F1A5D2-708C-430D-A0A6-330DA9EF7DD3}" srcOrd="2" destOrd="0" presId="urn:microsoft.com/office/officeart/2005/8/layout/lProcess2"/>
    <dgm:cxn modelId="{4CAA1841-9E2C-4B16-AC9B-C6A81F59E5D9}" type="presParOf" srcId="{D99E3A4C-E9E9-4004-ACC5-59B4A605DE14}" destId="{A1082CFD-A1B8-4A74-837E-54E57723FC09}" srcOrd="3" destOrd="0" presId="urn:microsoft.com/office/officeart/2005/8/layout/lProcess2"/>
    <dgm:cxn modelId="{B7ECC473-2B0D-44CF-8177-99092AF763B8}" type="presParOf" srcId="{D99E3A4C-E9E9-4004-ACC5-59B4A605DE14}" destId="{C44B76AB-5F70-48D4-B5CE-4A6AA17924F3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15A66-3795-42DA-815D-AE381F4C3F07}">
      <dsp:nvSpPr>
        <dsp:cNvPr id="0" name=""/>
        <dsp:cNvSpPr/>
      </dsp:nvSpPr>
      <dsp:spPr>
        <a:xfrm>
          <a:off x="5134" y="280769"/>
          <a:ext cx="1910060" cy="7640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Выбор товара </a:t>
          </a:r>
        </a:p>
      </dsp:txBody>
      <dsp:txXfrm>
        <a:off x="387146" y="280769"/>
        <a:ext cx="1146036" cy="764024"/>
      </dsp:txXfrm>
    </dsp:sp>
    <dsp:sp modelId="{35214EE5-AC81-45B4-BCC4-7FE561F02AE4}">
      <dsp:nvSpPr>
        <dsp:cNvPr id="0" name=""/>
        <dsp:cNvSpPr/>
      </dsp:nvSpPr>
      <dsp:spPr>
        <a:xfrm>
          <a:off x="1724188" y="280769"/>
          <a:ext cx="1910060" cy="7640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Выбор логистического решения</a:t>
          </a:r>
        </a:p>
      </dsp:txBody>
      <dsp:txXfrm>
        <a:off x="2106200" y="280769"/>
        <a:ext cx="1146036" cy="764024"/>
      </dsp:txXfrm>
    </dsp:sp>
    <dsp:sp modelId="{557BC041-A138-471E-A538-6F2A6E9A5C1F}">
      <dsp:nvSpPr>
        <dsp:cNvPr id="0" name=""/>
        <dsp:cNvSpPr/>
      </dsp:nvSpPr>
      <dsp:spPr>
        <a:xfrm>
          <a:off x="3443242" y="280769"/>
          <a:ext cx="1910060" cy="7640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Оформление заказа</a:t>
          </a:r>
        </a:p>
      </dsp:txBody>
      <dsp:txXfrm>
        <a:off x="3825254" y="280769"/>
        <a:ext cx="1146036" cy="764024"/>
      </dsp:txXfrm>
    </dsp:sp>
    <dsp:sp modelId="{1439773B-67AB-4853-8DB5-C7236734AC80}">
      <dsp:nvSpPr>
        <dsp:cNvPr id="0" name=""/>
        <dsp:cNvSpPr/>
      </dsp:nvSpPr>
      <dsp:spPr>
        <a:xfrm>
          <a:off x="5162296" y="280769"/>
          <a:ext cx="1910060" cy="7640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Получение счета на оплату</a:t>
          </a:r>
        </a:p>
      </dsp:txBody>
      <dsp:txXfrm>
        <a:off x="5544308" y="280769"/>
        <a:ext cx="1146036" cy="764024"/>
      </dsp:txXfrm>
    </dsp:sp>
    <dsp:sp modelId="{4336900A-53F7-4882-A71C-D9F8890EEAE0}">
      <dsp:nvSpPr>
        <dsp:cNvPr id="0" name=""/>
        <dsp:cNvSpPr/>
      </dsp:nvSpPr>
      <dsp:spPr>
        <a:xfrm>
          <a:off x="6881351" y="280769"/>
          <a:ext cx="1910060" cy="7640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Подтверждение оплаты</a:t>
          </a:r>
        </a:p>
      </dsp:txBody>
      <dsp:txXfrm>
        <a:off x="7263363" y="280769"/>
        <a:ext cx="1146036" cy="764024"/>
      </dsp:txXfrm>
    </dsp:sp>
    <dsp:sp modelId="{E4145CD1-E27E-45F9-8667-143EECD313F3}">
      <dsp:nvSpPr>
        <dsp:cNvPr id="0" name=""/>
        <dsp:cNvSpPr/>
      </dsp:nvSpPr>
      <dsp:spPr>
        <a:xfrm>
          <a:off x="8600405" y="280769"/>
          <a:ext cx="1910060" cy="7640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Получение товара</a:t>
          </a:r>
        </a:p>
      </dsp:txBody>
      <dsp:txXfrm>
        <a:off x="8982417" y="280769"/>
        <a:ext cx="1146036" cy="7640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30E73-F45E-4558-995A-C00BCDAA51DF}">
      <dsp:nvSpPr>
        <dsp:cNvPr id="0" name=""/>
        <dsp:cNvSpPr/>
      </dsp:nvSpPr>
      <dsp:spPr>
        <a:xfrm>
          <a:off x="2081174" y="827812"/>
          <a:ext cx="3916903" cy="46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6F24F9-DDA9-4463-A691-BA494B274DC7}">
      <dsp:nvSpPr>
        <dsp:cNvPr id="0" name=""/>
        <dsp:cNvSpPr/>
      </dsp:nvSpPr>
      <dsp:spPr>
        <a:xfrm flipV="1">
          <a:off x="0" y="4123478"/>
          <a:ext cx="45720" cy="457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BF450-B7AB-4585-B89C-1E25B69C1CE0}">
      <dsp:nvSpPr>
        <dsp:cNvPr id="0" name=""/>
        <dsp:cNvSpPr/>
      </dsp:nvSpPr>
      <dsp:spPr>
        <a:xfrm>
          <a:off x="2081174" y="0"/>
          <a:ext cx="3916903" cy="827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dirty="0"/>
        </a:p>
      </dsp:txBody>
      <dsp:txXfrm>
        <a:off x="2081174" y="0"/>
        <a:ext cx="3916903" cy="827812"/>
      </dsp:txXfrm>
    </dsp:sp>
    <dsp:sp modelId="{FF030934-1B41-4B92-AE0C-348AB177E0BB}">
      <dsp:nvSpPr>
        <dsp:cNvPr id="0" name=""/>
        <dsp:cNvSpPr/>
      </dsp:nvSpPr>
      <dsp:spPr>
        <a:xfrm>
          <a:off x="2081174" y="1671610"/>
          <a:ext cx="287742" cy="2877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061D63-3E53-4876-96B7-6D9155E56317}">
      <dsp:nvSpPr>
        <dsp:cNvPr id="0" name=""/>
        <dsp:cNvSpPr/>
      </dsp:nvSpPr>
      <dsp:spPr>
        <a:xfrm>
          <a:off x="2355357" y="1480117"/>
          <a:ext cx="3642719" cy="67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Размещение товаров через интеграционный модуль </a:t>
          </a:r>
        </a:p>
      </dsp:txBody>
      <dsp:txXfrm>
        <a:off x="2355357" y="1480117"/>
        <a:ext cx="3642719" cy="670729"/>
      </dsp:txXfrm>
    </dsp:sp>
    <dsp:sp modelId="{C956F128-80BF-4B27-80E2-9D86A5AEA361}">
      <dsp:nvSpPr>
        <dsp:cNvPr id="0" name=""/>
        <dsp:cNvSpPr/>
      </dsp:nvSpPr>
      <dsp:spPr>
        <a:xfrm>
          <a:off x="2081174" y="2342339"/>
          <a:ext cx="287742" cy="2877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DC165D-C4E5-4612-AACD-B17F1A00D5EA}">
      <dsp:nvSpPr>
        <dsp:cNvPr id="0" name=""/>
        <dsp:cNvSpPr/>
      </dsp:nvSpPr>
      <dsp:spPr>
        <a:xfrm>
          <a:off x="2355357" y="2150846"/>
          <a:ext cx="3642719" cy="67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Выгрузка данных в своем формате</a:t>
          </a:r>
        </a:p>
      </dsp:txBody>
      <dsp:txXfrm>
        <a:off x="2355357" y="2150846"/>
        <a:ext cx="3642719" cy="670729"/>
      </dsp:txXfrm>
    </dsp:sp>
    <dsp:sp modelId="{21AA00C5-6D70-451B-9FFD-E4B3D685EB1B}">
      <dsp:nvSpPr>
        <dsp:cNvPr id="0" name=""/>
        <dsp:cNvSpPr/>
      </dsp:nvSpPr>
      <dsp:spPr>
        <a:xfrm>
          <a:off x="2081174" y="3013068"/>
          <a:ext cx="287742" cy="2877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3E030-36CD-4D4A-A8C7-76C19A8E98A3}">
      <dsp:nvSpPr>
        <dsp:cNvPr id="0" name=""/>
        <dsp:cNvSpPr/>
      </dsp:nvSpPr>
      <dsp:spPr>
        <a:xfrm>
          <a:off x="2355357" y="2821575"/>
          <a:ext cx="3642719" cy="67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Обработка заказов в личном кабинете</a:t>
          </a:r>
        </a:p>
      </dsp:txBody>
      <dsp:txXfrm>
        <a:off x="2355357" y="2821575"/>
        <a:ext cx="3642719" cy="670729"/>
      </dsp:txXfrm>
    </dsp:sp>
    <dsp:sp modelId="{04139589-1CF1-4A85-94C9-46FA29529CA7}">
      <dsp:nvSpPr>
        <dsp:cNvPr id="0" name=""/>
        <dsp:cNvSpPr/>
      </dsp:nvSpPr>
      <dsp:spPr>
        <a:xfrm>
          <a:off x="2081174" y="3683797"/>
          <a:ext cx="287742" cy="2877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44D22-9D64-4E94-BD61-F513C6C611FD}">
      <dsp:nvSpPr>
        <dsp:cNvPr id="0" name=""/>
        <dsp:cNvSpPr/>
      </dsp:nvSpPr>
      <dsp:spPr>
        <a:xfrm>
          <a:off x="2355357" y="3492304"/>
          <a:ext cx="3642719" cy="67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Новый цифровой канал продаж без затрат на разработку и продвижение</a:t>
          </a:r>
        </a:p>
      </dsp:txBody>
      <dsp:txXfrm>
        <a:off x="2355357" y="3492304"/>
        <a:ext cx="3642719" cy="670729"/>
      </dsp:txXfrm>
    </dsp:sp>
    <dsp:sp modelId="{7563351A-C997-4C27-A109-63F2AB8F4A77}">
      <dsp:nvSpPr>
        <dsp:cNvPr id="0" name=""/>
        <dsp:cNvSpPr/>
      </dsp:nvSpPr>
      <dsp:spPr>
        <a:xfrm>
          <a:off x="6193922" y="827812"/>
          <a:ext cx="3916903" cy="46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4285B-EBE3-4F30-B6EA-4F33E2C5B781}">
      <dsp:nvSpPr>
        <dsp:cNvPr id="0" name=""/>
        <dsp:cNvSpPr/>
      </dsp:nvSpPr>
      <dsp:spPr>
        <a:xfrm flipV="1">
          <a:off x="12146279" y="4075962"/>
          <a:ext cx="45720" cy="932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69AD70-D20C-45F1-917C-832CF989998B}">
      <dsp:nvSpPr>
        <dsp:cNvPr id="0" name=""/>
        <dsp:cNvSpPr/>
      </dsp:nvSpPr>
      <dsp:spPr>
        <a:xfrm>
          <a:off x="6193922" y="0"/>
          <a:ext cx="3916903" cy="827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dirty="0"/>
        </a:p>
      </dsp:txBody>
      <dsp:txXfrm>
        <a:off x="6193922" y="0"/>
        <a:ext cx="3916903" cy="827812"/>
      </dsp:txXfrm>
    </dsp:sp>
    <dsp:sp modelId="{1529EA31-0819-4F32-9C14-BDE41C0B9A33}">
      <dsp:nvSpPr>
        <dsp:cNvPr id="0" name=""/>
        <dsp:cNvSpPr/>
      </dsp:nvSpPr>
      <dsp:spPr>
        <a:xfrm>
          <a:off x="6193922" y="1671610"/>
          <a:ext cx="287742" cy="2877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041B5-51E0-4505-A518-74B8748592CC}">
      <dsp:nvSpPr>
        <dsp:cNvPr id="0" name=""/>
        <dsp:cNvSpPr/>
      </dsp:nvSpPr>
      <dsp:spPr>
        <a:xfrm>
          <a:off x="6468105" y="1480117"/>
          <a:ext cx="3642719" cy="67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Актуальные остатки и цены</a:t>
          </a:r>
        </a:p>
      </dsp:txBody>
      <dsp:txXfrm>
        <a:off x="6468105" y="1480117"/>
        <a:ext cx="3642719" cy="670729"/>
      </dsp:txXfrm>
    </dsp:sp>
    <dsp:sp modelId="{CFD959B6-F002-425E-8BF6-BCF3E5267A75}">
      <dsp:nvSpPr>
        <dsp:cNvPr id="0" name=""/>
        <dsp:cNvSpPr/>
      </dsp:nvSpPr>
      <dsp:spPr>
        <a:xfrm>
          <a:off x="6193922" y="2342339"/>
          <a:ext cx="287742" cy="2877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25F2BD-7383-4D9D-B81A-29DFE1C76451}">
      <dsp:nvSpPr>
        <dsp:cNvPr id="0" name=""/>
        <dsp:cNvSpPr/>
      </dsp:nvSpPr>
      <dsp:spPr>
        <a:xfrm>
          <a:off x="6468105" y="2150846"/>
          <a:ext cx="3642719" cy="67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Простой выбор как на Яндекс-Маркете</a:t>
          </a:r>
        </a:p>
      </dsp:txBody>
      <dsp:txXfrm>
        <a:off x="6468105" y="2150846"/>
        <a:ext cx="3642719" cy="670729"/>
      </dsp:txXfrm>
    </dsp:sp>
    <dsp:sp modelId="{CED9308C-14E5-4998-9825-68D2ACEF3A2C}">
      <dsp:nvSpPr>
        <dsp:cNvPr id="0" name=""/>
        <dsp:cNvSpPr/>
      </dsp:nvSpPr>
      <dsp:spPr>
        <a:xfrm>
          <a:off x="6193922" y="3013068"/>
          <a:ext cx="287742" cy="2877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A33E3-770A-4582-87EF-FD2BE4DF108C}">
      <dsp:nvSpPr>
        <dsp:cNvPr id="0" name=""/>
        <dsp:cNvSpPr/>
      </dsp:nvSpPr>
      <dsp:spPr>
        <a:xfrm>
          <a:off x="6468105" y="2821575"/>
          <a:ext cx="3642719" cy="67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Оформление заказа без звонка менеджеру</a:t>
          </a:r>
        </a:p>
      </dsp:txBody>
      <dsp:txXfrm>
        <a:off x="6468105" y="2821575"/>
        <a:ext cx="3642719" cy="670729"/>
      </dsp:txXfrm>
    </dsp:sp>
    <dsp:sp modelId="{308B0958-254B-4806-ABAC-12C042F5AF26}">
      <dsp:nvSpPr>
        <dsp:cNvPr id="0" name=""/>
        <dsp:cNvSpPr/>
      </dsp:nvSpPr>
      <dsp:spPr>
        <a:xfrm>
          <a:off x="6193922" y="3683797"/>
          <a:ext cx="287742" cy="2877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9E44E-FF98-44BE-8215-3B81C4520545}">
      <dsp:nvSpPr>
        <dsp:cNvPr id="0" name=""/>
        <dsp:cNvSpPr/>
      </dsp:nvSpPr>
      <dsp:spPr>
        <a:xfrm>
          <a:off x="6468105" y="3492304"/>
          <a:ext cx="3642719" cy="67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Размещение актуальных предложений от разных поставщиков на одной платформе</a:t>
          </a:r>
        </a:p>
      </dsp:txBody>
      <dsp:txXfrm>
        <a:off x="6468105" y="3492304"/>
        <a:ext cx="3642719" cy="6707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F6910-F98E-47C1-8329-962DCF04FA54}">
      <dsp:nvSpPr>
        <dsp:cNvPr id="0" name=""/>
        <dsp:cNvSpPr/>
      </dsp:nvSpPr>
      <dsp:spPr>
        <a:xfrm>
          <a:off x="0" y="0"/>
          <a:ext cx="1981944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spc="0" dirty="0">
              <a:solidFill>
                <a:schemeClr val="tx1"/>
              </a:solidFill>
              <a:latin typeface="Tahoma"/>
              <a:cs typeface="Tahoma"/>
            </a:rPr>
            <a:t>Возникновение  потребности</a:t>
          </a:r>
          <a:endParaRPr lang="ru-RU" sz="1700" kern="1200" spc="0" dirty="0">
            <a:solidFill>
              <a:schemeClr val="tx1"/>
            </a:solidFill>
          </a:endParaRPr>
        </a:p>
      </dsp:txBody>
      <dsp:txXfrm>
        <a:off x="0" y="0"/>
        <a:ext cx="1981944" cy="1305401"/>
      </dsp:txXfrm>
    </dsp:sp>
    <dsp:sp modelId="{3F138D17-2D37-4747-8AA2-492D117BA515}">
      <dsp:nvSpPr>
        <dsp:cNvPr id="0" name=""/>
        <dsp:cNvSpPr/>
      </dsp:nvSpPr>
      <dsp:spPr>
        <a:xfrm>
          <a:off x="203842" y="1305613"/>
          <a:ext cx="1585555" cy="417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Единый каталог товаров и эталонная  карточка</a:t>
          </a:r>
          <a:endParaRPr lang="ru-RU" sz="900" kern="1200" spc="0" dirty="0"/>
        </a:p>
      </dsp:txBody>
      <dsp:txXfrm>
        <a:off x="216078" y="1317849"/>
        <a:ext cx="1561083" cy="393292"/>
      </dsp:txXfrm>
    </dsp:sp>
    <dsp:sp modelId="{32C5F514-FB31-4892-966B-4999837C0278}">
      <dsp:nvSpPr>
        <dsp:cNvPr id="0" name=""/>
        <dsp:cNvSpPr/>
      </dsp:nvSpPr>
      <dsp:spPr>
        <a:xfrm>
          <a:off x="203842" y="1787649"/>
          <a:ext cx="1585555" cy="417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Лёгкая навигация и поиск</a:t>
          </a:r>
          <a:endParaRPr lang="ru-RU" sz="900" kern="1200" spc="0" dirty="0"/>
        </a:p>
      </dsp:txBody>
      <dsp:txXfrm>
        <a:off x="216078" y="1799885"/>
        <a:ext cx="1561083" cy="393292"/>
      </dsp:txXfrm>
    </dsp:sp>
    <dsp:sp modelId="{D008C960-A416-44D4-BD6B-4713B61CF272}">
      <dsp:nvSpPr>
        <dsp:cNvPr id="0" name=""/>
        <dsp:cNvSpPr/>
      </dsp:nvSpPr>
      <dsp:spPr>
        <a:xfrm>
          <a:off x="203842" y="2269685"/>
          <a:ext cx="1585555" cy="417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Актуальные остатки и цены</a:t>
          </a:r>
        </a:p>
      </dsp:txBody>
      <dsp:txXfrm>
        <a:off x="216078" y="2281921"/>
        <a:ext cx="1561083" cy="393292"/>
      </dsp:txXfrm>
    </dsp:sp>
    <dsp:sp modelId="{B3E505AD-97BE-43BA-8EAD-784EDCB24821}">
      <dsp:nvSpPr>
        <dsp:cNvPr id="0" name=""/>
        <dsp:cNvSpPr/>
      </dsp:nvSpPr>
      <dsp:spPr>
        <a:xfrm>
          <a:off x="203842" y="2751721"/>
          <a:ext cx="1585555" cy="417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Модуль для легкой  интеграции с платформой</a:t>
          </a:r>
          <a:endParaRPr lang="ru-RU" sz="900" kern="1200" spc="0" dirty="0"/>
        </a:p>
      </dsp:txBody>
      <dsp:txXfrm>
        <a:off x="216078" y="2763957"/>
        <a:ext cx="1561083" cy="393292"/>
      </dsp:txXfrm>
    </dsp:sp>
    <dsp:sp modelId="{EDCB2C5E-AC3E-4564-80FD-B8FB577EAB2B}">
      <dsp:nvSpPr>
        <dsp:cNvPr id="0" name=""/>
        <dsp:cNvSpPr/>
      </dsp:nvSpPr>
      <dsp:spPr>
        <a:xfrm>
          <a:off x="203842" y="3233758"/>
          <a:ext cx="1585555" cy="417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Мини-тендеры</a:t>
          </a:r>
          <a:endParaRPr lang="ru-RU" sz="900" kern="1200" spc="0" dirty="0"/>
        </a:p>
      </dsp:txBody>
      <dsp:txXfrm>
        <a:off x="216078" y="3245994"/>
        <a:ext cx="1561083" cy="393292"/>
      </dsp:txXfrm>
    </dsp:sp>
    <dsp:sp modelId="{B7A24800-3E16-41F5-9583-77815851A782}">
      <dsp:nvSpPr>
        <dsp:cNvPr id="0" name=""/>
        <dsp:cNvSpPr/>
      </dsp:nvSpPr>
      <dsp:spPr>
        <a:xfrm>
          <a:off x="203842" y="3715794"/>
          <a:ext cx="1585555" cy="417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>
              <a:latin typeface="Tahoma"/>
              <a:cs typeface="Tahoma"/>
            </a:rPr>
            <a:t>Рекомендательные  модели</a:t>
          </a:r>
          <a:endParaRPr lang="ru-RU" sz="900" kern="1200" spc="0" dirty="0"/>
        </a:p>
      </dsp:txBody>
      <dsp:txXfrm>
        <a:off x="216078" y="3728030"/>
        <a:ext cx="1561083" cy="393292"/>
      </dsp:txXfrm>
    </dsp:sp>
    <dsp:sp modelId="{6FD9C36F-6F4E-4AA4-A1F7-497924131186}">
      <dsp:nvSpPr>
        <dsp:cNvPr id="0" name=""/>
        <dsp:cNvSpPr/>
      </dsp:nvSpPr>
      <dsp:spPr>
        <a:xfrm>
          <a:off x="2136237" y="0"/>
          <a:ext cx="1981944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spc="0" dirty="0">
              <a:solidFill>
                <a:schemeClr val="tx1"/>
              </a:solidFill>
              <a:latin typeface="Tahoma"/>
              <a:cs typeface="Tahoma"/>
            </a:rPr>
            <a:t>Выбор предложения  Поставщика</a:t>
          </a:r>
          <a:endParaRPr lang="ru-RU" sz="1700" kern="1200" spc="0" dirty="0">
            <a:solidFill>
              <a:schemeClr val="tx1"/>
            </a:solidFill>
          </a:endParaRPr>
        </a:p>
      </dsp:txBody>
      <dsp:txXfrm>
        <a:off x="2136237" y="0"/>
        <a:ext cx="1981944" cy="1305401"/>
      </dsp:txXfrm>
    </dsp:sp>
    <dsp:sp modelId="{F13A036D-DDB9-4F72-98BC-96A7F15AF53B}">
      <dsp:nvSpPr>
        <dsp:cNvPr id="0" name=""/>
        <dsp:cNvSpPr/>
      </dsp:nvSpPr>
      <dsp:spPr>
        <a:xfrm>
          <a:off x="2334432" y="1305507"/>
          <a:ext cx="1585555" cy="6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Отображение поставщика  в листингах</a:t>
          </a:r>
          <a:endParaRPr lang="ru-RU" sz="900" kern="1200" spc="0" dirty="0"/>
        </a:p>
      </dsp:txBody>
      <dsp:txXfrm>
        <a:off x="2352998" y="1324073"/>
        <a:ext cx="1548423" cy="596765"/>
      </dsp:txXfrm>
    </dsp:sp>
    <dsp:sp modelId="{6BA6C187-A3A3-416B-9E6A-5E523D779E80}">
      <dsp:nvSpPr>
        <dsp:cNvPr id="0" name=""/>
        <dsp:cNvSpPr/>
      </dsp:nvSpPr>
      <dsp:spPr>
        <a:xfrm>
          <a:off x="2334432" y="2036927"/>
          <a:ext cx="1585555" cy="6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Возможность дополнительной  инфографики на  предложении поставщика</a:t>
          </a:r>
          <a:endParaRPr lang="ru-RU" sz="900" kern="1200" spc="0" dirty="0"/>
        </a:p>
      </dsp:txBody>
      <dsp:txXfrm>
        <a:off x="2352998" y="2055493"/>
        <a:ext cx="1548423" cy="596765"/>
      </dsp:txXfrm>
    </dsp:sp>
    <dsp:sp modelId="{D12C0F00-8612-4E73-A414-B7DB9F00250B}">
      <dsp:nvSpPr>
        <dsp:cNvPr id="0" name=""/>
        <dsp:cNvSpPr/>
      </dsp:nvSpPr>
      <dsp:spPr>
        <a:xfrm>
          <a:off x="2334432" y="2768347"/>
          <a:ext cx="1585555" cy="6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Карточка поставщика и  возможность создания  лэндинга</a:t>
          </a:r>
          <a:endParaRPr lang="ru-RU" sz="900" kern="1200" spc="0" dirty="0"/>
        </a:p>
      </dsp:txBody>
      <dsp:txXfrm>
        <a:off x="2352998" y="2786913"/>
        <a:ext cx="1548423" cy="596765"/>
      </dsp:txXfrm>
    </dsp:sp>
    <dsp:sp modelId="{82819A47-1CC1-4FC4-9BE2-8EFAA8640C14}">
      <dsp:nvSpPr>
        <dsp:cNvPr id="0" name=""/>
        <dsp:cNvSpPr/>
      </dsp:nvSpPr>
      <dsp:spPr>
        <a:xfrm>
          <a:off x="2334432" y="3499767"/>
          <a:ext cx="1585555" cy="6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Отображение рейтинга  поставщиков и оценка исполнительности по обязательствам </a:t>
          </a:r>
          <a:endParaRPr lang="ru-RU" sz="900" kern="1200" spc="0" dirty="0"/>
        </a:p>
      </dsp:txBody>
      <dsp:txXfrm>
        <a:off x="2352998" y="3518333"/>
        <a:ext cx="1548423" cy="596765"/>
      </dsp:txXfrm>
    </dsp:sp>
    <dsp:sp modelId="{9AE7E414-E666-429C-A8C4-AC72C61EAA77}">
      <dsp:nvSpPr>
        <dsp:cNvPr id="0" name=""/>
        <dsp:cNvSpPr/>
      </dsp:nvSpPr>
      <dsp:spPr>
        <a:xfrm>
          <a:off x="4266827" y="0"/>
          <a:ext cx="1981944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spc="0" dirty="0">
              <a:solidFill>
                <a:schemeClr val="tx1"/>
              </a:solidFill>
              <a:latin typeface="Tahoma"/>
              <a:cs typeface="Tahoma"/>
            </a:rPr>
            <a:t>Выбор необходимых  услуг</a:t>
          </a:r>
          <a:endParaRPr lang="ru-RU" sz="1700" kern="1200" spc="0" dirty="0">
            <a:solidFill>
              <a:schemeClr val="tx1"/>
            </a:solidFill>
          </a:endParaRPr>
        </a:p>
      </dsp:txBody>
      <dsp:txXfrm>
        <a:off x="4266827" y="0"/>
        <a:ext cx="1981944" cy="1305401"/>
      </dsp:txXfrm>
    </dsp:sp>
    <dsp:sp modelId="{C0194651-BCF5-45CD-AC5B-E37A22EEC7C1}">
      <dsp:nvSpPr>
        <dsp:cNvPr id="0" name=""/>
        <dsp:cNvSpPr/>
      </dsp:nvSpPr>
      <dsp:spPr>
        <a:xfrm>
          <a:off x="4465022" y="1305773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Заказ услуг по дополнительной упаковке и специальной  комплектации</a:t>
          </a:r>
          <a:endParaRPr lang="ru-RU" sz="900" kern="1200" spc="0" dirty="0"/>
        </a:p>
      </dsp:txBody>
      <dsp:txXfrm>
        <a:off x="4490060" y="1330811"/>
        <a:ext cx="1535479" cy="804787"/>
      </dsp:txXfrm>
    </dsp:sp>
    <dsp:sp modelId="{D93536C1-6777-4BDF-A0EF-D20C755909E7}">
      <dsp:nvSpPr>
        <dsp:cNvPr id="0" name=""/>
        <dsp:cNvSpPr/>
      </dsp:nvSpPr>
      <dsp:spPr>
        <a:xfrm>
          <a:off x="4465022" y="2292154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Доступ к логистическим  операторам (для продавцов  и покупателей)</a:t>
          </a:r>
          <a:endParaRPr lang="ru-RU" sz="900" kern="1200" spc="0" dirty="0"/>
        </a:p>
      </dsp:txBody>
      <dsp:txXfrm>
        <a:off x="4490060" y="2317192"/>
        <a:ext cx="1535479" cy="804787"/>
      </dsp:txXfrm>
    </dsp:sp>
    <dsp:sp modelId="{A20E729B-30A0-46E8-A829-546B43674C02}">
      <dsp:nvSpPr>
        <dsp:cNvPr id="0" name=""/>
        <dsp:cNvSpPr/>
      </dsp:nvSpPr>
      <dsp:spPr>
        <a:xfrm>
          <a:off x="4465022" y="3278535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>
              <a:latin typeface="Tahoma"/>
              <a:cs typeface="Tahoma"/>
            </a:rPr>
            <a:t>Страхование для всех  участников сделки</a:t>
          </a:r>
          <a:endParaRPr lang="ru-RU" sz="900" kern="1200" spc="0" dirty="0">
            <a:latin typeface="Tahoma"/>
            <a:cs typeface="Tahoma"/>
          </a:endParaRPr>
        </a:p>
      </dsp:txBody>
      <dsp:txXfrm>
        <a:off x="4490060" y="3303573"/>
        <a:ext cx="1535479" cy="804787"/>
      </dsp:txXfrm>
    </dsp:sp>
    <dsp:sp modelId="{6A2751C1-8E9B-4F52-B6B2-7E2671579741}">
      <dsp:nvSpPr>
        <dsp:cNvPr id="0" name=""/>
        <dsp:cNvSpPr/>
      </dsp:nvSpPr>
      <dsp:spPr>
        <a:xfrm>
          <a:off x="6397417" y="0"/>
          <a:ext cx="1981944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spc="0" dirty="0">
              <a:solidFill>
                <a:schemeClr val="tx1"/>
              </a:solidFill>
              <a:latin typeface="Tahoma"/>
              <a:cs typeface="Tahoma"/>
            </a:rPr>
            <a:t>Оплата</a:t>
          </a:r>
          <a:endParaRPr lang="ru-RU" sz="1700" kern="1200" spc="0" dirty="0"/>
        </a:p>
      </dsp:txBody>
      <dsp:txXfrm>
        <a:off x="6397417" y="0"/>
        <a:ext cx="1981944" cy="1305401"/>
      </dsp:txXfrm>
    </dsp:sp>
    <dsp:sp modelId="{0A9821CF-BE39-4212-96DF-DD112DBC11A0}">
      <dsp:nvSpPr>
        <dsp:cNvPr id="0" name=""/>
        <dsp:cNvSpPr/>
      </dsp:nvSpPr>
      <dsp:spPr>
        <a:xfrm>
          <a:off x="6595612" y="1305773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Услуги банков (кредитование, факторинг, лизинг, страхование) для  всех участников</a:t>
          </a:r>
          <a:endParaRPr lang="ru-RU" sz="900" kern="1200" spc="0" dirty="0"/>
        </a:p>
      </dsp:txBody>
      <dsp:txXfrm>
        <a:off x="6620650" y="1330811"/>
        <a:ext cx="1535479" cy="804787"/>
      </dsp:txXfrm>
    </dsp:sp>
    <dsp:sp modelId="{EF8249EA-B4B6-4823-916B-97B5E16104D8}">
      <dsp:nvSpPr>
        <dsp:cNvPr id="0" name=""/>
        <dsp:cNvSpPr/>
      </dsp:nvSpPr>
      <dsp:spPr>
        <a:xfrm>
          <a:off x="6595612" y="2292154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Собственная расчетная система</a:t>
          </a:r>
          <a:endParaRPr lang="ru-RU" sz="900" kern="1200" spc="0" dirty="0"/>
        </a:p>
      </dsp:txBody>
      <dsp:txXfrm>
        <a:off x="6620650" y="2317192"/>
        <a:ext cx="1535479" cy="804787"/>
      </dsp:txXfrm>
    </dsp:sp>
    <dsp:sp modelId="{BB7BCF3A-9BCE-4048-AEF2-2A95C242657F}">
      <dsp:nvSpPr>
        <dsp:cNvPr id="0" name=""/>
        <dsp:cNvSpPr/>
      </dsp:nvSpPr>
      <dsp:spPr>
        <a:xfrm>
          <a:off x="6595612" y="3278535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/>
            <a:t>Система автоматизации документооборота </a:t>
          </a:r>
        </a:p>
      </dsp:txBody>
      <dsp:txXfrm>
        <a:off x="6620650" y="3303573"/>
        <a:ext cx="1535479" cy="804787"/>
      </dsp:txXfrm>
    </dsp:sp>
    <dsp:sp modelId="{B9CAC13A-6F21-412E-87F2-E87EEAF153D5}">
      <dsp:nvSpPr>
        <dsp:cNvPr id="0" name=""/>
        <dsp:cNvSpPr/>
      </dsp:nvSpPr>
      <dsp:spPr>
        <a:xfrm>
          <a:off x="8528007" y="0"/>
          <a:ext cx="1981944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spc="0" dirty="0">
              <a:solidFill>
                <a:schemeClr val="tx1"/>
              </a:solidFill>
              <a:latin typeface="Tahoma"/>
              <a:cs typeface="Tahoma"/>
            </a:rPr>
            <a:t>Анализ эффективности  и оценка сервиса </a:t>
          </a:r>
          <a:endParaRPr lang="ru-RU" sz="1700" kern="1200" spc="0" dirty="0">
            <a:solidFill>
              <a:schemeClr val="tx1"/>
            </a:solidFill>
          </a:endParaRPr>
        </a:p>
      </dsp:txBody>
      <dsp:txXfrm>
        <a:off x="8528007" y="0"/>
        <a:ext cx="1981944" cy="1305401"/>
      </dsp:txXfrm>
    </dsp:sp>
    <dsp:sp modelId="{38C5E3DA-6193-4C04-94A8-A89B72B008C0}">
      <dsp:nvSpPr>
        <dsp:cNvPr id="0" name=""/>
        <dsp:cNvSpPr/>
      </dsp:nvSpPr>
      <dsp:spPr>
        <a:xfrm>
          <a:off x="8726202" y="1305773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Аналитика продаж и рынка доступная всем  участникам онлайн</a:t>
          </a:r>
          <a:endParaRPr lang="ru-RU" sz="900" kern="1200" spc="0" dirty="0"/>
        </a:p>
      </dsp:txBody>
      <dsp:txXfrm>
        <a:off x="8751240" y="1330811"/>
        <a:ext cx="1535479" cy="804787"/>
      </dsp:txXfrm>
    </dsp:sp>
    <dsp:sp modelId="{55F1A5D2-708C-430D-A0A6-330DA9EF7DD3}">
      <dsp:nvSpPr>
        <dsp:cNvPr id="0" name=""/>
        <dsp:cNvSpPr/>
      </dsp:nvSpPr>
      <dsp:spPr>
        <a:xfrm>
          <a:off x="8726202" y="2292154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Собственный рейтинг  платформы </a:t>
          </a:r>
          <a:endParaRPr lang="ru-RU" sz="900" kern="1200" spc="0" dirty="0"/>
        </a:p>
      </dsp:txBody>
      <dsp:txXfrm>
        <a:off x="8751240" y="2317192"/>
        <a:ext cx="1535479" cy="804787"/>
      </dsp:txXfrm>
    </dsp:sp>
    <dsp:sp modelId="{C44B76AB-5F70-48D4-B5CE-4A6AA17924F3}">
      <dsp:nvSpPr>
        <dsp:cNvPr id="0" name=""/>
        <dsp:cNvSpPr/>
      </dsp:nvSpPr>
      <dsp:spPr>
        <a:xfrm>
          <a:off x="8726202" y="3278535"/>
          <a:ext cx="1585555" cy="8548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spc="0" dirty="0">
              <a:latin typeface="Tahoma"/>
              <a:cs typeface="Tahoma"/>
            </a:rPr>
            <a:t>Отзывы о проведенной  сделке </a:t>
          </a:r>
          <a:endParaRPr lang="ru-RU" sz="900" kern="1200" spc="0" dirty="0"/>
        </a:p>
      </dsp:txBody>
      <dsp:txXfrm>
        <a:off x="8751240" y="3303573"/>
        <a:ext cx="1535479" cy="8047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42DD36-CB06-06EE-D9D2-E2713188F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BE4D8D-5344-25B7-DFDA-70EC0786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627BCC-3003-9199-5132-A97A9C46F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43C7E5-FA7D-327F-F6CE-CCE7DCA19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30CF93-58AD-3AE6-7C0E-8A3995F7E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932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8F99D-8654-0E43-5183-55C91021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CCF7B7-779E-3478-9466-ECF5533A5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BA44AD-83AA-267F-A457-9F649625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8E647D-ED6B-A74F-7D0A-A17F3BAA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84CB1E-0764-EFAF-1BCC-D21A0D18A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04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0ADF8-3F7F-A70B-7977-20ABAA01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7A5607-9C55-3EF3-B590-33C6454E5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EF7816-2D61-8052-99F8-2B3FA71B9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F0C20A-D568-0618-FCB6-EC1446AA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E9DFD0-568D-4C1C-14A9-F7B2767E6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644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1F7C7-A80F-F3FB-8DB5-B7712D7E1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CF9450-C537-B032-F23F-CB119339F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432EFB-98D3-F370-6152-E1FDDAACB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49E648-E856-CF5C-A628-BA9B6D42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E1AA7A-1545-5988-518C-1E672513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1340C0-86EA-0CEE-6C27-0CA97F57C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1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DDE88-BBD8-E19E-C8C7-A7B3179EE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8CF9D7-779E-8850-79DD-20C62C6FC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D15EA7-986A-8615-9CA3-8E06C2DD0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955D5C-A1B0-404E-C21A-CF298E881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3F2C7C-3E40-9F69-3794-DA612B528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16FCD9F-5966-CD44-0CED-70E577651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235D48D-1C62-C335-3541-20C6D6BBE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AFBED15-47B5-207C-658B-E4BB9C30A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780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2D83A-9504-D257-CD88-67E4B3292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A0D54A8-ED78-A444-3883-FD5AFF90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B40EA1-48AD-27EA-DF01-5BEF4C43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A82A5A-771D-D61C-840F-CF09A7F5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5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83722C5-2DE1-7026-DB7B-051131559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26FEAB-6786-9B26-F041-F137001D1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4CEDF7-7959-92A1-C028-FE0FDBBDF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095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BBC47-C40C-6028-B11F-5F031D10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14FDD8-02B5-23A0-8E5B-E6C274939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885E2E-8597-7CD8-3BB5-4C8DA9A14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543A36-71D7-518A-CB4D-911C46983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4FA0C9-1661-21C2-601A-B9F3B7737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98F4EF-AFCD-8AC4-7870-81894CEE4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35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161ACC-92DB-36D9-C844-E2D64B853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E4D756-B27C-A475-F418-4C3AF320D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619CBD-E117-E5C4-DD25-37AA4703F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2A65EC-F505-0CA3-C797-B9C37C7A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EC7489-6A20-20B5-4BB5-2D1DC454F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3BEE9A-437F-5C70-8FAF-5D4D9E750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64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3ACE44-EFD1-3107-5018-10ED8E563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D21879-F917-53AB-6EA3-57ABD496F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F13FBA-1688-6439-D233-2E5066E1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89D4C2-66D4-C539-FFEA-CB3622BA0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5442B3-EEC2-3C5A-2EF0-4CE682575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E55368E-4E57-6AD2-0B1C-78B67F5769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15026E-EDA2-328A-CA4D-BFDB5D4EE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7E3109-87EC-927B-BE1D-E06557927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89D558-DC8E-9570-6DBE-CD5F63BC8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9B970B-68DB-94AF-A4B8-65C982B94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6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1513E-B7D7-A931-B027-1C1D5B5AA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F13A4B-9276-AFB8-C0E6-9660DA40C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3FDA68-FD56-0717-3974-6C4E2B79E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FC3DE-9626-42DF-9FF3-E120104EEA60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B2B2F6-89E9-6999-3AB9-F54591A17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7607D3-18C1-A593-8CB8-9E6DB8BE0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0FE8B-AE13-4FC2-90B1-249E68354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7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772F86-B905-69A4-B738-23E87E229D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3427" y="949125"/>
            <a:ext cx="7328644" cy="1917356"/>
          </a:xfrm>
        </p:spPr>
        <p:txBody>
          <a:bodyPr>
            <a:noAutofit/>
          </a:bodyPr>
          <a:lstStyle/>
          <a:p>
            <a:r>
              <a:rPr lang="en-US" sz="19000" b="1" dirty="0">
                <a:solidFill>
                  <a:srgbClr val="3330AB"/>
                </a:solidFill>
                <a:latin typeface="Abadi" panose="020B0604020104020204" pitchFamily="34" charset="0"/>
              </a:rPr>
              <a:t>BoRZ</a:t>
            </a:r>
            <a:endParaRPr lang="ru-RU" sz="19000" b="1" dirty="0">
              <a:solidFill>
                <a:srgbClr val="3330AB"/>
              </a:solidFill>
            </a:endParaRPr>
          </a:p>
        </p:txBody>
      </p:sp>
      <p:pic>
        <p:nvPicPr>
          <p:cNvPr id="8" name="Рисунок 7" descr="Изображение выглядит как Графика, символ, логотип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58976D3C-2F57-E183-CC3F-9069E208A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61" y="231140"/>
            <a:ext cx="3931640" cy="36292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F95058-BD48-ED03-F99B-FDB593A02F06}"/>
              </a:ext>
            </a:extLst>
          </p:cNvPr>
          <p:cNvSpPr txBox="1"/>
          <p:nvPr/>
        </p:nvSpPr>
        <p:spPr>
          <a:xfrm>
            <a:off x="6096000" y="3188934"/>
            <a:ext cx="6096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Маркетплейс оптовых закупок</a:t>
            </a:r>
            <a:endParaRPr lang="ru-RU" sz="2800" b="1" u="none" strike="noStrike" cap="none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1F3CD00-FD20-9A3E-F10B-67D36D45DF79}"/>
              </a:ext>
            </a:extLst>
          </p:cNvPr>
          <p:cNvSpPr/>
          <p:nvPr/>
        </p:nvSpPr>
        <p:spPr>
          <a:xfrm>
            <a:off x="6096000" y="3669065"/>
            <a:ext cx="5061995" cy="156367"/>
          </a:xfrm>
          <a:prstGeom prst="rect">
            <a:avLst/>
          </a:prstGeom>
          <a:solidFill>
            <a:srgbClr val="3330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B19EB6-11C5-D1DD-D57D-B2AB75F7A313}"/>
              </a:ext>
            </a:extLst>
          </p:cNvPr>
          <p:cNvSpPr txBox="1"/>
          <p:nvPr/>
        </p:nvSpPr>
        <p:spPr>
          <a:xfrm>
            <a:off x="506392" y="4930468"/>
            <a:ext cx="6094070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29032"/>
              <a:buFont typeface="Arial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Arial"/>
                <a:cs typeface="Arial"/>
                <a:sym typeface="Arial"/>
              </a:rPr>
              <a:t>ЛИДЕР КОМАНДЫ: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6C6A0E-0FCB-B30E-91AD-84BD7D930B3B}"/>
              </a:ext>
            </a:extLst>
          </p:cNvPr>
          <p:cNvSpPr txBox="1"/>
          <p:nvPr/>
        </p:nvSpPr>
        <p:spPr>
          <a:xfrm>
            <a:off x="506392" y="5553493"/>
            <a:ext cx="6094070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29032"/>
              <a:buFont typeface="Arial"/>
              <a:buNone/>
              <a:tabLst/>
              <a:defRPr/>
            </a:pPr>
            <a:r>
              <a:rPr lang="ru-RU" sz="2800" b="1" kern="0" dirty="0">
                <a:ea typeface="Arial"/>
                <a:cs typeface="Arial"/>
                <a:sym typeface="Arial"/>
              </a:rPr>
              <a:t>БАГАЕВ ДМИТРИЙ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Arial"/>
              <a:cs typeface="Arial"/>
              <a:sym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96D0BD3-FE89-50B8-2B90-E18911379D2D}"/>
              </a:ext>
            </a:extLst>
          </p:cNvPr>
          <p:cNvSpPr/>
          <p:nvPr/>
        </p:nvSpPr>
        <p:spPr>
          <a:xfrm>
            <a:off x="335666" y="5194693"/>
            <a:ext cx="170726" cy="949125"/>
          </a:xfrm>
          <a:prstGeom prst="rect">
            <a:avLst/>
          </a:prstGeom>
          <a:solidFill>
            <a:srgbClr val="333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5831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377CD17-3876-E6EF-1973-92E9EB1BB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788" y="918963"/>
            <a:ext cx="5689110" cy="55947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DEB54C-9029-417F-C30F-FE6F5AFEBEE7}"/>
              </a:ext>
            </a:extLst>
          </p:cNvPr>
          <p:cNvSpPr txBox="1"/>
          <p:nvPr/>
        </p:nvSpPr>
        <p:spPr>
          <a:xfrm>
            <a:off x="523755" y="288021"/>
            <a:ext cx="609407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3330AB"/>
                </a:solidFill>
              </a:rPr>
              <a:t>BoRZ</a:t>
            </a:r>
            <a:r>
              <a:rPr lang="en-US" sz="4800" b="1" dirty="0"/>
              <a:t>-</a:t>
            </a:r>
            <a:r>
              <a:rPr lang="en-US" sz="2800" b="1" dirty="0"/>
              <a:t> </a:t>
            </a:r>
            <a:r>
              <a:rPr lang="ru-RU" sz="2800" b="1" dirty="0"/>
              <a:t>оптовый маркетплейс </a:t>
            </a:r>
            <a:r>
              <a:rPr lang="en-US" sz="2800" b="1" dirty="0"/>
              <a:t>B2B </a:t>
            </a:r>
            <a:r>
              <a:rPr lang="ru-RU" sz="2800" b="1" dirty="0"/>
              <a:t>и </a:t>
            </a:r>
            <a:r>
              <a:rPr lang="en-US" sz="2800" b="1" dirty="0"/>
              <a:t>B2C </a:t>
            </a:r>
            <a:r>
              <a:rPr lang="ru-RU" sz="2800" b="1" dirty="0"/>
              <a:t>сегмента</a:t>
            </a:r>
            <a:r>
              <a:rPr lang="en-US" sz="2800" b="1" dirty="0"/>
              <a:t>. </a:t>
            </a:r>
            <a:endParaRPr lang="ru-RU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0294BA-0E50-A6CE-5E78-75D754DEA55A}"/>
              </a:ext>
            </a:extLst>
          </p:cNvPr>
          <p:cNvSpPr txBox="1"/>
          <p:nvPr/>
        </p:nvSpPr>
        <p:spPr>
          <a:xfrm>
            <a:off x="523755" y="1907711"/>
            <a:ext cx="492262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b="1" dirty="0"/>
              <a:t>Маркетплейс – это место встречи покупателей и продавцов, за сделки между которыми взимается комиссия. 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/>
              <a:t>Сейчас люди покупают: Обувь и одежду - на </a:t>
            </a:r>
            <a:r>
              <a:rPr lang="ru-RU" sz="2000" b="1" dirty="0" err="1"/>
              <a:t>Wildberries</a:t>
            </a:r>
            <a:r>
              <a:rPr lang="ru-RU" sz="2000" b="1" dirty="0"/>
              <a:t> Товары для дома - на </a:t>
            </a:r>
            <a:r>
              <a:rPr lang="ru-RU" sz="2000" b="1" dirty="0" err="1"/>
              <a:t>Ozon</a:t>
            </a:r>
            <a:r>
              <a:rPr lang="ru-RU" sz="2000" b="1" dirty="0"/>
              <a:t> Электронику - на </a:t>
            </a:r>
            <a:r>
              <a:rPr lang="ru-RU" sz="2000" b="1" dirty="0" err="1"/>
              <a:t>Яндекс.Маркет</a:t>
            </a:r>
            <a:endParaRPr lang="ru-RU" sz="2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3CB2BD-5F2F-F5EE-67D5-9806E6CE2CA4}"/>
              </a:ext>
            </a:extLst>
          </p:cNvPr>
          <p:cNvSpPr txBox="1"/>
          <p:nvPr/>
        </p:nvSpPr>
        <p:spPr>
          <a:xfrm>
            <a:off x="523754" y="4512286"/>
            <a:ext cx="492262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330AB"/>
                </a:solidFill>
              </a:rPr>
              <a:t>НАША ЦЕЛЬ </a:t>
            </a:r>
            <a:r>
              <a:rPr lang="ru-RU" b="1" dirty="0"/>
              <a:t>– стать компанией первого выбора на рынке оптовых закупок: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04AAB9-8EA8-3466-9BCD-2E20E09A7AA2}"/>
              </a:ext>
            </a:extLst>
          </p:cNvPr>
          <p:cNvSpPr txBox="1"/>
          <p:nvPr/>
        </p:nvSpPr>
        <p:spPr>
          <a:xfrm>
            <a:off x="963593" y="5511323"/>
            <a:ext cx="60940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3600" b="1" dirty="0">
                <a:solidFill>
                  <a:srgbClr val="3330AB"/>
                </a:solidFill>
              </a:rPr>
              <a:t>Где купить</a:t>
            </a:r>
            <a:r>
              <a:rPr lang="en-US" sz="3600" b="1" dirty="0">
                <a:solidFill>
                  <a:srgbClr val="3330AB"/>
                </a:solidFill>
              </a:rPr>
              <a:t> </a:t>
            </a:r>
            <a:r>
              <a:rPr lang="ru-RU" sz="3600" b="1" dirty="0">
                <a:solidFill>
                  <a:srgbClr val="3330AB"/>
                </a:solidFill>
              </a:rPr>
              <a:t>оптом?</a:t>
            </a:r>
          </a:p>
          <a:p>
            <a:r>
              <a:rPr lang="ru-RU" sz="3600" b="1" dirty="0">
                <a:solidFill>
                  <a:srgbClr val="3330AB"/>
                </a:solidFill>
              </a:rPr>
              <a:t>-    На </a:t>
            </a:r>
            <a:r>
              <a:rPr lang="en-US" sz="3600" b="1" dirty="0">
                <a:solidFill>
                  <a:srgbClr val="3330AB"/>
                </a:solidFill>
              </a:rPr>
              <a:t>BoRZ Market</a:t>
            </a:r>
            <a:r>
              <a:rPr lang="ru-RU" sz="3600" b="1" dirty="0">
                <a:solidFill>
                  <a:srgbClr val="3330AB"/>
                </a:solidFill>
              </a:rPr>
              <a:t>!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F6FBC75-58A9-3DE8-8015-8DE2ABD709CD}"/>
              </a:ext>
            </a:extLst>
          </p:cNvPr>
          <p:cNvSpPr/>
          <p:nvPr/>
        </p:nvSpPr>
        <p:spPr>
          <a:xfrm>
            <a:off x="0" y="0"/>
            <a:ext cx="269971" cy="6858000"/>
          </a:xfrm>
          <a:prstGeom prst="rect">
            <a:avLst/>
          </a:prstGeom>
          <a:solidFill>
            <a:srgbClr val="333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1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A7D978-6C38-212B-0E44-795F49DCE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88" y="251618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b="1" dirty="0">
                <a:latin typeface="+mn-lt"/>
              </a:rPr>
              <a:t>Целевая аудитория</a:t>
            </a:r>
          </a:p>
        </p:txBody>
      </p:sp>
      <p:pic>
        <p:nvPicPr>
          <p:cNvPr id="4" name="Graphic 6" descr="Театр">
            <a:extLst>
              <a:ext uri="{FF2B5EF4-FFF2-40B4-BE49-F238E27FC236}">
                <a16:creationId xmlns:a16="http://schemas.microsoft.com/office/drawing/2014/main" id="{8A2B3694-37DF-9204-CB90-6E8D19D86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5288" y="1761808"/>
            <a:ext cx="4608512" cy="4608512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A46108-8575-3CDB-D0B1-FAC3BC832E43}"/>
              </a:ext>
            </a:extLst>
          </p:cNvPr>
          <p:cNvSpPr txBox="1"/>
          <p:nvPr/>
        </p:nvSpPr>
        <p:spPr>
          <a:xfrm>
            <a:off x="527844" y="1965135"/>
            <a:ext cx="5954236" cy="474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8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400" b="1" i="0" u="none" strike="noStrike" cap="none" dirty="0">
                <a:ea typeface="Arial"/>
                <a:cs typeface="Arial"/>
                <a:sym typeface="Arial"/>
              </a:rPr>
              <a:t>Целевая аудитория B2B </a:t>
            </a:r>
            <a:r>
              <a:rPr lang="ru-RU" sz="2400" b="1" i="0" u="none" strike="noStrike" cap="none" dirty="0" err="1">
                <a:ea typeface="Arial"/>
                <a:cs typeface="Arial"/>
                <a:sym typeface="Arial"/>
              </a:rPr>
              <a:t>маркетплейса</a:t>
            </a:r>
            <a:r>
              <a:rPr lang="ru-RU" sz="2400" b="1" i="0" u="none" strike="noStrike" cap="none" dirty="0">
                <a:ea typeface="Arial"/>
                <a:cs typeface="Arial"/>
                <a:sym typeface="Arial"/>
              </a:rPr>
              <a:t> включает в себя предприятия, организации и компании, которые заинтересованы в закупке или продаже товаров и услуг. В основном это профессиональные закупщики, руководители отделов закупок, предприниматели, дистрибьюторы, поставщики и производители. Они ищут удобные, надежные и эффективные способы совершения бизнес-сделок и нахождения новых партнеров для сотрудничества.</a:t>
            </a: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2400" b="0" i="0" u="none" strike="noStrike" cap="none" dirty="0">
              <a:ea typeface="Arial"/>
              <a:cs typeface="Arial"/>
              <a:sym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1833A4D-DAE2-FCCE-61BE-CB9D81930F84}"/>
              </a:ext>
            </a:extLst>
          </p:cNvPr>
          <p:cNvSpPr/>
          <p:nvPr/>
        </p:nvSpPr>
        <p:spPr>
          <a:xfrm>
            <a:off x="406400" y="477520"/>
            <a:ext cx="242888" cy="853440"/>
          </a:xfrm>
          <a:prstGeom prst="rect">
            <a:avLst/>
          </a:prstGeom>
          <a:solidFill>
            <a:srgbClr val="3330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C0C2A-4F73-8DFA-E026-824ADF5F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88" y="253158"/>
            <a:ext cx="10515600" cy="1325563"/>
          </a:xfrm>
        </p:spPr>
        <p:txBody>
          <a:bodyPr>
            <a:noAutofit/>
          </a:bodyPr>
          <a:lstStyle/>
          <a:p>
            <a:r>
              <a:rPr lang="ru-RU" sz="4800" b="1" dirty="0">
                <a:latin typeface="+mn-lt"/>
              </a:rPr>
              <a:t>Проблемы участников рынка оптовой торговли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B51616-CA60-0DE5-BCD4-A23AA155C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66" y="2068220"/>
            <a:ext cx="5861180" cy="4603167"/>
          </a:xfrm>
        </p:spPr>
        <p:txBody>
          <a:bodyPr>
            <a:normAutofit fontScale="92500"/>
          </a:bodyPr>
          <a:lstStyle/>
          <a:p>
            <a:pPr marL="0" marR="0" lvl="8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</a:pPr>
            <a:r>
              <a:rPr lang="ru-RU" sz="2800" b="1" dirty="0">
                <a:ea typeface="Arial"/>
                <a:cs typeface="Arial"/>
                <a:sym typeface="Arial"/>
              </a:rPr>
              <a:t>1.Непостоянное качество товаров</a:t>
            </a:r>
          </a:p>
          <a:p>
            <a:pPr marL="0" marR="0" lvl="8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800" b="1" dirty="0">
                <a:ea typeface="Arial"/>
                <a:cs typeface="Arial"/>
                <a:sym typeface="Arial"/>
              </a:rPr>
              <a:t>2. </a:t>
            </a:r>
            <a:r>
              <a:rPr lang="ru-RU" sz="2800" b="1" i="0" u="none" strike="noStrike" cap="none" dirty="0">
                <a:ea typeface="Arial"/>
                <a:cs typeface="Arial"/>
                <a:sym typeface="Arial"/>
              </a:rPr>
              <a:t>Проблемы с логистикой</a:t>
            </a:r>
          </a:p>
          <a:p>
            <a:pPr marL="0" marR="0" lvl="8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800" b="1" i="0" u="none" strike="noStrike" cap="none" dirty="0">
                <a:ea typeface="Arial"/>
                <a:cs typeface="Arial"/>
                <a:sym typeface="Arial"/>
              </a:rPr>
              <a:t>3. Конкуренция и ценообразование</a:t>
            </a:r>
          </a:p>
          <a:p>
            <a:pPr marL="0" marR="0" lvl="8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800" b="1" i="0" u="none" strike="noStrike" cap="none" dirty="0">
                <a:ea typeface="Arial"/>
                <a:cs typeface="Arial"/>
                <a:sym typeface="Arial"/>
              </a:rPr>
              <a:t>4. Финансовые риски</a:t>
            </a:r>
          </a:p>
          <a:p>
            <a:pPr marL="0" marR="0" lvl="8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800" b="1" i="0" u="none" strike="noStrike" cap="none" dirty="0">
                <a:ea typeface="Arial"/>
                <a:cs typeface="Arial"/>
                <a:sym typeface="Arial"/>
              </a:rPr>
              <a:t>5. Маркетинг и привлечение клиентов</a:t>
            </a:r>
          </a:p>
        </p:txBody>
      </p:sp>
      <p:pic>
        <p:nvPicPr>
          <p:cNvPr id="4" name="Graphic 6" descr="Тег">
            <a:extLst>
              <a:ext uri="{FF2B5EF4-FFF2-40B4-BE49-F238E27FC236}">
                <a16:creationId xmlns:a16="http://schemas.microsoft.com/office/drawing/2014/main" id="{6E53E15D-FEEE-2C6D-1AF1-B977E9D83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1698" y="1578721"/>
            <a:ext cx="4517136" cy="451713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8AD978-6929-68F8-1B0A-90962FB245AE}"/>
              </a:ext>
            </a:extLst>
          </p:cNvPr>
          <p:cNvSpPr/>
          <p:nvPr/>
        </p:nvSpPr>
        <p:spPr>
          <a:xfrm>
            <a:off x="335902" y="2292155"/>
            <a:ext cx="207264" cy="3931364"/>
          </a:xfrm>
          <a:prstGeom prst="rect">
            <a:avLst/>
          </a:prstGeom>
          <a:solidFill>
            <a:srgbClr val="333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836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F18B53-90F3-2711-C4AE-15FF72205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>
                <a:latin typeface="+mn-lt"/>
              </a:rPr>
              <a:t>Аналоги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D9439F-8D00-5138-4408-E5266A6C5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77612" cy="4351338"/>
          </a:xfrm>
        </p:spPr>
        <p:txBody>
          <a:bodyPr/>
          <a:lstStyle/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b="1" i="0" u="none" strike="noStrike" cap="none" dirty="0">
                <a:ea typeface="Arial"/>
                <a:cs typeface="Arial"/>
                <a:sym typeface="Arial"/>
              </a:rPr>
              <a:t>КАК СЕЙЧАС ЭТУ ПРОБЛЕМУ РЕШАЮТ?</a:t>
            </a:r>
            <a:endParaRPr lang="ru-RU" b="1" dirty="0"/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b="1" i="0" u="none" strike="noStrike" cap="none" dirty="0"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None/>
            </a:pPr>
            <a:endParaRPr lang="ru-RU" b="1" dirty="0">
              <a:ea typeface="Roboto"/>
              <a:cs typeface="Roboto"/>
              <a:sym typeface="Roboto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None/>
            </a:pPr>
            <a:r>
              <a:rPr lang="ru-RU" b="1" dirty="0">
                <a:ea typeface="Roboto"/>
                <a:cs typeface="Roboto"/>
                <a:sym typeface="Roboto"/>
              </a:rPr>
              <a:t>1.- Сайты оптовых закупок,</a:t>
            </a:r>
            <a:r>
              <a:rPr lang="en-US" b="1" dirty="0">
                <a:ea typeface="Roboto"/>
                <a:cs typeface="Roboto"/>
                <a:sym typeface="Roboto"/>
              </a:rPr>
              <a:t> </a:t>
            </a:r>
            <a:r>
              <a:rPr lang="ru-RU" b="1" dirty="0">
                <a:ea typeface="Roboto"/>
                <a:cs typeface="Roboto"/>
                <a:sym typeface="Roboto"/>
              </a:rPr>
              <a:t>такие как </a:t>
            </a:r>
            <a:r>
              <a:rPr lang="en-US" b="1" dirty="0">
                <a:ea typeface="Roboto"/>
                <a:cs typeface="Roboto"/>
                <a:sym typeface="Roboto"/>
              </a:rPr>
              <a:t>optlist</a:t>
            </a:r>
            <a:r>
              <a:rPr lang="ru-RU" b="1" dirty="0">
                <a:ea typeface="Roboto"/>
                <a:cs typeface="Roboto"/>
                <a:sym typeface="Roboto"/>
              </a:rPr>
              <a:t>, </a:t>
            </a:r>
            <a:r>
              <a:rPr lang="en-US" b="1" dirty="0">
                <a:ea typeface="Roboto"/>
                <a:cs typeface="Roboto"/>
                <a:sym typeface="Roboto"/>
              </a:rPr>
              <a:t>OptyMarket</a:t>
            </a:r>
            <a:r>
              <a:rPr lang="ru-RU" b="1" dirty="0">
                <a:ea typeface="Roboto"/>
                <a:cs typeface="Roboto"/>
                <a:sym typeface="Roboto"/>
              </a:rPr>
              <a:t>,</a:t>
            </a:r>
            <a:r>
              <a:rPr lang="en-US" b="1" dirty="0">
                <a:ea typeface="Roboto"/>
                <a:cs typeface="Roboto"/>
                <a:sym typeface="Roboto"/>
              </a:rPr>
              <a:t> </a:t>
            </a:r>
            <a:r>
              <a:rPr lang="ru-RU" b="1" dirty="0">
                <a:ea typeface="Roboto"/>
                <a:cs typeface="Roboto"/>
                <a:sym typeface="Roboto"/>
              </a:rPr>
              <a:t>позволяющие разместить заявку о необходимом товаре.</a:t>
            </a: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None/>
            </a:pPr>
            <a:endParaRPr lang="ru-RU" b="1" i="0" u="none" strike="noStrike" cap="none" dirty="0"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ea typeface="Arial"/>
                <a:cs typeface="Arial"/>
                <a:sym typeface="Arial"/>
              </a:rPr>
              <a:t> 2. - </a:t>
            </a:r>
            <a:r>
              <a:rPr lang="ru-RU" sz="1800" b="1" i="0" u="none" strike="noStrike" cap="none" dirty="0">
                <a:ea typeface="Arial"/>
                <a:cs typeface="Arial"/>
                <a:sym typeface="Arial"/>
              </a:rPr>
              <a:t>Ищет </a:t>
            </a:r>
            <a:r>
              <a:rPr lang="ru-RU" sz="1800" b="1" dirty="0"/>
              <a:t>поставщиков на таких досках объявлений как “Avito” или </a:t>
            </a:r>
            <a:r>
              <a:rPr lang="en-US" sz="1800" b="1" dirty="0">
                <a:ea typeface="Roboto"/>
                <a:cs typeface="Roboto"/>
                <a:sym typeface="Roboto"/>
              </a:rPr>
              <a:t>N4B.ru</a:t>
            </a:r>
            <a:r>
              <a:rPr lang="ru-RU" sz="1800" b="1" dirty="0">
                <a:ea typeface="Roboto"/>
                <a:cs typeface="Roboto"/>
                <a:sym typeface="Roboto"/>
              </a:rPr>
              <a:t>.</a:t>
            </a:r>
            <a:r>
              <a:rPr lang="ru-RU" sz="1800" b="1" dirty="0"/>
              <a:t> </a:t>
            </a:r>
            <a:endParaRPr lang="ru-RU" sz="1800" b="1" i="0" u="none" strike="noStrike" cap="none" dirty="0">
              <a:ea typeface="Arial"/>
              <a:cs typeface="Arial"/>
              <a:sym typeface="Arial"/>
            </a:endParaRPr>
          </a:p>
          <a:p>
            <a:pPr marL="285750" marR="0" lvl="8" indent="-184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b="1" i="0" u="none" strike="noStrike" cap="none" dirty="0"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b="1" dirty="0">
                <a:ea typeface="Arial"/>
                <a:cs typeface="Arial"/>
                <a:sym typeface="Arial"/>
              </a:rPr>
              <a:t>3. -</a:t>
            </a:r>
            <a:r>
              <a:rPr lang="ru-RU" b="1" i="0" u="none" strike="noStrike" cap="none" dirty="0">
                <a:ea typeface="Arial"/>
                <a:cs typeface="Arial"/>
                <a:sym typeface="Arial"/>
              </a:rPr>
              <a:t> </a:t>
            </a:r>
            <a:r>
              <a:rPr lang="ru-RU" b="1" dirty="0"/>
              <a:t>Ищет поставщиков напрямую через такие поисковики как Яндекс или Google.</a:t>
            </a: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b="1" i="0" u="none" strike="noStrike" cap="none" dirty="0"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b="1" dirty="0">
                <a:ea typeface="Arial"/>
                <a:cs typeface="Arial"/>
                <a:sym typeface="Arial"/>
              </a:rPr>
              <a:t>4. –Ищет в справочниках предприятий, таких как </a:t>
            </a:r>
            <a:r>
              <a:rPr lang="ru-RU" b="1" dirty="0">
                <a:ea typeface="Roboto"/>
                <a:cs typeface="Roboto"/>
                <a:sym typeface="Roboto"/>
              </a:rPr>
              <a:t>«Деловые контакты».</a:t>
            </a:r>
            <a:endParaRPr lang="ru-RU" b="1" i="0" u="none" strike="noStrike" cap="none" dirty="0">
              <a:ea typeface="Arial"/>
              <a:cs typeface="Arial"/>
              <a:sym typeface="Arial"/>
            </a:endParaRPr>
          </a:p>
        </p:txBody>
      </p:sp>
      <p:pic>
        <p:nvPicPr>
          <p:cNvPr id="5" name="Gráfico 49" descr="Questions">
            <a:extLst>
              <a:ext uri="{FF2B5EF4-FFF2-40B4-BE49-F238E27FC236}">
                <a16:creationId xmlns:a16="http://schemas.microsoft.com/office/drawing/2014/main" id="{FE5A22F4-C95B-BED6-85F6-FFECDF936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7001" y="1176435"/>
            <a:ext cx="4505130" cy="450513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3C2E6BF-C7CF-DE59-392C-9A8CEA7B4E7B}"/>
              </a:ext>
            </a:extLst>
          </p:cNvPr>
          <p:cNvSpPr/>
          <p:nvPr/>
        </p:nvSpPr>
        <p:spPr>
          <a:xfrm flipH="1">
            <a:off x="0" y="0"/>
            <a:ext cx="279917" cy="6858000"/>
          </a:xfrm>
          <a:prstGeom prst="rect">
            <a:avLst/>
          </a:prstGeom>
          <a:solidFill>
            <a:srgbClr val="333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896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E3655D-EFB2-6281-CA51-78A42ADEE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66" y="405575"/>
            <a:ext cx="6908032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Преимущества маркетплейсов для поставщиков и покупателей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26032" y="1067264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object 3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150F8306-9C28-7682-B2E9-A55F1DCEFA2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9058" y="2349187"/>
            <a:ext cx="11097349" cy="378336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059096C-68BD-3597-A64E-707C1FB787DE}"/>
              </a:ext>
            </a:extLst>
          </p:cNvPr>
          <p:cNvSpPr/>
          <p:nvPr/>
        </p:nvSpPr>
        <p:spPr>
          <a:xfrm>
            <a:off x="494784" y="304802"/>
            <a:ext cx="128016" cy="1573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0A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32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AD0C9-3AC4-399E-B723-44F03DB56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117852"/>
            <a:ext cx="10515600" cy="1325563"/>
          </a:xfrm>
        </p:spPr>
        <p:txBody>
          <a:bodyPr/>
          <a:lstStyle/>
          <a:p>
            <a:r>
              <a:rPr lang="ru-RU" b="1" spc="235" dirty="0">
                <a:latin typeface="+mn-lt"/>
              </a:rPr>
              <a:t>Как</a:t>
            </a:r>
            <a:r>
              <a:rPr lang="ru-RU" b="1" spc="-260" dirty="0">
                <a:latin typeface="+mn-lt"/>
              </a:rPr>
              <a:t> </a:t>
            </a:r>
            <a:r>
              <a:rPr lang="ru-RU" b="1" spc="360" dirty="0">
                <a:latin typeface="+mn-lt"/>
              </a:rPr>
              <a:t>мар</a:t>
            </a:r>
            <a:r>
              <a:rPr lang="ru-RU" b="1" spc="305" dirty="0">
                <a:latin typeface="+mn-lt"/>
              </a:rPr>
              <a:t>к</a:t>
            </a:r>
            <a:r>
              <a:rPr lang="ru-RU" b="1" spc="300" dirty="0">
                <a:latin typeface="+mn-lt"/>
              </a:rPr>
              <a:t>етплейс</a:t>
            </a:r>
            <a:r>
              <a:rPr lang="ru-RU" b="1" spc="-265" dirty="0">
                <a:latin typeface="+mn-lt"/>
              </a:rPr>
              <a:t> </a:t>
            </a:r>
            <a:r>
              <a:rPr lang="ru-RU" b="1" spc="315" dirty="0">
                <a:latin typeface="+mn-lt"/>
              </a:rPr>
              <a:t>решает</a:t>
            </a:r>
            <a:r>
              <a:rPr lang="ru-RU" b="1" spc="-260" dirty="0">
                <a:latin typeface="+mn-lt"/>
              </a:rPr>
              <a:t> </a:t>
            </a:r>
            <a:r>
              <a:rPr lang="ru-RU" b="1" spc="229" dirty="0">
                <a:latin typeface="+mn-lt"/>
              </a:rPr>
              <a:t>зада</a:t>
            </a:r>
            <a:r>
              <a:rPr lang="ru-RU" b="1" spc="225" dirty="0">
                <a:latin typeface="+mn-lt"/>
              </a:rPr>
              <a:t>ч</a:t>
            </a:r>
            <a:r>
              <a:rPr lang="ru-RU" b="1" spc="305" dirty="0">
                <a:latin typeface="+mn-lt"/>
              </a:rPr>
              <a:t>и</a:t>
            </a:r>
            <a:r>
              <a:rPr lang="ru-RU" b="1" spc="-245" dirty="0">
                <a:latin typeface="+mn-lt"/>
              </a:rPr>
              <a:t> </a:t>
            </a:r>
            <a:r>
              <a:rPr lang="ru-RU" b="1" spc="265" dirty="0">
                <a:latin typeface="+mn-lt"/>
              </a:rPr>
              <a:t>клиен</a:t>
            </a:r>
            <a:r>
              <a:rPr lang="ru-RU" b="1" spc="215" dirty="0">
                <a:latin typeface="+mn-lt"/>
              </a:rPr>
              <a:t>т</a:t>
            </a:r>
            <a:r>
              <a:rPr lang="ru-RU" b="1" spc="310" dirty="0">
                <a:latin typeface="+mn-lt"/>
              </a:rPr>
              <a:t>о</a:t>
            </a:r>
            <a:r>
              <a:rPr lang="ru-RU" b="1" spc="290" dirty="0">
                <a:latin typeface="+mn-lt"/>
              </a:rPr>
              <a:t>в</a:t>
            </a:r>
            <a:r>
              <a:rPr lang="ru-RU" b="1" spc="345" dirty="0">
                <a:latin typeface="+mn-lt"/>
              </a:rPr>
              <a:t>?</a:t>
            </a:r>
            <a:endParaRPr lang="ru-RU" b="1" dirty="0">
              <a:latin typeface="+mn-lt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68734E4-F546-B12E-C3ED-C6F92FDD81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579868"/>
              </p:ext>
            </p:extLst>
          </p:nvPr>
        </p:nvGraphicFramePr>
        <p:xfrm>
          <a:off x="838200" y="145986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6F6FD50A-72DB-8FE8-6C03-4417B9F74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9387596"/>
              </p:ext>
            </p:extLst>
          </p:nvPr>
        </p:nvGraphicFramePr>
        <p:xfrm>
          <a:off x="0" y="2102326"/>
          <a:ext cx="12192000" cy="4169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8EE00FB-4C6F-CCFC-0EAB-AE8F3A18061A}"/>
              </a:ext>
            </a:extLst>
          </p:cNvPr>
          <p:cNvSpPr txBox="1"/>
          <p:nvPr/>
        </p:nvSpPr>
        <p:spPr>
          <a:xfrm>
            <a:off x="2583180" y="2801878"/>
            <a:ext cx="6101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chemeClr val="bg1">
                    <a:lumMod val="95000"/>
                  </a:schemeClr>
                </a:solidFill>
              </a:rPr>
              <a:t>Поставщикам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739180-5175-AD8E-5ED6-06FD50B2EF89}"/>
              </a:ext>
            </a:extLst>
          </p:cNvPr>
          <p:cNvSpPr txBox="1"/>
          <p:nvPr/>
        </p:nvSpPr>
        <p:spPr>
          <a:xfrm>
            <a:off x="6728460" y="2801878"/>
            <a:ext cx="6101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chemeClr val="bg1">
                    <a:lumMod val="95000"/>
                  </a:schemeClr>
                </a:solidFill>
              </a:rPr>
              <a:t>Покупателям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09B6EC3-A239-6C3B-C709-35C9CC72F6AC}"/>
              </a:ext>
            </a:extLst>
          </p:cNvPr>
          <p:cNvSpPr/>
          <p:nvPr/>
        </p:nvSpPr>
        <p:spPr>
          <a:xfrm flipH="1">
            <a:off x="0" y="0"/>
            <a:ext cx="279917" cy="6858000"/>
          </a:xfrm>
          <a:prstGeom prst="rect">
            <a:avLst/>
          </a:prstGeom>
          <a:solidFill>
            <a:srgbClr val="333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785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C81E97-9A72-4EFA-F40C-FF8D1C46C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+mn-lt"/>
              </a:rPr>
              <a:t>«</a:t>
            </a:r>
            <a:r>
              <a:rPr lang="en-US" sz="4000" b="1" dirty="0">
                <a:latin typeface="+mn-lt"/>
              </a:rPr>
              <a:t>BoRZ Market</a:t>
            </a:r>
            <a:r>
              <a:rPr lang="ru-RU" sz="4000" b="1" dirty="0">
                <a:latin typeface="+mn-lt"/>
              </a:rPr>
              <a:t>» </a:t>
            </a:r>
            <a:r>
              <a:rPr lang="ru-RU" sz="3600" b="1" dirty="0">
                <a:latin typeface="+mn-lt"/>
              </a:rPr>
              <a:t>обеспечивает поддержку клиента  на всех этапах сделки.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6BD3E257-B381-F730-8BFF-1CFFE5C1C8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4002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B0E852F-9C1E-0690-2F71-E1A338B5AB49}"/>
              </a:ext>
            </a:extLst>
          </p:cNvPr>
          <p:cNvSpPr/>
          <p:nvPr/>
        </p:nvSpPr>
        <p:spPr>
          <a:xfrm>
            <a:off x="198120" y="1236821"/>
            <a:ext cx="10149840" cy="177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20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917" y="0"/>
            <a:ext cx="10515600" cy="1325563"/>
          </a:xfrm>
        </p:spPr>
        <p:txBody>
          <a:bodyPr/>
          <a:lstStyle/>
          <a:p>
            <a:r>
              <a:rPr lang="ru-RU" b="1" dirty="0">
                <a:latin typeface="+mn-lt"/>
              </a:rPr>
              <a:t>Каналы продвижения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325" y="1325563"/>
            <a:ext cx="5562599" cy="490234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b="1" dirty="0"/>
              <a:t>1. Цифровой маркетинг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/>
              <a:t>2. Реклама и партнерства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/>
              <a:t>3. Прямые продажи и бизнес-развитие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/>
              <a:t>4. Рекомендации и отзывы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/>
              <a:t>5. Контент-маркетинг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CEAE133-FC3A-ADD2-C568-14E745C10B9D}"/>
              </a:ext>
            </a:extLst>
          </p:cNvPr>
          <p:cNvSpPr/>
          <p:nvPr/>
        </p:nvSpPr>
        <p:spPr>
          <a:xfrm flipH="1">
            <a:off x="0" y="0"/>
            <a:ext cx="279917" cy="6858000"/>
          </a:xfrm>
          <a:prstGeom prst="rect">
            <a:avLst/>
          </a:prstGeom>
          <a:solidFill>
            <a:srgbClr val="333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Gráfico 49" descr="Questions">
            <a:extLst>
              <a:ext uri="{FF2B5EF4-FFF2-40B4-BE49-F238E27FC236}">
                <a16:creationId xmlns:a16="http://schemas.microsoft.com/office/drawing/2014/main" id="{FE5A22F4-C95B-BED6-85F6-FFECDF936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7001" y="1176435"/>
            <a:ext cx="4505130" cy="45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6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A4CCEC-AF87-1B8B-8BB9-4AFAB1D9A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894" y="18255"/>
            <a:ext cx="10515600" cy="1325563"/>
          </a:xfrm>
        </p:spPr>
        <p:txBody>
          <a:bodyPr>
            <a:normAutofit/>
          </a:bodyPr>
          <a:lstStyle/>
          <a:p>
            <a:r>
              <a:rPr lang="ru-RU" sz="6600" b="1" dirty="0"/>
              <a:t>Бизнес модель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E80CB6-E1B8-A12B-DD64-9AF2C8F0E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71931" cy="4351338"/>
          </a:xfrm>
        </p:spPr>
        <p:txBody>
          <a:bodyPr>
            <a:normAutofit fontScale="77500" lnSpcReduction="20000"/>
          </a:bodyPr>
          <a:lstStyle/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r>
              <a:rPr lang="ru-RU" sz="2800" b="1" i="0" u="none" strike="noStrike" cap="none" dirty="0">
                <a:latin typeface="Arial"/>
                <a:ea typeface="Arial"/>
                <a:cs typeface="Arial"/>
                <a:sym typeface="Arial"/>
              </a:rPr>
              <a:t>Что продаем?</a:t>
            </a: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endParaRPr lang="ru-RU" sz="2800" dirty="0">
              <a:latin typeface="Arial"/>
              <a:ea typeface="Arial"/>
              <a:cs typeface="Arial"/>
              <a:sym typeface="Arial"/>
            </a:endParaRPr>
          </a:p>
          <a:p>
            <a:pPr marL="0" lvl="8" indent="0" algn="l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Размещение товаров на нашей платформе, позволяющее установить контакты с новыми покупателями и поставщиками соответственно.  </a:t>
            </a:r>
            <a:endParaRPr lang="ru-RU" dirty="0"/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endParaRPr lang="ru-RU" sz="2800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endParaRPr lang="ru-RU"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r>
              <a:rPr lang="ru-RU" sz="2800" b="1" i="0" u="none" strike="noStrike" cap="none" dirty="0">
                <a:latin typeface="Arial"/>
                <a:ea typeface="Arial"/>
                <a:cs typeface="Arial"/>
                <a:sym typeface="Arial"/>
              </a:rPr>
              <a:t>Сколько стоит?</a:t>
            </a:r>
            <a:endParaRPr lang="ru-RU" b="1" dirty="0"/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endParaRPr lang="ru-RU"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r>
              <a:rPr lang="ru-RU" sz="2800" b="0" i="0" u="none" strike="noStrike" cap="none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Вход на маркетплейс - 10000 р/</a:t>
            </a:r>
            <a:r>
              <a:rPr lang="ru-RU" sz="2800" dirty="0" err="1">
                <a:latin typeface="Arial"/>
                <a:ea typeface="Arial"/>
                <a:cs typeface="Arial"/>
                <a:sym typeface="Arial"/>
              </a:rPr>
              <a:t>мес</a:t>
            </a:r>
            <a:endParaRPr lang="ru-RU" sz="2800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endParaRPr lang="ru-RU" sz="2800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 Процент с продаж – 0.5-1%</a:t>
            </a:r>
            <a:endParaRPr lang="ru-RU" dirty="0"/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endParaRPr lang="ru-RU"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r>
              <a:rPr lang="ru-RU" sz="2800" b="0" i="0" u="none" strike="noStrike" cap="none" dirty="0"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84210"/>
              <a:buFont typeface="Arial"/>
              <a:buNone/>
            </a:pPr>
            <a:r>
              <a:rPr lang="ru-RU" sz="2800" b="0" i="0" u="none" strike="noStrike" cap="none" dirty="0">
                <a:latin typeface="Arial"/>
                <a:ea typeface="Arial"/>
                <a:cs typeface="Arial"/>
                <a:sym typeface="Arial"/>
              </a:rPr>
              <a:t>Р</a:t>
            </a: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езультатом</a:t>
            </a:r>
            <a:r>
              <a:rPr lang="ru-RU" sz="2800" b="0" i="0" u="none" strike="noStrike" cap="none" dirty="0">
                <a:latin typeface="Arial"/>
                <a:ea typeface="Arial"/>
                <a:cs typeface="Arial"/>
                <a:sym typeface="Arial"/>
              </a:rPr>
              <a:t> является </a:t>
            </a: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заключение контрактов и сотрудничество с новыми организациями. 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Кредит контур">
            <a:extLst>
              <a:ext uri="{FF2B5EF4-FFF2-40B4-BE49-F238E27FC236}">
                <a16:creationId xmlns:a16="http://schemas.microsoft.com/office/drawing/2014/main" id="{8E923AF6-6E33-DABA-2C69-5242C3F58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3122" y="1648838"/>
            <a:ext cx="3933217" cy="393321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CEAE133-FC3A-ADD2-C568-14E745C10B9D}"/>
              </a:ext>
            </a:extLst>
          </p:cNvPr>
          <p:cNvSpPr/>
          <p:nvPr/>
        </p:nvSpPr>
        <p:spPr>
          <a:xfrm flipH="1">
            <a:off x="0" y="0"/>
            <a:ext cx="279917" cy="6858000"/>
          </a:xfrm>
          <a:prstGeom prst="rect">
            <a:avLst/>
          </a:prstGeom>
          <a:solidFill>
            <a:srgbClr val="333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6" descr="Программист">
            <a:extLst>
              <a:ext uri="{FF2B5EF4-FFF2-40B4-BE49-F238E27FC236}">
                <a16:creationId xmlns:a16="http://schemas.microsoft.com/office/drawing/2014/main" id="{ADC86454-1F3B-8828-B00E-BBE89968C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77504" y="1487813"/>
            <a:ext cx="3882374" cy="38823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D07DB0-5933-7E49-994B-422E3111B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795" y="2761"/>
            <a:ext cx="10515600" cy="1325563"/>
          </a:xfrm>
        </p:spPr>
        <p:txBody>
          <a:bodyPr>
            <a:normAutofit/>
          </a:bodyPr>
          <a:lstStyle/>
          <a:p>
            <a:r>
              <a:rPr lang="ru-RU" sz="6600" b="1" dirty="0">
                <a:latin typeface="+mn-lt"/>
              </a:rPr>
              <a:t>Обзор рынка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191D6-0877-DFCF-AB77-7705E4F2A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768" y="1381788"/>
            <a:ext cx="5899676" cy="4925107"/>
          </a:xfrm>
        </p:spPr>
        <p:txBody>
          <a:bodyPr>
            <a:noAutofit/>
          </a:bodyPr>
          <a:lstStyle/>
          <a:p>
            <a:pPr marL="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lvl="8" indent="0">
              <a:spcBef>
                <a:spcPts val="0"/>
              </a:spcBef>
              <a:buClr>
                <a:srgbClr val="1B1B1B"/>
              </a:buClr>
              <a:buSzPts val="1600"/>
              <a:buNone/>
            </a:pPr>
            <a:r>
              <a:rPr lang="ru-RU" sz="2800" dirty="0"/>
              <a:t>По данным сети Интернет в России </a:t>
            </a:r>
            <a:r>
              <a:rPr lang="ru-RU" sz="2800" dirty="0">
                <a:ea typeface="Arial"/>
                <a:cs typeface="Arial"/>
                <a:sym typeface="Arial"/>
              </a:rPr>
              <a:t>зарегистрировано 3,2 млн предпринимателей и юридических лиц</a:t>
            </a:r>
            <a:r>
              <a:rPr lang="ru-RU" sz="2800" dirty="0"/>
              <a:t>, что является нашим потенциально доступным рынком. Из них 20% имеют возможность и необходимость стать клиентами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Маркетплейса оптовых закупок</a:t>
            </a:r>
            <a:r>
              <a:rPr lang="ru-RU" sz="2800" dirty="0"/>
              <a:t> (640 тыс.) и только 20% из них (128 тыс.) являются реально достижимым объёмом рынка</a:t>
            </a:r>
          </a:p>
        </p:txBody>
      </p:sp>
      <p:pic>
        <p:nvPicPr>
          <p:cNvPr id="5" name="Graphic 6" descr="Программист">
            <a:extLst>
              <a:ext uri="{FF2B5EF4-FFF2-40B4-BE49-F238E27FC236}">
                <a16:creationId xmlns:a16="http://schemas.microsoft.com/office/drawing/2014/main" id="{704AF470-B50E-41B2-97EE-ABDA718C1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8303" y="1487813"/>
            <a:ext cx="5034987" cy="503498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8B58DEE-5EDB-DB18-5A14-3FA68FC23B1E}"/>
              </a:ext>
            </a:extLst>
          </p:cNvPr>
          <p:cNvSpPr/>
          <p:nvPr/>
        </p:nvSpPr>
        <p:spPr>
          <a:xfrm>
            <a:off x="0" y="1203767"/>
            <a:ext cx="5671595" cy="178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602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Банк со сплошной заливкой">
            <a:extLst>
              <a:ext uri="{FF2B5EF4-FFF2-40B4-BE49-F238E27FC236}">
                <a16:creationId xmlns:a16="http://schemas.microsoft.com/office/drawing/2014/main" id="{075B2CB8-8450-E5FE-C02C-CE9B997E2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528111"/>
            <a:ext cx="6113362" cy="61133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23C72-9363-D6A0-14F2-0380406CD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62" y="18255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b="1" dirty="0">
                <a:latin typeface="+mn-lt"/>
              </a:rPr>
              <a:t>Запрос на поддержку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4E4371-54D8-7F65-F8FD-8D1A9DCEA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43" y="1978551"/>
            <a:ext cx="10515600" cy="4351338"/>
          </a:xfrm>
        </p:spPr>
        <p:txBody>
          <a:bodyPr/>
          <a:lstStyle/>
          <a:p>
            <a:pPr marL="0" marR="0" lvl="8" indent="0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800" b="1" i="0" u="none" strike="noStrike" cap="none" dirty="0">
                <a:latin typeface="Arial"/>
                <a:ea typeface="Arial"/>
                <a:cs typeface="Arial"/>
                <a:sym typeface="Arial"/>
              </a:rPr>
              <a:t>ФИНАНСОВЫЙ  </a:t>
            </a:r>
          </a:p>
          <a:p>
            <a:pPr marL="0" marR="0" lvl="8" indent="0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800" b="1" i="0" u="none" strike="noStrike" cap="none" dirty="0">
                <a:latin typeface="Arial"/>
                <a:ea typeface="Arial"/>
                <a:cs typeface="Arial"/>
                <a:sym typeface="Arial"/>
              </a:rPr>
              <a:t>(ГРАНТ ФСИ _ИНВЕСТИЦИИ)</a:t>
            </a:r>
            <a:endParaRPr lang="ru-RU" sz="2800" b="1" dirty="0"/>
          </a:p>
          <a:p>
            <a:pPr marL="0" marR="0" lvl="8" indent="0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2800" b="1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2800" dirty="0"/>
          </a:p>
          <a:p>
            <a:pPr marL="0" marR="0" lvl="8" indent="0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lang="ru-RU"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8" indent="0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800" b="1" i="0" u="none" strike="noStrike" cap="none" dirty="0">
                <a:latin typeface="Arial"/>
                <a:ea typeface="Arial"/>
                <a:cs typeface="Arial"/>
                <a:sym typeface="Arial"/>
              </a:rPr>
              <a:t>РЕСУРСНЫЙ (РАЗРАБОТКА)</a:t>
            </a:r>
            <a:endParaRPr lang="ru-RU" sz="2800" b="1" dirty="0"/>
          </a:p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75BD65C-27F6-8C46-A61D-B6CC432737CB}"/>
              </a:ext>
            </a:extLst>
          </p:cNvPr>
          <p:cNvSpPr/>
          <p:nvPr/>
        </p:nvSpPr>
        <p:spPr>
          <a:xfrm>
            <a:off x="398362" y="1077600"/>
            <a:ext cx="6528121" cy="266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464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Пользователи со сплошной заливкой">
            <a:extLst>
              <a:ext uri="{FF2B5EF4-FFF2-40B4-BE49-F238E27FC236}">
                <a16:creationId xmlns:a16="http://schemas.microsoft.com/office/drawing/2014/main" id="{3DCB234F-D40D-406E-334E-6DE1763DC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474" y="-66559"/>
            <a:ext cx="1627149" cy="162714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86D50-E919-4368-1E3D-78DC98BCC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49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latin typeface="+mn-lt"/>
              </a:rPr>
              <a:t>Наша команда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3EBB57F-290C-6FD1-3F6C-1F6A5CF38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88" y="1690688"/>
            <a:ext cx="3254496" cy="325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5A9DA18-32BC-935F-8B81-B4A60A760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815" y="1690687"/>
            <a:ext cx="3254497" cy="325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FC94E6-870E-3196-1F7C-8F11903B8CF8}"/>
              </a:ext>
            </a:extLst>
          </p:cNvPr>
          <p:cNvSpPr txBox="1"/>
          <p:nvPr/>
        </p:nvSpPr>
        <p:spPr>
          <a:xfrm>
            <a:off x="3048810" y="5054241"/>
            <a:ext cx="609437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3330AB"/>
                </a:solidFill>
              </a:rPr>
              <a:t>Багаев Д.Д.</a:t>
            </a:r>
            <a:endParaRPr lang="ru-RU" sz="3200" b="1" i="0" u="none" strike="noStrike" cap="none" dirty="0">
              <a:solidFill>
                <a:srgbClr val="3330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3330AB"/>
                </a:solidFill>
                <a:latin typeface="Arial"/>
                <a:ea typeface="Arial"/>
                <a:cs typeface="Arial"/>
                <a:sym typeface="Arial"/>
              </a:rPr>
              <a:t>Лидер проекта</a:t>
            </a:r>
            <a:endParaRPr lang="ru-RU" dirty="0">
              <a:solidFill>
                <a:srgbClr val="3330A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179280-5604-4F62-F195-BF3AFFD10DC6}"/>
              </a:ext>
            </a:extLst>
          </p:cNvPr>
          <p:cNvSpPr txBox="1"/>
          <p:nvPr/>
        </p:nvSpPr>
        <p:spPr>
          <a:xfrm>
            <a:off x="-997424" y="5059590"/>
            <a:ext cx="609872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3330AB"/>
                </a:solidFill>
                <a:ea typeface="Arial"/>
                <a:cs typeface="Arial"/>
                <a:sym typeface="Arial"/>
              </a:rPr>
              <a:t>Рвачев С.А.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3330AB"/>
                </a:solidFill>
              </a:rPr>
              <a:t>Креативный директор </a:t>
            </a:r>
            <a:endParaRPr lang="ru-RU" sz="1800" b="0" i="0" u="none" strike="noStrike" cap="none" dirty="0">
              <a:solidFill>
                <a:srgbClr val="3330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409C3F-085C-5C4B-49EE-D515D41137DB}"/>
              </a:ext>
            </a:extLst>
          </p:cNvPr>
          <p:cNvSpPr txBox="1"/>
          <p:nvPr/>
        </p:nvSpPr>
        <p:spPr>
          <a:xfrm>
            <a:off x="6841692" y="5054241"/>
            <a:ext cx="65967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3330AB"/>
                </a:solidFill>
              </a:rPr>
              <a:t>Жорж Г.А.</a:t>
            </a:r>
            <a:endParaRPr lang="ru-RU" sz="3200" b="1" i="0" u="none" strike="noStrike" cap="none" dirty="0">
              <a:solidFill>
                <a:srgbClr val="3330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3330AB"/>
                </a:solidFill>
              </a:rPr>
              <a:t>Финансовый аналитик </a:t>
            </a:r>
          </a:p>
        </p:txBody>
      </p:sp>
      <p:pic>
        <p:nvPicPr>
          <p:cNvPr id="1026" name="Picture 2" descr="https://web-tool.org/download/?tmpName=ebea1bc2d110c5c5c9f9638372ae1420&amp;name=uwspE6Qcadw-round.png&amp;t=17030690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757" y="1659551"/>
            <a:ext cx="3280484" cy="328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788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Графика, символ, логотип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3ECB6803-18C1-E03E-B01A-26C71DC51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474"/>
            <a:ext cx="2442587" cy="22546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8A3AF8-B275-E0D2-EC65-385E3D674B44}"/>
              </a:ext>
            </a:extLst>
          </p:cNvPr>
          <p:cNvSpPr txBox="1"/>
          <p:nvPr/>
        </p:nvSpPr>
        <p:spPr>
          <a:xfrm>
            <a:off x="2367987" y="0"/>
            <a:ext cx="60975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0" b="1" dirty="0">
                <a:solidFill>
                  <a:srgbClr val="3330AB"/>
                </a:solidFill>
                <a:latin typeface="Abadi" panose="020B0604020104020204" pitchFamily="34" charset="0"/>
              </a:rPr>
              <a:t>BoRZ</a:t>
            </a:r>
            <a:endParaRPr lang="ru-RU" sz="12000" b="1" dirty="0">
              <a:solidFill>
                <a:srgbClr val="3330A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84F89B-E2F0-2465-A1DD-3D6C98C465AF}"/>
              </a:ext>
            </a:extLst>
          </p:cNvPr>
          <p:cNvSpPr txBox="1"/>
          <p:nvPr/>
        </p:nvSpPr>
        <p:spPr>
          <a:xfrm>
            <a:off x="2367987" y="1653250"/>
            <a:ext cx="72265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Маркетплейс оптовых закупок</a:t>
            </a:r>
            <a:endParaRPr lang="ru-RU" sz="3000" b="1" u="none" strike="noStrike" cap="none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842AF78-C2B1-A808-05BC-69F6127E8BDD}"/>
              </a:ext>
            </a:extLst>
          </p:cNvPr>
          <p:cNvSpPr/>
          <p:nvPr/>
        </p:nvSpPr>
        <p:spPr>
          <a:xfrm>
            <a:off x="2442587" y="2131703"/>
            <a:ext cx="5124540" cy="93615"/>
          </a:xfrm>
          <a:prstGeom prst="rect">
            <a:avLst/>
          </a:prstGeom>
          <a:solidFill>
            <a:srgbClr val="333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78E2B3-4D6E-A070-81E2-3E047EDF7080}"/>
              </a:ext>
            </a:extLst>
          </p:cNvPr>
          <p:cNvSpPr txBox="1"/>
          <p:nvPr/>
        </p:nvSpPr>
        <p:spPr>
          <a:xfrm>
            <a:off x="8235933" y="547936"/>
            <a:ext cx="61068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3330AB"/>
                </a:solidFill>
              </a:rPr>
              <a:t>Наши контакты: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8BE717-EB8C-FA3E-1863-4C0CC8A41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672" y="1625488"/>
            <a:ext cx="1768726" cy="180351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CD6BF2-1C97-CA4E-410F-9EB745039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7563" y="3769699"/>
            <a:ext cx="2007711" cy="20077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B102892-0064-9110-D28F-23176263E805}"/>
              </a:ext>
            </a:extLst>
          </p:cNvPr>
          <p:cNvSpPr txBox="1"/>
          <p:nvPr/>
        </p:nvSpPr>
        <p:spPr>
          <a:xfrm>
            <a:off x="9403120" y="1165198"/>
            <a:ext cx="6106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Telegram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40ADAE-030E-1143-4149-C1090C77ABFB}"/>
              </a:ext>
            </a:extLst>
          </p:cNvPr>
          <p:cNvSpPr txBox="1"/>
          <p:nvPr/>
        </p:nvSpPr>
        <p:spPr>
          <a:xfrm>
            <a:off x="9403120" y="3425352"/>
            <a:ext cx="6106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ВКонтакте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9A980E-5A4F-C29C-5A91-80AB021AE7B3}"/>
              </a:ext>
            </a:extLst>
          </p:cNvPr>
          <p:cNvSpPr txBox="1"/>
          <p:nvPr/>
        </p:nvSpPr>
        <p:spPr>
          <a:xfrm>
            <a:off x="8977563" y="6026161"/>
            <a:ext cx="6396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BoRZcompany@yandex.ru</a:t>
            </a: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05;p10" descr="значки-03.png">
            <a:extLst>
              <a:ext uri="{FF2B5EF4-FFF2-40B4-BE49-F238E27FC236}">
                <a16:creationId xmlns:a16="http://schemas.microsoft.com/office/drawing/2014/main" id="{3A5433E4-C873-1B83-5489-B6CCDD7F3C2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35933" y="5852039"/>
            <a:ext cx="720000" cy="7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B8905C2-27AB-4C0E-AEC2-A093574CE185}"/>
              </a:ext>
            </a:extLst>
          </p:cNvPr>
          <p:cNvSpPr txBox="1"/>
          <p:nvPr/>
        </p:nvSpPr>
        <p:spPr>
          <a:xfrm>
            <a:off x="959841" y="2822532"/>
            <a:ext cx="75057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0" b="1" dirty="0">
                <a:solidFill>
                  <a:srgbClr val="3330AB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569319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633</Words>
  <Application>Microsoft Office PowerPoint</Application>
  <PresentationFormat>Широкоэкранный</PresentationFormat>
  <Paragraphs>118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Abadi</vt:lpstr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Целевая аудитория</vt:lpstr>
      <vt:lpstr>Проблемы участников рынка оптовой торговли </vt:lpstr>
      <vt:lpstr>Аналоги </vt:lpstr>
      <vt:lpstr>Преимущества маркетплейсов для поставщиков и покупателей</vt:lpstr>
      <vt:lpstr>Как маркетплейс решает задачи клиентов?</vt:lpstr>
      <vt:lpstr>«BoRZ Market» обеспечивает поддержку клиента  на всех этапах сделки.</vt:lpstr>
      <vt:lpstr>Каналы продвижения </vt:lpstr>
      <vt:lpstr>Бизнес модель </vt:lpstr>
      <vt:lpstr>Обзор рынка </vt:lpstr>
      <vt:lpstr>Запрос на поддержку</vt:lpstr>
      <vt:lpstr>Наша команда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Жорж Герман Андреевич</dc:creator>
  <cp:lastModifiedBy>Дмитрий Багаев</cp:lastModifiedBy>
  <cp:revision>6</cp:revision>
  <dcterms:created xsi:type="dcterms:W3CDTF">2023-12-19T14:16:45Z</dcterms:created>
  <dcterms:modified xsi:type="dcterms:W3CDTF">2023-12-20T11:25:42Z</dcterms:modified>
</cp:coreProperties>
</file>