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media/image55.jpg" ContentType="image/png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7" r:id="rId2"/>
    <p:sldId id="265" r:id="rId3"/>
    <p:sldId id="259" r:id="rId4"/>
    <p:sldId id="276" r:id="rId5"/>
    <p:sldId id="262" r:id="rId6"/>
    <p:sldId id="260" r:id="rId7"/>
    <p:sldId id="273" r:id="rId8"/>
    <p:sldId id="274" r:id="rId9"/>
    <p:sldId id="281" r:id="rId10"/>
    <p:sldId id="277" r:id="rId11"/>
    <p:sldId id="278" r:id="rId12"/>
    <p:sldId id="283" r:id="rId13"/>
    <p:sldId id="279" r:id="rId14"/>
    <p:sldId id="282" r:id="rId15"/>
    <p:sldId id="275" r:id="rId16"/>
    <p:sldId id="266" r:id="rId17"/>
    <p:sldId id="271" r:id="rId18"/>
    <p:sldId id="270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01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436" autoAdjust="0"/>
    <p:restoredTop sz="94869" autoAdjust="0"/>
  </p:normalViewPr>
  <p:slideViewPr>
    <p:cSldViewPr snapToGrid="0" showGuides="1">
      <p:cViewPr varScale="1">
        <p:scale>
          <a:sx n="44" d="100"/>
          <a:sy n="44" d="100"/>
        </p:scale>
        <p:origin x="34" y="758"/>
      </p:cViewPr>
      <p:guideLst>
        <p:guide orient="horz" pos="2001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0.jpg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1.jpg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2.jpg"/></Relationships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image" Target="../media/image24.jpg"/></Relationships>
</file>

<file path=ppt/diagrams/_rels/data5.xml.rels><?xml version="1.0" encoding="UTF-8" standalone="yes"?>
<Relationships xmlns="http://schemas.openxmlformats.org/package/2006/relationships"><Relationship Id="rId1" Type="http://schemas.openxmlformats.org/officeDocument/2006/relationships/image" Target="../media/image25.jpg"/></Relationships>
</file>

<file path=ppt/diagrams/_rels/data6.xml.rels><?xml version="1.0" encoding="UTF-8" standalone="yes"?>
<Relationships xmlns="http://schemas.openxmlformats.org/package/2006/relationships"><Relationship Id="rId1" Type="http://schemas.openxmlformats.org/officeDocument/2006/relationships/image" Target="../media/image26.jpg"/></Relationships>
</file>

<file path=ppt/diagrams/_rels/data7.xml.rels><?xml version="1.0" encoding="UTF-8" standalone="yes"?>
<Relationships xmlns="http://schemas.openxmlformats.org/package/2006/relationships"><Relationship Id="rId1" Type="http://schemas.openxmlformats.org/officeDocument/2006/relationships/image" Target="../media/image27.jpg"/></Relationships>
</file>

<file path=ppt/diagrams/_rels/data8.xml.rels><?xml version="1.0" encoding="UTF-8" standalone="yes"?>
<Relationships xmlns="http://schemas.openxmlformats.org/package/2006/relationships"><Relationship Id="rId1" Type="http://schemas.openxmlformats.org/officeDocument/2006/relationships/image" Target="../media/image28.jpg"/></Relationships>
</file>

<file path=ppt/diagrams/_rels/data9.xml.rels><?xml version="1.0" encoding="UTF-8" standalone="yes"?>
<Relationships xmlns="http://schemas.openxmlformats.org/package/2006/relationships"><Relationship Id="rId1" Type="http://schemas.openxmlformats.org/officeDocument/2006/relationships/image" Target="../media/image41.jpg"/></Relationships>
</file>

<file path=ppt/diagrams/_rels/data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42.jpg"/></Relationships>
</file>

<file path=ppt/diagrams/_rels/data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43.png"/></Relationships>
</file>

<file path=ppt/diagrams/_rels/data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44.jp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0.jp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1.jp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2.jpg"/></Relationships>
</file>

<file path=ppt/diagrams/_rels/drawing4.xml.rels><?xml version="1.0" encoding="UTF-8" standalone="yes"?>
<Relationships xmlns="http://schemas.openxmlformats.org/package/2006/relationships"><Relationship Id="rId1" Type="http://schemas.openxmlformats.org/officeDocument/2006/relationships/image" Target="../media/image24.jpg"/></Relationships>
</file>

<file path=ppt/diagrams/_rels/drawing5.xml.rels><?xml version="1.0" encoding="UTF-8" standalone="yes"?>
<Relationships xmlns="http://schemas.openxmlformats.org/package/2006/relationships"><Relationship Id="rId1" Type="http://schemas.openxmlformats.org/officeDocument/2006/relationships/image" Target="../media/image25.jpg"/></Relationships>
</file>

<file path=ppt/diagrams/_rels/drawing6.xml.rels><?xml version="1.0" encoding="UTF-8" standalone="yes"?>
<Relationships xmlns="http://schemas.openxmlformats.org/package/2006/relationships"><Relationship Id="rId1" Type="http://schemas.openxmlformats.org/officeDocument/2006/relationships/image" Target="../media/image26.jpg"/></Relationships>
</file>

<file path=ppt/diagrams/_rels/drawing7.xml.rels><?xml version="1.0" encoding="UTF-8" standalone="yes"?>
<Relationships xmlns="http://schemas.openxmlformats.org/package/2006/relationships"><Relationship Id="rId1" Type="http://schemas.openxmlformats.org/officeDocument/2006/relationships/image" Target="../media/image27.jpg"/></Relationships>
</file>

<file path=ppt/diagrams/_rels/drawing8.xml.rels><?xml version="1.0" encoding="UTF-8" standalone="yes"?>
<Relationships xmlns="http://schemas.openxmlformats.org/package/2006/relationships"><Relationship Id="rId1" Type="http://schemas.openxmlformats.org/officeDocument/2006/relationships/image" Target="../media/image28.jpg"/></Relationships>
</file>

<file path=ppt/diagrams/_rels/drawing9.xml.rels><?xml version="1.0" encoding="UTF-8" standalone="yes"?>
<Relationships xmlns="http://schemas.openxmlformats.org/package/2006/relationships"><Relationship Id="rId1" Type="http://schemas.openxmlformats.org/officeDocument/2006/relationships/image" Target="../media/image41.jpg"/></Relationships>
</file>

<file path=ppt/diagrams/_rels/drawing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42.jpg"/></Relationships>
</file>

<file path=ppt/diagrams/_rels/drawing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43.png"/></Relationships>
</file>

<file path=ppt/diagrams/_rels/drawing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44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A27CE1D-152E-4662-958B-6C7F5DC55CB1}" type="doc">
      <dgm:prSet loTypeId="urn:microsoft.com/office/officeart/2008/layout/PictureStrips" loCatId="list" qsTypeId="urn:microsoft.com/office/officeart/2005/8/quickstyle/simple1" qsCatId="simple" csTypeId="urn:microsoft.com/office/officeart/2005/8/colors/accent1_2" csCatId="accent1" phldr="1"/>
      <dgm:spPr/>
    </dgm:pt>
    <dgm:pt modelId="{6327AB61-D088-4E54-9C0B-3C6BA1157E97}">
      <dgm:prSet phldrT="[Текст]" custT="1"/>
      <dgm:spPr/>
      <dgm:t>
        <a:bodyPr/>
        <a:lstStyle/>
        <a:p>
          <a:r>
            <a:rPr lang="ru-RU" sz="2000" dirty="0">
              <a:solidFill>
                <a:schemeClr val="accent1"/>
              </a:solidFill>
              <a:latin typeface="Franklin Gothic Medium" panose="020B0603020102020204" pitchFamily="34" charset="0"/>
            </a:rPr>
            <a:t>Одноплатный компьютер</a:t>
          </a:r>
        </a:p>
      </dgm:t>
    </dgm:pt>
    <dgm:pt modelId="{6103CC36-8918-447F-8831-DD2B0BC4CD8A}" type="parTrans" cxnId="{2FEC979F-1C8D-41B5-BA1D-33825F858329}">
      <dgm:prSet/>
      <dgm:spPr/>
      <dgm:t>
        <a:bodyPr/>
        <a:lstStyle/>
        <a:p>
          <a:endParaRPr lang="ru-RU"/>
        </a:p>
      </dgm:t>
    </dgm:pt>
    <dgm:pt modelId="{1A309F04-761F-4FD7-BE33-9482CEA5E9EE}" type="sibTrans" cxnId="{2FEC979F-1C8D-41B5-BA1D-33825F858329}">
      <dgm:prSet/>
      <dgm:spPr/>
      <dgm:t>
        <a:bodyPr/>
        <a:lstStyle/>
        <a:p>
          <a:endParaRPr lang="ru-RU"/>
        </a:p>
      </dgm:t>
    </dgm:pt>
    <dgm:pt modelId="{69807D62-82E1-4074-A2BD-F8ADAC64B255}" type="pres">
      <dgm:prSet presAssocID="{4A27CE1D-152E-4662-958B-6C7F5DC55CB1}" presName="Name0" presStyleCnt="0">
        <dgm:presLayoutVars>
          <dgm:dir/>
          <dgm:resizeHandles val="exact"/>
        </dgm:presLayoutVars>
      </dgm:prSet>
      <dgm:spPr/>
    </dgm:pt>
    <dgm:pt modelId="{C3FEA3FC-FC26-48A0-89BE-FFA48471A2E8}" type="pres">
      <dgm:prSet presAssocID="{6327AB61-D088-4E54-9C0B-3C6BA1157E97}" presName="composite" presStyleCnt="0"/>
      <dgm:spPr/>
    </dgm:pt>
    <dgm:pt modelId="{C8636DC5-329E-4BB9-A9C6-9289DDBBAFA3}" type="pres">
      <dgm:prSet presAssocID="{6327AB61-D088-4E54-9C0B-3C6BA1157E97}" presName="rect1" presStyleLbl="trAlignAcc1" presStyleIdx="0" presStyleCnt="1">
        <dgm:presLayoutVars>
          <dgm:bulletEnabled val="1"/>
        </dgm:presLayoutVars>
      </dgm:prSet>
      <dgm:spPr/>
    </dgm:pt>
    <dgm:pt modelId="{1EBD8930-0FF6-47BD-B324-CDF0E3E8305F}" type="pres">
      <dgm:prSet presAssocID="{6327AB61-D088-4E54-9C0B-3C6BA1157E97}" presName="rect2" presStyleLbl="fgImgPlace1" presStyleIdx="0" presStyleCnt="1" custScaleX="99831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2000" r="-52000"/>
          </a:stretch>
        </a:blipFill>
        <a:ln>
          <a:solidFill>
            <a:schemeClr val="accent1"/>
          </a:solidFill>
        </a:ln>
      </dgm:spPr>
    </dgm:pt>
  </dgm:ptLst>
  <dgm:cxnLst>
    <dgm:cxn modelId="{2FEC979F-1C8D-41B5-BA1D-33825F858329}" srcId="{4A27CE1D-152E-4662-958B-6C7F5DC55CB1}" destId="{6327AB61-D088-4E54-9C0B-3C6BA1157E97}" srcOrd="0" destOrd="0" parTransId="{6103CC36-8918-447F-8831-DD2B0BC4CD8A}" sibTransId="{1A309F04-761F-4FD7-BE33-9482CEA5E9EE}"/>
    <dgm:cxn modelId="{CD9048E6-5560-47BC-AEE4-FF8150C1E815}" type="presOf" srcId="{4A27CE1D-152E-4662-958B-6C7F5DC55CB1}" destId="{69807D62-82E1-4074-A2BD-F8ADAC64B255}" srcOrd="0" destOrd="0" presId="urn:microsoft.com/office/officeart/2008/layout/PictureStrips"/>
    <dgm:cxn modelId="{52E820EF-6D2A-4C2E-B8B3-E2671770E8EA}" type="presOf" srcId="{6327AB61-D088-4E54-9C0B-3C6BA1157E97}" destId="{C8636DC5-329E-4BB9-A9C6-9289DDBBAFA3}" srcOrd="0" destOrd="0" presId="urn:microsoft.com/office/officeart/2008/layout/PictureStrips"/>
    <dgm:cxn modelId="{0F381DAB-A983-4EEE-B6D3-8CFF9A9823F2}" type="presParOf" srcId="{69807D62-82E1-4074-A2BD-F8ADAC64B255}" destId="{C3FEA3FC-FC26-48A0-89BE-FFA48471A2E8}" srcOrd="0" destOrd="0" presId="urn:microsoft.com/office/officeart/2008/layout/PictureStrips"/>
    <dgm:cxn modelId="{CBED0FD3-A7E5-41BD-8992-085253AA54DF}" type="presParOf" srcId="{C3FEA3FC-FC26-48A0-89BE-FFA48471A2E8}" destId="{C8636DC5-329E-4BB9-A9C6-9289DDBBAFA3}" srcOrd="0" destOrd="0" presId="urn:microsoft.com/office/officeart/2008/layout/PictureStrips"/>
    <dgm:cxn modelId="{5FCA01F7-F1FF-4BFD-BECE-928FFB8B714C}" type="presParOf" srcId="{C3FEA3FC-FC26-48A0-89BE-FFA48471A2E8}" destId="{1EBD8930-0FF6-47BD-B324-CDF0E3E8305F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B0842D9-822D-442B-8F77-0F4A84C21D14}" type="doc">
      <dgm:prSet loTypeId="urn:microsoft.com/office/officeart/2008/layout/PictureStrips" loCatId="list" qsTypeId="urn:microsoft.com/office/officeart/2005/8/quickstyle/simple1" qsCatId="simple" csTypeId="urn:microsoft.com/office/officeart/2005/8/colors/accent1_2" csCatId="accent1" phldr="1"/>
      <dgm:spPr/>
    </dgm:pt>
    <dgm:pt modelId="{2BEAB2AD-15BE-4400-B19B-81855A4C575E}">
      <dgm:prSet phldrT="[Текст]" custT="1"/>
      <dgm:spPr/>
      <dgm:t>
        <a:bodyPr/>
        <a:lstStyle/>
        <a:p>
          <a:r>
            <a:rPr lang="ru-RU" sz="2000" dirty="0">
              <a:solidFill>
                <a:schemeClr val="accent1"/>
              </a:solidFill>
              <a:latin typeface="Franklin Gothic Medium" panose="020B0603020102020204" pitchFamily="34" charset="0"/>
            </a:rPr>
            <a:t>Эхолот</a:t>
          </a:r>
        </a:p>
      </dgm:t>
    </dgm:pt>
    <dgm:pt modelId="{D8791C44-EC2B-4629-82E3-481C0712A412}" type="parTrans" cxnId="{EB124255-0B24-4DD1-B842-3FDF33298703}">
      <dgm:prSet/>
      <dgm:spPr/>
      <dgm:t>
        <a:bodyPr/>
        <a:lstStyle/>
        <a:p>
          <a:endParaRPr lang="ru-RU"/>
        </a:p>
      </dgm:t>
    </dgm:pt>
    <dgm:pt modelId="{ED291C9A-2F5D-4134-AC74-BB5DE6D13321}" type="sibTrans" cxnId="{EB124255-0B24-4DD1-B842-3FDF33298703}">
      <dgm:prSet/>
      <dgm:spPr/>
      <dgm:t>
        <a:bodyPr/>
        <a:lstStyle/>
        <a:p>
          <a:endParaRPr lang="ru-RU"/>
        </a:p>
      </dgm:t>
    </dgm:pt>
    <dgm:pt modelId="{5DBDA0E5-81FA-4D88-933E-1923134E4CA2}" type="pres">
      <dgm:prSet presAssocID="{8B0842D9-822D-442B-8F77-0F4A84C21D14}" presName="Name0" presStyleCnt="0">
        <dgm:presLayoutVars>
          <dgm:dir/>
          <dgm:resizeHandles val="exact"/>
        </dgm:presLayoutVars>
      </dgm:prSet>
      <dgm:spPr/>
    </dgm:pt>
    <dgm:pt modelId="{B90A74DB-B231-4726-91DF-2CBA235E21A2}" type="pres">
      <dgm:prSet presAssocID="{2BEAB2AD-15BE-4400-B19B-81855A4C575E}" presName="composite" presStyleCnt="0"/>
      <dgm:spPr/>
    </dgm:pt>
    <dgm:pt modelId="{4E1E5B23-81C2-426F-8C2E-92625C30A544}" type="pres">
      <dgm:prSet presAssocID="{2BEAB2AD-15BE-4400-B19B-81855A4C575E}" presName="rect1" presStyleLbl="trAlignAcc1" presStyleIdx="0" presStyleCnt="1">
        <dgm:presLayoutVars>
          <dgm:bulletEnabled val="1"/>
        </dgm:presLayoutVars>
      </dgm:prSet>
      <dgm:spPr/>
    </dgm:pt>
    <dgm:pt modelId="{695F836F-7448-42EC-834B-6B18575A3760}" type="pres">
      <dgm:prSet presAssocID="{2BEAB2AD-15BE-4400-B19B-81855A4C575E}" presName="rect2" presStyleLbl="fgImgPlace1" presStyleIdx="0" presStyleCnt="1" custScaleX="99830"/>
      <dgm:spPr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>
          <a:solidFill>
            <a:schemeClr val="accent1"/>
          </a:solidFill>
        </a:ln>
      </dgm:spPr>
    </dgm:pt>
  </dgm:ptLst>
  <dgm:cxnLst>
    <dgm:cxn modelId="{91980F2E-7DE8-409D-86AC-11A7A077CAF7}" type="presOf" srcId="{8B0842D9-822D-442B-8F77-0F4A84C21D14}" destId="{5DBDA0E5-81FA-4D88-933E-1923134E4CA2}" srcOrd="0" destOrd="0" presId="urn:microsoft.com/office/officeart/2008/layout/PictureStrips"/>
    <dgm:cxn modelId="{EB124255-0B24-4DD1-B842-3FDF33298703}" srcId="{8B0842D9-822D-442B-8F77-0F4A84C21D14}" destId="{2BEAB2AD-15BE-4400-B19B-81855A4C575E}" srcOrd="0" destOrd="0" parTransId="{D8791C44-EC2B-4629-82E3-481C0712A412}" sibTransId="{ED291C9A-2F5D-4134-AC74-BB5DE6D13321}"/>
    <dgm:cxn modelId="{1CAD4DC2-B801-4CA2-84BF-61CC218AB6B6}" type="presOf" srcId="{2BEAB2AD-15BE-4400-B19B-81855A4C575E}" destId="{4E1E5B23-81C2-426F-8C2E-92625C30A544}" srcOrd="0" destOrd="0" presId="urn:microsoft.com/office/officeart/2008/layout/PictureStrips"/>
    <dgm:cxn modelId="{71A0BD38-ADFD-433F-8CD6-9DFC5C15301A}" type="presParOf" srcId="{5DBDA0E5-81FA-4D88-933E-1923134E4CA2}" destId="{B90A74DB-B231-4726-91DF-2CBA235E21A2}" srcOrd="0" destOrd="0" presId="urn:microsoft.com/office/officeart/2008/layout/PictureStrips"/>
    <dgm:cxn modelId="{5B53B837-F90A-4401-9253-B1AE70E8B29F}" type="presParOf" srcId="{B90A74DB-B231-4726-91DF-2CBA235E21A2}" destId="{4E1E5B23-81C2-426F-8C2E-92625C30A544}" srcOrd="0" destOrd="0" presId="urn:microsoft.com/office/officeart/2008/layout/PictureStrips"/>
    <dgm:cxn modelId="{38B64F1A-C4EE-479F-B2BF-C400BDC8045B}" type="presParOf" srcId="{B90A74DB-B231-4726-91DF-2CBA235E21A2}" destId="{695F836F-7448-42EC-834B-6B18575A3760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4886058-1710-42D3-BAD4-9DFAC6EA329A}" type="doc">
      <dgm:prSet loTypeId="urn:microsoft.com/office/officeart/2008/layout/PictureStrips" loCatId="list" qsTypeId="urn:microsoft.com/office/officeart/2005/8/quickstyle/simple1" qsCatId="simple" csTypeId="urn:microsoft.com/office/officeart/2005/8/colors/accent1_2" csCatId="accent1" phldr="1"/>
      <dgm:spPr/>
    </dgm:pt>
    <dgm:pt modelId="{E44B4F48-E9CD-4237-AEA6-7BBAA3C70072}">
      <dgm:prSet phldrT="[Текст]" custT="1"/>
      <dgm:spPr/>
      <dgm:t>
        <a:bodyPr/>
        <a:lstStyle/>
        <a:p>
          <a:r>
            <a:rPr lang="ru-RU" sz="2000" dirty="0">
              <a:solidFill>
                <a:schemeClr val="accent1"/>
              </a:solidFill>
              <a:latin typeface="Franklin Gothic Medium" panose="020B0603020102020204" pitchFamily="34" charset="0"/>
            </a:rPr>
            <a:t>Камера и тепловизор</a:t>
          </a:r>
        </a:p>
      </dgm:t>
    </dgm:pt>
    <dgm:pt modelId="{360E3B6A-9B5A-4BBA-B0BF-FA40791D65AD}" type="parTrans" cxnId="{2049E180-AC3D-4363-A596-EB384C68DBFE}">
      <dgm:prSet/>
      <dgm:spPr/>
      <dgm:t>
        <a:bodyPr/>
        <a:lstStyle/>
        <a:p>
          <a:endParaRPr lang="ru-RU"/>
        </a:p>
      </dgm:t>
    </dgm:pt>
    <dgm:pt modelId="{27C2FD67-BE63-499E-A842-70EE07675AF2}" type="sibTrans" cxnId="{2049E180-AC3D-4363-A596-EB384C68DBFE}">
      <dgm:prSet/>
      <dgm:spPr/>
      <dgm:t>
        <a:bodyPr/>
        <a:lstStyle/>
        <a:p>
          <a:endParaRPr lang="ru-RU"/>
        </a:p>
      </dgm:t>
    </dgm:pt>
    <dgm:pt modelId="{D430D271-D4B6-452B-B0D1-9D54257165B8}" type="pres">
      <dgm:prSet presAssocID="{C4886058-1710-42D3-BAD4-9DFAC6EA329A}" presName="Name0" presStyleCnt="0">
        <dgm:presLayoutVars>
          <dgm:dir/>
          <dgm:resizeHandles val="exact"/>
        </dgm:presLayoutVars>
      </dgm:prSet>
      <dgm:spPr/>
    </dgm:pt>
    <dgm:pt modelId="{EE0848CA-BC34-42BD-8D08-5D1A1F4EEDA5}" type="pres">
      <dgm:prSet presAssocID="{E44B4F48-E9CD-4237-AEA6-7BBAA3C70072}" presName="composite" presStyleCnt="0"/>
      <dgm:spPr/>
    </dgm:pt>
    <dgm:pt modelId="{0AE4A0B9-A36B-445F-8325-E03F3C4B0899}" type="pres">
      <dgm:prSet presAssocID="{E44B4F48-E9CD-4237-AEA6-7BBAA3C70072}" presName="rect1" presStyleLbl="trAlignAcc1" presStyleIdx="0" presStyleCnt="1">
        <dgm:presLayoutVars>
          <dgm:bulletEnabled val="1"/>
        </dgm:presLayoutVars>
      </dgm:prSet>
      <dgm:spPr/>
    </dgm:pt>
    <dgm:pt modelId="{46494C6D-5598-44C4-BDB9-46368B094C43}" type="pres">
      <dgm:prSet presAssocID="{E44B4F48-E9CD-4237-AEA6-7BBAA3C70072}" presName="rect2" presStyleLbl="fgImgPlace1" presStyleIdx="0" presStyleCnt="1" custScaleX="99830"/>
      <dgm:spPr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>
          <a:solidFill>
            <a:schemeClr val="accent1"/>
          </a:solidFill>
        </a:ln>
      </dgm:spPr>
    </dgm:pt>
  </dgm:ptLst>
  <dgm:cxnLst>
    <dgm:cxn modelId="{4505A70B-4E53-4A96-B885-54E56755E14F}" type="presOf" srcId="{C4886058-1710-42D3-BAD4-9DFAC6EA329A}" destId="{D430D271-D4B6-452B-B0D1-9D54257165B8}" srcOrd="0" destOrd="0" presId="urn:microsoft.com/office/officeart/2008/layout/PictureStrips"/>
    <dgm:cxn modelId="{ACC6D653-96EB-446F-9B26-8DF45A4256A6}" type="presOf" srcId="{E44B4F48-E9CD-4237-AEA6-7BBAA3C70072}" destId="{0AE4A0B9-A36B-445F-8325-E03F3C4B0899}" srcOrd="0" destOrd="0" presId="urn:microsoft.com/office/officeart/2008/layout/PictureStrips"/>
    <dgm:cxn modelId="{2049E180-AC3D-4363-A596-EB384C68DBFE}" srcId="{C4886058-1710-42D3-BAD4-9DFAC6EA329A}" destId="{E44B4F48-E9CD-4237-AEA6-7BBAA3C70072}" srcOrd="0" destOrd="0" parTransId="{360E3B6A-9B5A-4BBA-B0BF-FA40791D65AD}" sibTransId="{27C2FD67-BE63-499E-A842-70EE07675AF2}"/>
    <dgm:cxn modelId="{CCA44DDB-ED0A-4B4A-A65B-E2E62655C759}" type="presParOf" srcId="{D430D271-D4B6-452B-B0D1-9D54257165B8}" destId="{EE0848CA-BC34-42BD-8D08-5D1A1F4EEDA5}" srcOrd="0" destOrd="0" presId="urn:microsoft.com/office/officeart/2008/layout/PictureStrips"/>
    <dgm:cxn modelId="{D20C3359-6364-440B-B211-882F4563CDCC}" type="presParOf" srcId="{EE0848CA-BC34-42BD-8D08-5D1A1F4EEDA5}" destId="{0AE4A0B9-A36B-445F-8325-E03F3C4B0899}" srcOrd="0" destOrd="0" presId="urn:microsoft.com/office/officeart/2008/layout/PictureStrips"/>
    <dgm:cxn modelId="{74FDAF8E-39E0-4594-9B67-6E0FF5A62882}" type="presParOf" srcId="{EE0848CA-BC34-42BD-8D08-5D1A1F4EEDA5}" destId="{46494C6D-5598-44C4-BDB9-46368B094C43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47D5CA1-17EA-4E6A-80C2-77F68EC177B4}" type="doc">
      <dgm:prSet loTypeId="urn:microsoft.com/office/officeart/2008/layout/PictureStrips" loCatId="list" qsTypeId="urn:microsoft.com/office/officeart/2005/8/quickstyle/simple1" qsCatId="simple" csTypeId="urn:microsoft.com/office/officeart/2005/8/colors/accent1_2" csCatId="accent1" phldr="1"/>
      <dgm:spPr/>
    </dgm:pt>
    <dgm:pt modelId="{90641E84-310F-4530-96EC-3B9E2AB85BDF}">
      <dgm:prSet phldrT="[Текст]" custT="1"/>
      <dgm:spPr/>
      <dgm:t>
        <a:bodyPr/>
        <a:lstStyle/>
        <a:p>
          <a:r>
            <a:rPr lang="ru-RU" sz="2000" dirty="0">
              <a:solidFill>
                <a:schemeClr val="accent1"/>
              </a:solidFill>
              <a:latin typeface="Franklin Gothic Medium" panose="020B0603020102020204" pitchFamily="34" charset="0"/>
            </a:rPr>
            <a:t>Датчики звука</a:t>
          </a:r>
        </a:p>
      </dgm:t>
    </dgm:pt>
    <dgm:pt modelId="{B32D4546-174E-47EC-96EA-B53BAA4D56E8}" type="parTrans" cxnId="{55C8D383-62A0-4607-BE3D-C90FFB95B9FA}">
      <dgm:prSet/>
      <dgm:spPr/>
      <dgm:t>
        <a:bodyPr/>
        <a:lstStyle/>
        <a:p>
          <a:endParaRPr lang="ru-RU"/>
        </a:p>
      </dgm:t>
    </dgm:pt>
    <dgm:pt modelId="{7BD332AB-57B9-4703-8810-1A88DE0369FC}" type="sibTrans" cxnId="{55C8D383-62A0-4607-BE3D-C90FFB95B9FA}">
      <dgm:prSet/>
      <dgm:spPr/>
      <dgm:t>
        <a:bodyPr/>
        <a:lstStyle/>
        <a:p>
          <a:endParaRPr lang="ru-RU"/>
        </a:p>
      </dgm:t>
    </dgm:pt>
    <dgm:pt modelId="{5DC72670-E0FC-4F38-8EED-701DC10DCB7E}" type="pres">
      <dgm:prSet presAssocID="{F47D5CA1-17EA-4E6A-80C2-77F68EC177B4}" presName="Name0" presStyleCnt="0">
        <dgm:presLayoutVars>
          <dgm:dir/>
          <dgm:resizeHandles val="exact"/>
        </dgm:presLayoutVars>
      </dgm:prSet>
      <dgm:spPr/>
    </dgm:pt>
    <dgm:pt modelId="{BFABEE18-DBF7-46D3-BB10-C5C6AEDEF7AB}" type="pres">
      <dgm:prSet presAssocID="{90641E84-310F-4530-96EC-3B9E2AB85BDF}" presName="composite" presStyleCnt="0"/>
      <dgm:spPr/>
    </dgm:pt>
    <dgm:pt modelId="{FB8856B5-EBCB-4604-9050-2ABD73A92F84}" type="pres">
      <dgm:prSet presAssocID="{90641E84-310F-4530-96EC-3B9E2AB85BDF}" presName="rect1" presStyleLbl="trAlignAcc1" presStyleIdx="0" presStyleCnt="1">
        <dgm:presLayoutVars>
          <dgm:bulletEnabled val="1"/>
        </dgm:presLayoutVars>
      </dgm:prSet>
      <dgm:spPr/>
    </dgm:pt>
    <dgm:pt modelId="{78CB25D7-6B7D-411A-8C3A-E6B77714882A}" type="pres">
      <dgm:prSet presAssocID="{90641E84-310F-4530-96EC-3B9E2AB85BDF}" presName="rect2" presStyleLbl="fgImgPlace1" presStyleIdx="0" presStyleCnt="1" custScaleX="99830" custScaleY="10016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>
          <a:solidFill>
            <a:schemeClr val="accent1"/>
          </a:solidFill>
        </a:ln>
      </dgm:spPr>
    </dgm:pt>
  </dgm:ptLst>
  <dgm:cxnLst>
    <dgm:cxn modelId="{C9F29A1C-B737-4D4A-B9A8-36E42508DE77}" type="presOf" srcId="{90641E84-310F-4530-96EC-3B9E2AB85BDF}" destId="{FB8856B5-EBCB-4604-9050-2ABD73A92F84}" srcOrd="0" destOrd="0" presId="urn:microsoft.com/office/officeart/2008/layout/PictureStrips"/>
    <dgm:cxn modelId="{4BD67C23-B61D-490D-8752-C7A6C1AF3A6C}" type="presOf" srcId="{F47D5CA1-17EA-4E6A-80C2-77F68EC177B4}" destId="{5DC72670-E0FC-4F38-8EED-701DC10DCB7E}" srcOrd="0" destOrd="0" presId="urn:microsoft.com/office/officeart/2008/layout/PictureStrips"/>
    <dgm:cxn modelId="{55C8D383-62A0-4607-BE3D-C90FFB95B9FA}" srcId="{F47D5CA1-17EA-4E6A-80C2-77F68EC177B4}" destId="{90641E84-310F-4530-96EC-3B9E2AB85BDF}" srcOrd="0" destOrd="0" parTransId="{B32D4546-174E-47EC-96EA-B53BAA4D56E8}" sibTransId="{7BD332AB-57B9-4703-8810-1A88DE0369FC}"/>
    <dgm:cxn modelId="{E6A82FAC-F8AE-43C8-ADB6-C1DEC3D7898C}" type="presParOf" srcId="{5DC72670-E0FC-4F38-8EED-701DC10DCB7E}" destId="{BFABEE18-DBF7-46D3-BB10-C5C6AEDEF7AB}" srcOrd="0" destOrd="0" presId="urn:microsoft.com/office/officeart/2008/layout/PictureStrips"/>
    <dgm:cxn modelId="{847B1306-1131-452F-8728-5C4F5BA4BC52}" type="presParOf" srcId="{BFABEE18-DBF7-46D3-BB10-C5C6AEDEF7AB}" destId="{FB8856B5-EBCB-4604-9050-2ABD73A92F84}" srcOrd="0" destOrd="0" presId="urn:microsoft.com/office/officeart/2008/layout/PictureStrips"/>
    <dgm:cxn modelId="{1288DBB9-2E40-47C0-8EAA-947D2389160B}" type="presParOf" srcId="{BFABEE18-DBF7-46D3-BB10-C5C6AEDEF7AB}" destId="{78CB25D7-6B7D-411A-8C3A-E6B77714882A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23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B22029F-FAE0-4415-B175-B3E80676E428}" type="doc">
      <dgm:prSet loTypeId="urn:microsoft.com/office/officeart/2008/layout/PictureStrips" loCatId="list" qsTypeId="urn:microsoft.com/office/officeart/2005/8/quickstyle/simple1" qsCatId="simple" csTypeId="urn:microsoft.com/office/officeart/2005/8/colors/accent1_2" csCatId="accent1" phldr="1"/>
      <dgm:spPr/>
    </dgm:pt>
    <dgm:pt modelId="{255B3953-75E5-45A0-82DF-5029930A7867}">
      <dgm:prSet phldrT="[Текст]" custT="1"/>
      <dgm:spPr/>
      <dgm:t>
        <a:bodyPr/>
        <a:lstStyle/>
        <a:p>
          <a:r>
            <a:rPr lang="ru-RU" sz="2000" dirty="0">
              <a:solidFill>
                <a:schemeClr val="accent1"/>
              </a:solidFill>
              <a:latin typeface="Franklin Gothic Medium" panose="020B0603020102020204" pitchFamily="34" charset="0"/>
            </a:rPr>
            <a:t>Моторы</a:t>
          </a:r>
        </a:p>
      </dgm:t>
    </dgm:pt>
    <dgm:pt modelId="{CCFA6183-A577-4452-8E54-DD5D01D5480A}" type="parTrans" cxnId="{34E9482C-7311-4300-888B-B727D0A0A792}">
      <dgm:prSet/>
      <dgm:spPr/>
      <dgm:t>
        <a:bodyPr/>
        <a:lstStyle/>
        <a:p>
          <a:endParaRPr lang="ru-RU"/>
        </a:p>
      </dgm:t>
    </dgm:pt>
    <dgm:pt modelId="{06AC7F8C-90F8-4321-A953-1471B1188CF4}" type="sibTrans" cxnId="{34E9482C-7311-4300-888B-B727D0A0A792}">
      <dgm:prSet/>
      <dgm:spPr/>
      <dgm:t>
        <a:bodyPr/>
        <a:lstStyle/>
        <a:p>
          <a:endParaRPr lang="ru-RU"/>
        </a:p>
      </dgm:t>
    </dgm:pt>
    <dgm:pt modelId="{D2CF6EC3-1E86-48F4-849D-0F6A0039903F}" type="pres">
      <dgm:prSet presAssocID="{DB22029F-FAE0-4415-B175-B3E80676E428}" presName="Name0" presStyleCnt="0">
        <dgm:presLayoutVars>
          <dgm:dir/>
          <dgm:resizeHandles val="exact"/>
        </dgm:presLayoutVars>
      </dgm:prSet>
      <dgm:spPr/>
    </dgm:pt>
    <dgm:pt modelId="{2588D5C6-7FEC-4815-A31B-C6897A8A1E76}" type="pres">
      <dgm:prSet presAssocID="{255B3953-75E5-45A0-82DF-5029930A7867}" presName="composite" presStyleCnt="0"/>
      <dgm:spPr/>
    </dgm:pt>
    <dgm:pt modelId="{2AE813A7-D907-478B-8B81-001BE1FE3FF5}" type="pres">
      <dgm:prSet presAssocID="{255B3953-75E5-45A0-82DF-5029930A7867}" presName="rect1" presStyleLbl="trAlignAcc1" presStyleIdx="0" presStyleCnt="1">
        <dgm:presLayoutVars>
          <dgm:bulletEnabled val="1"/>
        </dgm:presLayoutVars>
      </dgm:prSet>
      <dgm:spPr/>
    </dgm:pt>
    <dgm:pt modelId="{209276FF-B45A-4FD5-9ACB-4A40578B6A10}" type="pres">
      <dgm:prSet presAssocID="{255B3953-75E5-45A0-82DF-5029930A7867}" presName="rect2" presStyleLbl="fgImgPlace1" presStyleIdx="0" presStyleCnt="1"/>
      <dgm:spPr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>
          <a:solidFill>
            <a:schemeClr val="accent1"/>
          </a:solidFill>
        </a:ln>
      </dgm:spPr>
    </dgm:pt>
  </dgm:ptLst>
  <dgm:cxnLst>
    <dgm:cxn modelId="{34E9482C-7311-4300-888B-B727D0A0A792}" srcId="{DB22029F-FAE0-4415-B175-B3E80676E428}" destId="{255B3953-75E5-45A0-82DF-5029930A7867}" srcOrd="0" destOrd="0" parTransId="{CCFA6183-A577-4452-8E54-DD5D01D5480A}" sibTransId="{06AC7F8C-90F8-4321-A953-1471B1188CF4}"/>
    <dgm:cxn modelId="{03F34077-2B27-40AD-A58A-C0F1670F3696}" type="presOf" srcId="{255B3953-75E5-45A0-82DF-5029930A7867}" destId="{2AE813A7-D907-478B-8B81-001BE1FE3FF5}" srcOrd="0" destOrd="0" presId="urn:microsoft.com/office/officeart/2008/layout/PictureStrips"/>
    <dgm:cxn modelId="{934E3AB2-5BD7-4FA1-B71F-E94AB73F4EEF}" type="presOf" srcId="{DB22029F-FAE0-4415-B175-B3E80676E428}" destId="{D2CF6EC3-1E86-48F4-849D-0F6A0039903F}" srcOrd="0" destOrd="0" presId="urn:microsoft.com/office/officeart/2008/layout/PictureStrips"/>
    <dgm:cxn modelId="{502808CB-12D9-464C-961A-D5824C57C5D8}" type="presParOf" srcId="{D2CF6EC3-1E86-48F4-849D-0F6A0039903F}" destId="{2588D5C6-7FEC-4815-A31B-C6897A8A1E76}" srcOrd="0" destOrd="0" presId="urn:microsoft.com/office/officeart/2008/layout/PictureStrips"/>
    <dgm:cxn modelId="{053D6287-2901-4911-9845-5A5B40DC6A79}" type="presParOf" srcId="{2588D5C6-7FEC-4815-A31B-C6897A8A1E76}" destId="{2AE813A7-D907-478B-8B81-001BE1FE3FF5}" srcOrd="0" destOrd="0" presId="urn:microsoft.com/office/officeart/2008/layout/PictureStrips"/>
    <dgm:cxn modelId="{35F6DA0C-AAAC-4EA0-9734-A0F68A4E7792}" type="presParOf" srcId="{2588D5C6-7FEC-4815-A31B-C6897A8A1E76}" destId="{209276FF-B45A-4FD5-9ACB-4A40578B6A10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2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8A4D8EB-EC8E-4733-89CF-BD4105903722}" type="doc">
      <dgm:prSet loTypeId="urn:microsoft.com/office/officeart/2008/layout/PictureStrips" loCatId="list" qsTypeId="urn:microsoft.com/office/officeart/2005/8/quickstyle/simple1" qsCatId="simple" csTypeId="urn:microsoft.com/office/officeart/2005/8/colors/accent1_2" csCatId="accent1" phldr="1"/>
      <dgm:spPr/>
    </dgm:pt>
    <dgm:pt modelId="{9D924ECA-6F4E-452A-AAD1-AD6A2C219667}">
      <dgm:prSet phldrT="[Текст]" custT="1"/>
      <dgm:spPr/>
      <dgm:t>
        <a:bodyPr/>
        <a:lstStyle/>
        <a:p>
          <a:r>
            <a:rPr lang="ru-RU" sz="2000" b="0" i="0" dirty="0">
              <a:solidFill>
                <a:schemeClr val="accent1"/>
              </a:solidFill>
              <a:latin typeface="Franklin Gothic Medium" panose="020B0603020102020204" pitchFamily="34" charset="0"/>
            </a:rPr>
            <a:t>   </a:t>
          </a:r>
          <a:r>
            <a:rPr lang="en-US" sz="2000" b="0" i="0" dirty="0">
              <a:solidFill>
                <a:schemeClr val="accent1"/>
              </a:solidFill>
              <a:latin typeface="Franklin Gothic Medium" panose="020B0603020102020204" pitchFamily="34" charset="0"/>
            </a:rPr>
            <a:t>GPS-</a:t>
          </a:r>
          <a:r>
            <a:rPr lang="ru-RU" sz="2000" b="0" i="0" dirty="0">
              <a:solidFill>
                <a:schemeClr val="accent1"/>
              </a:solidFill>
              <a:latin typeface="Franklin Gothic Medium" panose="020B0603020102020204" pitchFamily="34" charset="0"/>
            </a:rPr>
            <a:t>модуль</a:t>
          </a:r>
          <a:endParaRPr lang="ru-RU" sz="2000" dirty="0">
            <a:solidFill>
              <a:schemeClr val="accent1"/>
            </a:solidFill>
            <a:latin typeface="Franklin Gothic Medium" panose="020B0603020102020204" pitchFamily="34" charset="0"/>
          </a:endParaRPr>
        </a:p>
      </dgm:t>
    </dgm:pt>
    <dgm:pt modelId="{0BB320BB-1A23-4335-8EBA-9923597B2327}" type="parTrans" cxnId="{71558CE6-FA97-4E78-81E9-9AE1CDF403B4}">
      <dgm:prSet/>
      <dgm:spPr/>
      <dgm:t>
        <a:bodyPr/>
        <a:lstStyle/>
        <a:p>
          <a:endParaRPr lang="ru-RU"/>
        </a:p>
      </dgm:t>
    </dgm:pt>
    <dgm:pt modelId="{91150953-699D-489B-81E3-9FCD109C1758}" type="sibTrans" cxnId="{71558CE6-FA97-4E78-81E9-9AE1CDF403B4}">
      <dgm:prSet/>
      <dgm:spPr/>
      <dgm:t>
        <a:bodyPr/>
        <a:lstStyle/>
        <a:p>
          <a:endParaRPr lang="ru-RU"/>
        </a:p>
      </dgm:t>
    </dgm:pt>
    <dgm:pt modelId="{4C1BF1C3-178D-4858-A110-E7B1AA484DA3}" type="pres">
      <dgm:prSet presAssocID="{58A4D8EB-EC8E-4733-89CF-BD4105903722}" presName="Name0" presStyleCnt="0">
        <dgm:presLayoutVars>
          <dgm:dir/>
          <dgm:resizeHandles val="exact"/>
        </dgm:presLayoutVars>
      </dgm:prSet>
      <dgm:spPr/>
    </dgm:pt>
    <dgm:pt modelId="{8D2EF277-EFB1-4636-A745-839EF97491F4}" type="pres">
      <dgm:prSet presAssocID="{9D924ECA-6F4E-452A-AAD1-AD6A2C219667}" presName="composite" presStyleCnt="0"/>
      <dgm:spPr/>
    </dgm:pt>
    <dgm:pt modelId="{F798D89C-0AFA-4339-B760-84EDEAE8286E}" type="pres">
      <dgm:prSet presAssocID="{9D924ECA-6F4E-452A-AAD1-AD6A2C219667}" presName="rect1" presStyleLbl="trAlignAcc1" presStyleIdx="0" presStyleCnt="1" custScaleX="107540">
        <dgm:presLayoutVars>
          <dgm:bulletEnabled val="1"/>
        </dgm:presLayoutVars>
      </dgm:prSet>
      <dgm:spPr/>
    </dgm:pt>
    <dgm:pt modelId="{722CF2B9-9AF6-4E46-8C2D-B3752CA70C8B}" type="pres">
      <dgm:prSet presAssocID="{9D924ECA-6F4E-452A-AAD1-AD6A2C219667}" presName="rect2" presStyleLbl="fgImgPlace1" presStyleIdx="0" presStyleCnt="1" custScaleX="106185" custScaleY="104447"/>
      <dgm:spPr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>
          <a:solidFill>
            <a:schemeClr val="accent1"/>
          </a:solidFill>
        </a:ln>
      </dgm:spPr>
    </dgm:pt>
  </dgm:ptLst>
  <dgm:cxnLst>
    <dgm:cxn modelId="{7494617D-FA7B-4280-9428-570DDFB390DC}" type="presOf" srcId="{9D924ECA-6F4E-452A-AAD1-AD6A2C219667}" destId="{F798D89C-0AFA-4339-B760-84EDEAE8286E}" srcOrd="0" destOrd="0" presId="urn:microsoft.com/office/officeart/2008/layout/PictureStrips"/>
    <dgm:cxn modelId="{EC7310A1-04AB-4B18-B231-EE5D4B3AFA3C}" type="presOf" srcId="{58A4D8EB-EC8E-4733-89CF-BD4105903722}" destId="{4C1BF1C3-178D-4858-A110-E7B1AA484DA3}" srcOrd="0" destOrd="0" presId="urn:microsoft.com/office/officeart/2008/layout/PictureStrips"/>
    <dgm:cxn modelId="{71558CE6-FA97-4E78-81E9-9AE1CDF403B4}" srcId="{58A4D8EB-EC8E-4733-89CF-BD4105903722}" destId="{9D924ECA-6F4E-452A-AAD1-AD6A2C219667}" srcOrd="0" destOrd="0" parTransId="{0BB320BB-1A23-4335-8EBA-9923597B2327}" sibTransId="{91150953-699D-489B-81E3-9FCD109C1758}"/>
    <dgm:cxn modelId="{06C3C29A-A975-47E1-A38C-22AEA916961A}" type="presParOf" srcId="{4C1BF1C3-178D-4858-A110-E7B1AA484DA3}" destId="{8D2EF277-EFB1-4636-A745-839EF97491F4}" srcOrd="0" destOrd="0" presId="urn:microsoft.com/office/officeart/2008/layout/PictureStrips"/>
    <dgm:cxn modelId="{DB60C79A-1B2A-4BF5-9B2A-1C52E5869102}" type="presParOf" srcId="{8D2EF277-EFB1-4636-A745-839EF97491F4}" destId="{F798D89C-0AFA-4339-B760-84EDEAE8286E}" srcOrd="0" destOrd="0" presId="urn:microsoft.com/office/officeart/2008/layout/PictureStrips"/>
    <dgm:cxn modelId="{7702BC01-D55C-4CF8-8163-BF151F7FAF1D}" type="presParOf" srcId="{8D2EF277-EFB1-4636-A745-839EF97491F4}" destId="{722CF2B9-9AF6-4E46-8C2D-B3752CA70C8B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33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52F06CC8-DA75-401D-8577-FFFC8C9BEB4A}" type="doc">
      <dgm:prSet loTypeId="urn:microsoft.com/office/officeart/2008/layout/PictureStrips" loCatId="list" qsTypeId="urn:microsoft.com/office/officeart/2005/8/quickstyle/simple1" qsCatId="simple" csTypeId="urn:microsoft.com/office/officeart/2005/8/colors/accent1_2" csCatId="accent1" phldr="1"/>
      <dgm:spPr/>
    </dgm:pt>
    <dgm:pt modelId="{618CCEB2-4379-4594-83C7-318B8A53E630}">
      <dgm:prSet phldrT="[Текст]" custT="1"/>
      <dgm:spPr/>
      <dgm:t>
        <a:bodyPr/>
        <a:lstStyle/>
        <a:p>
          <a:r>
            <a:rPr lang="ru-RU" sz="2000" b="0" i="0" dirty="0">
              <a:solidFill>
                <a:schemeClr val="accent1"/>
              </a:solidFill>
              <a:latin typeface="Franklin Gothic Medium" panose="020B0603020102020204" pitchFamily="34" charset="0"/>
            </a:rPr>
            <a:t>Сервопривод руля</a:t>
          </a:r>
          <a:endParaRPr lang="ru-RU" sz="2000" dirty="0">
            <a:solidFill>
              <a:schemeClr val="accent1"/>
            </a:solidFill>
            <a:latin typeface="Franklin Gothic Medium" panose="020B0603020102020204" pitchFamily="34" charset="0"/>
          </a:endParaRPr>
        </a:p>
      </dgm:t>
    </dgm:pt>
    <dgm:pt modelId="{06B09D9C-1525-40D3-9CF1-310DA12065A6}" type="parTrans" cxnId="{C296668A-2F03-4430-B0E8-F9AC5EE1BDF8}">
      <dgm:prSet/>
      <dgm:spPr/>
      <dgm:t>
        <a:bodyPr/>
        <a:lstStyle/>
        <a:p>
          <a:endParaRPr lang="ru-RU"/>
        </a:p>
      </dgm:t>
    </dgm:pt>
    <dgm:pt modelId="{A4706320-1D8B-4A9B-AA58-4BC24B84F674}" type="sibTrans" cxnId="{C296668A-2F03-4430-B0E8-F9AC5EE1BDF8}">
      <dgm:prSet/>
      <dgm:spPr/>
      <dgm:t>
        <a:bodyPr/>
        <a:lstStyle/>
        <a:p>
          <a:endParaRPr lang="ru-RU"/>
        </a:p>
      </dgm:t>
    </dgm:pt>
    <dgm:pt modelId="{167F21B2-CD6D-4BB7-A6CA-AD7F5B8E88A5}" type="pres">
      <dgm:prSet presAssocID="{52F06CC8-DA75-401D-8577-FFFC8C9BEB4A}" presName="Name0" presStyleCnt="0">
        <dgm:presLayoutVars>
          <dgm:dir/>
          <dgm:resizeHandles val="exact"/>
        </dgm:presLayoutVars>
      </dgm:prSet>
      <dgm:spPr/>
    </dgm:pt>
    <dgm:pt modelId="{092FD67B-7A21-4F15-B1A0-AD5DB2471F70}" type="pres">
      <dgm:prSet presAssocID="{618CCEB2-4379-4594-83C7-318B8A53E630}" presName="composite" presStyleCnt="0"/>
      <dgm:spPr/>
    </dgm:pt>
    <dgm:pt modelId="{0958ABEC-B351-4594-8ADE-9E9002DB9B20}" type="pres">
      <dgm:prSet presAssocID="{618CCEB2-4379-4594-83C7-318B8A53E630}" presName="rect1" presStyleLbl="trAlignAcc1" presStyleIdx="0" presStyleCnt="1">
        <dgm:presLayoutVars>
          <dgm:bulletEnabled val="1"/>
        </dgm:presLayoutVars>
      </dgm:prSet>
      <dgm:spPr/>
    </dgm:pt>
    <dgm:pt modelId="{0D8AD1F8-B723-4363-8D5A-BCB15994D376}" type="pres">
      <dgm:prSet presAssocID="{618CCEB2-4379-4594-83C7-318B8A53E630}" presName="rect2" presStyleLbl="fgImgPlace1" presStyleIdx="0" presStyleCnt="1"/>
      <dgm:spPr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>
          <a:solidFill>
            <a:schemeClr val="accent1"/>
          </a:solidFill>
        </a:ln>
      </dgm:spPr>
    </dgm:pt>
  </dgm:ptLst>
  <dgm:cxnLst>
    <dgm:cxn modelId="{B463407C-002B-45A4-BA3F-2344DC303348}" type="presOf" srcId="{52F06CC8-DA75-401D-8577-FFFC8C9BEB4A}" destId="{167F21B2-CD6D-4BB7-A6CA-AD7F5B8E88A5}" srcOrd="0" destOrd="0" presId="urn:microsoft.com/office/officeart/2008/layout/PictureStrips"/>
    <dgm:cxn modelId="{C296668A-2F03-4430-B0E8-F9AC5EE1BDF8}" srcId="{52F06CC8-DA75-401D-8577-FFFC8C9BEB4A}" destId="{618CCEB2-4379-4594-83C7-318B8A53E630}" srcOrd="0" destOrd="0" parTransId="{06B09D9C-1525-40D3-9CF1-310DA12065A6}" sibTransId="{A4706320-1D8B-4A9B-AA58-4BC24B84F674}"/>
    <dgm:cxn modelId="{926EF8DF-AAEA-406C-AAA0-F5A1412E41DC}" type="presOf" srcId="{618CCEB2-4379-4594-83C7-318B8A53E630}" destId="{0958ABEC-B351-4594-8ADE-9E9002DB9B20}" srcOrd="0" destOrd="0" presId="urn:microsoft.com/office/officeart/2008/layout/PictureStrips"/>
    <dgm:cxn modelId="{6C6A1973-6A62-4014-9D09-3FAC26757A08}" type="presParOf" srcId="{167F21B2-CD6D-4BB7-A6CA-AD7F5B8E88A5}" destId="{092FD67B-7A21-4F15-B1A0-AD5DB2471F70}" srcOrd="0" destOrd="0" presId="urn:microsoft.com/office/officeart/2008/layout/PictureStrips"/>
    <dgm:cxn modelId="{01AB4DD2-5325-4F71-8097-A751C8F33F15}" type="presParOf" srcId="{092FD67B-7A21-4F15-B1A0-AD5DB2471F70}" destId="{0958ABEC-B351-4594-8ADE-9E9002DB9B20}" srcOrd="0" destOrd="0" presId="urn:microsoft.com/office/officeart/2008/layout/PictureStrips"/>
    <dgm:cxn modelId="{6131FE9F-EDA5-4578-923F-6F5AE0D41EFE}" type="presParOf" srcId="{092FD67B-7A21-4F15-B1A0-AD5DB2471F70}" destId="{0D8AD1F8-B723-4363-8D5A-BCB15994D376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38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45979A2B-29EE-4915-BC73-355BF5E925AC}" type="doc">
      <dgm:prSet loTypeId="urn:microsoft.com/office/officeart/2008/layout/PictureStrips" loCatId="list" qsTypeId="urn:microsoft.com/office/officeart/2005/8/quickstyle/simple1" qsCatId="simple" csTypeId="urn:microsoft.com/office/officeart/2005/8/colors/accent1_2" csCatId="accent1" phldr="1"/>
      <dgm:spPr/>
    </dgm:pt>
    <dgm:pt modelId="{CC4E3EEB-781E-4D95-ABD4-879C37E03FF1}">
      <dgm:prSet phldrT="[Текст]" custT="1"/>
      <dgm:spPr/>
      <dgm:t>
        <a:bodyPr/>
        <a:lstStyle/>
        <a:p>
          <a:r>
            <a:rPr lang="en-US" sz="2000" dirty="0">
              <a:solidFill>
                <a:schemeClr val="accent1"/>
              </a:solidFill>
              <a:latin typeface="Franklin Gothic Medium" panose="020B0603020102020204" pitchFamily="34" charset="0"/>
            </a:rPr>
            <a:t>Wi-fi </a:t>
          </a:r>
          <a:r>
            <a:rPr lang="ru-RU" sz="2000" dirty="0">
              <a:solidFill>
                <a:schemeClr val="accent1"/>
              </a:solidFill>
              <a:latin typeface="Franklin Gothic Medium" panose="020B0603020102020204" pitchFamily="34" charset="0"/>
            </a:rPr>
            <a:t>модуль</a:t>
          </a:r>
        </a:p>
      </dgm:t>
    </dgm:pt>
    <dgm:pt modelId="{182FDA1F-DCAE-4A8C-AFF0-D0EDD6DF7F58}" type="parTrans" cxnId="{83F47E6F-F4F4-41AC-A89B-2470371002AB}">
      <dgm:prSet/>
      <dgm:spPr/>
      <dgm:t>
        <a:bodyPr/>
        <a:lstStyle/>
        <a:p>
          <a:endParaRPr lang="ru-RU"/>
        </a:p>
      </dgm:t>
    </dgm:pt>
    <dgm:pt modelId="{5C81007B-8900-4467-A3F9-AAEAE2C4FB45}" type="sibTrans" cxnId="{83F47E6F-F4F4-41AC-A89B-2470371002AB}">
      <dgm:prSet/>
      <dgm:spPr/>
      <dgm:t>
        <a:bodyPr/>
        <a:lstStyle/>
        <a:p>
          <a:endParaRPr lang="ru-RU"/>
        </a:p>
      </dgm:t>
    </dgm:pt>
    <dgm:pt modelId="{4642E860-E88C-413C-85E5-1A52F027E079}" type="pres">
      <dgm:prSet presAssocID="{45979A2B-29EE-4915-BC73-355BF5E925AC}" presName="Name0" presStyleCnt="0">
        <dgm:presLayoutVars>
          <dgm:dir/>
          <dgm:resizeHandles val="exact"/>
        </dgm:presLayoutVars>
      </dgm:prSet>
      <dgm:spPr/>
    </dgm:pt>
    <dgm:pt modelId="{706BD5E1-7258-413D-96EA-9492819EA932}" type="pres">
      <dgm:prSet presAssocID="{CC4E3EEB-781E-4D95-ABD4-879C37E03FF1}" presName="composite" presStyleCnt="0"/>
      <dgm:spPr/>
    </dgm:pt>
    <dgm:pt modelId="{E4636460-CD90-462A-B8C7-0B7D74F80679}" type="pres">
      <dgm:prSet presAssocID="{CC4E3EEB-781E-4D95-ABD4-879C37E03FF1}" presName="rect1" presStyleLbl="trAlignAcc1" presStyleIdx="0" presStyleCnt="1">
        <dgm:presLayoutVars>
          <dgm:bulletEnabled val="1"/>
        </dgm:presLayoutVars>
      </dgm:prSet>
      <dgm:spPr/>
    </dgm:pt>
    <dgm:pt modelId="{4ED4AD1E-D508-4334-B4ED-6EE35B1F4E75}" type="pres">
      <dgm:prSet presAssocID="{CC4E3EEB-781E-4D95-ABD4-879C37E03FF1}" presName="rect2" presStyleLbl="fgImgPlace1" presStyleIdx="0" presStyleCnt="1"/>
      <dgm:spPr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3000" r="-53000"/>
          </a:stretch>
        </a:blipFill>
        <a:ln>
          <a:solidFill>
            <a:schemeClr val="accent1"/>
          </a:solidFill>
        </a:ln>
      </dgm:spPr>
    </dgm:pt>
  </dgm:ptLst>
  <dgm:cxnLst>
    <dgm:cxn modelId="{342FB26E-0D08-4549-A20D-8B5C4512FDD6}" type="presOf" srcId="{45979A2B-29EE-4915-BC73-355BF5E925AC}" destId="{4642E860-E88C-413C-85E5-1A52F027E079}" srcOrd="0" destOrd="0" presId="urn:microsoft.com/office/officeart/2008/layout/PictureStrips"/>
    <dgm:cxn modelId="{83F47E6F-F4F4-41AC-A89B-2470371002AB}" srcId="{45979A2B-29EE-4915-BC73-355BF5E925AC}" destId="{CC4E3EEB-781E-4D95-ABD4-879C37E03FF1}" srcOrd="0" destOrd="0" parTransId="{182FDA1F-DCAE-4A8C-AFF0-D0EDD6DF7F58}" sibTransId="{5C81007B-8900-4467-A3F9-AAEAE2C4FB45}"/>
    <dgm:cxn modelId="{4E1144BF-55F2-4B14-808B-351B1CFF9E10}" type="presOf" srcId="{CC4E3EEB-781E-4D95-ABD4-879C37E03FF1}" destId="{E4636460-CD90-462A-B8C7-0B7D74F80679}" srcOrd="0" destOrd="0" presId="urn:microsoft.com/office/officeart/2008/layout/PictureStrips"/>
    <dgm:cxn modelId="{F2F80F4F-2422-4FB0-9457-156094B3C122}" type="presParOf" srcId="{4642E860-E88C-413C-85E5-1A52F027E079}" destId="{706BD5E1-7258-413D-96EA-9492819EA932}" srcOrd="0" destOrd="0" presId="urn:microsoft.com/office/officeart/2008/layout/PictureStrips"/>
    <dgm:cxn modelId="{88E8EE11-694D-4308-B132-21CF50B8E33C}" type="presParOf" srcId="{706BD5E1-7258-413D-96EA-9492819EA932}" destId="{E4636460-CD90-462A-B8C7-0B7D74F80679}" srcOrd="0" destOrd="0" presId="urn:microsoft.com/office/officeart/2008/layout/PictureStrips"/>
    <dgm:cxn modelId="{006E1924-A874-4F11-B87E-757EE93D7BA7}" type="presParOf" srcId="{706BD5E1-7258-413D-96EA-9492819EA932}" destId="{4ED4AD1E-D508-4334-B4ED-6EE35B1F4E75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43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286ADF06-BABF-4DEF-940D-6E8CA6305761}" type="doc">
      <dgm:prSet loTypeId="urn:microsoft.com/office/officeart/2008/layout/BendingPictureCaptionList" loCatId="picture" qsTypeId="urn:microsoft.com/office/officeart/2005/8/quickstyle/simple1" qsCatId="simple" csTypeId="urn:microsoft.com/office/officeart/2005/8/colors/accent1_2" csCatId="accent1" phldr="1"/>
      <dgm:spPr/>
    </dgm:pt>
    <dgm:pt modelId="{06928E6D-3AC5-40F7-BFF4-25941A0104F2}">
      <dgm:prSet phldrT="[Текст]"/>
      <dgm:spPr/>
      <dgm:t>
        <a:bodyPr/>
        <a:lstStyle/>
        <a:p>
          <a:r>
            <a:rPr lang="ru-RU" dirty="0"/>
            <a:t>Отраслевые выставки</a:t>
          </a:r>
        </a:p>
      </dgm:t>
    </dgm:pt>
    <dgm:pt modelId="{5711155C-F679-4193-857E-853BEDDA04F4}" type="parTrans" cxnId="{B6958387-2E5F-47AC-B8B2-21A3550F5D03}">
      <dgm:prSet/>
      <dgm:spPr/>
      <dgm:t>
        <a:bodyPr/>
        <a:lstStyle/>
        <a:p>
          <a:endParaRPr lang="ru-RU"/>
        </a:p>
      </dgm:t>
    </dgm:pt>
    <dgm:pt modelId="{1492067C-2ADA-4B74-8C15-7CD5480006B8}" type="sibTrans" cxnId="{B6958387-2E5F-47AC-B8B2-21A3550F5D03}">
      <dgm:prSet/>
      <dgm:spPr/>
      <dgm:t>
        <a:bodyPr/>
        <a:lstStyle/>
        <a:p>
          <a:endParaRPr lang="ru-RU"/>
        </a:p>
      </dgm:t>
    </dgm:pt>
    <dgm:pt modelId="{5A35CAD7-D693-4781-8CAF-48AD7DE16E18}" type="pres">
      <dgm:prSet presAssocID="{286ADF06-BABF-4DEF-940D-6E8CA6305761}" presName="Name0" presStyleCnt="0">
        <dgm:presLayoutVars>
          <dgm:dir/>
          <dgm:resizeHandles val="exact"/>
        </dgm:presLayoutVars>
      </dgm:prSet>
      <dgm:spPr/>
    </dgm:pt>
    <dgm:pt modelId="{F9FAA0C2-E05D-4567-B6B4-5312DADD0CBD}" type="pres">
      <dgm:prSet presAssocID="{06928E6D-3AC5-40F7-BFF4-25941A0104F2}" presName="composite" presStyleCnt="0"/>
      <dgm:spPr/>
    </dgm:pt>
    <dgm:pt modelId="{F7A73BDE-2BE2-4518-B16E-6AEB26579A66}" type="pres">
      <dgm:prSet presAssocID="{06928E6D-3AC5-40F7-BFF4-25941A0104F2}" presName="rect1" presStyleLbl="bgImgPlace1" presStyleIdx="0" presStyleCnt="1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0" r="-10000"/>
          </a:stretch>
        </a:blipFill>
      </dgm:spPr>
    </dgm:pt>
    <dgm:pt modelId="{28C7167F-C420-4415-B885-A5D4CDFBD405}" type="pres">
      <dgm:prSet presAssocID="{06928E6D-3AC5-40F7-BFF4-25941A0104F2}" presName="wedgeRectCallout1" presStyleLbl="node1" presStyleIdx="0" presStyleCnt="1">
        <dgm:presLayoutVars>
          <dgm:bulletEnabled val="1"/>
        </dgm:presLayoutVars>
      </dgm:prSet>
      <dgm:spPr/>
    </dgm:pt>
  </dgm:ptLst>
  <dgm:cxnLst>
    <dgm:cxn modelId="{A0E99786-AAB3-41E3-A65B-0B6C95885041}" type="presOf" srcId="{06928E6D-3AC5-40F7-BFF4-25941A0104F2}" destId="{28C7167F-C420-4415-B885-A5D4CDFBD405}" srcOrd="0" destOrd="0" presId="urn:microsoft.com/office/officeart/2008/layout/BendingPictureCaptionList"/>
    <dgm:cxn modelId="{B6958387-2E5F-47AC-B8B2-21A3550F5D03}" srcId="{286ADF06-BABF-4DEF-940D-6E8CA6305761}" destId="{06928E6D-3AC5-40F7-BFF4-25941A0104F2}" srcOrd="0" destOrd="0" parTransId="{5711155C-F679-4193-857E-853BEDDA04F4}" sibTransId="{1492067C-2ADA-4B74-8C15-7CD5480006B8}"/>
    <dgm:cxn modelId="{CDC9B5A4-9B28-40D9-97C1-F93ADB3DC0D8}" type="presOf" srcId="{286ADF06-BABF-4DEF-940D-6E8CA6305761}" destId="{5A35CAD7-D693-4781-8CAF-48AD7DE16E18}" srcOrd="0" destOrd="0" presId="urn:microsoft.com/office/officeart/2008/layout/BendingPictureCaptionList"/>
    <dgm:cxn modelId="{5989749B-7942-40DB-8216-B029E5658095}" type="presParOf" srcId="{5A35CAD7-D693-4781-8CAF-48AD7DE16E18}" destId="{F9FAA0C2-E05D-4567-B6B4-5312DADD0CBD}" srcOrd="0" destOrd="0" presId="urn:microsoft.com/office/officeart/2008/layout/BendingPictureCaptionList"/>
    <dgm:cxn modelId="{5EC89B7B-7939-49AB-922D-1F359A0A20B7}" type="presParOf" srcId="{F9FAA0C2-E05D-4567-B6B4-5312DADD0CBD}" destId="{F7A73BDE-2BE2-4518-B16E-6AEB26579A66}" srcOrd="0" destOrd="0" presId="urn:microsoft.com/office/officeart/2008/layout/BendingPictureCaptionList"/>
    <dgm:cxn modelId="{3B294BAC-D4B7-4865-8F24-76E408E41B0F}" type="presParOf" srcId="{F9FAA0C2-E05D-4567-B6B4-5312DADD0CBD}" destId="{28C7167F-C420-4415-B885-A5D4CDFBD405}" srcOrd="1" destOrd="0" presId="urn:microsoft.com/office/officeart/2008/layout/BendingPictureCaption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B76D4E9D-2FE2-42E2-A01F-0938CA6C7B5A}" type="doc">
      <dgm:prSet loTypeId="urn:microsoft.com/office/officeart/2008/layout/BendingPictureCaptionList" loCatId="picture" qsTypeId="urn:microsoft.com/office/officeart/2005/8/quickstyle/simple1" qsCatId="simple" csTypeId="urn:microsoft.com/office/officeart/2005/8/colors/accent1_2" csCatId="accent1" phldr="1"/>
      <dgm:spPr/>
    </dgm:pt>
    <dgm:pt modelId="{7C7A9DC9-F177-4D58-8A8C-CF661978C52A}">
      <dgm:prSet phldrT="[Текст]" custT="1"/>
      <dgm:spPr/>
      <dgm:t>
        <a:bodyPr/>
        <a:lstStyle/>
        <a:p>
          <a:r>
            <a:rPr lang="ru-RU" sz="1600" dirty="0"/>
            <a:t>Обзвон потенциальных клиентов</a:t>
          </a:r>
        </a:p>
      </dgm:t>
    </dgm:pt>
    <dgm:pt modelId="{6A34845D-D9F6-4AB7-ACBF-51304B721D80}" type="parTrans" cxnId="{6D4E1B2A-306E-4707-B6F2-D349E9B4E60F}">
      <dgm:prSet/>
      <dgm:spPr/>
      <dgm:t>
        <a:bodyPr/>
        <a:lstStyle/>
        <a:p>
          <a:endParaRPr lang="ru-RU"/>
        </a:p>
      </dgm:t>
    </dgm:pt>
    <dgm:pt modelId="{E2E3B6F4-0F14-4F07-92DB-2308BA730E22}" type="sibTrans" cxnId="{6D4E1B2A-306E-4707-B6F2-D349E9B4E60F}">
      <dgm:prSet/>
      <dgm:spPr/>
      <dgm:t>
        <a:bodyPr/>
        <a:lstStyle/>
        <a:p>
          <a:endParaRPr lang="ru-RU"/>
        </a:p>
      </dgm:t>
    </dgm:pt>
    <dgm:pt modelId="{28896B51-09AF-43F2-874A-5901F7C21931}" type="pres">
      <dgm:prSet presAssocID="{B76D4E9D-2FE2-42E2-A01F-0938CA6C7B5A}" presName="Name0" presStyleCnt="0">
        <dgm:presLayoutVars>
          <dgm:dir/>
          <dgm:resizeHandles val="exact"/>
        </dgm:presLayoutVars>
      </dgm:prSet>
      <dgm:spPr/>
    </dgm:pt>
    <dgm:pt modelId="{AEA02AA2-012E-4096-A78F-5567AD333613}" type="pres">
      <dgm:prSet presAssocID="{7C7A9DC9-F177-4D58-8A8C-CF661978C52A}" presName="composite" presStyleCnt="0"/>
      <dgm:spPr/>
    </dgm:pt>
    <dgm:pt modelId="{96C151A4-41E2-48F5-9641-7FA98994026C}" type="pres">
      <dgm:prSet presAssocID="{7C7A9DC9-F177-4D58-8A8C-CF661978C52A}" presName="rect1" presStyleLbl="bgImgPlace1" presStyleIdx="0" presStyleCnt="1"/>
      <dgm:spPr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9000" r="-9000"/>
          </a:stretch>
        </a:blipFill>
      </dgm:spPr>
    </dgm:pt>
    <dgm:pt modelId="{E493FCD3-D274-47A6-B69F-DDBCE81D65BE}" type="pres">
      <dgm:prSet presAssocID="{7C7A9DC9-F177-4D58-8A8C-CF661978C52A}" presName="wedgeRectCallout1" presStyleLbl="node1" presStyleIdx="0" presStyleCnt="1">
        <dgm:presLayoutVars>
          <dgm:bulletEnabled val="1"/>
        </dgm:presLayoutVars>
      </dgm:prSet>
      <dgm:spPr/>
    </dgm:pt>
  </dgm:ptLst>
  <dgm:cxnLst>
    <dgm:cxn modelId="{1C13A60C-40E5-431F-93DC-9AFC67EA4915}" type="presOf" srcId="{7C7A9DC9-F177-4D58-8A8C-CF661978C52A}" destId="{E493FCD3-D274-47A6-B69F-DDBCE81D65BE}" srcOrd="0" destOrd="0" presId="urn:microsoft.com/office/officeart/2008/layout/BendingPictureCaptionList"/>
    <dgm:cxn modelId="{6D4E1B2A-306E-4707-B6F2-D349E9B4E60F}" srcId="{B76D4E9D-2FE2-42E2-A01F-0938CA6C7B5A}" destId="{7C7A9DC9-F177-4D58-8A8C-CF661978C52A}" srcOrd="0" destOrd="0" parTransId="{6A34845D-D9F6-4AB7-ACBF-51304B721D80}" sibTransId="{E2E3B6F4-0F14-4F07-92DB-2308BA730E22}"/>
    <dgm:cxn modelId="{706C86FA-1FF4-43E0-AA51-CE25C69ADA7A}" type="presOf" srcId="{B76D4E9D-2FE2-42E2-A01F-0938CA6C7B5A}" destId="{28896B51-09AF-43F2-874A-5901F7C21931}" srcOrd="0" destOrd="0" presId="urn:microsoft.com/office/officeart/2008/layout/BendingPictureCaptionList"/>
    <dgm:cxn modelId="{D195539C-99AA-42FD-8467-561AADE85CA1}" type="presParOf" srcId="{28896B51-09AF-43F2-874A-5901F7C21931}" destId="{AEA02AA2-012E-4096-A78F-5567AD333613}" srcOrd="0" destOrd="0" presId="urn:microsoft.com/office/officeart/2008/layout/BendingPictureCaptionList"/>
    <dgm:cxn modelId="{83F1526C-AE17-493F-8F4B-2F5ED4FB082E}" type="presParOf" srcId="{AEA02AA2-012E-4096-A78F-5567AD333613}" destId="{96C151A4-41E2-48F5-9641-7FA98994026C}" srcOrd="0" destOrd="0" presId="urn:microsoft.com/office/officeart/2008/layout/BendingPictureCaptionList"/>
    <dgm:cxn modelId="{E5B4AE5B-A1C3-4CD4-AD39-7B6C77A84192}" type="presParOf" srcId="{AEA02AA2-012E-4096-A78F-5567AD333613}" destId="{E493FCD3-D274-47A6-B69F-DDBCE81D65BE}" srcOrd="1" destOrd="0" presId="urn:microsoft.com/office/officeart/2008/layout/BendingPictureCaptionLis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3B4B3096-05E1-44DF-A1FD-304FA5838B97}" type="doc">
      <dgm:prSet loTypeId="urn:microsoft.com/office/officeart/2008/layout/BendingPictureCaptionList" loCatId="picture" qsTypeId="urn:microsoft.com/office/officeart/2005/8/quickstyle/simple1" qsCatId="simple" csTypeId="urn:microsoft.com/office/officeart/2005/8/colors/accent1_2" csCatId="accent1" phldr="1"/>
      <dgm:spPr/>
    </dgm:pt>
    <dgm:pt modelId="{935BA636-8471-4824-983D-82EF2517350A}">
      <dgm:prSet phldrT="[Текст]" custT="1"/>
      <dgm:spPr/>
      <dgm:t>
        <a:bodyPr/>
        <a:lstStyle/>
        <a:p>
          <a:r>
            <a:rPr lang="ru-RU" sz="1600" dirty="0"/>
            <a:t>Прямые продажи</a:t>
          </a:r>
        </a:p>
      </dgm:t>
    </dgm:pt>
    <dgm:pt modelId="{9982D2EC-B827-4160-BF10-D3F283744E53}" type="parTrans" cxnId="{4FAD787C-F846-414D-871E-76417454CDD4}">
      <dgm:prSet/>
      <dgm:spPr/>
      <dgm:t>
        <a:bodyPr/>
        <a:lstStyle/>
        <a:p>
          <a:endParaRPr lang="ru-RU"/>
        </a:p>
      </dgm:t>
    </dgm:pt>
    <dgm:pt modelId="{E7E45CA0-B042-46B8-B018-C0EF89F6FFC5}" type="sibTrans" cxnId="{4FAD787C-F846-414D-871E-76417454CDD4}">
      <dgm:prSet/>
      <dgm:spPr/>
      <dgm:t>
        <a:bodyPr/>
        <a:lstStyle/>
        <a:p>
          <a:endParaRPr lang="ru-RU"/>
        </a:p>
      </dgm:t>
    </dgm:pt>
    <dgm:pt modelId="{C9BD6838-0E8A-4106-87C2-B32FFF5CE89F}" type="pres">
      <dgm:prSet presAssocID="{3B4B3096-05E1-44DF-A1FD-304FA5838B97}" presName="Name0" presStyleCnt="0">
        <dgm:presLayoutVars>
          <dgm:dir/>
          <dgm:resizeHandles val="exact"/>
        </dgm:presLayoutVars>
      </dgm:prSet>
      <dgm:spPr/>
    </dgm:pt>
    <dgm:pt modelId="{67FF2567-EBD6-4245-8738-C113CABAE478}" type="pres">
      <dgm:prSet presAssocID="{935BA636-8471-4824-983D-82EF2517350A}" presName="composite" presStyleCnt="0"/>
      <dgm:spPr/>
    </dgm:pt>
    <dgm:pt modelId="{0B100603-41C4-4606-BB23-2BD367CEDD0C}" type="pres">
      <dgm:prSet presAssocID="{935BA636-8471-4824-983D-82EF2517350A}" presName="rect1" presStyleLbl="bgImgPlace1" presStyleIdx="0" presStyleCnt="1"/>
      <dgm:spPr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" r="-7000"/>
          </a:stretch>
        </a:blipFill>
      </dgm:spPr>
    </dgm:pt>
    <dgm:pt modelId="{AD28D24D-5860-4D37-A1E2-8E95FAC84B77}" type="pres">
      <dgm:prSet presAssocID="{935BA636-8471-4824-983D-82EF2517350A}" presName="wedgeRectCallout1" presStyleLbl="node1" presStyleIdx="0" presStyleCnt="1">
        <dgm:presLayoutVars>
          <dgm:bulletEnabled val="1"/>
        </dgm:presLayoutVars>
      </dgm:prSet>
      <dgm:spPr/>
    </dgm:pt>
  </dgm:ptLst>
  <dgm:cxnLst>
    <dgm:cxn modelId="{A7B1013D-273F-41A0-8039-FFA866104EAB}" type="presOf" srcId="{935BA636-8471-4824-983D-82EF2517350A}" destId="{AD28D24D-5860-4D37-A1E2-8E95FAC84B77}" srcOrd="0" destOrd="0" presId="urn:microsoft.com/office/officeart/2008/layout/BendingPictureCaptionList"/>
    <dgm:cxn modelId="{4FAD787C-F846-414D-871E-76417454CDD4}" srcId="{3B4B3096-05E1-44DF-A1FD-304FA5838B97}" destId="{935BA636-8471-4824-983D-82EF2517350A}" srcOrd="0" destOrd="0" parTransId="{9982D2EC-B827-4160-BF10-D3F283744E53}" sibTransId="{E7E45CA0-B042-46B8-B018-C0EF89F6FFC5}"/>
    <dgm:cxn modelId="{DC65A5F1-6771-46C6-829D-3D479BEAEED1}" type="presOf" srcId="{3B4B3096-05E1-44DF-A1FD-304FA5838B97}" destId="{C9BD6838-0E8A-4106-87C2-B32FFF5CE89F}" srcOrd="0" destOrd="0" presId="urn:microsoft.com/office/officeart/2008/layout/BendingPictureCaptionList"/>
    <dgm:cxn modelId="{5F68E46C-7561-4F4F-9119-3C146097064C}" type="presParOf" srcId="{C9BD6838-0E8A-4106-87C2-B32FFF5CE89F}" destId="{67FF2567-EBD6-4245-8738-C113CABAE478}" srcOrd="0" destOrd="0" presId="urn:microsoft.com/office/officeart/2008/layout/BendingPictureCaptionList"/>
    <dgm:cxn modelId="{AD28A518-423C-4802-BE6C-DE351E00D2B8}" type="presParOf" srcId="{67FF2567-EBD6-4245-8738-C113CABAE478}" destId="{0B100603-41C4-4606-BB23-2BD367CEDD0C}" srcOrd="0" destOrd="0" presId="urn:microsoft.com/office/officeart/2008/layout/BendingPictureCaptionList"/>
    <dgm:cxn modelId="{92549DA8-262B-48CD-A448-47D2318AAE2D}" type="presParOf" srcId="{67FF2567-EBD6-4245-8738-C113CABAE478}" destId="{AD28D24D-5860-4D37-A1E2-8E95FAC84B77}" srcOrd="1" destOrd="0" presId="urn:microsoft.com/office/officeart/2008/layout/BendingPictureCaptionList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11736AF3-F9F7-4C16-AF27-8726A537FC39}" type="doc">
      <dgm:prSet loTypeId="urn:microsoft.com/office/officeart/2008/layout/BendingPictureCaptionList" loCatId="picture" qsTypeId="urn:microsoft.com/office/officeart/2005/8/quickstyle/simple1" qsCatId="simple" csTypeId="urn:microsoft.com/office/officeart/2005/8/colors/accent1_2" csCatId="accent1" phldr="1"/>
      <dgm:spPr/>
    </dgm:pt>
    <dgm:pt modelId="{95445EA5-33AC-45CB-8DBB-5630FFB2BA87}">
      <dgm:prSet phldrT="[Текст]" custT="1"/>
      <dgm:spPr/>
      <dgm:t>
        <a:bodyPr/>
        <a:lstStyle/>
        <a:p>
          <a:r>
            <a:rPr lang="ru-RU" sz="1600" dirty="0"/>
            <a:t>Продажа на маркетплейсах</a:t>
          </a:r>
        </a:p>
      </dgm:t>
    </dgm:pt>
    <dgm:pt modelId="{601DD30B-011A-4887-9E26-7A4230FADCCC}" type="parTrans" cxnId="{84A7D0DF-7409-4F98-B6BB-0AF5CCBC79D9}">
      <dgm:prSet/>
      <dgm:spPr/>
      <dgm:t>
        <a:bodyPr/>
        <a:lstStyle/>
        <a:p>
          <a:endParaRPr lang="ru-RU"/>
        </a:p>
      </dgm:t>
    </dgm:pt>
    <dgm:pt modelId="{3C717BB5-A491-4A28-9B6A-B73BB71944DE}" type="sibTrans" cxnId="{84A7D0DF-7409-4F98-B6BB-0AF5CCBC79D9}">
      <dgm:prSet/>
      <dgm:spPr/>
      <dgm:t>
        <a:bodyPr/>
        <a:lstStyle/>
        <a:p>
          <a:endParaRPr lang="ru-RU"/>
        </a:p>
      </dgm:t>
    </dgm:pt>
    <dgm:pt modelId="{30E8D7A5-A35A-4C7D-9FE1-9475077350B1}" type="pres">
      <dgm:prSet presAssocID="{11736AF3-F9F7-4C16-AF27-8726A537FC39}" presName="Name0" presStyleCnt="0">
        <dgm:presLayoutVars>
          <dgm:dir/>
          <dgm:resizeHandles val="exact"/>
        </dgm:presLayoutVars>
      </dgm:prSet>
      <dgm:spPr/>
    </dgm:pt>
    <dgm:pt modelId="{B28D20F4-8A3C-488D-A0C3-3F5E5431958C}" type="pres">
      <dgm:prSet presAssocID="{95445EA5-33AC-45CB-8DBB-5630FFB2BA87}" presName="composite" presStyleCnt="0"/>
      <dgm:spPr/>
    </dgm:pt>
    <dgm:pt modelId="{99B0C4E5-0064-4378-82D1-AB24C2A58B6E}" type="pres">
      <dgm:prSet presAssocID="{95445EA5-33AC-45CB-8DBB-5630FFB2BA87}" presName="rect1" presStyleLbl="bgImgPlace1" presStyleIdx="0" presStyleCnt="1"/>
      <dgm:spPr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8000" r="-18000"/>
          </a:stretch>
        </a:blipFill>
      </dgm:spPr>
    </dgm:pt>
    <dgm:pt modelId="{5FDE4E85-8DF8-4DCF-84DC-3D8032AD5073}" type="pres">
      <dgm:prSet presAssocID="{95445EA5-33AC-45CB-8DBB-5630FFB2BA87}" presName="wedgeRectCallout1" presStyleLbl="node1" presStyleIdx="0" presStyleCnt="1">
        <dgm:presLayoutVars>
          <dgm:bulletEnabled val="1"/>
        </dgm:presLayoutVars>
      </dgm:prSet>
      <dgm:spPr/>
    </dgm:pt>
  </dgm:ptLst>
  <dgm:cxnLst>
    <dgm:cxn modelId="{DBA0FC5C-E6E5-4846-87E7-C3A8FA572190}" type="presOf" srcId="{95445EA5-33AC-45CB-8DBB-5630FFB2BA87}" destId="{5FDE4E85-8DF8-4DCF-84DC-3D8032AD5073}" srcOrd="0" destOrd="0" presId="urn:microsoft.com/office/officeart/2008/layout/BendingPictureCaptionList"/>
    <dgm:cxn modelId="{C657E94D-324D-4AF5-B7E9-F14F8628A9D4}" type="presOf" srcId="{11736AF3-F9F7-4C16-AF27-8726A537FC39}" destId="{30E8D7A5-A35A-4C7D-9FE1-9475077350B1}" srcOrd="0" destOrd="0" presId="urn:microsoft.com/office/officeart/2008/layout/BendingPictureCaptionList"/>
    <dgm:cxn modelId="{84A7D0DF-7409-4F98-B6BB-0AF5CCBC79D9}" srcId="{11736AF3-F9F7-4C16-AF27-8726A537FC39}" destId="{95445EA5-33AC-45CB-8DBB-5630FFB2BA87}" srcOrd="0" destOrd="0" parTransId="{601DD30B-011A-4887-9E26-7A4230FADCCC}" sibTransId="{3C717BB5-A491-4A28-9B6A-B73BB71944DE}"/>
    <dgm:cxn modelId="{0CD26519-CF58-48C5-B721-943D6E748140}" type="presParOf" srcId="{30E8D7A5-A35A-4C7D-9FE1-9475077350B1}" destId="{B28D20F4-8A3C-488D-A0C3-3F5E5431958C}" srcOrd="0" destOrd="0" presId="urn:microsoft.com/office/officeart/2008/layout/BendingPictureCaptionList"/>
    <dgm:cxn modelId="{BC2CC26B-4403-4D8F-8B14-F0A1DE5F45A0}" type="presParOf" srcId="{B28D20F4-8A3C-488D-A0C3-3F5E5431958C}" destId="{99B0C4E5-0064-4378-82D1-AB24C2A58B6E}" srcOrd="0" destOrd="0" presId="urn:microsoft.com/office/officeart/2008/layout/BendingPictureCaptionList"/>
    <dgm:cxn modelId="{2E3C3193-F516-43CA-BBA6-B897C4E600C7}" type="presParOf" srcId="{B28D20F4-8A3C-488D-A0C3-3F5E5431958C}" destId="{5FDE4E85-8DF8-4DCF-84DC-3D8032AD5073}" srcOrd="1" destOrd="0" presId="urn:microsoft.com/office/officeart/2008/layout/BendingPictureCaptionList"/>
  </dgm:cxnLst>
  <dgm:bg/>
  <dgm:whole/>
  <dgm:extLst>
    <a:ext uri="http://schemas.microsoft.com/office/drawing/2008/diagram">
      <dsp:dataModelExt xmlns:dsp="http://schemas.microsoft.com/office/drawing/2008/diagram" relId="rId2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636DC5-329E-4BB9-A9C6-9289DDBBAFA3}">
      <dsp:nvSpPr>
        <dsp:cNvPr id="0" name=""/>
        <dsp:cNvSpPr/>
      </dsp:nvSpPr>
      <dsp:spPr>
        <a:xfrm>
          <a:off x="114944" y="350399"/>
          <a:ext cx="2764800" cy="864000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1143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85216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solidFill>
                <a:schemeClr val="accent1"/>
              </a:solidFill>
              <a:latin typeface="Franklin Gothic Medium" panose="020B0603020102020204" pitchFamily="34" charset="0"/>
            </a:rPr>
            <a:t>Одноплатный компьютер</a:t>
          </a:r>
        </a:p>
      </dsp:txBody>
      <dsp:txXfrm>
        <a:off x="114944" y="350399"/>
        <a:ext cx="2764800" cy="864000"/>
      </dsp:txXfrm>
    </dsp:sp>
    <dsp:sp modelId="{1EBD8930-0FF6-47BD-B324-CDF0E3E8305F}">
      <dsp:nvSpPr>
        <dsp:cNvPr id="0" name=""/>
        <dsp:cNvSpPr/>
      </dsp:nvSpPr>
      <dsp:spPr>
        <a:xfrm>
          <a:off x="255" y="225599"/>
          <a:ext cx="603777" cy="9072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2000" r="-52000"/>
          </a:stretch>
        </a:blipFill>
        <a:ln w="400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1E5B23-81C2-426F-8C2E-92625C30A544}">
      <dsp:nvSpPr>
        <dsp:cNvPr id="0" name=""/>
        <dsp:cNvSpPr/>
      </dsp:nvSpPr>
      <dsp:spPr>
        <a:xfrm>
          <a:off x="114942" y="350399"/>
          <a:ext cx="2764800" cy="864000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1143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85216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solidFill>
                <a:schemeClr val="accent1"/>
              </a:solidFill>
              <a:latin typeface="Franklin Gothic Medium" panose="020B0603020102020204" pitchFamily="34" charset="0"/>
            </a:rPr>
            <a:t>Эхолот</a:t>
          </a:r>
        </a:p>
      </dsp:txBody>
      <dsp:txXfrm>
        <a:off x="114942" y="350399"/>
        <a:ext cx="2764800" cy="864000"/>
      </dsp:txXfrm>
    </dsp:sp>
    <dsp:sp modelId="{695F836F-7448-42EC-834B-6B18575A3760}">
      <dsp:nvSpPr>
        <dsp:cNvPr id="0" name=""/>
        <dsp:cNvSpPr/>
      </dsp:nvSpPr>
      <dsp:spPr>
        <a:xfrm>
          <a:off x="257" y="225599"/>
          <a:ext cx="603771" cy="907200"/>
        </a:xfrm>
        <a:prstGeom prst="rect">
          <a:avLst/>
        </a:prstGeom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400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E4A0B9-A36B-445F-8325-E03F3C4B0899}">
      <dsp:nvSpPr>
        <dsp:cNvPr id="0" name=""/>
        <dsp:cNvSpPr/>
      </dsp:nvSpPr>
      <dsp:spPr>
        <a:xfrm>
          <a:off x="114942" y="350399"/>
          <a:ext cx="2764800" cy="864000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1143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85216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solidFill>
                <a:schemeClr val="accent1"/>
              </a:solidFill>
              <a:latin typeface="Franklin Gothic Medium" panose="020B0603020102020204" pitchFamily="34" charset="0"/>
            </a:rPr>
            <a:t>Камера и тепловизор</a:t>
          </a:r>
        </a:p>
      </dsp:txBody>
      <dsp:txXfrm>
        <a:off x="114942" y="350399"/>
        <a:ext cx="2764800" cy="864000"/>
      </dsp:txXfrm>
    </dsp:sp>
    <dsp:sp modelId="{46494C6D-5598-44C4-BDB9-46368B094C43}">
      <dsp:nvSpPr>
        <dsp:cNvPr id="0" name=""/>
        <dsp:cNvSpPr/>
      </dsp:nvSpPr>
      <dsp:spPr>
        <a:xfrm>
          <a:off x="257" y="225599"/>
          <a:ext cx="603771" cy="907200"/>
        </a:xfrm>
        <a:prstGeom prst="rect">
          <a:avLst/>
        </a:prstGeom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400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8856B5-EBCB-4604-9050-2ABD73A92F84}">
      <dsp:nvSpPr>
        <dsp:cNvPr id="0" name=""/>
        <dsp:cNvSpPr/>
      </dsp:nvSpPr>
      <dsp:spPr>
        <a:xfrm>
          <a:off x="114942" y="350769"/>
          <a:ext cx="2764800" cy="864000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1143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85216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solidFill>
                <a:schemeClr val="accent1"/>
              </a:solidFill>
              <a:latin typeface="Franklin Gothic Medium" panose="020B0603020102020204" pitchFamily="34" charset="0"/>
            </a:rPr>
            <a:t>Датчики звука</a:t>
          </a:r>
        </a:p>
      </dsp:txBody>
      <dsp:txXfrm>
        <a:off x="114942" y="350769"/>
        <a:ext cx="2764800" cy="864000"/>
      </dsp:txXfrm>
    </dsp:sp>
    <dsp:sp modelId="{78CB25D7-6B7D-411A-8C3A-E6B77714882A}">
      <dsp:nvSpPr>
        <dsp:cNvPr id="0" name=""/>
        <dsp:cNvSpPr/>
      </dsp:nvSpPr>
      <dsp:spPr>
        <a:xfrm>
          <a:off x="257" y="225230"/>
          <a:ext cx="603771" cy="90867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400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E813A7-D907-478B-8B81-001BE1FE3FF5}">
      <dsp:nvSpPr>
        <dsp:cNvPr id="0" name=""/>
        <dsp:cNvSpPr/>
      </dsp:nvSpPr>
      <dsp:spPr>
        <a:xfrm>
          <a:off x="115199" y="350399"/>
          <a:ext cx="2764800" cy="864000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1143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85216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solidFill>
                <a:schemeClr val="accent1"/>
              </a:solidFill>
              <a:latin typeface="Franklin Gothic Medium" panose="020B0603020102020204" pitchFamily="34" charset="0"/>
            </a:rPr>
            <a:t>Моторы</a:t>
          </a:r>
        </a:p>
      </dsp:txBody>
      <dsp:txXfrm>
        <a:off x="115199" y="350399"/>
        <a:ext cx="2764800" cy="864000"/>
      </dsp:txXfrm>
    </dsp:sp>
    <dsp:sp modelId="{209276FF-B45A-4FD5-9ACB-4A40578B6A10}">
      <dsp:nvSpPr>
        <dsp:cNvPr id="0" name=""/>
        <dsp:cNvSpPr/>
      </dsp:nvSpPr>
      <dsp:spPr>
        <a:xfrm>
          <a:off x="0" y="225599"/>
          <a:ext cx="604800" cy="907200"/>
        </a:xfrm>
        <a:prstGeom prst="rect">
          <a:avLst/>
        </a:prstGeom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400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98D89C-0AFA-4339-B760-84EDEAE8286E}">
      <dsp:nvSpPr>
        <dsp:cNvPr id="0" name=""/>
        <dsp:cNvSpPr/>
      </dsp:nvSpPr>
      <dsp:spPr>
        <a:xfrm>
          <a:off x="28568" y="375231"/>
          <a:ext cx="2851315" cy="828562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1143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61213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0" i="0" kern="1200" dirty="0">
              <a:solidFill>
                <a:schemeClr val="accent1"/>
              </a:solidFill>
              <a:latin typeface="Franklin Gothic Medium" panose="020B0603020102020204" pitchFamily="34" charset="0"/>
            </a:rPr>
            <a:t>   </a:t>
          </a:r>
          <a:r>
            <a:rPr lang="en-US" sz="2000" b="0" i="0" kern="1200" dirty="0">
              <a:solidFill>
                <a:schemeClr val="accent1"/>
              </a:solidFill>
              <a:latin typeface="Franklin Gothic Medium" panose="020B0603020102020204" pitchFamily="34" charset="0"/>
            </a:rPr>
            <a:t>GPS-</a:t>
          </a:r>
          <a:r>
            <a:rPr lang="ru-RU" sz="2000" b="0" i="0" kern="1200" dirty="0">
              <a:solidFill>
                <a:schemeClr val="accent1"/>
              </a:solidFill>
              <a:latin typeface="Franklin Gothic Medium" panose="020B0603020102020204" pitchFamily="34" charset="0"/>
            </a:rPr>
            <a:t>модуль</a:t>
          </a:r>
          <a:endParaRPr lang="ru-RU" sz="2000" kern="1200" dirty="0">
            <a:solidFill>
              <a:schemeClr val="accent1"/>
            </a:solidFill>
            <a:latin typeface="Franklin Gothic Medium" panose="020B0603020102020204" pitchFamily="34" charset="0"/>
          </a:endParaRPr>
        </a:p>
      </dsp:txBody>
      <dsp:txXfrm>
        <a:off x="28568" y="375231"/>
        <a:ext cx="2851315" cy="828562"/>
      </dsp:txXfrm>
    </dsp:sp>
    <dsp:sp modelId="{722CF2B9-9AF6-4E46-8C2D-B3752CA70C8B}">
      <dsp:nvSpPr>
        <dsp:cNvPr id="0" name=""/>
        <dsp:cNvSpPr/>
      </dsp:nvSpPr>
      <dsp:spPr>
        <a:xfrm>
          <a:off x="115" y="236206"/>
          <a:ext cx="615866" cy="908679"/>
        </a:xfrm>
        <a:prstGeom prst="rect">
          <a:avLst/>
        </a:prstGeom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400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58ABEC-B351-4594-8ADE-9E9002DB9B20}">
      <dsp:nvSpPr>
        <dsp:cNvPr id="0" name=""/>
        <dsp:cNvSpPr/>
      </dsp:nvSpPr>
      <dsp:spPr>
        <a:xfrm>
          <a:off x="115199" y="350399"/>
          <a:ext cx="2764800" cy="864000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1143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85216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0" i="0" kern="1200" dirty="0">
              <a:solidFill>
                <a:schemeClr val="accent1"/>
              </a:solidFill>
              <a:latin typeface="Franklin Gothic Medium" panose="020B0603020102020204" pitchFamily="34" charset="0"/>
            </a:rPr>
            <a:t>Сервопривод руля</a:t>
          </a:r>
          <a:endParaRPr lang="ru-RU" sz="2000" kern="1200" dirty="0">
            <a:solidFill>
              <a:schemeClr val="accent1"/>
            </a:solidFill>
            <a:latin typeface="Franklin Gothic Medium" panose="020B0603020102020204" pitchFamily="34" charset="0"/>
          </a:endParaRPr>
        </a:p>
      </dsp:txBody>
      <dsp:txXfrm>
        <a:off x="115199" y="350399"/>
        <a:ext cx="2764800" cy="864000"/>
      </dsp:txXfrm>
    </dsp:sp>
    <dsp:sp modelId="{0D8AD1F8-B723-4363-8D5A-BCB15994D376}">
      <dsp:nvSpPr>
        <dsp:cNvPr id="0" name=""/>
        <dsp:cNvSpPr/>
      </dsp:nvSpPr>
      <dsp:spPr>
        <a:xfrm>
          <a:off x="0" y="225599"/>
          <a:ext cx="604800" cy="907200"/>
        </a:xfrm>
        <a:prstGeom prst="rect">
          <a:avLst/>
        </a:prstGeom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400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636460-CD90-462A-B8C7-0B7D74F80679}">
      <dsp:nvSpPr>
        <dsp:cNvPr id="0" name=""/>
        <dsp:cNvSpPr/>
      </dsp:nvSpPr>
      <dsp:spPr>
        <a:xfrm>
          <a:off x="115199" y="399527"/>
          <a:ext cx="2764800" cy="864000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1143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85216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accent1"/>
              </a:solidFill>
              <a:latin typeface="Franklin Gothic Medium" panose="020B0603020102020204" pitchFamily="34" charset="0"/>
            </a:rPr>
            <a:t>Wi-fi </a:t>
          </a:r>
          <a:r>
            <a:rPr lang="ru-RU" sz="2000" kern="1200" dirty="0">
              <a:solidFill>
                <a:schemeClr val="accent1"/>
              </a:solidFill>
              <a:latin typeface="Franklin Gothic Medium" panose="020B0603020102020204" pitchFamily="34" charset="0"/>
            </a:rPr>
            <a:t>модуль</a:t>
          </a:r>
        </a:p>
      </dsp:txBody>
      <dsp:txXfrm>
        <a:off x="115199" y="399527"/>
        <a:ext cx="2764800" cy="864000"/>
      </dsp:txXfrm>
    </dsp:sp>
    <dsp:sp modelId="{4ED4AD1E-D508-4334-B4ED-6EE35B1F4E75}">
      <dsp:nvSpPr>
        <dsp:cNvPr id="0" name=""/>
        <dsp:cNvSpPr/>
      </dsp:nvSpPr>
      <dsp:spPr>
        <a:xfrm>
          <a:off x="0" y="274727"/>
          <a:ext cx="604800" cy="907200"/>
        </a:xfrm>
        <a:prstGeom prst="rect">
          <a:avLst/>
        </a:prstGeom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3000" r="-53000"/>
          </a:stretch>
        </a:blipFill>
        <a:ln w="400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A73BDE-2BE2-4518-B16E-6AEB26579A66}">
      <dsp:nvSpPr>
        <dsp:cNvPr id="0" name=""/>
        <dsp:cNvSpPr/>
      </dsp:nvSpPr>
      <dsp:spPr>
        <a:xfrm>
          <a:off x="549373" y="1566"/>
          <a:ext cx="2484427" cy="198754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0" r="-10000"/>
          </a:stretch>
        </a:blip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8C7167F-C420-4415-B885-A5D4CDFBD405}">
      <dsp:nvSpPr>
        <dsp:cNvPr id="0" name=""/>
        <dsp:cNvSpPr/>
      </dsp:nvSpPr>
      <dsp:spPr>
        <a:xfrm>
          <a:off x="772972" y="1790354"/>
          <a:ext cx="2211140" cy="695639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/>
            <a:t>Отраслевые выставки</a:t>
          </a:r>
        </a:p>
      </dsp:txBody>
      <dsp:txXfrm>
        <a:off x="772972" y="1790354"/>
        <a:ext cx="2211140" cy="695639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C151A4-41E2-48F5-9641-7FA98994026C}">
      <dsp:nvSpPr>
        <dsp:cNvPr id="0" name=""/>
        <dsp:cNvSpPr/>
      </dsp:nvSpPr>
      <dsp:spPr>
        <a:xfrm>
          <a:off x="549373" y="1566"/>
          <a:ext cx="2484428" cy="1987542"/>
        </a:xfrm>
        <a:prstGeom prst="rect">
          <a:avLst/>
        </a:prstGeom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9000" r="-9000"/>
          </a:stretch>
        </a:blip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493FCD3-D274-47A6-B69F-DDBCE81D65BE}">
      <dsp:nvSpPr>
        <dsp:cNvPr id="0" name=""/>
        <dsp:cNvSpPr/>
      </dsp:nvSpPr>
      <dsp:spPr>
        <a:xfrm>
          <a:off x="772972" y="1790354"/>
          <a:ext cx="2211141" cy="695640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Обзвон потенциальных клиентов</a:t>
          </a:r>
        </a:p>
      </dsp:txBody>
      <dsp:txXfrm>
        <a:off x="772972" y="1790354"/>
        <a:ext cx="2211141" cy="695640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100603-41C4-4606-BB23-2BD367CEDD0C}">
      <dsp:nvSpPr>
        <dsp:cNvPr id="0" name=""/>
        <dsp:cNvSpPr/>
      </dsp:nvSpPr>
      <dsp:spPr>
        <a:xfrm>
          <a:off x="512132" y="39"/>
          <a:ext cx="2403339" cy="1922671"/>
        </a:xfrm>
        <a:prstGeom prst="rect">
          <a:avLst/>
        </a:prstGeom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" r="-7000"/>
          </a:stretch>
        </a:blip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D28D24D-5860-4D37-A1E2-8E95FAC84B77}">
      <dsp:nvSpPr>
        <dsp:cNvPr id="0" name=""/>
        <dsp:cNvSpPr/>
      </dsp:nvSpPr>
      <dsp:spPr>
        <a:xfrm>
          <a:off x="728432" y="1730443"/>
          <a:ext cx="2138972" cy="672935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Прямые продажи</a:t>
          </a:r>
        </a:p>
      </dsp:txBody>
      <dsp:txXfrm>
        <a:off x="728432" y="1730443"/>
        <a:ext cx="2138972" cy="672935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B0C4E5-0064-4378-82D1-AB24C2A58B6E}">
      <dsp:nvSpPr>
        <dsp:cNvPr id="0" name=""/>
        <dsp:cNvSpPr/>
      </dsp:nvSpPr>
      <dsp:spPr>
        <a:xfrm>
          <a:off x="470052" y="901"/>
          <a:ext cx="2485758" cy="1988606"/>
        </a:xfrm>
        <a:prstGeom prst="rect">
          <a:avLst/>
        </a:prstGeom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8000" r="-18000"/>
          </a:stretch>
        </a:blip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FDE4E85-8DF8-4DCF-84DC-3D8032AD5073}">
      <dsp:nvSpPr>
        <dsp:cNvPr id="0" name=""/>
        <dsp:cNvSpPr/>
      </dsp:nvSpPr>
      <dsp:spPr>
        <a:xfrm>
          <a:off x="693770" y="1790647"/>
          <a:ext cx="2212324" cy="696012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Продажа на маркетплейсах</a:t>
          </a:r>
        </a:p>
      </dsp:txBody>
      <dsp:txXfrm>
        <a:off x="693770" y="1790647"/>
        <a:ext cx="2212324" cy="69601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BendingPictureCaptionList">
  <dgm:title val=""/>
  <dgm:desc val=""/>
  <dgm:catLst>
    <dgm:cat type="picture" pri="9000"/>
    <dgm:cat type="pictureconvert" pri="9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w" fact="1.11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9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2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wedgeRectCallout1" styleLbl="node1">
          <dgm:varLst>
            <dgm:bulletEnabled val="1"/>
          </dgm:varLst>
          <dgm:alg type="tx"/>
          <dgm:choose name="Name7">
            <dgm:if name="Name8" func="var" arg="dir" op="equ" val="norm">
              <dgm:shape xmlns:r="http://schemas.openxmlformats.org/officeDocument/2006/relationships" type="wedgeRectCallout" r:blip="">
                <dgm:adjLst>
                  <dgm:adj idx="1" val="0.2025"/>
                  <dgm:adj idx="2" val="-0.607"/>
                </dgm:adjLst>
              </dgm:shape>
            </dgm:if>
            <dgm:else name="Name9">
              <dgm:shape xmlns:r="http://schemas.openxmlformats.org/officeDocument/2006/relationships" type="wedgeRectCallout" r:blip="">
                <dgm:adjLst>
                  <dgm:adj idx="1" val="-0.2025"/>
                  <dgm:adj idx="2" val="-0.607"/>
                </dgm:adjLst>
              </dgm:shape>
            </dgm:else>
          </dgm:choos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8/layout/BendingPictureCaptionList">
  <dgm:title val=""/>
  <dgm:desc val=""/>
  <dgm:catLst>
    <dgm:cat type="picture" pri="9000"/>
    <dgm:cat type="pictureconvert" pri="9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w" fact="1.11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9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2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wedgeRectCallout1" styleLbl="node1">
          <dgm:varLst>
            <dgm:bulletEnabled val="1"/>
          </dgm:varLst>
          <dgm:alg type="tx"/>
          <dgm:choose name="Name7">
            <dgm:if name="Name8" func="var" arg="dir" op="equ" val="norm">
              <dgm:shape xmlns:r="http://schemas.openxmlformats.org/officeDocument/2006/relationships" type="wedgeRectCallout" r:blip="">
                <dgm:adjLst>
                  <dgm:adj idx="1" val="0.2025"/>
                  <dgm:adj idx="2" val="-0.607"/>
                </dgm:adjLst>
              </dgm:shape>
            </dgm:if>
            <dgm:else name="Name9">
              <dgm:shape xmlns:r="http://schemas.openxmlformats.org/officeDocument/2006/relationships" type="wedgeRectCallout" r:blip="">
                <dgm:adjLst>
                  <dgm:adj idx="1" val="-0.2025"/>
                  <dgm:adj idx="2" val="-0.607"/>
                </dgm:adjLst>
              </dgm:shape>
            </dgm:else>
          </dgm:choos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8/layout/BendingPictureCaptionList">
  <dgm:title val=""/>
  <dgm:desc val=""/>
  <dgm:catLst>
    <dgm:cat type="picture" pri="9000"/>
    <dgm:cat type="pictureconvert" pri="9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w" fact="1.11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9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2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wedgeRectCallout1" styleLbl="node1">
          <dgm:varLst>
            <dgm:bulletEnabled val="1"/>
          </dgm:varLst>
          <dgm:alg type="tx"/>
          <dgm:choose name="Name7">
            <dgm:if name="Name8" func="var" arg="dir" op="equ" val="norm">
              <dgm:shape xmlns:r="http://schemas.openxmlformats.org/officeDocument/2006/relationships" type="wedgeRectCallout" r:blip="">
                <dgm:adjLst>
                  <dgm:adj idx="1" val="0.2025"/>
                  <dgm:adj idx="2" val="-0.607"/>
                </dgm:adjLst>
              </dgm:shape>
            </dgm:if>
            <dgm:else name="Name9">
              <dgm:shape xmlns:r="http://schemas.openxmlformats.org/officeDocument/2006/relationships" type="wedgeRectCallout" r:blip="">
                <dgm:adjLst>
                  <dgm:adj idx="1" val="-0.2025"/>
                  <dgm:adj idx="2" val="-0.607"/>
                </dgm:adjLst>
              </dgm:shape>
            </dgm:else>
          </dgm:choos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8/layout/BendingPictureCaptionList">
  <dgm:title val=""/>
  <dgm:desc val=""/>
  <dgm:catLst>
    <dgm:cat type="picture" pri="9000"/>
    <dgm:cat type="pictureconvert" pri="9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w" fact="1.11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9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2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wedgeRectCallout1" styleLbl="node1">
          <dgm:varLst>
            <dgm:bulletEnabled val="1"/>
          </dgm:varLst>
          <dgm:alg type="tx"/>
          <dgm:choose name="Name7">
            <dgm:if name="Name8" func="var" arg="dir" op="equ" val="norm">
              <dgm:shape xmlns:r="http://schemas.openxmlformats.org/officeDocument/2006/relationships" type="wedgeRectCallout" r:blip="">
                <dgm:adjLst>
                  <dgm:adj idx="1" val="0.2025"/>
                  <dgm:adj idx="2" val="-0.607"/>
                </dgm:adjLst>
              </dgm:shape>
            </dgm:if>
            <dgm:else name="Name9">
              <dgm:shape xmlns:r="http://schemas.openxmlformats.org/officeDocument/2006/relationships" type="wedgeRectCallout" r:blip="">
                <dgm:adjLst>
                  <dgm:adj idx="1" val="-0.2025"/>
                  <dgm:adj idx="2" val="-0.607"/>
                </dgm:adjLst>
              </dgm:shape>
            </dgm:else>
          </dgm:choos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46A38E-D819-4366-A3CB-936E10041632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EBEB1A-094E-4B50-BC01-8869852C5C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74393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EBEB1A-094E-4B50-BC01-8869852C5C73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10807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EBEB1A-094E-4B50-BC01-8869852C5C73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44120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EBEB1A-094E-4B50-BC01-8869852C5C73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60145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EBEB1A-094E-4B50-BC01-8869852C5C73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55454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EBEB1A-094E-4B50-BC01-8869852C5C73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62490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EBEB1A-094E-4B50-BC01-8869852C5C73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72983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EBEB1A-094E-4B50-BC01-8869852C5C73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98305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EBEB1A-094E-4B50-BC01-8869852C5C73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94879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EBEB1A-094E-4B50-BC01-8869852C5C73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1844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EBEB1A-094E-4B50-BC01-8869852C5C73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3592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EBEB1A-094E-4B50-BC01-8869852C5C73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112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EBEB1A-094E-4B50-BC01-8869852C5C73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62747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64FB2A-6004-3171-DC07-8B86E00EBF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34046" y="930837"/>
            <a:ext cx="6991108" cy="5215319"/>
          </a:xfrm>
        </p:spPr>
        <p:txBody>
          <a:bodyPr anchor="b"/>
          <a:lstStyle>
            <a:lvl1pPr algn="ctr">
              <a:defRPr sz="6000">
                <a:solidFill>
                  <a:schemeClr val="accent1">
                    <a:lumMod val="75000"/>
                  </a:schemeClr>
                </a:solidFill>
                <a:latin typeface="Impact" panose="020B080603090205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9467551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9B45C65C-40FA-F8D7-F96F-0D7FECDF53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5081" y="2270997"/>
            <a:ext cx="11777313" cy="448861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B2DB74-CAAF-4C07-E19B-0B88015CCE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661" y="-6312"/>
            <a:ext cx="5467724" cy="1799338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  <a:latin typeface="Impact" panose="020B080603090205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5356968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8A1A4E-75EB-D60B-145B-EE33802AD4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10BE4F1-F5B4-AFC1-8BF0-AE6ABCD392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DA2D3-0200-4652-8857-5F0FD8F79EBF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26ECFFC-38CF-52F8-59D6-788C4DED9D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B611F77-2D2E-B70E-E2DF-D5888FEE28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2A014-8176-497B-8BB5-4E18066D42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4940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8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33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F2EA42-1EF5-BCC8-6B22-98DB0BD8BB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17836" y="260350"/>
            <a:ext cx="6035964" cy="25659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BB03C3B-6E9D-73B2-3C52-B58A6D7025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17836" y="2992581"/>
            <a:ext cx="6035964" cy="31843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9BF0A47-2FEA-C26F-FCB6-D70BBB35F84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0DA2D3-0200-4652-8857-5F0FD8F79EBF}" type="datetimeFigureOut">
              <a:rPr lang="ru-RU" smtClean="0"/>
              <a:t>27.11.2023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FE06CAA-D04B-7CB6-8B0D-6F8D11112C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4FE5B0E-DC0B-BAB0-1F76-CE2DB6DDA9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62A014-8176-497B-8BB5-4E18066D42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4289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7.svg"/><Relationship Id="rId7" Type="http://schemas.openxmlformats.org/officeDocument/2006/relationships/image" Target="../media/image11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g"/><Relationship Id="rId11" Type="http://schemas.openxmlformats.org/officeDocument/2006/relationships/image" Target="../media/image15.jfif"/><Relationship Id="rId5" Type="http://schemas.openxmlformats.org/officeDocument/2006/relationships/image" Target="../media/image9.svg"/><Relationship Id="rId10" Type="http://schemas.openxmlformats.org/officeDocument/2006/relationships/image" Target="../media/image14.jp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diagramData" Target="../diagrams/data3.xml"/><Relationship Id="rId18" Type="http://schemas.openxmlformats.org/officeDocument/2006/relationships/image" Target="../media/image23.png"/><Relationship Id="rId26" Type="http://schemas.openxmlformats.org/officeDocument/2006/relationships/diagramQuickStyle" Target="../diagrams/quickStyle5.xml"/><Relationship Id="rId39" Type="http://schemas.openxmlformats.org/officeDocument/2006/relationships/diagramData" Target="../diagrams/data8.xml"/><Relationship Id="rId21" Type="http://schemas.openxmlformats.org/officeDocument/2006/relationships/diagramQuickStyle" Target="../diagrams/quickStyle4.xml"/><Relationship Id="rId34" Type="http://schemas.openxmlformats.org/officeDocument/2006/relationships/diagramData" Target="../diagrams/data7.xml"/><Relationship Id="rId42" Type="http://schemas.openxmlformats.org/officeDocument/2006/relationships/diagramColors" Target="../diagrams/colors8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6" Type="http://schemas.openxmlformats.org/officeDocument/2006/relationships/diagramColors" Target="../diagrams/colors3.xml"/><Relationship Id="rId20" Type="http://schemas.openxmlformats.org/officeDocument/2006/relationships/diagramLayout" Target="../diagrams/layout4.xml"/><Relationship Id="rId29" Type="http://schemas.openxmlformats.org/officeDocument/2006/relationships/diagramData" Target="../diagrams/data6.xml"/><Relationship Id="rId41" Type="http://schemas.openxmlformats.org/officeDocument/2006/relationships/diagramQuickStyle" Target="../diagrams/quickStyl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24" Type="http://schemas.openxmlformats.org/officeDocument/2006/relationships/diagramData" Target="../diagrams/data5.xml"/><Relationship Id="rId32" Type="http://schemas.openxmlformats.org/officeDocument/2006/relationships/diagramColors" Target="../diagrams/colors6.xml"/><Relationship Id="rId37" Type="http://schemas.openxmlformats.org/officeDocument/2006/relationships/diagramColors" Target="../diagrams/colors7.xml"/><Relationship Id="rId40" Type="http://schemas.openxmlformats.org/officeDocument/2006/relationships/diagramLayout" Target="../diagrams/layout8.xml"/><Relationship Id="rId5" Type="http://schemas.openxmlformats.org/officeDocument/2006/relationships/diagramQuickStyle" Target="../diagrams/quickStyle1.xml"/><Relationship Id="rId15" Type="http://schemas.openxmlformats.org/officeDocument/2006/relationships/diagramQuickStyle" Target="../diagrams/quickStyle3.xml"/><Relationship Id="rId23" Type="http://schemas.microsoft.com/office/2007/relationships/diagramDrawing" Target="../diagrams/drawing4.xml"/><Relationship Id="rId28" Type="http://schemas.microsoft.com/office/2007/relationships/diagramDrawing" Target="../diagrams/drawing5.xml"/><Relationship Id="rId36" Type="http://schemas.openxmlformats.org/officeDocument/2006/relationships/diagramQuickStyle" Target="../diagrams/quickStyle7.xml"/><Relationship Id="rId10" Type="http://schemas.openxmlformats.org/officeDocument/2006/relationships/diagramQuickStyle" Target="../diagrams/quickStyle2.xml"/><Relationship Id="rId19" Type="http://schemas.openxmlformats.org/officeDocument/2006/relationships/diagramData" Target="../diagrams/data4.xml"/><Relationship Id="rId31" Type="http://schemas.openxmlformats.org/officeDocument/2006/relationships/diagramQuickStyle" Target="../diagrams/quickStyle6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Relationship Id="rId14" Type="http://schemas.openxmlformats.org/officeDocument/2006/relationships/diagramLayout" Target="../diagrams/layout3.xml"/><Relationship Id="rId22" Type="http://schemas.openxmlformats.org/officeDocument/2006/relationships/diagramColors" Target="../diagrams/colors4.xml"/><Relationship Id="rId27" Type="http://schemas.openxmlformats.org/officeDocument/2006/relationships/diagramColors" Target="../diagrams/colors5.xml"/><Relationship Id="rId30" Type="http://schemas.openxmlformats.org/officeDocument/2006/relationships/diagramLayout" Target="../diagrams/layout6.xml"/><Relationship Id="rId35" Type="http://schemas.openxmlformats.org/officeDocument/2006/relationships/diagramLayout" Target="../diagrams/layout7.xml"/><Relationship Id="rId43" Type="http://schemas.microsoft.com/office/2007/relationships/diagramDrawing" Target="../diagrams/drawing8.xml"/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12" Type="http://schemas.microsoft.com/office/2007/relationships/diagramDrawing" Target="../diagrams/drawing2.xml"/><Relationship Id="rId17" Type="http://schemas.microsoft.com/office/2007/relationships/diagramDrawing" Target="../diagrams/drawing3.xml"/><Relationship Id="rId25" Type="http://schemas.openxmlformats.org/officeDocument/2006/relationships/diagramLayout" Target="../diagrams/layout5.xml"/><Relationship Id="rId33" Type="http://schemas.microsoft.com/office/2007/relationships/diagramDrawing" Target="../diagrams/drawing6.xml"/><Relationship Id="rId38" Type="http://schemas.microsoft.com/office/2007/relationships/diagramDrawing" Target="../diagrams/drawing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33.jpe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5.png"/><Relationship Id="rId4" Type="http://schemas.openxmlformats.org/officeDocument/2006/relationships/image" Target="../media/image3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0.xml"/><Relationship Id="rId13" Type="http://schemas.openxmlformats.org/officeDocument/2006/relationships/diagramData" Target="../diagrams/data11.xml"/><Relationship Id="rId18" Type="http://schemas.openxmlformats.org/officeDocument/2006/relationships/diagramData" Target="../diagrams/data12.xml"/><Relationship Id="rId3" Type="http://schemas.openxmlformats.org/officeDocument/2006/relationships/diagramData" Target="../diagrams/data9.xml"/><Relationship Id="rId21" Type="http://schemas.openxmlformats.org/officeDocument/2006/relationships/diagramColors" Target="../diagrams/colors12.xml"/><Relationship Id="rId7" Type="http://schemas.microsoft.com/office/2007/relationships/diagramDrawing" Target="../diagrams/drawing9.xml"/><Relationship Id="rId12" Type="http://schemas.microsoft.com/office/2007/relationships/diagramDrawing" Target="../diagrams/drawing10.xml"/><Relationship Id="rId17" Type="http://schemas.microsoft.com/office/2007/relationships/diagramDrawing" Target="../diagrams/drawing11.xml"/><Relationship Id="rId2" Type="http://schemas.openxmlformats.org/officeDocument/2006/relationships/notesSlide" Target="../notesSlides/notesSlide9.xml"/><Relationship Id="rId16" Type="http://schemas.openxmlformats.org/officeDocument/2006/relationships/diagramColors" Target="../diagrams/colors11.xml"/><Relationship Id="rId20" Type="http://schemas.openxmlformats.org/officeDocument/2006/relationships/diagramQuickStyle" Target="../diagrams/quickStyle1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9.xml"/><Relationship Id="rId11" Type="http://schemas.openxmlformats.org/officeDocument/2006/relationships/diagramColors" Target="../diagrams/colors10.xml"/><Relationship Id="rId5" Type="http://schemas.openxmlformats.org/officeDocument/2006/relationships/diagramQuickStyle" Target="../diagrams/quickStyle9.xml"/><Relationship Id="rId15" Type="http://schemas.openxmlformats.org/officeDocument/2006/relationships/diagramQuickStyle" Target="../diagrams/quickStyle11.xml"/><Relationship Id="rId10" Type="http://schemas.openxmlformats.org/officeDocument/2006/relationships/diagramQuickStyle" Target="../diagrams/quickStyle10.xml"/><Relationship Id="rId19" Type="http://schemas.openxmlformats.org/officeDocument/2006/relationships/diagramLayout" Target="../diagrams/layout12.xml"/><Relationship Id="rId4" Type="http://schemas.openxmlformats.org/officeDocument/2006/relationships/diagramLayout" Target="../diagrams/layout9.xml"/><Relationship Id="rId9" Type="http://schemas.openxmlformats.org/officeDocument/2006/relationships/diagramLayout" Target="../diagrams/layout10.xml"/><Relationship Id="rId14" Type="http://schemas.openxmlformats.org/officeDocument/2006/relationships/diagramLayout" Target="../diagrams/layout11.xml"/><Relationship Id="rId22" Type="http://schemas.microsoft.com/office/2007/relationships/diagramDrawing" Target="../diagrams/drawing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55.jp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2.xml"/><Relationship Id="rId4" Type="http://schemas.microsoft.com/office/2007/relationships/hdphoto" Target="../media/hdphoto4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EF1D6E-9F2A-2DEA-1EA6-089C522F87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8793"/>
            <a:ext cx="6096000" cy="4563207"/>
          </a:xfrm>
        </p:spPr>
        <p:txBody>
          <a:bodyPr>
            <a:normAutofit/>
          </a:bodyPr>
          <a:lstStyle/>
          <a:p>
            <a:r>
              <a:rPr lang="ru-RU" sz="5400" dirty="0">
                <a:solidFill>
                  <a:schemeClr val="accent1"/>
                </a:solidFill>
              </a:rPr>
              <a:t>Многоотраслевой беспилотный надводный аппарат</a:t>
            </a: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E1534DC5-660E-2133-FD61-CD3D2CDD5299}"/>
              </a:ext>
            </a:extLst>
          </p:cNvPr>
          <p:cNvSpPr txBox="1">
            <a:spLocks/>
          </p:cNvSpPr>
          <p:nvPr/>
        </p:nvSpPr>
        <p:spPr>
          <a:xfrm>
            <a:off x="659275" y="4739148"/>
            <a:ext cx="4777450" cy="896815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accent1">
                    <a:lumMod val="75000"/>
                  </a:schemeClr>
                </a:solidFill>
                <a:latin typeface="Impact" panose="020B0806030902050204" pitchFamily="34" charset="0"/>
                <a:ea typeface="+mj-ea"/>
                <a:cs typeface="+mj-cs"/>
              </a:defRPr>
            </a:lvl1pPr>
          </a:lstStyle>
          <a:p>
            <a:r>
              <a:rPr lang="ru-RU" sz="3200" dirty="0">
                <a:solidFill>
                  <a:schemeClr val="accent1"/>
                </a:solidFill>
              </a:rPr>
              <a:t>Команда проекта</a:t>
            </a:r>
            <a:r>
              <a:rPr lang="en-US" sz="3200" dirty="0">
                <a:solidFill>
                  <a:schemeClr val="accent1"/>
                </a:solidFill>
              </a:rPr>
              <a:t>:</a:t>
            </a:r>
            <a:endParaRPr lang="ru-RU" sz="3200" dirty="0">
              <a:solidFill>
                <a:schemeClr val="accent1"/>
              </a:solidFill>
            </a:endParaRPr>
          </a:p>
          <a:p>
            <a:r>
              <a:rPr lang="en-US" sz="3200" dirty="0">
                <a:solidFill>
                  <a:schemeClr val="accent1"/>
                </a:solidFill>
              </a:rPr>
              <a:t>”</a:t>
            </a:r>
            <a:r>
              <a:rPr lang="ru-RU" sz="3200" dirty="0">
                <a:solidFill>
                  <a:schemeClr val="accent1"/>
                </a:solidFill>
              </a:rPr>
              <a:t>МБНА Моторс</a:t>
            </a:r>
            <a:r>
              <a:rPr lang="en-US" sz="3200" dirty="0">
                <a:solidFill>
                  <a:schemeClr val="accent1"/>
                </a:solidFill>
              </a:rPr>
              <a:t>”</a:t>
            </a:r>
            <a:endParaRPr lang="ru-RU" sz="3200" dirty="0">
              <a:solidFill>
                <a:schemeClr val="accent1"/>
              </a:solidFill>
            </a:endParaRP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D5BE96E0-A831-89DE-94E1-A46060B554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43" r="29932" b="130"/>
          <a:stretch>
            <a:fillRect/>
          </a:stretch>
        </p:blipFill>
        <p:spPr>
          <a:xfrm>
            <a:off x="9056704" y="-148156"/>
            <a:ext cx="4191936" cy="7011438"/>
          </a:xfrm>
          <a:custGeom>
            <a:avLst/>
            <a:gdLst>
              <a:gd name="connsiteX0" fmla="*/ 1022727 w 4094887"/>
              <a:gd name="connsiteY0" fmla="*/ 0 h 6849114"/>
              <a:gd name="connsiteX1" fmla="*/ 4094887 w 4094887"/>
              <a:gd name="connsiteY1" fmla="*/ 0 h 6849114"/>
              <a:gd name="connsiteX2" fmla="*/ 3072161 w 4094887"/>
              <a:gd name="connsiteY2" fmla="*/ 6849114 h 6849114"/>
              <a:gd name="connsiteX3" fmla="*/ 0 w 4094887"/>
              <a:gd name="connsiteY3" fmla="*/ 6849114 h 6849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94887" h="6849114">
                <a:moveTo>
                  <a:pt x="1022727" y="0"/>
                </a:moveTo>
                <a:lnTo>
                  <a:pt x="4094887" y="0"/>
                </a:lnTo>
                <a:lnTo>
                  <a:pt x="3072161" y="6849114"/>
                </a:lnTo>
                <a:lnTo>
                  <a:pt x="0" y="6849114"/>
                </a:lnTo>
                <a:close/>
              </a:path>
            </a:pathLst>
          </a:cu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B5357A10-691E-8BF3-068C-A47A6E5EA6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60" t="258" r="37364"/>
          <a:stretch>
            <a:fillRect/>
          </a:stretch>
        </p:blipFill>
        <p:spPr>
          <a:xfrm>
            <a:off x="5915370" y="-132608"/>
            <a:ext cx="4191936" cy="7004683"/>
          </a:xfrm>
          <a:custGeom>
            <a:avLst/>
            <a:gdLst>
              <a:gd name="connsiteX0" fmla="*/ 1021414 w 4093574"/>
              <a:gd name="connsiteY0" fmla="*/ 0 h 6840321"/>
              <a:gd name="connsiteX1" fmla="*/ 4093574 w 4093574"/>
              <a:gd name="connsiteY1" fmla="*/ 0 h 6840321"/>
              <a:gd name="connsiteX2" fmla="*/ 3072161 w 4093574"/>
              <a:gd name="connsiteY2" fmla="*/ 6840321 h 6840321"/>
              <a:gd name="connsiteX3" fmla="*/ 0 w 4093574"/>
              <a:gd name="connsiteY3" fmla="*/ 6840321 h 6840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93574" h="6840321">
                <a:moveTo>
                  <a:pt x="1021414" y="0"/>
                </a:moveTo>
                <a:lnTo>
                  <a:pt x="4093574" y="0"/>
                </a:lnTo>
                <a:lnTo>
                  <a:pt x="3072161" y="6840321"/>
                </a:lnTo>
                <a:lnTo>
                  <a:pt x="0" y="6840321"/>
                </a:lnTo>
                <a:close/>
              </a:path>
            </a:pathLst>
          </a:custGeom>
        </p:spPr>
      </p:pic>
      <p:pic>
        <p:nvPicPr>
          <p:cNvPr id="5" name="Google Shape;67;p14">
            <a:extLst>
              <a:ext uri="{FF2B5EF4-FFF2-40B4-BE49-F238E27FC236}">
                <a16:creationId xmlns:a16="http://schemas.microsoft.com/office/drawing/2014/main" id="{054DB3E8-836E-8F33-C772-4CB33251898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090291" y="112325"/>
            <a:ext cx="1435042" cy="55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73;p15">
            <a:extLst>
              <a:ext uri="{FF2B5EF4-FFF2-40B4-BE49-F238E27FC236}">
                <a16:creationId xmlns:a16="http://schemas.microsoft.com/office/drawing/2014/main" id="{CC262362-B1FF-4426-187D-A31BE603943D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2390" y="93463"/>
            <a:ext cx="830370" cy="569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3E878E3-730E-D531-922C-30C287F5013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2300" y="47025"/>
            <a:ext cx="1772366" cy="619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6200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C01E866A-B7F3-00CA-BC39-C791C1C1DB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7585"/>
            <a:ext cx="7061200" cy="1043745"/>
          </a:xfrm>
        </p:spPr>
        <p:txBody>
          <a:bodyPr/>
          <a:lstStyle/>
          <a:p>
            <a:r>
              <a:rPr lang="ru-RU" dirty="0">
                <a:solidFill>
                  <a:schemeClr val="accent1"/>
                </a:solidFill>
              </a:rPr>
              <a:t>Ценностное предложение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918CE22-2174-6456-E57F-325505CF6F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7960" y="1336741"/>
            <a:ext cx="614680" cy="614680"/>
          </a:xfrm>
          <a:prstGeom prst="rect">
            <a:avLst/>
          </a:prstGeom>
        </p:spPr>
      </p:pic>
      <p:sp>
        <p:nvSpPr>
          <p:cNvPr id="5" name="Заголовок 2">
            <a:extLst>
              <a:ext uri="{FF2B5EF4-FFF2-40B4-BE49-F238E27FC236}">
                <a16:creationId xmlns:a16="http://schemas.microsoft.com/office/drawing/2014/main" id="{9E8CE2EA-666B-8FAB-7BEC-56B69E906FCB}"/>
              </a:ext>
            </a:extLst>
          </p:cNvPr>
          <p:cNvSpPr txBox="1">
            <a:spLocks/>
          </p:cNvSpPr>
          <p:nvPr/>
        </p:nvSpPr>
        <p:spPr>
          <a:xfrm>
            <a:off x="802640" y="1358462"/>
            <a:ext cx="5293360" cy="6089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>
                    <a:lumMod val="50000"/>
                  </a:schemeClr>
                </a:solidFill>
                <a:latin typeface="Impact" panose="020B0806030902050204" pitchFamily="34" charset="0"/>
                <a:ea typeface="+mj-ea"/>
                <a:cs typeface="+mj-cs"/>
              </a:defRPr>
            </a:lvl1pPr>
          </a:lstStyle>
          <a:p>
            <a:r>
              <a:rPr lang="ru-RU" sz="2400" dirty="0">
                <a:solidFill>
                  <a:schemeClr val="accent1"/>
                </a:solidFill>
              </a:rPr>
              <a:t>Задачи, которые хочет решить наш пользователь</a:t>
            </a:r>
          </a:p>
        </p:txBody>
      </p:sp>
      <p:sp>
        <p:nvSpPr>
          <p:cNvPr id="6" name="Заголовок 2">
            <a:extLst>
              <a:ext uri="{FF2B5EF4-FFF2-40B4-BE49-F238E27FC236}">
                <a16:creationId xmlns:a16="http://schemas.microsoft.com/office/drawing/2014/main" id="{52CEC678-A8C6-2462-C10B-61D56A4949B0}"/>
              </a:ext>
            </a:extLst>
          </p:cNvPr>
          <p:cNvSpPr txBox="1">
            <a:spLocks/>
          </p:cNvSpPr>
          <p:nvPr/>
        </p:nvSpPr>
        <p:spPr>
          <a:xfrm>
            <a:off x="1529840" y="2378970"/>
            <a:ext cx="4197041" cy="9503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>
                    <a:lumMod val="50000"/>
                  </a:schemeClr>
                </a:solidFill>
                <a:latin typeface="Impact" panose="020B0806030902050204" pitchFamily="34" charset="0"/>
                <a:ea typeface="+mj-ea"/>
                <a:cs typeface="+mj-cs"/>
              </a:defRPr>
            </a:lvl1pPr>
          </a:lstStyle>
          <a:p>
            <a:r>
              <a:rPr lang="ru-RU" sz="2000" dirty="0">
                <a:solidFill>
                  <a:schemeClr val="accent1"/>
                </a:solidFill>
                <a:latin typeface="Franklin Gothic Medium" panose="020B0603020102020204" pitchFamily="34" charset="0"/>
              </a:rPr>
              <a:t>Установление мест нахождения нуждающихся в помощи людей и сельскохозяйственных животных</a:t>
            </a:r>
          </a:p>
        </p:txBody>
      </p:sp>
      <p:sp>
        <p:nvSpPr>
          <p:cNvPr id="8" name="Заголовок 2">
            <a:extLst>
              <a:ext uri="{FF2B5EF4-FFF2-40B4-BE49-F238E27FC236}">
                <a16:creationId xmlns:a16="http://schemas.microsoft.com/office/drawing/2014/main" id="{BE15618B-9A12-D161-193B-976B05DE90B3}"/>
              </a:ext>
            </a:extLst>
          </p:cNvPr>
          <p:cNvSpPr txBox="1">
            <a:spLocks/>
          </p:cNvSpPr>
          <p:nvPr/>
        </p:nvSpPr>
        <p:spPr>
          <a:xfrm>
            <a:off x="1529840" y="4136917"/>
            <a:ext cx="4504382" cy="5213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>
                    <a:lumMod val="50000"/>
                  </a:schemeClr>
                </a:solidFill>
                <a:latin typeface="Impact" panose="020B0806030902050204" pitchFamily="34" charset="0"/>
                <a:ea typeface="+mj-ea"/>
                <a:cs typeface="+mj-cs"/>
              </a:defRPr>
            </a:lvl1pPr>
          </a:lstStyle>
          <a:p>
            <a:r>
              <a:rPr lang="ru-RU" sz="2000" dirty="0">
                <a:solidFill>
                  <a:schemeClr val="accent1"/>
                </a:solidFill>
                <a:latin typeface="Franklin Gothic Medium" panose="020B0603020102020204" pitchFamily="34" charset="0"/>
              </a:rPr>
              <a:t>Поиск пропавших, пострадавших и погибших на акватории</a:t>
            </a:r>
          </a:p>
        </p:txBody>
      </p:sp>
      <p:sp>
        <p:nvSpPr>
          <p:cNvPr id="9" name="Заголовок 2">
            <a:extLst>
              <a:ext uri="{FF2B5EF4-FFF2-40B4-BE49-F238E27FC236}">
                <a16:creationId xmlns:a16="http://schemas.microsoft.com/office/drawing/2014/main" id="{9CBFB912-CC98-F490-9B38-AF2627EBEABE}"/>
              </a:ext>
            </a:extLst>
          </p:cNvPr>
          <p:cNvSpPr txBox="1">
            <a:spLocks/>
          </p:cNvSpPr>
          <p:nvPr/>
        </p:nvSpPr>
        <p:spPr>
          <a:xfrm>
            <a:off x="1529840" y="5688183"/>
            <a:ext cx="4504382" cy="5213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>
                    <a:lumMod val="50000"/>
                  </a:schemeClr>
                </a:solidFill>
                <a:latin typeface="Impact" panose="020B0806030902050204" pitchFamily="34" charset="0"/>
                <a:ea typeface="+mj-ea"/>
                <a:cs typeface="+mj-cs"/>
              </a:defRPr>
            </a:lvl1pPr>
          </a:lstStyle>
          <a:p>
            <a:r>
              <a:rPr lang="ru-RU" sz="2000" dirty="0">
                <a:solidFill>
                  <a:schemeClr val="accent1"/>
                </a:solidFill>
                <a:latin typeface="Franklin Gothic Medium" panose="020B0603020102020204" pitchFamily="34" charset="0"/>
              </a:rPr>
              <a:t>Оказание помощи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139F423-F749-4CAA-5B8C-0B8DCCAF57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402880" y="1335821"/>
            <a:ext cx="615600" cy="615600"/>
          </a:xfrm>
          <a:prstGeom prst="rect">
            <a:avLst/>
          </a:prstGeom>
        </p:spPr>
      </p:pic>
      <p:sp>
        <p:nvSpPr>
          <p:cNvPr id="14" name="Заголовок 2">
            <a:extLst>
              <a:ext uri="{FF2B5EF4-FFF2-40B4-BE49-F238E27FC236}">
                <a16:creationId xmlns:a16="http://schemas.microsoft.com/office/drawing/2014/main" id="{6CF1F7E4-9267-C7CD-9421-3190CE0BDF90}"/>
              </a:ext>
            </a:extLst>
          </p:cNvPr>
          <p:cNvSpPr txBox="1">
            <a:spLocks/>
          </p:cNvSpPr>
          <p:nvPr/>
        </p:nvSpPr>
        <p:spPr>
          <a:xfrm>
            <a:off x="7061200" y="1335821"/>
            <a:ext cx="5130800" cy="6089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>
                    <a:lumMod val="50000"/>
                  </a:schemeClr>
                </a:solidFill>
                <a:latin typeface="Impact" panose="020B0806030902050204" pitchFamily="34" charset="0"/>
                <a:ea typeface="+mj-ea"/>
                <a:cs typeface="+mj-cs"/>
              </a:defRPr>
            </a:lvl1pPr>
          </a:lstStyle>
          <a:p>
            <a:r>
              <a:rPr lang="ru-RU" sz="2400" dirty="0">
                <a:solidFill>
                  <a:schemeClr val="accent1"/>
                </a:solidFill>
              </a:rPr>
              <a:t>Как решение предлагаем надводный беспилотный аппарат</a:t>
            </a:r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73D08E27-EE6F-DDA3-FCE7-5676CDC90BD7}"/>
              </a:ext>
            </a:extLst>
          </p:cNvPr>
          <p:cNvSpPr/>
          <p:nvPr/>
        </p:nvSpPr>
        <p:spPr>
          <a:xfrm>
            <a:off x="75440" y="2071610"/>
            <a:ext cx="1454400" cy="1453886"/>
          </a:xfrm>
          <a:prstGeom prst="ellipse">
            <a:avLst/>
          </a:prstGeom>
          <a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5000" r="-25000"/>
            </a:stretch>
          </a:blipFill>
          <a:ln>
            <a:solidFill>
              <a:schemeClr val="accent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ru-RU"/>
          </a:p>
        </p:txBody>
      </p:sp>
      <p:sp>
        <p:nvSpPr>
          <p:cNvPr id="27" name="Заголовок 2">
            <a:extLst>
              <a:ext uri="{FF2B5EF4-FFF2-40B4-BE49-F238E27FC236}">
                <a16:creationId xmlns:a16="http://schemas.microsoft.com/office/drawing/2014/main" id="{E28472D3-17A5-1733-4E88-D6FC494DDDE9}"/>
              </a:ext>
            </a:extLst>
          </p:cNvPr>
          <p:cNvSpPr txBox="1">
            <a:spLocks/>
          </p:cNvSpPr>
          <p:nvPr/>
        </p:nvSpPr>
        <p:spPr>
          <a:xfrm>
            <a:off x="7781240" y="2537639"/>
            <a:ext cx="4504382" cy="5213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>
                    <a:lumMod val="50000"/>
                  </a:schemeClr>
                </a:solidFill>
                <a:latin typeface="Impact" panose="020B0806030902050204" pitchFamily="34" charset="0"/>
                <a:ea typeface="+mj-ea"/>
                <a:cs typeface="+mj-cs"/>
              </a:defRPr>
            </a:lvl1pPr>
          </a:lstStyle>
          <a:p>
            <a:r>
              <a:rPr lang="ru-RU" sz="2000" dirty="0">
                <a:solidFill>
                  <a:schemeClr val="accent1"/>
                </a:solidFill>
                <a:latin typeface="Franklin Gothic Medium" panose="020B0603020102020204" pitchFamily="34" charset="0"/>
              </a:rPr>
              <a:t>Точная навигация и координаты устройства</a:t>
            </a:r>
          </a:p>
        </p:txBody>
      </p:sp>
      <p:sp>
        <p:nvSpPr>
          <p:cNvPr id="40" name="Заголовок 2">
            <a:extLst>
              <a:ext uri="{FF2B5EF4-FFF2-40B4-BE49-F238E27FC236}">
                <a16:creationId xmlns:a16="http://schemas.microsoft.com/office/drawing/2014/main" id="{97D364E7-5F52-E3D9-98CD-211AC2E5A016}"/>
              </a:ext>
            </a:extLst>
          </p:cNvPr>
          <p:cNvSpPr txBox="1">
            <a:spLocks/>
          </p:cNvSpPr>
          <p:nvPr/>
        </p:nvSpPr>
        <p:spPr>
          <a:xfrm>
            <a:off x="7781240" y="4163907"/>
            <a:ext cx="4410760" cy="5213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>
                    <a:lumMod val="50000"/>
                  </a:schemeClr>
                </a:solidFill>
                <a:latin typeface="Impact" panose="020B0806030902050204" pitchFamily="34" charset="0"/>
                <a:ea typeface="+mj-ea"/>
                <a:cs typeface="+mj-cs"/>
              </a:defRPr>
            </a:lvl1pPr>
          </a:lstStyle>
          <a:p>
            <a:r>
              <a:rPr lang="ru-RU" sz="2000" dirty="0">
                <a:solidFill>
                  <a:schemeClr val="accent1"/>
                </a:solidFill>
                <a:latin typeface="Franklin Gothic Medium" panose="020B0603020102020204" pitchFamily="34" charset="0"/>
              </a:rPr>
              <a:t>Беспилотное функционирование</a:t>
            </a:r>
          </a:p>
        </p:txBody>
      </p:sp>
      <p:sp>
        <p:nvSpPr>
          <p:cNvPr id="17" name="Заголовок 2">
            <a:extLst>
              <a:ext uri="{FF2B5EF4-FFF2-40B4-BE49-F238E27FC236}">
                <a16:creationId xmlns:a16="http://schemas.microsoft.com/office/drawing/2014/main" id="{A9BFB104-CB74-A3AC-3F56-313764BA7BE5}"/>
              </a:ext>
            </a:extLst>
          </p:cNvPr>
          <p:cNvSpPr txBox="1">
            <a:spLocks/>
          </p:cNvSpPr>
          <p:nvPr/>
        </p:nvSpPr>
        <p:spPr>
          <a:xfrm>
            <a:off x="7745680" y="5789379"/>
            <a:ext cx="4410760" cy="5213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>
                    <a:lumMod val="50000"/>
                  </a:schemeClr>
                </a:solidFill>
                <a:latin typeface="Impact" panose="020B0806030902050204" pitchFamily="34" charset="0"/>
                <a:ea typeface="+mj-ea"/>
                <a:cs typeface="+mj-cs"/>
              </a:defRPr>
            </a:lvl1pPr>
          </a:lstStyle>
          <a:p>
            <a:r>
              <a:rPr lang="ru-RU" sz="2000" dirty="0">
                <a:solidFill>
                  <a:schemeClr val="accent1"/>
                </a:solidFill>
                <a:latin typeface="Franklin Gothic Medium" panose="020B0603020102020204" pitchFamily="34" charset="0"/>
              </a:rPr>
              <a:t>Распознавание</a:t>
            </a:r>
            <a:r>
              <a:rPr lang="en-US" sz="2000" dirty="0">
                <a:solidFill>
                  <a:schemeClr val="accent1"/>
                </a:solidFill>
                <a:latin typeface="Franklin Gothic Medium" panose="020B0603020102020204" pitchFamily="34" charset="0"/>
              </a:rPr>
              <a:t> </a:t>
            </a:r>
            <a:r>
              <a:rPr lang="ru-RU" sz="2000" dirty="0">
                <a:solidFill>
                  <a:schemeClr val="accent1"/>
                </a:solidFill>
                <a:latin typeface="Franklin Gothic Medium" panose="020B0603020102020204" pitchFamily="34" charset="0"/>
              </a:rPr>
              <a:t>объектов по изображению</a:t>
            </a:r>
          </a:p>
        </p:txBody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3ED7B93E-8213-08C8-A776-3C12D85401C6}"/>
              </a:ext>
            </a:extLst>
          </p:cNvPr>
          <p:cNvSpPr/>
          <p:nvPr/>
        </p:nvSpPr>
        <p:spPr>
          <a:xfrm>
            <a:off x="75440" y="5221639"/>
            <a:ext cx="1454400" cy="1454400"/>
          </a:xfrm>
          <a:prstGeom prst="ellipse">
            <a:avLst/>
          </a:prstGeom>
          <a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9000" r="-29000"/>
            </a:stretch>
          </a:blipFill>
          <a:ln>
            <a:solidFill>
              <a:schemeClr val="accent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ru-RU" dirty="0"/>
          </a:p>
        </p:txBody>
      </p:sp>
      <p:sp>
        <p:nvSpPr>
          <p:cNvPr id="24" name="Овал 23">
            <a:extLst>
              <a:ext uri="{FF2B5EF4-FFF2-40B4-BE49-F238E27FC236}">
                <a16:creationId xmlns:a16="http://schemas.microsoft.com/office/drawing/2014/main" id="{DAA48A8C-4F2E-DFB2-6D98-25DC9B9C596D}"/>
              </a:ext>
            </a:extLst>
          </p:cNvPr>
          <p:cNvSpPr/>
          <p:nvPr/>
        </p:nvSpPr>
        <p:spPr>
          <a:xfrm>
            <a:off x="57660" y="3645685"/>
            <a:ext cx="1454400" cy="1454400"/>
          </a:xfrm>
          <a:prstGeom prst="ellipse">
            <a:avLst/>
          </a:prstGeom>
          <a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5000" r="-25000"/>
            </a:stretch>
          </a:blipFill>
          <a:ln>
            <a:solidFill>
              <a:schemeClr val="accent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0" name="Овал 29">
            <a:extLst>
              <a:ext uri="{FF2B5EF4-FFF2-40B4-BE49-F238E27FC236}">
                <a16:creationId xmlns:a16="http://schemas.microsoft.com/office/drawing/2014/main" id="{E5EF93CB-0CBA-D260-4802-EB772CC5981C}"/>
              </a:ext>
            </a:extLst>
          </p:cNvPr>
          <p:cNvSpPr/>
          <p:nvPr/>
        </p:nvSpPr>
        <p:spPr>
          <a:xfrm>
            <a:off x="6275873" y="2071095"/>
            <a:ext cx="1454400" cy="1454400"/>
          </a:xfrm>
          <a:prstGeom prst="ellipse">
            <a:avLst/>
          </a:prstGeom>
          <a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accent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5" name="Овал 34">
            <a:extLst>
              <a:ext uri="{FF2B5EF4-FFF2-40B4-BE49-F238E27FC236}">
                <a16:creationId xmlns:a16="http://schemas.microsoft.com/office/drawing/2014/main" id="{AD6B86F1-7441-AA22-AC58-7E832BAE1CB1}"/>
              </a:ext>
            </a:extLst>
          </p:cNvPr>
          <p:cNvSpPr/>
          <p:nvPr/>
        </p:nvSpPr>
        <p:spPr>
          <a:xfrm>
            <a:off x="6275873" y="3689262"/>
            <a:ext cx="1454400" cy="1454400"/>
          </a:xfrm>
          <a:prstGeom prst="ellipse">
            <a:avLst/>
          </a:prstGeom>
          <a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6000" r="-26000"/>
            </a:stretch>
          </a:blipFill>
          <a:ln>
            <a:solidFill>
              <a:schemeClr val="accent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41" name="Овал 40">
            <a:extLst>
              <a:ext uri="{FF2B5EF4-FFF2-40B4-BE49-F238E27FC236}">
                <a16:creationId xmlns:a16="http://schemas.microsoft.com/office/drawing/2014/main" id="{F2A20C76-9006-3DC2-2976-5FCB15CF3CB1}"/>
              </a:ext>
            </a:extLst>
          </p:cNvPr>
          <p:cNvSpPr/>
          <p:nvPr/>
        </p:nvSpPr>
        <p:spPr>
          <a:xfrm>
            <a:off x="6275873" y="5302921"/>
            <a:ext cx="1454400" cy="1454400"/>
          </a:xfrm>
          <a:prstGeom prst="ellipse">
            <a:avLst/>
          </a:prstGeom>
          <a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9000" r="-39000"/>
            </a:stretch>
          </a:blipFill>
          <a:ln>
            <a:solidFill>
              <a:schemeClr val="accent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17929904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0F5E4266-23E7-541A-D142-F1A705B6F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965" y="11850"/>
            <a:ext cx="5000263" cy="809952"/>
          </a:xfrm>
        </p:spPr>
        <p:txBody>
          <a:bodyPr/>
          <a:lstStyle/>
          <a:p>
            <a:r>
              <a:rPr lang="ru-RU" dirty="0">
                <a:solidFill>
                  <a:schemeClr val="accent1"/>
                </a:solidFill>
              </a:rPr>
              <a:t>Целевая аудитория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3850807-F7D9-381E-5CA5-681172A571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456" y="2169000"/>
            <a:ext cx="2520000" cy="2520000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150F44D8-BF8A-6904-9BFC-F31337A01224}"/>
              </a:ext>
            </a:extLst>
          </p:cNvPr>
          <p:cNvSpPr/>
          <p:nvPr/>
        </p:nvSpPr>
        <p:spPr>
          <a:xfrm>
            <a:off x="381965" y="948696"/>
            <a:ext cx="11545244" cy="5540594"/>
          </a:xfrm>
          <a:prstGeom prst="rect">
            <a:avLst/>
          </a:prstGeom>
          <a:noFill/>
          <a:ln w="889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Заголовок 2">
            <a:extLst>
              <a:ext uri="{FF2B5EF4-FFF2-40B4-BE49-F238E27FC236}">
                <a16:creationId xmlns:a16="http://schemas.microsoft.com/office/drawing/2014/main" id="{AD0D2E42-E7A7-707C-22E9-08A450C433F8}"/>
              </a:ext>
            </a:extLst>
          </p:cNvPr>
          <p:cNvSpPr txBox="1">
            <a:spLocks/>
          </p:cNvSpPr>
          <p:nvPr/>
        </p:nvSpPr>
        <p:spPr>
          <a:xfrm>
            <a:off x="461712" y="1148480"/>
            <a:ext cx="2510441" cy="6089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>
                    <a:lumMod val="50000"/>
                  </a:schemeClr>
                </a:solidFill>
                <a:latin typeface="Impact" panose="020B0806030902050204" pitchFamily="34" charset="0"/>
                <a:ea typeface="+mj-ea"/>
                <a:cs typeface="+mj-cs"/>
              </a:defRPr>
            </a:lvl1pPr>
          </a:lstStyle>
          <a:p>
            <a:r>
              <a:rPr lang="ru-RU" sz="2400" dirty="0">
                <a:solidFill>
                  <a:schemeClr val="accent1"/>
                </a:solidFill>
              </a:rPr>
              <a:t>Спасательные организации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2DBC80E-6E07-CBB9-DBC9-6C9D306752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4587" y="2169000"/>
            <a:ext cx="2520000" cy="252000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B88ABB3E-CBF5-709F-D1E6-24CBEB6A3C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4718" y="2169000"/>
            <a:ext cx="2520000" cy="25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1662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0F5E4266-23E7-541A-D142-F1A705B6F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5000263" cy="809952"/>
          </a:xfrm>
        </p:spPr>
        <p:txBody>
          <a:bodyPr>
            <a:normAutofit/>
          </a:bodyPr>
          <a:lstStyle/>
          <a:p>
            <a:pPr algn="ctr"/>
            <a:r>
              <a:rPr lang="ru-RU" sz="4000" dirty="0">
                <a:solidFill>
                  <a:schemeClr val="accent1"/>
                </a:solidFill>
              </a:rPr>
              <a:t>Объем рынка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5D5ECEC-8D92-11B3-FA8A-4AFF0074B6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4998" y="423856"/>
            <a:ext cx="6422004" cy="6434144"/>
          </a:xfrm>
          <a:prstGeom prst="ellipse">
            <a:avLst/>
          </a:prstGeom>
          <a:ln w="63500" cap="rnd">
            <a:solidFill>
              <a:schemeClr val="accent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0002690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2">
            <a:extLst>
              <a:ext uri="{FF2B5EF4-FFF2-40B4-BE49-F238E27FC236}">
                <a16:creationId xmlns:a16="http://schemas.microsoft.com/office/drawing/2014/main" id="{C84C1747-0A64-2F62-233D-19D0CDFAD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5122606" cy="810000"/>
          </a:xfrm>
        </p:spPr>
        <p:txBody>
          <a:bodyPr>
            <a:normAutofit/>
          </a:bodyPr>
          <a:lstStyle/>
          <a:p>
            <a:pPr algn="ctr"/>
            <a:r>
              <a:rPr lang="ru-RU" sz="4000" dirty="0">
                <a:solidFill>
                  <a:schemeClr val="accent1"/>
                </a:solidFill>
              </a:rPr>
              <a:t>Описание продукта</a:t>
            </a:r>
          </a:p>
        </p:txBody>
      </p:sp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id="{26C89096-3813-D671-9C49-76B953BBE5B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51597411"/>
              </p:ext>
            </p:extLst>
          </p:nvPr>
        </p:nvGraphicFramePr>
        <p:xfrm>
          <a:off x="4535449" y="770885"/>
          <a:ext cx="2880000" cy="144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7" name="Схема 6">
            <a:extLst>
              <a:ext uri="{FF2B5EF4-FFF2-40B4-BE49-F238E27FC236}">
                <a16:creationId xmlns:a16="http://schemas.microsoft.com/office/drawing/2014/main" id="{06E2B08D-115B-1431-52C9-E11EDB72BBF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70609370"/>
              </p:ext>
            </p:extLst>
          </p:nvPr>
        </p:nvGraphicFramePr>
        <p:xfrm>
          <a:off x="216243" y="3081231"/>
          <a:ext cx="2880000" cy="144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ABA035EB-7C0B-298E-19C2-059A7E7DEC3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47272066"/>
              </p:ext>
            </p:extLst>
          </p:nvPr>
        </p:nvGraphicFramePr>
        <p:xfrm>
          <a:off x="220984" y="741388"/>
          <a:ext cx="2880000" cy="144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F5683F6-24C5-B492-4C45-FBD040B2D7CE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5553" y="3357563"/>
            <a:ext cx="3279792" cy="1994755"/>
          </a:xfrm>
          <a:prstGeom prst="rect">
            <a:avLst/>
          </a:prstGeom>
        </p:spPr>
      </p:pic>
      <p:graphicFrame>
        <p:nvGraphicFramePr>
          <p:cNvPr id="15" name="Схема 14">
            <a:extLst>
              <a:ext uri="{FF2B5EF4-FFF2-40B4-BE49-F238E27FC236}">
                <a16:creationId xmlns:a16="http://schemas.microsoft.com/office/drawing/2014/main" id="{C3CF4AC1-DD36-3E3A-D588-F90C62CF220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69100516"/>
              </p:ext>
            </p:extLst>
          </p:nvPr>
        </p:nvGraphicFramePr>
        <p:xfrm>
          <a:off x="220984" y="1911310"/>
          <a:ext cx="2880000" cy="144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9" r:lo="rId20" r:qs="rId21" r:cs="rId22"/>
          </a:graphicData>
        </a:graphic>
      </p:graphicFrame>
      <p:graphicFrame>
        <p:nvGraphicFramePr>
          <p:cNvPr id="23" name="Схема 22">
            <a:extLst>
              <a:ext uri="{FF2B5EF4-FFF2-40B4-BE49-F238E27FC236}">
                <a16:creationId xmlns:a16="http://schemas.microsoft.com/office/drawing/2014/main" id="{290AE274-43AA-4662-2CA3-5FC07F8CCE3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17096122"/>
              </p:ext>
            </p:extLst>
          </p:nvPr>
        </p:nvGraphicFramePr>
        <p:xfrm>
          <a:off x="8439690" y="770885"/>
          <a:ext cx="2880000" cy="144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4" r:lo="rId25" r:qs="rId26" r:cs="rId27"/>
          </a:graphicData>
        </a:graphic>
      </p:graphicFrame>
      <p:graphicFrame>
        <p:nvGraphicFramePr>
          <p:cNvPr id="24" name="Схема 23">
            <a:extLst>
              <a:ext uri="{FF2B5EF4-FFF2-40B4-BE49-F238E27FC236}">
                <a16:creationId xmlns:a16="http://schemas.microsoft.com/office/drawing/2014/main" id="{A410C7CD-1E86-9D11-BC59-AB1C8725C79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58891912"/>
              </p:ext>
            </p:extLst>
          </p:nvPr>
        </p:nvGraphicFramePr>
        <p:xfrm>
          <a:off x="211502" y="4283921"/>
          <a:ext cx="2880000" cy="144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9" r:lo="rId30" r:qs="rId31" r:cs="rId32"/>
          </a:graphicData>
        </a:graphic>
      </p:graphicFrame>
      <p:graphicFrame>
        <p:nvGraphicFramePr>
          <p:cNvPr id="25" name="Схема 24">
            <a:extLst>
              <a:ext uri="{FF2B5EF4-FFF2-40B4-BE49-F238E27FC236}">
                <a16:creationId xmlns:a16="http://schemas.microsoft.com/office/drawing/2014/main" id="{E403BD39-DD85-C497-8B13-2AF088D94BD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59238165"/>
              </p:ext>
            </p:extLst>
          </p:nvPr>
        </p:nvGraphicFramePr>
        <p:xfrm>
          <a:off x="8437373" y="2109308"/>
          <a:ext cx="2880000" cy="144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4" r:lo="rId35" r:qs="rId36" r:cs="rId37"/>
          </a:graphicData>
        </a:graphic>
      </p:graphicFrame>
      <p:cxnSp>
        <p:nvCxnSpPr>
          <p:cNvPr id="36" name="Прямая соединительная линия 35">
            <a:extLst>
              <a:ext uri="{FF2B5EF4-FFF2-40B4-BE49-F238E27FC236}">
                <a16:creationId xmlns:a16="http://schemas.microsoft.com/office/drawing/2014/main" id="{B6219B0B-0A2F-018E-C11E-25C58F34735F}"/>
              </a:ext>
            </a:extLst>
          </p:cNvPr>
          <p:cNvCxnSpPr>
            <a:cxnSpLocks/>
            <a:stCxn id="5" idx="2"/>
            <a:endCxn id="3" idx="0"/>
          </p:cNvCxnSpPr>
          <p:nvPr/>
        </p:nvCxnSpPr>
        <p:spPr>
          <a:xfrm>
            <a:off x="5975449" y="2210885"/>
            <a:ext cx="0" cy="114667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>
            <a:extLst>
              <a:ext uri="{FF2B5EF4-FFF2-40B4-BE49-F238E27FC236}">
                <a16:creationId xmlns:a16="http://schemas.microsoft.com/office/drawing/2014/main" id="{63C85AEF-97F8-7817-18E9-A6CC7238605B}"/>
              </a:ext>
            </a:extLst>
          </p:cNvPr>
          <p:cNvCxnSpPr>
            <a:cxnSpLocks/>
            <a:stCxn id="5" idx="3"/>
            <a:endCxn id="23" idx="1"/>
          </p:cNvCxnSpPr>
          <p:nvPr/>
        </p:nvCxnSpPr>
        <p:spPr>
          <a:xfrm>
            <a:off x="7415449" y="1490885"/>
            <a:ext cx="102424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>
            <a:extLst>
              <a:ext uri="{FF2B5EF4-FFF2-40B4-BE49-F238E27FC236}">
                <a16:creationId xmlns:a16="http://schemas.microsoft.com/office/drawing/2014/main" id="{3264A690-69F7-6B90-36BD-A224C6B8617D}"/>
              </a:ext>
            </a:extLst>
          </p:cNvPr>
          <p:cNvCxnSpPr>
            <a:cxnSpLocks/>
            <a:endCxn id="25" idx="1"/>
          </p:cNvCxnSpPr>
          <p:nvPr/>
        </p:nvCxnSpPr>
        <p:spPr>
          <a:xfrm>
            <a:off x="7786657" y="2829308"/>
            <a:ext cx="65071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>
            <a:extLst>
              <a:ext uri="{FF2B5EF4-FFF2-40B4-BE49-F238E27FC236}">
                <a16:creationId xmlns:a16="http://schemas.microsoft.com/office/drawing/2014/main" id="{613A9EA4-1746-E604-2BCB-6EEE90C13376}"/>
              </a:ext>
            </a:extLst>
          </p:cNvPr>
          <p:cNvCxnSpPr>
            <a:cxnSpLocks/>
            <a:endCxn id="6" idx="3"/>
          </p:cNvCxnSpPr>
          <p:nvPr/>
        </p:nvCxnSpPr>
        <p:spPr>
          <a:xfrm flipH="1">
            <a:off x="3100984" y="1461388"/>
            <a:ext cx="1434465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>
            <a:extLst>
              <a:ext uri="{FF2B5EF4-FFF2-40B4-BE49-F238E27FC236}">
                <a16:creationId xmlns:a16="http://schemas.microsoft.com/office/drawing/2014/main" id="{7043D998-4131-28FD-DAC2-71FEA64DE1F4}"/>
              </a:ext>
            </a:extLst>
          </p:cNvPr>
          <p:cNvCxnSpPr>
            <a:cxnSpLocks/>
            <a:endCxn id="15" idx="3"/>
          </p:cNvCxnSpPr>
          <p:nvPr/>
        </p:nvCxnSpPr>
        <p:spPr>
          <a:xfrm flipH="1">
            <a:off x="3100984" y="2631310"/>
            <a:ext cx="761373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единительная линия 58">
            <a:extLst>
              <a:ext uri="{FF2B5EF4-FFF2-40B4-BE49-F238E27FC236}">
                <a16:creationId xmlns:a16="http://schemas.microsoft.com/office/drawing/2014/main" id="{DEFD9AE9-05F8-BCA7-AC13-12C68FAD57CC}"/>
              </a:ext>
            </a:extLst>
          </p:cNvPr>
          <p:cNvCxnSpPr>
            <a:cxnSpLocks/>
          </p:cNvCxnSpPr>
          <p:nvPr/>
        </p:nvCxnSpPr>
        <p:spPr>
          <a:xfrm flipH="1">
            <a:off x="3096243" y="3771734"/>
            <a:ext cx="74236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единительная линия 61">
            <a:extLst>
              <a:ext uri="{FF2B5EF4-FFF2-40B4-BE49-F238E27FC236}">
                <a16:creationId xmlns:a16="http://schemas.microsoft.com/office/drawing/2014/main" id="{2F9BB7EE-CE24-5267-464D-EAD2F53C6CAE}"/>
              </a:ext>
            </a:extLst>
          </p:cNvPr>
          <p:cNvCxnSpPr>
            <a:cxnSpLocks/>
            <a:endCxn id="24" idx="3"/>
          </p:cNvCxnSpPr>
          <p:nvPr/>
        </p:nvCxnSpPr>
        <p:spPr>
          <a:xfrm flipH="1">
            <a:off x="3091502" y="5003920"/>
            <a:ext cx="742366" cy="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Прямая соединительная линия 65">
            <a:extLst>
              <a:ext uri="{FF2B5EF4-FFF2-40B4-BE49-F238E27FC236}">
                <a16:creationId xmlns:a16="http://schemas.microsoft.com/office/drawing/2014/main" id="{96C05A95-DDB5-4613-9DEF-34A4ECA3BE0A}"/>
              </a:ext>
            </a:extLst>
          </p:cNvPr>
          <p:cNvCxnSpPr>
            <a:cxnSpLocks/>
          </p:cNvCxnSpPr>
          <p:nvPr/>
        </p:nvCxnSpPr>
        <p:spPr>
          <a:xfrm flipH="1" flipV="1">
            <a:off x="3843350" y="1461387"/>
            <a:ext cx="19007" cy="472495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Прямая соединительная линия 77">
            <a:extLst>
              <a:ext uri="{FF2B5EF4-FFF2-40B4-BE49-F238E27FC236}">
                <a16:creationId xmlns:a16="http://schemas.microsoft.com/office/drawing/2014/main" id="{946D2D94-9CCA-E63D-E945-0253598C4334}"/>
              </a:ext>
            </a:extLst>
          </p:cNvPr>
          <p:cNvCxnSpPr>
            <a:cxnSpLocks/>
          </p:cNvCxnSpPr>
          <p:nvPr/>
        </p:nvCxnSpPr>
        <p:spPr>
          <a:xfrm>
            <a:off x="7805707" y="1490884"/>
            <a:ext cx="0" cy="133842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Схема 9">
            <a:extLst>
              <a:ext uri="{FF2B5EF4-FFF2-40B4-BE49-F238E27FC236}">
                <a16:creationId xmlns:a16="http://schemas.microsoft.com/office/drawing/2014/main" id="{859AD381-BDBC-9296-6450-94DED0565DC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97063047"/>
              </p:ext>
            </p:extLst>
          </p:nvPr>
        </p:nvGraphicFramePr>
        <p:xfrm>
          <a:off x="211502" y="5388356"/>
          <a:ext cx="2880000" cy="15382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9" r:lo="rId40" r:qs="rId41" r:cs="rId42"/>
          </a:graphicData>
        </a:graphic>
      </p:graphicFrame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779CA0FE-DBDC-91BD-25DF-A777B386163F}"/>
              </a:ext>
            </a:extLst>
          </p:cNvPr>
          <p:cNvCxnSpPr>
            <a:cxnSpLocks/>
          </p:cNvCxnSpPr>
          <p:nvPr/>
        </p:nvCxnSpPr>
        <p:spPr>
          <a:xfrm flipH="1">
            <a:off x="3091502" y="6186337"/>
            <a:ext cx="770855" cy="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64355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4D030DEE-E875-2CB9-8B6C-FFFD3F8125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4462" y="0"/>
            <a:ext cx="2719173" cy="809888"/>
          </a:xfrm>
          <a:ln>
            <a:noFill/>
          </a:ln>
        </p:spPr>
        <p:txBody>
          <a:bodyPr>
            <a:normAutofit fontScale="90000"/>
          </a:bodyPr>
          <a:lstStyle/>
          <a:p>
            <a:pPr algn="ctr"/>
            <a:r>
              <a:rPr lang="ru-RU" sz="6000" dirty="0">
                <a:solidFill>
                  <a:schemeClr val="accent1"/>
                </a:solidFill>
              </a:rPr>
              <a:t>Аналоги</a:t>
            </a:r>
          </a:p>
        </p:txBody>
      </p:sp>
      <p:sp>
        <p:nvSpPr>
          <p:cNvPr id="13" name="Объект 1">
            <a:extLst>
              <a:ext uri="{FF2B5EF4-FFF2-40B4-BE49-F238E27FC236}">
                <a16:creationId xmlns:a16="http://schemas.microsoft.com/office/drawing/2014/main" id="{A7C46414-B655-A128-FE71-51A42C8ECB84}"/>
              </a:ext>
            </a:extLst>
          </p:cNvPr>
          <p:cNvSpPr txBox="1">
            <a:spLocks/>
          </p:cNvSpPr>
          <p:nvPr/>
        </p:nvSpPr>
        <p:spPr>
          <a:xfrm>
            <a:off x="3372575" y="1409722"/>
            <a:ext cx="3185381" cy="5448278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1600" dirty="0">
                <a:solidFill>
                  <a:schemeClr val="accent1"/>
                </a:solidFill>
                <a:latin typeface="Lucida Console" panose="020B0609040504020204" pitchFamily="49" charset="0"/>
              </a:rPr>
              <a:t>Надежная и не слишком громоздкая конструкция;    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ru-RU" sz="1600" dirty="0">
              <a:solidFill>
                <a:schemeClr val="accent1"/>
              </a:solidFill>
              <a:latin typeface="Lucida Console" panose="020B0609040504020204" pitchFamily="49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1600" dirty="0">
                <a:solidFill>
                  <a:schemeClr val="accent1"/>
                </a:solidFill>
                <a:latin typeface="Lucida Console" panose="020B0609040504020204" pitchFamily="49" charset="0"/>
              </a:rPr>
              <a:t>Вес в снаряженном виде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1600" dirty="0">
                <a:solidFill>
                  <a:schemeClr val="accent1"/>
                </a:solidFill>
                <a:latin typeface="Lucida Console" panose="020B0609040504020204" pitchFamily="49" charset="0"/>
              </a:rPr>
              <a:t>32 кг;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ru-RU" sz="1600" dirty="0">
              <a:solidFill>
                <a:schemeClr val="accent1"/>
              </a:solidFill>
              <a:latin typeface="Lucida Console" panose="020B0609040504020204" pitchFamily="49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1600" dirty="0">
                <a:solidFill>
                  <a:schemeClr val="accent1"/>
                </a:solidFill>
                <a:latin typeface="Lucida Console" panose="020B0609040504020204" pitchFamily="49" charset="0"/>
              </a:rPr>
              <a:t>Комплектация включает в себя установленные и сменные аккумуляторы.</a:t>
            </a:r>
          </a:p>
        </p:txBody>
      </p:sp>
      <p:sp>
        <p:nvSpPr>
          <p:cNvPr id="15" name="Объект 1">
            <a:extLst>
              <a:ext uri="{FF2B5EF4-FFF2-40B4-BE49-F238E27FC236}">
                <a16:creationId xmlns:a16="http://schemas.microsoft.com/office/drawing/2014/main" id="{3D241778-B595-3F6B-08D6-A3529001C952}"/>
              </a:ext>
            </a:extLst>
          </p:cNvPr>
          <p:cNvSpPr txBox="1">
            <a:spLocks/>
          </p:cNvSpPr>
          <p:nvPr/>
        </p:nvSpPr>
        <p:spPr>
          <a:xfrm>
            <a:off x="6611867" y="1409134"/>
            <a:ext cx="2506095" cy="544886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1600" dirty="0">
                <a:solidFill>
                  <a:schemeClr val="accent1"/>
                </a:solidFill>
                <a:latin typeface="Lucida Console" panose="020B0609040504020204" pitchFamily="49" charset="0"/>
              </a:rPr>
              <a:t>Узкая специализация </a:t>
            </a:r>
          </a:p>
        </p:txBody>
      </p:sp>
      <p:sp>
        <p:nvSpPr>
          <p:cNvPr id="24" name="Объект 1">
            <a:extLst>
              <a:ext uri="{FF2B5EF4-FFF2-40B4-BE49-F238E27FC236}">
                <a16:creationId xmlns:a16="http://schemas.microsoft.com/office/drawing/2014/main" id="{2887CA16-475C-E7FA-FEAE-509438B62D40}"/>
              </a:ext>
            </a:extLst>
          </p:cNvPr>
          <p:cNvSpPr txBox="1">
            <a:spLocks/>
          </p:cNvSpPr>
          <p:nvPr/>
        </p:nvSpPr>
        <p:spPr>
          <a:xfrm>
            <a:off x="120770" y="2548241"/>
            <a:ext cx="3067023" cy="408169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>
                <a:solidFill>
                  <a:schemeClr val="accent1"/>
                </a:solidFill>
                <a:latin typeface="Impact" panose="020B0806030902050204" pitchFamily="34" charset="0"/>
              </a:rPr>
              <a:t>Калан</a:t>
            </a: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6F53FF87-ABFC-DE57-0392-18F466FB06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720" y="2997123"/>
            <a:ext cx="3067025" cy="2099368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Объект 1">
            <a:extLst>
              <a:ext uri="{FF2B5EF4-FFF2-40B4-BE49-F238E27FC236}">
                <a16:creationId xmlns:a16="http://schemas.microsoft.com/office/drawing/2014/main" id="{38D81B97-6AF0-FB35-7031-BEFC8BD2A7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72575" y="854826"/>
            <a:ext cx="2661318" cy="494719"/>
          </a:xfrm>
          <a:ln>
            <a:noFill/>
          </a:ln>
        </p:spPr>
        <p:txBody>
          <a:bodyPr>
            <a:normAutofit/>
          </a:bodyPr>
          <a:lstStyle/>
          <a:p>
            <a:pPr algn="ctr"/>
            <a:r>
              <a:rPr lang="ru-RU" dirty="0">
                <a:solidFill>
                  <a:schemeClr val="accent1"/>
                </a:solidFill>
                <a:latin typeface="Impact" panose="020B0806030902050204" pitchFamily="34" charset="0"/>
              </a:rPr>
              <a:t>Преимущества</a:t>
            </a:r>
            <a:r>
              <a:rPr lang="en-US" dirty="0">
                <a:solidFill>
                  <a:schemeClr val="accent1"/>
                </a:solidFill>
                <a:latin typeface="Impact" panose="020B0806030902050204" pitchFamily="34" charset="0"/>
              </a:rPr>
              <a:t>:</a:t>
            </a:r>
            <a:endParaRPr lang="ru-RU" dirty="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  <p:sp>
        <p:nvSpPr>
          <p:cNvPr id="11" name="Объект 1">
            <a:extLst>
              <a:ext uri="{FF2B5EF4-FFF2-40B4-BE49-F238E27FC236}">
                <a16:creationId xmlns:a16="http://schemas.microsoft.com/office/drawing/2014/main" id="{F6161BB5-9182-E503-199A-804F7B504EA6}"/>
              </a:ext>
            </a:extLst>
          </p:cNvPr>
          <p:cNvSpPr txBox="1">
            <a:spLocks/>
          </p:cNvSpPr>
          <p:nvPr/>
        </p:nvSpPr>
        <p:spPr>
          <a:xfrm>
            <a:off x="6665778" y="847279"/>
            <a:ext cx="2086316" cy="496367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>
                <a:solidFill>
                  <a:schemeClr val="accent1"/>
                </a:solidFill>
                <a:latin typeface="Impact" panose="020B0806030902050204" pitchFamily="34" charset="0"/>
              </a:rPr>
              <a:t>Недостатки</a:t>
            </a:r>
            <a:r>
              <a:rPr lang="en-US" dirty="0">
                <a:solidFill>
                  <a:schemeClr val="accent1"/>
                </a:solidFill>
                <a:latin typeface="Impact" panose="020B0806030902050204" pitchFamily="34" charset="0"/>
              </a:rPr>
              <a:t>:</a:t>
            </a:r>
            <a:endParaRPr lang="ru-RU" dirty="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B8F4361F-71FF-4D2F-EE0B-F8FA96A17FA5}"/>
              </a:ext>
            </a:extLst>
          </p:cNvPr>
          <p:cNvCxnSpPr>
            <a:cxnSpLocks/>
          </p:cNvCxnSpPr>
          <p:nvPr/>
        </p:nvCxnSpPr>
        <p:spPr>
          <a:xfrm>
            <a:off x="6584809" y="794649"/>
            <a:ext cx="0" cy="6063352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D13EFCB1-86B4-E517-7D7D-E0316F399E04}"/>
              </a:ext>
            </a:extLst>
          </p:cNvPr>
          <p:cNvCxnSpPr>
            <a:cxnSpLocks/>
          </p:cNvCxnSpPr>
          <p:nvPr/>
        </p:nvCxnSpPr>
        <p:spPr>
          <a:xfrm flipH="1">
            <a:off x="3327843" y="794649"/>
            <a:ext cx="0" cy="6063351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666EA99C-5A1A-2C44-FF4F-3FED6B348F6A}"/>
              </a:ext>
            </a:extLst>
          </p:cNvPr>
          <p:cNvCxnSpPr>
            <a:cxnSpLocks/>
          </p:cNvCxnSpPr>
          <p:nvPr/>
        </p:nvCxnSpPr>
        <p:spPr>
          <a:xfrm>
            <a:off x="-9487" y="1364167"/>
            <a:ext cx="12216462" cy="0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296BCD54-6735-01D4-E46E-C59CD9F5B1A2}"/>
              </a:ext>
            </a:extLst>
          </p:cNvPr>
          <p:cNvCxnSpPr>
            <a:cxnSpLocks/>
          </p:cNvCxnSpPr>
          <p:nvPr/>
        </p:nvCxnSpPr>
        <p:spPr>
          <a:xfrm>
            <a:off x="-9487" y="794649"/>
            <a:ext cx="12216462" cy="0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185411D4-6A8D-2816-409C-9FF7BC9ECC9F}"/>
              </a:ext>
            </a:extLst>
          </p:cNvPr>
          <p:cNvSpPr txBox="1"/>
          <p:nvPr/>
        </p:nvSpPr>
        <p:spPr>
          <a:xfrm>
            <a:off x="14975" y="804874"/>
            <a:ext cx="327861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chemeClr val="accent1"/>
                </a:solidFill>
                <a:latin typeface="Impact" panose="020B0806030902050204" pitchFamily="34" charset="0"/>
              </a:rPr>
              <a:t>Аналог</a:t>
            </a:r>
          </a:p>
        </p:txBody>
      </p: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8F93E7D7-5065-39C9-3BB0-105BB03FEC64}"/>
              </a:ext>
            </a:extLst>
          </p:cNvPr>
          <p:cNvCxnSpPr>
            <a:cxnSpLocks/>
          </p:cNvCxnSpPr>
          <p:nvPr/>
        </p:nvCxnSpPr>
        <p:spPr>
          <a:xfrm flipH="1">
            <a:off x="9144816" y="794649"/>
            <a:ext cx="2" cy="6035167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Объект 1">
            <a:extLst>
              <a:ext uri="{FF2B5EF4-FFF2-40B4-BE49-F238E27FC236}">
                <a16:creationId xmlns:a16="http://schemas.microsoft.com/office/drawing/2014/main" id="{6218313A-D292-2D1A-B575-850334EADFB0}"/>
              </a:ext>
            </a:extLst>
          </p:cNvPr>
          <p:cNvSpPr txBox="1">
            <a:spLocks/>
          </p:cNvSpPr>
          <p:nvPr/>
        </p:nvSpPr>
        <p:spPr>
          <a:xfrm>
            <a:off x="9684446" y="853708"/>
            <a:ext cx="2522523" cy="496367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 fontScale="6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>
                <a:solidFill>
                  <a:schemeClr val="accent1"/>
                </a:solidFill>
                <a:latin typeface="Impact" panose="020B0806030902050204" pitchFamily="34" charset="0"/>
              </a:rPr>
              <a:t>Что можно позаимствовать?</a:t>
            </a:r>
          </a:p>
        </p:txBody>
      </p:sp>
      <p:sp>
        <p:nvSpPr>
          <p:cNvPr id="16" name="Объект 1">
            <a:extLst>
              <a:ext uri="{FF2B5EF4-FFF2-40B4-BE49-F238E27FC236}">
                <a16:creationId xmlns:a16="http://schemas.microsoft.com/office/drawing/2014/main" id="{3D241778-B595-3F6B-08D6-A3529001C952}"/>
              </a:ext>
            </a:extLst>
          </p:cNvPr>
          <p:cNvSpPr txBox="1">
            <a:spLocks/>
          </p:cNvSpPr>
          <p:nvPr/>
        </p:nvSpPr>
        <p:spPr>
          <a:xfrm>
            <a:off x="9229310" y="1409134"/>
            <a:ext cx="2893173" cy="544886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1600" dirty="0">
                <a:solidFill>
                  <a:schemeClr val="accent1"/>
                </a:solidFill>
                <a:latin typeface="Lucida Console" panose="020B0609040504020204" pitchFamily="49" charset="0"/>
              </a:rPr>
              <a:t>Конструкция аппарата;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1600" dirty="0">
                <a:solidFill>
                  <a:schemeClr val="accent1"/>
                </a:solidFill>
                <a:latin typeface="Lucida Console" panose="020B0609040504020204" pitchFamily="49" charset="0"/>
              </a:rPr>
              <a:t> Конструкция блока питания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ru-RU" sz="1600" dirty="0">
              <a:solidFill>
                <a:schemeClr val="accent1"/>
              </a:solidFill>
              <a:latin typeface="Lucida Console" panose="020B0609040504020204" pitchFamily="49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ru-RU" sz="1600" dirty="0">
              <a:solidFill>
                <a:schemeClr val="accent1"/>
              </a:solidFill>
              <a:latin typeface="Lucida Console" panose="020B0609040504020204" pitchFamily="49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ru-RU" sz="1600" dirty="0">
              <a:solidFill>
                <a:schemeClr val="accent1"/>
              </a:solidFill>
              <a:latin typeface="Lucida Console" panose="020B0609040504020204" pitchFamily="49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ru-RU" sz="1600" dirty="0">
              <a:solidFill>
                <a:schemeClr val="accent1"/>
              </a:solidFill>
              <a:latin typeface="Lucida Console" panose="020B0609040504020204" pitchFamily="49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ru-RU" sz="1600" dirty="0">
              <a:solidFill>
                <a:schemeClr val="accent1"/>
              </a:solidFill>
              <a:latin typeface="Lucida Console" panose="020B060904050402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27338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1">
            <a:extLst>
              <a:ext uri="{FF2B5EF4-FFF2-40B4-BE49-F238E27FC236}">
                <a16:creationId xmlns:a16="http://schemas.microsoft.com/office/drawing/2014/main" id="{33F3575E-D56E-7339-17EF-74B046AD41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7601" y="49952"/>
            <a:ext cx="2661318" cy="494719"/>
          </a:xfrm>
          <a:ln>
            <a:noFill/>
          </a:ln>
        </p:spPr>
        <p:txBody>
          <a:bodyPr>
            <a:normAutofit/>
          </a:bodyPr>
          <a:lstStyle/>
          <a:p>
            <a:pPr algn="ctr"/>
            <a:r>
              <a:rPr lang="ru-RU" dirty="0">
                <a:solidFill>
                  <a:schemeClr val="accent1"/>
                </a:solidFill>
                <a:latin typeface="Impact" panose="020B0806030902050204" pitchFamily="34" charset="0"/>
              </a:rPr>
              <a:t>Преимущества</a:t>
            </a:r>
            <a:r>
              <a:rPr lang="en-US" dirty="0">
                <a:solidFill>
                  <a:schemeClr val="accent1"/>
                </a:solidFill>
                <a:latin typeface="Impact" panose="020B0806030902050204" pitchFamily="34" charset="0"/>
              </a:rPr>
              <a:t>:</a:t>
            </a:r>
            <a:endParaRPr lang="ru-RU" dirty="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  <p:sp>
        <p:nvSpPr>
          <p:cNvPr id="7" name="Объект 1">
            <a:extLst>
              <a:ext uri="{FF2B5EF4-FFF2-40B4-BE49-F238E27FC236}">
                <a16:creationId xmlns:a16="http://schemas.microsoft.com/office/drawing/2014/main" id="{12F675AE-F8D8-9702-8DBE-CA5F5428D9B3}"/>
              </a:ext>
            </a:extLst>
          </p:cNvPr>
          <p:cNvSpPr txBox="1">
            <a:spLocks/>
          </p:cNvSpPr>
          <p:nvPr/>
        </p:nvSpPr>
        <p:spPr>
          <a:xfrm>
            <a:off x="6650804" y="42405"/>
            <a:ext cx="2086316" cy="496367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>
                <a:solidFill>
                  <a:schemeClr val="accent1"/>
                </a:solidFill>
                <a:latin typeface="Impact" panose="020B0806030902050204" pitchFamily="34" charset="0"/>
              </a:rPr>
              <a:t>Недостатки</a:t>
            </a:r>
            <a:r>
              <a:rPr lang="en-US" dirty="0">
                <a:solidFill>
                  <a:schemeClr val="accent1"/>
                </a:solidFill>
                <a:latin typeface="Impact" panose="020B0806030902050204" pitchFamily="34" charset="0"/>
              </a:rPr>
              <a:t>:</a:t>
            </a:r>
            <a:endParaRPr lang="ru-RU" dirty="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FE2AD59E-1D3E-DC7B-92D8-269CDC258846}"/>
              </a:ext>
            </a:extLst>
          </p:cNvPr>
          <p:cNvCxnSpPr>
            <a:cxnSpLocks/>
          </p:cNvCxnSpPr>
          <p:nvPr/>
        </p:nvCxnSpPr>
        <p:spPr>
          <a:xfrm flipH="1">
            <a:off x="6596892" y="-10226"/>
            <a:ext cx="1" cy="6868225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B96625D4-E7B4-49F6-27C9-F671ACD3B14B}"/>
              </a:ext>
            </a:extLst>
          </p:cNvPr>
          <p:cNvCxnSpPr>
            <a:cxnSpLocks/>
          </p:cNvCxnSpPr>
          <p:nvPr/>
        </p:nvCxnSpPr>
        <p:spPr>
          <a:xfrm flipH="1">
            <a:off x="3337939" y="-10225"/>
            <a:ext cx="1" cy="6868225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Объект 1">
            <a:extLst>
              <a:ext uri="{FF2B5EF4-FFF2-40B4-BE49-F238E27FC236}">
                <a16:creationId xmlns:a16="http://schemas.microsoft.com/office/drawing/2014/main" id="{90675BE9-C748-170E-094F-5F9A5B8E09A3}"/>
              </a:ext>
            </a:extLst>
          </p:cNvPr>
          <p:cNvSpPr txBox="1">
            <a:spLocks/>
          </p:cNvSpPr>
          <p:nvPr/>
        </p:nvSpPr>
        <p:spPr>
          <a:xfrm>
            <a:off x="3397263" y="604847"/>
            <a:ext cx="3205044" cy="6203201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1600" dirty="0">
                <a:solidFill>
                  <a:schemeClr val="accent1"/>
                </a:solidFill>
                <a:latin typeface="Franklin Gothic Medium" panose="020B0603020102020204" pitchFamily="34" charset="0"/>
              </a:rPr>
              <a:t>Легкий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ru-RU" sz="1600" dirty="0">
              <a:solidFill>
                <a:schemeClr val="accent1"/>
              </a:solidFill>
              <a:latin typeface="Franklin Gothic Medium" panose="020B0603020102020204" pitchFamily="34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1600" dirty="0">
                <a:solidFill>
                  <a:schemeClr val="accent1"/>
                </a:solidFill>
                <a:latin typeface="Franklin Gothic Medium" panose="020B0603020102020204" pitchFamily="34" charset="0"/>
              </a:rPr>
              <a:t>Компактный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ru-RU" sz="1600" dirty="0">
              <a:solidFill>
                <a:schemeClr val="accent1"/>
              </a:solidFill>
              <a:latin typeface="Franklin Gothic Medium" panose="020B0603020102020204" pitchFamily="34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1600" dirty="0">
                <a:solidFill>
                  <a:schemeClr val="accent1"/>
                </a:solidFill>
                <a:latin typeface="Franklin Gothic Medium" panose="020B0603020102020204" pitchFamily="34" charset="0"/>
              </a:rPr>
              <a:t>Развертывается 1 человеком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ru-RU" sz="1600" dirty="0">
              <a:solidFill>
                <a:schemeClr val="accent1"/>
              </a:solidFill>
              <a:latin typeface="Franklin Gothic Medium" panose="020B0603020102020204" pitchFamily="34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1600" dirty="0">
                <a:solidFill>
                  <a:schemeClr val="accent1"/>
                </a:solidFill>
                <a:latin typeface="Franklin Gothic Medium" panose="020B0603020102020204" pitchFamily="34" charset="0"/>
              </a:rPr>
              <a:t>Защищенная конструкция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ru-RU" sz="1600" dirty="0">
              <a:solidFill>
                <a:schemeClr val="accent1"/>
              </a:solidFill>
              <a:latin typeface="Franklin Gothic Medium" panose="020B0603020102020204" pitchFamily="34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1600" dirty="0">
                <a:solidFill>
                  <a:schemeClr val="accent1"/>
                </a:solidFill>
                <a:latin typeface="Franklin Gothic Medium" panose="020B0603020102020204" pitchFamily="34" charset="0"/>
              </a:rPr>
              <a:t>Может использоваться при любых погодных условиях.</a:t>
            </a:r>
          </a:p>
        </p:txBody>
      </p:sp>
      <p:sp>
        <p:nvSpPr>
          <p:cNvPr id="17" name="Объект 1">
            <a:extLst>
              <a:ext uri="{FF2B5EF4-FFF2-40B4-BE49-F238E27FC236}">
                <a16:creationId xmlns:a16="http://schemas.microsoft.com/office/drawing/2014/main" id="{B27330C0-2378-DE4A-5326-543FD19B10C8}"/>
              </a:ext>
            </a:extLst>
          </p:cNvPr>
          <p:cNvSpPr txBox="1">
            <a:spLocks/>
          </p:cNvSpPr>
          <p:nvPr/>
        </p:nvSpPr>
        <p:spPr>
          <a:xfrm>
            <a:off x="6735204" y="579815"/>
            <a:ext cx="2623528" cy="620320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600" dirty="0">
                <a:solidFill>
                  <a:schemeClr val="accent1"/>
                </a:solidFill>
                <a:latin typeface="Franklin Gothic Medium" panose="020B0603020102020204" pitchFamily="34" charset="0"/>
              </a:rPr>
              <a:t>Не может быть полностью автоматизирован.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ru-RU" sz="1600" dirty="0">
              <a:solidFill>
                <a:schemeClr val="accent1"/>
              </a:solidFill>
              <a:latin typeface="Franklin Gothic Medium" panose="020B060302010202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600" dirty="0">
                <a:solidFill>
                  <a:schemeClr val="accent1"/>
                </a:solidFill>
                <a:latin typeface="Franklin Gothic Medium" panose="020B0603020102020204" pitchFamily="34" charset="0"/>
              </a:rPr>
              <a:t>Сложность управления для неопытного оператора. </a:t>
            </a:r>
          </a:p>
        </p:txBody>
      </p: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19F715A9-D1C6-0FD3-C11D-0F7C3822C3B2}"/>
              </a:ext>
            </a:extLst>
          </p:cNvPr>
          <p:cNvCxnSpPr>
            <a:cxnSpLocks/>
          </p:cNvCxnSpPr>
          <p:nvPr/>
        </p:nvCxnSpPr>
        <p:spPr>
          <a:xfrm>
            <a:off x="-24461" y="559293"/>
            <a:ext cx="12216462" cy="0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Объект 1">
            <a:extLst>
              <a:ext uri="{FF2B5EF4-FFF2-40B4-BE49-F238E27FC236}">
                <a16:creationId xmlns:a16="http://schemas.microsoft.com/office/drawing/2014/main" id="{9ABFDE66-64FB-3895-B80F-F2115953BD4D}"/>
              </a:ext>
            </a:extLst>
          </p:cNvPr>
          <p:cNvSpPr txBox="1">
            <a:spLocks/>
          </p:cNvSpPr>
          <p:nvPr/>
        </p:nvSpPr>
        <p:spPr>
          <a:xfrm>
            <a:off x="78985" y="1942934"/>
            <a:ext cx="3067021" cy="408169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chemeClr val="accent1"/>
                </a:solidFill>
                <a:latin typeface="Franklin Gothic Medium" panose="020B0603020102020204" pitchFamily="34" charset="0"/>
              </a:rPr>
              <a:t>Dolphin 1</a:t>
            </a:r>
            <a:endParaRPr lang="ru-RU" sz="2400" dirty="0">
              <a:solidFill>
                <a:schemeClr val="accent1"/>
              </a:solidFill>
              <a:latin typeface="Franklin Gothic Medium" panose="020B0603020102020204" pitchFamily="34" charset="0"/>
            </a:endParaRPr>
          </a:p>
        </p:txBody>
      </p:sp>
      <p:cxnSp>
        <p:nvCxn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9A25B71D-EF86-DE2F-EB70-473659C1DC94}"/>
              </a:ext>
            </a:extLst>
          </p:cNvPr>
          <p:cNvCxnSpPr>
            <a:cxnSpLocks/>
          </p:cNvCxnSpPr>
          <p:nvPr/>
        </p:nvCxnSpPr>
        <p:spPr>
          <a:xfrm>
            <a:off x="-24461" y="-10225"/>
            <a:ext cx="12216462" cy="0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1E491530-83AA-CEC6-D2A5-766034F1CAF9}"/>
              </a:ext>
            </a:extLst>
          </p:cNvPr>
          <p:cNvSpPr txBox="1"/>
          <p:nvPr/>
        </p:nvSpPr>
        <p:spPr>
          <a:xfrm>
            <a:off x="1" y="0"/>
            <a:ext cx="327861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chemeClr val="accent1"/>
                </a:solidFill>
                <a:latin typeface="Impact" panose="020B0806030902050204" pitchFamily="34" charset="0"/>
              </a:rPr>
              <a:t>Аналог</a:t>
            </a:r>
          </a:p>
        </p:txBody>
      </p:sp>
      <p:pic>
        <p:nvPicPr>
          <p:cNvPr id="21" name="Рисунок 20" descr="Lifebuoy at Best Price in India">
            <a:extLst>
              <a:ext uri="{FF2B5EF4-FFF2-40B4-BE49-F238E27FC236}">
                <a16:creationId xmlns:a16="http://schemas.microsoft.com/office/drawing/2014/main" id="{66181455-B184-F3DF-AF66-A72FD52829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32896" y="2387177"/>
            <a:ext cx="3067023" cy="212978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4A9E5B99-3EC3-815A-4371-0355043EC126}"/>
              </a:ext>
            </a:extLst>
          </p:cNvPr>
          <p:cNvCxnSpPr>
            <a:cxnSpLocks/>
          </p:cNvCxnSpPr>
          <p:nvPr/>
        </p:nvCxnSpPr>
        <p:spPr>
          <a:xfrm flipH="1">
            <a:off x="9496753" y="0"/>
            <a:ext cx="1" cy="6868225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Объект 1">
            <a:extLst>
              <a:ext uri="{FF2B5EF4-FFF2-40B4-BE49-F238E27FC236}">
                <a16:creationId xmlns:a16="http://schemas.microsoft.com/office/drawing/2014/main" id="{B2A1E73E-6329-B73B-37CE-2C057FCF8BAC}"/>
              </a:ext>
            </a:extLst>
          </p:cNvPr>
          <p:cNvSpPr txBox="1">
            <a:spLocks/>
          </p:cNvSpPr>
          <p:nvPr/>
        </p:nvSpPr>
        <p:spPr>
          <a:xfrm>
            <a:off x="9669472" y="48834"/>
            <a:ext cx="2522523" cy="496367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 fontScale="6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>
                <a:solidFill>
                  <a:schemeClr val="accent1"/>
                </a:solidFill>
                <a:latin typeface="Impact" panose="020B0806030902050204" pitchFamily="34" charset="0"/>
              </a:rPr>
              <a:t>Что можно позаимствовать?</a:t>
            </a:r>
          </a:p>
        </p:txBody>
      </p:sp>
      <p:sp>
        <p:nvSpPr>
          <p:cNvPr id="15" name="Объект 1">
            <a:extLst>
              <a:ext uri="{FF2B5EF4-FFF2-40B4-BE49-F238E27FC236}">
                <a16:creationId xmlns:a16="http://schemas.microsoft.com/office/drawing/2014/main" id="{90675BE9-C748-170E-094F-5F9A5B8E09A3}"/>
              </a:ext>
            </a:extLst>
          </p:cNvPr>
          <p:cNvSpPr txBox="1">
            <a:spLocks/>
          </p:cNvSpPr>
          <p:nvPr/>
        </p:nvSpPr>
        <p:spPr>
          <a:xfrm>
            <a:off x="9491629" y="523220"/>
            <a:ext cx="2675565" cy="6203201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ru-RU" sz="1600" dirty="0">
              <a:solidFill>
                <a:schemeClr val="accent1"/>
              </a:solidFill>
              <a:latin typeface="Impact" panose="020B0806030902050204" pitchFamily="34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1600" dirty="0">
                <a:solidFill>
                  <a:schemeClr val="accent1"/>
                </a:solidFill>
                <a:latin typeface="Franklin Gothic Medium" panose="020B0603020102020204" pitchFamily="34" charset="0"/>
              </a:rPr>
              <a:t>Защищенная конструкция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ru-RU" sz="1600" dirty="0">
              <a:solidFill>
                <a:schemeClr val="accent1"/>
              </a:solidFill>
              <a:latin typeface="Franklin Gothic Medium" panose="020B0603020102020204" pitchFamily="34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1600" dirty="0">
                <a:solidFill>
                  <a:schemeClr val="accent1"/>
                </a:solidFill>
                <a:latin typeface="Franklin Gothic Medium" panose="020B0603020102020204" pitchFamily="34" charset="0"/>
              </a:rPr>
              <a:t>Может использоваться при любых погодных условиях.</a:t>
            </a:r>
          </a:p>
        </p:txBody>
      </p:sp>
    </p:spTree>
    <p:extLst>
      <p:ext uri="{BB962C8B-B14F-4D97-AF65-F5344CB8AC3E}">
        <p14:creationId xmlns:p14="http://schemas.microsoft.com/office/powerpoint/2010/main" val="3841398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1">
            <a:extLst>
              <a:ext uri="{FF2B5EF4-FFF2-40B4-BE49-F238E27FC236}">
                <a16:creationId xmlns:a16="http://schemas.microsoft.com/office/drawing/2014/main" id="{33F3575E-D56E-7339-17EF-74B046AD41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7601" y="49952"/>
            <a:ext cx="2661318" cy="494719"/>
          </a:xfrm>
          <a:ln>
            <a:noFill/>
          </a:ln>
        </p:spPr>
        <p:txBody>
          <a:bodyPr>
            <a:normAutofit/>
          </a:bodyPr>
          <a:lstStyle/>
          <a:p>
            <a:pPr algn="ctr"/>
            <a:r>
              <a:rPr lang="ru-RU" dirty="0">
                <a:solidFill>
                  <a:schemeClr val="accent1"/>
                </a:solidFill>
                <a:latin typeface="Impact" panose="020B0806030902050204" pitchFamily="34" charset="0"/>
              </a:rPr>
              <a:t>Преимущества</a:t>
            </a:r>
            <a:r>
              <a:rPr lang="en-US" dirty="0">
                <a:solidFill>
                  <a:schemeClr val="accent1"/>
                </a:solidFill>
                <a:latin typeface="Impact" panose="020B0806030902050204" pitchFamily="34" charset="0"/>
              </a:rPr>
              <a:t>:</a:t>
            </a:r>
            <a:endParaRPr lang="ru-RU" dirty="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  <p:sp>
        <p:nvSpPr>
          <p:cNvPr id="7" name="Объект 1">
            <a:extLst>
              <a:ext uri="{FF2B5EF4-FFF2-40B4-BE49-F238E27FC236}">
                <a16:creationId xmlns:a16="http://schemas.microsoft.com/office/drawing/2014/main" id="{12F675AE-F8D8-9702-8DBE-CA5F5428D9B3}"/>
              </a:ext>
            </a:extLst>
          </p:cNvPr>
          <p:cNvSpPr txBox="1">
            <a:spLocks/>
          </p:cNvSpPr>
          <p:nvPr/>
        </p:nvSpPr>
        <p:spPr>
          <a:xfrm>
            <a:off x="6650804" y="42405"/>
            <a:ext cx="2086316" cy="496367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>
                <a:solidFill>
                  <a:schemeClr val="accent1"/>
                </a:solidFill>
                <a:latin typeface="Impact" panose="020B0806030902050204" pitchFamily="34" charset="0"/>
              </a:rPr>
              <a:t>Недостатки</a:t>
            </a:r>
            <a:r>
              <a:rPr lang="en-US" dirty="0">
                <a:solidFill>
                  <a:schemeClr val="accent1"/>
                </a:solidFill>
                <a:latin typeface="Impact" panose="020B0806030902050204" pitchFamily="34" charset="0"/>
              </a:rPr>
              <a:t>:</a:t>
            </a:r>
            <a:endParaRPr lang="ru-RU" dirty="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FE2AD59E-1D3E-DC7B-92D8-269CDC258846}"/>
              </a:ext>
            </a:extLst>
          </p:cNvPr>
          <p:cNvCxnSpPr>
            <a:cxnSpLocks/>
          </p:cNvCxnSpPr>
          <p:nvPr/>
        </p:nvCxnSpPr>
        <p:spPr>
          <a:xfrm flipH="1">
            <a:off x="6596892" y="-10226"/>
            <a:ext cx="1" cy="6868225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B96625D4-E7B4-49F6-27C9-F671ACD3B14B}"/>
              </a:ext>
            </a:extLst>
          </p:cNvPr>
          <p:cNvCxnSpPr>
            <a:cxnSpLocks/>
          </p:cNvCxnSpPr>
          <p:nvPr/>
        </p:nvCxnSpPr>
        <p:spPr>
          <a:xfrm flipH="1">
            <a:off x="3337939" y="-10225"/>
            <a:ext cx="1" cy="6868225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Объект 1">
            <a:extLst>
              <a:ext uri="{FF2B5EF4-FFF2-40B4-BE49-F238E27FC236}">
                <a16:creationId xmlns:a16="http://schemas.microsoft.com/office/drawing/2014/main" id="{90675BE9-C748-170E-094F-5F9A5B8E09A3}"/>
              </a:ext>
            </a:extLst>
          </p:cNvPr>
          <p:cNvSpPr txBox="1">
            <a:spLocks/>
          </p:cNvSpPr>
          <p:nvPr/>
        </p:nvSpPr>
        <p:spPr>
          <a:xfrm>
            <a:off x="3397263" y="604847"/>
            <a:ext cx="3205044" cy="6267244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1600" dirty="0">
                <a:solidFill>
                  <a:schemeClr val="accent1"/>
                </a:solidFill>
                <a:latin typeface="Franklin Gothic Medium" panose="020B0603020102020204" pitchFamily="34" charset="0"/>
              </a:rPr>
              <a:t>Хороший обзор комплекса БЛА и БНА, </a:t>
            </a:r>
          </a:p>
          <a:p>
            <a:pPr algn="just"/>
            <a:r>
              <a:rPr lang="ru-RU" sz="1600" dirty="0">
                <a:solidFill>
                  <a:schemeClr val="accent1"/>
                </a:solidFill>
                <a:latin typeface="Franklin Gothic Medium" panose="020B0603020102020204" pitchFamily="34" charset="0"/>
              </a:rPr>
              <a:t>Возможность координации движения БНА по БЛА.</a:t>
            </a:r>
          </a:p>
        </p:txBody>
      </p:sp>
      <p:sp>
        <p:nvSpPr>
          <p:cNvPr id="17" name="Объект 1">
            <a:extLst>
              <a:ext uri="{FF2B5EF4-FFF2-40B4-BE49-F238E27FC236}">
                <a16:creationId xmlns:a16="http://schemas.microsoft.com/office/drawing/2014/main" id="{B27330C0-2378-DE4A-5326-543FD19B10C8}"/>
              </a:ext>
            </a:extLst>
          </p:cNvPr>
          <p:cNvSpPr txBox="1">
            <a:spLocks/>
          </p:cNvSpPr>
          <p:nvPr/>
        </p:nvSpPr>
        <p:spPr>
          <a:xfrm>
            <a:off x="6602307" y="591401"/>
            <a:ext cx="3031047" cy="6266597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600" dirty="0">
                <a:solidFill>
                  <a:schemeClr val="accent1"/>
                </a:solidFill>
                <a:latin typeface="Franklin Gothic Medium" panose="020B0603020102020204" pitchFamily="34" charset="0"/>
              </a:rPr>
              <a:t>Сложное управление 2 беспилотниками сразу,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ru-RU" sz="1600" dirty="0">
              <a:solidFill>
                <a:schemeClr val="accent1"/>
              </a:solidFill>
              <a:latin typeface="Franklin Gothic Medium" panose="020B060302010202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600" dirty="0">
                <a:solidFill>
                  <a:schemeClr val="accent1"/>
                </a:solidFill>
                <a:latin typeface="Franklin Gothic Medium" panose="020B0603020102020204" pitchFamily="34" charset="0"/>
              </a:rPr>
              <a:t>Высокая представленная скорость БНА может нести опасность для утопающих,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ru-RU" sz="1600" dirty="0">
              <a:solidFill>
                <a:schemeClr val="accent1"/>
              </a:solidFill>
              <a:latin typeface="Franklin Gothic Medium" panose="020B060302010202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600" dirty="0">
                <a:solidFill>
                  <a:schemeClr val="accent1"/>
                </a:solidFill>
                <a:latin typeface="Franklin Gothic Medium" panose="020B0603020102020204" pitchFamily="34" charset="0"/>
              </a:rPr>
              <a:t>Система  должна четко определять утопающего и различать его от “играющегося” в воде человека,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ru-RU" sz="1600" dirty="0">
              <a:solidFill>
                <a:schemeClr val="accent1"/>
              </a:solidFill>
              <a:latin typeface="Franklin Gothic Medium" panose="020B060302010202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600" dirty="0">
                <a:solidFill>
                  <a:schemeClr val="accent1"/>
                </a:solidFill>
                <a:latin typeface="Franklin Gothic Medium" panose="020B0603020102020204" pitchFamily="34" charset="0"/>
              </a:rPr>
              <a:t>Невозможность автономности процесса.</a:t>
            </a:r>
          </a:p>
        </p:txBody>
      </p: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19F715A9-D1C6-0FD3-C11D-0F7C3822C3B2}"/>
              </a:ext>
            </a:extLst>
          </p:cNvPr>
          <p:cNvCxnSpPr>
            <a:cxnSpLocks/>
          </p:cNvCxnSpPr>
          <p:nvPr/>
        </p:nvCxnSpPr>
        <p:spPr>
          <a:xfrm>
            <a:off x="-24461" y="559293"/>
            <a:ext cx="12216462" cy="0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9A25B71D-EF86-DE2F-EB70-473659C1DC94}"/>
              </a:ext>
            </a:extLst>
          </p:cNvPr>
          <p:cNvCxnSpPr>
            <a:cxnSpLocks/>
          </p:cNvCxnSpPr>
          <p:nvPr/>
        </p:nvCxnSpPr>
        <p:spPr>
          <a:xfrm>
            <a:off x="-24461" y="-10225"/>
            <a:ext cx="12216462" cy="0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1E491530-83AA-CEC6-D2A5-766034F1CAF9}"/>
              </a:ext>
            </a:extLst>
          </p:cNvPr>
          <p:cNvSpPr txBox="1"/>
          <p:nvPr/>
        </p:nvSpPr>
        <p:spPr>
          <a:xfrm>
            <a:off x="1" y="0"/>
            <a:ext cx="327861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chemeClr val="accent1"/>
                </a:solidFill>
                <a:latin typeface="Impact" panose="020B0806030902050204" pitchFamily="34" charset="0"/>
              </a:rPr>
              <a:t>Аналог</a:t>
            </a:r>
          </a:p>
        </p:txBody>
      </p: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4A9E5B99-3EC3-815A-4371-0355043EC126}"/>
              </a:ext>
            </a:extLst>
          </p:cNvPr>
          <p:cNvCxnSpPr>
            <a:cxnSpLocks/>
          </p:cNvCxnSpPr>
          <p:nvPr/>
        </p:nvCxnSpPr>
        <p:spPr>
          <a:xfrm flipH="1">
            <a:off x="9669473" y="17959"/>
            <a:ext cx="1" cy="6868225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Объект 1">
            <a:extLst>
              <a:ext uri="{FF2B5EF4-FFF2-40B4-BE49-F238E27FC236}">
                <a16:creationId xmlns:a16="http://schemas.microsoft.com/office/drawing/2014/main" id="{B2A1E73E-6329-B73B-37CE-2C057FCF8BAC}"/>
              </a:ext>
            </a:extLst>
          </p:cNvPr>
          <p:cNvSpPr txBox="1">
            <a:spLocks/>
          </p:cNvSpPr>
          <p:nvPr/>
        </p:nvSpPr>
        <p:spPr>
          <a:xfrm>
            <a:off x="9669472" y="48834"/>
            <a:ext cx="2522523" cy="496367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 fontScale="6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>
                <a:solidFill>
                  <a:schemeClr val="accent1"/>
                </a:solidFill>
                <a:latin typeface="Impact" panose="020B0806030902050204" pitchFamily="34" charset="0"/>
              </a:rPr>
              <a:t>Что можно позаимствовать?</a:t>
            </a:r>
          </a:p>
        </p:txBody>
      </p:sp>
      <p:sp>
        <p:nvSpPr>
          <p:cNvPr id="3" name="Объект 1">
            <a:extLst>
              <a:ext uri="{FF2B5EF4-FFF2-40B4-BE49-F238E27FC236}">
                <a16:creationId xmlns:a16="http://schemas.microsoft.com/office/drawing/2014/main" id="{2104A740-E8F0-524C-F705-54D859C8A659}"/>
              </a:ext>
            </a:extLst>
          </p:cNvPr>
          <p:cNvSpPr txBox="1">
            <a:spLocks/>
          </p:cNvSpPr>
          <p:nvPr/>
        </p:nvSpPr>
        <p:spPr>
          <a:xfrm>
            <a:off x="0" y="1296951"/>
            <a:ext cx="3337940" cy="1061008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dirty="0">
                <a:solidFill>
                  <a:schemeClr val="accent1"/>
                </a:solidFill>
                <a:latin typeface="Franklin Gothic Medium" panose="020B0603020102020204" pitchFamily="34" charset="0"/>
              </a:rPr>
              <a:t>Береговой беспилотный комплекс для спасения утопающих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19A99C0-F528-5C1B-2EBA-8A0C081EC0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976" y="2432367"/>
            <a:ext cx="1860550" cy="199326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4B16243-B655-62C9-F986-558CBC7F84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083" y="4590157"/>
            <a:ext cx="2063115" cy="1449705"/>
          </a:xfrm>
          <a:prstGeom prst="rect">
            <a:avLst/>
          </a:prstGeom>
        </p:spPr>
      </p:pic>
      <p:sp>
        <p:nvSpPr>
          <p:cNvPr id="21" name="Объект 1">
            <a:extLst>
              <a:ext uri="{FF2B5EF4-FFF2-40B4-BE49-F238E27FC236}">
                <a16:creationId xmlns:a16="http://schemas.microsoft.com/office/drawing/2014/main" id="{90675BE9-C748-170E-094F-5F9A5B8E09A3}"/>
              </a:ext>
            </a:extLst>
          </p:cNvPr>
          <p:cNvSpPr txBox="1">
            <a:spLocks/>
          </p:cNvSpPr>
          <p:nvPr/>
        </p:nvSpPr>
        <p:spPr>
          <a:xfrm>
            <a:off x="9687532" y="599493"/>
            <a:ext cx="2486402" cy="6267244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1600" dirty="0">
                <a:solidFill>
                  <a:schemeClr val="accent1"/>
                </a:solidFill>
                <a:latin typeface="Franklin Gothic Medium" panose="020B0603020102020204" pitchFamily="34" charset="0"/>
              </a:rPr>
              <a:t>Хороший обзор</a:t>
            </a:r>
          </a:p>
        </p:txBody>
      </p:sp>
    </p:spTree>
    <p:extLst>
      <p:ext uri="{BB962C8B-B14F-4D97-AF65-F5344CB8AC3E}">
        <p14:creationId xmlns:p14="http://schemas.microsoft.com/office/powerpoint/2010/main" val="35214520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1">
            <a:extLst>
              <a:ext uri="{FF2B5EF4-FFF2-40B4-BE49-F238E27FC236}">
                <a16:creationId xmlns:a16="http://schemas.microsoft.com/office/drawing/2014/main" id="{33F3575E-D56E-7339-17EF-74B046AD41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7600" y="49952"/>
            <a:ext cx="8816331" cy="494719"/>
          </a:xfrm>
          <a:ln>
            <a:noFill/>
          </a:ln>
        </p:spPr>
        <p:txBody>
          <a:bodyPr>
            <a:normAutofit/>
          </a:bodyPr>
          <a:lstStyle/>
          <a:p>
            <a:pPr algn="ctr"/>
            <a:r>
              <a:rPr lang="ru-RU" dirty="0">
                <a:solidFill>
                  <a:schemeClr val="accent1"/>
                </a:solidFill>
                <a:latin typeface="Impact" panose="020B0806030902050204" pitchFamily="34" charset="0"/>
              </a:rPr>
              <a:t>Преимущества</a:t>
            </a:r>
            <a:r>
              <a:rPr lang="en-US" dirty="0">
                <a:solidFill>
                  <a:schemeClr val="accent1"/>
                </a:solidFill>
                <a:latin typeface="Impact" panose="020B0806030902050204" pitchFamily="34" charset="0"/>
              </a:rPr>
              <a:t>:</a:t>
            </a:r>
            <a:endParaRPr lang="ru-RU" dirty="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B96625D4-E7B4-49F6-27C9-F671ACD3B14B}"/>
              </a:ext>
            </a:extLst>
          </p:cNvPr>
          <p:cNvCxnSpPr>
            <a:cxnSpLocks/>
          </p:cNvCxnSpPr>
          <p:nvPr/>
        </p:nvCxnSpPr>
        <p:spPr>
          <a:xfrm flipH="1">
            <a:off x="3337939" y="-10225"/>
            <a:ext cx="1" cy="6868225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Объект 1">
            <a:extLst>
              <a:ext uri="{FF2B5EF4-FFF2-40B4-BE49-F238E27FC236}">
                <a16:creationId xmlns:a16="http://schemas.microsoft.com/office/drawing/2014/main" id="{90675BE9-C748-170E-094F-5F9A5B8E09A3}"/>
              </a:ext>
            </a:extLst>
          </p:cNvPr>
          <p:cNvSpPr txBox="1">
            <a:spLocks/>
          </p:cNvSpPr>
          <p:nvPr/>
        </p:nvSpPr>
        <p:spPr>
          <a:xfrm>
            <a:off x="3397263" y="604847"/>
            <a:ext cx="3205044" cy="6267244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ru-RU" sz="1600" dirty="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  <p:sp>
        <p:nvSpPr>
          <p:cNvPr id="17" name="Объект 1">
            <a:extLst>
              <a:ext uri="{FF2B5EF4-FFF2-40B4-BE49-F238E27FC236}">
                <a16:creationId xmlns:a16="http://schemas.microsoft.com/office/drawing/2014/main" id="{B27330C0-2378-DE4A-5326-543FD19B10C8}"/>
              </a:ext>
            </a:extLst>
          </p:cNvPr>
          <p:cNvSpPr txBox="1">
            <a:spLocks/>
          </p:cNvSpPr>
          <p:nvPr/>
        </p:nvSpPr>
        <p:spPr>
          <a:xfrm>
            <a:off x="6602307" y="591401"/>
            <a:ext cx="3031047" cy="6266597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endParaRPr lang="ru-RU" sz="1600" dirty="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19F715A9-D1C6-0FD3-C11D-0F7C3822C3B2}"/>
              </a:ext>
            </a:extLst>
          </p:cNvPr>
          <p:cNvCxnSpPr>
            <a:cxnSpLocks/>
          </p:cNvCxnSpPr>
          <p:nvPr/>
        </p:nvCxnSpPr>
        <p:spPr>
          <a:xfrm>
            <a:off x="-24461" y="559293"/>
            <a:ext cx="12216462" cy="0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9A25B71D-EF86-DE2F-EB70-473659C1DC94}"/>
              </a:ext>
            </a:extLst>
          </p:cNvPr>
          <p:cNvCxnSpPr>
            <a:cxnSpLocks/>
          </p:cNvCxnSpPr>
          <p:nvPr/>
        </p:nvCxnSpPr>
        <p:spPr>
          <a:xfrm>
            <a:off x="-24461" y="-10225"/>
            <a:ext cx="12216462" cy="0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1E491530-83AA-CEC6-D2A5-766034F1CAF9}"/>
              </a:ext>
            </a:extLst>
          </p:cNvPr>
          <p:cNvSpPr txBox="1"/>
          <p:nvPr/>
        </p:nvSpPr>
        <p:spPr>
          <a:xfrm>
            <a:off x="-24461" y="-9480"/>
            <a:ext cx="327861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chemeClr val="accent1"/>
                </a:solidFill>
                <a:latin typeface="Impact" panose="020B0806030902050204" pitchFamily="34" charset="0"/>
              </a:rPr>
              <a:t>Наша разработка</a:t>
            </a:r>
          </a:p>
        </p:txBody>
      </p:sp>
      <p:sp>
        <p:nvSpPr>
          <p:cNvPr id="3" name="Объект 1">
            <a:extLst>
              <a:ext uri="{FF2B5EF4-FFF2-40B4-BE49-F238E27FC236}">
                <a16:creationId xmlns:a16="http://schemas.microsoft.com/office/drawing/2014/main" id="{2104A740-E8F0-524C-F705-54D859C8A659}"/>
              </a:ext>
            </a:extLst>
          </p:cNvPr>
          <p:cNvSpPr txBox="1">
            <a:spLocks/>
          </p:cNvSpPr>
          <p:nvPr/>
        </p:nvSpPr>
        <p:spPr>
          <a:xfrm>
            <a:off x="-19661" y="931191"/>
            <a:ext cx="3337940" cy="1061008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dirty="0">
                <a:solidFill>
                  <a:schemeClr val="accent1"/>
                </a:solidFill>
                <a:latin typeface="Impact" panose="020B0806030902050204" pitchFamily="34" charset="0"/>
              </a:rPr>
              <a:t>МБНА</a:t>
            </a:r>
          </a:p>
        </p:txBody>
      </p:sp>
      <p:sp>
        <p:nvSpPr>
          <p:cNvPr id="21" name="Объект 1">
            <a:extLst>
              <a:ext uri="{FF2B5EF4-FFF2-40B4-BE49-F238E27FC236}">
                <a16:creationId xmlns:a16="http://schemas.microsoft.com/office/drawing/2014/main" id="{90675BE9-C748-170E-094F-5F9A5B8E09A3}"/>
              </a:ext>
            </a:extLst>
          </p:cNvPr>
          <p:cNvSpPr txBox="1">
            <a:spLocks/>
          </p:cNvSpPr>
          <p:nvPr/>
        </p:nvSpPr>
        <p:spPr>
          <a:xfrm>
            <a:off x="9687532" y="599493"/>
            <a:ext cx="2486402" cy="6267244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ru-RU" sz="1600" dirty="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  <p:sp>
        <p:nvSpPr>
          <p:cNvPr id="22" name="Объект 1">
            <a:extLst>
              <a:ext uri="{FF2B5EF4-FFF2-40B4-BE49-F238E27FC236}">
                <a16:creationId xmlns:a16="http://schemas.microsoft.com/office/drawing/2014/main" id="{2104A740-E8F0-524C-F705-54D859C8A659}"/>
              </a:ext>
            </a:extLst>
          </p:cNvPr>
          <p:cNvSpPr txBox="1">
            <a:spLocks/>
          </p:cNvSpPr>
          <p:nvPr/>
        </p:nvSpPr>
        <p:spPr>
          <a:xfrm>
            <a:off x="3337938" y="766447"/>
            <a:ext cx="8854061" cy="5929628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450000">
              <a:lnSpc>
                <a:spcPct val="150000"/>
              </a:lnSpc>
            </a:pPr>
            <a:r>
              <a:rPr lang="ru-RU" sz="2000" dirty="0">
                <a:solidFill>
                  <a:schemeClr val="accent1"/>
                </a:solidFill>
                <a:latin typeface="Franklin Gothic Medium" panose="020B0603020102020204" pitchFamily="34" charset="0"/>
              </a:rPr>
              <a:t>Конструкция блока питания;</a:t>
            </a:r>
          </a:p>
          <a:p>
            <a:pPr indent="450000">
              <a:lnSpc>
                <a:spcPct val="150000"/>
              </a:lnSpc>
              <a:spcBef>
                <a:spcPts val="0"/>
              </a:spcBef>
            </a:pPr>
            <a:r>
              <a:rPr lang="ru-RU" sz="2000" dirty="0">
                <a:solidFill>
                  <a:schemeClr val="accent1"/>
                </a:solidFill>
                <a:latin typeface="Franklin Gothic Medium" panose="020B0603020102020204" pitchFamily="34" charset="0"/>
              </a:rPr>
              <a:t>Легкость управления;</a:t>
            </a:r>
          </a:p>
          <a:p>
            <a:pPr indent="450000">
              <a:lnSpc>
                <a:spcPct val="150000"/>
              </a:lnSpc>
              <a:spcBef>
                <a:spcPts val="0"/>
              </a:spcBef>
            </a:pPr>
            <a:r>
              <a:rPr lang="ru-RU" sz="2000" dirty="0">
                <a:solidFill>
                  <a:schemeClr val="accent1"/>
                </a:solidFill>
                <a:latin typeface="Franklin Gothic Medium" panose="020B0603020102020204" pitchFamily="34" charset="0"/>
              </a:rPr>
              <a:t>Возможность  использования при любых погодных условиях.</a:t>
            </a:r>
            <a:endParaRPr lang="ru-RU" sz="2000" dirty="0">
              <a:latin typeface="Lucida Console" panose="020B0609040504020204" pitchFamily="49" charset="0"/>
            </a:endParaRPr>
          </a:p>
          <a:p>
            <a:endParaRPr lang="ru-RU" sz="2000" dirty="0">
              <a:latin typeface="Lucida Console" panose="020B0609040504020204" pitchFamily="49" charset="0"/>
            </a:endParaRPr>
          </a:p>
          <a:p>
            <a:pPr algn="ctr"/>
            <a:endParaRPr lang="ru-RU" sz="2000" dirty="0">
              <a:solidFill>
                <a:schemeClr val="accent1"/>
              </a:solidFill>
              <a:latin typeface="Lucida Console" panose="020B0609040504020204" pitchFamily="49" charset="0"/>
            </a:endParaRPr>
          </a:p>
          <a:p>
            <a:pPr algn="ctr"/>
            <a:endParaRPr lang="ru-RU" sz="2000" dirty="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022FD47-F3D3-8D16-49B2-BEC9AC24F5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216" y="1347852"/>
            <a:ext cx="2816474" cy="1712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11551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44746504-9C1A-6A7C-1A46-71BF45B6ADEA}"/>
              </a:ext>
            </a:extLst>
          </p:cNvPr>
          <p:cNvSpPr txBox="1"/>
          <p:nvPr/>
        </p:nvSpPr>
        <p:spPr>
          <a:xfrm>
            <a:off x="0" y="0"/>
            <a:ext cx="1045464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lang="ru-RU" sz="4000" dirty="0">
                <a:solidFill>
                  <a:schemeClr val="accent1"/>
                </a:solidFill>
                <a:latin typeface="Impact" panose="020B0806030902050204" pitchFamily="34" charset="0"/>
                <a:ea typeface="PT Sans"/>
                <a:cs typeface="PT Sans"/>
                <a:sym typeface="PT Sans"/>
              </a:rPr>
              <a:t>Монетизация</a:t>
            </a: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lang="ru-RU" sz="4000" dirty="0">
                <a:solidFill>
                  <a:schemeClr val="accent1"/>
                </a:solidFill>
                <a:latin typeface="Impact" panose="020B0806030902050204" pitchFamily="34" charset="0"/>
                <a:ea typeface="PT Sans"/>
                <a:cs typeface="PT Sans"/>
                <a:sym typeface="PT Sans"/>
              </a:rPr>
              <a:t>Модель коммерциализации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CCD5660-9EF2-3B91-2E36-26DF4B80EA0C}"/>
              </a:ext>
            </a:extLst>
          </p:cNvPr>
          <p:cNvSpPr txBox="1"/>
          <p:nvPr/>
        </p:nvSpPr>
        <p:spPr>
          <a:xfrm>
            <a:off x="0" y="1323439"/>
            <a:ext cx="8539316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solidFill>
                  <a:schemeClr val="accent1"/>
                </a:solidFill>
                <a:latin typeface="Franklin Gothic Book" panose="020B0503020102020204" pitchFamily="34" charset="0"/>
              </a:rPr>
              <a:t>Наша модель монетизации – производство</a:t>
            </a:r>
            <a:r>
              <a:rPr lang="en-US" sz="2400" dirty="0">
                <a:solidFill>
                  <a:schemeClr val="accent1"/>
                </a:solidFill>
                <a:latin typeface="Franklin Gothic Book" panose="020B0503020102020204" pitchFamily="34" charset="0"/>
              </a:rPr>
              <a:t>.</a:t>
            </a:r>
            <a:endParaRPr lang="ru-RU" sz="2400" dirty="0">
              <a:solidFill>
                <a:schemeClr val="accent1"/>
              </a:solidFill>
              <a:latin typeface="Franklin Gothic Book" panose="020B0503020102020204" pitchFamily="34" charset="0"/>
            </a:endParaRPr>
          </a:p>
          <a:p>
            <a:pPr algn="just"/>
            <a:r>
              <a:rPr lang="ru-RU" sz="2400" dirty="0">
                <a:solidFill>
                  <a:schemeClr val="accent1"/>
                </a:solidFill>
                <a:latin typeface="Franklin Gothic Book" panose="020B0503020102020204" pitchFamily="34" charset="0"/>
              </a:rPr>
              <a:t>Заработок с помощью продукта будет осуществляться продажей беспилотных надводных аппаратов и оказанием услуг по их дальнейшему обслуживанию и ремонту</a:t>
            </a:r>
            <a:r>
              <a:rPr lang="en-US" sz="2400" dirty="0">
                <a:solidFill>
                  <a:schemeClr val="accent1"/>
                </a:solidFill>
                <a:latin typeface="Franklin Gothic Book" panose="020B0503020102020204" pitchFamily="34" charset="0"/>
              </a:rPr>
              <a:t>.</a:t>
            </a:r>
            <a:endParaRPr lang="ru-RU" sz="2400" dirty="0">
              <a:solidFill>
                <a:schemeClr val="accent1"/>
              </a:solidFill>
              <a:latin typeface="Franklin Gothic Book" panose="020B0503020102020204" pitchFamily="34" charset="0"/>
            </a:endParaRPr>
          </a:p>
          <a:p>
            <a:pPr algn="just"/>
            <a:r>
              <a:rPr lang="ru-RU" sz="2400" dirty="0">
                <a:solidFill>
                  <a:schemeClr val="accent1"/>
                </a:solidFill>
                <a:latin typeface="Franklin Gothic Book" panose="020B0503020102020204" pitchFamily="34" charset="0"/>
              </a:rPr>
              <a:t>Цена готового рабочего аппарата – 2</a:t>
            </a:r>
            <a:r>
              <a:rPr lang="en-US" sz="2400" dirty="0">
                <a:solidFill>
                  <a:schemeClr val="accent1"/>
                </a:solidFill>
                <a:latin typeface="Franklin Gothic Book" panose="020B0503020102020204" pitchFamily="34" charset="0"/>
              </a:rPr>
              <a:t>,3</a:t>
            </a:r>
            <a:r>
              <a:rPr lang="ru-RU" sz="2400" dirty="0">
                <a:solidFill>
                  <a:schemeClr val="accent1"/>
                </a:solidFill>
                <a:latin typeface="Franklin Gothic Book" panose="020B0503020102020204" pitchFamily="34" charset="0"/>
              </a:rPr>
              <a:t> миллиона рублей</a:t>
            </a:r>
            <a:r>
              <a:rPr lang="en-US" sz="2400" dirty="0">
                <a:solidFill>
                  <a:schemeClr val="accent1"/>
                </a:solidFill>
                <a:latin typeface="Franklin Gothic Book" panose="020B0503020102020204" pitchFamily="34" charset="0"/>
              </a:rPr>
              <a:t>.</a:t>
            </a:r>
            <a:r>
              <a:rPr lang="ru-RU" sz="2400" dirty="0">
                <a:solidFill>
                  <a:schemeClr val="accent1"/>
                </a:solidFill>
                <a:latin typeface="Franklin Gothic Book" panose="020B0503020102020204" pitchFamily="34" charset="0"/>
              </a:rPr>
              <a:t> Цена устанавливается в зависимости от цены электронных приборов и датчиков</a:t>
            </a:r>
            <a:r>
              <a:rPr lang="en-US" sz="2400" dirty="0">
                <a:solidFill>
                  <a:schemeClr val="accent1"/>
                </a:solidFill>
                <a:latin typeface="Franklin Gothic Book" panose="020B0503020102020204" pitchFamily="34" charset="0"/>
              </a:rPr>
              <a:t>,</a:t>
            </a:r>
            <a:r>
              <a:rPr lang="ru-RU" sz="2400" dirty="0">
                <a:solidFill>
                  <a:schemeClr val="accent1"/>
                </a:solidFill>
                <a:latin typeface="Franklin Gothic Book" panose="020B0503020102020204" pitchFamily="34" charset="0"/>
              </a:rPr>
              <a:t> цены на материал для изготовления корпуса аппарата</a:t>
            </a:r>
            <a:r>
              <a:rPr lang="en-US" sz="2400" dirty="0">
                <a:solidFill>
                  <a:schemeClr val="accent1"/>
                </a:solidFill>
                <a:latin typeface="Franklin Gothic Book" panose="020B0503020102020204" pitchFamily="34" charset="0"/>
              </a:rPr>
              <a:t>,</a:t>
            </a:r>
            <a:r>
              <a:rPr lang="ru-RU" sz="2400" dirty="0">
                <a:solidFill>
                  <a:schemeClr val="accent1"/>
                </a:solidFill>
                <a:latin typeface="Franklin Gothic Book" panose="020B0503020102020204" pitchFamily="34" charset="0"/>
              </a:rPr>
              <a:t> </a:t>
            </a:r>
            <a:r>
              <a:rPr lang="ru-RU" sz="2400" dirty="0" err="1">
                <a:solidFill>
                  <a:schemeClr val="accent1"/>
                </a:solidFill>
                <a:latin typeface="Franklin Gothic Book" panose="020B0503020102020204" pitchFamily="34" charset="0"/>
              </a:rPr>
              <a:t>ресурсозатрат</a:t>
            </a:r>
            <a:r>
              <a:rPr lang="ru-RU" sz="2400" dirty="0">
                <a:solidFill>
                  <a:schemeClr val="accent1"/>
                </a:solidFill>
                <a:latin typeface="Franklin Gothic Book" panose="020B0503020102020204" pitchFamily="34" charset="0"/>
              </a:rPr>
              <a:t> на создание ИИ и маржи</a:t>
            </a:r>
            <a:r>
              <a:rPr lang="en-US" sz="2400" dirty="0">
                <a:solidFill>
                  <a:schemeClr val="accent1"/>
                </a:solidFill>
                <a:latin typeface="Franklin Gothic Book" panose="020B0503020102020204" pitchFamily="34" charset="0"/>
              </a:rPr>
              <a:t>.</a:t>
            </a:r>
            <a:endParaRPr lang="ru-RU" sz="2400" dirty="0">
              <a:solidFill>
                <a:schemeClr val="accent1"/>
              </a:solidFill>
              <a:latin typeface="Franklin Gothic Book" panose="020B0503020102020204" pitchFamily="34" charset="0"/>
            </a:endParaRPr>
          </a:p>
          <a:p>
            <a:pPr algn="just"/>
            <a:r>
              <a:rPr lang="ru-RU" sz="2400" dirty="0">
                <a:solidFill>
                  <a:schemeClr val="accent1"/>
                </a:solidFill>
                <a:latin typeface="Franklin Gothic Book" panose="020B0503020102020204" pitchFamily="34" charset="0"/>
              </a:rPr>
              <a:t>Продукт планируется продавать спасательным организациям</a:t>
            </a:r>
            <a:r>
              <a:rPr lang="en-US" sz="2400" dirty="0">
                <a:solidFill>
                  <a:schemeClr val="accent1"/>
                </a:solidFill>
                <a:latin typeface="Franklin Gothic Book" panose="020B0503020102020204" pitchFamily="34" charset="0"/>
              </a:rPr>
              <a:t>.</a:t>
            </a:r>
            <a:endParaRPr lang="ru-RU" sz="2400" dirty="0">
              <a:solidFill>
                <a:schemeClr val="accent1"/>
              </a:solidFill>
              <a:latin typeface="Franklin Gothic Book" panose="020B0503020102020204" pitchFamily="34" charset="0"/>
            </a:endParaRPr>
          </a:p>
        </p:txBody>
      </p:sp>
      <p:pic>
        <p:nvPicPr>
          <p:cNvPr id="4" name="Picture 2" descr="https://cdnstatic.rg.ru/uploads/images/188/37/43/1000p.jpg">
            <a:extLst>
              <a:ext uri="{FF2B5EF4-FFF2-40B4-BE49-F238E27FC236}">
                <a16:creationId xmlns:a16="http://schemas.microsoft.com/office/drawing/2014/main" id="{89E30D55-D26F-7AA1-38F2-5CC78527FB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6238" y="1143336"/>
            <a:ext cx="2703990" cy="1803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s://makipa.ru/media/upload/blog/blogimage/04-2/04-2_63pPUkr.jpg">
            <a:extLst>
              <a:ext uri="{FF2B5EF4-FFF2-40B4-BE49-F238E27FC236}">
                <a16:creationId xmlns:a16="http://schemas.microsoft.com/office/drawing/2014/main" id="{5DF623A7-7FF5-4803-7776-BAD1BC2F9A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6238" y="3364278"/>
            <a:ext cx="2707695" cy="1803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7">
            <a:extLst>
              <a:ext uri="{FF2B5EF4-FFF2-40B4-BE49-F238E27FC236}">
                <a16:creationId xmlns:a16="http://schemas.microsoft.com/office/drawing/2014/main" id="{FFD7C465-FB78-BEB0-FE0A-31B375FF04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408" b="89199" l="8649" r="97297">
                        <a14:foregroundMark x1="40811" y1="36934" x2="41351" y2="56446"/>
                        <a14:foregroundMark x1="42703" y1="60976" x2="18919" y2="60627"/>
                        <a14:foregroundMark x1="31892" y1="54007" x2="25946" y2="57840"/>
                        <a14:foregroundMark x1="16216" y1="54704" x2="11892" y2="62718"/>
                        <a14:foregroundMark x1="8649" y1="64808" x2="8649" y2="67596"/>
                        <a14:foregroundMark x1="9459" y1="79094" x2="10541" y2="83624"/>
                        <a14:foregroundMark x1="12162" y1="85366" x2="43243" y2="85017"/>
                        <a14:foregroundMark x1="47027" y1="79791" x2="46757" y2="64460"/>
                        <a14:foregroundMark x1="42432" y1="74564" x2="12703" y2="73868"/>
                        <a14:foregroundMark x1="41351" y1="22997" x2="58108" y2="16725"/>
                        <a14:foregroundMark x1="64054" y1="59582" x2="78649" y2="59582"/>
                        <a14:foregroundMark x1="85405" y1="56794" x2="94324" y2="63415"/>
                        <a14:foregroundMark x1="91622" y1="70035" x2="92973" y2="69338"/>
                        <a14:foregroundMark x1="97297" y1="65505" x2="97297" y2="655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570357"/>
            <a:ext cx="2808312" cy="2178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8">
            <a:extLst>
              <a:ext uri="{FF2B5EF4-FFF2-40B4-BE49-F238E27FC236}">
                <a16:creationId xmlns:a16="http://schemas.microsoft.com/office/drawing/2014/main" id="{7AE60364-12C9-47FB-C92C-42125EE409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650" b="95480" l="6250" r="90341">
                        <a14:foregroundMark x1="43182" y1="45198" x2="38068" y2="31073"/>
                        <a14:foregroundMark x1="25568" y1="19209" x2="27273" y2="15254"/>
                        <a14:foregroundMark x1="27841" y1="12994" x2="19318" y2="14124"/>
                        <a14:foregroundMark x1="19886" y1="23164" x2="9091" y2="36723"/>
                        <a14:foregroundMark x1="10795" y1="43503" x2="15909" y2="54237"/>
                        <a14:foregroundMark x1="23295" y1="56497" x2="39773" y2="53107"/>
                        <a14:foregroundMark x1="14773" y1="40113" x2="6250" y2="41243"/>
                        <a14:foregroundMark x1="38636" y1="10734" x2="38636" y2="10734"/>
                        <a14:foregroundMark x1="40341" y1="7910" x2="40341" y2="7910"/>
                        <a14:foregroundMark x1="32386" y1="5650" x2="32386" y2="5650"/>
                        <a14:foregroundMark x1="82386" y1="35593" x2="58523" y2="58757"/>
                        <a14:foregroundMark x1="86932" y1="31638" x2="86932" y2="31638"/>
                        <a14:foregroundMark x1="87500" y1="27684" x2="82955" y2="35028"/>
                        <a14:foregroundMark x1="92045" y1="32768" x2="92045" y2="27119"/>
                        <a14:foregroundMark x1="86364" y1="51977" x2="82386" y2="86441"/>
                        <a14:foregroundMark x1="85795" y1="83051" x2="83523" y2="91525"/>
                        <a14:foregroundMark x1="86364" y1="81921" x2="83523" y2="94350"/>
                        <a14:foregroundMark x1="71023" y1="62712" x2="63068" y2="95480"/>
                        <a14:foregroundMark x1="53977" y1="71751" x2="44318" y2="94915"/>
                        <a14:foregroundMark x1="36932" y1="80791" x2="27841" y2="94915"/>
                        <a14:foregroundMark x1="18750" y1="87571" x2="10795" y2="94915"/>
                        <a14:backgroundMark x1="32955" y1="18644" x2="32955" y2="186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5035282"/>
            <a:ext cx="1461596" cy="1469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92779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44746504-9C1A-6A7C-1A46-71BF45B6ADEA}"/>
              </a:ext>
            </a:extLst>
          </p:cNvPr>
          <p:cNvSpPr txBox="1"/>
          <p:nvPr/>
        </p:nvSpPr>
        <p:spPr>
          <a:xfrm>
            <a:off x="0" y="0"/>
            <a:ext cx="1045464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lang="ru-RU" sz="4000" dirty="0">
                <a:solidFill>
                  <a:schemeClr val="accent1"/>
                </a:solidFill>
                <a:latin typeface="Impact" panose="020B0806030902050204" pitchFamily="34" charset="0"/>
                <a:ea typeface="PT Sans"/>
                <a:cs typeface="PT Sans"/>
                <a:sym typeface="PT Sans"/>
              </a:rPr>
              <a:t>Бизнес-модель</a:t>
            </a:r>
          </a:p>
        </p:txBody>
      </p:sp>
      <p:pic>
        <p:nvPicPr>
          <p:cNvPr id="2" name="Picture 11">
            <a:extLst>
              <a:ext uri="{FF2B5EF4-FFF2-40B4-BE49-F238E27FC236}">
                <a16:creationId xmlns:a16="http://schemas.microsoft.com/office/drawing/2014/main" id="{A02F2794-FC85-5B5A-A116-1172953F57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960" y="840774"/>
            <a:ext cx="10668572" cy="5793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C8F0379-6988-454A-D458-86F28BE5AB7B}"/>
              </a:ext>
            </a:extLst>
          </p:cNvPr>
          <p:cNvSpPr txBox="1"/>
          <p:nvPr/>
        </p:nvSpPr>
        <p:spPr>
          <a:xfrm>
            <a:off x="9376786" y="925112"/>
            <a:ext cx="18722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Сегменты клиентов  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потребителей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57C793B-9C48-AD10-9EBC-EEF3AC1FFACC}"/>
              </a:ext>
            </a:extLst>
          </p:cNvPr>
          <p:cNvSpPr txBox="1"/>
          <p:nvPr/>
        </p:nvSpPr>
        <p:spPr>
          <a:xfrm>
            <a:off x="820011" y="853540"/>
            <a:ext cx="18722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08A0DFF-3D47-FEC5-0849-15480E61782D}"/>
              </a:ext>
            </a:extLst>
          </p:cNvPr>
          <p:cNvSpPr txBox="1"/>
          <p:nvPr/>
        </p:nvSpPr>
        <p:spPr>
          <a:xfrm>
            <a:off x="5091666" y="834736"/>
            <a:ext cx="187220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Уникальная ценность предложения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038BAC-1339-5047-0F54-8C01AB6E6247}"/>
              </a:ext>
            </a:extLst>
          </p:cNvPr>
          <p:cNvSpPr txBox="1"/>
          <p:nvPr/>
        </p:nvSpPr>
        <p:spPr>
          <a:xfrm>
            <a:off x="2908412" y="844269"/>
            <a:ext cx="18722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D77E5BC-E746-D79D-9D16-3186D03E2434}"/>
              </a:ext>
            </a:extLst>
          </p:cNvPr>
          <p:cNvSpPr txBox="1"/>
          <p:nvPr/>
        </p:nvSpPr>
        <p:spPr>
          <a:xfrm>
            <a:off x="7180528" y="852876"/>
            <a:ext cx="187220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Нерыночное конкурентное преимущество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8FD555F-EA3B-D3A8-5945-5CA3E9CBD4E8}"/>
              </a:ext>
            </a:extLst>
          </p:cNvPr>
          <p:cNvSpPr txBox="1"/>
          <p:nvPr/>
        </p:nvSpPr>
        <p:spPr>
          <a:xfrm>
            <a:off x="2932260" y="2924051"/>
            <a:ext cx="18722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Ключевые метрики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8A2FA41-6A80-E08C-D049-F49CE6ACDCC6}"/>
              </a:ext>
            </a:extLst>
          </p:cNvPr>
          <p:cNvSpPr txBox="1"/>
          <p:nvPr/>
        </p:nvSpPr>
        <p:spPr>
          <a:xfrm>
            <a:off x="7180528" y="2918010"/>
            <a:ext cx="18722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Каналы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D668645-B305-56F0-B832-A0B38C03AD71}"/>
              </a:ext>
            </a:extLst>
          </p:cNvPr>
          <p:cNvSpPr txBox="1"/>
          <p:nvPr/>
        </p:nvSpPr>
        <p:spPr>
          <a:xfrm>
            <a:off x="767468" y="5031555"/>
            <a:ext cx="18722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расходов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399D35B-18DC-29B4-46AD-6460F879290A}"/>
              </a:ext>
            </a:extLst>
          </p:cNvPr>
          <p:cNvSpPr txBox="1"/>
          <p:nvPr/>
        </p:nvSpPr>
        <p:spPr>
          <a:xfrm>
            <a:off x="6106734" y="5027136"/>
            <a:ext cx="18722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Потоки выручки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F7707A8-1DEA-D773-ADD3-3C60C88BD89A}"/>
              </a:ext>
            </a:extLst>
          </p:cNvPr>
          <p:cNvSpPr txBox="1"/>
          <p:nvPr/>
        </p:nvSpPr>
        <p:spPr>
          <a:xfrm>
            <a:off x="9419816" y="2977788"/>
            <a:ext cx="18722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Ранние последователи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6A501A3-A7F4-2D24-DFE6-97696D224458}"/>
              </a:ext>
            </a:extLst>
          </p:cNvPr>
          <p:cNvSpPr txBox="1"/>
          <p:nvPr/>
        </p:nvSpPr>
        <p:spPr>
          <a:xfrm>
            <a:off x="821524" y="3124679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Существующие альтернативы</a:t>
            </a:r>
          </a:p>
        </p:txBody>
      </p:sp>
      <p:pic>
        <p:nvPicPr>
          <p:cNvPr id="15" name="Picture 4">
            <a:extLst>
              <a:ext uri="{FF2B5EF4-FFF2-40B4-BE49-F238E27FC236}">
                <a16:creationId xmlns:a16="http://schemas.microsoft.com/office/drawing/2014/main" id="{E77FD870-27D1-D54B-A031-DE9E074BDB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6415" y="1527949"/>
            <a:ext cx="554282" cy="556900"/>
          </a:xfrm>
          <a:prstGeom prst="ellipse">
            <a:avLst/>
          </a:prstGeom>
          <a:ln>
            <a:solidFill>
              <a:schemeClr val="bg2"/>
            </a:solidFill>
          </a:ln>
        </p:spPr>
      </p:pic>
      <p:pic>
        <p:nvPicPr>
          <p:cNvPr id="16" name="Picture 7" descr="https://static.tildacdn.com/tild3362-3333-4263-a533-613838646133/vosvod.png">
            <a:extLst>
              <a:ext uri="{FF2B5EF4-FFF2-40B4-BE49-F238E27FC236}">
                <a16:creationId xmlns:a16="http://schemas.microsoft.com/office/drawing/2014/main" id="{74F342D7-F77D-9B27-9527-3F8B517D13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217" b="97739" l="2618" r="97295">
                        <a14:foregroundMark x1="37784" y1="45304" x2="47208" y2="37043"/>
                        <a14:foregroundMark x1="47644" y1="37652" x2="55759" y2="38348"/>
                        <a14:foregroundMark x1="56021" y1="38609" x2="62478" y2="45478"/>
                        <a14:foregroundMark x1="62304" y1="45478" x2="63176" y2="54957"/>
                        <a14:foregroundMark x1="63176" y1="55130" x2="56457" y2="63043"/>
                        <a14:foregroundMark x1="56894" y1="62783" x2="45899" y2="64348"/>
                        <a14:foregroundMark x1="46510" y1="64087" x2="36911" y2="56087"/>
                        <a14:foregroundMark x1="37522" y1="56522" x2="37784" y2="44870"/>
                        <a14:foregroundMark x1="46335" y1="51130" x2="55759" y2="50870"/>
                        <a14:foregroundMark x1="49738" y1="46609" x2="49913" y2="52957"/>
                        <a14:foregroundMark x1="52356" y1="49565" x2="52182" y2="43043"/>
                        <a14:foregroundMark x1="51920" y1="43478" x2="48342" y2="42870"/>
                        <a14:foregroundMark x1="48604" y1="44174" x2="43368" y2="49739"/>
                        <a14:foregroundMark x1="45899" y1="52696" x2="49476" y2="55130"/>
                        <a14:foregroundMark x1="50349" y1="56261" x2="56457" y2="52957"/>
                        <a14:foregroundMark x1="19808" y1="54000" x2="12565" y2="66174"/>
                        <a14:foregroundMark x1="14572" y1="64087" x2="21990" y2="66783"/>
                        <a14:foregroundMark x1="17277" y1="67739" x2="10995" y2="73739"/>
                        <a14:foregroundMark x1="11693" y1="73304" x2="2705" y2="61478"/>
                        <a14:foregroundMark x1="91798" y1="71043" x2="97382" y2="54000"/>
                        <a14:foregroundMark x1="71291" y1="7391" x2="53927" y2="1391"/>
                        <a14:foregroundMark x1="63438" y1="86783" x2="65707" y2="93304"/>
                        <a14:foregroundMark x1="60733" y1="97739" x2="36649" y2="95739"/>
                        <a14:foregroundMark x1="19110" y1="35652" x2="11693" y2="30261"/>
                        <a14:foregroundMark x1="25131" y1="22174" x2="22513" y2="15913"/>
                        <a14:foregroundMark x1="38918" y1="15739" x2="37347" y2="10087"/>
                        <a14:foregroundMark x1="53054" y1="15217" x2="53490" y2="7217"/>
                        <a14:foregroundMark x1="65445" y1="17913" x2="68412" y2="12087"/>
                        <a14:foregroundMark x1="29232" y1="83652" x2="30366" y2="84087"/>
                        <a14:foregroundMark x1="21815" y1="74435" x2="20855" y2="73304"/>
                        <a14:foregroundMark x1="37958" y1="64087" x2="35777" y2="65739"/>
                        <a14:foregroundMark x1="61606" y1="64348" x2="64572" y2="66348"/>
                        <a14:foregroundMark x1="39354" y1="41478" x2="35951" y2="37913"/>
                        <a14:foregroundMark x1="60733" y1="41043" x2="62740" y2="38087"/>
                        <a14:backgroundMark x1="74258" y1="29565" x2="76876" y2="327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8424" y="1507637"/>
            <a:ext cx="595445" cy="597524"/>
          </a:xfrm>
          <a:prstGeom prst="ellipse">
            <a:avLst/>
          </a:prstGeom>
          <a:noFill/>
          <a:ln>
            <a:solidFill>
              <a:schemeClr val="bg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9" descr="https://static.tildacdn.com/tild6137-6437-4363-b036-306335306136/__.png">
            <a:extLst>
              <a:ext uri="{FF2B5EF4-FFF2-40B4-BE49-F238E27FC236}">
                <a16:creationId xmlns:a16="http://schemas.microsoft.com/office/drawing/2014/main" id="{6CF8DC5D-D3FE-C970-C666-285AEEB9CA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8450" y="2152922"/>
            <a:ext cx="559892" cy="551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291FFDD6-EA4A-BAA3-06A5-E5B4EC42AB82}"/>
              </a:ext>
            </a:extLst>
          </p:cNvPr>
          <p:cNvSpPr txBox="1"/>
          <p:nvPr/>
        </p:nvSpPr>
        <p:spPr>
          <a:xfrm>
            <a:off x="820011" y="1073164"/>
            <a:ext cx="175103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+mj-lt"/>
              <a:buAutoNum type="arabicPeriod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Нахождение нуждающихся в помощи людей и животных</a:t>
            </a:r>
          </a:p>
          <a:p>
            <a:pPr marL="228600" indent="-228600">
              <a:buFont typeface="+mj-lt"/>
              <a:buAutoNum type="arabicPeriod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Выявление способов эвакуации</a:t>
            </a:r>
          </a:p>
          <a:p>
            <a:pPr marL="228600" indent="-228600">
              <a:buFont typeface="+mj-lt"/>
              <a:buAutoNum type="arabicPeriod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Разведка морского или речного дна и труднодоступных мест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1676DF8-1C88-05AC-2F9D-9831FF774F75}"/>
              </a:ext>
            </a:extLst>
          </p:cNvPr>
          <p:cNvSpPr txBox="1"/>
          <p:nvPr/>
        </p:nvSpPr>
        <p:spPr>
          <a:xfrm>
            <a:off x="9464952" y="3222308"/>
            <a:ext cx="172819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Спасательные организации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работающие на воде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28D063E-F0D5-981C-1444-24E9628C13E4}"/>
              </a:ext>
            </a:extLst>
          </p:cNvPr>
          <p:cNvSpPr txBox="1"/>
          <p:nvPr/>
        </p:nvSpPr>
        <p:spPr>
          <a:xfrm>
            <a:off x="785396" y="3546170"/>
            <a:ext cx="158417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Спасательные катера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отряды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водолазы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37BF710-CF05-92F8-F05B-A3EAE1F430C0}"/>
              </a:ext>
            </a:extLst>
          </p:cNvPr>
          <p:cNvSpPr txBox="1"/>
          <p:nvPr/>
        </p:nvSpPr>
        <p:spPr>
          <a:xfrm>
            <a:off x="2926668" y="1068304"/>
            <a:ext cx="1652711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+mj-lt"/>
              <a:buAutoNum type="arabicPeriod"/>
            </a:pP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Тепловизор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камера видеонаблюдения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ИИ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спасательные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плавсредства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аппарате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Эхолот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44B8969-81F6-2AB8-452C-0D3D021AB170}"/>
              </a:ext>
            </a:extLst>
          </p:cNvPr>
          <p:cNvSpPr txBox="1"/>
          <p:nvPr/>
        </p:nvSpPr>
        <p:spPr>
          <a:xfrm>
            <a:off x="5128712" y="1504695"/>
            <a:ext cx="1767743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Наш проект отличается от аналогов тем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что приспособлен непосредственно для спасательных операций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вследствие чего не будет иметь равных на рынке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2576FEB-2753-26BB-603D-81BB832F4EB1}"/>
              </a:ext>
            </a:extLst>
          </p:cNvPr>
          <p:cNvSpPr txBox="1"/>
          <p:nvPr/>
        </p:nvSpPr>
        <p:spPr>
          <a:xfrm>
            <a:off x="7212128" y="3141148"/>
            <a:ext cx="179905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Медиа-источники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интернет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52361D6-935B-E57F-E92C-20E1D8F8B729}"/>
              </a:ext>
            </a:extLst>
          </p:cNvPr>
          <p:cNvSpPr txBox="1"/>
          <p:nvPr/>
        </p:nvSpPr>
        <p:spPr>
          <a:xfrm>
            <a:off x="7207987" y="1523087"/>
            <a:ext cx="170831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Трудно повторимый ИИ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B446294-0C8D-0126-C72A-7C261CED1EAA}"/>
              </a:ext>
            </a:extLst>
          </p:cNvPr>
          <p:cNvSpPr txBox="1"/>
          <p:nvPr/>
        </p:nvSpPr>
        <p:spPr>
          <a:xfrm>
            <a:off x="6106734" y="5319409"/>
            <a:ext cx="447359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Собираем МБНА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продаем готовый аппарат клиенту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оказываем услуги по ремонту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беспилотника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Планируемая выручка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13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,6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млн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руб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год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04D2B4F-37D7-7F79-1A09-16CB6A3792B3}"/>
              </a:ext>
            </a:extLst>
          </p:cNvPr>
          <p:cNvSpPr txBox="1"/>
          <p:nvPr/>
        </p:nvSpPr>
        <p:spPr>
          <a:xfrm>
            <a:off x="767468" y="5319409"/>
            <a:ext cx="4583306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Планируемые затраты на сборку рабочей модели – 1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,5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млн рублей</a:t>
            </a:r>
          </a:p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Планируемая стоимость транспортировки 1 аппарата – 150 тысяч рублей</a:t>
            </a:r>
          </a:p>
          <a:p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B086B73-D129-B599-D350-808E70D0DEDF}"/>
              </a:ext>
            </a:extLst>
          </p:cNvPr>
          <p:cNvSpPr txBox="1"/>
          <p:nvPr/>
        </p:nvSpPr>
        <p:spPr>
          <a:xfrm>
            <a:off x="2927594" y="3176588"/>
            <a:ext cx="174495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Привлечение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Удержание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49793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44746504-9C1A-6A7C-1A46-71BF45B6ADEA}"/>
              </a:ext>
            </a:extLst>
          </p:cNvPr>
          <p:cNvSpPr txBox="1"/>
          <p:nvPr/>
        </p:nvSpPr>
        <p:spPr>
          <a:xfrm>
            <a:off x="-24462" y="8392"/>
            <a:ext cx="841137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lang="ru-RU" sz="4000" dirty="0">
                <a:solidFill>
                  <a:schemeClr val="accent1"/>
                </a:solidFill>
                <a:latin typeface="Impact" panose="020B0806030902050204" pitchFamily="34" charset="0"/>
                <a:ea typeface="PT Sans"/>
                <a:cs typeface="PT Sans"/>
                <a:sym typeface="PT Sans"/>
              </a:rPr>
              <a:t>Стратегии выхода на рынок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4365DDD-F2E1-B654-58DD-E89B87A49F2E}"/>
              </a:ext>
            </a:extLst>
          </p:cNvPr>
          <p:cNvSpPr txBox="1"/>
          <p:nvPr/>
        </p:nvSpPr>
        <p:spPr>
          <a:xfrm>
            <a:off x="1396181" y="716278"/>
            <a:ext cx="34258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lang="ru-RU" sz="2400" dirty="0">
                <a:solidFill>
                  <a:schemeClr val="accent1"/>
                </a:solidFill>
                <a:latin typeface="Impact" panose="020B0806030902050204" pitchFamily="34" charset="0"/>
                <a:ea typeface="PT Sans"/>
                <a:cs typeface="PT Sans"/>
                <a:sym typeface="PT Sans"/>
              </a:rPr>
              <a:t>Привлечение клиентов</a:t>
            </a:r>
          </a:p>
        </p:txBody>
      </p:sp>
      <p:graphicFrame>
        <p:nvGraphicFramePr>
          <p:cNvPr id="16" name="Схема 15">
            <a:extLst>
              <a:ext uri="{FF2B5EF4-FFF2-40B4-BE49-F238E27FC236}">
                <a16:creationId xmlns:a16="http://schemas.microsoft.com/office/drawing/2014/main" id="{BE0C4B49-2A96-AAED-B28A-11DDCF3C040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36066894"/>
              </p:ext>
            </p:extLst>
          </p:nvPr>
        </p:nvGraphicFramePr>
        <p:xfrm>
          <a:off x="91315" y="1293961"/>
          <a:ext cx="3583175" cy="24875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9" name="Схема 8">
            <a:extLst>
              <a:ext uri="{FF2B5EF4-FFF2-40B4-BE49-F238E27FC236}">
                <a16:creationId xmlns:a16="http://schemas.microsoft.com/office/drawing/2014/main" id="{D19FDC0B-A343-DDE9-C414-AD70669E13C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55465480"/>
              </p:ext>
            </p:extLst>
          </p:nvPr>
        </p:nvGraphicFramePr>
        <p:xfrm>
          <a:off x="2591478" y="4014058"/>
          <a:ext cx="3583176" cy="24875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7" name="TextBox 16">
            <a:extLst>
              <a:ext uri="{FF2B5EF4-FFF2-40B4-BE49-F238E27FC236}">
                <a16:creationId xmlns:a16="http://schemas.microsoft.com/office/drawing/2014/main" id="{BA398D1E-70D5-3F0B-2A29-D12F92271E21}"/>
              </a:ext>
            </a:extLst>
          </p:cNvPr>
          <p:cNvSpPr txBox="1"/>
          <p:nvPr/>
        </p:nvSpPr>
        <p:spPr>
          <a:xfrm>
            <a:off x="7369957" y="716278"/>
            <a:ext cx="34258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lang="ru-RU" sz="2400" dirty="0">
                <a:solidFill>
                  <a:schemeClr val="accent1"/>
                </a:solidFill>
                <a:latin typeface="Impact" panose="020B0806030902050204" pitchFamily="34" charset="0"/>
                <a:ea typeface="PT Sans"/>
                <a:cs typeface="PT Sans"/>
                <a:sym typeface="PT Sans"/>
              </a:rPr>
              <a:t>Организация продаж</a:t>
            </a:r>
          </a:p>
        </p:txBody>
      </p:sp>
      <p:cxnSp>
        <p:nvCxnSpPr>
          <p:cNvPr id="30" name="Прямая соединительная линия 29">
            <a:extLst>
              <a:ext uri="{FF2B5EF4-FFF2-40B4-BE49-F238E27FC236}">
                <a16:creationId xmlns:a16="http://schemas.microsoft.com/office/drawing/2014/main" id="{A11930D6-2524-6F98-0274-103F66C8AD15}"/>
              </a:ext>
            </a:extLst>
          </p:cNvPr>
          <p:cNvCxnSpPr>
            <a:cxnSpLocks/>
          </p:cNvCxnSpPr>
          <p:nvPr/>
        </p:nvCxnSpPr>
        <p:spPr>
          <a:xfrm>
            <a:off x="6096001" y="716278"/>
            <a:ext cx="0" cy="6141722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2" name="Схема 51">
            <a:extLst>
              <a:ext uri="{FF2B5EF4-FFF2-40B4-BE49-F238E27FC236}">
                <a16:creationId xmlns:a16="http://schemas.microsoft.com/office/drawing/2014/main" id="{403A9508-D9F6-3F47-D3FE-57C30F4CE9A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76374583"/>
              </p:ext>
            </p:extLst>
          </p:nvPr>
        </p:nvGraphicFramePr>
        <p:xfrm>
          <a:off x="8940258" y="1304695"/>
          <a:ext cx="3427604" cy="24034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graphicFrame>
        <p:nvGraphicFramePr>
          <p:cNvPr id="55" name="Схема 54">
            <a:extLst>
              <a:ext uri="{FF2B5EF4-FFF2-40B4-BE49-F238E27FC236}">
                <a16:creationId xmlns:a16="http://schemas.microsoft.com/office/drawing/2014/main" id="{6D38A27D-1AAA-0A19-8902-B6F05A83CC6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72968006"/>
              </p:ext>
            </p:extLst>
          </p:nvPr>
        </p:nvGraphicFramePr>
        <p:xfrm>
          <a:off x="6174659" y="4014058"/>
          <a:ext cx="3425863" cy="24875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8" r:lo="rId19" r:qs="rId20" r:cs="rId21"/>
          </a:graphicData>
        </a:graphic>
      </p:graphicFrame>
    </p:spTree>
    <p:extLst>
      <p:ext uri="{BB962C8B-B14F-4D97-AF65-F5344CB8AC3E}">
        <p14:creationId xmlns:p14="http://schemas.microsoft.com/office/powerpoint/2010/main" val="33687612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44746504-9C1A-6A7C-1A46-71BF45B6ADEA}"/>
              </a:ext>
            </a:extLst>
          </p:cNvPr>
          <p:cNvSpPr txBox="1"/>
          <p:nvPr/>
        </p:nvSpPr>
        <p:spPr>
          <a:xfrm>
            <a:off x="-24462" y="8392"/>
            <a:ext cx="6096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lang="ru-RU" sz="4000" dirty="0">
                <a:solidFill>
                  <a:schemeClr val="accent1"/>
                </a:solidFill>
                <a:latin typeface="Impact" panose="020B0806030902050204" pitchFamily="34" charset="0"/>
                <a:ea typeface="PT Sans"/>
                <a:cs typeface="PT Sans"/>
                <a:sym typeface="PT Sans"/>
              </a:rPr>
              <a:t>Смета прототипа</a:t>
            </a:r>
          </a:p>
        </p:txBody>
      </p:sp>
      <p:sp>
        <p:nvSpPr>
          <p:cNvPr id="2" name="Объект 1">
            <a:extLst>
              <a:ext uri="{FF2B5EF4-FFF2-40B4-BE49-F238E27FC236}">
                <a16:creationId xmlns:a16="http://schemas.microsoft.com/office/drawing/2014/main" id="{1FCEE031-9238-B5A6-B31A-F07DA559DCB1}"/>
              </a:ext>
            </a:extLst>
          </p:cNvPr>
          <p:cNvSpPr txBox="1">
            <a:spLocks/>
          </p:cNvSpPr>
          <p:nvPr/>
        </p:nvSpPr>
        <p:spPr>
          <a:xfrm>
            <a:off x="200089" y="1555900"/>
            <a:ext cx="2694749" cy="47184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dirty="0">
                <a:solidFill>
                  <a:schemeClr val="accent1"/>
                </a:solidFill>
                <a:latin typeface="Franklin Gothic Medium" panose="020B0603020102020204" pitchFamily="34" charset="0"/>
              </a:rPr>
              <a:t>GPS-</a:t>
            </a:r>
            <a:r>
              <a:rPr lang="ru-RU" sz="2000" dirty="0">
                <a:solidFill>
                  <a:schemeClr val="accent1"/>
                </a:solidFill>
                <a:latin typeface="Franklin Gothic Medium" panose="020B0603020102020204" pitchFamily="34" charset="0"/>
              </a:rPr>
              <a:t>модуль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3FF62C9-3E0E-27DC-1F6A-A1B2E80A29AF}"/>
              </a:ext>
            </a:extLst>
          </p:cNvPr>
          <p:cNvSpPr txBox="1"/>
          <p:nvPr/>
        </p:nvSpPr>
        <p:spPr>
          <a:xfrm>
            <a:off x="8845916" y="758212"/>
            <a:ext cx="337054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lang="ru-RU" sz="2400" dirty="0">
                <a:solidFill>
                  <a:schemeClr val="accent1"/>
                </a:solidFill>
                <a:latin typeface="Impact" panose="020B0806030902050204" pitchFamily="34" charset="0"/>
                <a:ea typeface="PT Sans"/>
                <a:cs typeface="PT Sans"/>
                <a:sym typeface="PT Sans"/>
              </a:rPr>
              <a:t>Цена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185C272-F240-E1C7-E4C1-93FECD50E53A}"/>
              </a:ext>
            </a:extLst>
          </p:cNvPr>
          <p:cNvSpPr txBox="1"/>
          <p:nvPr/>
        </p:nvSpPr>
        <p:spPr>
          <a:xfrm>
            <a:off x="4529829" y="745442"/>
            <a:ext cx="32121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lang="ru-RU" sz="2400" dirty="0">
                <a:solidFill>
                  <a:schemeClr val="accent1"/>
                </a:solidFill>
                <a:latin typeface="Impact" panose="020B0806030902050204" pitchFamily="34" charset="0"/>
                <a:ea typeface="PT Sans"/>
                <a:cs typeface="PT Sans"/>
                <a:sym typeface="PT Sans"/>
              </a:rPr>
              <a:t>Название модели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853A588-F72F-B7AA-E1CA-5FEBED769FF7}"/>
              </a:ext>
            </a:extLst>
          </p:cNvPr>
          <p:cNvSpPr txBox="1"/>
          <p:nvPr/>
        </p:nvSpPr>
        <p:spPr>
          <a:xfrm>
            <a:off x="0" y="750533"/>
            <a:ext cx="34258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lang="ru-RU" sz="2400" dirty="0">
                <a:solidFill>
                  <a:schemeClr val="accent1"/>
                </a:solidFill>
                <a:latin typeface="Impact" panose="020B0806030902050204" pitchFamily="34" charset="0"/>
                <a:ea typeface="PT Sans"/>
                <a:cs typeface="PT Sans"/>
                <a:sym typeface="PT Sans"/>
              </a:rPr>
              <a:t>Тип датчика</a:t>
            </a:r>
          </a:p>
        </p:txBody>
      </p: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286C88F6-1869-E6AA-EDBB-C745D026948D}"/>
              </a:ext>
            </a:extLst>
          </p:cNvPr>
          <p:cNvCxnSpPr>
            <a:cxnSpLocks/>
          </p:cNvCxnSpPr>
          <p:nvPr/>
        </p:nvCxnSpPr>
        <p:spPr>
          <a:xfrm flipH="1">
            <a:off x="3425863" y="707886"/>
            <a:ext cx="1" cy="6868225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069BC17B-D3B5-EA98-CA9E-BC5DB9AA5E59}"/>
              </a:ext>
            </a:extLst>
          </p:cNvPr>
          <p:cNvCxnSpPr>
            <a:cxnSpLocks/>
          </p:cNvCxnSpPr>
          <p:nvPr/>
        </p:nvCxnSpPr>
        <p:spPr>
          <a:xfrm>
            <a:off x="-24461" y="1330158"/>
            <a:ext cx="12216462" cy="0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5A57890B-DBB0-70E0-FB16-4E3DD2D0C3EB}"/>
              </a:ext>
            </a:extLst>
          </p:cNvPr>
          <p:cNvCxnSpPr>
            <a:cxnSpLocks/>
          </p:cNvCxnSpPr>
          <p:nvPr/>
        </p:nvCxnSpPr>
        <p:spPr>
          <a:xfrm flipH="1">
            <a:off x="8966226" y="707886"/>
            <a:ext cx="1" cy="6868225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Объект 1">
            <a:extLst>
              <a:ext uri="{FF2B5EF4-FFF2-40B4-BE49-F238E27FC236}">
                <a16:creationId xmlns:a16="http://schemas.microsoft.com/office/drawing/2014/main" id="{F472822A-F6D0-CCFD-5286-F8104C9D558C}"/>
              </a:ext>
            </a:extLst>
          </p:cNvPr>
          <p:cNvSpPr txBox="1">
            <a:spLocks/>
          </p:cNvSpPr>
          <p:nvPr/>
        </p:nvSpPr>
        <p:spPr>
          <a:xfrm>
            <a:off x="200089" y="2253486"/>
            <a:ext cx="2694749" cy="47184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dirty="0">
                <a:solidFill>
                  <a:schemeClr val="accent1"/>
                </a:solidFill>
                <a:latin typeface="Franklin Gothic Medium" panose="020B0603020102020204" pitchFamily="34" charset="0"/>
              </a:rPr>
              <a:t>Компас</a:t>
            </a:r>
          </a:p>
        </p:txBody>
      </p:sp>
      <p:sp>
        <p:nvSpPr>
          <p:cNvPr id="19" name="Объект 1">
            <a:extLst>
              <a:ext uri="{FF2B5EF4-FFF2-40B4-BE49-F238E27FC236}">
                <a16:creationId xmlns:a16="http://schemas.microsoft.com/office/drawing/2014/main" id="{D4065B13-2EA2-3AEC-D1DC-DEFD281ECC57}"/>
              </a:ext>
            </a:extLst>
          </p:cNvPr>
          <p:cNvSpPr txBox="1">
            <a:spLocks/>
          </p:cNvSpPr>
          <p:nvPr/>
        </p:nvSpPr>
        <p:spPr>
          <a:xfrm>
            <a:off x="200086" y="2876610"/>
            <a:ext cx="2694749" cy="47184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dirty="0">
                <a:solidFill>
                  <a:schemeClr val="accent1"/>
                </a:solidFill>
                <a:latin typeface="Franklin Gothic Medium" panose="020B0603020102020204" pitchFamily="34" charset="0"/>
              </a:rPr>
              <a:t>Сервопривод</a:t>
            </a:r>
          </a:p>
        </p:txBody>
      </p:sp>
      <p:sp>
        <p:nvSpPr>
          <p:cNvPr id="20" name="Объект 1">
            <a:extLst>
              <a:ext uri="{FF2B5EF4-FFF2-40B4-BE49-F238E27FC236}">
                <a16:creationId xmlns:a16="http://schemas.microsoft.com/office/drawing/2014/main" id="{0444CFB3-5EE9-4D40-21DE-3D6D4ECF9968}"/>
              </a:ext>
            </a:extLst>
          </p:cNvPr>
          <p:cNvSpPr txBox="1">
            <a:spLocks/>
          </p:cNvSpPr>
          <p:nvPr/>
        </p:nvSpPr>
        <p:spPr>
          <a:xfrm>
            <a:off x="200087" y="3509545"/>
            <a:ext cx="2694749" cy="47184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dirty="0">
                <a:solidFill>
                  <a:schemeClr val="accent1"/>
                </a:solidFill>
                <a:latin typeface="Franklin Gothic Medium" panose="020B0603020102020204" pitchFamily="34" charset="0"/>
              </a:rPr>
              <a:t>Wi-Fi </a:t>
            </a:r>
            <a:r>
              <a:rPr lang="ru-RU" sz="2000" dirty="0">
                <a:solidFill>
                  <a:schemeClr val="accent1"/>
                </a:solidFill>
                <a:latin typeface="Franklin Gothic Medium" panose="020B0603020102020204" pitchFamily="34" charset="0"/>
              </a:rPr>
              <a:t>модуль</a:t>
            </a:r>
          </a:p>
        </p:txBody>
      </p:sp>
      <p:sp>
        <p:nvSpPr>
          <p:cNvPr id="21" name="Объект 1">
            <a:extLst>
              <a:ext uri="{FF2B5EF4-FFF2-40B4-BE49-F238E27FC236}">
                <a16:creationId xmlns:a16="http://schemas.microsoft.com/office/drawing/2014/main" id="{45405084-7CE5-582C-CDFA-7FC4C06E0530}"/>
              </a:ext>
            </a:extLst>
          </p:cNvPr>
          <p:cNvSpPr txBox="1">
            <a:spLocks/>
          </p:cNvSpPr>
          <p:nvPr/>
        </p:nvSpPr>
        <p:spPr>
          <a:xfrm>
            <a:off x="200087" y="4141998"/>
            <a:ext cx="2694749" cy="47184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dirty="0">
                <a:solidFill>
                  <a:schemeClr val="accent1"/>
                </a:solidFill>
                <a:latin typeface="Franklin Gothic Medium" panose="020B0603020102020204" pitchFamily="34" charset="0"/>
              </a:rPr>
              <a:t>Прожектор</a:t>
            </a:r>
          </a:p>
        </p:txBody>
      </p:sp>
      <p:sp>
        <p:nvSpPr>
          <p:cNvPr id="22" name="Объект 1">
            <a:extLst>
              <a:ext uri="{FF2B5EF4-FFF2-40B4-BE49-F238E27FC236}">
                <a16:creationId xmlns:a16="http://schemas.microsoft.com/office/drawing/2014/main" id="{728075F0-BB0A-8938-C529-17C2DFA1BEF9}"/>
              </a:ext>
            </a:extLst>
          </p:cNvPr>
          <p:cNvSpPr txBox="1">
            <a:spLocks/>
          </p:cNvSpPr>
          <p:nvPr/>
        </p:nvSpPr>
        <p:spPr>
          <a:xfrm>
            <a:off x="200086" y="4765604"/>
            <a:ext cx="2694749" cy="47184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dirty="0">
                <a:solidFill>
                  <a:schemeClr val="accent1"/>
                </a:solidFill>
                <a:latin typeface="Franklin Gothic Medium" panose="020B0603020102020204" pitchFamily="34" charset="0"/>
              </a:rPr>
              <a:t>Корпус</a:t>
            </a:r>
          </a:p>
        </p:txBody>
      </p:sp>
      <p:sp>
        <p:nvSpPr>
          <p:cNvPr id="23" name="Объект 1">
            <a:extLst>
              <a:ext uri="{FF2B5EF4-FFF2-40B4-BE49-F238E27FC236}">
                <a16:creationId xmlns:a16="http://schemas.microsoft.com/office/drawing/2014/main" id="{F994AADF-76D2-0B98-2395-E8CA5BF7CB3F}"/>
              </a:ext>
            </a:extLst>
          </p:cNvPr>
          <p:cNvSpPr txBox="1">
            <a:spLocks/>
          </p:cNvSpPr>
          <p:nvPr/>
        </p:nvSpPr>
        <p:spPr>
          <a:xfrm>
            <a:off x="4621680" y="1555900"/>
            <a:ext cx="2694749" cy="47184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dirty="0" err="1">
                <a:solidFill>
                  <a:schemeClr val="accent1"/>
                </a:solidFill>
                <a:latin typeface="Franklin Gothic Medium" panose="020B0603020102020204" pitchFamily="34" charset="0"/>
              </a:rPr>
              <a:t>UBlox</a:t>
            </a:r>
            <a:r>
              <a:rPr lang="en-US" sz="2000" dirty="0">
                <a:solidFill>
                  <a:schemeClr val="accent1"/>
                </a:solidFill>
                <a:latin typeface="Franklin Gothic Medium" panose="020B0603020102020204" pitchFamily="34" charset="0"/>
              </a:rPr>
              <a:t> PCI-5</a:t>
            </a:r>
            <a:endParaRPr lang="ru-RU" sz="2000" dirty="0">
              <a:solidFill>
                <a:schemeClr val="accent1"/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24" name="Объект 1">
            <a:extLst>
              <a:ext uri="{FF2B5EF4-FFF2-40B4-BE49-F238E27FC236}">
                <a16:creationId xmlns:a16="http://schemas.microsoft.com/office/drawing/2014/main" id="{4FD1387E-C00D-C1A9-2666-F00E10237101}"/>
              </a:ext>
            </a:extLst>
          </p:cNvPr>
          <p:cNvSpPr txBox="1">
            <a:spLocks/>
          </p:cNvSpPr>
          <p:nvPr/>
        </p:nvSpPr>
        <p:spPr>
          <a:xfrm>
            <a:off x="4621680" y="2253486"/>
            <a:ext cx="2694749" cy="47184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dirty="0">
                <a:solidFill>
                  <a:schemeClr val="accent1"/>
                </a:solidFill>
                <a:latin typeface="Franklin Gothic Medium" panose="020B0603020102020204" pitchFamily="34" charset="0"/>
              </a:rPr>
              <a:t> HMC5883L</a:t>
            </a:r>
            <a:endParaRPr lang="ru-RU" sz="2000" dirty="0">
              <a:solidFill>
                <a:schemeClr val="accent1"/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25" name="Объект 1">
            <a:extLst>
              <a:ext uri="{FF2B5EF4-FFF2-40B4-BE49-F238E27FC236}">
                <a16:creationId xmlns:a16="http://schemas.microsoft.com/office/drawing/2014/main" id="{EE1ECBCC-E3BF-B9EB-A5B8-2E5F8BE96715}"/>
              </a:ext>
            </a:extLst>
          </p:cNvPr>
          <p:cNvSpPr txBox="1">
            <a:spLocks/>
          </p:cNvSpPr>
          <p:nvPr/>
        </p:nvSpPr>
        <p:spPr>
          <a:xfrm>
            <a:off x="4621679" y="2940002"/>
            <a:ext cx="2694749" cy="47184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dirty="0">
                <a:solidFill>
                  <a:schemeClr val="accent1"/>
                </a:solidFill>
                <a:latin typeface="Franklin Gothic Medium" panose="020B0603020102020204" pitchFamily="34" charset="0"/>
              </a:rPr>
              <a:t>SG90</a:t>
            </a:r>
            <a:endParaRPr lang="ru-RU" sz="2000" dirty="0">
              <a:solidFill>
                <a:schemeClr val="accent1"/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26" name="Объект 1">
            <a:extLst>
              <a:ext uri="{FF2B5EF4-FFF2-40B4-BE49-F238E27FC236}">
                <a16:creationId xmlns:a16="http://schemas.microsoft.com/office/drawing/2014/main" id="{E007005A-CFE3-7351-2D51-12D49597F841}"/>
              </a:ext>
            </a:extLst>
          </p:cNvPr>
          <p:cNvSpPr txBox="1">
            <a:spLocks/>
          </p:cNvSpPr>
          <p:nvPr/>
        </p:nvSpPr>
        <p:spPr>
          <a:xfrm>
            <a:off x="4621678" y="3509545"/>
            <a:ext cx="2694749" cy="47184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dirty="0">
                <a:solidFill>
                  <a:schemeClr val="accent1"/>
                </a:solidFill>
                <a:latin typeface="Franklin Gothic Medium" panose="020B0603020102020204" pitchFamily="34" charset="0"/>
              </a:rPr>
              <a:t>esp32</a:t>
            </a:r>
            <a:endParaRPr lang="ru-RU" sz="2000" dirty="0">
              <a:solidFill>
                <a:schemeClr val="accent1"/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27" name="Объект 1">
            <a:extLst>
              <a:ext uri="{FF2B5EF4-FFF2-40B4-BE49-F238E27FC236}">
                <a16:creationId xmlns:a16="http://schemas.microsoft.com/office/drawing/2014/main" id="{49E985B1-C97C-D86A-73C6-B1463FE56536}"/>
              </a:ext>
            </a:extLst>
          </p:cNvPr>
          <p:cNvSpPr txBox="1">
            <a:spLocks/>
          </p:cNvSpPr>
          <p:nvPr/>
        </p:nvSpPr>
        <p:spPr>
          <a:xfrm>
            <a:off x="4621678" y="4141998"/>
            <a:ext cx="2694749" cy="47184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dirty="0">
                <a:solidFill>
                  <a:schemeClr val="accent1"/>
                </a:solidFill>
                <a:latin typeface="Franklin Gothic Medium" panose="020B0603020102020204" pitchFamily="34" charset="0"/>
              </a:rPr>
              <a:t>SUNNYLIFE</a:t>
            </a:r>
            <a:endParaRPr lang="ru-RU" sz="2000" dirty="0">
              <a:solidFill>
                <a:schemeClr val="accent1"/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28" name="Объект 1">
            <a:extLst>
              <a:ext uri="{FF2B5EF4-FFF2-40B4-BE49-F238E27FC236}">
                <a16:creationId xmlns:a16="http://schemas.microsoft.com/office/drawing/2014/main" id="{B39DDDF5-156B-70CA-4650-DB28D5A9FF6F}"/>
              </a:ext>
            </a:extLst>
          </p:cNvPr>
          <p:cNvSpPr txBox="1">
            <a:spLocks/>
          </p:cNvSpPr>
          <p:nvPr/>
        </p:nvSpPr>
        <p:spPr>
          <a:xfrm>
            <a:off x="4621677" y="4706042"/>
            <a:ext cx="2694749" cy="47184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dirty="0">
                <a:solidFill>
                  <a:schemeClr val="accent1"/>
                </a:solidFill>
                <a:latin typeface="Franklin Gothic Medium" panose="020B0603020102020204" pitchFamily="34" charset="0"/>
              </a:rPr>
              <a:t>-</a:t>
            </a:r>
            <a:r>
              <a:rPr lang="en-US" sz="2000" dirty="0">
                <a:solidFill>
                  <a:schemeClr val="accent1"/>
                </a:solidFill>
                <a:latin typeface="Franklin Gothic Medium" panose="020B0603020102020204" pitchFamily="34" charset="0"/>
              </a:rPr>
              <a:t>-----</a:t>
            </a:r>
            <a:endParaRPr lang="ru-RU" sz="2000" dirty="0">
              <a:solidFill>
                <a:schemeClr val="accent1"/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29" name="Объект 1">
            <a:extLst>
              <a:ext uri="{FF2B5EF4-FFF2-40B4-BE49-F238E27FC236}">
                <a16:creationId xmlns:a16="http://schemas.microsoft.com/office/drawing/2014/main" id="{6FF915D3-A408-6253-64DF-0E4596F2752E}"/>
              </a:ext>
            </a:extLst>
          </p:cNvPr>
          <p:cNvSpPr txBox="1">
            <a:spLocks/>
          </p:cNvSpPr>
          <p:nvPr/>
        </p:nvSpPr>
        <p:spPr>
          <a:xfrm>
            <a:off x="200085" y="5389210"/>
            <a:ext cx="2694749" cy="64178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dirty="0">
                <a:solidFill>
                  <a:schemeClr val="accent1"/>
                </a:solidFill>
                <a:latin typeface="Franklin Gothic Medium" panose="020B0603020102020204" pitchFamily="34" charset="0"/>
              </a:rPr>
              <a:t>Одноплатный компьютер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BCEDFA9-E851-1C2B-2C8A-D573D702CCAB}"/>
              </a:ext>
            </a:extLst>
          </p:cNvPr>
          <p:cNvSpPr txBox="1"/>
          <p:nvPr/>
        </p:nvSpPr>
        <p:spPr>
          <a:xfrm>
            <a:off x="605119" y="6272331"/>
            <a:ext cx="188468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chemeClr val="accent1"/>
                </a:solidFill>
                <a:latin typeface="Franklin Gothic Medium" panose="020B0603020102020204" pitchFamily="34" charset="0"/>
              </a:rPr>
              <a:t>Моторы</a:t>
            </a:r>
          </a:p>
        </p:txBody>
      </p:sp>
      <p:sp>
        <p:nvSpPr>
          <p:cNvPr id="32" name="Объект 1">
            <a:extLst>
              <a:ext uri="{FF2B5EF4-FFF2-40B4-BE49-F238E27FC236}">
                <a16:creationId xmlns:a16="http://schemas.microsoft.com/office/drawing/2014/main" id="{9CC6468C-0CCB-5FA2-155A-C6963A0061D7}"/>
              </a:ext>
            </a:extLst>
          </p:cNvPr>
          <p:cNvSpPr txBox="1">
            <a:spLocks/>
          </p:cNvSpPr>
          <p:nvPr/>
        </p:nvSpPr>
        <p:spPr>
          <a:xfrm>
            <a:off x="4621677" y="5452120"/>
            <a:ext cx="2694749" cy="47184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dirty="0">
                <a:solidFill>
                  <a:schemeClr val="accent1"/>
                </a:solidFill>
                <a:latin typeface="Franklin Gothic Medium" panose="020B0603020102020204" pitchFamily="34" charset="0"/>
              </a:rPr>
              <a:t>Arduino Uno</a:t>
            </a:r>
            <a:endParaRPr lang="ru-RU" sz="2000" dirty="0">
              <a:solidFill>
                <a:schemeClr val="accent1"/>
              </a:solidFill>
              <a:latin typeface="Franklin Gothic Medium" panose="020B0603020102020204" pitchFamily="34" charset="0"/>
            </a:endParaRPr>
          </a:p>
        </p:txBody>
      </p:sp>
      <p:cxnSp>
        <p:nvCxnSpPr>
          <p:cNvPr id="33" name="Прямая соединительная линия 32">
            <a:extLst>
              <a:ext uri="{FF2B5EF4-FFF2-40B4-BE49-F238E27FC236}">
                <a16:creationId xmlns:a16="http://schemas.microsoft.com/office/drawing/2014/main" id="{F42BB78F-49C4-8BD7-8D82-F39E43C17E0D}"/>
              </a:ext>
            </a:extLst>
          </p:cNvPr>
          <p:cNvCxnSpPr>
            <a:cxnSpLocks/>
          </p:cNvCxnSpPr>
          <p:nvPr/>
        </p:nvCxnSpPr>
        <p:spPr>
          <a:xfrm>
            <a:off x="0" y="2027745"/>
            <a:ext cx="12216462" cy="0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>
            <a:extLst>
              <a:ext uri="{FF2B5EF4-FFF2-40B4-BE49-F238E27FC236}">
                <a16:creationId xmlns:a16="http://schemas.microsoft.com/office/drawing/2014/main" id="{7E9621A7-0A7F-65E5-EDFE-45810EB95A60}"/>
              </a:ext>
            </a:extLst>
          </p:cNvPr>
          <p:cNvCxnSpPr>
            <a:cxnSpLocks/>
          </p:cNvCxnSpPr>
          <p:nvPr/>
        </p:nvCxnSpPr>
        <p:spPr>
          <a:xfrm>
            <a:off x="0" y="2725331"/>
            <a:ext cx="12216462" cy="0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>
            <a:extLst>
              <a:ext uri="{FF2B5EF4-FFF2-40B4-BE49-F238E27FC236}">
                <a16:creationId xmlns:a16="http://schemas.microsoft.com/office/drawing/2014/main" id="{78CEA957-8025-3339-6ADB-4F0D736A07D6}"/>
              </a:ext>
            </a:extLst>
          </p:cNvPr>
          <p:cNvCxnSpPr>
            <a:cxnSpLocks/>
          </p:cNvCxnSpPr>
          <p:nvPr/>
        </p:nvCxnSpPr>
        <p:spPr>
          <a:xfrm>
            <a:off x="0" y="3357813"/>
            <a:ext cx="12216462" cy="0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>
            <a:extLst>
              <a:ext uri="{FF2B5EF4-FFF2-40B4-BE49-F238E27FC236}">
                <a16:creationId xmlns:a16="http://schemas.microsoft.com/office/drawing/2014/main" id="{01D7D288-9918-9ACC-2961-D3DF46480BC2}"/>
              </a:ext>
            </a:extLst>
          </p:cNvPr>
          <p:cNvCxnSpPr>
            <a:cxnSpLocks/>
          </p:cNvCxnSpPr>
          <p:nvPr/>
        </p:nvCxnSpPr>
        <p:spPr>
          <a:xfrm>
            <a:off x="-24462" y="3981390"/>
            <a:ext cx="12216462" cy="0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>
            <a:extLst>
              <a:ext uri="{FF2B5EF4-FFF2-40B4-BE49-F238E27FC236}">
                <a16:creationId xmlns:a16="http://schemas.microsoft.com/office/drawing/2014/main" id="{6CFB56AC-2B38-1581-47BE-D5A5A26FF83A}"/>
              </a:ext>
            </a:extLst>
          </p:cNvPr>
          <p:cNvCxnSpPr>
            <a:cxnSpLocks/>
          </p:cNvCxnSpPr>
          <p:nvPr/>
        </p:nvCxnSpPr>
        <p:spPr>
          <a:xfrm>
            <a:off x="0" y="4598438"/>
            <a:ext cx="12216462" cy="0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>
            <a:extLst>
              <a:ext uri="{FF2B5EF4-FFF2-40B4-BE49-F238E27FC236}">
                <a16:creationId xmlns:a16="http://schemas.microsoft.com/office/drawing/2014/main" id="{5FDFC8D4-26B7-3F59-2D90-69BC7ECB389D}"/>
              </a:ext>
            </a:extLst>
          </p:cNvPr>
          <p:cNvCxnSpPr>
            <a:cxnSpLocks/>
          </p:cNvCxnSpPr>
          <p:nvPr/>
        </p:nvCxnSpPr>
        <p:spPr>
          <a:xfrm>
            <a:off x="0" y="5237449"/>
            <a:ext cx="12216462" cy="0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>
            <a:extLst>
              <a:ext uri="{FF2B5EF4-FFF2-40B4-BE49-F238E27FC236}">
                <a16:creationId xmlns:a16="http://schemas.microsoft.com/office/drawing/2014/main" id="{016EA2C4-A831-398F-3052-E9DD5A9BBD17}"/>
              </a:ext>
            </a:extLst>
          </p:cNvPr>
          <p:cNvCxnSpPr>
            <a:cxnSpLocks/>
          </p:cNvCxnSpPr>
          <p:nvPr/>
        </p:nvCxnSpPr>
        <p:spPr>
          <a:xfrm>
            <a:off x="-12231" y="6150114"/>
            <a:ext cx="12216462" cy="0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Объект 1">
            <a:extLst>
              <a:ext uri="{FF2B5EF4-FFF2-40B4-BE49-F238E27FC236}">
                <a16:creationId xmlns:a16="http://schemas.microsoft.com/office/drawing/2014/main" id="{96B704A3-9101-AE78-DCA8-04F05852576C}"/>
              </a:ext>
            </a:extLst>
          </p:cNvPr>
          <p:cNvSpPr txBox="1">
            <a:spLocks/>
          </p:cNvSpPr>
          <p:nvPr/>
        </p:nvSpPr>
        <p:spPr>
          <a:xfrm>
            <a:off x="9086537" y="1558470"/>
            <a:ext cx="2694749" cy="47184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chemeClr val="accent1"/>
                </a:solidFill>
                <a:latin typeface="Franklin Gothic Medium" panose="020B0603020102020204" pitchFamily="34" charset="0"/>
              </a:rPr>
              <a:t>860 </a:t>
            </a:r>
            <a:r>
              <a:rPr lang="ru-RU" sz="2000" b="1" dirty="0">
                <a:solidFill>
                  <a:schemeClr val="accent1"/>
                </a:solidFill>
                <a:latin typeface="Franklin Gothic Medium" panose="020B0603020102020204" pitchFamily="34" charset="0"/>
              </a:rPr>
              <a:t>руб.</a:t>
            </a:r>
          </a:p>
        </p:txBody>
      </p:sp>
      <p:sp>
        <p:nvSpPr>
          <p:cNvPr id="42" name="Объект 1">
            <a:extLst>
              <a:ext uri="{FF2B5EF4-FFF2-40B4-BE49-F238E27FC236}">
                <a16:creationId xmlns:a16="http://schemas.microsoft.com/office/drawing/2014/main" id="{EEEEC00D-FE16-AF4F-86AD-70477D7DC5BE}"/>
              </a:ext>
            </a:extLst>
          </p:cNvPr>
          <p:cNvSpPr txBox="1">
            <a:spLocks/>
          </p:cNvSpPr>
          <p:nvPr/>
        </p:nvSpPr>
        <p:spPr>
          <a:xfrm>
            <a:off x="9086537" y="2200156"/>
            <a:ext cx="2694749" cy="47184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chemeClr val="accent1"/>
                </a:solidFill>
                <a:latin typeface="Franklin Gothic Medium" panose="020B0603020102020204" pitchFamily="34" charset="0"/>
              </a:rPr>
              <a:t>566,5 </a:t>
            </a:r>
            <a:r>
              <a:rPr lang="ru-RU" sz="2000" b="1" dirty="0">
                <a:solidFill>
                  <a:schemeClr val="accent1"/>
                </a:solidFill>
                <a:latin typeface="Franklin Gothic Medium" panose="020B0603020102020204" pitchFamily="34" charset="0"/>
              </a:rPr>
              <a:t>руб.</a:t>
            </a:r>
          </a:p>
        </p:txBody>
      </p:sp>
      <p:sp>
        <p:nvSpPr>
          <p:cNvPr id="43" name="Объект 1">
            <a:extLst>
              <a:ext uri="{FF2B5EF4-FFF2-40B4-BE49-F238E27FC236}">
                <a16:creationId xmlns:a16="http://schemas.microsoft.com/office/drawing/2014/main" id="{1C62D8F6-58C2-5239-00F3-B886836609BA}"/>
              </a:ext>
            </a:extLst>
          </p:cNvPr>
          <p:cNvSpPr txBox="1">
            <a:spLocks/>
          </p:cNvSpPr>
          <p:nvPr/>
        </p:nvSpPr>
        <p:spPr>
          <a:xfrm>
            <a:off x="9086537" y="2846050"/>
            <a:ext cx="2694749" cy="47184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b="1" dirty="0">
                <a:solidFill>
                  <a:schemeClr val="accent1"/>
                </a:solidFill>
                <a:latin typeface="Franklin Gothic Medium" panose="020B0603020102020204" pitchFamily="34" charset="0"/>
              </a:rPr>
              <a:t>202 руб.</a:t>
            </a:r>
          </a:p>
        </p:txBody>
      </p:sp>
      <p:sp>
        <p:nvSpPr>
          <p:cNvPr id="44" name="Объект 1">
            <a:extLst>
              <a:ext uri="{FF2B5EF4-FFF2-40B4-BE49-F238E27FC236}">
                <a16:creationId xmlns:a16="http://schemas.microsoft.com/office/drawing/2014/main" id="{99FD982D-2BC7-0CAF-9E0F-00F0EA1F7538}"/>
              </a:ext>
            </a:extLst>
          </p:cNvPr>
          <p:cNvSpPr txBox="1">
            <a:spLocks/>
          </p:cNvSpPr>
          <p:nvPr/>
        </p:nvSpPr>
        <p:spPr>
          <a:xfrm>
            <a:off x="9086537" y="3487736"/>
            <a:ext cx="2694749" cy="47184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b="1" dirty="0">
                <a:solidFill>
                  <a:schemeClr val="accent1"/>
                </a:solidFill>
                <a:latin typeface="Franklin Gothic Medium" panose="020B0603020102020204" pitchFamily="34" charset="0"/>
              </a:rPr>
              <a:t>347,5</a:t>
            </a:r>
            <a:r>
              <a:rPr lang="en-US" sz="2000" b="1" dirty="0">
                <a:solidFill>
                  <a:schemeClr val="accent1"/>
                </a:solidFill>
                <a:latin typeface="Franklin Gothic Medium" panose="020B0603020102020204" pitchFamily="34" charset="0"/>
              </a:rPr>
              <a:t> </a:t>
            </a:r>
            <a:r>
              <a:rPr lang="ru-RU" sz="2000" b="1" dirty="0">
                <a:solidFill>
                  <a:schemeClr val="accent1"/>
                </a:solidFill>
                <a:latin typeface="Franklin Gothic Medium" panose="020B0603020102020204" pitchFamily="34" charset="0"/>
              </a:rPr>
              <a:t>руб.</a:t>
            </a:r>
          </a:p>
        </p:txBody>
      </p:sp>
      <p:sp>
        <p:nvSpPr>
          <p:cNvPr id="45" name="Объект 1">
            <a:extLst>
              <a:ext uri="{FF2B5EF4-FFF2-40B4-BE49-F238E27FC236}">
                <a16:creationId xmlns:a16="http://schemas.microsoft.com/office/drawing/2014/main" id="{D7D064E9-5E10-6C3D-C3F8-A49660EE2B9A}"/>
              </a:ext>
            </a:extLst>
          </p:cNvPr>
          <p:cNvSpPr txBox="1">
            <a:spLocks/>
          </p:cNvSpPr>
          <p:nvPr/>
        </p:nvSpPr>
        <p:spPr>
          <a:xfrm>
            <a:off x="9086537" y="4055408"/>
            <a:ext cx="2694749" cy="47184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b="1" dirty="0">
                <a:solidFill>
                  <a:schemeClr val="accent1"/>
                </a:solidFill>
                <a:latin typeface="Franklin Gothic Medium" panose="020B0603020102020204" pitchFamily="34" charset="0"/>
              </a:rPr>
              <a:t>3425,5</a:t>
            </a:r>
            <a:r>
              <a:rPr lang="en-US" sz="2000" b="1" dirty="0">
                <a:solidFill>
                  <a:schemeClr val="accent1"/>
                </a:solidFill>
                <a:latin typeface="Franklin Gothic Medium" panose="020B0603020102020204" pitchFamily="34" charset="0"/>
              </a:rPr>
              <a:t> </a:t>
            </a:r>
            <a:r>
              <a:rPr lang="ru-RU" sz="2000" b="1" dirty="0">
                <a:solidFill>
                  <a:schemeClr val="accent1"/>
                </a:solidFill>
                <a:latin typeface="Franklin Gothic Medium" panose="020B0603020102020204" pitchFamily="34" charset="0"/>
              </a:rPr>
              <a:t>руб.</a:t>
            </a:r>
          </a:p>
        </p:txBody>
      </p:sp>
      <p:sp>
        <p:nvSpPr>
          <p:cNvPr id="46" name="Объект 1">
            <a:extLst>
              <a:ext uri="{FF2B5EF4-FFF2-40B4-BE49-F238E27FC236}">
                <a16:creationId xmlns:a16="http://schemas.microsoft.com/office/drawing/2014/main" id="{E67807DA-F684-05BF-ED61-7AF8EF579449}"/>
              </a:ext>
            </a:extLst>
          </p:cNvPr>
          <p:cNvSpPr txBox="1">
            <a:spLocks/>
          </p:cNvSpPr>
          <p:nvPr/>
        </p:nvSpPr>
        <p:spPr>
          <a:xfrm>
            <a:off x="9086537" y="4697094"/>
            <a:ext cx="2694749" cy="47184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b="1" dirty="0">
                <a:solidFill>
                  <a:schemeClr val="accent1"/>
                </a:solidFill>
                <a:latin typeface="Franklin Gothic Medium" panose="020B0603020102020204" pitchFamily="34" charset="0"/>
              </a:rPr>
              <a:t>5000</a:t>
            </a:r>
            <a:r>
              <a:rPr lang="en-US" sz="2000" b="1" dirty="0">
                <a:solidFill>
                  <a:schemeClr val="accent1"/>
                </a:solidFill>
                <a:latin typeface="Franklin Gothic Medium" panose="020B0603020102020204" pitchFamily="34" charset="0"/>
              </a:rPr>
              <a:t> </a:t>
            </a:r>
            <a:r>
              <a:rPr lang="ru-RU" sz="2000" b="1" dirty="0">
                <a:solidFill>
                  <a:schemeClr val="accent1"/>
                </a:solidFill>
                <a:latin typeface="Franklin Gothic Medium" panose="020B0603020102020204" pitchFamily="34" charset="0"/>
              </a:rPr>
              <a:t>руб.</a:t>
            </a:r>
          </a:p>
        </p:txBody>
      </p:sp>
      <p:sp>
        <p:nvSpPr>
          <p:cNvPr id="47" name="Объект 1">
            <a:extLst>
              <a:ext uri="{FF2B5EF4-FFF2-40B4-BE49-F238E27FC236}">
                <a16:creationId xmlns:a16="http://schemas.microsoft.com/office/drawing/2014/main" id="{2CF03A7E-92A8-2BAB-1545-C27D79D575DD}"/>
              </a:ext>
            </a:extLst>
          </p:cNvPr>
          <p:cNvSpPr txBox="1">
            <a:spLocks/>
          </p:cNvSpPr>
          <p:nvPr/>
        </p:nvSpPr>
        <p:spPr>
          <a:xfrm>
            <a:off x="9086537" y="5486618"/>
            <a:ext cx="2694749" cy="47184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b="1" dirty="0">
                <a:solidFill>
                  <a:schemeClr val="accent1"/>
                </a:solidFill>
                <a:latin typeface="Franklin Gothic Medium" panose="020B0603020102020204" pitchFamily="34" charset="0"/>
              </a:rPr>
              <a:t>1 690 руб.</a:t>
            </a:r>
          </a:p>
        </p:txBody>
      </p:sp>
      <p:sp>
        <p:nvSpPr>
          <p:cNvPr id="48" name="Объект 1">
            <a:extLst>
              <a:ext uri="{FF2B5EF4-FFF2-40B4-BE49-F238E27FC236}">
                <a16:creationId xmlns:a16="http://schemas.microsoft.com/office/drawing/2014/main" id="{6501D7EC-E5C5-8844-3AB9-B01EAF4F2112}"/>
              </a:ext>
            </a:extLst>
          </p:cNvPr>
          <p:cNvSpPr txBox="1">
            <a:spLocks/>
          </p:cNvSpPr>
          <p:nvPr/>
        </p:nvSpPr>
        <p:spPr>
          <a:xfrm>
            <a:off x="9086537" y="6282470"/>
            <a:ext cx="2694749" cy="47184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chemeClr val="accent1"/>
                </a:solidFill>
                <a:latin typeface="Franklin Gothic Medium" panose="020B0603020102020204" pitchFamily="34" charset="0"/>
              </a:rPr>
              <a:t>860 </a:t>
            </a:r>
            <a:r>
              <a:rPr lang="ru-RU" sz="2000" b="1" dirty="0">
                <a:solidFill>
                  <a:schemeClr val="accent1"/>
                </a:solidFill>
                <a:latin typeface="Franklin Gothic Medium" panose="020B0603020102020204" pitchFamily="34" charset="0"/>
              </a:rPr>
              <a:t>руб.</a:t>
            </a:r>
          </a:p>
        </p:txBody>
      </p:sp>
      <p:sp>
        <p:nvSpPr>
          <p:cNvPr id="51" name="Объект 1">
            <a:extLst>
              <a:ext uri="{FF2B5EF4-FFF2-40B4-BE49-F238E27FC236}">
                <a16:creationId xmlns:a16="http://schemas.microsoft.com/office/drawing/2014/main" id="{763D9917-0C1B-4A7C-B34F-58EC03645F17}"/>
              </a:ext>
            </a:extLst>
          </p:cNvPr>
          <p:cNvSpPr txBox="1">
            <a:spLocks/>
          </p:cNvSpPr>
          <p:nvPr/>
        </p:nvSpPr>
        <p:spPr>
          <a:xfrm>
            <a:off x="4592748" y="6282469"/>
            <a:ext cx="2694749" cy="47184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dirty="0">
                <a:solidFill>
                  <a:schemeClr val="accent1"/>
                </a:solidFill>
                <a:latin typeface="Franklin Gothic Medium" panose="020B0603020102020204" pitchFamily="34" charset="0"/>
              </a:rPr>
              <a:t>28BYJ-48</a:t>
            </a:r>
          </a:p>
        </p:txBody>
      </p:sp>
    </p:spTree>
    <p:extLst>
      <p:ext uri="{BB962C8B-B14F-4D97-AF65-F5344CB8AC3E}">
        <p14:creationId xmlns:p14="http://schemas.microsoft.com/office/powerpoint/2010/main" val="24288686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44746504-9C1A-6A7C-1A46-71BF45B6ADEA}"/>
              </a:ext>
            </a:extLst>
          </p:cNvPr>
          <p:cNvSpPr txBox="1"/>
          <p:nvPr/>
        </p:nvSpPr>
        <p:spPr>
          <a:xfrm>
            <a:off x="-24463" y="8392"/>
            <a:ext cx="1231478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lang="ru-RU" sz="3600" dirty="0">
                <a:solidFill>
                  <a:schemeClr val="accent1"/>
                </a:solidFill>
                <a:latin typeface="Impact" panose="020B0806030902050204" pitchFamily="34" charset="0"/>
                <a:ea typeface="PT Sans"/>
                <a:cs typeface="PT Sans"/>
                <a:sym typeface="PT Sans"/>
              </a:rPr>
              <a:t>Предполагаемые источники финансирования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853A588-F72F-B7AA-E1CA-5FEBED769FF7}"/>
              </a:ext>
            </a:extLst>
          </p:cNvPr>
          <p:cNvSpPr txBox="1"/>
          <p:nvPr/>
        </p:nvSpPr>
        <p:spPr>
          <a:xfrm>
            <a:off x="4383068" y="707885"/>
            <a:ext cx="34258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lang="ru-RU" sz="2400" dirty="0">
                <a:solidFill>
                  <a:schemeClr val="accent1"/>
                </a:solidFill>
                <a:latin typeface="Impact" panose="020B0806030902050204" pitchFamily="34" charset="0"/>
                <a:ea typeface="PT Sans"/>
                <a:cs typeface="PT Sans"/>
                <a:sym typeface="PT Sans"/>
              </a:rPr>
              <a:t>Гранты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DF2125B-BB83-8C08-8120-91202BA1C0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5981" y="4402386"/>
            <a:ext cx="2625331" cy="186821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079FCD6-14B6-52D5-AED9-F1D57DD178C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2935" y="1558155"/>
            <a:ext cx="1731421" cy="173142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9194A9B-6A52-810F-3D19-F3672932426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86" t="28476" r="17557" b="28542"/>
          <a:stretch/>
        </p:blipFill>
        <p:spPr>
          <a:xfrm>
            <a:off x="78658" y="4844880"/>
            <a:ext cx="2625331" cy="98322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6F9A460-11A3-65FF-11E4-AC752C5631B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5979" y="4844880"/>
            <a:ext cx="1839980" cy="1226653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C7A25F80-FC42-D429-6C54-2148ECED8FC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837" y="1711477"/>
            <a:ext cx="2892435" cy="1247796"/>
          </a:xfrm>
          <a:prstGeom prst="rect">
            <a:avLst/>
          </a:prstGeom>
        </p:spPr>
      </p:pic>
      <p:cxnSp>
        <p:nvCxnSpPr>
          <p:cNvPr id="55" name="Прямая соединительная линия 54">
            <a:extLst>
              <a:ext uri="{FF2B5EF4-FFF2-40B4-BE49-F238E27FC236}">
                <a16:creationId xmlns:a16="http://schemas.microsoft.com/office/drawing/2014/main" id="{FB85F8EE-C23D-B29F-006F-27E6351E85DB}"/>
              </a:ext>
            </a:extLst>
          </p:cNvPr>
          <p:cNvCxnSpPr>
            <a:cxnSpLocks/>
            <a:stCxn id="6" idx="2"/>
            <a:endCxn id="7" idx="0"/>
          </p:cNvCxnSpPr>
          <p:nvPr/>
        </p:nvCxnSpPr>
        <p:spPr>
          <a:xfrm flipH="1">
            <a:off x="1391324" y="3289576"/>
            <a:ext cx="2747322" cy="1555304"/>
          </a:xfrm>
          <a:prstGeom prst="line">
            <a:avLst/>
          </a:prstGeom>
          <a:ln w="76200">
            <a:solidFill>
              <a:schemeClr val="accent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единительная линия 60">
            <a:extLst>
              <a:ext uri="{FF2B5EF4-FFF2-40B4-BE49-F238E27FC236}">
                <a16:creationId xmlns:a16="http://schemas.microsoft.com/office/drawing/2014/main" id="{2E62F2C1-B4DA-46A1-91C0-DB1DF45F9831}"/>
              </a:ext>
            </a:extLst>
          </p:cNvPr>
          <p:cNvCxnSpPr>
            <a:cxnSpLocks/>
            <a:stCxn id="6" idx="2"/>
            <a:endCxn id="5" idx="0"/>
          </p:cNvCxnSpPr>
          <p:nvPr/>
        </p:nvCxnSpPr>
        <p:spPr>
          <a:xfrm>
            <a:off x="4138646" y="3289576"/>
            <a:ext cx="1" cy="1112810"/>
          </a:xfrm>
          <a:prstGeom prst="line">
            <a:avLst/>
          </a:prstGeom>
          <a:ln w="76200">
            <a:solidFill>
              <a:schemeClr val="accent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Прямая соединительная линия 63">
            <a:extLst>
              <a:ext uri="{FF2B5EF4-FFF2-40B4-BE49-F238E27FC236}">
                <a16:creationId xmlns:a16="http://schemas.microsoft.com/office/drawing/2014/main" id="{140649D6-58B6-37C4-2F7B-E695A131474F}"/>
              </a:ext>
            </a:extLst>
          </p:cNvPr>
          <p:cNvCxnSpPr>
            <a:cxnSpLocks/>
            <a:stCxn id="6" idx="2"/>
            <a:endCxn id="8" idx="0"/>
          </p:cNvCxnSpPr>
          <p:nvPr/>
        </p:nvCxnSpPr>
        <p:spPr>
          <a:xfrm>
            <a:off x="4138646" y="3289576"/>
            <a:ext cx="2747323" cy="1555304"/>
          </a:xfrm>
          <a:prstGeom prst="line">
            <a:avLst/>
          </a:prstGeom>
          <a:ln w="76200">
            <a:solidFill>
              <a:schemeClr val="accent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Прямая соединительная линия 81">
            <a:extLst>
              <a:ext uri="{FF2B5EF4-FFF2-40B4-BE49-F238E27FC236}">
                <a16:creationId xmlns:a16="http://schemas.microsoft.com/office/drawing/2014/main" id="{65D0C94D-26B3-639A-8CEE-2013AD55CED5}"/>
              </a:ext>
            </a:extLst>
          </p:cNvPr>
          <p:cNvCxnSpPr>
            <a:cxnSpLocks/>
            <a:stCxn id="11" idx="2"/>
            <a:endCxn id="54" idx="0"/>
          </p:cNvCxnSpPr>
          <p:nvPr/>
        </p:nvCxnSpPr>
        <p:spPr>
          <a:xfrm>
            <a:off x="6096000" y="1169550"/>
            <a:ext cx="3696055" cy="541927"/>
          </a:xfrm>
          <a:prstGeom prst="line">
            <a:avLst/>
          </a:prstGeom>
          <a:ln w="76200">
            <a:solidFill>
              <a:schemeClr val="accent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Прямая соединительная линия 84">
            <a:extLst>
              <a:ext uri="{FF2B5EF4-FFF2-40B4-BE49-F238E27FC236}">
                <a16:creationId xmlns:a16="http://schemas.microsoft.com/office/drawing/2014/main" id="{C0131B58-D427-8DD3-23C0-22E5D5020191}"/>
              </a:ext>
            </a:extLst>
          </p:cNvPr>
          <p:cNvCxnSpPr>
            <a:cxnSpLocks/>
            <a:stCxn id="11" idx="2"/>
            <a:endCxn id="6" idx="0"/>
          </p:cNvCxnSpPr>
          <p:nvPr/>
        </p:nvCxnSpPr>
        <p:spPr>
          <a:xfrm flipH="1">
            <a:off x="4138646" y="1169550"/>
            <a:ext cx="1957354" cy="388605"/>
          </a:xfrm>
          <a:prstGeom prst="line">
            <a:avLst/>
          </a:prstGeom>
          <a:ln w="76200">
            <a:solidFill>
              <a:schemeClr val="accent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45160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750A497D-D5B3-529C-0862-767F0B895B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6350"/>
            <a:ext cx="5467350" cy="1247337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accent1"/>
                </a:solidFill>
              </a:rPr>
              <a:t>Календарный план развития проекта</a:t>
            </a:r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B6953377-5A0B-BA63-3EB1-08196248F5FC}"/>
              </a:ext>
            </a:extLst>
          </p:cNvPr>
          <p:cNvSpPr/>
          <p:nvPr/>
        </p:nvSpPr>
        <p:spPr>
          <a:xfrm>
            <a:off x="413565" y="1539308"/>
            <a:ext cx="1080000" cy="10800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ln>
                  <a:solidFill>
                    <a:schemeClr val="accent1"/>
                  </a:solidFill>
                </a:ln>
                <a:solidFill>
                  <a:schemeClr val="accent1"/>
                </a:solidFill>
                <a:latin typeface="Franklin Gothic Medium" panose="020B0603020102020204" pitchFamily="34" charset="0"/>
              </a:rPr>
              <a:t>1</a:t>
            </a:r>
            <a:endParaRPr lang="ru-RU" sz="4400" dirty="0">
              <a:ln>
                <a:solidFill>
                  <a:schemeClr val="accent1"/>
                </a:solidFill>
              </a:ln>
              <a:solidFill>
                <a:schemeClr val="accent1"/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DDC8321D-375D-752A-AAEF-A3F66FEE8719}"/>
              </a:ext>
            </a:extLst>
          </p:cNvPr>
          <p:cNvSpPr/>
          <p:nvPr/>
        </p:nvSpPr>
        <p:spPr>
          <a:xfrm>
            <a:off x="2287472" y="1542999"/>
            <a:ext cx="1080000" cy="10800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ln>
                  <a:solidFill>
                    <a:schemeClr val="accent1"/>
                  </a:solidFill>
                </a:ln>
                <a:solidFill>
                  <a:schemeClr val="accent1"/>
                </a:solidFill>
                <a:latin typeface="Franklin Gothic Medium" panose="020B0603020102020204" pitchFamily="34" charset="0"/>
              </a:rPr>
              <a:t>2</a:t>
            </a:r>
            <a:endParaRPr lang="ru-RU" sz="4400" dirty="0">
              <a:ln>
                <a:solidFill>
                  <a:schemeClr val="accent1"/>
                </a:solidFill>
              </a:ln>
              <a:solidFill>
                <a:schemeClr val="accent1"/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DF7B716C-EF67-1AFD-DA76-2A9300E76E25}"/>
              </a:ext>
            </a:extLst>
          </p:cNvPr>
          <p:cNvSpPr/>
          <p:nvPr/>
        </p:nvSpPr>
        <p:spPr>
          <a:xfrm>
            <a:off x="4300544" y="1542999"/>
            <a:ext cx="1080000" cy="10800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ln>
                  <a:solidFill>
                    <a:schemeClr val="accent1"/>
                  </a:solidFill>
                </a:ln>
                <a:solidFill>
                  <a:schemeClr val="accent1"/>
                </a:solidFill>
                <a:latin typeface="Franklin Gothic Medium" panose="020B0603020102020204" pitchFamily="34" charset="0"/>
              </a:rPr>
              <a:t>3</a:t>
            </a:r>
            <a:endParaRPr lang="ru-RU" sz="4400" dirty="0">
              <a:ln>
                <a:solidFill>
                  <a:schemeClr val="accent1"/>
                </a:solidFill>
              </a:ln>
              <a:solidFill>
                <a:schemeClr val="accent1"/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243E278A-0532-36AF-CCC6-9313443D440E}"/>
              </a:ext>
            </a:extLst>
          </p:cNvPr>
          <p:cNvSpPr/>
          <p:nvPr/>
        </p:nvSpPr>
        <p:spPr>
          <a:xfrm>
            <a:off x="6201143" y="1539308"/>
            <a:ext cx="1080000" cy="10800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ln>
                  <a:solidFill>
                    <a:schemeClr val="accent1"/>
                  </a:solidFill>
                </a:ln>
                <a:solidFill>
                  <a:schemeClr val="accent1"/>
                </a:solidFill>
                <a:latin typeface="Franklin Gothic Medium" panose="020B0603020102020204" pitchFamily="34" charset="0"/>
              </a:rPr>
              <a:t>4</a:t>
            </a:r>
            <a:endParaRPr lang="ru-RU" sz="4400" dirty="0">
              <a:ln>
                <a:solidFill>
                  <a:schemeClr val="accent1"/>
                </a:solidFill>
              </a:ln>
              <a:solidFill>
                <a:schemeClr val="accent1"/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A6027BBF-1CD4-3FA4-B70D-92309F14C9C5}"/>
              </a:ext>
            </a:extLst>
          </p:cNvPr>
          <p:cNvSpPr/>
          <p:nvPr/>
        </p:nvSpPr>
        <p:spPr>
          <a:xfrm>
            <a:off x="8097804" y="1539308"/>
            <a:ext cx="1080000" cy="10800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ln>
                  <a:solidFill>
                    <a:schemeClr val="accent1"/>
                  </a:solidFill>
                </a:ln>
                <a:solidFill>
                  <a:schemeClr val="accent1"/>
                </a:solidFill>
                <a:latin typeface="Franklin Gothic Medium" panose="020B0603020102020204" pitchFamily="34" charset="0"/>
              </a:rPr>
              <a:t>5</a:t>
            </a:r>
            <a:endParaRPr lang="ru-RU" sz="4400" dirty="0">
              <a:ln>
                <a:solidFill>
                  <a:schemeClr val="accent1"/>
                </a:solidFill>
              </a:ln>
              <a:solidFill>
                <a:schemeClr val="accent1"/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CE49E0B9-A873-3120-57C7-96D040E344D9}"/>
              </a:ext>
            </a:extLst>
          </p:cNvPr>
          <p:cNvSpPr/>
          <p:nvPr/>
        </p:nvSpPr>
        <p:spPr>
          <a:xfrm>
            <a:off x="10444527" y="1534138"/>
            <a:ext cx="1080000" cy="10800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ln>
                  <a:solidFill>
                    <a:schemeClr val="accent1"/>
                  </a:solidFill>
                </a:ln>
                <a:solidFill>
                  <a:schemeClr val="accent1"/>
                </a:solidFill>
                <a:latin typeface="Franklin Gothic Medium" panose="020B0603020102020204" pitchFamily="34" charset="0"/>
              </a:rPr>
              <a:t>6</a:t>
            </a:r>
            <a:endParaRPr lang="ru-RU" sz="4400" dirty="0">
              <a:ln>
                <a:solidFill>
                  <a:schemeClr val="accent1"/>
                </a:solidFill>
              </a:ln>
              <a:solidFill>
                <a:schemeClr val="accent1"/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A6BE1752-B9EE-6549-4E28-77DDD378E7BB}"/>
              </a:ext>
            </a:extLst>
          </p:cNvPr>
          <p:cNvSpPr/>
          <p:nvPr/>
        </p:nvSpPr>
        <p:spPr>
          <a:xfrm>
            <a:off x="1428517" y="4384888"/>
            <a:ext cx="1080000" cy="10800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ln>
                  <a:solidFill>
                    <a:schemeClr val="accent1"/>
                  </a:solidFill>
                </a:ln>
                <a:solidFill>
                  <a:schemeClr val="accent1"/>
                </a:solidFill>
                <a:latin typeface="Franklin Gothic Medium" panose="020B0603020102020204" pitchFamily="34" charset="0"/>
              </a:rPr>
              <a:t>7</a:t>
            </a:r>
            <a:endParaRPr lang="ru-RU" sz="4400" dirty="0">
              <a:ln>
                <a:solidFill>
                  <a:schemeClr val="accent1"/>
                </a:solidFill>
              </a:ln>
              <a:solidFill>
                <a:schemeClr val="accent1"/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2B15F80E-0A8F-990F-EC82-92C2A7C6648D}"/>
              </a:ext>
            </a:extLst>
          </p:cNvPr>
          <p:cNvSpPr/>
          <p:nvPr/>
        </p:nvSpPr>
        <p:spPr>
          <a:xfrm>
            <a:off x="4116134" y="4384888"/>
            <a:ext cx="1080000" cy="10800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ln>
                  <a:solidFill>
                    <a:schemeClr val="accent1"/>
                  </a:solidFill>
                </a:ln>
                <a:solidFill>
                  <a:schemeClr val="accent1"/>
                </a:solidFill>
                <a:latin typeface="Franklin Gothic Medium" panose="020B0603020102020204" pitchFamily="34" charset="0"/>
              </a:rPr>
              <a:t>8</a:t>
            </a:r>
            <a:endParaRPr lang="ru-RU" sz="4400" dirty="0">
              <a:ln>
                <a:solidFill>
                  <a:schemeClr val="accent1"/>
                </a:solidFill>
              </a:ln>
              <a:solidFill>
                <a:schemeClr val="accent1"/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9B112FCD-850C-2EB0-52B7-CACAE954B35C}"/>
              </a:ext>
            </a:extLst>
          </p:cNvPr>
          <p:cNvSpPr/>
          <p:nvPr/>
        </p:nvSpPr>
        <p:spPr>
          <a:xfrm>
            <a:off x="6761665" y="4384888"/>
            <a:ext cx="1080000" cy="10800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ln>
                  <a:solidFill>
                    <a:schemeClr val="accent1"/>
                  </a:solidFill>
                </a:ln>
                <a:solidFill>
                  <a:schemeClr val="accent1"/>
                </a:solidFill>
                <a:latin typeface="Franklin Gothic Medium" panose="020B0603020102020204" pitchFamily="34" charset="0"/>
              </a:rPr>
              <a:t>9</a:t>
            </a:r>
            <a:endParaRPr lang="ru-RU" sz="4400" dirty="0">
              <a:ln>
                <a:solidFill>
                  <a:schemeClr val="accent1"/>
                </a:solidFill>
              </a:ln>
              <a:solidFill>
                <a:schemeClr val="accent1"/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F38DD66B-39F2-235B-12AC-E4BAFF78B868}"/>
              </a:ext>
            </a:extLst>
          </p:cNvPr>
          <p:cNvSpPr/>
          <p:nvPr/>
        </p:nvSpPr>
        <p:spPr>
          <a:xfrm>
            <a:off x="9278081" y="4384888"/>
            <a:ext cx="1080000" cy="10800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800" dirty="0">
                <a:ln>
                  <a:solidFill>
                    <a:schemeClr val="accent1"/>
                  </a:solidFill>
                </a:ln>
                <a:solidFill>
                  <a:schemeClr val="accent1"/>
                </a:solidFill>
                <a:latin typeface="Franklin Gothic Medium" panose="020B0603020102020204" pitchFamily="34" charset="0"/>
              </a:rPr>
              <a:t>10</a:t>
            </a:r>
            <a:endParaRPr lang="ru-RU" sz="3800" dirty="0">
              <a:ln>
                <a:solidFill>
                  <a:schemeClr val="accent1"/>
                </a:solidFill>
              </a:ln>
              <a:solidFill>
                <a:schemeClr val="accent1"/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16" name="Объект 1">
            <a:extLst>
              <a:ext uri="{FF2B5EF4-FFF2-40B4-BE49-F238E27FC236}">
                <a16:creationId xmlns:a16="http://schemas.microsoft.com/office/drawing/2014/main" id="{70A3DBCC-91A5-64DE-2553-748D274B9537}"/>
              </a:ext>
            </a:extLst>
          </p:cNvPr>
          <p:cNvSpPr txBox="1">
            <a:spLocks/>
          </p:cNvSpPr>
          <p:nvPr/>
        </p:nvSpPr>
        <p:spPr>
          <a:xfrm>
            <a:off x="-393810" y="1218677"/>
            <a:ext cx="2694749" cy="47184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dirty="0">
                <a:solidFill>
                  <a:schemeClr val="accent1"/>
                </a:solidFill>
                <a:latin typeface="Franklin Gothic Medium" panose="020B0603020102020204" pitchFamily="34" charset="0"/>
              </a:rPr>
              <a:t>Сентябрь</a:t>
            </a:r>
          </a:p>
        </p:txBody>
      </p:sp>
      <p:sp>
        <p:nvSpPr>
          <p:cNvPr id="17" name="Объект 1">
            <a:extLst>
              <a:ext uri="{FF2B5EF4-FFF2-40B4-BE49-F238E27FC236}">
                <a16:creationId xmlns:a16="http://schemas.microsoft.com/office/drawing/2014/main" id="{B1510303-D420-50FA-B586-1CD3E3A44ED8}"/>
              </a:ext>
            </a:extLst>
          </p:cNvPr>
          <p:cNvSpPr txBox="1">
            <a:spLocks/>
          </p:cNvSpPr>
          <p:nvPr/>
        </p:nvSpPr>
        <p:spPr>
          <a:xfrm>
            <a:off x="1890062" y="1222368"/>
            <a:ext cx="1874821" cy="47184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dirty="0">
                <a:solidFill>
                  <a:schemeClr val="accent1"/>
                </a:solidFill>
                <a:latin typeface="Franklin Gothic Medium" panose="020B0603020102020204" pitchFamily="34" charset="0"/>
              </a:rPr>
              <a:t>Октябрь</a:t>
            </a:r>
          </a:p>
        </p:txBody>
      </p:sp>
      <p:sp>
        <p:nvSpPr>
          <p:cNvPr id="18" name="Объект 1">
            <a:extLst>
              <a:ext uri="{FF2B5EF4-FFF2-40B4-BE49-F238E27FC236}">
                <a16:creationId xmlns:a16="http://schemas.microsoft.com/office/drawing/2014/main" id="{A354DFB6-3FBD-94B2-E9C2-82B02570E7E3}"/>
              </a:ext>
            </a:extLst>
          </p:cNvPr>
          <p:cNvSpPr txBox="1">
            <a:spLocks/>
          </p:cNvSpPr>
          <p:nvPr/>
        </p:nvSpPr>
        <p:spPr>
          <a:xfrm>
            <a:off x="3916145" y="1222367"/>
            <a:ext cx="1874821" cy="47184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dirty="0">
                <a:solidFill>
                  <a:schemeClr val="accent1"/>
                </a:solidFill>
                <a:latin typeface="Franklin Gothic Medium" panose="020B0603020102020204" pitchFamily="34" charset="0"/>
              </a:rPr>
              <a:t>Ноябрь</a:t>
            </a:r>
          </a:p>
        </p:txBody>
      </p:sp>
      <p:sp>
        <p:nvSpPr>
          <p:cNvPr id="19" name="Объект 1">
            <a:extLst>
              <a:ext uri="{FF2B5EF4-FFF2-40B4-BE49-F238E27FC236}">
                <a16:creationId xmlns:a16="http://schemas.microsoft.com/office/drawing/2014/main" id="{D47DAA39-AA61-CFAF-78EF-61C15B3BFC89}"/>
              </a:ext>
            </a:extLst>
          </p:cNvPr>
          <p:cNvSpPr txBox="1">
            <a:spLocks/>
          </p:cNvSpPr>
          <p:nvPr/>
        </p:nvSpPr>
        <p:spPr>
          <a:xfrm>
            <a:off x="5791421" y="1218677"/>
            <a:ext cx="1874821" cy="47184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dirty="0">
                <a:solidFill>
                  <a:schemeClr val="accent1"/>
                </a:solidFill>
                <a:latin typeface="Franklin Gothic Medium" panose="020B0603020102020204" pitchFamily="34" charset="0"/>
              </a:rPr>
              <a:t>Декабрь</a:t>
            </a:r>
          </a:p>
        </p:txBody>
      </p:sp>
      <p:sp>
        <p:nvSpPr>
          <p:cNvPr id="20" name="Объект 1">
            <a:extLst>
              <a:ext uri="{FF2B5EF4-FFF2-40B4-BE49-F238E27FC236}">
                <a16:creationId xmlns:a16="http://schemas.microsoft.com/office/drawing/2014/main" id="{A249E1B6-EBD3-3D35-D442-AFBB7655D1B2}"/>
              </a:ext>
            </a:extLst>
          </p:cNvPr>
          <p:cNvSpPr txBox="1">
            <a:spLocks/>
          </p:cNvSpPr>
          <p:nvPr/>
        </p:nvSpPr>
        <p:spPr>
          <a:xfrm>
            <a:off x="7687259" y="1218677"/>
            <a:ext cx="1874821" cy="47184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dirty="0">
                <a:solidFill>
                  <a:schemeClr val="accent1"/>
                </a:solidFill>
                <a:latin typeface="Franklin Gothic Medium" panose="020B0603020102020204" pitchFamily="34" charset="0"/>
              </a:rPr>
              <a:t>Январь</a:t>
            </a:r>
          </a:p>
        </p:txBody>
      </p:sp>
      <p:sp>
        <p:nvSpPr>
          <p:cNvPr id="21" name="Объект 1">
            <a:extLst>
              <a:ext uri="{FF2B5EF4-FFF2-40B4-BE49-F238E27FC236}">
                <a16:creationId xmlns:a16="http://schemas.microsoft.com/office/drawing/2014/main" id="{A4EAE68C-ED31-27F3-1546-C837F02E76C7}"/>
              </a:ext>
            </a:extLst>
          </p:cNvPr>
          <p:cNvSpPr txBox="1">
            <a:spLocks/>
          </p:cNvSpPr>
          <p:nvPr/>
        </p:nvSpPr>
        <p:spPr>
          <a:xfrm>
            <a:off x="10047116" y="1218154"/>
            <a:ext cx="1874821" cy="47184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dirty="0">
                <a:solidFill>
                  <a:schemeClr val="accent1"/>
                </a:solidFill>
                <a:latin typeface="Franklin Gothic Medium" panose="020B0603020102020204" pitchFamily="34" charset="0"/>
              </a:rPr>
              <a:t>Февраль</a:t>
            </a:r>
          </a:p>
        </p:txBody>
      </p:sp>
      <p:sp>
        <p:nvSpPr>
          <p:cNvPr id="22" name="Объект 1">
            <a:extLst>
              <a:ext uri="{FF2B5EF4-FFF2-40B4-BE49-F238E27FC236}">
                <a16:creationId xmlns:a16="http://schemas.microsoft.com/office/drawing/2014/main" id="{EA72DB6A-19FC-7070-55B0-645B28F6FB10}"/>
              </a:ext>
            </a:extLst>
          </p:cNvPr>
          <p:cNvSpPr txBox="1">
            <a:spLocks/>
          </p:cNvSpPr>
          <p:nvPr/>
        </p:nvSpPr>
        <p:spPr>
          <a:xfrm>
            <a:off x="1032019" y="3992411"/>
            <a:ext cx="1874821" cy="47184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dirty="0">
                <a:solidFill>
                  <a:schemeClr val="accent1"/>
                </a:solidFill>
                <a:latin typeface="Franklin Gothic Medium" panose="020B0603020102020204" pitchFamily="34" charset="0"/>
              </a:rPr>
              <a:t>Март</a:t>
            </a:r>
          </a:p>
        </p:txBody>
      </p:sp>
      <p:sp>
        <p:nvSpPr>
          <p:cNvPr id="23" name="Объект 1">
            <a:extLst>
              <a:ext uri="{FF2B5EF4-FFF2-40B4-BE49-F238E27FC236}">
                <a16:creationId xmlns:a16="http://schemas.microsoft.com/office/drawing/2014/main" id="{6EEF5709-3F72-25D6-80F8-DEDD2B21122D}"/>
              </a:ext>
            </a:extLst>
          </p:cNvPr>
          <p:cNvSpPr txBox="1">
            <a:spLocks/>
          </p:cNvSpPr>
          <p:nvPr/>
        </p:nvSpPr>
        <p:spPr>
          <a:xfrm>
            <a:off x="3718723" y="3992411"/>
            <a:ext cx="1874821" cy="47184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dirty="0">
                <a:solidFill>
                  <a:schemeClr val="accent1"/>
                </a:solidFill>
                <a:latin typeface="Franklin Gothic Medium" panose="020B0603020102020204" pitchFamily="34" charset="0"/>
              </a:rPr>
              <a:t>Апрель</a:t>
            </a:r>
          </a:p>
        </p:txBody>
      </p:sp>
      <p:sp>
        <p:nvSpPr>
          <p:cNvPr id="24" name="Объект 1">
            <a:extLst>
              <a:ext uri="{FF2B5EF4-FFF2-40B4-BE49-F238E27FC236}">
                <a16:creationId xmlns:a16="http://schemas.microsoft.com/office/drawing/2014/main" id="{CE9A1CFF-FA5C-EDB6-8D79-5D44A0C5E587}"/>
              </a:ext>
            </a:extLst>
          </p:cNvPr>
          <p:cNvSpPr txBox="1">
            <a:spLocks/>
          </p:cNvSpPr>
          <p:nvPr/>
        </p:nvSpPr>
        <p:spPr>
          <a:xfrm>
            <a:off x="8880670" y="3992410"/>
            <a:ext cx="1874821" cy="47184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dirty="0">
                <a:solidFill>
                  <a:schemeClr val="accent1"/>
                </a:solidFill>
                <a:latin typeface="Franklin Gothic Medium" panose="020B0603020102020204" pitchFamily="34" charset="0"/>
              </a:rPr>
              <a:t>Июнь - Июль</a:t>
            </a:r>
          </a:p>
        </p:txBody>
      </p:sp>
      <p:sp>
        <p:nvSpPr>
          <p:cNvPr id="25" name="Объект 1">
            <a:extLst>
              <a:ext uri="{FF2B5EF4-FFF2-40B4-BE49-F238E27FC236}">
                <a16:creationId xmlns:a16="http://schemas.microsoft.com/office/drawing/2014/main" id="{1C359B09-6603-35F1-C476-12D0E9030C19}"/>
              </a:ext>
            </a:extLst>
          </p:cNvPr>
          <p:cNvSpPr txBox="1">
            <a:spLocks/>
          </p:cNvSpPr>
          <p:nvPr/>
        </p:nvSpPr>
        <p:spPr>
          <a:xfrm>
            <a:off x="6343732" y="3999079"/>
            <a:ext cx="1874821" cy="47184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dirty="0">
                <a:solidFill>
                  <a:schemeClr val="accent1"/>
                </a:solidFill>
                <a:latin typeface="Franklin Gothic Medium" panose="020B0603020102020204" pitchFamily="34" charset="0"/>
              </a:rPr>
              <a:t>Май</a:t>
            </a:r>
          </a:p>
        </p:txBody>
      </p:sp>
      <p:cxnSp>
        <p:nvCxnSpPr>
          <p:cNvPr id="27" name="Прямая соединительная линия 26">
            <a:extLst>
              <a:ext uri="{FF2B5EF4-FFF2-40B4-BE49-F238E27FC236}">
                <a16:creationId xmlns:a16="http://schemas.microsoft.com/office/drawing/2014/main" id="{EC5C1419-AA54-29D0-51DB-984BD4B043FF}"/>
              </a:ext>
            </a:extLst>
          </p:cNvPr>
          <p:cNvCxnSpPr>
            <a:cxnSpLocks/>
            <a:stCxn id="5" idx="6"/>
            <a:endCxn id="6" idx="2"/>
          </p:cNvCxnSpPr>
          <p:nvPr/>
        </p:nvCxnSpPr>
        <p:spPr>
          <a:xfrm>
            <a:off x="1493565" y="2079308"/>
            <a:ext cx="793907" cy="3691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C3FF9A05-2FD1-6D0B-2300-A203361022FC}"/>
              </a:ext>
            </a:extLst>
          </p:cNvPr>
          <p:cNvCxnSpPr>
            <a:cxnSpLocks/>
            <a:stCxn id="6" idx="6"/>
            <a:endCxn id="7" idx="2"/>
          </p:cNvCxnSpPr>
          <p:nvPr/>
        </p:nvCxnSpPr>
        <p:spPr>
          <a:xfrm>
            <a:off x="3367472" y="2082999"/>
            <a:ext cx="933072" cy="0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>
            <a:extLst>
              <a:ext uri="{FF2B5EF4-FFF2-40B4-BE49-F238E27FC236}">
                <a16:creationId xmlns:a16="http://schemas.microsoft.com/office/drawing/2014/main" id="{5576B6BA-946F-A484-987F-3501BBE18D20}"/>
              </a:ext>
            </a:extLst>
          </p:cNvPr>
          <p:cNvCxnSpPr>
            <a:cxnSpLocks/>
            <a:stCxn id="7" idx="6"/>
            <a:endCxn id="8" idx="2"/>
          </p:cNvCxnSpPr>
          <p:nvPr/>
        </p:nvCxnSpPr>
        <p:spPr>
          <a:xfrm flipV="1">
            <a:off x="5380544" y="2079308"/>
            <a:ext cx="820599" cy="3691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>
            <a:extLst>
              <a:ext uri="{FF2B5EF4-FFF2-40B4-BE49-F238E27FC236}">
                <a16:creationId xmlns:a16="http://schemas.microsoft.com/office/drawing/2014/main" id="{1DB66151-E22C-462C-A111-0796B0F5F486}"/>
              </a:ext>
            </a:extLst>
          </p:cNvPr>
          <p:cNvCxnSpPr>
            <a:cxnSpLocks/>
            <a:stCxn id="8" idx="6"/>
            <a:endCxn id="9" idx="2"/>
          </p:cNvCxnSpPr>
          <p:nvPr/>
        </p:nvCxnSpPr>
        <p:spPr>
          <a:xfrm>
            <a:off x="7281143" y="2079308"/>
            <a:ext cx="816661" cy="0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>
            <a:extLst>
              <a:ext uri="{FF2B5EF4-FFF2-40B4-BE49-F238E27FC236}">
                <a16:creationId xmlns:a16="http://schemas.microsoft.com/office/drawing/2014/main" id="{C47F3674-E28A-86DD-92E4-8BCF70A6FF76}"/>
              </a:ext>
            </a:extLst>
          </p:cNvPr>
          <p:cNvCxnSpPr>
            <a:cxnSpLocks/>
            <a:stCxn id="9" idx="6"/>
            <a:endCxn id="10" idx="2"/>
          </p:cNvCxnSpPr>
          <p:nvPr/>
        </p:nvCxnSpPr>
        <p:spPr>
          <a:xfrm flipV="1">
            <a:off x="9177804" y="2074138"/>
            <a:ext cx="1266723" cy="5170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>
            <a:extLst>
              <a:ext uri="{FF2B5EF4-FFF2-40B4-BE49-F238E27FC236}">
                <a16:creationId xmlns:a16="http://schemas.microsoft.com/office/drawing/2014/main" id="{91241549-1243-872E-0178-CAE9344C73A8}"/>
              </a:ext>
            </a:extLst>
          </p:cNvPr>
          <p:cNvCxnSpPr>
            <a:cxnSpLocks/>
            <a:stCxn id="11" idx="6"/>
            <a:endCxn id="12" idx="2"/>
          </p:cNvCxnSpPr>
          <p:nvPr/>
        </p:nvCxnSpPr>
        <p:spPr>
          <a:xfrm>
            <a:off x="2508517" y="4924888"/>
            <a:ext cx="1607617" cy="0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>
            <a:extLst>
              <a:ext uri="{FF2B5EF4-FFF2-40B4-BE49-F238E27FC236}">
                <a16:creationId xmlns:a16="http://schemas.microsoft.com/office/drawing/2014/main" id="{0208BF42-4059-465D-AEA6-CE0E88F19707}"/>
              </a:ext>
            </a:extLst>
          </p:cNvPr>
          <p:cNvCxnSpPr>
            <a:cxnSpLocks/>
            <a:stCxn id="12" idx="6"/>
            <a:endCxn id="13" idx="2"/>
          </p:cNvCxnSpPr>
          <p:nvPr/>
        </p:nvCxnSpPr>
        <p:spPr>
          <a:xfrm>
            <a:off x="5196134" y="4924888"/>
            <a:ext cx="1565531" cy="0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>
            <a:extLst>
              <a:ext uri="{FF2B5EF4-FFF2-40B4-BE49-F238E27FC236}">
                <a16:creationId xmlns:a16="http://schemas.microsoft.com/office/drawing/2014/main" id="{CA6E45DC-34A1-041C-DD31-AA0E962FA8F8}"/>
              </a:ext>
            </a:extLst>
          </p:cNvPr>
          <p:cNvCxnSpPr>
            <a:cxnSpLocks/>
            <a:stCxn id="13" idx="6"/>
            <a:endCxn id="14" idx="2"/>
          </p:cNvCxnSpPr>
          <p:nvPr/>
        </p:nvCxnSpPr>
        <p:spPr>
          <a:xfrm>
            <a:off x="7841665" y="4924888"/>
            <a:ext cx="1436416" cy="0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Объект 1">
            <a:extLst>
              <a:ext uri="{FF2B5EF4-FFF2-40B4-BE49-F238E27FC236}">
                <a16:creationId xmlns:a16="http://schemas.microsoft.com/office/drawing/2014/main" id="{50252A68-2ED0-9600-70EF-26FBF9532318}"/>
              </a:ext>
            </a:extLst>
          </p:cNvPr>
          <p:cNvSpPr txBox="1">
            <a:spLocks/>
          </p:cNvSpPr>
          <p:nvPr/>
        </p:nvSpPr>
        <p:spPr>
          <a:xfrm>
            <a:off x="-127819" y="2619308"/>
            <a:ext cx="2306988" cy="128028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</a:pPr>
            <a:r>
              <a:rPr lang="ru-RU" sz="1800" dirty="0">
                <a:solidFill>
                  <a:schemeClr val="accent1"/>
                </a:solidFill>
                <a:latin typeface="Franklin Gothic Medium" panose="020B0603020102020204" pitchFamily="34" charset="0"/>
              </a:rPr>
              <a:t>Старт проекта</a:t>
            </a:r>
          </a:p>
          <a:p>
            <a:pPr algn="ctr">
              <a:spcBef>
                <a:spcPts val="0"/>
              </a:spcBef>
            </a:pPr>
            <a:r>
              <a:rPr lang="ru-RU" sz="1800" dirty="0">
                <a:solidFill>
                  <a:schemeClr val="accent1"/>
                </a:solidFill>
                <a:latin typeface="Franklin Gothic Medium" panose="020B0603020102020204" pitchFamily="34" charset="0"/>
              </a:rPr>
              <a:t>Проработка концепции</a:t>
            </a:r>
          </a:p>
          <a:p>
            <a:pPr algn="ctr">
              <a:spcBef>
                <a:spcPts val="0"/>
              </a:spcBef>
            </a:pPr>
            <a:r>
              <a:rPr lang="ru-RU" sz="1800" dirty="0">
                <a:solidFill>
                  <a:schemeClr val="accent1"/>
                </a:solidFill>
                <a:latin typeface="Franklin Gothic Medium" panose="020B0603020102020204" pitchFamily="34" charset="0"/>
              </a:rPr>
              <a:t>Изучение аналогов</a:t>
            </a:r>
          </a:p>
        </p:txBody>
      </p:sp>
      <p:sp>
        <p:nvSpPr>
          <p:cNvPr id="51" name="Объект 1">
            <a:extLst>
              <a:ext uri="{FF2B5EF4-FFF2-40B4-BE49-F238E27FC236}">
                <a16:creationId xmlns:a16="http://schemas.microsoft.com/office/drawing/2014/main" id="{A7796F19-3F18-832B-1A84-F4D18374C6D6}"/>
              </a:ext>
            </a:extLst>
          </p:cNvPr>
          <p:cNvSpPr txBox="1">
            <a:spLocks/>
          </p:cNvSpPr>
          <p:nvPr/>
        </p:nvSpPr>
        <p:spPr>
          <a:xfrm>
            <a:off x="1601866" y="2593801"/>
            <a:ext cx="2451211" cy="957984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</a:pPr>
            <a:r>
              <a:rPr lang="ru-RU" sz="1800" dirty="0">
                <a:solidFill>
                  <a:schemeClr val="accent1"/>
                </a:solidFill>
                <a:latin typeface="Franklin Gothic Medium" panose="020B0603020102020204" pitchFamily="34" charset="0"/>
              </a:rPr>
              <a:t>Проведение интервью</a:t>
            </a:r>
          </a:p>
          <a:p>
            <a:pPr algn="ctr">
              <a:spcBef>
                <a:spcPts val="0"/>
              </a:spcBef>
            </a:pPr>
            <a:r>
              <a:rPr lang="ru-RU" sz="1800" dirty="0">
                <a:solidFill>
                  <a:schemeClr val="accent1"/>
                </a:solidFill>
                <a:latin typeface="Franklin Gothic Medium" panose="020B0603020102020204" pitchFamily="34" charset="0"/>
              </a:rPr>
              <a:t>Анализ рынка</a:t>
            </a:r>
          </a:p>
        </p:txBody>
      </p:sp>
      <p:sp>
        <p:nvSpPr>
          <p:cNvPr id="56" name="Объект 1">
            <a:extLst>
              <a:ext uri="{FF2B5EF4-FFF2-40B4-BE49-F238E27FC236}">
                <a16:creationId xmlns:a16="http://schemas.microsoft.com/office/drawing/2014/main" id="{FD718E41-A03A-AD4F-9CCD-27A974F6F35B}"/>
              </a:ext>
            </a:extLst>
          </p:cNvPr>
          <p:cNvSpPr txBox="1">
            <a:spLocks/>
          </p:cNvSpPr>
          <p:nvPr/>
        </p:nvSpPr>
        <p:spPr>
          <a:xfrm>
            <a:off x="3627949" y="2587739"/>
            <a:ext cx="2451211" cy="957984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</a:pPr>
            <a:r>
              <a:rPr lang="ru-RU" sz="1800" dirty="0">
                <a:solidFill>
                  <a:schemeClr val="accent1"/>
                </a:solidFill>
                <a:latin typeface="Franklin Gothic Medium" panose="020B0603020102020204" pitchFamily="34" charset="0"/>
              </a:rPr>
              <a:t>Выбор корпуса Подборка оборудования</a:t>
            </a:r>
          </a:p>
        </p:txBody>
      </p:sp>
      <p:sp>
        <p:nvSpPr>
          <p:cNvPr id="57" name="Объект 1">
            <a:extLst>
              <a:ext uri="{FF2B5EF4-FFF2-40B4-BE49-F238E27FC236}">
                <a16:creationId xmlns:a16="http://schemas.microsoft.com/office/drawing/2014/main" id="{18CF28C3-7050-3980-792E-957529B59A14}"/>
              </a:ext>
            </a:extLst>
          </p:cNvPr>
          <p:cNvSpPr txBox="1">
            <a:spLocks/>
          </p:cNvSpPr>
          <p:nvPr/>
        </p:nvSpPr>
        <p:spPr>
          <a:xfrm>
            <a:off x="5738996" y="2620784"/>
            <a:ext cx="2004293" cy="957984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</a:pPr>
            <a:r>
              <a:rPr lang="ru-RU" sz="1800" dirty="0">
                <a:solidFill>
                  <a:schemeClr val="accent1"/>
                </a:solidFill>
                <a:latin typeface="Franklin Gothic Medium" panose="020B0603020102020204" pitchFamily="34" charset="0"/>
              </a:rPr>
              <a:t>Создание 3</a:t>
            </a:r>
            <a:r>
              <a:rPr lang="en-US" sz="1800" dirty="0">
                <a:solidFill>
                  <a:schemeClr val="accent1"/>
                </a:solidFill>
                <a:latin typeface="Franklin Gothic Medium" panose="020B0603020102020204" pitchFamily="34" charset="0"/>
              </a:rPr>
              <a:t>D</a:t>
            </a:r>
            <a:r>
              <a:rPr lang="ru-RU" sz="1800" dirty="0">
                <a:solidFill>
                  <a:schemeClr val="accent1"/>
                </a:solidFill>
                <a:latin typeface="Franklin Gothic Medium" panose="020B0603020102020204" pitchFamily="34" charset="0"/>
              </a:rPr>
              <a:t> модели</a:t>
            </a:r>
          </a:p>
        </p:txBody>
      </p:sp>
      <p:sp>
        <p:nvSpPr>
          <p:cNvPr id="58" name="Объект 1">
            <a:extLst>
              <a:ext uri="{FF2B5EF4-FFF2-40B4-BE49-F238E27FC236}">
                <a16:creationId xmlns:a16="http://schemas.microsoft.com/office/drawing/2014/main" id="{CBABA215-654C-7E39-1743-C5A7FA7F71A1}"/>
              </a:ext>
            </a:extLst>
          </p:cNvPr>
          <p:cNvSpPr txBox="1">
            <a:spLocks/>
          </p:cNvSpPr>
          <p:nvPr/>
        </p:nvSpPr>
        <p:spPr>
          <a:xfrm>
            <a:off x="7464445" y="2614138"/>
            <a:ext cx="2451211" cy="128028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</a:pPr>
            <a:r>
              <a:rPr lang="ru-RU" sz="1800" dirty="0">
                <a:solidFill>
                  <a:schemeClr val="accent1"/>
                </a:solidFill>
                <a:latin typeface="Franklin Gothic Medium" panose="020B0603020102020204" pitchFamily="34" charset="0"/>
              </a:rPr>
              <a:t>Разработка конструкторской документации, схем</a:t>
            </a:r>
          </a:p>
        </p:txBody>
      </p:sp>
      <p:sp>
        <p:nvSpPr>
          <p:cNvPr id="59" name="Объект 1">
            <a:extLst>
              <a:ext uri="{FF2B5EF4-FFF2-40B4-BE49-F238E27FC236}">
                <a16:creationId xmlns:a16="http://schemas.microsoft.com/office/drawing/2014/main" id="{370C2C8B-B93D-E393-2E2F-8F89C0371435}"/>
              </a:ext>
            </a:extLst>
          </p:cNvPr>
          <p:cNvSpPr txBox="1">
            <a:spLocks/>
          </p:cNvSpPr>
          <p:nvPr/>
        </p:nvSpPr>
        <p:spPr>
          <a:xfrm>
            <a:off x="9915657" y="2627685"/>
            <a:ext cx="2276344" cy="957984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</a:pPr>
            <a:r>
              <a:rPr lang="ru-RU" sz="1800" dirty="0">
                <a:solidFill>
                  <a:schemeClr val="accent1"/>
                </a:solidFill>
                <a:latin typeface="Franklin Gothic Medium" panose="020B0603020102020204" pitchFamily="34" charset="0"/>
              </a:rPr>
              <a:t>Начало разработки прототипа</a:t>
            </a:r>
          </a:p>
        </p:txBody>
      </p:sp>
      <p:sp>
        <p:nvSpPr>
          <p:cNvPr id="61" name="Объект 1">
            <a:extLst>
              <a:ext uri="{FF2B5EF4-FFF2-40B4-BE49-F238E27FC236}">
                <a16:creationId xmlns:a16="http://schemas.microsoft.com/office/drawing/2014/main" id="{5281881B-D574-13BA-31DC-1C0C4F9ABB5E}"/>
              </a:ext>
            </a:extLst>
          </p:cNvPr>
          <p:cNvSpPr txBox="1">
            <a:spLocks/>
          </p:cNvSpPr>
          <p:nvPr/>
        </p:nvSpPr>
        <p:spPr>
          <a:xfrm>
            <a:off x="830345" y="5464887"/>
            <a:ext cx="2276344" cy="1373101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</a:pPr>
            <a:r>
              <a:rPr lang="ru-RU" sz="1800" dirty="0">
                <a:solidFill>
                  <a:schemeClr val="accent1"/>
                </a:solidFill>
                <a:latin typeface="Franklin Gothic Medium" panose="020B0603020102020204" pitchFamily="34" charset="0"/>
              </a:rPr>
              <a:t>Тестирование прототипа с представителями целевой аудитории</a:t>
            </a:r>
          </a:p>
          <a:p>
            <a:pPr algn="ctr">
              <a:spcBef>
                <a:spcPts val="0"/>
              </a:spcBef>
            </a:pPr>
            <a:r>
              <a:rPr lang="ru-RU" sz="1800" dirty="0">
                <a:solidFill>
                  <a:schemeClr val="accent1"/>
                </a:solidFill>
                <a:latin typeface="Franklin Gothic Medium" panose="020B0603020102020204" pitchFamily="34" charset="0"/>
              </a:rPr>
              <a:t>Создание сметы</a:t>
            </a:r>
          </a:p>
        </p:txBody>
      </p:sp>
      <p:sp>
        <p:nvSpPr>
          <p:cNvPr id="62" name="Объект 1">
            <a:extLst>
              <a:ext uri="{FF2B5EF4-FFF2-40B4-BE49-F238E27FC236}">
                <a16:creationId xmlns:a16="http://schemas.microsoft.com/office/drawing/2014/main" id="{3A6D3191-2D3D-CC09-26CD-8FBEC3CADEE5}"/>
              </a:ext>
            </a:extLst>
          </p:cNvPr>
          <p:cNvSpPr txBox="1">
            <a:spLocks/>
          </p:cNvSpPr>
          <p:nvPr/>
        </p:nvSpPr>
        <p:spPr>
          <a:xfrm>
            <a:off x="3517961" y="5464888"/>
            <a:ext cx="2276344" cy="957984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</a:pPr>
            <a:r>
              <a:rPr lang="ru-RU" sz="1800" dirty="0">
                <a:solidFill>
                  <a:schemeClr val="accent1"/>
                </a:solidFill>
                <a:latin typeface="Franklin Gothic Medium" panose="020B0603020102020204" pitchFamily="34" charset="0"/>
              </a:rPr>
              <a:t>Доработка прототипа</a:t>
            </a:r>
          </a:p>
        </p:txBody>
      </p:sp>
      <p:sp>
        <p:nvSpPr>
          <p:cNvPr id="63" name="Объект 1">
            <a:extLst>
              <a:ext uri="{FF2B5EF4-FFF2-40B4-BE49-F238E27FC236}">
                <a16:creationId xmlns:a16="http://schemas.microsoft.com/office/drawing/2014/main" id="{C155CA62-AF11-F489-9088-71F61F1488D4}"/>
              </a:ext>
            </a:extLst>
          </p:cNvPr>
          <p:cNvSpPr txBox="1">
            <a:spLocks/>
          </p:cNvSpPr>
          <p:nvPr/>
        </p:nvSpPr>
        <p:spPr>
          <a:xfrm>
            <a:off x="6201143" y="5484619"/>
            <a:ext cx="2276344" cy="1329341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</a:pPr>
            <a:r>
              <a:rPr lang="ru-RU" sz="1800" dirty="0">
                <a:solidFill>
                  <a:schemeClr val="accent1"/>
                </a:solidFill>
                <a:latin typeface="Franklin Gothic Medium" panose="020B0603020102020204" pitchFamily="34" charset="0"/>
              </a:rPr>
              <a:t>Подведение итогов тестирования</a:t>
            </a:r>
          </a:p>
          <a:p>
            <a:pPr algn="ctr">
              <a:spcBef>
                <a:spcPts val="0"/>
              </a:spcBef>
            </a:pPr>
            <a:r>
              <a:rPr lang="ru-RU" sz="1800" dirty="0">
                <a:solidFill>
                  <a:schemeClr val="accent1"/>
                </a:solidFill>
                <a:latin typeface="Franklin Gothic Medium" panose="020B0603020102020204" pitchFamily="34" charset="0"/>
              </a:rPr>
              <a:t>Создание </a:t>
            </a:r>
            <a:r>
              <a:rPr lang="en-US" sz="1800" dirty="0">
                <a:solidFill>
                  <a:schemeClr val="accent1"/>
                </a:solidFill>
                <a:latin typeface="Franklin Gothic Medium" panose="020B0603020102020204" pitchFamily="34" charset="0"/>
              </a:rPr>
              <a:t>MVP</a:t>
            </a:r>
            <a:endParaRPr lang="ru-RU" sz="1800" dirty="0">
              <a:solidFill>
                <a:schemeClr val="accent1"/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64" name="Объект 1">
            <a:extLst>
              <a:ext uri="{FF2B5EF4-FFF2-40B4-BE49-F238E27FC236}">
                <a16:creationId xmlns:a16="http://schemas.microsoft.com/office/drawing/2014/main" id="{1BFDDE61-881D-ECF6-5744-06FFF514F532}"/>
              </a:ext>
            </a:extLst>
          </p:cNvPr>
          <p:cNvSpPr txBox="1">
            <a:spLocks/>
          </p:cNvSpPr>
          <p:nvPr/>
        </p:nvSpPr>
        <p:spPr>
          <a:xfrm>
            <a:off x="8672993" y="5484620"/>
            <a:ext cx="2276344" cy="957984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</a:pPr>
            <a:r>
              <a:rPr lang="ru-RU" sz="1800" dirty="0">
                <a:solidFill>
                  <a:schemeClr val="accent1"/>
                </a:solidFill>
                <a:latin typeface="Franklin Gothic Medium" panose="020B0603020102020204" pitchFamily="34" charset="0"/>
              </a:rPr>
              <a:t>Тестирование прототипа</a:t>
            </a:r>
          </a:p>
        </p:txBody>
      </p:sp>
    </p:spTree>
    <p:extLst>
      <p:ext uri="{BB962C8B-B14F-4D97-AF65-F5344CB8AC3E}">
        <p14:creationId xmlns:p14="http://schemas.microsoft.com/office/powerpoint/2010/main" val="16936392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750A497D-D5B3-529C-0862-767F0B895B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5467724" cy="810000"/>
          </a:xfrm>
        </p:spPr>
        <p:txBody>
          <a:bodyPr/>
          <a:lstStyle/>
          <a:p>
            <a:r>
              <a:rPr lang="ru-RU" dirty="0">
                <a:solidFill>
                  <a:schemeClr val="accent1"/>
                </a:solidFill>
              </a:rPr>
              <a:t>Команда проекта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D6E57ED-FFC2-18D5-929B-7C744885786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57"/>
          <a:stretch/>
        </p:blipFill>
        <p:spPr>
          <a:xfrm>
            <a:off x="9478271" y="511252"/>
            <a:ext cx="1808880" cy="1873146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FB9ACA4-9E1A-6318-A5AE-B68FE92244A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082"/>
          <a:stretch/>
        </p:blipFill>
        <p:spPr>
          <a:xfrm>
            <a:off x="5375385" y="183502"/>
            <a:ext cx="1673637" cy="187314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EAC6CA8-4B4A-2EEA-FF54-7FA3DD8A848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17" r="10330"/>
          <a:stretch/>
        </p:blipFill>
        <p:spPr>
          <a:xfrm>
            <a:off x="5285420" y="2918952"/>
            <a:ext cx="1848180" cy="167208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FB800AB-1FAB-233C-E084-D8669EC2EBA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749" b="9551"/>
          <a:stretch/>
        </p:blipFill>
        <p:spPr>
          <a:xfrm>
            <a:off x="964589" y="405000"/>
            <a:ext cx="1581298" cy="200819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125A8F8-24C7-88CC-AD20-0A9F321CAA94}"/>
              </a:ext>
            </a:extLst>
          </p:cNvPr>
          <p:cNvSpPr txBox="1"/>
          <p:nvPr/>
        </p:nvSpPr>
        <p:spPr>
          <a:xfrm>
            <a:off x="4736383" y="2053755"/>
            <a:ext cx="2938412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chemeClr val="accent1"/>
                </a:solidFill>
                <a:latin typeface="Impact" panose="020B0806030902050204" pitchFamily="34" charset="0"/>
                <a:cs typeface="Times New Roman" panose="02020603050405020304" pitchFamily="18" charset="0"/>
              </a:rPr>
              <a:t>Курносов Роман Юрьевич</a:t>
            </a:r>
          </a:p>
          <a:p>
            <a:pPr algn="ctr"/>
            <a:r>
              <a:rPr lang="ru-RU" sz="1400" dirty="0">
                <a:solidFill>
                  <a:schemeClr val="accent1"/>
                </a:solidFill>
                <a:latin typeface="Impact" panose="020B0806030902050204" pitchFamily="34" charset="0"/>
                <a:cs typeface="Times New Roman" panose="02020603050405020304" pitchFamily="18" charset="0"/>
              </a:rPr>
              <a:t>проектный наставник, </a:t>
            </a:r>
          </a:p>
          <a:p>
            <a:pPr algn="ctr"/>
            <a:r>
              <a:rPr lang="ru-RU" sz="1400" dirty="0">
                <a:solidFill>
                  <a:schemeClr val="accent1"/>
                </a:solidFill>
                <a:latin typeface="Impact" panose="020B0806030902050204" pitchFamily="34" charset="0"/>
                <a:cs typeface="Times New Roman" panose="02020603050405020304" pitchFamily="18" charset="0"/>
              </a:rPr>
              <a:t>к.т.н., доцент кафедры КРЭМС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8958C1F-E358-6DAB-D329-92CB31FE8D79}"/>
              </a:ext>
            </a:extLst>
          </p:cNvPr>
          <p:cNvSpPr txBox="1"/>
          <p:nvPr/>
        </p:nvSpPr>
        <p:spPr>
          <a:xfrm>
            <a:off x="4736383" y="4591040"/>
            <a:ext cx="2999372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Clr>
                <a:srgbClr val="000000"/>
              </a:buClr>
              <a:buSzPts val="1200"/>
            </a:pPr>
            <a:r>
              <a:rPr lang="ru-RU" sz="1400" dirty="0">
                <a:solidFill>
                  <a:schemeClr val="accent1"/>
                </a:solidFill>
                <a:latin typeface="Impact" panose="020B0806030902050204" pitchFamily="34" charset="0"/>
                <a:ea typeface="Trebuchet MS"/>
                <a:cs typeface="Times New Roman" panose="02020603050405020304" pitchFamily="18" charset="0"/>
                <a:sym typeface="Trebuchet MS"/>
              </a:rPr>
              <a:t>Воробьев Глеб – </a:t>
            </a:r>
          </a:p>
          <a:p>
            <a:pPr algn="ctr">
              <a:buClr>
                <a:srgbClr val="000000"/>
              </a:buClr>
              <a:buSzPts val="1200"/>
            </a:pPr>
            <a:r>
              <a:rPr lang="ru-RU" sz="1400" dirty="0">
                <a:solidFill>
                  <a:schemeClr val="accent1"/>
                </a:solidFill>
                <a:latin typeface="Impact" panose="020B0806030902050204" pitchFamily="34" charset="0"/>
                <a:ea typeface="Trebuchet MS"/>
                <a:cs typeface="Times New Roman" panose="02020603050405020304" pitchFamily="18" charset="0"/>
                <a:sym typeface="Trebuchet MS"/>
              </a:rPr>
              <a:t>Спикер, инженер, бакалавр </a:t>
            </a:r>
          </a:p>
          <a:p>
            <a:pPr algn="ctr">
              <a:buClr>
                <a:srgbClr val="000000"/>
              </a:buClr>
              <a:buSzPts val="1200"/>
            </a:pPr>
            <a:r>
              <a:rPr lang="ru-RU" sz="1400" dirty="0">
                <a:solidFill>
                  <a:schemeClr val="accent1"/>
                </a:solidFill>
                <a:latin typeface="Impact" panose="020B0806030902050204" pitchFamily="34" charset="0"/>
                <a:ea typeface="Trebuchet MS"/>
                <a:cs typeface="Times New Roman" panose="02020603050405020304" pitchFamily="18" charset="0"/>
                <a:sym typeface="Trebuchet MS"/>
              </a:rPr>
              <a:t>4 курса направления “Инфокоммуникационные технологии и системы связи”</a:t>
            </a:r>
            <a:endParaRPr lang="ru-RU" sz="1400" dirty="0">
              <a:solidFill>
                <a:schemeClr val="accent1"/>
              </a:solidFill>
              <a:latin typeface="Impact" panose="020B080603090205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582070F-005A-E148-5727-C10D6B548495}"/>
              </a:ext>
            </a:extLst>
          </p:cNvPr>
          <p:cNvSpPr txBox="1"/>
          <p:nvPr/>
        </p:nvSpPr>
        <p:spPr>
          <a:xfrm>
            <a:off x="8937076" y="2385583"/>
            <a:ext cx="2999372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Clr>
                <a:srgbClr val="000000"/>
              </a:buClr>
              <a:buSzPts val="1200"/>
            </a:pPr>
            <a:r>
              <a:rPr lang="ru-RU" sz="1400" dirty="0">
                <a:solidFill>
                  <a:schemeClr val="accent1"/>
                </a:solidFill>
                <a:latin typeface="Impact" panose="020B0806030902050204" pitchFamily="34" charset="0"/>
                <a:ea typeface="Trebuchet MS"/>
                <a:cs typeface="Times New Roman" panose="02020603050405020304" pitchFamily="18" charset="0"/>
                <a:sym typeface="Trebuchet MS"/>
              </a:rPr>
              <a:t>Иванин Артем – </a:t>
            </a:r>
          </a:p>
          <a:p>
            <a:pPr algn="ctr">
              <a:buClr>
                <a:srgbClr val="000000"/>
              </a:buClr>
              <a:buSzPts val="1200"/>
            </a:pPr>
            <a:r>
              <a:rPr lang="ru-RU" sz="1400" dirty="0">
                <a:solidFill>
                  <a:schemeClr val="accent1"/>
                </a:solidFill>
                <a:latin typeface="Impact" panose="020B0806030902050204" pitchFamily="34" charset="0"/>
                <a:ea typeface="Trebuchet MS"/>
                <a:cs typeface="Times New Roman" panose="02020603050405020304" pitchFamily="18" charset="0"/>
                <a:sym typeface="Trebuchet MS"/>
              </a:rPr>
              <a:t>Капитан команды, инженер, бакалавр 4 курса направления “Инфокоммуникационные технологии и системы связи”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66C5046-0E7A-E68A-DA03-0DA4FC6A6E95}"/>
              </a:ext>
            </a:extLst>
          </p:cNvPr>
          <p:cNvSpPr txBox="1"/>
          <p:nvPr/>
        </p:nvSpPr>
        <p:spPr>
          <a:xfrm>
            <a:off x="0" y="2413193"/>
            <a:ext cx="3903629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Clr>
                <a:srgbClr val="000000"/>
              </a:buClr>
              <a:buSzPts val="1200"/>
            </a:pPr>
            <a:r>
              <a:rPr lang="ru-RU" sz="1400" dirty="0">
                <a:solidFill>
                  <a:schemeClr val="accent1"/>
                </a:solidFill>
                <a:latin typeface="Impact" panose="020B0806030902050204" pitchFamily="34" charset="0"/>
                <a:ea typeface="Trebuchet MS"/>
                <a:cs typeface="Times New Roman" panose="02020603050405020304" pitchFamily="18" charset="0"/>
                <a:sym typeface="Trebuchet MS"/>
              </a:rPr>
              <a:t>Трофимов Артур – </a:t>
            </a:r>
          </a:p>
          <a:p>
            <a:pPr algn="ctr">
              <a:buClr>
                <a:srgbClr val="000000"/>
              </a:buClr>
              <a:buSzPts val="1200"/>
            </a:pPr>
            <a:r>
              <a:rPr lang="ru-RU" sz="1400" dirty="0">
                <a:solidFill>
                  <a:schemeClr val="accent1"/>
                </a:solidFill>
                <a:latin typeface="Impact" panose="020B0806030902050204" pitchFamily="34" charset="0"/>
                <a:ea typeface="Trebuchet MS"/>
                <a:cs typeface="Times New Roman" panose="02020603050405020304" pitchFamily="18" charset="0"/>
                <a:sym typeface="Trebuchet MS"/>
              </a:rPr>
              <a:t>Победитель весеннего интенсива 20.35</a:t>
            </a:r>
            <a:r>
              <a:rPr lang="en-US" sz="1400" dirty="0">
                <a:solidFill>
                  <a:schemeClr val="accent1"/>
                </a:solidFill>
                <a:latin typeface="Impact" panose="020B0806030902050204" pitchFamily="34" charset="0"/>
                <a:ea typeface="Trebuchet MS"/>
                <a:cs typeface="Times New Roman" panose="02020603050405020304" pitchFamily="18" charset="0"/>
                <a:sym typeface="Trebuchet MS"/>
              </a:rPr>
              <a:t> </a:t>
            </a:r>
            <a:r>
              <a:rPr lang="ru-RU" sz="1400" dirty="0">
                <a:solidFill>
                  <a:schemeClr val="accent1"/>
                </a:solidFill>
                <a:latin typeface="Impact" panose="020B0806030902050204" pitchFamily="34" charset="0"/>
                <a:ea typeface="Trebuchet MS"/>
                <a:cs typeface="Times New Roman" panose="02020603050405020304" pitchFamily="18" charset="0"/>
                <a:sym typeface="Trebuchet MS"/>
              </a:rPr>
              <a:t>(2022г.),</a:t>
            </a:r>
          </a:p>
          <a:p>
            <a:pPr algn="ctr">
              <a:buClr>
                <a:srgbClr val="000000"/>
              </a:buClr>
              <a:buSzPts val="1200"/>
            </a:pPr>
            <a:r>
              <a:rPr lang="ru-RU" sz="1400" dirty="0">
                <a:solidFill>
                  <a:schemeClr val="accent1"/>
                </a:solidFill>
                <a:latin typeface="Impact" panose="020B0806030902050204" pitchFamily="34" charset="0"/>
                <a:ea typeface="Trebuchet MS"/>
                <a:cs typeface="Times New Roman" panose="02020603050405020304" pitchFamily="18" charset="0"/>
                <a:sym typeface="Trebuchet MS"/>
              </a:rPr>
              <a:t>программист, магистр </a:t>
            </a:r>
          </a:p>
          <a:p>
            <a:pPr algn="ctr">
              <a:buClr>
                <a:srgbClr val="000000"/>
              </a:buClr>
              <a:buSzPts val="1200"/>
            </a:pPr>
            <a:r>
              <a:rPr lang="ru-RU" sz="1400" dirty="0">
                <a:solidFill>
                  <a:schemeClr val="accent1"/>
                </a:solidFill>
                <a:latin typeface="Impact" panose="020B0806030902050204" pitchFamily="34" charset="0"/>
                <a:ea typeface="Trebuchet MS"/>
                <a:cs typeface="Times New Roman" panose="02020603050405020304" pitchFamily="18" charset="0"/>
                <a:sym typeface="Trebuchet MS"/>
              </a:rPr>
              <a:t>1 курса направления “</a:t>
            </a:r>
            <a:r>
              <a:rPr lang="ru-RU" sz="1400" dirty="0" err="1">
                <a:solidFill>
                  <a:schemeClr val="accent1"/>
                </a:solidFill>
                <a:latin typeface="Impact" panose="020B0806030902050204" pitchFamily="34" charset="0"/>
                <a:ea typeface="Trebuchet MS"/>
                <a:cs typeface="Times New Roman" panose="02020603050405020304" pitchFamily="18" charset="0"/>
                <a:sym typeface="Trebuchet MS"/>
              </a:rPr>
              <a:t>Ифокоммуникационные</a:t>
            </a:r>
            <a:r>
              <a:rPr lang="ru-RU" sz="1400" dirty="0">
                <a:solidFill>
                  <a:schemeClr val="accent1"/>
                </a:solidFill>
                <a:latin typeface="Impact" panose="020B0806030902050204" pitchFamily="34" charset="0"/>
                <a:ea typeface="Trebuchet MS"/>
                <a:cs typeface="Times New Roman" panose="02020603050405020304" pitchFamily="18" charset="0"/>
                <a:sym typeface="Trebuchet MS"/>
              </a:rPr>
              <a:t> технологии и системы связи”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23035A5-D7A0-13E8-61EC-2982380B60A4}"/>
              </a:ext>
            </a:extLst>
          </p:cNvPr>
          <p:cNvSpPr txBox="1"/>
          <p:nvPr/>
        </p:nvSpPr>
        <p:spPr>
          <a:xfrm>
            <a:off x="9254208" y="5760591"/>
            <a:ext cx="268224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 err="1">
                <a:solidFill>
                  <a:schemeClr val="accent1"/>
                </a:solidFill>
                <a:latin typeface="Impact" panose="020B0806030902050204" pitchFamily="34" charset="0"/>
              </a:rPr>
              <a:t>Куталев</a:t>
            </a:r>
            <a:r>
              <a:rPr lang="ru-RU" sz="1400" dirty="0">
                <a:solidFill>
                  <a:schemeClr val="accent1"/>
                </a:solidFill>
                <a:latin typeface="Impact" panose="020B0806030902050204" pitchFamily="34" charset="0"/>
              </a:rPr>
              <a:t> Даниил – Экономист, бакалавр 3 курса направления </a:t>
            </a:r>
            <a:r>
              <a:rPr lang="en-US" sz="1400" dirty="0">
                <a:solidFill>
                  <a:schemeClr val="accent1"/>
                </a:solidFill>
                <a:latin typeface="Impact" panose="020B0806030902050204" pitchFamily="34" charset="0"/>
              </a:rPr>
              <a:t>“</a:t>
            </a:r>
            <a:r>
              <a:rPr lang="ru-RU" sz="1400" dirty="0">
                <a:solidFill>
                  <a:schemeClr val="accent1"/>
                </a:solidFill>
                <a:latin typeface="Impact" panose="020B0806030902050204" pitchFamily="34" charset="0"/>
              </a:rPr>
              <a:t>Конструирование и технология электронных средств</a:t>
            </a:r>
            <a:r>
              <a:rPr lang="en-US" sz="1400" dirty="0">
                <a:solidFill>
                  <a:schemeClr val="accent1"/>
                </a:solidFill>
                <a:latin typeface="Impact" panose="020B0806030902050204" pitchFamily="34" charset="0"/>
              </a:rPr>
              <a:t>”</a:t>
            </a:r>
            <a:r>
              <a:rPr lang="ru-RU" sz="1400" dirty="0">
                <a:solidFill>
                  <a:schemeClr val="accent1"/>
                </a:solidFill>
                <a:latin typeface="Impact" panose="020B0806030902050204" pitchFamily="34" charset="0"/>
              </a:rPr>
              <a:t>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259CDC0-BCC5-DDAE-432B-1CCAE3D0FCE4}"/>
              </a:ext>
            </a:extLst>
          </p:cNvPr>
          <p:cNvSpPr txBox="1"/>
          <p:nvPr/>
        </p:nvSpPr>
        <p:spPr>
          <a:xfrm>
            <a:off x="37115" y="5817521"/>
            <a:ext cx="3613564" cy="984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 err="1">
                <a:solidFill>
                  <a:schemeClr val="accent1"/>
                </a:solidFill>
                <a:latin typeface="Impact" panose="020B0806030902050204" pitchFamily="34" charset="0"/>
              </a:rPr>
              <a:t>Бахшиллоева</a:t>
            </a:r>
            <a:r>
              <a:rPr lang="ru-RU" sz="1400" dirty="0">
                <a:solidFill>
                  <a:schemeClr val="accent1"/>
                </a:solidFill>
                <a:latin typeface="Impact" panose="020B0806030902050204" pitchFamily="34" charset="0"/>
              </a:rPr>
              <a:t> Рушана – Инженер, бакалавр 2 курса направления </a:t>
            </a:r>
            <a:r>
              <a:rPr lang="en-US" sz="1400" dirty="0">
                <a:solidFill>
                  <a:schemeClr val="accent1"/>
                </a:solidFill>
                <a:latin typeface="Impact" panose="020B0806030902050204" pitchFamily="34" charset="0"/>
              </a:rPr>
              <a:t>“</a:t>
            </a:r>
            <a:r>
              <a:rPr lang="ru-RU" sz="1400" dirty="0">
                <a:solidFill>
                  <a:schemeClr val="accent1"/>
                </a:solidFill>
                <a:latin typeface="Impact" panose="020B0806030902050204" pitchFamily="34" charset="0"/>
              </a:rPr>
              <a:t>Конструирование и технология электронных средств</a:t>
            </a:r>
            <a:r>
              <a:rPr lang="en-US" sz="1400" dirty="0">
                <a:solidFill>
                  <a:schemeClr val="accent1"/>
                </a:solidFill>
                <a:latin typeface="Impact" panose="020B0806030902050204" pitchFamily="34" charset="0"/>
              </a:rPr>
              <a:t>”</a:t>
            </a:r>
            <a:endParaRPr lang="ru-RU" sz="1400" dirty="0">
              <a:solidFill>
                <a:schemeClr val="accent1"/>
              </a:solidFill>
              <a:latin typeface="Impact" panose="020B0806030902050204" pitchFamily="34" charset="0"/>
            </a:endParaRPr>
          </a:p>
          <a:p>
            <a:r>
              <a:rPr lang="ru-RU" sz="1600" dirty="0">
                <a:solidFill>
                  <a:schemeClr val="accent1"/>
                </a:solidFill>
                <a:latin typeface="Impact" panose="020B0806030902050204" pitchFamily="34" charset="0"/>
              </a:rPr>
              <a:t>   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57DB7CD-5BC9-A834-0D23-6F1881F5896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248" y="3717871"/>
            <a:ext cx="1581299" cy="2099650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1144E87D-DEC8-36C6-7DC8-142CA8D1A6C5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15" t="26093" r="19971" b="30466"/>
          <a:stretch/>
        </p:blipFill>
        <p:spPr>
          <a:xfrm>
            <a:off x="9567043" y="3717871"/>
            <a:ext cx="2056569" cy="2042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99641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750A497D-D5B3-529C-0862-767F0B895B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7684477" cy="810000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accent1"/>
                </a:solidFill>
              </a:rPr>
              <a:t>Контактная информация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03FC9C2-C4F3-0263-7EEB-474DE67B484D}"/>
              </a:ext>
            </a:extLst>
          </p:cNvPr>
          <p:cNvSpPr txBox="1"/>
          <p:nvPr/>
        </p:nvSpPr>
        <p:spPr>
          <a:xfrm>
            <a:off x="245807" y="3357563"/>
            <a:ext cx="6096001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chemeClr val="accent1"/>
                </a:solidFill>
                <a:latin typeface="Impact" panose="020B0806030902050204" pitchFamily="34" charset="0"/>
              </a:rPr>
              <a:t>Иванин Артем Иванович</a:t>
            </a:r>
          </a:p>
          <a:p>
            <a:r>
              <a:rPr lang="ru-RU" sz="2800" dirty="0">
                <a:solidFill>
                  <a:schemeClr val="accent1"/>
                </a:solidFill>
                <a:latin typeface="Impact" panose="020B0806030902050204" pitchFamily="34" charset="0"/>
              </a:rPr>
              <a:t>Телефон</a:t>
            </a:r>
            <a:r>
              <a:rPr lang="en-US" sz="2800" dirty="0">
                <a:solidFill>
                  <a:schemeClr val="accent1"/>
                </a:solidFill>
                <a:latin typeface="Impact" panose="020B0806030902050204" pitchFamily="34" charset="0"/>
              </a:rPr>
              <a:t>: +7 (920) 239 73 54</a:t>
            </a:r>
          </a:p>
          <a:p>
            <a:r>
              <a:rPr lang="en-US" sz="2800" dirty="0">
                <a:solidFill>
                  <a:schemeClr val="accent1"/>
                </a:solidFill>
                <a:latin typeface="Impact" panose="020B0806030902050204" pitchFamily="34" charset="0"/>
              </a:rPr>
              <a:t>Email: ivanin-3@yandex.ru</a:t>
            </a:r>
          </a:p>
          <a:p>
            <a:r>
              <a:rPr lang="ru-RU" sz="1600" dirty="0">
                <a:solidFill>
                  <a:schemeClr val="accent1"/>
                </a:solidFill>
                <a:latin typeface="Impact" panose="020B0806030902050204" pitchFamily="34" charset="0"/>
              </a:rPr>
              <a:t>  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B78869D-B082-98CA-0921-952510D7A6CC}"/>
              </a:ext>
            </a:extLst>
          </p:cNvPr>
          <p:cNvSpPr txBox="1"/>
          <p:nvPr/>
        </p:nvSpPr>
        <p:spPr>
          <a:xfrm>
            <a:off x="9704911" y="3858000"/>
            <a:ext cx="170570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accent1"/>
                </a:solidFill>
                <a:latin typeface="Impact" panose="020B0806030902050204" pitchFamily="34" charset="0"/>
              </a:rPr>
              <a:t>Telegram</a:t>
            </a:r>
          </a:p>
          <a:p>
            <a:r>
              <a:rPr lang="ru-RU" sz="1600" dirty="0">
                <a:solidFill>
                  <a:schemeClr val="accent1"/>
                </a:solidFill>
                <a:latin typeface="Impact" panose="020B0806030902050204" pitchFamily="34" charset="0"/>
              </a:rPr>
              <a:t>   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86424CC2-6CAE-5F36-DF49-E6EC2ABEE5B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74" t="35385" r="17845" b="32051"/>
          <a:stretch/>
        </p:blipFill>
        <p:spPr>
          <a:xfrm>
            <a:off x="9414765" y="4388525"/>
            <a:ext cx="2286000" cy="223324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1F53E352-CCDB-93D6-D0C2-663ED7C9AB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7483" y="810000"/>
            <a:ext cx="7675103" cy="2690284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1661417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EF1D6E-9F2A-2DEA-1EA6-089C522F87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8793"/>
            <a:ext cx="6096000" cy="4563207"/>
          </a:xfrm>
        </p:spPr>
        <p:txBody>
          <a:bodyPr>
            <a:normAutofit/>
          </a:bodyPr>
          <a:lstStyle/>
          <a:p>
            <a:r>
              <a:rPr lang="ru-RU" sz="5400" dirty="0">
                <a:solidFill>
                  <a:schemeClr val="accent1"/>
                </a:solidFill>
              </a:rPr>
              <a:t>Многоотраслевой беспилотный надводный аппарат</a:t>
            </a: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E1534DC5-660E-2133-FD61-CD3D2CDD5299}"/>
              </a:ext>
            </a:extLst>
          </p:cNvPr>
          <p:cNvSpPr txBox="1">
            <a:spLocks/>
          </p:cNvSpPr>
          <p:nvPr/>
        </p:nvSpPr>
        <p:spPr>
          <a:xfrm>
            <a:off x="659275" y="4739148"/>
            <a:ext cx="4777450" cy="896815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accent1">
                    <a:lumMod val="75000"/>
                  </a:schemeClr>
                </a:solidFill>
                <a:latin typeface="Impact" panose="020B0806030902050204" pitchFamily="34" charset="0"/>
                <a:ea typeface="+mj-ea"/>
                <a:cs typeface="+mj-cs"/>
              </a:defRPr>
            </a:lvl1pPr>
          </a:lstStyle>
          <a:p>
            <a:r>
              <a:rPr lang="ru-RU" sz="3200" dirty="0">
                <a:solidFill>
                  <a:schemeClr val="accent1"/>
                </a:solidFill>
              </a:rPr>
              <a:t>Команда проекта</a:t>
            </a:r>
            <a:r>
              <a:rPr lang="en-US" sz="3200" dirty="0">
                <a:solidFill>
                  <a:schemeClr val="accent1"/>
                </a:solidFill>
              </a:rPr>
              <a:t>:</a:t>
            </a:r>
            <a:endParaRPr lang="ru-RU" sz="3200" dirty="0">
              <a:solidFill>
                <a:schemeClr val="accent1"/>
              </a:solidFill>
            </a:endParaRPr>
          </a:p>
          <a:p>
            <a:r>
              <a:rPr lang="en-US" sz="3200" dirty="0">
                <a:solidFill>
                  <a:schemeClr val="accent1"/>
                </a:solidFill>
              </a:rPr>
              <a:t>”</a:t>
            </a:r>
            <a:r>
              <a:rPr lang="ru-RU" sz="3200" dirty="0">
                <a:solidFill>
                  <a:schemeClr val="accent1"/>
                </a:solidFill>
              </a:rPr>
              <a:t>МБНА Моторс</a:t>
            </a:r>
            <a:r>
              <a:rPr lang="en-US" sz="3200" dirty="0">
                <a:solidFill>
                  <a:schemeClr val="accent1"/>
                </a:solidFill>
              </a:rPr>
              <a:t>”</a:t>
            </a:r>
            <a:endParaRPr lang="ru-RU" sz="3200" dirty="0">
              <a:solidFill>
                <a:schemeClr val="accent1"/>
              </a:solidFill>
            </a:endParaRP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D5BE96E0-A831-89DE-94E1-A46060B554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43" r="29932" b="130"/>
          <a:stretch>
            <a:fillRect/>
          </a:stretch>
        </p:blipFill>
        <p:spPr>
          <a:xfrm>
            <a:off x="9056704" y="-148156"/>
            <a:ext cx="4191936" cy="7011438"/>
          </a:xfrm>
          <a:custGeom>
            <a:avLst/>
            <a:gdLst>
              <a:gd name="connsiteX0" fmla="*/ 1022727 w 4094887"/>
              <a:gd name="connsiteY0" fmla="*/ 0 h 6849114"/>
              <a:gd name="connsiteX1" fmla="*/ 4094887 w 4094887"/>
              <a:gd name="connsiteY1" fmla="*/ 0 h 6849114"/>
              <a:gd name="connsiteX2" fmla="*/ 3072161 w 4094887"/>
              <a:gd name="connsiteY2" fmla="*/ 6849114 h 6849114"/>
              <a:gd name="connsiteX3" fmla="*/ 0 w 4094887"/>
              <a:gd name="connsiteY3" fmla="*/ 6849114 h 6849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94887" h="6849114">
                <a:moveTo>
                  <a:pt x="1022727" y="0"/>
                </a:moveTo>
                <a:lnTo>
                  <a:pt x="4094887" y="0"/>
                </a:lnTo>
                <a:lnTo>
                  <a:pt x="3072161" y="6849114"/>
                </a:lnTo>
                <a:lnTo>
                  <a:pt x="0" y="6849114"/>
                </a:lnTo>
                <a:close/>
              </a:path>
            </a:pathLst>
          </a:cu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B5357A10-691E-8BF3-068C-A47A6E5EA6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60" t="258" r="37364"/>
          <a:stretch>
            <a:fillRect/>
          </a:stretch>
        </p:blipFill>
        <p:spPr>
          <a:xfrm>
            <a:off x="5915370" y="-132608"/>
            <a:ext cx="4191936" cy="7004683"/>
          </a:xfrm>
          <a:custGeom>
            <a:avLst/>
            <a:gdLst>
              <a:gd name="connsiteX0" fmla="*/ 1021414 w 4093574"/>
              <a:gd name="connsiteY0" fmla="*/ 0 h 6840321"/>
              <a:gd name="connsiteX1" fmla="*/ 4093574 w 4093574"/>
              <a:gd name="connsiteY1" fmla="*/ 0 h 6840321"/>
              <a:gd name="connsiteX2" fmla="*/ 3072161 w 4093574"/>
              <a:gd name="connsiteY2" fmla="*/ 6840321 h 6840321"/>
              <a:gd name="connsiteX3" fmla="*/ 0 w 4093574"/>
              <a:gd name="connsiteY3" fmla="*/ 6840321 h 6840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93574" h="6840321">
                <a:moveTo>
                  <a:pt x="1021414" y="0"/>
                </a:moveTo>
                <a:lnTo>
                  <a:pt x="4093574" y="0"/>
                </a:lnTo>
                <a:lnTo>
                  <a:pt x="3072161" y="6840321"/>
                </a:lnTo>
                <a:lnTo>
                  <a:pt x="0" y="6840321"/>
                </a:lnTo>
                <a:close/>
              </a:path>
            </a:pathLst>
          </a:custGeom>
        </p:spPr>
      </p:pic>
      <p:pic>
        <p:nvPicPr>
          <p:cNvPr id="4" name="Google Shape;67;p14">
            <a:extLst>
              <a:ext uri="{FF2B5EF4-FFF2-40B4-BE49-F238E27FC236}">
                <a16:creationId xmlns:a16="http://schemas.microsoft.com/office/drawing/2014/main" id="{7865C016-A893-028C-8668-F6FE3F8CB49B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090291" y="112325"/>
            <a:ext cx="1435042" cy="55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73;p15">
            <a:extLst>
              <a:ext uri="{FF2B5EF4-FFF2-40B4-BE49-F238E27FC236}">
                <a16:creationId xmlns:a16="http://schemas.microsoft.com/office/drawing/2014/main" id="{55B3E407-937A-351B-86A4-1AED5BD55C65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2390" y="93463"/>
            <a:ext cx="830370" cy="569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08E5F51-0FC5-7643-4BF2-D8D4B7A3E25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2300" y="47025"/>
            <a:ext cx="1772366" cy="619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3837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Молочное стекло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1107</TotalTime>
  <Words>780</Words>
  <Application>Microsoft Office PowerPoint</Application>
  <PresentationFormat>Широкоэкранный</PresentationFormat>
  <Paragraphs>232</Paragraphs>
  <Slides>18</Slides>
  <Notes>12</Notes>
  <HiddenSlides>1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8" baseType="lpstr">
      <vt:lpstr>Arial</vt:lpstr>
      <vt:lpstr>Calibri</vt:lpstr>
      <vt:lpstr>Calibri Light</vt:lpstr>
      <vt:lpstr>Franklin Gothic Book</vt:lpstr>
      <vt:lpstr>Franklin Gothic Medium</vt:lpstr>
      <vt:lpstr>Impact</vt:lpstr>
      <vt:lpstr>Lucida Console</vt:lpstr>
      <vt:lpstr>PT Sans</vt:lpstr>
      <vt:lpstr>Times New Roman</vt:lpstr>
      <vt:lpstr>Тема Office</vt:lpstr>
      <vt:lpstr>Многоотраслевой беспилотный надводный аппарат</vt:lpstr>
      <vt:lpstr>Ценностное предложение</vt:lpstr>
      <vt:lpstr>Целевая аудитория</vt:lpstr>
      <vt:lpstr>Объем рынка</vt:lpstr>
      <vt:lpstr>Описание продукта</vt:lpstr>
      <vt:lpstr>Аналоги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Календарный план развития проекта</vt:lpstr>
      <vt:lpstr>Команда проекта</vt:lpstr>
      <vt:lpstr>Контактная информация</vt:lpstr>
      <vt:lpstr>Многоотраслевой беспилотный надводный аппарат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Артем Иванин</dc:creator>
  <cp:lastModifiedBy>Артем Иванин</cp:lastModifiedBy>
  <cp:revision>317</cp:revision>
  <dcterms:created xsi:type="dcterms:W3CDTF">2023-10-15T14:14:06Z</dcterms:created>
  <dcterms:modified xsi:type="dcterms:W3CDTF">2023-11-27T18:07:15Z</dcterms:modified>
</cp:coreProperties>
</file>