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99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lopatin_i.a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r>
              <a:rPr lang="ru-RU" dirty="0" err="1" smtClean="0"/>
              <a:t>ПроРассада</a:t>
            </a:r>
            <a:r>
              <a:rPr lang="ru-RU" dirty="0" smtClean="0"/>
              <a:t> ТЕХНО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140968"/>
            <a:ext cx="6400800" cy="331236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Изготовление качественных комплектующих для мотоблоков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Алтайский государственный аграрный университет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Барнаул 2023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58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Малый ресурс и выход из строя комплектующих мотоблоков</a:t>
            </a:r>
          </a:p>
          <a:p>
            <a:r>
              <a:rPr lang="ru-RU" dirty="0" smtClean="0"/>
              <a:t>Отсутствие на рынке специализированных комплектующих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540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Мы проектируем и производим комплектующие с высоким ресурсом, при помощи заводских технологий и научного подхода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4"/>
          <a:stretch/>
        </p:blipFill>
        <p:spPr>
          <a:xfrm>
            <a:off x="2918096" y="3140968"/>
            <a:ext cx="3672408" cy="3139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8155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5" b="3406"/>
          <a:stretch/>
        </p:blipFill>
        <p:spPr>
          <a:xfrm>
            <a:off x="4067944" y="1556792"/>
            <a:ext cx="1684052" cy="21730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1;p19"/>
          <p:cNvSpPr txBox="1">
            <a:spLocks/>
          </p:cNvSpPr>
          <p:nvPr/>
        </p:nvSpPr>
        <p:spPr>
          <a:xfrm>
            <a:off x="3954213" y="3925301"/>
            <a:ext cx="1911514" cy="10346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Наставник: </a:t>
            </a:r>
            <a:r>
              <a:rPr lang="ru-RU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Бузоверов</a:t>
            </a:r>
            <a: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Сергей Юрьевич, кандидат с/х наук, доцент, инженер, технолог</a:t>
            </a:r>
            <a:endParaRPr lang="ru-RU" sz="1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4" r="48329"/>
          <a:stretch/>
        </p:blipFill>
        <p:spPr>
          <a:xfrm>
            <a:off x="1115615" y="1556792"/>
            <a:ext cx="2018487" cy="217309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259058" y="4045878"/>
            <a:ext cx="1719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Лидер проекта: Лопатин Иван, главный </a:t>
            </a:r>
            <a:r>
              <a:rPr lang="ru-RU" dirty="0" smtClean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инженер</a:t>
            </a:r>
            <a:endParaRPr lang="ru-RU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61938" y="4046828"/>
            <a:ext cx="18866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Участник: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Кислов Николай,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инженер</a:t>
            </a:r>
          </a:p>
        </p:txBody>
      </p:sp>
      <p:pic>
        <p:nvPicPr>
          <p:cNvPr id="10" name="Picture 2" descr="D:\Конкурсы\ПроРассада STARTUP\Кол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160" y="1556792"/>
            <a:ext cx="1578204" cy="220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72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l"/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40638" y="3535633"/>
            <a:ext cx="37322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Calibri" pitchFamily="34" charset="0"/>
                <a:cs typeface="Calibri" pitchFamily="34" charset="0"/>
              </a:rPr>
              <a:t>Лопатин Иван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Calibri" pitchFamily="34" charset="0"/>
                <a:cs typeface="Calibri" pitchFamily="34" charset="0"/>
              </a:rPr>
              <a:t>+7-962-791-04-30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  <a:hlinkClick r:id="rId2"/>
              </a:rPr>
              <a:t>lopatin_i.a@mail.ru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lopatinvano@gmail.com</a:t>
            </a:r>
            <a:endParaRPr lang="ru-RU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2088" r="15118" b="14052"/>
          <a:stretch/>
        </p:blipFill>
        <p:spPr>
          <a:xfrm>
            <a:off x="3275854" y="1340768"/>
            <a:ext cx="2661807" cy="21725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08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</Words>
  <Application>Microsoft Office PowerPoint</Application>
  <PresentationFormat>Экран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ПроРассада ТЕХНО</vt:lpstr>
      <vt:lpstr>Проблема</vt:lpstr>
      <vt:lpstr>Решение</vt:lpstr>
      <vt:lpstr>Команда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ПроРассада ТЕХНО</dc:title>
  <dc:creator>Пользователь</dc:creator>
  <cp:lastModifiedBy>Пользователь</cp:lastModifiedBy>
  <cp:revision>3</cp:revision>
  <dcterms:created xsi:type="dcterms:W3CDTF">2023-09-24T14:25:22Z</dcterms:created>
  <dcterms:modified xsi:type="dcterms:W3CDTF">2023-10-02T14:54:41Z</dcterms:modified>
</cp:coreProperties>
</file>