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4" r:id="rId6"/>
    <p:sldId id="265" r:id="rId7"/>
    <p:sldId id="266" r:id="rId8"/>
  </p:sldIdLst>
  <p:sldSz cx="9144000" cy="5143500" type="screen16x9"/>
  <p:notesSz cx="6858000" cy="9144000"/>
  <p:embeddedFontLst>
    <p:embeddedFont>
      <p:font typeface="Roboto" charset="0"/>
      <p:regular r:id="rId10"/>
      <p:bold r:id="rId11"/>
      <p:italic r:id="rId12"/>
      <p:boldItalic r:id="rId13"/>
    </p:embeddedFont>
    <p:embeddedFont>
      <p:font typeface="Montserrat Light" charset="-52"/>
      <p:regular r:id="rId14"/>
      <p:bold r:id="rId15"/>
      <p:italic r:id="rId16"/>
      <p:boldItalic r:id="rId17"/>
    </p:embeddedFont>
    <p:embeddedFont>
      <p:font typeface="Montserrat" charset="-52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9eTWaUS/h9nKXzRqS9Vv3bNEh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81964" y="1777655"/>
            <a:ext cx="428700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20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Платформа для поиска студентами  работы по их специальности, с графиком который не будет </a:t>
            </a:r>
            <a:r>
              <a:rPr lang="ru-RU" sz="1200" dirty="0" smtClean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мешать учебе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4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ru-RU" sz="24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4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dy</a:t>
            </a:r>
            <a:r>
              <a:rPr lang="ru-RU" sz="24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Work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r>
              <a:rPr lang="ru-RU" sz="12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Мазур Иван Максимович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Контакты </a:t>
            </a:r>
            <a:r>
              <a:rPr lang="ru-RU" sz="12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выступающего Студент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Получи Знания и Опыт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534300" y="114246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Мы создадим сайт где студент сможет найти работу  которая впишется в его график</a:t>
            </a:r>
          </a:p>
          <a:p>
            <a:pPr marL="457200" lvl="0" indent="-381000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Это новый подход в сфере и образования и трудоустройства</a:t>
            </a: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B2C</a:t>
            </a:r>
            <a:endParaRPr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студенты, которые хотят найти работу с гибким графиком</a:t>
            </a: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B2B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работодатели</a:t>
            </a: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2000" b="1" i="0" u="none" strike="noStrike" cap="none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26" name="Picture 2" descr="C:\Users\Maximus\Downloads\f81f3d703c0bfb1cdea3eb9349612c5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605" y="1478603"/>
            <a:ext cx="2112119" cy="1408079"/>
          </a:xfrm>
          <a:prstGeom prst="rect">
            <a:avLst/>
          </a:prstGeom>
          <a:noFill/>
        </p:spPr>
      </p:pic>
      <p:pic>
        <p:nvPicPr>
          <p:cNvPr id="1027" name="Picture 3" descr="C:\Users\Maximus\Downloads\AI_iStock-10972254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2919" y="3159463"/>
            <a:ext cx="2328153" cy="1309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b="1" dirty="0" smtClean="0">
                <a:latin typeface="Montserrat"/>
                <a:ea typeface="Montserrat"/>
                <a:cs typeface="Montserrat"/>
                <a:sym typeface="Montserrat"/>
              </a:rPr>
              <a:t>Мы помогаем</a:t>
            </a:r>
            <a:r>
              <a:rPr lang="ru-RU" sz="3200" b="1" dirty="0" smtClean="0">
                <a:latin typeface="Montserrat"/>
                <a:ea typeface="Montserrat"/>
                <a:cs typeface="Montserrat"/>
                <a:sym typeface="Montserrat"/>
              </a:rPr>
              <a:t>, они </a:t>
            </a:r>
            <a:r>
              <a:rPr lang="ru-RU" sz="3200" b="1" dirty="0" smtClean="0">
                <a:latin typeface="Montserrat"/>
                <a:ea typeface="Montserrat"/>
                <a:cs typeface="Montserrat"/>
                <a:sym typeface="Montserrat"/>
              </a:rPr>
              <a:t>используют</a:t>
            </a:r>
            <a:r>
              <a:rPr lang="ru-RU" sz="4000" b="1" dirty="0" smtClean="0"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4000" b="1" dirty="0" smtClean="0">
                <a:latin typeface="Montserrat"/>
                <a:ea typeface="Montserrat"/>
                <a:cs typeface="Montserrat"/>
                <a:sym typeface="Montserrat"/>
              </a:rPr>
            </a:br>
            <a:endParaRPr sz="4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2750934" y="70604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dirty="0" smtClean="0"/>
              <a:t>1. </a:t>
            </a:r>
            <a:r>
              <a:rPr lang="ru-RU" sz="2000" dirty="0" err="1" smtClean="0"/>
              <a:t>Работа.ру</a:t>
            </a:r>
            <a:r>
              <a:rPr lang="ru-RU" sz="2000" dirty="0" smtClean="0"/>
              <a:t> 2. </a:t>
            </a:r>
            <a:r>
              <a:rPr lang="ru-RU" sz="2000" dirty="0" err="1" smtClean="0"/>
              <a:t>Superjob</a:t>
            </a:r>
            <a:r>
              <a:rPr lang="ru-RU" sz="2000" dirty="0" smtClean="0"/>
              <a:t> 3. </a:t>
            </a:r>
            <a:r>
              <a:rPr lang="ru-RU" sz="2000" dirty="0" err="1" smtClean="0"/>
              <a:t>HeadHunter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4. </a:t>
            </a:r>
            <a:r>
              <a:rPr lang="ru-RU" sz="2000" dirty="0" err="1" smtClean="0"/>
              <a:t>Зарплата.ру</a:t>
            </a:r>
            <a:r>
              <a:rPr lang="ru-RU" sz="2000" dirty="0" smtClean="0"/>
              <a:t>  5. </a:t>
            </a:r>
            <a:r>
              <a:rPr lang="ru-RU" sz="2000" dirty="0" err="1" smtClean="0"/>
              <a:t>Авито</a:t>
            </a:r>
            <a:r>
              <a:rPr lang="ru-RU" sz="2000" dirty="0" smtClean="0"/>
              <a:t> Работа</a:t>
            </a:r>
          </a:p>
          <a:p>
            <a:endParaRPr lang="ru-RU" sz="2000" dirty="0" smtClean="0"/>
          </a:p>
          <a:p>
            <a:r>
              <a:rPr lang="ru-RU" sz="2000" dirty="0" smtClean="0"/>
              <a:t>На площадках конкурентов пользователи выкладывают своё резюме и работодатели выбирают из резюме работников</a:t>
            </a:r>
          </a:p>
          <a:p>
            <a:endParaRPr lang="ru-RU" sz="2000" dirty="0" smtClean="0"/>
          </a:p>
          <a:p>
            <a:r>
              <a:rPr lang="ru-RU" sz="2000" dirty="0" smtClean="0"/>
              <a:t>Наше же приложение предлагает противоположный подход </a:t>
            </a:r>
          </a:p>
          <a:p>
            <a:r>
              <a:rPr lang="ru-RU" sz="2000" dirty="0" smtClean="0"/>
              <a:t>Работодатели выкладывают вакансию и приложение выдаёт её только тому студенту который подходит по критериям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Competitive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Advantage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74" name="Picture 2" descr="C:\Users\Maximus\Downloads\9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824" y="804154"/>
            <a:ext cx="1987078" cy="1589662"/>
          </a:xfrm>
          <a:prstGeom prst="rect">
            <a:avLst/>
          </a:prstGeom>
          <a:noFill/>
        </p:spPr>
      </p:pic>
      <p:pic>
        <p:nvPicPr>
          <p:cNvPr id="3075" name="Picture 3" descr="C:\Users\Maximus\Downloads\KeLCg9_tLx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7516" y="2866417"/>
            <a:ext cx="2278907" cy="1823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title"/>
          </p:nvPr>
        </p:nvSpPr>
        <p:spPr>
          <a:xfrm>
            <a:off x="2431915" y="-91322"/>
            <a:ext cx="4189380" cy="460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0791" y="522620"/>
          <a:ext cx="3664084" cy="4523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46"/>
                <a:gridCol w="1447484"/>
                <a:gridCol w="794910"/>
                <a:gridCol w="1053344"/>
              </a:tblGrid>
              <a:tr h="44098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№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 мес.</a:t>
                      </a:r>
                      <a:br>
                        <a:rPr lang="ru-RU" sz="1200" dirty="0" smtClean="0"/>
                      </a:br>
                      <a:r>
                        <a:rPr lang="ru-RU" sz="1200" dirty="0" smtClean="0"/>
                        <a:t>В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год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в руб.</a:t>
                      </a:r>
                      <a:endParaRPr lang="ru-RU" dirty="0"/>
                    </a:p>
                  </a:txBody>
                  <a:tcPr/>
                </a:tc>
              </a:tr>
              <a:tr h="282987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Реклама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120000</a:t>
                      </a:r>
                      <a:endParaRPr lang="ru-RU" dirty="0"/>
                    </a:p>
                  </a:txBody>
                  <a:tcPr/>
                </a:tc>
              </a:tr>
              <a:tr h="2561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З/П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Генератор идей и ответственный за бизнес процессы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420000</a:t>
                      </a:r>
                      <a:endParaRPr lang="ru-RU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Менеджер по связям и ответственный за пиар продвижение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240000</a:t>
                      </a:r>
                      <a:endParaRPr lang="ru-RU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Менеджер по дизайну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240000</a:t>
                      </a:r>
                      <a:endParaRPr lang="ru-RU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264000</a:t>
                      </a:r>
                      <a:endParaRPr lang="ru-RU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Сторонний </a:t>
                      </a:r>
                      <a:r>
                        <a:rPr lang="ru-RU" dirty="0" err="1" smtClean="0"/>
                        <a:t>айти</a:t>
                      </a:r>
                      <a:r>
                        <a:rPr lang="ru-RU" dirty="0" smtClean="0"/>
                        <a:t> специалист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360000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07268" y="201039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Расходы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84580" y="616080"/>
          <a:ext cx="5162143" cy="2351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202"/>
                <a:gridCol w="1924009"/>
                <a:gridCol w="1271081"/>
                <a:gridCol w="1588851"/>
              </a:tblGrid>
              <a:tr h="7342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 мес.</a:t>
                      </a:r>
                      <a:b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В год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в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71721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Потребитель(студенты)</a:t>
                      </a:r>
                    </a:p>
                    <a:p>
                      <a:r>
                        <a:rPr lang="ru-RU" sz="1200" dirty="0" smtClean="0"/>
                        <a:t>Примерное</a:t>
                      </a:r>
                      <a:r>
                        <a:rPr lang="ru-RU" sz="1200" baseline="0" dirty="0" smtClean="0"/>
                        <a:t> кол-во в 1 год 1500 человек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25000-37500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300000-450000</a:t>
                      </a:r>
                      <a:endParaRPr lang="ru-RU" dirty="0"/>
                    </a:p>
                  </a:txBody>
                  <a:tcPr/>
                </a:tc>
              </a:tr>
              <a:tr h="35141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Потребитель(Институт)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480000</a:t>
                      </a:r>
                      <a:endParaRPr lang="ru-RU" dirty="0"/>
                    </a:p>
                  </a:txBody>
                  <a:tcPr/>
                </a:tc>
              </a:tr>
              <a:tr h="392956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Потребитель(работодатель)</a:t>
                      </a:r>
                    </a:p>
                    <a:p>
                      <a:r>
                        <a:rPr lang="ru-RU" sz="1000" dirty="0" smtClean="0"/>
                        <a:t>Примерно 60-80</a:t>
                      </a:r>
                      <a:r>
                        <a:rPr lang="ru-RU" sz="1000" baseline="0" dirty="0" smtClean="0"/>
                        <a:t> работодателей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107500-146000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1290000-1755000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52153" y="4708187"/>
            <a:ext cx="4283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Итого: Расходы в 1 год составят 1644000 рублей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52153" y="3022060"/>
            <a:ext cx="5181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Итого: Доходы в 1 год составят от 2070000-2685000 рублей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793789" y="3612205"/>
            <a:ext cx="424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Ожидаемая прибыль проекта к концу 1 финансового года:426000- 1041000 рублей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26" name="Picture 2" descr="C:\Users\Maximus\Downloads\oFGlvI47pw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834" y="1459148"/>
            <a:ext cx="1245749" cy="1660998"/>
          </a:xfrm>
          <a:prstGeom prst="rect">
            <a:avLst/>
          </a:prstGeom>
          <a:noFill/>
        </p:spPr>
      </p:pic>
      <p:pic>
        <p:nvPicPr>
          <p:cNvPr id="2" name="Picture 2" descr="C:\Users\Maximus\Downloads\viMyAkPytw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2071" y="1252498"/>
            <a:ext cx="1489835" cy="1984380"/>
          </a:xfrm>
          <a:prstGeom prst="rect">
            <a:avLst/>
          </a:prstGeom>
          <a:noFill/>
        </p:spPr>
      </p:pic>
      <p:pic>
        <p:nvPicPr>
          <p:cNvPr id="1027" name="Picture 3" descr="C:\Users\Maximus\Downloads\FvTX7mrSJj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59027" y="1123918"/>
            <a:ext cx="1620770" cy="2346423"/>
          </a:xfrm>
          <a:prstGeom prst="rect">
            <a:avLst/>
          </a:prstGeom>
          <a:noFill/>
        </p:spPr>
      </p:pic>
      <p:pic>
        <p:nvPicPr>
          <p:cNvPr id="1028" name="Picture 4" descr="C:\Users\Maximus\Downloads\FxNLAS9Jy8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5592" y="1359035"/>
            <a:ext cx="2748672" cy="18324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53073" y="3553838"/>
            <a:ext cx="12645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Романтик с большой дороги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73548" y="3411976"/>
            <a:ext cx="154994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Он ходил на все пары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345020" y="3326859"/>
            <a:ext cx="183528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Лидер в Депрессии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009" y="3326860"/>
            <a:ext cx="192607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37227" y="3495473"/>
            <a:ext cx="1627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Внимательно слушает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b="1" dirty="0" smtClean="0">
                <a:latin typeface="Montserrat"/>
                <a:ea typeface="Montserrat"/>
                <a:cs typeface="Montserrat"/>
                <a:sym typeface="Montserrat"/>
              </a:rPr>
              <a:t>Инвестиции</a:t>
            </a:r>
            <a:endParaRPr sz="4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buSzPts val="2000"/>
              <a:buFont typeface="Arial" pitchFamily="34" charset="0"/>
              <a:buChar char="•"/>
            </a:pPr>
            <a:r>
              <a:rPr lang="ru-RU" sz="2000" b="1" cap="all" dirty="0" smtClean="0"/>
              <a:t>В ближайшие полгода планируется разработка сайта </a:t>
            </a:r>
            <a:r>
              <a:rPr lang="ru-RU" sz="2000" b="1" cap="all" dirty="0" err="1" smtClean="0"/>
              <a:t>StudyWork</a:t>
            </a:r>
            <a:endParaRPr lang="ru-RU" sz="2000" b="1" cap="all" dirty="0" smtClean="0"/>
          </a:p>
          <a:p>
            <a:pPr marL="76200">
              <a:buSzPts val="2000"/>
              <a:buFont typeface="Arial" pitchFamily="34" charset="0"/>
              <a:buChar char="•"/>
            </a:pPr>
            <a:endParaRPr lang="ru-RU" sz="2000" b="1" cap="all" dirty="0" smtClean="0"/>
          </a:p>
          <a:p>
            <a:pPr marL="76200">
              <a:buSzPts val="2000"/>
              <a:buFont typeface="Arial" pitchFamily="34" charset="0"/>
              <a:buChar char="•"/>
            </a:pPr>
            <a:r>
              <a:rPr lang="ru-RU" sz="2000" b="1" cap="all" dirty="0" smtClean="0"/>
              <a:t>тестирование его с клиентами</a:t>
            </a:r>
          </a:p>
          <a:p>
            <a:pPr marL="76200">
              <a:buSzPts val="2000"/>
              <a:buFont typeface="Arial" pitchFamily="34" charset="0"/>
              <a:buChar char="•"/>
            </a:pPr>
            <a:endParaRPr lang="ru-RU" sz="2000" b="1" cap="all" dirty="0" smtClean="0"/>
          </a:p>
          <a:p>
            <a:pPr marL="76200">
              <a:buSzPts val="2000"/>
              <a:buFont typeface="Arial" pitchFamily="34" charset="0"/>
              <a:buChar char="•"/>
            </a:pPr>
            <a:r>
              <a:rPr lang="ru-RU" sz="2000" b="1" cap="all" dirty="0" smtClean="0"/>
              <a:t>ПРОЕКТУ Очень ТРЕБУЮТСЯ ЛЮДИ КОТОРЫЕ ХОТЯТ </a:t>
            </a:r>
            <a:r>
              <a:rPr lang="ru-RU" sz="2000" b="1" cap="all" dirty="0" smtClean="0"/>
              <a:t>РАБОТАТЬ, и надё</a:t>
            </a:r>
            <a:r>
              <a:rPr lang="ru-RU" sz="2000" b="1" cap="all" dirty="0" smtClean="0"/>
              <a:t>жные работодатели готовые поучаствовать в проекте как пользователи</a:t>
            </a:r>
            <a:r>
              <a:rPr lang="ru-RU" sz="2000" b="1" cap="all" dirty="0" smtClean="0"/>
              <a:t> </a:t>
            </a:r>
            <a:endParaRPr lang="ru-RU" sz="2000" b="1" cap="all" dirty="0" smtClean="0"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098" name="Picture 2" descr="C:\Users\Maximus\Downloads\5b55ee0d96fca214a4963a10bfd3f7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458" y="1331064"/>
            <a:ext cx="1962150" cy="1582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1"/>
          <p:cNvSpPr txBox="1"/>
          <p:nvPr/>
        </p:nvSpPr>
        <p:spPr>
          <a:xfrm>
            <a:off x="315113" y="1776383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4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Всем спасибо </a:t>
            </a:r>
            <a:r>
              <a:rPr lang="ru-RU" sz="24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за внимание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4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Наш менеджер по связям с общественностью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Ростислав Лопатин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en-US" sz="24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Vk.com.@cestlavie05</a:t>
            </a:r>
            <a:endParaRPr sz="24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Все</a:t>
            </a:r>
            <a:endParaRPr sz="24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1" name="Google Shape;14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296</Words>
  <Application>Microsoft Office PowerPoint</Application>
  <PresentationFormat>Экран (16:9)</PresentationFormat>
  <Paragraphs>100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Roboto</vt:lpstr>
      <vt:lpstr>Montserrat Light</vt:lpstr>
      <vt:lpstr>Montserrat</vt:lpstr>
      <vt:lpstr>Simple Light</vt:lpstr>
      <vt:lpstr>StudyWork</vt:lpstr>
      <vt:lpstr>Получи Знания и Опыт</vt:lpstr>
      <vt:lpstr>Мы помогаем, они используют </vt:lpstr>
      <vt:lpstr>Бизнес модель</vt:lpstr>
      <vt:lpstr>Команда</vt:lpstr>
      <vt:lpstr>Инвестиции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SdudentWork</dc:title>
  <dc:creator>Сергей</dc:creator>
  <cp:lastModifiedBy>Maximus</cp:lastModifiedBy>
  <cp:revision>35</cp:revision>
  <dcterms:modified xsi:type="dcterms:W3CDTF">2024-11-21T21:26:41Z</dcterms:modified>
</cp:coreProperties>
</file>