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68182" autoAdjust="0"/>
  </p:normalViewPr>
  <p:slideViewPr>
    <p:cSldViewPr snapToGrid="0">
      <p:cViewPr>
        <p:scale>
          <a:sx n="80" d="100"/>
          <a:sy n="80" d="100"/>
        </p:scale>
        <p:origin x="-2478" y="-12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 b="1" i="1" dirty="0" smtClean="0">
                <a:solidFill>
                  <a:schemeClr val="tx1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Улитки</a:t>
            </a:r>
            <a:endParaRPr sz="6000" b="1" i="1" dirty="0">
              <a:solidFill>
                <a:schemeClr val="tx1"/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Наставник</a:t>
            </a:r>
            <a:r>
              <a:rPr lang="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Никонова Н.А. </a:t>
            </a:r>
            <a:endParaRPr dirty="0">
              <a:solidFill>
                <a:schemeClr val="tx1"/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Акселератор</a:t>
            </a:r>
          </a:p>
          <a:p>
            <a:r>
              <a:rPr lang="ru-RU" sz="24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АгроТехноУнивер</a:t>
            </a:r>
            <a:r>
              <a:rPr lang="ru-RU" sz="24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Осень </a:t>
            </a:r>
            <a:r>
              <a:rPr lang="ru-RU" sz="24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Технологическое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dirty="0">
              <a:solidFill>
                <a:schemeClr val="tx1"/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Биомедицинские и ветеринарные технологии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148906" cy="3416400"/>
          </a:xfrm>
          <a:prstGeom prst="rect">
            <a:avLst/>
          </a:prstGeom>
        </p:spPr>
        <p:txBody>
          <a:bodyPr spcFirstLastPara="1" wrap="square" lIns="91425" tIns="91425" rIns="91425" bIns="91425" numCol="2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Пользователь: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фермеры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разработчик кормов  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</a:p>
          <a:p>
            <a:pPr marL="0" indent="0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 современных систем для выращивания «съедобных» улиток</a:t>
            </a:r>
          </a:p>
          <a:p>
            <a:pPr marL="0" indent="0">
              <a:spcAft>
                <a:spcPts val="1200"/>
              </a:spcAft>
              <a:buFont typeface="Wingdings" pitchFamily="2" charset="2"/>
              <a:buChar char="Ø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 минералов и белкового сырья для кормов в рыбоводстве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klubmama.ru/uploads/posts/2022-08/1661359352_18-klubmama-ru-p-podelki-iz-pantsirei-vinogradnikh-ulitok-f-22.jpg"/>
          <p:cNvPicPr>
            <a:picLocks noChangeAspect="1" noChangeArrowheads="1"/>
          </p:cNvPicPr>
          <p:nvPr/>
        </p:nvPicPr>
        <p:blipFill>
          <a:blip r:embed="rId3"/>
          <a:srcRect t="22732" b="23880"/>
          <a:stretch>
            <a:fillRect/>
          </a:stretch>
        </p:blipFill>
        <p:spPr bwMode="auto">
          <a:xfrm>
            <a:off x="5624623" y="1"/>
            <a:ext cx="3519377" cy="1409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https://www.aquafarmer.ru/images/projects/tekhnologiya/uzv/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6877" y="0"/>
            <a:ext cx="6437123" cy="4761186"/>
          </a:xfrm>
          <a:prstGeom prst="rect">
            <a:avLst/>
          </a:prstGeom>
          <a:noFill/>
        </p:spPr>
      </p:pic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FontTx/>
              <a:buChar char="-"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Специализированная </a:t>
            </a:r>
          </a:p>
          <a:p>
            <a:pPr marL="0" lv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истема для выращивания </a:t>
            </a:r>
          </a:p>
          <a:p>
            <a:pPr marL="0" lv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литок с установками для обогрева, </a:t>
            </a:r>
          </a:p>
          <a:p>
            <a:pPr marL="0" lv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поения и кормления – которая </a:t>
            </a:r>
          </a:p>
          <a:p>
            <a:pPr marL="0" lv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обеспечивает максимальный рост.</a:t>
            </a:r>
            <a:endParaRPr lang="ru-RU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r>
              <a:rPr lang="ru-RU" i="1" dirty="0" smtClean="0"/>
              <a:t>  </a:t>
            </a:r>
          </a:p>
          <a:p>
            <a:pPr marL="0" lvl="0" indent="0">
              <a:buFontTx/>
              <a:buChar char="-"/>
            </a:pPr>
            <a:endParaRPr lang="ru-RU" i="1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61797"/>
            <a:ext cx="5350408" cy="158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Аналоги решения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все существующие аналоги «самодельные» разработки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sc04.alicdn.com/kf/HTB1CFbBdRGw3KVjSZFw762Q2FXaZ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340" y="1537000"/>
            <a:ext cx="4319793" cy="3261444"/>
          </a:xfrm>
          <a:prstGeom prst="rect">
            <a:avLst/>
          </a:prstGeom>
          <a:noFill/>
        </p:spPr>
      </p:pic>
      <p:pic>
        <p:nvPicPr>
          <p:cNvPr id="6148" name="Picture 4" descr="https://i.ytimg.com/vi/8jhV_fpOahk/maxres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40998" y="1552754"/>
            <a:ext cx="4447395" cy="2501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Команда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2524836" y="1508165"/>
            <a:ext cx="6307464" cy="30607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Студенты 2 курса Вэб-2</a:t>
            </a:r>
            <a:endParaRPr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avatars.mds.yandex.net/i?id=7da710de3c6e9e76a5485df920774b15cc72f838-1063873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1902" y="0"/>
            <a:ext cx="2122098" cy="1644241"/>
          </a:xfrm>
          <a:prstGeom prst="rect">
            <a:avLst/>
          </a:prstGeom>
          <a:noFill/>
        </p:spPr>
      </p:pic>
      <p:pic>
        <p:nvPicPr>
          <p:cNvPr id="4100" name="Picture 4" descr="https://sun6-22.userapi.com/s/v1/if1/KMl9mR_IaUhm_MZUR2pJHS7WHPqIo6VUWlHSCTxYW2Dx3H4hPj4rh1x9e00o5Wc-KT5b0-tT.jpg?size=1268x1736&amp;quality=96&amp;crop=0,0,1268,1736&amp;ava=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8254" y="1052220"/>
            <a:ext cx="2080282" cy="2848083"/>
          </a:xfrm>
          <a:prstGeom prst="rect">
            <a:avLst/>
          </a:prstGeom>
          <a:noFill/>
        </p:spPr>
      </p:pic>
      <p:pic>
        <p:nvPicPr>
          <p:cNvPr id="4106" name="Picture 10" descr="https://blogger.googleusercontent.com/img/b/R29vZ2xl/AVvXsEiwpfdD-4pUOMC0WM9LQQwBfgAKISqP974X61DpxuWh1TaP2Am7v7LSZ9dqNzCURTyE81N1DqdajHh2nOPnnrsq2UNvO3RrE2FCDpkpVlOnyEKZllGa1nzFtKp5mhj3V_-xjW9igZEnIgAeyG8tyurWuFj5KKxEqEOD1okBGBfOQgl-e5yjtmD7OmhI/s3209/5%20(1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4468" y="2231670"/>
            <a:ext cx="3277590" cy="2553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88</Words>
  <Application>Microsoft Office PowerPoint</Application>
  <PresentationFormat>Экран (16:9)</PresentationFormat>
  <Paragraphs>29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Wingdings</vt:lpstr>
      <vt:lpstr>Simple Light</vt:lpstr>
      <vt:lpstr>Улитки</vt:lpstr>
      <vt:lpstr>Пользователь и его проблема</vt:lpstr>
      <vt:lpstr>Решение</vt:lpstr>
      <vt:lpstr>Аналоги решения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anatomii</cp:lastModifiedBy>
  <cp:revision>9</cp:revision>
  <dcterms:modified xsi:type="dcterms:W3CDTF">2023-10-09T07:52:16Z</dcterms:modified>
</cp:coreProperties>
</file>