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6" r:id="rId2"/>
    <p:sldMasterId id="2147483691" r:id="rId3"/>
  </p:sldMasterIdLst>
  <p:notesMasterIdLst>
    <p:notesMasterId r:id="rId13"/>
  </p:notesMasterIdLst>
  <p:sldIdLst>
    <p:sldId id="304" r:id="rId4"/>
    <p:sldId id="306" r:id="rId5"/>
    <p:sldId id="307" r:id="rId6"/>
    <p:sldId id="308" r:id="rId7"/>
    <p:sldId id="309" r:id="rId8"/>
    <p:sldId id="313" r:id="rId9"/>
    <p:sldId id="310" r:id="rId10"/>
    <p:sldId id="311" r:id="rId11"/>
    <p:sldId id="312" r:id="rId12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385C"/>
    <a:srgbClr val="8B0300"/>
    <a:srgbClr val="9486A6"/>
    <a:srgbClr val="261E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6"/>
  </p:normalViewPr>
  <p:slideViewPr>
    <p:cSldViewPr snapToGrid="0">
      <p:cViewPr>
        <p:scale>
          <a:sx n="33" d="100"/>
          <a:sy n="33" d="100"/>
        </p:scale>
        <p:origin x="2280" y="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640A0-AF39-4F0A-80F4-B0D4E1F51492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9B468B2-521F-44FA-BF46-D80BB2B014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868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3.png"/><Relationship Id="rId4" Type="http://schemas.openxmlformats.org/officeDocument/2006/relationships/image" Target="../media/image16.sv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0A4AF-A7BC-4DE2-8C38-B256CAC5A572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DE26C-A80E-46ED-B354-40FD3D4043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20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1BEFE-EA5E-4493-9B80-EA1C0B481BA2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D2533-24DA-4187-962F-CC3ED63C55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883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BF83C-D6BC-43D8-AF8E-A7F22CDCDE22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561EF-8061-492F-8CDB-6BD061E9E3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339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810F4-5417-4FC5-8B48-55768FD21C2A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9F472-4B67-4C7F-B0AC-7A974FFFDF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019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F1238-76BE-4F01-BC3F-B42E4FD74C38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9CF63-EB62-40CA-A6B6-554DF94CE1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530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E32A4-836D-48BD-B656-C188D224C1E6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229FF-C977-42F8-A1AC-B53425BEC0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156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5CFC2-EB34-4BDD-BAAE-850CCE7E6132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DCA82-6F06-4322-B0D8-300ABCBC2D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340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507B1-81B3-4E44-96EB-2E2A9B202214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43A5D-EE58-4DD5-89CD-CBB1298230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858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5A872-6398-49B6-A220-3BF360AC3A33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4B50D-7AF1-490A-86B0-98528EBCA4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591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EE504-15A7-4416-A9EA-34966BAAE980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6B4C0-7C70-4393-9687-4242AA0AFE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17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7C35A-EDDF-4EBD-89AA-05DEE838E91F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9CB72-EB2F-4C44-9FBF-338A946A14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030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160369" y="-89437"/>
            <a:ext cx="7241470" cy="7771741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862" y="2166347"/>
            <a:ext cx="4487684" cy="192229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37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862" y="4241459"/>
            <a:ext cx="4487684" cy="16558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chemeClr val="bg1"/>
                </a:solidFill>
              </a:defRPr>
            </a:lvl1pPr>
            <a:lvl2pPr marL="277109" indent="0" algn="ctr">
              <a:buNone/>
              <a:defRPr sz="1212"/>
            </a:lvl2pPr>
            <a:lvl3pPr marL="554218" indent="0" algn="ctr">
              <a:buNone/>
              <a:defRPr sz="1091"/>
            </a:lvl3pPr>
            <a:lvl4pPr marL="831327" indent="0" algn="ctr">
              <a:buNone/>
              <a:defRPr sz="970"/>
            </a:lvl4pPr>
            <a:lvl5pPr marL="1108436" indent="0" algn="ctr">
              <a:buNone/>
              <a:defRPr sz="970"/>
            </a:lvl5pPr>
            <a:lvl6pPr marL="1385545" indent="0" algn="ctr">
              <a:buNone/>
              <a:defRPr sz="970"/>
            </a:lvl6pPr>
            <a:lvl7pPr marL="1662654" indent="0" algn="ctr">
              <a:buNone/>
              <a:defRPr sz="970"/>
            </a:lvl7pPr>
            <a:lvl8pPr marL="1939762" indent="0" algn="ctr">
              <a:buNone/>
              <a:defRPr sz="970"/>
            </a:lvl8pPr>
            <a:lvl9pPr marL="2216871" indent="0" algn="ctr">
              <a:buNone/>
              <a:defRPr sz="97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5339" y="6287463"/>
            <a:ext cx="2230643" cy="3223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849">
                <a:solidFill>
                  <a:srgbClr val="20D7C0"/>
                </a:solidFill>
              </a:defRPr>
            </a:lvl1pPr>
            <a:lvl2pPr>
              <a:defRPr sz="849">
                <a:solidFill>
                  <a:schemeClr val="bg1"/>
                </a:solidFill>
              </a:defRPr>
            </a:lvl2pPr>
            <a:lvl3pPr>
              <a:defRPr sz="849">
                <a:solidFill>
                  <a:schemeClr val="bg1"/>
                </a:solidFill>
              </a:defRPr>
            </a:lvl3pPr>
            <a:lvl4pPr>
              <a:defRPr sz="849">
                <a:solidFill>
                  <a:schemeClr val="bg1"/>
                </a:solidFill>
              </a:defRPr>
            </a:lvl4pPr>
            <a:lvl5pPr>
              <a:defRPr sz="849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71862" y="636539"/>
            <a:ext cx="3294653" cy="119729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A4AB871-B387-4F4D-8539-4B039117C5C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75000"/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328227" y="266817"/>
            <a:ext cx="2359282" cy="36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4508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pos="571">
          <p15:clr>
            <a:srgbClr val="FBAE40"/>
          </p15:clr>
        </p15:guide>
        <p15:guide id="4294967295" orient="horz" pos="2475">
          <p15:clr>
            <a:srgbClr val="FBAE40"/>
          </p15:clr>
        </p15:guide>
        <p15:guide id="4294967295" orient="horz" pos="6535">
          <p15:clr>
            <a:srgbClr val="FBAE40"/>
          </p15:clr>
        </p15:guide>
        <p15:guide id="4294967295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D41DA8C-2A1E-6944-B0BF-656EA21CF46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C683806-A212-E84E-9314-10DA1A0B487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DBA02923-DFFC-6948-BBFB-12F368FD2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66810BDF-FDD4-454A-BE86-88E1A5A6B2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5433" y="963084"/>
            <a:ext cx="11202315" cy="543309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tabLst/>
              <a:defRPr sz="97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89563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200A755-5FB5-EA41-BB66-8D1E515551BA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366A903-58E4-A941-B8BF-09F60FC4C03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AAA2F030-95C6-7A44-86CA-8AB7EADD9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5433" y="963084"/>
            <a:ext cx="5332556" cy="543309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tabLst/>
              <a:defRPr sz="97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xmlns="" id="{CC34EF35-4529-4242-8AB6-25295CDB06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83471" y="963084"/>
            <a:ext cx="5332556" cy="543309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tabLst/>
              <a:defRPr sz="97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83997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200A755-5FB5-EA41-BB66-8D1E515551BA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366A903-58E4-A941-B8BF-09F60FC4C03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AAA2F030-95C6-7A44-86CA-8AB7EADD9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5433" y="963084"/>
            <a:ext cx="3527526" cy="543309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tabLst/>
              <a:defRPr sz="97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3ED78375-3171-7943-BF45-611D3DAA1D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3869" y="963084"/>
            <a:ext cx="3527526" cy="543309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tabLst/>
              <a:defRPr sz="97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425D7662-4C8F-8D4A-AFD1-9B3BF3CF1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82305" y="963084"/>
            <a:ext cx="3527526" cy="543309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tabLst/>
              <a:defRPr sz="97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69039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533E935-59FD-A04F-87C7-825C911378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27000"/>
          </a:blip>
          <a:srcRect t="1930" r="-666" b="25084"/>
          <a:stretch/>
        </p:blipFill>
        <p:spPr>
          <a:xfrm>
            <a:off x="3057347" y="0"/>
            <a:ext cx="9134653" cy="6858000"/>
          </a:xfrm>
          <a:prstGeom prst="rect">
            <a:avLst/>
          </a:prstGeom>
        </p:spPr>
      </p:pic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D41DA8C-2A1E-6944-B0BF-656EA21CF46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C683806-A212-E84E-9314-10DA1A0B487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DBA02923-DFFC-6948-BBFB-12F368FD2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66810BDF-FDD4-454A-BE86-88E1A5A6B2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5433" y="963084"/>
            <a:ext cx="11202315" cy="543309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tabLst/>
              <a:defRPr sz="97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341255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D41DA8C-2A1E-6944-B0BF-656EA21CF46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C683806-A212-E84E-9314-10DA1A0B487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DBA02923-DFFC-6948-BBFB-12F368FD2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66810BDF-FDD4-454A-BE86-88E1A5A6B2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5433" y="963084"/>
            <a:ext cx="11202315" cy="543309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tabLst/>
              <a:defRPr sz="97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886106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200A755-5FB5-EA41-BB66-8D1E515551BA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366A903-58E4-A941-B8BF-09F60FC4C03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AAA2F030-95C6-7A44-86CA-8AB7EADD9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5433" y="963084"/>
            <a:ext cx="5332556" cy="543309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tabLst/>
              <a:defRPr sz="97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xmlns="" id="{CC34EF35-4529-4242-8AB6-25295CDB06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83471" y="963084"/>
            <a:ext cx="5332556" cy="543309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tabLst/>
              <a:defRPr sz="97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640847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200A755-5FB5-EA41-BB66-8D1E515551BA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366A903-58E4-A941-B8BF-09F60FC4C03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AAA2F030-95C6-7A44-86CA-8AB7EADD9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5433" y="963084"/>
            <a:ext cx="3527526" cy="543309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tabLst/>
              <a:defRPr sz="97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3ED78375-3171-7943-BF45-611D3DAA1D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3869" y="963084"/>
            <a:ext cx="3527526" cy="543309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tabLst/>
              <a:defRPr sz="97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425D7662-4C8F-8D4A-AFD1-9B3BF3CF1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82305" y="963084"/>
            <a:ext cx="3527526" cy="543309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tabLst/>
              <a:defRPr sz="97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705894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533E935-59FD-A04F-87C7-825C911378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27000"/>
          </a:blip>
          <a:srcRect t="1930" r="-666" b="25084"/>
          <a:stretch/>
        </p:blipFill>
        <p:spPr>
          <a:xfrm>
            <a:off x="3057347" y="0"/>
            <a:ext cx="9134653" cy="6858000"/>
          </a:xfrm>
          <a:prstGeom prst="rect">
            <a:avLst/>
          </a:prstGeom>
        </p:spPr>
      </p:pic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D41DA8C-2A1E-6944-B0BF-656EA21CF46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C683806-A212-E84E-9314-10DA1A0B487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DBA02923-DFFC-6948-BBFB-12F368FD2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66810BDF-FDD4-454A-BE86-88E1A5A6B2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5433" y="963084"/>
            <a:ext cx="11202315" cy="543309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tabLst/>
              <a:defRPr sz="97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89422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4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EEE7C4C-D385-4C01-B3CE-ADC147A10950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68BB22-9471-4671-BFE3-B142F8F358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504958" y="6521037"/>
            <a:ext cx="3901440" cy="111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27" b="0" i="0" u="none" strike="noStrike" cap="none">
                <a:solidFill>
                  <a:srgbClr val="888888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eaLnBrk="1" fontAlgn="auto" hangingPunct="1">
              <a:buClr>
                <a:srgbClr val="000000"/>
              </a:buClr>
              <a:buFont typeface="Arial"/>
              <a:buNone/>
            </a:pPr>
            <a:endParaRPr lang="ru-RU" kern="0" dirty="0"/>
          </a:p>
        </p:txBody>
      </p:sp>
      <p:sp>
        <p:nvSpPr>
          <p:cNvPr id="17" name="Google Shape;17;p26"/>
          <p:cNvSpPr txBox="1">
            <a:spLocks noGrp="1"/>
          </p:cNvSpPr>
          <p:nvPr>
            <p:ph type="sldNum" idx="12"/>
          </p:nvPr>
        </p:nvSpPr>
        <p:spPr>
          <a:xfrm>
            <a:off x="8883349" y="6521037"/>
            <a:ext cx="2804160" cy="111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727" b="0" i="0" u="none" strike="noStrike" cap="none">
                <a:solidFill>
                  <a:srgbClr val="888888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9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9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9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9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9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9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9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9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eaLnBrk="1" fontAlgn="auto" hangingPunct="1">
              <a:spcAft>
                <a:spcPts val="0"/>
              </a:spcAft>
              <a:buClr>
                <a:srgbClr val="000000"/>
              </a:buClr>
            </a:pPr>
            <a:fld id="{00000000-1234-1234-1234-123412341234}" type="slidenum">
              <a:rPr lang="ru-RU" kern="0" smtClean="0"/>
              <a:pPr eaLnBrk="1" fontAlgn="auto" hangingPunct="1">
                <a:spcAft>
                  <a:spcPts val="0"/>
                </a:spcAft>
                <a:buClr>
                  <a:srgbClr val="000000"/>
                </a:buClr>
              </a:pPr>
              <a:t>‹#›</a:t>
            </a:fld>
            <a:endParaRPr lang="ru-RU" kern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D57711-806E-E448-A3D0-EB9A1C425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254" y="224845"/>
            <a:ext cx="5353455" cy="4654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004221C-574D-5545-B7AB-C130846B264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284047" y="187382"/>
            <a:ext cx="1423627" cy="52938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50B6935-71E1-9044-AF0C-F47EC39EA0A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75000"/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571880" y="266817"/>
            <a:ext cx="2359282" cy="36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22394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40" b="1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77109" marR="0" lvl="0" indent="-13759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tabLst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4294967295" pos="503">
          <p15:clr>
            <a:srgbClr val="F26B43"/>
          </p15:clr>
        </p15:guide>
        <p15:guide id="4294967295" pos="12161">
          <p15:clr>
            <a:srgbClr val="F26B43"/>
          </p15:clr>
        </p15:guide>
        <p15:guide id="4294967295" orient="horz" pos="6648">
          <p15:clr>
            <a:srgbClr val="F26B43"/>
          </p15:clr>
        </p15:guide>
        <p15:guide id="4294967295" orient="horz" pos="865">
          <p15:clr>
            <a:srgbClr val="F26B43"/>
          </p15:clr>
        </p15:guide>
        <p15:guide id="4294967295" orient="horz" pos="100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504958" y="6521037"/>
            <a:ext cx="3901440" cy="111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27" b="0" i="0" u="none" strike="noStrike" cap="none">
                <a:solidFill>
                  <a:srgbClr val="888888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eaLnBrk="1" fontAlgn="auto" hangingPunct="1">
              <a:buClr>
                <a:srgbClr val="000000"/>
              </a:buClr>
              <a:buFont typeface="Arial"/>
              <a:buNone/>
            </a:pPr>
            <a:endParaRPr lang="ru-RU" kern="0" dirty="0"/>
          </a:p>
        </p:txBody>
      </p:sp>
      <p:sp>
        <p:nvSpPr>
          <p:cNvPr id="17" name="Google Shape;17;p26"/>
          <p:cNvSpPr txBox="1">
            <a:spLocks noGrp="1"/>
          </p:cNvSpPr>
          <p:nvPr>
            <p:ph type="sldNum" idx="12"/>
          </p:nvPr>
        </p:nvSpPr>
        <p:spPr>
          <a:xfrm>
            <a:off x="8883349" y="6521037"/>
            <a:ext cx="2804160" cy="111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727" b="0" i="0" u="none" strike="noStrike" cap="none">
                <a:solidFill>
                  <a:srgbClr val="888888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9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9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9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9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9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9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9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9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eaLnBrk="1" fontAlgn="auto" hangingPunct="1">
              <a:spcAft>
                <a:spcPts val="0"/>
              </a:spcAft>
              <a:buClr>
                <a:srgbClr val="000000"/>
              </a:buClr>
            </a:pPr>
            <a:fld id="{00000000-1234-1234-1234-123412341234}" type="slidenum">
              <a:rPr lang="ru-RU" kern="0" smtClean="0"/>
              <a:pPr eaLnBrk="1" fontAlgn="auto" hangingPunct="1">
                <a:spcAft>
                  <a:spcPts val="0"/>
                </a:spcAft>
                <a:buClr>
                  <a:srgbClr val="000000"/>
                </a:buClr>
              </a:pPr>
              <a:t>‹#›</a:t>
            </a:fld>
            <a:endParaRPr lang="ru-RU" kern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D57711-806E-E448-A3D0-EB9A1C425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254" y="224845"/>
            <a:ext cx="5353455" cy="4654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004221C-574D-5545-B7AB-C130846B264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284047" y="187382"/>
            <a:ext cx="1423627" cy="52938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50B6935-71E1-9044-AF0C-F47EC39EA0A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75000"/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571880" y="266817"/>
            <a:ext cx="2359282" cy="36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738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40" b="1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77109" marR="0" lvl="0" indent="-13759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tabLst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4294967295" pos="503">
          <p15:clr>
            <a:srgbClr val="F26B43"/>
          </p15:clr>
        </p15:guide>
        <p15:guide id="4294967295" pos="12161">
          <p15:clr>
            <a:srgbClr val="F26B43"/>
          </p15:clr>
        </p15:guide>
        <p15:guide id="4294967295" orient="horz" pos="6648">
          <p15:clr>
            <a:srgbClr val="F26B43"/>
          </p15:clr>
        </p15:guide>
        <p15:guide id="4294967295" orient="horz" pos="865">
          <p15:clr>
            <a:srgbClr val="F26B43"/>
          </p15:clr>
        </p15:guide>
        <p15:guide id="4294967295" orient="horz" pos="100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C:\Users\DogOfWar\Downloads\&#1050;&#1086;&#1075;&#1085;&#1080;&#1090;&#1080;&#1074;&#1085;&#1072;&#1103;%20&#1088;&#1077;&#1072;&#1073;&#1080;&#1083;&#1080;&#1090;&#1072;&#1094;&#1080;&#1103;%20&#1076;&#1083;&#1103;%20&#1076;&#1077;&#1090;&#1089;&#1082;&#1080;&#1093;%20&#1094;&#1077;&#1085;&#1090;&#1088;&#1086;&#1074;.mp4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mailto:info@getsurfancy.com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FA98E1-4E99-F54F-A7A1-EB2D74AF8F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spc="300" dirty="0" err="1">
                <a:latin typeface="SciFly"/>
                <a:ea typeface="+mn-ea"/>
                <a:cs typeface="+mn-cs"/>
              </a:rPr>
              <a:t>Surfancy</a:t>
            </a:r>
            <a:endParaRPr lang="ru-RU" sz="4800" spc="300" dirty="0">
              <a:latin typeface="SciFly"/>
              <a:ea typeface="+mn-ea"/>
              <a:cs typeface="+mn-cs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400F314-F359-7745-8031-B3732D726E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862" y="4088639"/>
            <a:ext cx="4487684" cy="1655811"/>
          </a:xfrm>
        </p:spPr>
        <p:txBody>
          <a:bodyPr/>
          <a:lstStyle/>
          <a:p>
            <a:r>
              <a:rPr lang="ru-RU" sz="1600" dirty="0">
                <a:latin typeface="Segoe Print" panose="02000600000000000000" pitchFamily="2" charset="0"/>
              </a:rPr>
              <a:t>Превращает любую поверхность в </a:t>
            </a:r>
            <a:r>
              <a:rPr lang="en-US" sz="1600" dirty="0">
                <a:latin typeface="Segoe Print" panose="02000600000000000000" pitchFamily="2" charset="0"/>
              </a:rPr>
              <a:t>touchscreen</a:t>
            </a:r>
            <a:endParaRPr lang="ru-RU" sz="1600" dirty="0">
              <a:latin typeface="Segoe Print" panose="02000600000000000000" pitchFamily="2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283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4EA5597-E20C-4242-8C55-79200A485D4F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10" name="object 4"/>
          <p:cNvSpPr txBox="1">
            <a:spLocks noChangeArrowheads="1"/>
          </p:cNvSpPr>
          <p:nvPr/>
        </p:nvSpPr>
        <p:spPr bwMode="auto">
          <a:xfrm>
            <a:off x="6396862" y="1473735"/>
            <a:ext cx="5168602" cy="428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Однако интерактивные </a:t>
            </a:r>
            <a:r>
              <a:rPr lang="ru-RU" altLang="ru-RU" sz="1800" b="1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технологии</a:t>
            </a:r>
            <a:r>
              <a:rPr lang="en-US" altLang="ru-RU" sz="1800" b="1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:</a:t>
            </a:r>
            <a:r>
              <a:rPr lang="ru-RU" altLang="ru-RU" sz="1800" b="1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endParaRPr lang="ru-RU" altLang="ru-RU" sz="1800" dirty="0">
              <a:solidFill>
                <a:srgbClr val="595959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80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	Сложные </a:t>
            </a:r>
            <a:r>
              <a:rPr lang="ru-RU" altLang="ru-RU" sz="180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 </a:t>
            </a:r>
            <a:r>
              <a:rPr lang="ru-RU" altLang="ru-RU" sz="180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освоении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endParaRPr lang="ru-RU" altLang="ru-RU" sz="1800" dirty="0">
              <a:solidFill>
                <a:srgbClr val="595959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80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	Не эффективные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endParaRPr lang="ru-RU" altLang="ru-RU" sz="1800" dirty="0">
              <a:solidFill>
                <a:srgbClr val="595959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80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	Требуют </a:t>
            </a:r>
            <a:r>
              <a:rPr lang="ru-RU" altLang="ru-RU" sz="180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высокой </a:t>
            </a:r>
            <a:r>
              <a:rPr lang="ru-RU" altLang="ru-RU" sz="180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квалификации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ru-RU" altLang="ru-RU" sz="1800" dirty="0">
              <a:solidFill>
                <a:srgbClr val="595959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ru-RU" sz="180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	</a:t>
            </a:r>
            <a:r>
              <a:rPr lang="ru-RU" altLang="ru-RU" sz="180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Занимают учебное пространство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endParaRPr lang="ru-RU" altLang="ru-RU" sz="2100" dirty="0">
              <a:cs typeface="Calibri" panose="020F0502020204030204" pitchFamily="34" charset="0"/>
            </a:endParaRPr>
          </a:p>
        </p:txBody>
      </p:sp>
      <p:grpSp>
        <p:nvGrpSpPr>
          <p:cNvPr id="12" name="Группа 6"/>
          <p:cNvGrpSpPr>
            <a:grpSpLocks/>
          </p:cNvGrpSpPr>
          <p:nvPr/>
        </p:nvGrpSpPr>
        <p:grpSpPr bwMode="auto">
          <a:xfrm>
            <a:off x="6296433" y="4685805"/>
            <a:ext cx="541338" cy="541338"/>
            <a:chOff x="758473" y="2092341"/>
            <a:chExt cx="405552" cy="406547"/>
          </a:xfrm>
        </p:grpSpPr>
        <p:sp>
          <p:nvSpPr>
            <p:cNvPr id="13" name="object 9"/>
            <p:cNvSpPr>
              <a:spLocks/>
            </p:cNvSpPr>
            <p:nvPr/>
          </p:nvSpPr>
          <p:spPr bwMode="auto">
            <a:xfrm>
              <a:off x="758473" y="2092341"/>
              <a:ext cx="405552" cy="406547"/>
            </a:xfrm>
            <a:custGeom>
              <a:avLst/>
              <a:gdLst>
                <a:gd name="T0" fmla="*/ 163894 w 405552"/>
                <a:gd name="T1" fmla="*/ 4441 h 406547"/>
                <a:gd name="T2" fmla="*/ 82324 w 405552"/>
                <a:gd name="T3" fmla="*/ 39617 h 406547"/>
                <a:gd name="T4" fmla="*/ 29692 w 405552"/>
                <a:gd name="T5" fmla="*/ 97902 h 406547"/>
                <a:gd name="T6" fmla="*/ 1076 w 405552"/>
                <a:gd name="T7" fmla="*/ 181799 h 406547"/>
                <a:gd name="T8" fmla="*/ 507 w 405552"/>
                <a:gd name="T9" fmla="*/ 208856 h 406547"/>
                <a:gd name="T10" fmla="*/ 18007 w 405552"/>
                <a:gd name="T11" fmla="*/ 285845 h 406547"/>
                <a:gd name="T12" fmla="*/ 52616 w 405552"/>
                <a:gd name="T13" fmla="*/ 339123 h 406547"/>
                <a:gd name="T14" fmla="*/ 0 w 405552"/>
                <a:gd name="T15" fmla="*/ 393187 h 406547"/>
                <a:gd name="T16" fmla="*/ 1028 w 405552"/>
                <a:gd name="T17" fmla="*/ 400934 h 406547"/>
                <a:gd name="T18" fmla="*/ 13131 w 405552"/>
                <a:gd name="T19" fmla="*/ 406522 h 406547"/>
                <a:gd name="T20" fmla="*/ 66586 w 405552"/>
                <a:gd name="T21" fmla="*/ 353080 h 406547"/>
                <a:gd name="T22" fmla="*/ 63894 w 405552"/>
                <a:gd name="T23" fmla="*/ 321923 h 406547"/>
                <a:gd name="T24" fmla="*/ 25092 w 405552"/>
                <a:gd name="T25" fmla="*/ 246769 h 406547"/>
                <a:gd name="T26" fmla="*/ 20369 w 405552"/>
                <a:gd name="T27" fmla="*/ 187816 h 406547"/>
                <a:gd name="T28" fmla="*/ 47234 w 405552"/>
                <a:gd name="T29" fmla="*/ 106423 h 406547"/>
                <a:gd name="T30" fmla="*/ 106516 w 405552"/>
                <a:gd name="T31" fmla="*/ 47152 h 406547"/>
                <a:gd name="T32" fmla="*/ 187885 w 405552"/>
                <a:gd name="T33" fmla="*/ 20301 h 406547"/>
                <a:gd name="T34" fmla="*/ 290050 w 405552"/>
                <a:gd name="T35" fmla="*/ 19693 h 406547"/>
                <a:gd name="T36" fmla="*/ 240862 w 405552"/>
                <a:gd name="T37" fmla="*/ 3932 h 406547"/>
                <a:gd name="T38" fmla="*/ 204073 w 405552"/>
                <a:gd name="T39" fmla="*/ 0 h 406547"/>
                <a:gd name="T40" fmla="*/ 66586 w 405552"/>
                <a:gd name="T41" fmla="*/ 353080 h 406547"/>
                <a:gd name="T42" fmla="*/ 99572 w 405552"/>
                <a:gd name="T43" fmla="*/ 377462 h 406547"/>
                <a:gd name="T44" fmla="*/ 172198 w 405552"/>
                <a:gd name="T45" fmla="*/ 403376 h 406547"/>
                <a:gd name="T46" fmla="*/ 212103 w 405552"/>
                <a:gd name="T47" fmla="*/ 405256 h 406547"/>
                <a:gd name="T48" fmla="*/ 288377 w 405552"/>
                <a:gd name="T49" fmla="*/ 386729 h 406547"/>
                <a:gd name="T50" fmla="*/ 202882 w 405552"/>
                <a:gd name="T51" fmla="*/ 385935 h 406547"/>
                <a:gd name="T52" fmla="*/ 145062 w 405552"/>
                <a:gd name="T53" fmla="*/ 376584 h 406547"/>
                <a:gd name="T54" fmla="*/ 98532 w 405552"/>
                <a:gd name="T55" fmla="*/ 353080 h 406547"/>
                <a:gd name="T56" fmla="*/ 202882 w 405552"/>
                <a:gd name="T57" fmla="*/ 19693 h 406547"/>
                <a:gd name="T58" fmla="*/ 232550 w 405552"/>
                <a:gd name="T59" fmla="*/ 22094 h 406547"/>
                <a:gd name="T60" fmla="*/ 310973 w 405552"/>
                <a:gd name="T61" fmla="*/ 55070 h 406547"/>
                <a:gd name="T62" fmla="*/ 365546 w 405552"/>
                <a:gd name="T63" fmla="*/ 118729 h 406547"/>
                <a:gd name="T64" fmla="*/ 386016 w 405552"/>
                <a:gd name="T65" fmla="*/ 202814 h 406547"/>
                <a:gd name="T66" fmla="*/ 376665 w 405552"/>
                <a:gd name="T67" fmla="*/ 260634 h 406547"/>
                <a:gd name="T68" fmla="*/ 332320 w 405552"/>
                <a:gd name="T69" fmla="*/ 332241 h 406547"/>
                <a:gd name="T70" fmla="*/ 260708 w 405552"/>
                <a:gd name="T71" fmla="*/ 376584 h 406547"/>
                <a:gd name="T72" fmla="*/ 202882 w 405552"/>
                <a:gd name="T73" fmla="*/ 385935 h 406547"/>
                <a:gd name="T74" fmla="*/ 331408 w 405552"/>
                <a:gd name="T75" fmla="*/ 359819 h 406547"/>
                <a:gd name="T76" fmla="*/ 382044 w 405552"/>
                <a:gd name="T77" fmla="*/ 297125 h 406547"/>
                <a:gd name="T78" fmla="*/ 405552 w 405552"/>
                <a:gd name="T79" fmla="*/ 212461 h 406547"/>
                <a:gd name="T80" fmla="*/ 399744 w 405552"/>
                <a:gd name="T81" fmla="*/ 156853 h 406547"/>
                <a:gd name="T82" fmla="*/ 362401 w 405552"/>
                <a:gd name="T83" fmla="*/ 77426 h 406547"/>
                <a:gd name="T84" fmla="*/ 300906 w 405552"/>
                <a:gd name="T85" fmla="*/ 25457 h 406547"/>
                <a:gd name="T86" fmla="*/ 290050 w 405552"/>
                <a:gd name="T87" fmla="*/ 19693 h 40654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405552" h="406547">
                  <a:moveTo>
                    <a:pt x="204073" y="0"/>
                  </a:moveTo>
                  <a:lnTo>
                    <a:pt x="163894" y="4441"/>
                  </a:lnTo>
                  <a:lnTo>
                    <a:pt x="125596" y="15697"/>
                  </a:lnTo>
                  <a:lnTo>
                    <a:pt x="82324" y="39617"/>
                  </a:lnTo>
                  <a:lnTo>
                    <a:pt x="53917" y="65506"/>
                  </a:lnTo>
                  <a:lnTo>
                    <a:pt x="29692" y="97902"/>
                  </a:lnTo>
                  <a:lnTo>
                    <a:pt x="12653" y="132624"/>
                  </a:lnTo>
                  <a:lnTo>
                    <a:pt x="1076" y="181799"/>
                  </a:lnTo>
                  <a:lnTo>
                    <a:pt x="166" y="194501"/>
                  </a:lnTo>
                  <a:lnTo>
                    <a:pt x="507" y="208856"/>
                  </a:lnTo>
                  <a:lnTo>
                    <a:pt x="6019" y="249318"/>
                  </a:lnTo>
                  <a:lnTo>
                    <a:pt x="18007" y="285845"/>
                  </a:lnTo>
                  <a:lnTo>
                    <a:pt x="43490" y="328347"/>
                  </a:lnTo>
                  <a:lnTo>
                    <a:pt x="52616" y="339123"/>
                  </a:lnTo>
                  <a:lnTo>
                    <a:pt x="1028" y="390698"/>
                  </a:lnTo>
                  <a:lnTo>
                    <a:pt x="0" y="393187"/>
                  </a:lnTo>
                  <a:lnTo>
                    <a:pt x="0" y="398457"/>
                  </a:lnTo>
                  <a:lnTo>
                    <a:pt x="1028" y="400934"/>
                  </a:lnTo>
                  <a:lnTo>
                    <a:pt x="6629" y="406547"/>
                  </a:lnTo>
                  <a:lnTo>
                    <a:pt x="13131" y="406522"/>
                  </a:lnTo>
                  <a:lnTo>
                    <a:pt x="18744" y="400934"/>
                  </a:lnTo>
                  <a:lnTo>
                    <a:pt x="66586" y="353080"/>
                  </a:lnTo>
                  <a:lnTo>
                    <a:pt x="98532" y="353080"/>
                  </a:lnTo>
                  <a:lnTo>
                    <a:pt x="63894" y="321923"/>
                  </a:lnTo>
                  <a:lnTo>
                    <a:pt x="40230" y="286899"/>
                  </a:lnTo>
                  <a:lnTo>
                    <a:pt x="25092" y="246769"/>
                  </a:lnTo>
                  <a:lnTo>
                    <a:pt x="19761" y="202814"/>
                  </a:lnTo>
                  <a:lnTo>
                    <a:pt x="20369" y="187816"/>
                  </a:lnTo>
                  <a:lnTo>
                    <a:pt x="29111" y="144994"/>
                  </a:lnTo>
                  <a:lnTo>
                    <a:pt x="47234" y="106423"/>
                  </a:lnTo>
                  <a:lnTo>
                    <a:pt x="73455" y="73387"/>
                  </a:lnTo>
                  <a:lnTo>
                    <a:pt x="106516" y="47152"/>
                  </a:lnTo>
                  <a:lnTo>
                    <a:pt x="145062" y="29043"/>
                  </a:lnTo>
                  <a:lnTo>
                    <a:pt x="187885" y="20301"/>
                  </a:lnTo>
                  <a:lnTo>
                    <a:pt x="202882" y="19693"/>
                  </a:lnTo>
                  <a:lnTo>
                    <a:pt x="290050" y="19693"/>
                  </a:lnTo>
                  <a:lnTo>
                    <a:pt x="279549" y="14931"/>
                  </a:lnTo>
                  <a:lnTo>
                    <a:pt x="240862" y="3932"/>
                  </a:lnTo>
                  <a:lnTo>
                    <a:pt x="215860" y="521"/>
                  </a:lnTo>
                  <a:lnTo>
                    <a:pt x="204073" y="0"/>
                  </a:lnTo>
                  <a:close/>
                </a:path>
                <a:path w="405552" h="406547">
                  <a:moveTo>
                    <a:pt x="98532" y="353080"/>
                  </a:moveTo>
                  <a:lnTo>
                    <a:pt x="66586" y="353080"/>
                  </a:lnTo>
                  <a:lnTo>
                    <a:pt x="68084" y="354427"/>
                  </a:lnTo>
                  <a:lnTo>
                    <a:pt x="99572" y="377462"/>
                  </a:lnTo>
                  <a:lnTo>
                    <a:pt x="134603" y="393901"/>
                  </a:lnTo>
                  <a:lnTo>
                    <a:pt x="172198" y="403376"/>
                  </a:lnTo>
                  <a:lnTo>
                    <a:pt x="198204" y="405643"/>
                  </a:lnTo>
                  <a:lnTo>
                    <a:pt x="212103" y="405256"/>
                  </a:lnTo>
                  <a:lnTo>
                    <a:pt x="251851" y="399393"/>
                  </a:lnTo>
                  <a:lnTo>
                    <a:pt x="288377" y="386729"/>
                  </a:lnTo>
                  <a:lnTo>
                    <a:pt x="289970" y="385935"/>
                  </a:lnTo>
                  <a:lnTo>
                    <a:pt x="202882" y="385935"/>
                  </a:lnTo>
                  <a:lnTo>
                    <a:pt x="187885" y="385327"/>
                  </a:lnTo>
                  <a:lnTo>
                    <a:pt x="145062" y="376584"/>
                  </a:lnTo>
                  <a:lnTo>
                    <a:pt x="106491" y="358462"/>
                  </a:lnTo>
                  <a:lnTo>
                    <a:pt x="98532" y="353080"/>
                  </a:lnTo>
                  <a:close/>
                </a:path>
                <a:path w="405552" h="406547">
                  <a:moveTo>
                    <a:pt x="290050" y="19693"/>
                  </a:moveTo>
                  <a:lnTo>
                    <a:pt x="202882" y="19693"/>
                  </a:lnTo>
                  <a:lnTo>
                    <a:pt x="217881" y="20301"/>
                  </a:lnTo>
                  <a:lnTo>
                    <a:pt x="232550" y="22094"/>
                  </a:lnTo>
                  <a:lnTo>
                    <a:pt x="274102" y="34105"/>
                  </a:lnTo>
                  <a:lnTo>
                    <a:pt x="310973" y="55070"/>
                  </a:lnTo>
                  <a:lnTo>
                    <a:pt x="341882" y="83705"/>
                  </a:lnTo>
                  <a:lnTo>
                    <a:pt x="365546" y="118729"/>
                  </a:lnTo>
                  <a:lnTo>
                    <a:pt x="380685" y="158859"/>
                  </a:lnTo>
                  <a:lnTo>
                    <a:pt x="386016" y="202814"/>
                  </a:lnTo>
                  <a:lnTo>
                    <a:pt x="385408" y="217811"/>
                  </a:lnTo>
                  <a:lnTo>
                    <a:pt x="376665" y="260634"/>
                  </a:lnTo>
                  <a:lnTo>
                    <a:pt x="358542" y="299205"/>
                  </a:lnTo>
                  <a:lnTo>
                    <a:pt x="332320" y="332241"/>
                  </a:lnTo>
                  <a:lnTo>
                    <a:pt x="299282" y="358462"/>
                  </a:lnTo>
                  <a:lnTo>
                    <a:pt x="260708" y="376584"/>
                  </a:lnTo>
                  <a:lnTo>
                    <a:pt x="217881" y="385327"/>
                  </a:lnTo>
                  <a:lnTo>
                    <a:pt x="202882" y="385935"/>
                  </a:lnTo>
                  <a:lnTo>
                    <a:pt x="289970" y="385935"/>
                  </a:lnTo>
                  <a:lnTo>
                    <a:pt x="331408" y="359819"/>
                  </a:lnTo>
                  <a:lnTo>
                    <a:pt x="359913" y="330424"/>
                  </a:lnTo>
                  <a:lnTo>
                    <a:pt x="382044" y="297125"/>
                  </a:lnTo>
                  <a:lnTo>
                    <a:pt x="396893" y="261885"/>
                  </a:lnTo>
                  <a:lnTo>
                    <a:pt x="405552" y="212461"/>
                  </a:lnTo>
                  <a:lnTo>
                    <a:pt x="405224" y="197890"/>
                  </a:lnTo>
                  <a:lnTo>
                    <a:pt x="399744" y="156853"/>
                  </a:lnTo>
                  <a:lnTo>
                    <a:pt x="387838" y="120122"/>
                  </a:lnTo>
                  <a:lnTo>
                    <a:pt x="362401" y="77426"/>
                  </a:lnTo>
                  <a:lnTo>
                    <a:pt x="332784" y="47868"/>
                  </a:lnTo>
                  <a:lnTo>
                    <a:pt x="300906" y="25457"/>
                  </a:lnTo>
                  <a:lnTo>
                    <a:pt x="290266" y="19790"/>
                  </a:lnTo>
                  <a:lnTo>
                    <a:pt x="290050" y="19693"/>
                  </a:lnTo>
                  <a:close/>
                </a:path>
              </a:pathLst>
            </a:custGeom>
            <a:solidFill>
              <a:srgbClr val="EE1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4" name="object 10"/>
            <p:cNvSpPr>
              <a:spLocks/>
            </p:cNvSpPr>
            <p:nvPr/>
          </p:nvSpPr>
          <p:spPr bwMode="auto">
            <a:xfrm>
              <a:off x="951481" y="2207423"/>
              <a:ext cx="19761" cy="122682"/>
            </a:xfrm>
            <a:custGeom>
              <a:avLst/>
              <a:gdLst>
                <a:gd name="T0" fmla="*/ 15328 w 19761"/>
                <a:gd name="T1" fmla="*/ 0 h 122682"/>
                <a:gd name="T2" fmla="*/ 4432 w 19761"/>
                <a:gd name="T3" fmla="*/ 0 h 122682"/>
                <a:gd name="T4" fmla="*/ 0 w 19761"/>
                <a:gd name="T5" fmla="*/ 4432 h 122682"/>
                <a:gd name="T6" fmla="*/ 0 w 19761"/>
                <a:gd name="T7" fmla="*/ 118262 h 122682"/>
                <a:gd name="T8" fmla="*/ 4432 w 19761"/>
                <a:gd name="T9" fmla="*/ 122682 h 122682"/>
                <a:gd name="T10" fmla="*/ 15328 w 19761"/>
                <a:gd name="T11" fmla="*/ 122682 h 122682"/>
                <a:gd name="T12" fmla="*/ 19761 w 19761"/>
                <a:gd name="T13" fmla="*/ 118262 h 122682"/>
                <a:gd name="T14" fmla="*/ 19761 w 19761"/>
                <a:gd name="T15" fmla="*/ 4432 h 122682"/>
                <a:gd name="T16" fmla="*/ 15328 w 19761"/>
                <a:gd name="T17" fmla="*/ 0 h 12268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761" h="122682">
                  <a:moveTo>
                    <a:pt x="15328" y="0"/>
                  </a:moveTo>
                  <a:lnTo>
                    <a:pt x="4432" y="0"/>
                  </a:lnTo>
                  <a:lnTo>
                    <a:pt x="0" y="4432"/>
                  </a:lnTo>
                  <a:lnTo>
                    <a:pt x="0" y="118262"/>
                  </a:lnTo>
                  <a:lnTo>
                    <a:pt x="4432" y="122682"/>
                  </a:lnTo>
                  <a:lnTo>
                    <a:pt x="15328" y="122682"/>
                  </a:lnTo>
                  <a:lnTo>
                    <a:pt x="19761" y="118262"/>
                  </a:lnTo>
                  <a:lnTo>
                    <a:pt x="19761" y="4432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EE1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5" name="object 11"/>
            <p:cNvSpPr>
              <a:spLocks/>
            </p:cNvSpPr>
            <p:nvPr/>
          </p:nvSpPr>
          <p:spPr bwMode="auto">
            <a:xfrm>
              <a:off x="951481" y="2363138"/>
              <a:ext cx="19761" cy="19748"/>
            </a:xfrm>
            <a:custGeom>
              <a:avLst/>
              <a:gdLst>
                <a:gd name="T0" fmla="*/ 15328 w 19761"/>
                <a:gd name="T1" fmla="*/ 0 h 19748"/>
                <a:gd name="T2" fmla="*/ 4432 w 19761"/>
                <a:gd name="T3" fmla="*/ 0 h 19748"/>
                <a:gd name="T4" fmla="*/ 0 w 19761"/>
                <a:gd name="T5" fmla="*/ 4432 h 19748"/>
                <a:gd name="T6" fmla="*/ 0 w 19761"/>
                <a:gd name="T7" fmla="*/ 15316 h 19748"/>
                <a:gd name="T8" fmla="*/ 4432 w 19761"/>
                <a:gd name="T9" fmla="*/ 19748 h 19748"/>
                <a:gd name="T10" fmla="*/ 15328 w 19761"/>
                <a:gd name="T11" fmla="*/ 19748 h 19748"/>
                <a:gd name="T12" fmla="*/ 19761 w 19761"/>
                <a:gd name="T13" fmla="*/ 15316 h 19748"/>
                <a:gd name="T14" fmla="*/ 19761 w 19761"/>
                <a:gd name="T15" fmla="*/ 4432 h 19748"/>
                <a:gd name="T16" fmla="*/ 15328 w 19761"/>
                <a:gd name="T17" fmla="*/ 0 h 197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761" h="19748">
                  <a:moveTo>
                    <a:pt x="15328" y="0"/>
                  </a:moveTo>
                  <a:lnTo>
                    <a:pt x="4432" y="0"/>
                  </a:lnTo>
                  <a:lnTo>
                    <a:pt x="0" y="4432"/>
                  </a:lnTo>
                  <a:lnTo>
                    <a:pt x="0" y="15316"/>
                  </a:lnTo>
                  <a:lnTo>
                    <a:pt x="4432" y="19748"/>
                  </a:lnTo>
                  <a:lnTo>
                    <a:pt x="15328" y="19748"/>
                  </a:lnTo>
                  <a:lnTo>
                    <a:pt x="19761" y="15316"/>
                  </a:lnTo>
                  <a:lnTo>
                    <a:pt x="19761" y="4432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EE1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</p:grpSp>
      <p:grpSp>
        <p:nvGrpSpPr>
          <p:cNvPr id="16" name="Группа 10"/>
          <p:cNvGrpSpPr>
            <a:grpSpLocks/>
          </p:cNvGrpSpPr>
          <p:nvPr/>
        </p:nvGrpSpPr>
        <p:grpSpPr bwMode="auto">
          <a:xfrm>
            <a:off x="6371311" y="2074638"/>
            <a:ext cx="636588" cy="636588"/>
            <a:chOff x="722703" y="3835801"/>
            <a:chExt cx="476994" cy="477304"/>
          </a:xfrm>
        </p:grpSpPr>
        <p:sp>
          <p:nvSpPr>
            <p:cNvPr id="17" name="object 23"/>
            <p:cNvSpPr>
              <a:spLocks/>
            </p:cNvSpPr>
            <p:nvPr/>
          </p:nvSpPr>
          <p:spPr bwMode="auto">
            <a:xfrm>
              <a:off x="722703" y="4005169"/>
              <a:ext cx="246354" cy="307936"/>
            </a:xfrm>
            <a:custGeom>
              <a:avLst/>
              <a:gdLst>
                <a:gd name="T0" fmla="*/ 39750 w 246354"/>
                <a:gd name="T1" fmla="*/ 49176 h 307936"/>
                <a:gd name="T2" fmla="*/ 23635 w 246354"/>
                <a:gd name="T3" fmla="*/ 117487 h 307936"/>
                <a:gd name="T4" fmla="*/ 43819 w 246354"/>
                <a:gd name="T5" fmla="*/ 152229 h 307936"/>
                <a:gd name="T6" fmla="*/ 70833 w 246354"/>
                <a:gd name="T7" fmla="*/ 176140 h 307936"/>
                <a:gd name="T8" fmla="*/ 18914 w 246354"/>
                <a:gd name="T9" fmla="*/ 214300 h 307936"/>
                <a:gd name="T10" fmla="*/ 3454 w 246354"/>
                <a:gd name="T11" fmla="*/ 307936 h 307936"/>
                <a:gd name="T12" fmla="*/ 246354 w 246354"/>
                <a:gd name="T13" fmla="*/ 292544 h 307936"/>
                <a:gd name="T14" fmla="*/ 27349 w 246354"/>
                <a:gd name="T15" fmla="*/ 230609 h 307936"/>
                <a:gd name="T16" fmla="*/ 78739 w 246354"/>
                <a:gd name="T17" fmla="*/ 200469 h 307936"/>
                <a:gd name="T18" fmla="*/ 209921 w 246354"/>
                <a:gd name="T19" fmla="*/ 200164 h 307936"/>
                <a:gd name="T20" fmla="*/ 182772 w 246354"/>
                <a:gd name="T21" fmla="*/ 187536 h 307936"/>
                <a:gd name="T22" fmla="*/ 166570 w 246354"/>
                <a:gd name="T23" fmla="*/ 184759 h 307936"/>
                <a:gd name="T24" fmla="*/ 76658 w 246354"/>
                <a:gd name="T25" fmla="*/ 158041 h 307936"/>
                <a:gd name="T26" fmla="*/ 38493 w 246354"/>
                <a:gd name="T27" fmla="*/ 131673 h 307936"/>
                <a:gd name="T28" fmla="*/ 92379 w 246354"/>
                <a:gd name="T29" fmla="*/ 107784 h 307936"/>
                <a:gd name="T30" fmla="*/ 128372 w 246354"/>
                <a:gd name="T31" fmla="*/ 93925 h 307936"/>
                <a:gd name="T32" fmla="*/ 53898 w 246354"/>
                <a:gd name="T33" fmla="*/ 92379 h 307936"/>
                <a:gd name="T34" fmla="*/ 186511 w 246354"/>
                <a:gd name="T35" fmla="*/ 15392 h 307936"/>
                <a:gd name="T36" fmla="*/ 158679 w 246354"/>
                <a:gd name="T37" fmla="*/ 1254 h 307936"/>
                <a:gd name="T38" fmla="*/ 182727 w 246354"/>
                <a:gd name="T39" fmla="*/ 203454 h 307936"/>
                <a:gd name="T40" fmla="*/ 228067 w 246354"/>
                <a:gd name="T41" fmla="*/ 249619 h 307936"/>
                <a:gd name="T42" fmla="*/ 246354 w 246354"/>
                <a:gd name="T43" fmla="*/ 269455 h 307936"/>
                <a:gd name="T44" fmla="*/ 235865 w 246354"/>
                <a:gd name="T45" fmla="*/ 228691 h 307936"/>
                <a:gd name="T46" fmla="*/ 214142 w 246354"/>
                <a:gd name="T47" fmla="*/ 203454 h 307936"/>
                <a:gd name="T48" fmla="*/ 77139 w 246354"/>
                <a:gd name="T49" fmla="*/ 270967 h 307936"/>
                <a:gd name="T50" fmla="*/ 83197 w 246354"/>
                <a:gd name="T51" fmla="*/ 277037 h 307936"/>
                <a:gd name="T52" fmla="*/ 111188 w 246354"/>
                <a:gd name="T53" fmla="*/ 253834 h 307936"/>
                <a:gd name="T54" fmla="*/ 144945 w 246354"/>
                <a:gd name="T55" fmla="*/ 241846 h 307936"/>
                <a:gd name="T56" fmla="*/ 159664 w 246354"/>
                <a:gd name="T57" fmla="*/ 277152 h 307936"/>
                <a:gd name="T58" fmla="*/ 168668 w 246354"/>
                <a:gd name="T59" fmla="*/ 273748 h 307936"/>
                <a:gd name="T60" fmla="*/ 144945 w 246354"/>
                <a:gd name="T61" fmla="*/ 241846 h 307936"/>
                <a:gd name="T62" fmla="*/ 112864 w 246354"/>
                <a:gd name="T63" fmla="*/ 230390 h 307936"/>
                <a:gd name="T64" fmla="*/ 123177 w 246354"/>
                <a:gd name="T65" fmla="*/ 241846 h 307936"/>
                <a:gd name="T66" fmla="*/ 142897 w 246354"/>
                <a:gd name="T67" fmla="*/ 218630 h 307936"/>
                <a:gd name="T68" fmla="*/ 209921 w 246354"/>
                <a:gd name="T69" fmla="*/ 200164 h 307936"/>
                <a:gd name="T70" fmla="*/ 167614 w 246354"/>
                <a:gd name="T71" fmla="*/ 200469 h 307936"/>
                <a:gd name="T72" fmla="*/ 182727 w 246354"/>
                <a:gd name="T73" fmla="*/ 203454 h 307936"/>
                <a:gd name="T74" fmla="*/ 157670 w 246354"/>
                <a:gd name="T75" fmla="*/ 200164 h 307936"/>
                <a:gd name="T76" fmla="*/ 142897 w 246354"/>
                <a:gd name="T77" fmla="*/ 218630 h 307936"/>
                <a:gd name="T78" fmla="*/ 128372 w 246354"/>
                <a:gd name="T79" fmla="*/ 93925 h 307936"/>
                <a:gd name="T80" fmla="*/ 177076 w 246354"/>
                <a:gd name="T81" fmla="*/ 107784 h 307936"/>
                <a:gd name="T82" fmla="*/ 123195 w 246354"/>
                <a:gd name="T83" fmla="*/ 184759 h 307936"/>
                <a:gd name="T84" fmla="*/ 182983 w 246354"/>
                <a:gd name="T85" fmla="*/ 165712 h 307936"/>
                <a:gd name="T86" fmla="*/ 216835 w 246354"/>
                <a:gd name="T87" fmla="*/ 141990 h 307936"/>
                <a:gd name="T88" fmla="*/ 192303 w 246354"/>
                <a:gd name="T89" fmla="*/ 136042 h 307936"/>
                <a:gd name="T90" fmla="*/ 217860 w 246354"/>
                <a:gd name="T91" fmla="*/ 107784 h 307936"/>
                <a:gd name="T92" fmla="*/ 69291 w 246354"/>
                <a:gd name="T93" fmla="*/ 107784 h 307936"/>
                <a:gd name="T94" fmla="*/ 54063 w 246354"/>
                <a:gd name="T95" fmla="*/ 136042 h 307936"/>
                <a:gd name="T96" fmla="*/ 69399 w 246354"/>
                <a:gd name="T97" fmla="*/ 131673 h 307936"/>
                <a:gd name="T98" fmla="*/ 200964 w 246354"/>
                <a:gd name="T99" fmla="*/ 107784 h 307936"/>
                <a:gd name="T100" fmla="*/ 200964 w 246354"/>
                <a:gd name="T101" fmla="*/ 138569 h 307936"/>
                <a:gd name="T102" fmla="*/ 220959 w 246354"/>
                <a:gd name="T103" fmla="*/ 113714 h 307936"/>
                <a:gd name="T104" fmla="*/ 130886 w 246354"/>
                <a:gd name="T105" fmla="*/ 46189 h 307936"/>
                <a:gd name="T106" fmla="*/ 120960 w 246354"/>
                <a:gd name="T107" fmla="*/ 79655 h 307936"/>
                <a:gd name="T108" fmla="*/ 53898 w 246354"/>
                <a:gd name="T109" fmla="*/ 92379 h 307936"/>
                <a:gd name="T110" fmla="*/ 146278 w 246354"/>
                <a:gd name="T111" fmla="*/ 46189 h 307936"/>
                <a:gd name="T112" fmla="*/ 160480 w 246354"/>
                <a:gd name="T113" fmla="*/ 17625 h 307936"/>
                <a:gd name="T114" fmla="*/ 189572 w 246354"/>
                <a:gd name="T115" fmla="*/ 45477 h 307936"/>
                <a:gd name="T116" fmla="*/ 213397 w 246354"/>
                <a:gd name="T117" fmla="*/ 92379 h 307936"/>
                <a:gd name="T118" fmla="*/ 201340 w 246354"/>
                <a:gd name="T119" fmla="*/ 34019 h 3079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46354" h="307936">
                  <a:moveTo>
                    <a:pt x="100088" y="0"/>
                  </a:moveTo>
                  <a:lnTo>
                    <a:pt x="60937" y="14078"/>
                  </a:lnTo>
                  <a:lnTo>
                    <a:pt x="39750" y="49176"/>
                  </a:lnTo>
                  <a:lnTo>
                    <a:pt x="38493" y="96659"/>
                  </a:lnTo>
                  <a:lnTo>
                    <a:pt x="28854" y="105399"/>
                  </a:lnTo>
                  <a:lnTo>
                    <a:pt x="23635" y="117487"/>
                  </a:lnTo>
                  <a:lnTo>
                    <a:pt x="26006" y="133503"/>
                  </a:lnTo>
                  <a:lnTo>
                    <a:pt x="33145" y="145266"/>
                  </a:lnTo>
                  <a:lnTo>
                    <a:pt x="43819" y="152229"/>
                  </a:lnTo>
                  <a:lnTo>
                    <a:pt x="57937" y="153974"/>
                  </a:lnTo>
                  <a:lnTo>
                    <a:pt x="63385" y="165712"/>
                  </a:lnTo>
                  <a:lnTo>
                    <a:pt x="70833" y="176140"/>
                  </a:lnTo>
                  <a:lnTo>
                    <a:pt x="59384" y="180694"/>
                  </a:lnTo>
                  <a:lnTo>
                    <a:pt x="48195" y="186920"/>
                  </a:lnTo>
                  <a:lnTo>
                    <a:pt x="18914" y="214300"/>
                  </a:lnTo>
                  <a:lnTo>
                    <a:pt x="1794" y="251955"/>
                  </a:lnTo>
                  <a:lnTo>
                    <a:pt x="0" y="304507"/>
                  </a:lnTo>
                  <a:lnTo>
                    <a:pt x="3454" y="307936"/>
                  </a:lnTo>
                  <a:lnTo>
                    <a:pt x="242900" y="307936"/>
                  </a:lnTo>
                  <a:lnTo>
                    <a:pt x="246354" y="304507"/>
                  </a:lnTo>
                  <a:lnTo>
                    <a:pt x="246354" y="292544"/>
                  </a:lnTo>
                  <a:lnTo>
                    <a:pt x="15405" y="292544"/>
                  </a:lnTo>
                  <a:lnTo>
                    <a:pt x="15405" y="269455"/>
                  </a:lnTo>
                  <a:lnTo>
                    <a:pt x="27349" y="230609"/>
                  </a:lnTo>
                  <a:lnTo>
                    <a:pt x="58060" y="205506"/>
                  </a:lnTo>
                  <a:lnTo>
                    <a:pt x="79746" y="205506"/>
                  </a:lnTo>
                  <a:lnTo>
                    <a:pt x="78739" y="200469"/>
                  </a:lnTo>
                  <a:lnTo>
                    <a:pt x="80708" y="200291"/>
                  </a:lnTo>
                  <a:lnTo>
                    <a:pt x="88684" y="200164"/>
                  </a:lnTo>
                  <a:lnTo>
                    <a:pt x="209921" y="200164"/>
                  </a:lnTo>
                  <a:lnTo>
                    <a:pt x="208112" y="198754"/>
                  </a:lnTo>
                  <a:lnTo>
                    <a:pt x="195988" y="192135"/>
                  </a:lnTo>
                  <a:lnTo>
                    <a:pt x="182772" y="187536"/>
                  </a:lnTo>
                  <a:lnTo>
                    <a:pt x="168669" y="185162"/>
                  </a:lnTo>
                  <a:lnTo>
                    <a:pt x="166319" y="185000"/>
                  </a:lnTo>
                  <a:lnTo>
                    <a:pt x="166570" y="184759"/>
                  </a:lnTo>
                  <a:lnTo>
                    <a:pt x="123195" y="184759"/>
                  </a:lnTo>
                  <a:lnTo>
                    <a:pt x="108869" y="182827"/>
                  </a:lnTo>
                  <a:lnTo>
                    <a:pt x="76658" y="158041"/>
                  </a:lnTo>
                  <a:lnTo>
                    <a:pt x="70329" y="138569"/>
                  </a:lnTo>
                  <a:lnTo>
                    <a:pt x="45402" y="138569"/>
                  </a:lnTo>
                  <a:lnTo>
                    <a:pt x="38493" y="131673"/>
                  </a:lnTo>
                  <a:lnTo>
                    <a:pt x="38493" y="114681"/>
                  </a:lnTo>
                  <a:lnTo>
                    <a:pt x="45402" y="107784"/>
                  </a:lnTo>
                  <a:lnTo>
                    <a:pt x="92379" y="107784"/>
                  </a:lnTo>
                  <a:lnTo>
                    <a:pt x="105736" y="106103"/>
                  </a:lnTo>
                  <a:lnTo>
                    <a:pt x="117870" y="101342"/>
                  </a:lnTo>
                  <a:lnTo>
                    <a:pt x="128372" y="93925"/>
                  </a:lnTo>
                  <a:lnTo>
                    <a:pt x="213675" y="93925"/>
                  </a:lnTo>
                  <a:lnTo>
                    <a:pt x="213397" y="92379"/>
                  </a:lnTo>
                  <a:lnTo>
                    <a:pt x="53898" y="92379"/>
                  </a:lnTo>
                  <a:lnTo>
                    <a:pt x="53898" y="61582"/>
                  </a:lnTo>
                  <a:lnTo>
                    <a:pt x="71873" y="25033"/>
                  </a:lnTo>
                  <a:lnTo>
                    <a:pt x="186511" y="15392"/>
                  </a:lnTo>
                  <a:lnTo>
                    <a:pt x="183890" y="12852"/>
                  </a:lnTo>
                  <a:lnTo>
                    <a:pt x="172057" y="5659"/>
                  </a:lnTo>
                  <a:lnTo>
                    <a:pt x="158679" y="1254"/>
                  </a:lnTo>
                  <a:lnTo>
                    <a:pt x="100088" y="0"/>
                  </a:lnTo>
                  <a:close/>
                </a:path>
                <a:path w="246354" h="307936">
                  <a:moveTo>
                    <a:pt x="214142" y="203454"/>
                  </a:moveTo>
                  <a:lnTo>
                    <a:pt x="182727" y="203454"/>
                  </a:lnTo>
                  <a:lnTo>
                    <a:pt x="195144" y="208818"/>
                  </a:lnTo>
                  <a:lnTo>
                    <a:pt x="206171" y="216400"/>
                  </a:lnTo>
                  <a:lnTo>
                    <a:pt x="228067" y="249619"/>
                  </a:lnTo>
                  <a:lnTo>
                    <a:pt x="230962" y="292544"/>
                  </a:lnTo>
                  <a:lnTo>
                    <a:pt x="246354" y="292544"/>
                  </a:lnTo>
                  <a:lnTo>
                    <a:pt x="246354" y="269455"/>
                  </a:lnTo>
                  <a:lnTo>
                    <a:pt x="245120" y="255005"/>
                  </a:lnTo>
                  <a:lnTo>
                    <a:pt x="241555" y="241349"/>
                  </a:lnTo>
                  <a:lnTo>
                    <a:pt x="235865" y="228691"/>
                  </a:lnTo>
                  <a:lnTo>
                    <a:pt x="228257" y="217237"/>
                  </a:lnTo>
                  <a:lnTo>
                    <a:pt x="218937" y="207190"/>
                  </a:lnTo>
                  <a:lnTo>
                    <a:pt x="214142" y="203454"/>
                  </a:lnTo>
                  <a:close/>
                </a:path>
                <a:path w="246354" h="307936">
                  <a:moveTo>
                    <a:pt x="79746" y="205506"/>
                  </a:moveTo>
                  <a:lnTo>
                    <a:pt x="58060" y="205506"/>
                  </a:lnTo>
                  <a:lnTo>
                    <a:pt x="77139" y="270967"/>
                  </a:lnTo>
                  <a:lnTo>
                    <a:pt x="77698" y="273748"/>
                  </a:lnTo>
                  <a:lnTo>
                    <a:pt x="79743" y="276009"/>
                  </a:lnTo>
                  <a:lnTo>
                    <a:pt x="83197" y="277037"/>
                  </a:lnTo>
                  <a:lnTo>
                    <a:pt x="86702" y="277152"/>
                  </a:lnTo>
                  <a:lnTo>
                    <a:pt x="88671" y="276352"/>
                  </a:lnTo>
                  <a:lnTo>
                    <a:pt x="111188" y="253834"/>
                  </a:lnTo>
                  <a:lnTo>
                    <a:pt x="89407" y="253834"/>
                  </a:lnTo>
                  <a:lnTo>
                    <a:pt x="79746" y="205506"/>
                  </a:lnTo>
                  <a:close/>
                </a:path>
                <a:path w="246354" h="307936">
                  <a:moveTo>
                    <a:pt x="144945" y="241846"/>
                  </a:moveTo>
                  <a:lnTo>
                    <a:pt x="123177" y="241846"/>
                  </a:lnTo>
                  <a:lnTo>
                    <a:pt x="157695" y="276352"/>
                  </a:lnTo>
                  <a:lnTo>
                    <a:pt x="159664" y="277152"/>
                  </a:lnTo>
                  <a:lnTo>
                    <a:pt x="163169" y="277037"/>
                  </a:lnTo>
                  <a:lnTo>
                    <a:pt x="166624" y="276009"/>
                  </a:lnTo>
                  <a:lnTo>
                    <a:pt x="168668" y="273748"/>
                  </a:lnTo>
                  <a:lnTo>
                    <a:pt x="172651" y="253834"/>
                  </a:lnTo>
                  <a:lnTo>
                    <a:pt x="156933" y="253834"/>
                  </a:lnTo>
                  <a:lnTo>
                    <a:pt x="144945" y="241846"/>
                  </a:lnTo>
                  <a:close/>
                </a:path>
                <a:path w="246354" h="307936">
                  <a:moveTo>
                    <a:pt x="108407" y="200164"/>
                  </a:moveTo>
                  <a:lnTo>
                    <a:pt x="88684" y="200164"/>
                  </a:lnTo>
                  <a:lnTo>
                    <a:pt x="112864" y="230390"/>
                  </a:lnTo>
                  <a:lnTo>
                    <a:pt x="89407" y="253834"/>
                  </a:lnTo>
                  <a:lnTo>
                    <a:pt x="111188" y="253834"/>
                  </a:lnTo>
                  <a:lnTo>
                    <a:pt x="123177" y="241846"/>
                  </a:lnTo>
                  <a:lnTo>
                    <a:pt x="144945" y="241846"/>
                  </a:lnTo>
                  <a:lnTo>
                    <a:pt x="133489" y="230390"/>
                  </a:lnTo>
                  <a:lnTo>
                    <a:pt x="142897" y="218630"/>
                  </a:lnTo>
                  <a:lnTo>
                    <a:pt x="123177" y="218630"/>
                  </a:lnTo>
                  <a:lnTo>
                    <a:pt x="108407" y="200164"/>
                  </a:lnTo>
                  <a:close/>
                </a:path>
                <a:path w="246354" h="307936">
                  <a:moveTo>
                    <a:pt x="209921" y="200164"/>
                  </a:moveTo>
                  <a:lnTo>
                    <a:pt x="157670" y="200164"/>
                  </a:lnTo>
                  <a:lnTo>
                    <a:pt x="165658" y="200291"/>
                  </a:lnTo>
                  <a:lnTo>
                    <a:pt x="167614" y="200469"/>
                  </a:lnTo>
                  <a:lnTo>
                    <a:pt x="156933" y="253834"/>
                  </a:lnTo>
                  <a:lnTo>
                    <a:pt x="172651" y="253834"/>
                  </a:lnTo>
                  <a:lnTo>
                    <a:pt x="182727" y="203454"/>
                  </a:lnTo>
                  <a:lnTo>
                    <a:pt x="214142" y="203454"/>
                  </a:lnTo>
                  <a:lnTo>
                    <a:pt x="209921" y="200164"/>
                  </a:lnTo>
                  <a:close/>
                </a:path>
                <a:path w="246354" h="307936">
                  <a:moveTo>
                    <a:pt x="157670" y="200164"/>
                  </a:moveTo>
                  <a:lnTo>
                    <a:pt x="137960" y="200164"/>
                  </a:lnTo>
                  <a:lnTo>
                    <a:pt x="123177" y="218630"/>
                  </a:lnTo>
                  <a:lnTo>
                    <a:pt x="142897" y="218630"/>
                  </a:lnTo>
                  <a:lnTo>
                    <a:pt x="157670" y="200164"/>
                  </a:lnTo>
                  <a:close/>
                </a:path>
                <a:path w="246354" h="307936">
                  <a:moveTo>
                    <a:pt x="213675" y="93925"/>
                  </a:moveTo>
                  <a:lnTo>
                    <a:pt x="128372" y="93925"/>
                  </a:lnTo>
                  <a:lnTo>
                    <a:pt x="139020" y="100552"/>
                  </a:lnTo>
                  <a:lnTo>
                    <a:pt x="150808" y="105982"/>
                  </a:lnTo>
                  <a:lnTo>
                    <a:pt x="177076" y="107784"/>
                  </a:lnTo>
                  <a:lnTo>
                    <a:pt x="176968" y="131673"/>
                  </a:lnTo>
                  <a:lnTo>
                    <a:pt x="161259" y="168963"/>
                  </a:lnTo>
                  <a:lnTo>
                    <a:pt x="123195" y="184759"/>
                  </a:lnTo>
                  <a:lnTo>
                    <a:pt x="166570" y="184759"/>
                  </a:lnTo>
                  <a:lnTo>
                    <a:pt x="175535" y="176140"/>
                  </a:lnTo>
                  <a:lnTo>
                    <a:pt x="182983" y="165712"/>
                  </a:lnTo>
                  <a:lnTo>
                    <a:pt x="192468" y="153974"/>
                  </a:lnTo>
                  <a:lnTo>
                    <a:pt x="206251" y="150714"/>
                  </a:lnTo>
                  <a:lnTo>
                    <a:pt x="216835" y="141990"/>
                  </a:lnTo>
                  <a:lnTo>
                    <a:pt x="218410" y="138569"/>
                  </a:lnTo>
                  <a:lnTo>
                    <a:pt x="192011" y="138569"/>
                  </a:lnTo>
                  <a:lnTo>
                    <a:pt x="192303" y="136042"/>
                  </a:lnTo>
                  <a:lnTo>
                    <a:pt x="192466" y="133503"/>
                  </a:lnTo>
                  <a:lnTo>
                    <a:pt x="192468" y="107784"/>
                  </a:lnTo>
                  <a:lnTo>
                    <a:pt x="217860" y="107784"/>
                  </a:lnTo>
                  <a:lnTo>
                    <a:pt x="215279" y="102845"/>
                  </a:lnTo>
                  <a:lnTo>
                    <a:pt x="213675" y="93925"/>
                  </a:lnTo>
                  <a:close/>
                </a:path>
                <a:path w="246354" h="307936">
                  <a:moveTo>
                    <a:pt x="69291" y="107784"/>
                  </a:moveTo>
                  <a:lnTo>
                    <a:pt x="53898" y="107784"/>
                  </a:lnTo>
                  <a:lnTo>
                    <a:pt x="53900" y="133503"/>
                  </a:lnTo>
                  <a:lnTo>
                    <a:pt x="54063" y="136042"/>
                  </a:lnTo>
                  <a:lnTo>
                    <a:pt x="54343" y="138569"/>
                  </a:lnTo>
                  <a:lnTo>
                    <a:pt x="70329" y="138569"/>
                  </a:lnTo>
                  <a:lnTo>
                    <a:pt x="69399" y="131673"/>
                  </a:lnTo>
                  <a:lnTo>
                    <a:pt x="69291" y="107784"/>
                  </a:lnTo>
                  <a:close/>
                </a:path>
                <a:path w="246354" h="307936">
                  <a:moveTo>
                    <a:pt x="217860" y="107784"/>
                  </a:moveTo>
                  <a:lnTo>
                    <a:pt x="200964" y="107784"/>
                  </a:lnTo>
                  <a:lnTo>
                    <a:pt x="207860" y="114681"/>
                  </a:lnTo>
                  <a:lnTo>
                    <a:pt x="207860" y="131673"/>
                  </a:lnTo>
                  <a:lnTo>
                    <a:pt x="200964" y="138569"/>
                  </a:lnTo>
                  <a:lnTo>
                    <a:pt x="218410" y="138569"/>
                  </a:lnTo>
                  <a:lnTo>
                    <a:pt x="222636" y="129386"/>
                  </a:lnTo>
                  <a:lnTo>
                    <a:pt x="220959" y="113714"/>
                  </a:lnTo>
                  <a:lnTo>
                    <a:pt x="217860" y="107784"/>
                  </a:lnTo>
                  <a:close/>
                </a:path>
                <a:path w="246354" h="307936">
                  <a:moveTo>
                    <a:pt x="146278" y="46189"/>
                  </a:moveTo>
                  <a:lnTo>
                    <a:pt x="130886" y="46189"/>
                  </a:lnTo>
                  <a:lnTo>
                    <a:pt x="130886" y="53886"/>
                  </a:lnTo>
                  <a:lnTo>
                    <a:pt x="128235" y="67922"/>
                  </a:lnTo>
                  <a:lnTo>
                    <a:pt x="120960" y="79655"/>
                  </a:lnTo>
                  <a:lnTo>
                    <a:pt x="110074" y="88069"/>
                  </a:lnTo>
                  <a:lnTo>
                    <a:pt x="96589" y="92151"/>
                  </a:lnTo>
                  <a:lnTo>
                    <a:pt x="53898" y="92379"/>
                  </a:lnTo>
                  <a:lnTo>
                    <a:pt x="153174" y="92379"/>
                  </a:lnTo>
                  <a:lnTo>
                    <a:pt x="146278" y="85483"/>
                  </a:lnTo>
                  <a:lnTo>
                    <a:pt x="146278" y="46189"/>
                  </a:lnTo>
                  <a:close/>
                </a:path>
                <a:path w="246354" h="307936">
                  <a:moveTo>
                    <a:pt x="186511" y="15392"/>
                  </a:moveTo>
                  <a:lnTo>
                    <a:pt x="146278" y="15392"/>
                  </a:lnTo>
                  <a:lnTo>
                    <a:pt x="160480" y="17625"/>
                  </a:lnTo>
                  <a:lnTo>
                    <a:pt x="172899" y="23853"/>
                  </a:lnTo>
                  <a:lnTo>
                    <a:pt x="182830" y="33372"/>
                  </a:lnTo>
                  <a:lnTo>
                    <a:pt x="189572" y="45477"/>
                  </a:lnTo>
                  <a:lnTo>
                    <a:pt x="192420" y="59462"/>
                  </a:lnTo>
                  <a:lnTo>
                    <a:pt x="192468" y="92379"/>
                  </a:lnTo>
                  <a:lnTo>
                    <a:pt x="213397" y="92379"/>
                  </a:lnTo>
                  <a:lnTo>
                    <a:pt x="207860" y="61582"/>
                  </a:lnTo>
                  <a:lnTo>
                    <a:pt x="206164" y="47200"/>
                  </a:lnTo>
                  <a:lnTo>
                    <a:pt x="201340" y="34019"/>
                  </a:lnTo>
                  <a:lnTo>
                    <a:pt x="193783" y="22438"/>
                  </a:lnTo>
                  <a:lnTo>
                    <a:pt x="186511" y="15392"/>
                  </a:lnTo>
                  <a:close/>
                </a:path>
              </a:pathLst>
            </a:custGeom>
            <a:solidFill>
              <a:srgbClr val="EE1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8" name="object 24"/>
            <p:cNvSpPr>
              <a:spLocks/>
            </p:cNvSpPr>
            <p:nvPr/>
          </p:nvSpPr>
          <p:spPr bwMode="auto">
            <a:xfrm>
              <a:off x="938540" y="3835801"/>
              <a:ext cx="261157" cy="261743"/>
            </a:xfrm>
            <a:custGeom>
              <a:avLst/>
              <a:gdLst>
                <a:gd name="T0" fmla="*/ 130603 w 261157"/>
                <a:gd name="T1" fmla="*/ 0 h 261743"/>
                <a:gd name="T2" fmla="*/ 88139 w 261157"/>
                <a:gd name="T3" fmla="*/ 7069 h 261743"/>
                <a:gd name="T4" fmla="*/ 51467 w 261157"/>
                <a:gd name="T5" fmla="*/ 26696 h 261743"/>
                <a:gd name="T6" fmla="*/ 22956 w 261157"/>
                <a:gd name="T7" fmla="*/ 56514 h 261743"/>
                <a:gd name="T8" fmla="*/ 4972 w 261157"/>
                <a:gd name="T9" fmla="*/ 94152 h 261743"/>
                <a:gd name="T10" fmla="*/ 0 w 261157"/>
                <a:gd name="T11" fmla="*/ 122420 h 261743"/>
                <a:gd name="T12" fmla="*/ 712 w 261157"/>
                <a:gd name="T13" fmla="*/ 138174 h 261743"/>
                <a:gd name="T14" fmla="*/ 11437 w 261157"/>
                <a:gd name="T15" fmla="*/ 181384 h 261743"/>
                <a:gd name="T16" fmla="*/ 33250 w 261157"/>
                <a:gd name="T17" fmla="*/ 216914 h 261743"/>
                <a:gd name="T18" fmla="*/ 64096 w 261157"/>
                <a:gd name="T19" fmla="*/ 243233 h 261743"/>
                <a:gd name="T20" fmla="*/ 101788 w 261157"/>
                <a:gd name="T21" fmla="*/ 258530 h 261743"/>
                <a:gd name="T22" fmla="*/ 129654 w 261157"/>
                <a:gd name="T23" fmla="*/ 261743 h 261743"/>
                <a:gd name="T24" fmla="*/ 144434 w 261157"/>
                <a:gd name="T25" fmla="*/ 260935 h 261743"/>
                <a:gd name="T26" fmla="*/ 158724 w 261157"/>
                <a:gd name="T27" fmla="*/ 258567 h 261743"/>
                <a:gd name="T28" fmla="*/ 172441 w 261157"/>
                <a:gd name="T29" fmla="*/ 254727 h 261743"/>
                <a:gd name="T30" fmla="*/ 185499 w 261157"/>
                <a:gd name="T31" fmla="*/ 249500 h 261743"/>
                <a:gd name="T32" fmla="*/ 191435 w 261157"/>
                <a:gd name="T33" fmla="*/ 246354 h 261743"/>
                <a:gd name="T34" fmla="*/ 130603 w 261157"/>
                <a:gd name="T35" fmla="*/ 246354 h 261743"/>
                <a:gd name="T36" fmla="*/ 115982 w 261157"/>
                <a:gd name="T37" fmla="*/ 245433 h 261743"/>
                <a:gd name="T38" fmla="*/ 75830 w 261157"/>
                <a:gd name="T39" fmla="*/ 232519 h 261743"/>
                <a:gd name="T40" fmla="*/ 43611 w 261157"/>
                <a:gd name="T41" fmla="*/ 206744 h 261743"/>
                <a:gd name="T42" fmla="*/ 22367 w 261157"/>
                <a:gd name="T43" fmla="*/ 171151 h 261743"/>
                <a:gd name="T44" fmla="*/ 15804 w 261157"/>
                <a:gd name="T45" fmla="*/ 143469 h 261743"/>
                <a:gd name="T46" fmla="*/ 16487 w 261157"/>
                <a:gd name="T47" fmla="*/ 127072 h 261743"/>
                <a:gd name="T48" fmla="*/ 27764 w 261157"/>
                <a:gd name="T49" fmla="*/ 83278 h 261743"/>
                <a:gd name="T50" fmla="*/ 50855 w 261157"/>
                <a:gd name="T51" fmla="*/ 48948 h 261743"/>
                <a:gd name="T52" fmla="*/ 83153 w 261157"/>
                <a:gd name="T53" fmla="*/ 25838 h 261743"/>
                <a:gd name="T54" fmla="*/ 122051 w 261157"/>
                <a:gd name="T55" fmla="*/ 15706 h 261743"/>
                <a:gd name="T56" fmla="*/ 191841 w 261157"/>
                <a:gd name="T57" fmla="*/ 15706 h 261743"/>
                <a:gd name="T58" fmla="*/ 185598 w 261157"/>
                <a:gd name="T59" fmla="*/ 12312 h 261743"/>
                <a:gd name="T60" fmla="*/ 173069 w 261157"/>
                <a:gd name="T61" fmla="*/ 7152 h 261743"/>
                <a:gd name="T62" fmla="*/ 159939 w 261157"/>
                <a:gd name="T63" fmla="*/ 3340 h 261743"/>
                <a:gd name="T64" fmla="*/ 146289 w 261157"/>
                <a:gd name="T65" fmla="*/ 938 h 261743"/>
                <a:gd name="T66" fmla="*/ 132198 w 261157"/>
                <a:gd name="T67" fmla="*/ 9 h 261743"/>
                <a:gd name="T68" fmla="*/ 130603 w 261157"/>
                <a:gd name="T69" fmla="*/ 0 h 261743"/>
                <a:gd name="T70" fmla="*/ 191841 w 261157"/>
                <a:gd name="T71" fmla="*/ 15706 h 261743"/>
                <a:gd name="T72" fmla="*/ 122051 w 261157"/>
                <a:gd name="T73" fmla="*/ 15706 h 261743"/>
                <a:gd name="T74" fmla="*/ 137913 w 261157"/>
                <a:gd name="T75" fmla="*/ 16495 h 261743"/>
                <a:gd name="T76" fmla="*/ 153009 w 261157"/>
                <a:gd name="T77" fmla="*/ 18934 h 261743"/>
                <a:gd name="T78" fmla="*/ 192915 w 261157"/>
                <a:gd name="T79" fmla="*/ 35144 h 261743"/>
                <a:gd name="T80" fmla="*/ 223091 w 261157"/>
                <a:gd name="T81" fmla="*/ 62563 h 261743"/>
                <a:gd name="T82" fmla="*/ 241405 w 261157"/>
                <a:gd name="T83" fmla="*/ 98455 h 261743"/>
                <a:gd name="T84" fmla="*/ 245897 w 261157"/>
                <a:gd name="T85" fmla="*/ 127072 h 261743"/>
                <a:gd name="T86" fmla="*/ 245115 w 261157"/>
                <a:gd name="T87" fmla="*/ 141122 h 261743"/>
                <a:gd name="T88" fmla="*/ 232799 w 261157"/>
                <a:gd name="T89" fmla="*/ 182815 h 261743"/>
                <a:gd name="T90" fmla="*/ 208082 w 261157"/>
                <a:gd name="T91" fmla="*/ 215899 h 261743"/>
                <a:gd name="T92" fmla="*/ 173813 w 261157"/>
                <a:gd name="T93" fmla="*/ 237897 h 261743"/>
                <a:gd name="T94" fmla="*/ 132842 w 261157"/>
                <a:gd name="T95" fmla="*/ 246333 h 261743"/>
                <a:gd name="T96" fmla="*/ 130603 w 261157"/>
                <a:gd name="T97" fmla="*/ 246354 h 261743"/>
                <a:gd name="T98" fmla="*/ 191435 w 261157"/>
                <a:gd name="T99" fmla="*/ 246354 h 261743"/>
                <a:gd name="T100" fmla="*/ 229445 w 261157"/>
                <a:gd name="T101" fmla="*/ 216465 h 261743"/>
                <a:gd name="T102" fmla="*/ 251349 w 261157"/>
                <a:gd name="T103" fmla="*/ 181314 h 261743"/>
                <a:gd name="T104" fmla="*/ 261157 w 261157"/>
                <a:gd name="T105" fmla="*/ 140071 h 261743"/>
                <a:gd name="T106" fmla="*/ 260458 w 261157"/>
                <a:gd name="T107" fmla="*/ 124227 h 261743"/>
                <a:gd name="T108" fmla="*/ 249843 w 261157"/>
                <a:gd name="T109" fmla="*/ 80883 h 261743"/>
                <a:gd name="T110" fmla="*/ 228131 w 261157"/>
                <a:gd name="T111" fmla="*/ 45171 h 261743"/>
                <a:gd name="T112" fmla="*/ 197449 w 261157"/>
                <a:gd name="T113" fmla="*/ 18756 h 261743"/>
                <a:gd name="T114" fmla="*/ 191841 w 261157"/>
                <a:gd name="T115" fmla="*/ 15706 h 26174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61157" h="261743">
                  <a:moveTo>
                    <a:pt x="130603" y="0"/>
                  </a:moveTo>
                  <a:lnTo>
                    <a:pt x="88139" y="7069"/>
                  </a:lnTo>
                  <a:lnTo>
                    <a:pt x="51467" y="26696"/>
                  </a:lnTo>
                  <a:lnTo>
                    <a:pt x="22956" y="56514"/>
                  </a:lnTo>
                  <a:lnTo>
                    <a:pt x="4972" y="94152"/>
                  </a:lnTo>
                  <a:lnTo>
                    <a:pt x="0" y="122420"/>
                  </a:lnTo>
                  <a:lnTo>
                    <a:pt x="712" y="138174"/>
                  </a:lnTo>
                  <a:lnTo>
                    <a:pt x="11437" y="181384"/>
                  </a:lnTo>
                  <a:lnTo>
                    <a:pt x="33250" y="216914"/>
                  </a:lnTo>
                  <a:lnTo>
                    <a:pt x="64096" y="243233"/>
                  </a:lnTo>
                  <a:lnTo>
                    <a:pt x="101788" y="258530"/>
                  </a:lnTo>
                  <a:lnTo>
                    <a:pt x="129654" y="261743"/>
                  </a:lnTo>
                  <a:lnTo>
                    <a:pt x="144434" y="260935"/>
                  </a:lnTo>
                  <a:lnTo>
                    <a:pt x="158724" y="258567"/>
                  </a:lnTo>
                  <a:lnTo>
                    <a:pt x="172441" y="254727"/>
                  </a:lnTo>
                  <a:lnTo>
                    <a:pt x="185499" y="249500"/>
                  </a:lnTo>
                  <a:lnTo>
                    <a:pt x="191435" y="246354"/>
                  </a:lnTo>
                  <a:lnTo>
                    <a:pt x="130603" y="246354"/>
                  </a:lnTo>
                  <a:lnTo>
                    <a:pt x="115982" y="245433"/>
                  </a:lnTo>
                  <a:lnTo>
                    <a:pt x="75830" y="232519"/>
                  </a:lnTo>
                  <a:lnTo>
                    <a:pt x="43611" y="206744"/>
                  </a:lnTo>
                  <a:lnTo>
                    <a:pt x="22367" y="171151"/>
                  </a:lnTo>
                  <a:lnTo>
                    <a:pt x="15804" y="143469"/>
                  </a:lnTo>
                  <a:lnTo>
                    <a:pt x="16487" y="127072"/>
                  </a:lnTo>
                  <a:lnTo>
                    <a:pt x="27764" y="83278"/>
                  </a:lnTo>
                  <a:lnTo>
                    <a:pt x="50855" y="48948"/>
                  </a:lnTo>
                  <a:lnTo>
                    <a:pt x="83153" y="25838"/>
                  </a:lnTo>
                  <a:lnTo>
                    <a:pt x="122051" y="15706"/>
                  </a:lnTo>
                  <a:lnTo>
                    <a:pt x="191841" y="15706"/>
                  </a:lnTo>
                  <a:lnTo>
                    <a:pt x="185598" y="12312"/>
                  </a:lnTo>
                  <a:lnTo>
                    <a:pt x="173069" y="7152"/>
                  </a:lnTo>
                  <a:lnTo>
                    <a:pt x="159939" y="3340"/>
                  </a:lnTo>
                  <a:lnTo>
                    <a:pt x="146289" y="938"/>
                  </a:lnTo>
                  <a:lnTo>
                    <a:pt x="132198" y="9"/>
                  </a:lnTo>
                  <a:lnTo>
                    <a:pt x="130603" y="0"/>
                  </a:lnTo>
                  <a:close/>
                </a:path>
                <a:path w="261157" h="261743">
                  <a:moveTo>
                    <a:pt x="191841" y="15706"/>
                  </a:moveTo>
                  <a:lnTo>
                    <a:pt x="122051" y="15706"/>
                  </a:lnTo>
                  <a:lnTo>
                    <a:pt x="137913" y="16495"/>
                  </a:lnTo>
                  <a:lnTo>
                    <a:pt x="153009" y="18934"/>
                  </a:lnTo>
                  <a:lnTo>
                    <a:pt x="192915" y="35144"/>
                  </a:lnTo>
                  <a:lnTo>
                    <a:pt x="223091" y="62563"/>
                  </a:lnTo>
                  <a:lnTo>
                    <a:pt x="241405" y="98455"/>
                  </a:lnTo>
                  <a:lnTo>
                    <a:pt x="245897" y="127072"/>
                  </a:lnTo>
                  <a:lnTo>
                    <a:pt x="245115" y="141122"/>
                  </a:lnTo>
                  <a:lnTo>
                    <a:pt x="232799" y="182815"/>
                  </a:lnTo>
                  <a:lnTo>
                    <a:pt x="208082" y="215899"/>
                  </a:lnTo>
                  <a:lnTo>
                    <a:pt x="173813" y="237897"/>
                  </a:lnTo>
                  <a:lnTo>
                    <a:pt x="132842" y="246333"/>
                  </a:lnTo>
                  <a:lnTo>
                    <a:pt x="130603" y="246354"/>
                  </a:lnTo>
                  <a:lnTo>
                    <a:pt x="191435" y="246354"/>
                  </a:lnTo>
                  <a:lnTo>
                    <a:pt x="229445" y="216465"/>
                  </a:lnTo>
                  <a:lnTo>
                    <a:pt x="251349" y="181314"/>
                  </a:lnTo>
                  <a:lnTo>
                    <a:pt x="261157" y="140071"/>
                  </a:lnTo>
                  <a:lnTo>
                    <a:pt x="260458" y="124227"/>
                  </a:lnTo>
                  <a:lnTo>
                    <a:pt x="249843" y="80883"/>
                  </a:lnTo>
                  <a:lnTo>
                    <a:pt x="228131" y="45171"/>
                  </a:lnTo>
                  <a:lnTo>
                    <a:pt x="197449" y="18756"/>
                  </a:lnTo>
                  <a:lnTo>
                    <a:pt x="191841" y="15706"/>
                  </a:lnTo>
                  <a:close/>
                </a:path>
              </a:pathLst>
            </a:custGeom>
            <a:solidFill>
              <a:srgbClr val="EE1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9" name="object 25"/>
            <p:cNvSpPr>
              <a:spLocks/>
            </p:cNvSpPr>
            <p:nvPr/>
          </p:nvSpPr>
          <p:spPr bwMode="auto">
            <a:xfrm>
              <a:off x="962854" y="4166837"/>
              <a:ext cx="42887" cy="46141"/>
            </a:xfrm>
            <a:custGeom>
              <a:avLst/>
              <a:gdLst>
                <a:gd name="T0" fmla="*/ 21606 w 42887"/>
                <a:gd name="T1" fmla="*/ 0 h 46141"/>
                <a:gd name="T2" fmla="*/ 8302 w 42887"/>
                <a:gd name="T3" fmla="*/ 4228 h 46141"/>
                <a:gd name="T4" fmla="*/ 20 w 42887"/>
                <a:gd name="T5" fmla="*/ 14956 h 46141"/>
                <a:gd name="T6" fmla="*/ 0 w 42887"/>
                <a:gd name="T7" fmla="*/ 15405 h 46141"/>
                <a:gd name="T8" fmla="*/ 1888 w 42887"/>
                <a:gd name="T9" fmla="*/ 31802 h 46141"/>
                <a:gd name="T10" fmla="*/ 9228 w 42887"/>
                <a:gd name="T11" fmla="*/ 42165 h 46141"/>
                <a:gd name="T12" fmla="*/ 20110 w 42887"/>
                <a:gd name="T13" fmla="*/ 46141 h 46141"/>
                <a:gd name="T14" fmla="*/ 34175 w 42887"/>
                <a:gd name="T15" fmla="*/ 42204 h 46141"/>
                <a:gd name="T16" fmla="*/ 42887 w 42887"/>
                <a:gd name="T17" fmla="*/ 31997 h 46141"/>
                <a:gd name="T18" fmla="*/ 42775 w 42887"/>
                <a:gd name="T19" fmla="*/ 30797 h 46141"/>
                <a:gd name="T20" fmla="*/ 17364 w 42887"/>
                <a:gd name="T21" fmla="*/ 30797 h 46141"/>
                <a:gd name="T22" fmla="*/ 13909 w 42887"/>
                <a:gd name="T23" fmla="*/ 27343 h 46141"/>
                <a:gd name="T24" fmla="*/ 13909 w 42887"/>
                <a:gd name="T25" fmla="*/ 18846 h 46141"/>
                <a:gd name="T26" fmla="*/ 17364 w 42887"/>
                <a:gd name="T27" fmla="*/ 15405 h 46141"/>
                <a:gd name="T28" fmla="*/ 41346 w 42887"/>
                <a:gd name="T29" fmla="*/ 15405 h 46141"/>
                <a:gd name="T30" fmla="*/ 41304 w 42887"/>
                <a:gd name="T31" fmla="*/ 14956 h 46141"/>
                <a:gd name="T32" fmla="*/ 34364 w 42887"/>
                <a:gd name="T33" fmla="*/ 4384 h 46141"/>
                <a:gd name="T34" fmla="*/ 23877 w 42887"/>
                <a:gd name="T35" fmla="*/ 112 h 46141"/>
                <a:gd name="T36" fmla="*/ 21606 w 42887"/>
                <a:gd name="T37" fmla="*/ 0 h 46141"/>
                <a:gd name="T38" fmla="*/ 41346 w 42887"/>
                <a:gd name="T39" fmla="*/ 15405 h 46141"/>
                <a:gd name="T40" fmla="*/ 25835 w 42887"/>
                <a:gd name="T41" fmla="*/ 15405 h 46141"/>
                <a:gd name="T42" fmla="*/ 29302 w 42887"/>
                <a:gd name="T43" fmla="*/ 18846 h 46141"/>
                <a:gd name="T44" fmla="*/ 29302 w 42887"/>
                <a:gd name="T45" fmla="*/ 27343 h 46141"/>
                <a:gd name="T46" fmla="*/ 25835 w 42887"/>
                <a:gd name="T47" fmla="*/ 30797 h 46141"/>
                <a:gd name="T48" fmla="*/ 42775 w 42887"/>
                <a:gd name="T49" fmla="*/ 30797 h 46141"/>
                <a:gd name="T50" fmla="*/ 41346 w 42887"/>
                <a:gd name="T51" fmla="*/ 15405 h 4614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42887" h="46141">
                  <a:moveTo>
                    <a:pt x="21606" y="0"/>
                  </a:moveTo>
                  <a:lnTo>
                    <a:pt x="8302" y="4228"/>
                  </a:lnTo>
                  <a:lnTo>
                    <a:pt x="20" y="14956"/>
                  </a:lnTo>
                  <a:lnTo>
                    <a:pt x="0" y="15405"/>
                  </a:lnTo>
                  <a:lnTo>
                    <a:pt x="1888" y="31802"/>
                  </a:lnTo>
                  <a:lnTo>
                    <a:pt x="9228" y="42165"/>
                  </a:lnTo>
                  <a:lnTo>
                    <a:pt x="20110" y="46141"/>
                  </a:lnTo>
                  <a:lnTo>
                    <a:pt x="34175" y="42204"/>
                  </a:lnTo>
                  <a:lnTo>
                    <a:pt x="42887" y="31997"/>
                  </a:lnTo>
                  <a:lnTo>
                    <a:pt x="42775" y="30797"/>
                  </a:lnTo>
                  <a:lnTo>
                    <a:pt x="17364" y="30797"/>
                  </a:lnTo>
                  <a:lnTo>
                    <a:pt x="13909" y="27343"/>
                  </a:lnTo>
                  <a:lnTo>
                    <a:pt x="13909" y="18846"/>
                  </a:lnTo>
                  <a:lnTo>
                    <a:pt x="17364" y="15405"/>
                  </a:lnTo>
                  <a:lnTo>
                    <a:pt x="41346" y="15405"/>
                  </a:lnTo>
                  <a:lnTo>
                    <a:pt x="41304" y="14956"/>
                  </a:lnTo>
                  <a:lnTo>
                    <a:pt x="34364" y="4384"/>
                  </a:lnTo>
                  <a:lnTo>
                    <a:pt x="23877" y="112"/>
                  </a:lnTo>
                  <a:lnTo>
                    <a:pt x="21606" y="0"/>
                  </a:lnTo>
                  <a:close/>
                </a:path>
                <a:path w="42887" h="46141">
                  <a:moveTo>
                    <a:pt x="41346" y="15405"/>
                  </a:moveTo>
                  <a:lnTo>
                    <a:pt x="25835" y="15405"/>
                  </a:lnTo>
                  <a:lnTo>
                    <a:pt x="29302" y="18846"/>
                  </a:lnTo>
                  <a:lnTo>
                    <a:pt x="29302" y="27343"/>
                  </a:lnTo>
                  <a:lnTo>
                    <a:pt x="25835" y="30797"/>
                  </a:lnTo>
                  <a:lnTo>
                    <a:pt x="42775" y="30797"/>
                  </a:lnTo>
                  <a:lnTo>
                    <a:pt x="41346" y="15405"/>
                  </a:lnTo>
                  <a:close/>
                </a:path>
              </a:pathLst>
            </a:custGeom>
            <a:solidFill>
              <a:srgbClr val="EE1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20" name="object 26"/>
            <p:cNvSpPr>
              <a:spLocks/>
            </p:cNvSpPr>
            <p:nvPr/>
          </p:nvSpPr>
          <p:spPr bwMode="auto">
            <a:xfrm>
              <a:off x="1008181" y="4112950"/>
              <a:ext cx="60918" cy="59709"/>
            </a:xfrm>
            <a:custGeom>
              <a:avLst/>
              <a:gdLst>
                <a:gd name="T0" fmla="*/ 30168 w 60918"/>
                <a:gd name="T1" fmla="*/ 0 h 59709"/>
                <a:gd name="T2" fmla="*/ 16385 w 60918"/>
                <a:gd name="T3" fmla="*/ 3258 h 59709"/>
                <a:gd name="T4" fmla="*/ 5801 w 60918"/>
                <a:gd name="T5" fmla="*/ 11979 h 59709"/>
                <a:gd name="T6" fmla="*/ 0 w 60918"/>
                <a:gd name="T7" fmla="*/ 24584 h 59709"/>
                <a:gd name="T8" fmla="*/ 2270 w 60918"/>
                <a:gd name="T9" fmla="*/ 40780 h 59709"/>
                <a:gd name="T10" fmla="*/ 9261 w 60918"/>
                <a:gd name="T11" fmla="*/ 52647 h 59709"/>
                <a:gd name="T12" fmla="*/ 19760 w 60918"/>
                <a:gd name="T13" fmla="*/ 59709 h 59709"/>
                <a:gd name="T14" fmla="*/ 37228 w 60918"/>
                <a:gd name="T15" fmla="*/ 58498 h 59709"/>
                <a:gd name="T16" fmla="*/ 49924 w 60918"/>
                <a:gd name="T17" fmla="*/ 52856 h 59709"/>
                <a:gd name="T18" fmla="*/ 55768 w 60918"/>
                <a:gd name="T19" fmla="*/ 46189 h 59709"/>
                <a:gd name="T20" fmla="*/ 21684 w 60918"/>
                <a:gd name="T21" fmla="*/ 46189 h 59709"/>
                <a:gd name="T22" fmla="*/ 14775 w 60918"/>
                <a:gd name="T23" fmla="*/ 39281 h 59709"/>
                <a:gd name="T24" fmla="*/ 14775 w 60918"/>
                <a:gd name="T25" fmla="*/ 22301 h 59709"/>
                <a:gd name="T26" fmla="*/ 21684 w 60918"/>
                <a:gd name="T27" fmla="*/ 15392 h 59709"/>
                <a:gd name="T28" fmla="*/ 55897 w 60918"/>
                <a:gd name="T29" fmla="*/ 15392 h 59709"/>
                <a:gd name="T30" fmla="*/ 49584 w 60918"/>
                <a:gd name="T31" fmla="*/ 7047 h 59709"/>
                <a:gd name="T32" fmla="*/ 37550 w 60918"/>
                <a:gd name="T33" fmla="*/ 899 h 59709"/>
                <a:gd name="T34" fmla="*/ 30168 w 60918"/>
                <a:gd name="T35" fmla="*/ 0 h 59709"/>
                <a:gd name="T36" fmla="*/ 55897 w 60918"/>
                <a:gd name="T37" fmla="*/ 15392 h 59709"/>
                <a:gd name="T38" fmla="*/ 38651 w 60918"/>
                <a:gd name="T39" fmla="*/ 15392 h 59709"/>
                <a:gd name="T40" fmla="*/ 45560 w 60918"/>
                <a:gd name="T41" fmla="*/ 22301 h 59709"/>
                <a:gd name="T42" fmla="*/ 45560 w 60918"/>
                <a:gd name="T43" fmla="*/ 39281 h 59709"/>
                <a:gd name="T44" fmla="*/ 38651 w 60918"/>
                <a:gd name="T45" fmla="*/ 46189 h 59709"/>
                <a:gd name="T46" fmla="*/ 55768 w 60918"/>
                <a:gd name="T47" fmla="*/ 46189 h 59709"/>
                <a:gd name="T48" fmla="*/ 57828 w 60918"/>
                <a:gd name="T49" fmla="*/ 43840 h 59709"/>
                <a:gd name="T50" fmla="*/ 60918 w 60918"/>
                <a:gd name="T51" fmla="*/ 32508 h 59709"/>
                <a:gd name="T52" fmla="*/ 57861 w 60918"/>
                <a:gd name="T53" fmla="*/ 17989 h 59709"/>
                <a:gd name="T54" fmla="*/ 55897 w 60918"/>
                <a:gd name="T55" fmla="*/ 15392 h 5970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60918" h="59709">
                  <a:moveTo>
                    <a:pt x="30168" y="0"/>
                  </a:moveTo>
                  <a:lnTo>
                    <a:pt x="16385" y="3258"/>
                  </a:lnTo>
                  <a:lnTo>
                    <a:pt x="5801" y="11979"/>
                  </a:lnTo>
                  <a:lnTo>
                    <a:pt x="0" y="24584"/>
                  </a:lnTo>
                  <a:lnTo>
                    <a:pt x="2270" y="40780"/>
                  </a:lnTo>
                  <a:lnTo>
                    <a:pt x="9261" y="52647"/>
                  </a:lnTo>
                  <a:lnTo>
                    <a:pt x="19760" y="59709"/>
                  </a:lnTo>
                  <a:lnTo>
                    <a:pt x="37228" y="58498"/>
                  </a:lnTo>
                  <a:lnTo>
                    <a:pt x="49924" y="52856"/>
                  </a:lnTo>
                  <a:lnTo>
                    <a:pt x="55768" y="46189"/>
                  </a:lnTo>
                  <a:lnTo>
                    <a:pt x="21684" y="46189"/>
                  </a:lnTo>
                  <a:lnTo>
                    <a:pt x="14775" y="39281"/>
                  </a:lnTo>
                  <a:lnTo>
                    <a:pt x="14775" y="22301"/>
                  </a:lnTo>
                  <a:lnTo>
                    <a:pt x="21684" y="15392"/>
                  </a:lnTo>
                  <a:lnTo>
                    <a:pt x="55897" y="15392"/>
                  </a:lnTo>
                  <a:lnTo>
                    <a:pt x="49584" y="7047"/>
                  </a:lnTo>
                  <a:lnTo>
                    <a:pt x="37550" y="899"/>
                  </a:lnTo>
                  <a:lnTo>
                    <a:pt x="30168" y="0"/>
                  </a:lnTo>
                  <a:close/>
                </a:path>
                <a:path w="60918" h="59709">
                  <a:moveTo>
                    <a:pt x="55897" y="15392"/>
                  </a:moveTo>
                  <a:lnTo>
                    <a:pt x="38651" y="15392"/>
                  </a:lnTo>
                  <a:lnTo>
                    <a:pt x="45560" y="22301"/>
                  </a:lnTo>
                  <a:lnTo>
                    <a:pt x="45560" y="39281"/>
                  </a:lnTo>
                  <a:lnTo>
                    <a:pt x="38651" y="46189"/>
                  </a:lnTo>
                  <a:lnTo>
                    <a:pt x="55768" y="46189"/>
                  </a:lnTo>
                  <a:lnTo>
                    <a:pt x="57828" y="43840"/>
                  </a:lnTo>
                  <a:lnTo>
                    <a:pt x="60918" y="32508"/>
                  </a:lnTo>
                  <a:lnTo>
                    <a:pt x="57861" y="17989"/>
                  </a:lnTo>
                  <a:lnTo>
                    <a:pt x="55897" y="15392"/>
                  </a:lnTo>
                  <a:close/>
                </a:path>
              </a:pathLst>
            </a:custGeom>
            <a:solidFill>
              <a:srgbClr val="EE1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21" name="object 27"/>
            <p:cNvSpPr>
              <a:spLocks/>
            </p:cNvSpPr>
            <p:nvPr/>
          </p:nvSpPr>
          <p:spPr bwMode="auto">
            <a:xfrm>
              <a:off x="1059270" y="3878943"/>
              <a:ext cx="19748" cy="122682"/>
            </a:xfrm>
            <a:custGeom>
              <a:avLst/>
              <a:gdLst>
                <a:gd name="T0" fmla="*/ 15316 w 19748"/>
                <a:gd name="T1" fmla="*/ 0 h 122682"/>
                <a:gd name="T2" fmla="*/ 4419 w 19748"/>
                <a:gd name="T3" fmla="*/ 0 h 122682"/>
                <a:gd name="T4" fmla="*/ 0 w 19748"/>
                <a:gd name="T5" fmla="*/ 4432 h 122682"/>
                <a:gd name="T6" fmla="*/ 0 w 19748"/>
                <a:gd name="T7" fmla="*/ 118262 h 122682"/>
                <a:gd name="T8" fmla="*/ 4419 w 19748"/>
                <a:gd name="T9" fmla="*/ 122682 h 122682"/>
                <a:gd name="T10" fmla="*/ 15316 w 19748"/>
                <a:gd name="T11" fmla="*/ 122682 h 122682"/>
                <a:gd name="T12" fmla="*/ 19748 w 19748"/>
                <a:gd name="T13" fmla="*/ 118262 h 122682"/>
                <a:gd name="T14" fmla="*/ 19748 w 19748"/>
                <a:gd name="T15" fmla="*/ 4432 h 122682"/>
                <a:gd name="T16" fmla="*/ 15316 w 19748"/>
                <a:gd name="T17" fmla="*/ 0 h 12268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748" h="122682">
                  <a:moveTo>
                    <a:pt x="15316" y="0"/>
                  </a:moveTo>
                  <a:lnTo>
                    <a:pt x="4419" y="0"/>
                  </a:lnTo>
                  <a:lnTo>
                    <a:pt x="0" y="4432"/>
                  </a:lnTo>
                  <a:lnTo>
                    <a:pt x="0" y="118262"/>
                  </a:lnTo>
                  <a:lnTo>
                    <a:pt x="4419" y="122682"/>
                  </a:lnTo>
                  <a:lnTo>
                    <a:pt x="15316" y="122682"/>
                  </a:lnTo>
                  <a:lnTo>
                    <a:pt x="19748" y="118262"/>
                  </a:lnTo>
                  <a:lnTo>
                    <a:pt x="19748" y="4432"/>
                  </a:lnTo>
                  <a:lnTo>
                    <a:pt x="15316" y="0"/>
                  </a:lnTo>
                  <a:close/>
                </a:path>
              </a:pathLst>
            </a:custGeom>
            <a:solidFill>
              <a:srgbClr val="EE1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22" name="object 28"/>
            <p:cNvSpPr>
              <a:spLocks/>
            </p:cNvSpPr>
            <p:nvPr/>
          </p:nvSpPr>
          <p:spPr bwMode="auto">
            <a:xfrm>
              <a:off x="1059270" y="4022904"/>
              <a:ext cx="19748" cy="19748"/>
            </a:xfrm>
            <a:custGeom>
              <a:avLst/>
              <a:gdLst>
                <a:gd name="T0" fmla="*/ 15316 w 19748"/>
                <a:gd name="T1" fmla="*/ 0 h 19748"/>
                <a:gd name="T2" fmla="*/ 4419 w 19748"/>
                <a:gd name="T3" fmla="*/ 0 h 19748"/>
                <a:gd name="T4" fmla="*/ 0 w 19748"/>
                <a:gd name="T5" fmla="*/ 4432 h 19748"/>
                <a:gd name="T6" fmla="*/ 0 w 19748"/>
                <a:gd name="T7" fmla="*/ 15316 h 19748"/>
                <a:gd name="T8" fmla="*/ 4419 w 19748"/>
                <a:gd name="T9" fmla="*/ 19748 h 19748"/>
                <a:gd name="T10" fmla="*/ 15316 w 19748"/>
                <a:gd name="T11" fmla="*/ 19748 h 19748"/>
                <a:gd name="T12" fmla="*/ 19748 w 19748"/>
                <a:gd name="T13" fmla="*/ 15316 h 19748"/>
                <a:gd name="T14" fmla="*/ 19748 w 19748"/>
                <a:gd name="T15" fmla="*/ 4432 h 19748"/>
                <a:gd name="T16" fmla="*/ 15316 w 19748"/>
                <a:gd name="T17" fmla="*/ 0 h 197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748" h="19748">
                  <a:moveTo>
                    <a:pt x="15316" y="0"/>
                  </a:moveTo>
                  <a:lnTo>
                    <a:pt x="4419" y="0"/>
                  </a:lnTo>
                  <a:lnTo>
                    <a:pt x="0" y="4432"/>
                  </a:lnTo>
                  <a:lnTo>
                    <a:pt x="0" y="15316"/>
                  </a:lnTo>
                  <a:lnTo>
                    <a:pt x="4419" y="19748"/>
                  </a:lnTo>
                  <a:lnTo>
                    <a:pt x="15316" y="19748"/>
                  </a:lnTo>
                  <a:lnTo>
                    <a:pt x="19748" y="15316"/>
                  </a:lnTo>
                  <a:lnTo>
                    <a:pt x="19748" y="4432"/>
                  </a:lnTo>
                  <a:lnTo>
                    <a:pt x="15316" y="0"/>
                  </a:lnTo>
                  <a:close/>
                </a:path>
              </a:pathLst>
            </a:custGeom>
            <a:solidFill>
              <a:srgbClr val="EE1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</p:grp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40039" y="1585267"/>
            <a:ext cx="4397335" cy="4169356"/>
          </a:xfrm>
        </p:spPr>
        <p:txBody>
          <a:bodyPr>
            <a:noAutofit/>
          </a:bodyPr>
          <a:lstStyle/>
          <a:p>
            <a:r>
              <a:rPr lang="ru-RU" altLang="ru-RU" sz="3600" dirty="0">
                <a:solidFill>
                  <a:srgbClr val="2F385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Развитие современного образования обусловливает большой спрос на интерактивные технологии</a:t>
            </a:r>
            <a:r>
              <a:rPr lang="en-US" altLang="ru-RU" sz="3600" dirty="0">
                <a:solidFill>
                  <a:srgbClr val="2F385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3600" dirty="0">
                <a:solidFill>
                  <a:srgbClr val="2F385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endParaRPr lang="ru-RU" sz="3600" dirty="0"/>
          </a:p>
        </p:txBody>
      </p:sp>
      <p:grpSp>
        <p:nvGrpSpPr>
          <p:cNvPr id="23" name="Группа 22">
            <a:extLst>
              <a:ext uri="{FF2B5EF4-FFF2-40B4-BE49-F238E27FC236}">
                <a16:creationId xmlns="" xmlns:a16="http://schemas.microsoft.com/office/drawing/2014/main" id="{B3EFAD09-01E5-4E0C-AFBE-3FB2DD7C62BA}"/>
              </a:ext>
            </a:extLst>
          </p:cNvPr>
          <p:cNvGrpSpPr/>
          <p:nvPr/>
        </p:nvGrpSpPr>
        <p:grpSpPr>
          <a:xfrm>
            <a:off x="6275808" y="2992073"/>
            <a:ext cx="647325" cy="649223"/>
            <a:chOff x="767542" y="1878636"/>
            <a:chExt cx="414005" cy="407449"/>
          </a:xfrm>
        </p:grpSpPr>
        <p:sp>
          <p:nvSpPr>
            <p:cNvPr id="24" name="object 23">
              <a:extLst>
                <a:ext uri="{FF2B5EF4-FFF2-40B4-BE49-F238E27FC236}">
                  <a16:creationId xmlns="" xmlns:a16="http://schemas.microsoft.com/office/drawing/2014/main" id="{1E34EB88-3EF4-4DB8-BE36-D603CBDB388C}"/>
                </a:ext>
              </a:extLst>
            </p:cNvPr>
            <p:cNvSpPr/>
            <p:nvPr/>
          </p:nvSpPr>
          <p:spPr>
            <a:xfrm>
              <a:off x="896899" y="1878636"/>
              <a:ext cx="150544" cy="407449"/>
            </a:xfrm>
            <a:custGeom>
              <a:avLst/>
              <a:gdLst/>
              <a:ahLst/>
              <a:cxnLst/>
              <a:rect l="l" t="t" r="r" b="b"/>
              <a:pathLst>
                <a:path w="150544" h="407449">
                  <a:moveTo>
                    <a:pt x="135332" y="353157"/>
                  </a:moveTo>
                  <a:lnTo>
                    <a:pt x="19952" y="353157"/>
                  </a:lnTo>
                  <a:lnTo>
                    <a:pt x="19952" y="407449"/>
                  </a:lnTo>
                  <a:lnTo>
                    <a:pt x="33528" y="407449"/>
                  </a:lnTo>
                  <a:lnTo>
                    <a:pt x="33528" y="393873"/>
                  </a:lnTo>
                  <a:lnTo>
                    <a:pt x="81026" y="393873"/>
                  </a:lnTo>
                  <a:lnTo>
                    <a:pt x="81026" y="380297"/>
                  </a:lnTo>
                  <a:lnTo>
                    <a:pt x="33528" y="380297"/>
                  </a:lnTo>
                  <a:lnTo>
                    <a:pt x="33528" y="366733"/>
                  </a:lnTo>
                  <a:lnTo>
                    <a:pt x="135332" y="366733"/>
                  </a:lnTo>
                  <a:lnTo>
                    <a:pt x="135332" y="353157"/>
                  </a:lnTo>
                  <a:close/>
                </a:path>
                <a:path w="150544" h="407449">
                  <a:moveTo>
                    <a:pt x="135332" y="366733"/>
                  </a:moveTo>
                  <a:lnTo>
                    <a:pt x="121755" y="366733"/>
                  </a:lnTo>
                  <a:lnTo>
                    <a:pt x="121755" y="407449"/>
                  </a:lnTo>
                  <a:lnTo>
                    <a:pt x="135332" y="407449"/>
                  </a:lnTo>
                  <a:lnTo>
                    <a:pt x="135332" y="366733"/>
                  </a:lnTo>
                  <a:close/>
                </a:path>
                <a:path w="150544" h="407449">
                  <a:moveTo>
                    <a:pt x="68770" y="0"/>
                  </a:moveTo>
                  <a:lnTo>
                    <a:pt x="27830" y="14163"/>
                  </a:lnTo>
                  <a:lnTo>
                    <a:pt x="843" y="56251"/>
                  </a:lnTo>
                  <a:lnTo>
                    <a:pt x="0" y="69790"/>
                  </a:lnTo>
                  <a:lnTo>
                    <a:pt x="2512" y="84353"/>
                  </a:lnTo>
                  <a:lnTo>
                    <a:pt x="23904" y="119599"/>
                  </a:lnTo>
                  <a:lnTo>
                    <a:pt x="59654" y="135206"/>
                  </a:lnTo>
                  <a:lnTo>
                    <a:pt x="60668" y="135301"/>
                  </a:lnTo>
                  <a:lnTo>
                    <a:pt x="60668" y="170581"/>
                  </a:lnTo>
                  <a:lnTo>
                    <a:pt x="48729" y="177178"/>
                  </a:lnTo>
                  <a:lnTo>
                    <a:pt x="41657" y="188314"/>
                  </a:lnTo>
                  <a:lnTo>
                    <a:pt x="40310" y="207907"/>
                  </a:lnTo>
                  <a:lnTo>
                    <a:pt x="8420" y="239809"/>
                  </a:lnTo>
                  <a:lnTo>
                    <a:pt x="6376" y="244559"/>
                  </a:lnTo>
                  <a:lnTo>
                    <a:pt x="6376" y="298851"/>
                  </a:lnTo>
                  <a:lnTo>
                    <a:pt x="7735" y="302928"/>
                  </a:lnTo>
                  <a:lnTo>
                    <a:pt x="9779" y="306319"/>
                  </a:lnTo>
                  <a:lnTo>
                    <a:pt x="33528" y="341612"/>
                  </a:lnTo>
                  <a:lnTo>
                    <a:pt x="33528" y="353157"/>
                  </a:lnTo>
                  <a:lnTo>
                    <a:pt x="47105" y="353157"/>
                  </a:lnTo>
                  <a:lnTo>
                    <a:pt x="47105" y="337536"/>
                  </a:lnTo>
                  <a:lnTo>
                    <a:pt x="21311" y="298851"/>
                  </a:lnTo>
                  <a:lnTo>
                    <a:pt x="19952" y="296146"/>
                  </a:lnTo>
                  <a:lnTo>
                    <a:pt x="19952" y="247963"/>
                  </a:lnTo>
                  <a:lnTo>
                    <a:pt x="20625" y="246604"/>
                  </a:lnTo>
                  <a:lnTo>
                    <a:pt x="40310" y="226919"/>
                  </a:lnTo>
                  <a:lnTo>
                    <a:pt x="53886" y="226919"/>
                  </a:lnTo>
                  <a:lnTo>
                    <a:pt x="53886" y="189593"/>
                  </a:lnTo>
                  <a:lnTo>
                    <a:pt x="59995" y="183485"/>
                  </a:lnTo>
                  <a:lnTo>
                    <a:pt x="90784" y="183485"/>
                  </a:lnTo>
                  <a:lnTo>
                    <a:pt x="82274" y="174230"/>
                  </a:lnTo>
                  <a:lnTo>
                    <a:pt x="74245" y="135301"/>
                  </a:lnTo>
                  <a:lnTo>
                    <a:pt x="87819" y="132424"/>
                  </a:lnTo>
                  <a:lnTo>
                    <a:pt x="100173" y="127080"/>
                  </a:lnTo>
                  <a:lnTo>
                    <a:pt x="106984" y="122384"/>
                  </a:lnTo>
                  <a:lnTo>
                    <a:pt x="68694" y="122384"/>
                  </a:lnTo>
                  <a:lnTo>
                    <a:pt x="54050" y="120513"/>
                  </a:lnTo>
                  <a:lnTo>
                    <a:pt x="21203" y="96356"/>
                  </a:lnTo>
                  <a:lnTo>
                    <a:pt x="13196" y="69790"/>
                  </a:lnTo>
                  <a:lnTo>
                    <a:pt x="15046" y="55023"/>
                  </a:lnTo>
                  <a:lnTo>
                    <a:pt x="39007" y="21992"/>
                  </a:lnTo>
                  <a:lnTo>
                    <a:pt x="67463" y="13813"/>
                  </a:lnTo>
                  <a:lnTo>
                    <a:pt x="105747" y="13813"/>
                  </a:lnTo>
                  <a:lnTo>
                    <a:pt x="103506" y="11822"/>
                  </a:lnTo>
                  <a:lnTo>
                    <a:pt x="92817" y="5571"/>
                  </a:lnTo>
                  <a:lnTo>
                    <a:pt x="81165" y="1600"/>
                  </a:lnTo>
                  <a:lnTo>
                    <a:pt x="68770" y="0"/>
                  </a:lnTo>
                  <a:close/>
                </a:path>
                <a:path w="150544" h="407449">
                  <a:moveTo>
                    <a:pt x="90784" y="183485"/>
                  </a:moveTo>
                  <a:lnTo>
                    <a:pt x="74930" y="183485"/>
                  </a:lnTo>
                  <a:lnTo>
                    <a:pt x="81026" y="189593"/>
                  </a:lnTo>
                  <a:lnTo>
                    <a:pt x="81026" y="260853"/>
                  </a:lnTo>
                  <a:lnTo>
                    <a:pt x="121755" y="301569"/>
                  </a:lnTo>
                  <a:lnTo>
                    <a:pt x="121755" y="322613"/>
                  </a:lnTo>
                  <a:lnTo>
                    <a:pt x="121082" y="323972"/>
                  </a:lnTo>
                  <a:lnTo>
                    <a:pt x="108179" y="336863"/>
                  </a:lnTo>
                  <a:lnTo>
                    <a:pt x="108179" y="353157"/>
                  </a:lnTo>
                  <a:lnTo>
                    <a:pt x="121755" y="353157"/>
                  </a:lnTo>
                  <a:lnTo>
                    <a:pt x="121755" y="342298"/>
                  </a:lnTo>
                  <a:lnTo>
                    <a:pt x="133300" y="330754"/>
                  </a:lnTo>
                  <a:lnTo>
                    <a:pt x="135332" y="326004"/>
                  </a:lnTo>
                  <a:lnTo>
                    <a:pt x="135332" y="301569"/>
                  </a:lnTo>
                  <a:lnTo>
                    <a:pt x="144831" y="292070"/>
                  </a:lnTo>
                  <a:lnTo>
                    <a:pt x="146280" y="289352"/>
                  </a:lnTo>
                  <a:lnTo>
                    <a:pt x="128550" y="289352"/>
                  </a:lnTo>
                  <a:lnTo>
                    <a:pt x="118364" y="279179"/>
                  </a:lnTo>
                  <a:lnTo>
                    <a:pt x="131941" y="268994"/>
                  </a:lnTo>
                  <a:lnTo>
                    <a:pt x="108865" y="268994"/>
                  </a:lnTo>
                  <a:lnTo>
                    <a:pt x="98006" y="258821"/>
                  </a:lnTo>
                  <a:lnTo>
                    <a:pt x="114288" y="246604"/>
                  </a:lnTo>
                  <a:lnTo>
                    <a:pt x="130819" y="246604"/>
                  </a:lnTo>
                  <a:lnTo>
                    <a:pt x="129192" y="244559"/>
                  </a:lnTo>
                  <a:lnTo>
                    <a:pt x="94615" y="244559"/>
                  </a:lnTo>
                  <a:lnTo>
                    <a:pt x="94615" y="222842"/>
                  </a:lnTo>
                  <a:lnTo>
                    <a:pt x="111903" y="222842"/>
                  </a:lnTo>
                  <a:lnTo>
                    <a:pt x="94615" y="201125"/>
                  </a:lnTo>
                  <a:lnTo>
                    <a:pt x="94615" y="197061"/>
                  </a:lnTo>
                  <a:lnTo>
                    <a:pt x="91305" y="184052"/>
                  </a:lnTo>
                  <a:lnTo>
                    <a:pt x="90784" y="183485"/>
                  </a:lnTo>
                  <a:close/>
                </a:path>
                <a:path w="150544" h="407449">
                  <a:moveTo>
                    <a:pt x="130819" y="246604"/>
                  </a:moveTo>
                  <a:lnTo>
                    <a:pt x="114288" y="246604"/>
                  </a:lnTo>
                  <a:lnTo>
                    <a:pt x="123800" y="258135"/>
                  </a:lnTo>
                  <a:lnTo>
                    <a:pt x="108865" y="268994"/>
                  </a:lnTo>
                  <a:lnTo>
                    <a:pt x="131941" y="268994"/>
                  </a:lnTo>
                  <a:lnTo>
                    <a:pt x="135332" y="273070"/>
                  </a:lnTo>
                  <a:lnTo>
                    <a:pt x="138049" y="275776"/>
                  </a:lnTo>
                  <a:lnTo>
                    <a:pt x="138049" y="279852"/>
                  </a:lnTo>
                  <a:lnTo>
                    <a:pt x="128550" y="289352"/>
                  </a:lnTo>
                  <a:lnTo>
                    <a:pt x="146280" y="289352"/>
                  </a:lnTo>
                  <a:lnTo>
                    <a:pt x="150544" y="281351"/>
                  </a:lnTo>
                  <a:lnTo>
                    <a:pt x="149134" y="269610"/>
                  </a:lnTo>
                  <a:lnTo>
                    <a:pt x="130819" y="246604"/>
                  </a:lnTo>
                  <a:close/>
                </a:path>
                <a:path w="150544" h="407449">
                  <a:moveTo>
                    <a:pt x="53886" y="226919"/>
                  </a:moveTo>
                  <a:lnTo>
                    <a:pt x="40310" y="226919"/>
                  </a:lnTo>
                  <a:lnTo>
                    <a:pt x="40310" y="254744"/>
                  </a:lnTo>
                  <a:lnTo>
                    <a:pt x="39637" y="256103"/>
                  </a:lnTo>
                  <a:lnTo>
                    <a:pt x="28779" y="266962"/>
                  </a:lnTo>
                  <a:lnTo>
                    <a:pt x="38278" y="276461"/>
                  </a:lnTo>
                  <a:lnTo>
                    <a:pt x="51854" y="262885"/>
                  </a:lnTo>
                  <a:lnTo>
                    <a:pt x="53886" y="258135"/>
                  </a:lnTo>
                  <a:lnTo>
                    <a:pt x="53886" y="226919"/>
                  </a:lnTo>
                  <a:close/>
                </a:path>
                <a:path w="150544" h="407449">
                  <a:moveTo>
                    <a:pt x="111903" y="222842"/>
                  </a:moveTo>
                  <a:lnTo>
                    <a:pt x="94615" y="222842"/>
                  </a:lnTo>
                  <a:lnTo>
                    <a:pt x="105474" y="236418"/>
                  </a:lnTo>
                  <a:lnTo>
                    <a:pt x="94615" y="244559"/>
                  </a:lnTo>
                  <a:lnTo>
                    <a:pt x="129192" y="244559"/>
                  </a:lnTo>
                  <a:lnTo>
                    <a:pt x="111903" y="222842"/>
                  </a:lnTo>
                  <a:close/>
                </a:path>
                <a:path w="150544" h="407449">
                  <a:moveTo>
                    <a:pt x="105747" y="13813"/>
                  </a:moveTo>
                  <a:lnTo>
                    <a:pt x="67463" y="13813"/>
                  </a:lnTo>
                  <a:lnTo>
                    <a:pt x="81747" y="15732"/>
                  </a:lnTo>
                  <a:lnTo>
                    <a:pt x="94626" y="21146"/>
                  </a:lnTo>
                  <a:lnTo>
                    <a:pt x="105582" y="29539"/>
                  </a:lnTo>
                  <a:lnTo>
                    <a:pt x="114098" y="40395"/>
                  </a:lnTo>
                  <a:lnTo>
                    <a:pt x="119660" y="53196"/>
                  </a:lnTo>
                  <a:lnTo>
                    <a:pt x="121751" y="67428"/>
                  </a:lnTo>
                  <a:lnTo>
                    <a:pt x="119857" y="81909"/>
                  </a:lnTo>
                  <a:lnTo>
                    <a:pt x="95470" y="114534"/>
                  </a:lnTo>
                  <a:lnTo>
                    <a:pt x="68694" y="122384"/>
                  </a:lnTo>
                  <a:lnTo>
                    <a:pt x="106984" y="122384"/>
                  </a:lnTo>
                  <a:lnTo>
                    <a:pt x="132344" y="87214"/>
                  </a:lnTo>
                  <a:lnTo>
                    <a:pt x="134814" y="74170"/>
                  </a:lnTo>
                  <a:lnTo>
                    <a:pt x="132238" y="57853"/>
                  </a:lnTo>
                  <a:lnTo>
                    <a:pt x="127599" y="43370"/>
                  </a:lnTo>
                  <a:lnTo>
                    <a:pt x="121118" y="30811"/>
                  </a:lnTo>
                  <a:lnTo>
                    <a:pt x="113013" y="20265"/>
                  </a:lnTo>
                  <a:lnTo>
                    <a:pt x="105747" y="13813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5" name="object 24">
              <a:extLst>
                <a:ext uri="{FF2B5EF4-FFF2-40B4-BE49-F238E27FC236}">
                  <a16:creationId xmlns="" xmlns:a16="http://schemas.microsoft.com/office/drawing/2014/main" id="{EC00EB7C-70F4-4479-B5D7-35E0EB48C187}"/>
                </a:ext>
              </a:extLst>
            </p:cNvPr>
            <p:cNvSpPr/>
            <p:nvPr/>
          </p:nvSpPr>
          <p:spPr>
            <a:xfrm>
              <a:off x="1088553" y="1955572"/>
              <a:ext cx="50228" cy="50215"/>
            </a:xfrm>
            <a:custGeom>
              <a:avLst/>
              <a:gdLst/>
              <a:ahLst/>
              <a:cxnLst/>
              <a:rect l="l" t="t" r="r" b="b"/>
              <a:pathLst>
                <a:path w="50228" h="50215">
                  <a:moveTo>
                    <a:pt x="9512" y="0"/>
                  </a:moveTo>
                  <a:lnTo>
                    <a:pt x="0" y="9486"/>
                  </a:lnTo>
                  <a:lnTo>
                    <a:pt x="15608" y="25107"/>
                  </a:lnTo>
                  <a:lnTo>
                    <a:pt x="0" y="40716"/>
                  </a:lnTo>
                  <a:lnTo>
                    <a:pt x="9512" y="50215"/>
                  </a:lnTo>
                  <a:lnTo>
                    <a:pt x="25120" y="34607"/>
                  </a:lnTo>
                  <a:lnTo>
                    <a:pt x="44119" y="34607"/>
                  </a:lnTo>
                  <a:lnTo>
                    <a:pt x="34620" y="25107"/>
                  </a:lnTo>
                  <a:lnTo>
                    <a:pt x="44112" y="15608"/>
                  </a:lnTo>
                  <a:lnTo>
                    <a:pt x="25120" y="15608"/>
                  </a:lnTo>
                  <a:lnTo>
                    <a:pt x="9512" y="0"/>
                  </a:lnTo>
                  <a:close/>
                </a:path>
                <a:path w="50228" h="50215">
                  <a:moveTo>
                    <a:pt x="44119" y="34607"/>
                  </a:moveTo>
                  <a:lnTo>
                    <a:pt x="25120" y="34607"/>
                  </a:lnTo>
                  <a:lnTo>
                    <a:pt x="40728" y="50215"/>
                  </a:lnTo>
                  <a:lnTo>
                    <a:pt x="50228" y="40716"/>
                  </a:lnTo>
                  <a:lnTo>
                    <a:pt x="44119" y="34607"/>
                  </a:lnTo>
                  <a:close/>
                </a:path>
                <a:path w="50228" h="50215">
                  <a:moveTo>
                    <a:pt x="40728" y="0"/>
                  </a:moveTo>
                  <a:lnTo>
                    <a:pt x="25120" y="15608"/>
                  </a:lnTo>
                  <a:lnTo>
                    <a:pt x="44112" y="15608"/>
                  </a:lnTo>
                  <a:lnTo>
                    <a:pt x="50228" y="9486"/>
                  </a:lnTo>
                  <a:lnTo>
                    <a:pt x="40728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6" name="object 25">
              <a:extLst>
                <a:ext uri="{FF2B5EF4-FFF2-40B4-BE49-F238E27FC236}">
                  <a16:creationId xmlns="" xmlns:a16="http://schemas.microsoft.com/office/drawing/2014/main" id="{B9399B63-C132-4FB4-9A32-5A686ADDD37B}"/>
                </a:ext>
              </a:extLst>
            </p:cNvPr>
            <p:cNvSpPr/>
            <p:nvPr/>
          </p:nvSpPr>
          <p:spPr>
            <a:xfrm>
              <a:off x="991514" y="2258936"/>
              <a:ext cx="13563" cy="13576"/>
            </a:xfrm>
            <a:custGeom>
              <a:avLst/>
              <a:gdLst/>
              <a:ahLst/>
              <a:cxnLst/>
              <a:rect l="l" t="t" r="r" b="b"/>
              <a:pathLst>
                <a:path w="13563" h="13576">
                  <a:moveTo>
                    <a:pt x="0" y="6788"/>
                  </a:moveTo>
                  <a:lnTo>
                    <a:pt x="13563" y="6788"/>
                  </a:lnTo>
                </a:path>
              </a:pathLst>
            </a:custGeom>
            <a:ln w="14846">
              <a:solidFill>
                <a:srgbClr val="EE194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7" name="object 26">
              <a:extLst>
                <a:ext uri="{FF2B5EF4-FFF2-40B4-BE49-F238E27FC236}">
                  <a16:creationId xmlns="" xmlns:a16="http://schemas.microsoft.com/office/drawing/2014/main" id="{8F07A2D7-C50F-4A89-A7C8-88F8C206E83E}"/>
                </a:ext>
              </a:extLst>
            </p:cNvPr>
            <p:cNvSpPr/>
            <p:nvPr/>
          </p:nvSpPr>
          <p:spPr>
            <a:xfrm>
              <a:off x="1059373" y="1926630"/>
              <a:ext cx="122174" cy="359453"/>
            </a:xfrm>
            <a:custGeom>
              <a:avLst/>
              <a:gdLst/>
              <a:ahLst/>
              <a:cxnLst/>
              <a:rect l="l" t="t" r="r" b="b"/>
              <a:pathLst>
                <a:path w="122174" h="359453">
                  <a:moveTo>
                    <a:pt x="108597" y="291584"/>
                  </a:moveTo>
                  <a:lnTo>
                    <a:pt x="13576" y="291584"/>
                  </a:lnTo>
                  <a:lnTo>
                    <a:pt x="13576" y="359453"/>
                  </a:lnTo>
                  <a:lnTo>
                    <a:pt x="27152" y="359453"/>
                  </a:lnTo>
                  <a:lnTo>
                    <a:pt x="27152" y="332313"/>
                  </a:lnTo>
                  <a:lnTo>
                    <a:pt x="81445" y="332313"/>
                  </a:lnTo>
                  <a:lnTo>
                    <a:pt x="81445" y="318737"/>
                  </a:lnTo>
                  <a:lnTo>
                    <a:pt x="27152" y="318737"/>
                  </a:lnTo>
                  <a:lnTo>
                    <a:pt x="27152" y="305160"/>
                  </a:lnTo>
                  <a:lnTo>
                    <a:pt x="108597" y="305160"/>
                  </a:lnTo>
                  <a:lnTo>
                    <a:pt x="108597" y="291584"/>
                  </a:lnTo>
                  <a:close/>
                </a:path>
                <a:path w="122174" h="359453">
                  <a:moveTo>
                    <a:pt x="108597" y="305160"/>
                  </a:moveTo>
                  <a:lnTo>
                    <a:pt x="95021" y="305160"/>
                  </a:lnTo>
                  <a:lnTo>
                    <a:pt x="95021" y="359453"/>
                  </a:lnTo>
                  <a:lnTo>
                    <a:pt x="108597" y="359453"/>
                  </a:lnTo>
                  <a:lnTo>
                    <a:pt x="108597" y="305160"/>
                  </a:lnTo>
                  <a:close/>
                </a:path>
                <a:path w="122174" h="359453">
                  <a:moveTo>
                    <a:pt x="57419" y="0"/>
                  </a:moveTo>
                  <a:lnTo>
                    <a:pt x="17126" y="16631"/>
                  </a:lnTo>
                  <a:lnTo>
                    <a:pt x="462" y="48476"/>
                  </a:lnTo>
                  <a:lnTo>
                    <a:pt x="679" y="60792"/>
                  </a:lnTo>
                  <a:lnTo>
                    <a:pt x="20083" y="95940"/>
                  </a:lnTo>
                  <a:lnTo>
                    <a:pt x="44488" y="107236"/>
                  </a:lnTo>
                  <a:lnTo>
                    <a:pt x="47510" y="143629"/>
                  </a:lnTo>
                  <a:lnTo>
                    <a:pt x="39370" y="146347"/>
                  </a:lnTo>
                  <a:lnTo>
                    <a:pt x="33934" y="153815"/>
                  </a:lnTo>
                  <a:lnTo>
                    <a:pt x="33934" y="172826"/>
                  </a:lnTo>
                  <a:lnTo>
                    <a:pt x="7467" y="195217"/>
                  </a:lnTo>
                  <a:lnTo>
                    <a:pt x="2717" y="198607"/>
                  </a:lnTo>
                  <a:lnTo>
                    <a:pt x="0" y="204043"/>
                  </a:lnTo>
                  <a:lnTo>
                    <a:pt x="0" y="246118"/>
                  </a:lnTo>
                  <a:lnTo>
                    <a:pt x="2044" y="250868"/>
                  </a:lnTo>
                  <a:lnTo>
                    <a:pt x="4749" y="254932"/>
                  </a:lnTo>
                  <a:lnTo>
                    <a:pt x="27152" y="280726"/>
                  </a:lnTo>
                  <a:lnTo>
                    <a:pt x="27152" y="291584"/>
                  </a:lnTo>
                  <a:lnTo>
                    <a:pt x="40716" y="291584"/>
                  </a:lnTo>
                  <a:lnTo>
                    <a:pt x="40716" y="275290"/>
                  </a:lnTo>
                  <a:lnTo>
                    <a:pt x="14935" y="246118"/>
                  </a:lnTo>
                  <a:lnTo>
                    <a:pt x="13576" y="244759"/>
                  </a:lnTo>
                  <a:lnTo>
                    <a:pt x="13576" y="208107"/>
                  </a:lnTo>
                  <a:lnTo>
                    <a:pt x="14249" y="206075"/>
                  </a:lnTo>
                  <a:lnTo>
                    <a:pt x="16294" y="204716"/>
                  </a:lnTo>
                  <a:lnTo>
                    <a:pt x="33934" y="189781"/>
                  </a:lnTo>
                  <a:lnTo>
                    <a:pt x="47510" y="189781"/>
                  </a:lnTo>
                  <a:lnTo>
                    <a:pt x="47510" y="158564"/>
                  </a:lnTo>
                  <a:lnTo>
                    <a:pt x="50215" y="155859"/>
                  </a:lnTo>
                  <a:lnTo>
                    <a:pt x="74663" y="155859"/>
                  </a:lnTo>
                  <a:lnTo>
                    <a:pt x="74663" y="153815"/>
                  </a:lnTo>
                  <a:lnTo>
                    <a:pt x="69240" y="146347"/>
                  </a:lnTo>
                  <a:lnTo>
                    <a:pt x="61087" y="143629"/>
                  </a:lnTo>
                  <a:lnTo>
                    <a:pt x="61087" y="107663"/>
                  </a:lnTo>
                  <a:lnTo>
                    <a:pt x="74314" y="104167"/>
                  </a:lnTo>
                  <a:lnTo>
                    <a:pt x="85895" y="97800"/>
                  </a:lnTo>
                  <a:lnTo>
                    <a:pt x="90050" y="93993"/>
                  </a:lnTo>
                  <a:lnTo>
                    <a:pt x="62224" y="93993"/>
                  </a:lnTo>
                  <a:lnTo>
                    <a:pt x="45627" y="92314"/>
                  </a:lnTo>
                  <a:lnTo>
                    <a:pt x="32167" y="86821"/>
                  </a:lnTo>
                  <a:lnTo>
                    <a:pt x="22141" y="78219"/>
                  </a:lnTo>
                  <a:lnTo>
                    <a:pt x="15845" y="67215"/>
                  </a:lnTo>
                  <a:lnTo>
                    <a:pt x="13579" y="54515"/>
                  </a:lnTo>
                  <a:lnTo>
                    <a:pt x="13626" y="53766"/>
                  </a:lnTo>
                  <a:lnTo>
                    <a:pt x="16097" y="39977"/>
                  </a:lnTo>
                  <a:lnTo>
                    <a:pt x="23048" y="28013"/>
                  </a:lnTo>
                  <a:lnTo>
                    <a:pt x="33512" y="19071"/>
                  </a:lnTo>
                  <a:lnTo>
                    <a:pt x="46574" y="14068"/>
                  </a:lnTo>
                  <a:lnTo>
                    <a:pt x="89403" y="14068"/>
                  </a:lnTo>
                  <a:lnTo>
                    <a:pt x="80934" y="7350"/>
                  </a:lnTo>
                  <a:lnTo>
                    <a:pt x="69661" y="2213"/>
                  </a:lnTo>
                  <a:lnTo>
                    <a:pt x="57419" y="0"/>
                  </a:lnTo>
                  <a:close/>
                </a:path>
                <a:path w="122174" h="359453">
                  <a:moveTo>
                    <a:pt x="74663" y="155859"/>
                  </a:moveTo>
                  <a:lnTo>
                    <a:pt x="58369" y="155859"/>
                  </a:lnTo>
                  <a:lnTo>
                    <a:pt x="61087" y="158564"/>
                  </a:lnTo>
                  <a:lnTo>
                    <a:pt x="61087" y="220324"/>
                  </a:lnTo>
                  <a:lnTo>
                    <a:pt x="101803" y="247477"/>
                  </a:lnTo>
                  <a:lnTo>
                    <a:pt x="101803" y="259009"/>
                  </a:lnTo>
                  <a:lnTo>
                    <a:pt x="100457" y="261041"/>
                  </a:lnTo>
                  <a:lnTo>
                    <a:pt x="99098" y="262400"/>
                  </a:lnTo>
                  <a:lnTo>
                    <a:pt x="81445" y="274617"/>
                  </a:lnTo>
                  <a:lnTo>
                    <a:pt x="81445" y="291584"/>
                  </a:lnTo>
                  <a:lnTo>
                    <a:pt x="95021" y="291584"/>
                  </a:lnTo>
                  <a:lnTo>
                    <a:pt x="95021" y="281399"/>
                  </a:lnTo>
                  <a:lnTo>
                    <a:pt x="106565" y="273931"/>
                  </a:lnTo>
                  <a:lnTo>
                    <a:pt x="111988" y="269867"/>
                  </a:lnTo>
                  <a:lnTo>
                    <a:pt x="115379" y="263758"/>
                  </a:lnTo>
                  <a:lnTo>
                    <a:pt x="115379" y="244759"/>
                  </a:lnTo>
                  <a:lnTo>
                    <a:pt x="119214" y="233901"/>
                  </a:lnTo>
                  <a:lnTo>
                    <a:pt x="105206" y="233901"/>
                  </a:lnTo>
                  <a:lnTo>
                    <a:pt x="92303" y="225074"/>
                  </a:lnTo>
                  <a:lnTo>
                    <a:pt x="96104" y="216934"/>
                  </a:lnTo>
                  <a:lnTo>
                    <a:pt x="80772" y="216934"/>
                  </a:lnTo>
                  <a:lnTo>
                    <a:pt x="74663" y="213543"/>
                  </a:lnTo>
                  <a:lnTo>
                    <a:pt x="74663" y="192499"/>
                  </a:lnTo>
                  <a:lnTo>
                    <a:pt x="94329" y="192499"/>
                  </a:lnTo>
                  <a:lnTo>
                    <a:pt x="74663" y="173500"/>
                  </a:lnTo>
                  <a:lnTo>
                    <a:pt x="74663" y="155859"/>
                  </a:lnTo>
                  <a:close/>
                </a:path>
                <a:path w="122174" h="359453">
                  <a:moveTo>
                    <a:pt x="47510" y="189781"/>
                  </a:moveTo>
                  <a:lnTo>
                    <a:pt x="33934" y="189781"/>
                  </a:lnTo>
                  <a:lnTo>
                    <a:pt x="33934" y="212857"/>
                  </a:lnTo>
                  <a:lnTo>
                    <a:pt x="33261" y="214216"/>
                  </a:lnTo>
                  <a:lnTo>
                    <a:pt x="22402" y="225074"/>
                  </a:lnTo>
                  <a:lnTo>
                    <a:pt x="31902" y="234574"/>
                  </a:lnTo>
                  <a:lnTo>
                    <a:pt x="45478" y="220998"/>
                  </a:lnTo>
                  <a:lnTo>
                    <a:pt x="47510" y="216248"/>
                  </a:lnTo>
                  <a:lnTo>
                    <a:pt x="47510" y="189781"/>
                  </a:lnTo>
                  <a:close/>
                </a:path>
                <a:path w="122174" h="359453">
                  <a:moveTo>
                    <a:pt x="117424" y="214902"/>
                  </a:moveTo>
                  <a:lnTo>
                    <a:pt x="97053" y="214902"/>
                  </a:lnTo>
                  <a:lnTo>
                    <a:pt x="106565" y="224401"/>
                  </a:lnTo>
                  <a:lnTo>
                    <a:pt x="107238" y="227106"/>
                  </a:lnTo>
                  <a:lnTo>
                    <a:pt x="106565" y="229824"/>
                  </a:lnTo>
                  <a:lnTo>
                    <a:pt x="105206" y="233901"/>
                  </a:lnTo>
                  <a:lnTo>
                    <a:pt x="119214" y="233901"/>
                  </a:lnTo>
                  <a:lnTo>
                    <a:pt x="122174" y="225760"/>
                  </a:lnTo>
                  <a:lnTo>
                    <a:pt x="120129" y="217607"/>
                  </a:lnTo>
                  <a:lnTo>
                    <a:pt x="117424" y="214902"/>
                  </a:lnTo>
                  <a:close/>
                </a:path>
                <a:path w="122174" h="359453">
                  <a:moveTo>
                    <a:pt x="94329" y="192499"/>
                  </a:moveTo>
                  <a:lnTo>
                    <a:pt x="74663" y="192499"/>
                  </a:lnTo>
                  <a:lnTo>
                    <a:pt x="86868" y="204716"/>
                  </a:lnTo>
                  <a:lnTo>
                    <a:pt x="80772" y="216934"/>
                  </a:lnTo>
                  <a:lnTo>
                    <a:pt x="96104" y="216934"/>
                  </a:lnTo>
                  <a:lnTo>
                    <a:pt x="97053" y="214902"/>
                  </a:lnTo>
                  <a:lnTo>
                    <a:pt x="117424" y="214902"/>
                  </a:lnTo>
                  <a:lnTo>
                    <a:pt x="114706" y="212184"/>
                  </a:lnTo>
                  <a:lnTo>
                    <a:pt x="94329" y="192499"/>
                  </a:lnTo>
                  <a:close/>
                </a:path>
                <a:path w="122174" h="359453">
                  <a:moveTo>
                    <a:pt x="89403" y="14068"/>
                  </a:moveTo>
                  <a:lnTo>
                    <a:pt x="46574" y="14068"/>
                  </a:lnTo>
                  <a:lnTo>
                    <a:pt x="63116" y="15776"/>
                  </a:lnTo>
                  <a:lnTo>
                    <a:pt x="76542" y="21311"/>
                  </a:lnTo>
                  <a:lnTo>
                    <a:pt x="86541" y="29962"/>
                  </a:lnTo>
                  <a:lnTo>
                    <a:pt x="92803" y="41017"/>
                  </a:lnTo>
                  <a:lnTo>
                    <a:pt x="94904" y="53097"/>
                  </a:lnTo>
                  <a:lnTo>
                    <a:pt x="94971" y="54043"/>
                  </a:lnTo>
                  <a:lnTo>
                    <a:pt x="92516" y="67940"/>
                  </a:lnTo>
                  <a:lnTo>
                    <a:pt x="85610" y="79962"/>
                  </a:lnTo>
                  <a:lnTo>
                    <a:pt x="75210" y="88943"/>
                  </a:lnTo>
                  <a:lnTo>
                    <a:pt x="62224" y="93993"/>
                  </a:lnTo>
                  <a:lnTo>
                    <a:pt x="90050" y="93993"/>
                  </a:lnTo>
                  <a:lnTo>
                    <a:pt x="95461" y="89035"/>
                  </a:lnTo>
                  <a:lnTo>
                    <a:pt x="102646" y="78347"/>
                  </a:lnTo>
                  <a:lnTo>
                    <a:pt x="107081" y="66210"/>
                  </a:lnTo>
                  <a:lnTo>
                    <a:pt x="108398" y="53097"/>
                  </a:lnTo>
                  <a:lnTo>
                    <a:pt x="104968" y="38284"/>
                  </a:lnTo>
                  <a:lnTo>
                    <a:pt x="98983" y="25587"/>
                  </a:lnTo>
                  <a:lnTo>
                    <a:pt x="90840" y="15208"/>
                  </a:lnTo>
                  <a:lnTo>
                    <a:pt x="89403" y="14068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8" name="object 27">
              <a:extLst>
                <a:ext uri="{FF2B5EF4-FFF2-40B4-BE49-F238E27FC236}">
                  <a16:creationId xmlns="" xmlns:a16="http://schemas.microsoft.com/office/drawing/2014/main" id="{9F37F0D6-096B-41F0-ADDB-2E60213AD88E}"/>
                </a:ext>
              </a:extLst>
            </p:cNvPr>
            <p:cNvSpPr/>
            <p:nvPr/>
          </p:nvSpPr>
          <p:spPr>
            <a:xfrm>
              <a:off x="925675" y="1914848"/>
              <a:ext cx="70586" cy="61760"/>
            </a:xfrm>
            <a:custGeom>
              <a:avLst/>
              <a:gdLst/>
              <a:ahLst/>
              <a:cxnLst/>
              <a:rect l="l" t="t" r="r" b="b"/>
              <a:pathLst>
                <a:path w="70586" h="61760">
                  <a:moveTo>
                    <a:pt x="9499" y="33934"/>
                  </a:moveTo>
                  <a:lnTo>
                    <a:pt x="0" y="43433"/>
                  </a:lnTo>
                  <a:lnTo>
                    <a:pt x="18326" y="61760"/>
                  </a:lnTo>
                  <a:lnTo>
                    <a:pt x="37338" y="42748"/>
                  </a:lnTo>
                  <a:lnTo>
                    <a:pt x="18326" y="42748"/>
                  </a:lnTo>
                  <a:lnTo>
                    <a:pt x="9499" y="33934"/>
                  </a:lnTo>
                  <a:close/>
                </a:path>
                <a:path w="70586" h="61760">
                  <a:moveTo>
                    <a:pt x="61074" y="0"/>
                  </a:moveTo>
                  <a:lnTo>
                    <a:pt x="18326" y="42748"/>
                  </a:lnTo>
                  <a:lnTo>
                    <a:pt x="37338" y="42748"/>
                  </a:lnTo>
                  <a:lnTo>
                    <a:pt x="70586" y="9499"/>
                  </a:lnTo>
                  <a:lnTo>
                    <a:pt x="61074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9" name="object 28">
              <a:extLst>
                <a:ext uri="{FF2B5EF4-FFF2-40B4-BE49-F238E27FC236}">
                  <a16:creationId xmlns="" xmlns:a16="http://schemas.microsoft.com/office/drawing/2014/main" id="{34DD2F83-5E8B-44F6-85BD-D740A4049451}"/>
                </a:ext>
              </a:extLst>
            </p:cNvPr>
            <p:cNvSpPr/>
            <p:nvPr/>
          </p:nvSpPr>
          <p:spPr>
            <a:xfrm>
              <a:off x="796720" y="1955572"/>
              <a:ext cx="50228" cy="50215"/>
            </a:xfrm>
            <a:custGeom>
              <a:avLst/>
              <a:gdLst/>
              <a:ahLst/>
              <a:cxnLst/>
              <a:rect l="l" t="t" r="r" b="b"/>
              <a:pathLst>
                <a:path w="50228" h="50215">
                  <a:moveTo>
                    <a:pt x="9512" y="0"/>
                  </a:moveTo>
                  <a:lnTo>
                    <a:pt x="0" y="9486"/>
                  </a:lnTo>
                  <a:lnTo>
                    <a:pt x="15608" y="25107"/>
                  </a:lnTo>
                  <a:lnTo>
                    <a:pt x="0" y="40716"/>
                  </a:lnTo>
                  <a:lnTo>
                    <a:pt x="9512" y="50215"/>
                  </a:lnTo>
                  <a:lnTo>
                    <a:pt x="25120" y="34607"/>
                  </a:lnTo>
                  <a:lnTo>
                    <a:pt x="44119" y="34607"/>
                  </a:lnTo>
                  <a:lnTo>
                    <a:pt x="34620" y="25107"/>
                  </a:lnTo>
                  <a:lnTo>
                    <a:pt x="44112" y="15608"/>
                  </a:lnTo>
                  <a:lnTo>
                    <a:pt x="25120" y="15608"/>
                  </a:lnTo>
                  <a:lnTo>
                    <a:pt x="9512" y="0"/>
                  </a:lnTo>
                  <a:close/>
                </a:path>
                <a:path w="50228" h="50215">
                  <a:moveTo>
                    <a:pt x="44119" y="34607"/>
                  </a:moveTo>
                  <a:lnTo>
                    <a:pt x="25120" y="34607"/>
                  </a:lnTo>
                  <a:lnTo>
                    <a:pt x="40728" y="50215"/>
                  </a:lnTo>
                  <a:lnTo>
                    <a:pt x="50228" y="40716"/>
                  </a:lnTo>
                  <a:lnTo>
                    <a:pt x="44119" y="34607"/>
                  </a:lnTo>
                  <a:close/>
                </a:path>
                <a:path w="50228" h="50215">
                  <a:moveTo>
                    <a:pt x="40728" y="0"/>
                  </a:moveTo>
                  <a:lnTo>
                    <a:pt x="25120" y="15608"/>
                  </a:lnTo>
                  <a:lnTo>
                    <a:pt x="44112" y="15608"/>
                  </a:lnTo>
                  <a:lnTo>
                    <a:pt x="50228" y="9486"/>
                  </a:lnTo>
                  <a:lnTo>
                    <a:pt x="40728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0" name="object 29">
              <a:extLst>
                <a:ext uri="{FF2B5EF4-FFF2-40B4-BE49-F238E27FC236}">
                  <a16:creationId xmlns="" xmlns:a16="http://schemas.microsoft.com/office/drawing/2014/main" id="{4DE49548-2D62-438C-B2B3-3CC59FEBAE45}"/>
                </a:ext>
              </a:extLst>
            </p:cNvPr>
            <p:cNvSpPr/>
            <p:nvPr/>
          </p:nvSpPr>
          <p:spPr>
            <a:xfrm>
              <a:off x="767542" y="1926659"/>
              <a:ext cx="122161" cy="359417"/>
            </a:xfrm>
            <a:custGeom>
              <a:avLst/>
              <a:gdLst/>
              <a:ahLst/>
              <a:cxnLst/>
              <a:rect l="l" t="t" r="r" b="b"/>
              <a:pathLst>
                <a:path w="122161" h="359417">
                  <a:moveTo>
                    <a:pt x="108585" y="291561"/>
                  </a:moveTo>
                  <a:lnTo>
                    <a:pt x="13576" y="291561"/>
                  </a:lnTo>
                  <a:lnTo>
                    <a:pt x="13576" y="359417"/>
                  </a:lnTo>
                  <a:lnTo>
                    <a:pt x="27152" y="359417"/>
                  </a:lnTo>
                  <a:lnTo>
                    <a:pt x="27152" y="332277"/>
                  </a:lnTo>
                  <a:lnTo>
                    <a:pt x="81445" y="332277"/>
                  </a:lnTo>
                  <a:lnTo>
                    <a:pt x="81445" y="318701"/>
                  </a:lnTo>
                  <a:lnTo>
                    <a:pt x="27152" y="318701"/>
                  </a:lnTo>
                  <a:lnTo>
                    <a:pt x="27152" y="305125"/>
                  </a:lnTo>
                  <a:lnTo>
                    <a:pt x="108585" y="305125"/>
                  </a:lnTo>
                  <a:lnTo>
                    <a:pt x="108585" y="291561"/>
                  </a:lnTo>
                  <a:close/>
                </a:path>
                <a:path w="122161" h="359417">
                  <a:moveTo>
                    <a:pt x="108585" y="305125"/>
                  </a:moveTo>
                  <a:lnTo>
                    <a:pt x="95021" y="305125"/>
                  </a:lnTo>
                  <a:lnTo>
                    <a:pt x="95021" y="359417"/>
                  </a:lnTo>
                  <a:lnTo>
                    <a:pt x="108585" y="359417"/>
                  </a:lnTo>
                  <a:lnTo>
                    <a:pt x="108585" y="305125"/>
                  </a:lnTo>
                  <a:close/>
                </a:path>
                <a:path w="122161" h="359417">
                  <a:moveTo>
                    <a:pt x="57598" y="0"/>
                  </a:moveTo>
                  <a:lnTo>
                    <a:pt x="17194" y="16077"/>
                  </a:lnTo>
                  <a:lnTo>
                    <a:pt x="471" y="48105"/>
                  </a:lnTo>
                  <a:lnTo>
                    <a:pt x="664" y="60648"/>
                  </a:lnTo>
                  <a:lnTo>
                    <a:pt x="20037" y="95871"/>
                  </a:lnTo>
                  <a:lnTo>
                    <a:pt x="44389" y="107196"/>
                  </a:lnTo>
                  <a:lnTo>
                    <a:pt x="47510" y="143606"/>
                  </a:lnTo>
                  <a:lnTo>
                    <a:pt x="39370" y="146324"/>
                  </a:lnTo>
                  <a:lnTo>
                    <a:pt x="33947" y="153779"/>
                  </a:lnTo>
                  <a:lnTo>
                    <a:pt x="33947" y="172791"/>
                  </a:lnTo>
                  <a:lnTo>
                    <a:pt x="7467" y="195181"/>
                  </a:lnTo>
                  <a:lnTo>
                    <a:pt x="2717" y="198572"/>
                  </a:lnTo>
                  <a:lnTo>
                    <a:pt x="0" y="204007"/>
                  </a:lnTo>
                  <a:lnTo>
                    <a:pt x="0" y="246083"/>
                  </a:lnTo>
                  <a:lnTo>
                    <a:pt x="2032" y="250832"/>
                  </a:lnTo>
                  <a:lnTo>
                    <a:pt x="4749" y="254909"/>
                  </a:lnTo>
                  <a:lnTo>
                    <a:pt x="27152" y="280703"/>
                  </a:lnTo>
                  <a:lnTo>
                    <a:pt x="27152" y="291561"/>
                  </a:lnTo>
                  <a:lnTo>
                    <a:pt x="40728" y="291561"/>
                  </a:lnTo>
                  <a:lnTo>
                    <a:pt x="40728" y="275267"/>
                  </a:lnTo>
                  <a:lnTo>
                    <a:pt x="14935" y="246083"/>
                  </a:lnTo>
                  <a:lnTo>
                    <a:pt x="13576" y="243365"/>
                  </a:lnTo>
                  <a:lnTo>
                    <a:pt x="13576" y="208071"/>
                  </a:lnTo>
                  <a:lnTo>
                    <a:pt x="14262" y="206039"/>
                  </a:lnTo>
                  <a:lnTo>
                    <a:pt x="16294" y="204681"/>
                  </a:lnTo>
                  <a:lnTo>
                    <a:pt x="33947" y="190431"/>
                  </a:lnTo>
                  <a:lnTo>
                    <a:pt x="47510" y="190431"/>
                  </a:lnTo>
                  <a:lnTo>
                    <a:pt x="47510" y="158529"/>
                  </a:lnTo>
                  <a:lnTo>
                    <a:pt x="50228" y="155824"/>
                  </a:lnTo>
                  <a:lnTo>
                    <a:pt x="74663" y="155824"/>
                  </a:lnTo>
                  <a:lnTo>
                    <a:pt x="74663" y="153779"/>
                  </a:lnTo>
                  <a:lnTo>
                    <a:pt x="69227" y="146324"/>
                  </a:lnTo>
                  <a:lnTo>
                    <a:pt x="61087" y="143606"/>
                  </a:lnTo>
                  <a:lnTo>
                    <a:pt x="61087" y="107640"/>
                  </a:lnTo>
                  <a:lnTo>
                    <a:pt x="74312" y="104144"/>
                  </a:lnTo>
                  <a:lnTo>
                    <a:pt x="85892" y="97776"/>
                  </a:lnTo>
                  <a:lnTo>
                    <a:pt x="90046" y="93970"/>
                  </a:lnTo>
                  <a:lnTo>
                    <a:pt x="62223" y="93970"/>
                  </a:lnTo>
                  <a:lnTo>
                    <a:pt x="45627" y="92290"/>
                  </a:lnTo>
                  <a:lnTo>
                    <a:pt x="32167" y="86795"/>
                  </a:lnTo>
                  <a:lnTo>
                    <a:pt x="22141" y="78191"/>
                  </a:lnTo>
                  <a:lnTo>
                    <a:pt x="15845" y="67187"/>
                  </a:lnTo>
                  <a:lnTo>
                    <a:pt x="13579" y="54492"/>
                  </a:lnTo>
                  <a:lnTo>
                    <a:pt x="13626" y="53743"/>
                  </a:lnTo>
                  <a:lnTo>
                    <a:pt x="16097" y="39949"/>
                  </a:lnTo>
                  <a:lnTo>
                    <a:pt x="23048" y="27985"/>
                  </a:lnTo>
                  <a:lnTo>
                    <a:pt x="33512" y="19046"/>
                  </a:lnTo>
                  <a:lnTo>
                    <a:pt x="46574" y="14045"/>
                  </a:lnTo>
                  <a:lnTo>
                    <a:pt x="89309" y="14045"/>
                  </a:lnTo>
                  <a:lnTo>
                    <a:pt x="81221" y="7522"/>
                  </a:lnTo>
                  <a:lnTo>
                    <a:pt x="69948" y="2290"/>
                  </a:lnTo>
                  <a:lnTo>
                    <a:pt x="57598" y="0"/>
                  </a:lnTo>
                  <a:close/>
                </a:path>
                <a:path w="122161" h="359417">
                  <a:moveTo>
                    <a:pt x="74663" y="155824"/>
                  </a:moveTo>
                  <a:lnTo>
                    <a:pt x="58369" y="155824"/>
                  </a:lnTo>
                  <a:lnTo>
                    <a:pt x="61087" y="158529"/>
                  </a:lnTo>
                  <a:lnTo>
                    <a:pt x="61087" y="220289"/>
                  </a:lnTo>
                  <a:lnTo>
                    <a:pt x="101803" y="247441"/>
                  </a:lnTo>
                  <a:lnTo>
                    <a:pt x="101803" y="258973"/>
                  </a:lnTo>
                  <a:lnTo>
                    <a:pt x="100444" y="261018"/>
                  </a:lnTo>
                  <a:lnTo>
                    <a:pt x="99085" y="262377"/>
                  </a:lnTo>
                  <a:lnTo>
                    <a:pt x="81445" y="274594"/>
                  </a:lnTo>
                  <a:lnTo>
                    <a:pt x="81445" y="291561"/>
                  </a:lnTo>
                  <a:lnTo>
                    <a:pt x="95021" y="291561"/>
                  </a:lnTo>
                  <a:lnTo>
                    <a:pt x="95021" y="281376"/>
                  </a:lnTo>
                  <a:lnTo>
                    <a:pt x="106553" y="273908"/>
                  </a:lnTo>
                  <a:lnTo>
                    <a:pt x="111988" y="269844"/>
                  </a:lnTo>
                  <a:lnTo>
                    <a:pt x="115379" y="263736"/>
                  </a:lnTo>
                  <a:lnTo>
                    <a:pt x="115379" y="244724"/>
                  </a:lnTo>
                  <a:lnTo>
                    <a:pt x="119201" y="233878"/>
                  </a:lnTo>
                  <a:lnTo>
                    <a:pt x="105194" y="233878"/>
                  </a:lnTo>
                  <a:lnTo>
                    <a:pt x="92303" y="225051"/>
                  </a:lnTo>
                  <a:lnTo>
                    <a:pt x="96105" y="216898"/>
                  </a:lnTo>
                  <a:lnTo>
                    <a:pt x="80772" y="216898"/>
                  </a:lnTo>
                  <a:lnTo>
                    <a:pt x="74663" y="213507"/>
                  </a:lnTo>
                  <a:lnTo>
                    <a:pt x="74663" y="192463"/>
                  </a:lnTo>
                  <a:lnTo>
                    <a:pt x="94323" y="192463"/>
                  </a:lnTo>
                  <a:lnTo>
                    <a:pt x="74663" y="173464"/>
                  </a:lnTo>
                  <a:lnTo>
                    <a:pt x="74663" y="155824"/>
                  </a:lnTo>
                  <a:close/>
                </a:path>
                <a:path w="122161" h="359417">
                  <a:moveTo>
                    <a:pt x="47510" y="190431"/>
                  </a:moveTo>
                  <a:lnTo>
                    <a:pt x="33947" y="190431"/>
                  </a:lnTo>
                  <a:lnTo>
                    <a:pt x="33947" y="213507"/>
                  </a:lnTo>
                  <a:lnTo>
                    <a:pt x="33261" y="214866"/>
                  </a:lnTo>
                  <a:lnTo>
                    <a:pt x="22402" y="225724"/>
                  </a:lnTo>
                  <a:lnTo>
                    <a:pt x="31902" y="235224"/>
                  </a:lnTo>
                  <a:lnTo>
                    <a:pt x="45478" y="221648"/>
                  </a:lnTo>
                  <a:lnTo>
                    <a:pt x="47510" y="216898"/>
                  </a:lnTo>
                  <a:lnTo>
                    <a:pt x="47510" y="190431"/>
                  </a:lnTo>
                  <a:close/>
                </a:path>
                <a:path w="122161" h="359417">
                  <a:moveTo>
                    <a:pt x="117411" y="214866"/>
                  </a:moveTo>
                  <a:lnTo>
                    <a:pt x="97053" y="214866"/>
                  </a:lnTo>
                  <a:lnTo>
                    <a:pt x="106553" y="224366"/>
                  </a:lnTo>
                  <a:lnTo>
                    <a:pt x="107238" y="227083"/>
                  </a:lnTo>
                  <a:lnTo>
                    <a:pt x="106553" y="229801"/>
                  </a:lnTo>
                  <a:lnTo>
                    <a:pt x="105194" y="233878"/>
                  </a:lnTo>
                  <a:lnTo>
                    <a:pt x="119201" y="233878"/>
                  </a:lnTo>
                  <a:lnTo>
                    <a:pt x="122161" y="225724"/>
                  </a:lnTo>
                  <a:lnTo>
                    <a:pt x="120129" y="217584"/>
                  </a:lnTo>
                  <a:lnTo>
                    <a:pt x="117411" y="214866"/>
                  </a:lnTo>
                  <a:close/>
                </a:path>
                <a:path w="122161" h="359417">
                  <a:moveTo>
                    <a:pt x="94323" y="192463"/>
                  </a:moveTo>
                  <a:lnTo>
                    <a:pt x="74663" y="192463"/>
                  </a:lnTo>
                  <a:lnTo>
                    <a:pt x="86868" y="204681"/>
                  </a:lnTo>
                  <a:lnTo>
                    <a:pt x="80772" y="216898"/>
                  </a:lnTo>
                  <a:lnTo>
                    <a:pt x="96105" y="216898"/>
                  </a:lnTo>
                  <a:lnTo>
                    <a:pt x="97053" y="214866"/>
                  </a:lnTo>
                  <a:lnTo>
                    <a:pt x="117411" y="214866"/>
                  </a:lnTo>
                  <a:lnTo>
                    <a:pt x="114693" y="212148"/>
                  </a:lnTo>
                  <a:lnTo>
                    <a:pt x="94323" y="192463"/>
                  </a:lnTo>
                  <a:close/>
                </a:path>
                <a:path w="122161" h="359417">
                  <a:moveTo>
                    <a:pt x="89309" y="14045"/>
                  </a:moveTo>
                  <a:lnTo>
                    <a:pt x="46574" y="14045"/>
                  </a:lnTo>
                  <a:lnTo>
                    <a:pt x="63116" y="15752"/>
                  </a:lnTo>
                  <a:lnTo>
                    <a:pt x="76542" y="21284"/>
                  </a:lnTo>
                  <a:lnTo>
                    <a:pt x="86541" y="29933"/>
                  </a:lnTo>
                  <a:lnTo>
                    <a:pt x="92803" y="40989"/>
                  </a:lnTo>
                  <a:lnTo>
                    <a:pt x="94903" y="53071"/>
                  </a:lnTo>
                  <a:lnTo>
                    <a:pt x="94971" y="54020"/>
                  </a:lnTo>
                  <a:lnTo>
                    <a:pt x="92516" y="67912"/>
                  </a:lnTo>
                  <a:lnTo>
                    <a:pt x="85610" y="79934"/>
                  </a:lnTo>
                  <a:lnTo>
                    <a:pt x="75210" y="88918"/>
                  </a:lnTo>
                  <a:lnTo>
                    <a:pt x="62223" y="93970"/>
                  </a:lnTo>
                  <a:lnTo>
                    <a:pt x="90046" y="93970"/>
                  </a:lnTo>
                  <a:lnTo>
                    <a:pt x="95459" y="89010"/>
                  </a:lnTo>
                  <a:lnTo>
                    <a:pt x="102643" y="78321"/>
                  </a:lnTo>
                  <a:lnTo>
                    <a:pt x="107079" y="66183"/>
                  </a:lnTo>
                  <a:lnTo>
                    <a:pt x="108398" y="53071"/>
                  </a:lnTo>
                  <a:lnTo>
                    <a:pt x="105005" y="38471"/>
                  </a:lnTo>
                  <a:lnTo>
                    <a:pt x="99107" y="25853"/>
                  </a:lnTo>
                  <a:lnTo>
                    <a:pt x="91060" y="15457"/>
                  </a:lnTo>
                  <a:lnTo>
                    <a:pt x="89309" y="14045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="" xmlns:a16="http://schemas.microsoft.com/office/drawing/2014/main" id="{F7FD04AC-D4D5-4A4E-A62F-1118ED4F803A}"/>
              </a:ext>
            </a:extLst>
          </p:cNvPr>
          <p:cNvGrpSpPr/>
          <p:nvPr/>
        </p:nvGrpSpPr>
        <p:grpSpPr>
          <a:xfrm>
            <a:off x="6286903" y="3792997"/>
            <a:ext cx="582679" cy="645914"/>
            <a:chOff x="756854" y="3223158"/>
            <a:chExt cx="433854" cy="444318"/>
          </a:xfrm>
        </p:grpSpPr>
        <p:sp>
          <p:nvSpPr>
            <p:cNvPr id="32" name="object 11">
              <a:extLst>
                <a:ext uri="{FF2B5EF4-FFF2-40B4-BE49-F238E27FC236}">
                  <a16:creationId xmlns="" xmlns:a16="http://schemas.microsoft.com/office/drawing/2014/main" id="{D0793B91-DB71-4737-B7FE-A6604C19A2CD}"/>
                </a:ext>
              </a:extLst>
            </p:cNvPr>
            <p:cNvSpPr/>
            <p:nvPr/>
          </p:nvSpPr>
          <p:spPr>
            <a:xfrm>
              <a:off x="756854" y="3257631"/>
              <a:ext cx="336161" cy="336148"/>
            </a:xfrm>
            <a:custGeom>
              <a:avLst/>
              <a:gdLst/>
              <a:ahLst/>
              <a:cxnLst/>
              <a:rect l="l" t="t" r="r" b="b"/>
              <a:pathLst>
                <a:path w="336161" h="336148">
                  <a:moveTo>
                    <a:pt x="196800" y="0"/>
                  </a:moveTo>
                  <a:lnTo>
                    <a:pt x="150806" y="6715"/>
                  </a:lnTo>
                  <a:lnTo>
                    <a:pt x="107253" y="23874"/>
                  </a:lnTo>
                  <a:lnTo>
                    <a:pt x="68117" y="51259"/>
                  </a:lnTo>
                  <a:lnTo>
                    <a:pt x="37467" y="85501"/>
                  </a:lnTo>
                  <a:lnTo>
                    <a:pt x="17965" y="119142"/>
                  </a:lnTo>
                  <a:lnTo>
                    <a:pt x="5401" y="155624"/>
                  </a:lnTo>
                  <a:lnTo>
                    <a:pt x="65" y="193973"/>
                  </a:lnTo>
                  <a:lnTo>
                    <a:pt x="0" y="205736"/>
                  </a:lnTo>
                  <a:lnTo>
                    <a:pt x="311" y="215389"/>
                  </a:lnTo>
                  <a:lnTo>
                    <a:pt x="6501" y="253632"/>
                  </a:lnTo>
                  <a:lnTo>
                    <a:pt x="19778" y="289883"/>
                  </a:lnTo>
                  <a:lnTo>
                    <a:pt x="39750" y="323170"/>
                  </a:lnTo>
                  <a:lnTo>
                    <a:pt x="50513" y="336148"/>
                  </a:lnTo>
                  <a:lnTo>
                    <a:pt x="71481" y="315181"/>
                  </a:lnTo>
                  <a:lnTo>
                    <a:pt x="51237" y="315181"/>
                  </a:lnTo>
                  <a:lnTo>
                    <a:pt x="42606" y="302354"/>
                  </a:lnTo>
                  <a:lnTo>
                    <a:pt x="23711" y="261488"/>
                  </a:lnTo>
                  <a:lnTo>
                    <a:pt x="15106" y="218454"/>
                  </a:lnTo>
                  <a:lnTo>
                    <a:pt x="14531" y="202367"/>
                  </a:lnTo>
                  <a:lnTo>
                    <a:pt x="14956" y="189457"/>
                  </a:lnTo>
                  <a:lnTo>
                    <a:pt x="22915" y="146845"/>
                  </a:lnTo>
                  <a:lnTo>
                    <a:pt x="40460" y="106908"/>
                  </a:lnTo>
                  <a:lnTo>
                    <a:pt x="67328" y="71463"/>
                  </a:lnTo>
                  <a:lnTo>
                    <a:pt x="100863" y="43949"/>
                  </a:lnTo>
                  <a:lnTo>
                    <a:pt x="146310" y="22834"/>
                  </a:lnTo>
                  <a:lnTo>
                    <a:pt x="194775" y="14493"/>
                  </a:lnTo>
                  <a:lnTo>
                    <a:pt x="277771" y="14403"/>
                  </a:lnTo>
                  <a:lnTo>
                    <a:pt x="273513" y="12615"/>
                  </a:lnTo>
                  <a:lnTo>
                    <a:pt x="258506" y="7674"/>
                  </a:lnTo>
                  <a:lnTo>
                    <a:pt x="243259" y="3949"/>
                  </a:lnTo>
                  <a:lnTo>
                    <a:pt x="227843" y="1434"/>
                  </a:lnTo>
                  <a:lnTo>
                    <a:pt x="212333" y="120"/>
                  </a:lnTo>
                  <a:lnTo>
                    <a:pt x="196800" y="0"/>
                  </a:lnTo>
                  <a:close/>
                </a:path>
                <a:path w="336161" h="336148">
                  <a:moveTo>
                    <a:pt x="171856" y="43282"/>
                  </a:moveTo>
                  <a:lnTo>
                    <a:pt x="133112" y="61590"/>
                  </a:lnTo>
                  <a:lnTo>
                    <a:pt x="125123" y="100188"/>
                  </a:lnTo>
                  <a:lnTo>
                    <a:pt x="129205" y="111981"/>
                  </a:lnTo>
                  <a:lnTo>
                    <a:pt x="138016" y="124986"/>
                  </a:lnTo>
                  <a:lnTo>
                    <a:pt x="138016" y="147414"/>
                  </a:lnTo>
                  <a:lnTo>
                    <a:pt x="85222" y="173436"/>
                  </a:lnTo>
                  <a:lnTo>
                    <a:pt x="64979" y="205736"/>
                  </a:lnTo>
                  <a:lnTo>
                    <a:pt x="64978" y="301427"/>
                  </a:lnTo>
                  <a:lnTo>
                    <a:pt x="51237" y="315181"/>
                  </a:lnTo>
                  <a:lnTo>
                    <a:pt x="71481" y="315181"/>
                  </a:lnTo>
                  <a:lnTo>
                    <a:pt x="100411" y="286250"/>
                  </a:lnTo>
                  <a:lnTo>
                    <a:pt x="79444" y="286250"/>
                  </a:lnTo>
                  <a:lnTo>
                    <a:pt x="79444" y="198023"/>
                  </a:lnTo>
                  <a:lnTo>
                    <a:pt x="83774" y="190073"/>
                  </a:lnTo>
                  <a:lnTo>
                    <a:pt x="91737" y="186454"/>
                  </a:lnTo>
                  <a:lnTo>
                    <a:pt x="145966" y="158971"/>
                  </a:lnTo>
                  <a:lnTo>
                    <a:pt x="227611" y="158971"/>
                  </a:lnTo>
                  <a:lnTo>
                    <a:pt x="231197" y="155364"/>
                  </a:lnTo>
                  <a:lnTo>
                    <a:pt x="210330" y="155364"/>
                  </a:lnTo>
                  <a:lnTo>
                    <a:pt x="195141" y="147414"/>
                  </a:lnTo>
                  <a:lnTo>
                    <a:pt x="195141" y="144518"/>
                  </a:lnTo>
                  <a:lnTo>
                    <a:pt x="151757" y="144518"/>
                  </a:lnTo>
                  <a:lnTo>
                    <a:pt x="151757" y="120655"/>
                  </a:lnTo>
                  <a:lnTo>
                    <a:pt x="143031" y="107565"/>
                  </a:lnTo>
                  <a:lnTo>
                    <a:pt x="139464" y="102570"/>
                  </a:lnTo>
                  <a:lnTo>
                    <a:pt x="138016" y="96068"/>
                  </a:lnTo>
                  <a:lnTo>
                    <a:pt x="138740" y="89553"/>
                  </a:lnTo>
                  <a:lnTo>
                    <a:pt x="139464" y="86657"/>
                  </a:lnTo>
                  <a:lnTo>
                    <a:pt x="207872" y="86657"/>
                  </a:lnTo>
                  <a:lnTo>
                    <a:pt x="206710" y="77983"/>
                  </a:lnTo>
                  <a:lnTo>
                    <a:pt x="204925" y="72204"/>
                  </a:lnTo>
                  <a:lnTo>
                    <a:pt x="143083" y="72204"/>
                  </a:lnTo>
                  <a:lnTo>
                    <a:pt x="150942" y="62761"/>
                  </a:lnTo>
                  <a:lnTo>
                    <a:pt x="161712" y="58158"/>
                  </a:lnTo>
                  <a:lnTo>
                    <a:pt x="197631" y="58158"/>
                  </a:lnTo>
                  <a:lnTo>
                    <a:pt x="194932" y="54511"/>
                  </a:lnTo>
                  <a:lnTo>
                    <a:pt x="184335" y="47072"/>
                  </a:lnTo>
                  <a:lnTo>
                    <a:pt x="171856" y="43282"/>
                  </a:lnTo>
                  <a:close/>
                </a:path>
                <a:path w="336161" h="336148">
                  <a:moveTo>
                    <a:pt x="122827" y="209606"/>
                  </a:moveTo>
                  <a:lnTo>
                    <a:pt x="108374" y="209606"/>
                  </a:lnTo>
                  <a:lnTo>
                    <a:pt x="108374" y="257320"/>
                  </a:lnTo>
                  <a:lnTo>
                    <a:pt x="79444" y="286250"/>
                  </a:lnTo>
                  <a:lnTo>
                    <a:pt x="100411" y="286250"/>
                  </a:lnTo>
                  <a:lnTo>
                    <a:pt x="143794" y="242867"/>
                  </a:lnTo>
                  <a:lnTo>
                    <a:pt x="122827" y="242867"/>
                  </a:lnTo>
                  <a:lnTo>
                    <a:pt x="122827" y="209606"/>
                  </a:lnTo>
                  <a:close/>
                </a:path>
                <a:path w="336161" h="336148">
                  <a:moveTo>
                    <a:pt x="173449" y="158971"/>
                  </a:moveTo>
                  <a:lnTo>
                    <a:pt x="158984" y="158971"/>
                  </a:lnTo>
                  <a:lnTo>
                    <a:pt x="158984" y="206697"/>
                  </a:lnTo>
                  <a:lnTo>
                    <a:pt x="122827" y="242867"/>
                  </a:lnTo>
                  <a:lnTo>
                    <a:pt x="143794" y="242867"/>
                  </a:lnTo>
                  <a:lnTo>
                    <a:pt x="194417" y="192245"/>
                  </a:lnTo>
                  <a:lnTo>
                    <a:pt x="173449" y="192245"/>
                  </a:lnTo>
                  <a:lnTo>
                    <a:pt x="173449" y="158971"/>
                  </a:lnTo>
                  <a:close/>
                </a:path>
                <a:path w="336161" h="336148">
                  <a:moveTo>
                    <a:pt x="227611" y="158971"/>
                  </a:moveTo>
                  <a:lnTo>
                    <a:pt x="186466" y="158971"/>
                  </a:lnTo>
                  <a:lnTo>
                    <a:pt x="200208" y="165486"/>
                  </a:lnTo>
                  <a:lnTo>
                    <a:pt x="173449" y="192245"/>
                  </a:lnTo>
                  <a:lnTo>
                    <a:pt x="194417" y="192245"/>
                  </a:lnTo>
                  <a:lnTo>
                    <a:pt x="227611" y="158971"/>
                  </a:lnTo>
                  <a:close/>
                </a:path>
                <a:path w="336161" h="336148">
                  <a:moveTo>
                    <a:pt x="277771" y="14403"/>
                  </a:moveTo>
                  <a:lnTo>
                    <a:pt x="207047" y="14403"/>
                  </a:lnTo>
                  <a:lnTo>
                    <a:pt x="219296" y="15112"/>
                  </a:lnTo>
                  <a:lnTo>
                    <a:pt x="231482" y="16620"/>
                  </a:lnTo>
                  <a:lnTo>
                    <a:pt x="278737" y="30633"/>
                  </a:lnTo>
                  <a:lnTo>
                    <a:pt x="311437" y="49527"/>
                  </a:lnTo>
                  <a:lnTo>
                    <a:pt x="210330" y="155364"/>
                  </a:lnTo>
                  <a:lnTo>
                    <a:pt x="231197" y="155364"/>
                  </a:lnTo>
                  <a:lnTo>
                    <a:pt x="336161" y="49789"/>
                  </a:lnTo>
                  <a:lnTo>
                    <a:pt x="329659" y="44722"/>
                  </a:lnTo>
                  <a:lnTo>
                    <a:pt x="316351" y="34828"/>
                  </a:lnTo>
                  <a:lnTo>
                    <a:pt x="302508" y="26185"/>
                  </a:lnTo>
                  <a:lnTo>
                    <a:pt x="288204" y="18783"/>
                  </a:lnTo>
                  <a:lnTo>
                    <a:pt x="277771" y="14403"/>
                  </a:lnTo>
                  <a:close/>
                </a:path>
                <a:path w="336161" h="336148">
                  <a:moveTo>
                    <a:pt x="207872" y="86657"/>
                  </a:moveTo>
                  <a:lnTo>
                    <a:pt x="192969" y="86657"/>
                  </a:lnTo>
                  <a:lnTo>
                    <a:pt x="193693" y="89553"/>
                  </a:lnTo>
                  <a:lnTo>
                    <a:pt x="194243" y="94504"/>
                  </a:lnTo>
                  <a:lnTo>
                    <a:pt x="194356" y="96339"/>
                  </a:lnTo>
                  <a:lnTo>
                    <a:pt x="192969" y="102570"/>
                  </a:lnTo>
                  <a:lnTo>
                    <a:pt x="189362" y="107637"/>
                  </a:lnTo>
                  <a:lnTo>
                    <a:pt x="180688" y="120655"/>
                  </a:lnTo>
                  <a:lnTo>
                    <a:pt x="180688" y="144518"/>
                  </a:lnTo>
                  <a:lnTo>
                    <a:pt x="195141" y="144518"/>
                  </a:lnTo>
                  <a:lnTo>
                    <a:pt x="195141" y="124986"/>
                  </a:lnTo>
                  <a:lnTo>
                    <a:pt x="201656" y="115588"/>
                  </a:lnTo>
                  <a:lnTo>
                    <a:pt x="207085" y="104375"/>
                  </a:lnTo>
                  <a:lnTo>
                    <a:pt x="208560" y="91798"/>
                  </a:lnTo>
                  <a:lnTo>
                    <a:pt x="207872" y="86657"/>
                  </a:lnTo>
                  <a:close/>
                </a:path>
                <a:path w="336161" h="336148">
                  <a:moveTo>
                    <a:pt x="197631" y="58158"/>
                  </a:moveTo>
                  <a:lnTo>
                    <a:pt x="161712" y="58158"/>
                  </a:lnTo>
                  <a:lnTo>
                    <a:pt x="173655" y="58971"/>
                  </a:lnTo>
                  <a:lnTo>
                    <a:pt x="182847" y="62794"/>
                  </a:lnTo>
                  <a:lnTo>
                    <a:pt x="187190" y="67137"/>
                  </a:lnTo>
                  <a:lnTo>
                    <a:pt x="189362" y="72204"/>
                  </a:lnTo>
                  <a:lnTo>
                    <a:pt x="204925" y="72204"/>
                  </a:lnTo>
                  <a:lnTo>
                    <a:pt x="202704" y="65011"/>
                  </a:lnTo>
                  <a:lnTo>
                    <a:pt x="197631" y="58158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3" name="object 12">
              <a:extLst>
                <a:ext uri="{FF2B5EF4-FFF2-40B4-BE49-F238E27FC236}">
                  <a16:creationId xmlns="" xmlns:a16="http://schemas.microsoft.com/office/drawing/2014/main" id="{D680F4CF-2F19-4662-B322-08FA274A2807}"/>
                </a:ext>
              </a:extLst>
            </p:cNvPr>
            <p:cNvSpPr/>
            <p:nvPr/>
          </p:nvSpPr>
          <p:spPr>
            <a:xfrm>
              <a:off x="854378" y="3311757"/>
              <a:ext cx="336330" cy="336455"/>
            </a:xfrm>
            <a:custGeom>
              <a:avLst/>
              <a:gdLst/>
              <a:ahLst/>
              <a:cxnLst/>
              <a:rect l="l" t="t" r="r" b="b"/>
              <a:pathLst>
                <a:path w="336330" h="336455">
                  <a:moveTo>
                    <a:pt x="286359" y="0"/>
                  </a:moveTo>
                  <a:lnTo>
                    <a:pt x="0" y="286359"/>
                  </a:lnTo>
                  <a:lnTo>
                    <a:pt x="6502" y="291426"/>
                  </a:lnTo>
                  <a:lnTo>
                    <a:pt x="19810" y="301325"/>
                  </a:lnTo>
                  <a:lnTo>
                    <a:pt x="62654" y="323608"/>
                  </a:lnTo>
                  <a:lnTo>
                    <a:pt x="108349" y="334917"/>
                  </a:lnTo>
                  <a:lnTo>
                    <a:pt x="139426" y="336455"/>
                  </a:lnTo>
                  <a:lnTo>
                    <a:pt x="154932" y="335445"/>
                  </a:lnTo>
                  <a:lnTo>
                    <a:pt x="200440" y="325380"/>
                  </a:lnTo>
                  <a:lnTo>
                    <a:pt x="134505" y="321792"/>
                  </a:lnTo>
                  <a:lnTo>
                    <a:pt x="121485" y="321342"/>
                  </a:lnTo>
                  <a:lnTo>
                    <a:pt x="83408" y="314728"/>
                  </a:lnTo>
                  <a:lnTo>
                    <a:pt x="47601" y="300555"/>
                  </a:lnTo>
                  <a:lnTo>
                    <a:pt x="25496" y="287125"/>
                  </a:lnTo>
                  <a:lnTo>
                    <a:pt x="285635" y="21691"/>
                  </a:lnTo>
                  <a:lnTo>
                    <a:pt x="302428" y="21691"/>
                  </a:lnTo>
                  <a:lnTo>
                    <a:pt x="299979" y="17905"/>
                  </a:lnTo>
                  <a:lnTo>
                    <a:pt x="291426" y="6502"/>
                  </a:lnTo>
                  <a:lnTo>
                    <a:pt x="286359" y="0"/>
                  </a:lnTo>
                  <a:close/>
                </a:path>
                <a:path w="336330" h="336455">
                  <a:moveTo>
                    <a:pt x="219100" y="126542"/>
                  </a:moveTo>
                  <a:lnTo>
                    <a:pt x="206120" y="130777"/>
                  </a:lnTo>
                  <a:lnTo>
                    <a:pt x="198216" y="141722"/>
                  </a:lnTo>
                  <a:lnTo>
                    <a:pt x="192354" y="182956"/>
                  </a:lnTo>
                  <a:lnTo>
                    <a:pt x="193802" y="188734"/>
                  </a:lnTo>
                  <a:lnTo>
                    <a:pt x="206819" y="208254"/>
                  </a:lnTo>
                  <a:lnTo>
                    <a:pt x="206819" y="230670"/>
                  </a:lnTo>
                  <a:lnTo>
                    <a:pt x="139560" y="264667"/>
                  </a:lnTo>
                  <a:lnTo>
                    <a:pt x="134505" y="271894"/>
                  </a:lnTo>
                  <a:lnTo>
                    <a:pt x="134505" y="321792"/>
                  </a:lnTo>
                  <a:lnTo>
                    <a:pt x="209663" y="321792"/>
                  </a:lnTo>
                  <a:lnTo>
                    <a:pt x="213244" y="320399"/>
                  </a:lnTo>
                  <a:lnTo>
                    <a:pt x="155386" y="320399"/>
                  </a:lnTo>
                  <a:lnTo>
                    <a:pt x="148354" y="280527"/>
                  </a:lnTo>
                  <a:lnTo>
                    <a:pt x="148234" y="276961"/>
                  </a:lnTo>
                  <a:lnTo>
                    <a:pt x="149682" y="274789"/>
                  </a:lnTo>
                  <a:lnTo>
                    <a:pt x="211874" y="243687"/>
                  </a:lnTo>
                  <a:lnTo>
                    <a:pt x="232117" y="243687"/>
                  </a:lnTo>
                  <a:lnTo>
                    <a:pt x="220560" y="232130"/>
                  </a:lnTo>
                  <a:lnTo>
                    <a:pt x="220560" y="203923"/>
                  </a:lnTo>
                  <a:lnTo>
                    <a:pt x="208254" y="185115"/>
                  </a:lnTo>
                  <a:lnTo>
                    <a:pt x="207530" y="183667"/>
                  </a:lnTo>
                  <a:lnTo>
                    <a:pt x="206819" y="181508"/>
                  </a:lnTo>
                  <a:lnTo>
                    <a:pt x="206819" y="180060"/>
                  </a:lnTo>
                  <a:lnTo>
                    <a:pt x="208254" y="169938"/>
                  </a:lnTo>
                  <a:lnTo>
                    <a:pt x="276624" y="169938"/>
                  </a:lnTo>
                  <a:lnTo>
                    <a:pt x="274693" y="155473"/>
                  </a:lnTo>
                  <a:lnTo>
                    <a:pt x="210426" y="155473"/>
                  </a:lnTo>
                  <a:lnTo>
                    <a:pt x="211874" y="147523"/>
                  </a:lnTo>
                  <a:lnTo>
                    <a:pt x="212598" y="143903"/>
                  </a:lnTo>
                  <a:lnTo>
                    <a:pt x="215493" y="141008"/>
                  </a:lnTo>
                  <a:lnTo>
                    <a:pt x="271207" y="141008"/>
                  </a:lnTo>
                  <a:lnTo>
                    <a:pt x="267316" y="133090"/>
                  </a:lnTo>
                  <a:lnTo>
                    <a:pt x="255334" y="126852"/>
                  </a:lnTo>
                  <a:lnTo>
                    <a:pt x="219100" y="126542"/>
                  </a:lnTo>
                  <a:close/>
                </a:path>
                <a:path w="336330" h="336455">
                  <a:moveTo>
                    <a:pt x="232117" y="243687"/>
                  </a:moveTo>
                  <a:lnTo>
                    <a:pt x="211874" y="243687"/>
                  </a:lnTo>
                  <a:lnTo>
                    <a:pt x="227787" y="259600"/>
                  </a:lnTo>
                  <a:lnTo>
                    <a:pt x="227787" y="296481"/>
                  </a:lnTo>
                  <a:lnTo>
                    <a:pt x="192742" y="312317"/>
                  </a:lnTo>
                  <a:lnTo>
                    <a:pt x="155386" y="320399"/>
                  </a:lnTo>
                  <a:lnTo>
                    <a:pt x="213244" y="320399"/>
                  </a:lnTo>
                  <a:lnTo>
                    <a:pt x="256056" y="295812"/>
                  </a:lnTo>
                  <a:lnTo>
                    <a:pt x="266736" y="287083"/>
                  </a:lnTo>
                  <a:lnTo>
                    <a:pt x="242252" y="287083"/>
                  </a:lnTo>
                  <a:lnTo>
                    <a:pt x="242252" y="259600"/>
                  </a:lnTo>
                  <a:lnTo>
                    <a:pt x="255259" y="246583"/>
                  </a:lnTo>
                  <a:lnTo>
                    <a:pt x="235013" y="246583"/>
                  </a:lnTo>
                  <a:lnTo>
                    <a:pt x="232117" y="243687"/>
                  </a:lnTo>
                  <a:close/>
                </a:path>
                <a:path w="336330" h="336455">
                  <a:moveTo>
                    <a:pt x="304300" y="243687"/>
                  </a:moveTo>
                  <a:lnTo>
                    <a:pt x="258152" y="243687"/>
                  </a:lnTo>
                  <a:lnTo>
                    <a:pt x="278409" y="253822"/>
                  </a:lnTo>
                  <a:lnTo>
                    <a:pt x="269828" y="263494"/>
                  </a:lnTo>
                  <a:lnTo>
                    <a:pt x="260806" y="272371"/>
                  </a:lnTo>
                  <a:lnTo>
                    <a:pt x="251194" y="280527"/>
                  </a:lnTo>
                  <a:lnTo>
                    <a:pt x="242252" y="287083"/>
                  </a:lnTo>
                  <a:lnTo>
                    <a:pt x="266736" y="287083"/>
                  </a:lnTo>
                  <a:lnTo>
                    <a:pt x="268571" y="285583"/>
                  </a:lnTo>
                  <a:lnTo>
                    <a:pt x="280386" y="274234"/>
                  </a:lnTo>
                  <a:lnTo>
                    <a:pt x="291426" y="261772"/>
                  </a:lnTo>
                  <a:lnTo>
                    <a:pt x="299979" y="250368"/>
                  </a:lnTo>
                  <a:lnTo>
                    <a:pt x="304300" y="243687"/>
                  </a:lnTo>
                  <a:close/>
                </a:path>
                <a:path w="336330" h="336455">
                  <a:moveTo>
                    <a:pt x="276624" y="169938"/>
                  </a:moveTo>
                  <a:lnTo>
                    <a:pt x="261772" y="169938"/>
                  </a:lnTo>
                  <a:lnTo>
                    <a:pt x="263220" y="180060"/>
                  </a:lnTo>
                  <a:lnTo>
                    <a:pt x="263220" y="183667"/>
                  </a:lnTo>
                  <a:lnTo>
                    <a:pt x="261772" y="185115"/>
                  </a:lnTo>
                  <a:lnTo>
                    <a:pt x="249478" y="203923"/>
                  </a:lnTo>
                  <a:lnTo>
                    <a:pt x="249478" y="232130"/>
                  </a:lnTo>
                  <a:lnTo>
                    <a:pt x="235013" y="246583"/>
                  </a:lnTo>
                  <a:lnTo>
                    <a:pt x="255259" y="246583"/>
                  </a:lnTo>
                  <a:lnTo>
                    <a:pt x="258152" y="243687"/>
                  </a:lnTo>
                  <a:lnTo>
                    <a:pt x="304300" y="243687"/>
                  </a:lnTo>
                  <a:lnTo>
                    <a:pt x="305228" y="242252"/>
                  </a:lnTo>
                  <a:lnTo>
                    <a:pt x="287083" y="242252"/>
                  </a:lnTo>
                  <a:lnTo>
                    <a:pt x="263944" y="230670"/>
                  </a:lnTo>
                  <a:lnTo>
                    <a:pt x="263944" y="208254"/>
                  </a:lnTo>
                  <a:lnTo>
                    <a:pt x="276961" y="188734"/>
                  </a:lnTo>
                  <a:lnTo>
                    <a:pt x="278409" y="182956"/>
                  </a:lnTo>
                  <a:lnTo>
                    <a:pt x="277685" y="177888"/>
                  </a:lnTo>
                  <a:lnTo>
                    <a:pt x="276624" y="169938"/>
                  </a:lnTo>
                  <a:close/>
                </a:path>
                <a:path w="336330" h="336455">
                  <a:moveTo>
                    <a:pt x="302428" y="21691"/>
                  </a:moveTo>
                  <a:lnTo>
                    <a:pt x="285635" y="21691"/>
                  </a:lnTo>
                  <a:lnTo>
                    <a:pt x="292809" y="32201"/>
                  </a:lnTo>
                  <a:lnTo>
                    <a:pt x="299195" y="43069"/>
                  </a:lnTo>
                  <a:lnTo>
                    <a:pt x="316839" y="89315"/>
                  </a:lnTo>
                  <a:lnTo>
                    <a:pt x="321818" y="138027"/>
                  </a:lnTo>
                  <a:lnTo>
                    <a:pt x="321080" y="150282"/>
                  </a:lnTo>
                  <a:lnTo>
                    <a:pt x="310172" y="198388"/>
                  </a:lnTo>
                  <a:lnTo>
                    <a:pt x="287083" y="242252"/>
                  </a:lnTo>
                  <a:lnTo>
                    <a:pt x="305228" y="242252"/>
                  </a:lnTo>
                  <a:lnTo>
                    <a:pt x="325188" y="200937"/>
                  </a:lnTo>
                  <a:lnTo>
                    <a:pt x="334641" y="161191"/>
                  </a:lnTo>
                  <a:lnTo>
                    <a:pt x="336330" y="130777"/>
                  </a:lnTo>
                  <a:lnTo>
                    <a:pt x="335991" y="120586"/>
                  </a:lnTo>
                  <a:lnTo>
                    <a:pt x="329239" y="80411"/>
                  </a:lnTo>
                  <a:lnTo>
                    <a:pt x="314384" y="41953"/>
                  </a:lnTo>
                  <a:lnTo>
                    <a:pt x="307632" y="29738"/>
                  </a:lnTo>
                  <a:lnTo>
                    <a:pt x="302428" y="21691"/>
                  </a:lnTo>
                  <a:close/>
                </a:path>
                <a:path w="336330" h="336455">
                  <a:moveTo>
                    <a:pt x="271207" y="141008"/>
                  </a:moveTo>
                  <a:lnTo>
                    <a:pt x="255270" y="141008"/>
                  </a:lnTo>
                  <a:lnTo>
                    <a:pt x="258152" y="143903"/>
                  </a:lnTo>
                  <a:lnTo>
                    <a:pt x="258906" y="147688"/>
                  </a:lnTo>
                  <a:lnTo>
                    <a:pt x="260324" y="155473"/>
                  </a:lnTo>
                  <a:lnTo>
                    <a:pt x="274693" y="155473"/>
                  </a:lnTo>
                  <a:lnTo>
                    <a:pt x="273342" y="145351"/>
                  </a:lnTo>
                  <a:lnTo>
                    <a:pt x="271207" y="141008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4" name="object 13">
              <a:extLst>
                <a:ext uri="{FF2B5EF4-FFF2-40B4-BE49-F238E27FC236}">
                  <a16:creationId xmlns="" xmlns:a16="http://schemas.microsoft.com/office/drawing/2014/main" id="{C80D0B52-6625-4E82-8542-DACEFB3CFDD9}"/>
                </a:ext>
              </a:extLst>
            </p:cNvPr>
            <p:cNvSpPr/>
            <p:nvPr/>
          </p:nvSpPr>
          <p:spPr>
            <a:xfrm>
              <a:off x="1106121" y="3382205"/>
              <a:ext cx="39369" cy="39370"/>
            </a:xfrm>
            <a:custGeom>
              <a:avLst/>
              <a:gdLst/>
              <a:ahLst/>
              <a:cxnLst/>
              <a:rect l="l" t="t" r="r" b="b"/>
              <a:pathLst>
                <a:path w="39369" h="39370">
                  <a:moveTo>
                    <a:pt x="29146" y="0"/>
                  </a:moveTo>
                  <a:lnTo>
                    <a:pt x="0" y="29146"/>
                  </a:lnTo>
                  <a:lnTo>
                    <a:pt x="10223" y="39370"/>
                  </a:lnTo>
                  <a:lnTo>
                    <a:pt x="39370" y="10223"/>
                  </a:lnTo>
                  <a:lnTo>
                    <a:pt x="29146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5" name="object 14">
              <a:extLst>
                <a:ext uri="{FF2B5EF4-FFF2-40B4-BE49-F238E27FC236}">
                  <a16:creationId xmlns="" xmlns:a16="http://schemas.microsoft.com/office/drawing/2014/main" id="{8ECCBEF8-657E-4B31-BB71-4BF1763C4B04}"/>
                </a:ext>
              </a:extLst>
            </p:cNvPr>
            <p:cNvSpPr/>
            <p:nvPr/>
          </p:nvSpPr>
          <p:spPr>
            <a:xfrm>
              <a:off x="925295" y="3577926"/>
              <a:ext cx="31699" cy="31699"/>
            </a:xfrm>
            <a:custGeom>
              <a:avLst/>
              <a:gdLst/>
              <a:ahLst/>
              <a:cxnLst/>
              <a:rect l="l" t="t" r="r" b="b"/>
              <a:pathLst>
                <a:path w="31699" h="31699">
                  <a:moveTo>
                    <a:pt x="21475" y="0"/>
                  </a:moveTo>
                  <a:lnTo>
                    <a:pt x="0" y="21475"/>
                  </a:lnTo>
                  <a:lnTo>
                    <a:pt x="10223" y="31699"/>
                  </a:lnTo>
                  <a:lnTo>
                    <a:pt x="31699" y="10223"/>
                  </a:lnTo>
                  <a:lnTo>
                    <a:pt x="21475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6" name="object 15">
              <a:extLst>
                <a:ext uri="{FF2B5EF4-FFF2-40B4-BE49-F238E27FC236}">
                  <a16:creationId xmlns="" xmlns:a16="http://schemas.microsoft.com/office/drawing/2014/main" id="{F838B12D-0249-463E-8829-CD73B6A64CB9}"/>
                </a:ext>
              </a:extLst>
            </p:cNvPr>
            <p:cNvSpPr/>
            <p:nvPr/>
          </p:nvSpPr>
          <p:spPr>
            <a:xfrm>
              <a:off x="961560" y="3505211"/>
              <a:ext cx="53695" cy="53695"/>
            </a:xfrm>
            <a:custGeom>
              <a:avLst/>
              <a:gdLst/>
              <a:ahLst/>
              <a:cxnLst/>
              <a:rect l="l" t="t" r="r" b="b"/>
              <a:pathLst>
                <a:path w="53695" h="53695">
                  <a:moveTo>
                    <a:pt x="43459" y="0"/>
                  </a:moveTo>
                  <a:lnTo>
                    <a:pt x="0" y="43459"/>
                  </a:lnTo>
                  <a:lnTo>
                    <a:pt x="10236" y="53695"/>
                  </a:lnTo>
                  <a:lnTo>
                    <a:pt x="53695" y="10223"/>
                  </a:lnTo>
                  <a:lnTo>
                    <a:pt x="43459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7" name="object 16">
              <a:extLst>
                <a:ext uri="{FF2B5EF4-FFF2-40B4-BE49-F238E27FC236}">
                  <a16:creationId xmlns="" xmlns:a16="http://schemas.microsoft.com/office/drawing/2014/main" id="{FB045368-DE80-413A-8E76-C3A6FB6537E6}"/>
                </a:ext>
              </a:extLst>
            </p:cNvPr>
            <p:cNvSpPr/>
            <p:nvPr/>
          </p:nvSpPr>
          <p:spPr>
            <a:xfrm>
              <a:off x="1098853" y="3266975"/>
              <a:ext cx="31699" cy="31711"/>
            </a:xfrm>
            <a:custGeom>
              <a:avLst/>
              <a:gdLst/>
              <a:ahLst/>
              <a:cxnLst/>
              <a:rect l="l" t="t" r="r" b="b"/>
              <a:pathLst>
                <a:path w="31699" h="31711">
                  <a:moveTo>
                    <a:pt x="21475" y="0"/>
                  </a:moveTo>
                  <a:lnTo>
                    <a:pt x="0" y="21475"/>
                  </a:lnTo>
                  <a:lnTo>
                    <a:pt x="10223" y="31711"/>
                  </a:lnTo>
                  <a:lnTo>
                    <a:pt x="31699" y="10223"/>
                  </a:lnTo>
                  <a:lnTo>
                    <a:pt x="21475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8" name="object 17">
              <a:extLst>
                <a:ext uri="{FF2B5EF4-FFF2-40B4-BE49-F238E27FC236}">
                  <a16:creationId xmlns="" xmlns:a16="http://schemas.microsoft.com/office/drawing/2014/main" id="{A1B1D61F-B675-44A5-8B2C-C01A7F6E766B}"/>
                </a:ext>
              </a:extLst>
            </p:cNvPr>
            <p:cNvSpPr/>
            <p:nvPr/>
          </p:nvSpPr>
          <p:spPr>
            <a:xfrm>
              <a:off x="1069994" y="3223158"/>
              <a:ext cx="46545" cy="46520"/>
            </a:xfrm>
            <a:custGeom>
              <a:avLst/>
              <a:gdLst/>
              <a:ahLst/>
              <a:cxnLst/>
              <a:rect l="l" t="t" r="r" b="b"/>
              <a:pathLst>
                <a:path w="46545" h="46520">
                  <a:moveTo>
                    <a:pt x="36309" y="0"/>
                  </a:moveTo>
                  <a:lnTo>
                    <a:pt x="0" y="36296"/>
                  </a:lnTo>
                  <a:lnTo>
                    <a:pt x="10236" y="46520"/>
                  </a:lnTo>
                  <a:lnTo>
                    <a:pt x="46545" y="10223"/>
                  </a:lnTo>
                  <a:lnTo>
                    <a:pt x="36309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9" name="object 18">
              <a:extLst>
                <a:ext uri="{FF2B5EF4-FFF2-40B4-BE49-F238E27FC236}">
                  <a16:creationId xmlns="" xmlns:a16="http://schemas.microsoft.com/office/drawing/2014/main" id="{2423BDB3-B780-447C-BFCB-31E225271C75}"/>
                </a:ext>
              </a:extLst>
            </p:cNvPr>
            <p:cNvSpPr/>
            <p:nvPr/>
          </p:nvSpPr>
          <p:spPr>
            <a:xfrm>
              <a:off x="795238" y="3613682"/>
              <a:ext cx="53695" cy="53695"/>
            </a:xfrm>
            <a:custGeom>
              <a:avLst/>
              <a:gdLst/>
              <a:ahLst/>
              <a:cxnLst/>
              <a:rect l="l" t="t" r="r" b="b"/>
              <a:pathLst>
                <a:path w="53695" h="53695">
                  <a:moveTo>
                    <a:pt x="43459" y="0"/>
                  </a:moveTo>
                  <a:lnTo>
                    <a:pt x="0" y="43459"/>
                  </a:lnTo>
                  <a:lnTo>
                    <a:pt x="10236" y="53695"/>
                  </a:lnTo>
                  <a:lnTo>
                    <a:pt x="53695" y="10223"/>
                  </a:lnTo>
                  <a:lnTo>
                    <a:pt x="43459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0" name="object 19">
              <a:extLst>
                <a:ext uri="{FF2B5EF4-FFF2-40B4-BE49-F238E27FC236}">
                  <a16:creationId xmlns="" xmlns:a16="http://schemas.microsoft.com/office/drawing/2014/main" id="{A795F0E7-1351-477C-9D8F-919B9163FA7C}"/>
                </a:ext>
              </a:extLst>
            </p:cNvPr>
            <p:cNvSpPr/>
            <p:nvPr/>
          </p:nvSpPr>
          <p:spPr>
            <a:xfrm>
              <a:off x="845746" y="3635777"/>
              <a:ext cx="31711" cy="31699"/>
            </a:xfrm>
            <a:custGeom>
              <a:avLst/>
              <a:gdLst/>
              <a:ahLst/>
              <a:cxnLst/>
              <a:rect l="l" t="t" r="r" b="b"/>
              <a:pathLst>
                <a:path w="31711" h="31699">
                  <a:moveTo>
                    <a:pt x="21475" y="0"/>
                  </a:moveTo>
                  <a:lnTo>
                    <a:pt x="0" y="21475"/>
                  </a:lnTo>
                  <a:lnTo>
                    <a:pt x="10236" y="31699"/>
                  </a:lnTo>
                  <a:lnTo>
                    <a:pt x="31711" y="10223"/>
                  </a:lnTo>
                  <a:lnTo>
                    <a:pt x="21475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1" name="object 20">
              <a:extLst>
                <a:ext uri="{FF2B5EF4-FFF2-40B4-BE49-F238E27FC236}">
                  <a16:creationId xmlns="" xmlns:a16="http://schemas.microsoft.com/office/drawing/2014/main" id="{6E2D0B7D-942A-4369-89B4-A1EF398FF497}"/>
                </a:ext>
              </a:extLst>
            </p:cNvPr>
            <p:cNvSpPr/>
            <p:nvPr/>
          </p:nvSpPr>
          <p:spPr>
            <a:xfrm>
              <a:off x="997612" y="3303134"/>
              <a:ext cx="31699" cy="31699"/>
            </a:xfrm>
            <a:custGeom>
              <a:avLst/>
              <a:gdLst/>
              <a:ahLst/>
              <a:cxnLst/>
              <a:rect l="l" t="t" r="r" b="b"/>
              <a:pathLst>
                <a:path w="31699" h="31699">
                  <a:moveTo>
                    <a:pt x="21475" y="0"/>
                  </a:moveTo>
                  <a:lnTo>
                    <a:pt x="0" y="21475"/>
                  </a:lnTo>
                  <a:lnTo>
                    <a:pt x="10223" y="31699"/>
                  </a:lnTo>
                  <a:lnTo>
                    <a:pt x="31699" y="10223"/>
                  </a:lnTo>
                  <a:lnTo>
                    <a:pt x="21475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2" name="object 21">
              <a:extLst>
                <a:ext uri="{FF2B5EF4-FFF2-40B4-BE49-F238E27FC236}">
                  <a16:creationId xmlns="" xmlns:a16="http://schemas.microsoft.com/office/drawing/2014/main" id="{8B4FDABF-D617-4501-9A11-A4E5450D64F7}"/>
                </a:ext>
              </a:extLst>
            </p:cNvPr>
            <p:cNvSpPr/>
            <p:nvPr/>
          </p:nvSpPr>
          <p:spPr>
            <a:xfrm>
              <a:off x="799095" y="3368045"/>
              <a:ext cx="50114" cy="50114"/>
            </a:xfrm>
            <a:custGeom>
              <a:avLst/>
              <a:gdLst/>
              <a:ahLst/>
              <a:cxnLst/>
              <a:rect l="l" t="t" r="r" b="b"/>
              <a:pathLst>
                <a:path w="50114" h="50114">
                  <a:moveTo>
                    <a:pt x="39890" y="0"/>
                  </a:moveTo>
                  <a:lnTo>
                    <a:pt x="0" y="39890"/>
                  </a:lnTo>
                  <a:lnTo>
                    <a:pt x="10223" y="50114"/>
                  </a:lnTo>
                  <a:lnTo>
                    <a:pt x="50114" y="10236"/>
                  </a:lnTo>
                  <a:lnTo>
                    <a:pt x="39890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3" name="object 22">
              <a:extLst>
                <a:ext uri="{FF2B5EF4-FFF2-40B4-BE49-F238E27FC236}">
                  <a16:creationId xmlns="" xmlns:a16="http://schemas.microsoft.com/office/drawing/2014/main" id="{5F09B0FC-311D-412B-80B8-7BD627AACBFA}"/>
                </a:ext>
              </a:extLst>
            </p:cNvPr>
            <p:cNvSpPr/>
            <p:nvPr/>
          </p:nvSpPr>
          <p:spPr>
            <a:xfrm>
              <a:off x="1031544" y="3590163"/>
              <a:ext cx="28917" cy="14465"/>
            </a:xfrm>
            <a:custGeom>
              <a:avLst/>
              <a:gdLst/>
              <a:ahLst/>
              <a:cxnLst/>
              <a:rect l="l" t="t" r="r" b="b"/>
              <a:pathLst>
                <a:path w="28917" h="14465">
                  <a:moveTo>
                    <a:pt x="0" y="7232"/>
                  </a:moveTo>
                  <a:lnTo>
                    <a:pt x="28917" y="7232"/>
                  </a:lnTo>
                </a:path>
              </a:pathLst>
            </a:custGeom>
            <a:ln w="15735">
              <a:solidFill>
                <a:srgbClr val="EE194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5397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1" t="28104" r="1385" b="5269"/>
          <a:stretch/>
        </p:blipFill>
        <p:spPr>
          <a:xfrm>
            <a:off x="5342708" y="0"/>
            <a:ext cx="7476213" cy="685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4EA5597-E20C-4242-8C55-79200A485D4F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10" name="object 4"/>
          <p:cNvSpPr txBox="1">
            <a:spLocks noChangeArrowheads="1"/>
          </p:cNvSpPr>
          <p:nvPr/>
        </p:nvSpPr>
        <p:spPr bwMode="auto">
          <a:xfrm>
            <a:off x="1729039" y="2663129"/>
            <a:ext cx="3305861" cy="2735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Понятные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endParaRPr lang="ru-RU" altLang="ru-RU" sz="2000" dirty="0" smtClean="0">
              <a:solidFill>
                <a:srgbClr val="595959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Простые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endParaRPr lang="ru-RU" altLang="ru-RU" sz="2000" dirty="0" smtClean="0">
              <a:solidFill>
                <a:srgbClr val="595959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Которые можно использовать где угодно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endParaRPr lang="ru-RU" altLang="ru-RU" sz="2000" dirty="0" smtClean="0">
              <a:solidFill>
                <a:srgbClr val="595959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Которые не требуют обучения</a:t>
            </a:r>
            <a:endParaRPr lang="ru-RU" altLang="ru-RU" sz="2000" dirty="0">
              <a:solidFill>
                <a:srgbClr val="595959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9173" y="590007"/>
            <a:ext cx="5171294" cy="1208456"/>
          </a:xfrm>
        </p:spPr>
        <p:txBody>
          <a:bodyPr>
            <a:noAutofit/>
          </a:bodyPr>
          <a:lstStyle/>
          <a:p>
            <a:r>
              <a:rPr lang="ru-RU" altLang="ru-RU" sz="3600" dirty="0" smtClean="0">
                <a:solidFill>
                  <a:srgbClr val="2F385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Какие технологии позволят решить проблемы</a:t>
            </a:r>
            <a:endParaRPr lang="ru-RU" sz="3600" dirty="0"/>
          </a:p>
        </p:txBody>
      </p:sp>
      <p:pic>
        <p:nvPicPr>
          <p:cNvPr id="24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610" y="2544698"/>
            <a:ext cx="4508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88" y="5061883"/>
            <a:ext cx="4826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F824EE19-264B-4C3C-96A4-6229C03B5F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1935" y="4182252"/>
            <a:ext cx="384543" cy="512724"/>
          </a:xfrm>
          <a:prstGeom prst="rect">
            <a:avLst/>
          </a:prstGeom>
        </p:spPr>
      </p:pic>
      <p:grpSp>
        <p:nvGrpSpPr>
          <p:cNvPr id="27" name="Группа 26">
            <a:extLst>
              <a:ext uri="{FF2B5EF4-FFF2-40B4-BE49-F238E27FC236}">
                <a16:creationId xmlns="" xmlns:a16="http://schemas.microsoft.com/office/drawing/2014/main" id="{59B15162-A5FC-4350-8869-4464A7A9C9C9}"/>
              </a:ext>
            </a:extLst>
          </p:cNvPr>
          <p:cNvGrpSpPr/>
          <p:nvPr/>
        </p:nvGrpSpPr>
        <p:grpSpPr>
          <a:xfrm>
            <a:off x="884388" y="3317879"/>
            <a:ext cx="476768" cy="584200"/>
            <a:chOff x="725477" y="1813076"/>
            <a:chExt cx="417556" cy="417558"/>
          </a:xfrm>
        </p:grpSpPr>
        <p:sp>
          <p:nvSpPr>
            <p:cNvPr id="28" name="object 23">
              <a:extLst>
                <a:ext uri="{FF2B5EF4-FFF2-40B4-BE49-F238E27FC236}">
                  <a16:creationId xmlns="" xmlns:a16="http://schemas.microsoft.com/office/drawing/2014/main" id="{2A4960B6-7E86-45BF-BEB5-C8B88F03209A}"/>
                </a:ext>
              </a:extLst>
            </p:cNvPr>
            <p:cNvSpPr/>
            <p:nvPr/>
          </p:nvSpPr>
          <p:spPr>
            <a:xfrm>
              <a:off x="983063" y="2091466"/>
              <a:ext cx="27851" cy="27812"/>
            </a:xfrm>
            <a:custGeom>
              <a:avLst/>
              <a:gdLst/>
              <a:ahLst/>
              <a:cxnLst/>
              <a:rect l="l" t="t" r="r" b="b"/>
              <a:pathLst>
                <a:path w="27851" h="27812">
                  <a:moveTo>
                    <a:pt x="6972" y="0"/>
                  </a:moveTo>
                  <a:lnTo>
                    <a:pt x="3111" y="0"/>
                  </a:lnTo>
                  <a:lnTo>
                    <a:pt x="0" y="3124"/>
                  </a:lnTo>
                  <a:lnTo>
                    <a:pt x="0" y="10807"/>
                  </a:lnTo>
                  <a:lnTo>
                    <a:pt x="3111" y="13919"/>
                  </a:lnTo>
                  <a:lnTo>
                    <a:pt x="10807" y="13919"/>
                  </a:lnTo>
                  <a:lnTo>
                    <a:pt x="13919" y="17030"/>
                  </a:lnTo>
                  <a:lnTo>
                    <a:pt x="13931" y="24701"/>
                  </a:lnTo>
                  <a:lnTo>
                    <a:pt x="17043" y="27813"/>
                  </a:lnTo>
                  <a:lnTo>
                    <a:pt x="24739" y="27813"/>
                  </a:lnTo>
                  <a:lnTo>
                    <a:pt x="27851" y="24701"/>
                  </a:lnTo>
                  <a:lnTo>
                    <a:pt x="27851" y="20853"/>
                  </a:lnTo>
                  <a:lnTo>
                    <a:pt x="23213" y="7768"/>
                  </a:lnTo>
                  <a:lnTo>
                    <a:pt x="11637" y="527"/>
                  </a:lnTo>
                  <a:lnTo>
                    <a:pt x="6972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9" name="object 24">
              <a:extLst>
                <a:ext uri="{FF2B5EF4-FFF2-40B4-BE49-F238E27FC236}">
                  <a16:creationId xmlns="" xmlns:a16="http://schemas.microsoft.com/office/drawing/2014/main" id="{AD760412-86FC-40E1-A344-193DCAA892DA}"/>
                </a:ext>
              </a:extLst>
            </p:cNvPr>
            <p:cNvSpPr/>
            <p:nvPr/>
          </p:nvSpPr>
          <p:spPr>
            <a:xfrm>
              <a:off x="899453" y="2105359"/>
              <a:ext cx="27851" cy="13944"/>
            </a:xfrm>
            <a:custGeom>
              <a:avLst/>
              <a:gdLst/>
              <a:ahLst/>
              <a:cxnLst/>
              <a:rect l="l" t="t" r="r" b="b"/>
              <a:pathLst>
                <a:path w="27851" h="13944">
                  <a:moveTo>
                    <a:pt x="24726" y="0"/>
                  </a:moveTo>
                  <a:lnTo>
                    <a:pt x="3111" y="25"/>
                  </a:lnTo>
                  <a:lnTo>
                    <a:pt x="12" y="3124"/>
                  </a:lnTo>
                  <a:lnTo>
                    <a:pt x="0" y="10833"/>
                  </a:lnTo>
                  <a:lnTo>
                    <a:pt x="3124" y="13944"/>
                  </a:lnTo>
                  <a:lnTo>
                    <a:pt x="24726" y="13931"/>
                  </a:lnTo>
                  <a:lnTo>
                    <a:pt x="27825" y="10833"/>
                  </a:lnTo>
                  <a:lnTo>
                    <a:pt x="27851" y="3124"/>
                  </a:lnTo>
                  <a:lnTo>
                    <a:pt x="24726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0" name="object 25">
              <a:extLst>
                <a:ext uri="{FF2B5EF4-FFF2-40B4-BE49-F238E27FC236}">
                  <a16:creationId xmlns="" xmlns:a16="http://schemas.microsoft.com/office/drawing/2014/main" id="{CF9EA326-D742-48B8-A2B0-5C0EBAEA3A0D}"/>
                </a:ext>
              </a:extLst>
            </p:cNvPr>
            <p:cNvSpPr/>
            <p:nvPr/>
          </p:nvSpPr>
          <p:spPr>
            <a:xfrm>
              <a:off x="903711" y="2076010"/>
              <a:ext cx="28219" cy="19977"/>
            </a:xfrm>
            <a:custGeom>
              <a:avLst/>
              <a:gdLst/>
              <a:ahLst/>
              <a:cxnLst/>
              <a:rect l="l" t="t" r="r" b="b"/>
              <a:pathLst>
                <a:path w="28219" h="19977">
                  <a:moveTo>
                    <a:pt x="6591" y="0"/>
                  </a:moveTo>
                  <a:lnTo>
                    <a:pt x="2616" y="1866"/>
                  </a:lnTo>
                  <a:lnTo>
                    <a:pt x="0" y="9080"/>
                  </a:lnTo>
                  <a:lnTo>
                    <a:pt x="1841" y="13055"/>
                  </a:lnTo>
                  <a:lnTo>
                    <a:pt x="20866" y="19977"/>
                  </a:lnTo>
                  <a:lnTo>
                    <a:pt x="23495" y="19532"/>
                  </a:lnTo>
                  <a:lnTo>
                    <a:pt x="27317" y="16319"/>
                  </a:lnTo>
                  <a:lnTo>
                    <a:pt x="28219" y="13830"/>
                  </a:lnTo>
                  <a:lnTo>
                    <a:pt x="27343" y="8915"/>
                  </a:lnTo>
                  <a:lnTo>
                    <a:pt x="25628" y="6883"/>
                  </a:lnTo>
                  <a:lnTo>
                    <a:pt x="6591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1" name="object 26">
              <a:extLst>
                <a:ext uri="{FF2B5EF4-FFF2-40B4-BE49-F238E27FC236}">
                  <a16:creationId xmlns="" xmlns:a16="http://schemas.microsoft.com/office/drawing/2014/main" id="{264B561C-0252-4C38-9E14-183DFAE32156}"/>
                </a:ext>
              </a:extLst>
            </p:cNvPr>
            <p:cNvSpPr/>
            <p:nvPr/>
          </p:nvSpPr>
          <p:spPr>
            <a:xfrm>
              <a:off x="904292" y="2128808"/>
              <a:ext cx="27647" cy="19558"/>
            </a:xfrm>
            <a:custGeom>
              <a:avLst/>
              <a:gdLst/>
              <a:ahLst/>
              <a:cxnLst/>
              <a:rect l="l" t="t" r="r" b="b"/>
              <a:pathLst>
                <a:path w="27647" h="19558">
                  <a:moveTo>
                    <a:pt x="20319" y="0"/>
                  </a:moveTo>
                  <a:lnTo>
                    <a:pt x="2565" y="6477"/>
                  </a:lnTo>
                  <a:lnTo>
                    <a:pt x="863" y="8509"/>
                  </a:lnTo>
                  <a:lnTo>
                    <a:pt x="0" y="13411"/>
                  </a:lnTo>
                  <a:lnTo>
                    <a:pt x="914" y="15900"/>
                  </a:lnTo>
                  <a:lnTo>
                    <a:pt x="4724" y="19100"/>
                  </a:lnTo>
                  <a:lnTo>
                    <a:pt x="7340" y="19558"/>
                  </a:lnTo>
                  <a:lnTo>
                    <a:pt x="25095" y="13068"/>
                  </a:lnTo>
                  <a:lnTo>
                    <a:pt x="26784" y="11036"/>
                  </a:lnTo>
                  <a:lnTo>
                    <a:pt x="27647" y="6146"/>
                  </a:lnTo>
                  <a:lnTo>
                    <a:pt x="26733" y="3657"/>
                  </a:lnTo>
                  <a:lnTo>
                    <a:pt x="22936" y="457"/>
                  </a:lnTo>
                  <a:lnTo>
                    <a:pt x="20319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2" name="object 27">
              <a:extLst>
                <a:ext uri="{FF2B5EF4-FFF2-40B4-BE49-F238E27FC236}">
                  <a16:creationId xmlns="" xmlns:a16="http://schemas.microsoft.com/office/drawing/2014/main" id="{6EF47CB1-B81D-4C14-B92B-E3C23E6A0934}"/>
                </a:ext>
              </a:extLst>
            </p:cNvPr>
            <p:cNvSpPr/>
            <p:nvPr/>
          </p:nvSpPr>
          <p:spPr>
            <a:xfrm>
              <a:off x="1052612" y="2105356"/>
              <a:ext cx="27787" cy="13919"/>
            </a:xfrm>
            <a:custGeom>
              <a:avLst/>
              <a:gdLst/>
              <a:ahLst/>
              <a:cxnLst/>
              <a:rect l="l" t="t" r="r" b="b"/>
              <a:pathLst>
                <a:path w="27787" h="13919">
                  <a:moveTo>
                    <a:pt x="24676" y="0"/>
                  </a:moveTo>
                  <a:lnTo>
                    <a:pt x="3086" y="38"/>
                  </a:lnTo>
                  <a:lnTo>
                    <a:pt x="25" y="3111"/>
                  </a:lnTo>
                  <a:lnTo>
                    <a:pt x="0" y="10795"/>
                  </a:lnTo>
                  <a:lnTo>
                    <a:pt x="3086" y="13906"/>
                  </a:lnTo>
                  <a:lnTo>
                    <a:pt x="24676" y="13919"/>
                  </a:lnTo>
                  <a:lnTo>
                    <a:pt x="27787" y="10795"/>
                  </a:lnTo>
                  <a:lnTo>
                    <a:pt x="27787" y="3111"/>
                  </a:lnTo>
                  <a:lnTo>
                    <a:pt x="24676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3" name="object 28">
              <a:extLst>
                <a:ext uri="{FF2B5EF4-FFF2-40B4-BE49-F238E27FC236}">
                  <a16:creationId xmlns="" xmlns:a16="http://schemas.microsoft.com/office/drawing/2014/main" id="{E6F03447-F68E-447D-B0A2-28536DFBDA02}"/>
                </a:ext>
              </a:extLst>
            </p:cNvPr>
            <p:cNvSpPr/>
            <p:nvPr/>
          </p:nvSpPr>
          <p:spPr>
            <a:xfrm>
              <a:off x="1047978" y="2076315"/>
              <a:ext cx="27787" cy="19126"/>
            </a:xfrm>
            <a:custGeom>
              <a:avLst/>
              <a:gdLst/>
              <a:ahLst/>
              <a:cxnLst/>
              <a:rect l="l" t="t" r="r" b="b"/>
              <a:pathLst>
                <a:path w="27787" h="19126">
                  <a:moveTo>
                    <a:pt x="20446" y="0"/>
                  </a:moveTo>
                  <a:lnTo>
                    <a:pt x="1879" y="6781"/>
                  </a:lnTo>
                  <a:lnTo>
                    <a:pt x="0" y="10058"/>
                  </a:lnTo>
                  <a:lnTo>
                    <a:pt x="1168" y="16700"/>
                  </a:lnTo>
                  <a:lnTo>
                    <a:pt x="4051" y="19126"/>
                  </a:lnTo>
                  <a:lnTo>
                    <a:pt x="8242" y="19126"/>
                  </a:lnTo>
                  <a:lnTo>
                    <a:pt x="9055" y="18986"/>
                  </a:lnTo>
                  <a:lnTo>
                    <a:pt x="25222" y="13080"/>
                  </a:lnTo>
                  <a:lnTo>
                    <a:pt x="26923" y="11048"/>
                  </a:lnTo>
                  <a:lnTo>
                    <a:pt x="27787" y="6146"/>
                  </a:lnTo>
                  <a:lnTo>
                    <a:pt x="26873" y="3657"/>
                  </a:lnTo>
                  <a:lnTo>
                    <a:pt x="23063" y="457"/>
                  </a:lnTo>
                  <a:lnTo>
                    <a:pt x="20446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4" name="object 29">
              <a:extLst>
                <a:ext uri="{FF2B5EF4-FFF2-40B4-BE49-F238E27FC236}">
                  <a16:creationId xmlns="" xmlns:a16="http://schemas.microsoft.com/office/drawing/2014/main" id="{27E6E641-CA40-4654-AAAE-8837FC9B087F}"/>
                </a:ext>
              </a:extLst>
            </p:cNvPr>
            <p:cNvSpPr/>
            <p:nvPr/>
          </p:nvSpPr>
          <p:spPr>
            <a:xfrm>
              <a:off x="1047619" y="2128245"/>
              <a:ext cx="28740" cy="20421"/>
            </a:xfrm>
            <a:custGeom>
              <a:avLst/>
              <a:gdLst/>
              <a:ahLst/>
              <a:cxnLst/>
              <a:rect l="l" t="t" r="r" b="b"/>
              <a:pathLst>
                <a:path w="28740" h="20421">
                  <a:moveTo>
                    <a:pt x="6604" y="0"/>
                  </a:moveTo>
                  <a:lnTo>
                    <a:pt x="2628" y="1866"/>
                  </a:lnTo>
                  <a:lnTo>
                    <a:pt x="0" y="9067"/>
                  </a:lnTo>
                  <a:lnTo>
                    <a:pt x="1854" y="13055"/>
                  </a:lnTo>
                  <a:lnTo>
                    <a:pt x="22148" y="20421"/>
                  </a:lnTo>
                  <a:lnTo>
                    <a:pt x="26123" y="18554"/>
                  </a:lnTo>
                  <a:lnTo>
                    <a:pt x="28740" y="11353"/>
                  </a:lnTo>
                  <a:lnTo>
                    <a:pt x="26885" y="7365"/>
                  </a:lnTo>
                  <a:lnTo>
                    <a:pt x="6604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5" name="object 30">
              <a:extLst>
                <a:ext uri="{FF2B5EF4-FFF2-40B4-BE49-F238E27FC236}">
                  <a16:creationId xmlns="" xmlns:a16="http://schemas.microsoft.com/office/drawing/2014/main" id="{5BB08C25-90F2-40C5-9AC0-98BF945711D5}"/>
                </a:ext>
              </a:extLst>
            </p:cNvPr>
            <p:cNvSpPr/>
            <p:nvPr/>
          </p:nvSpPr>
          <p:spPr>
            <a:xfrm>
              <a:off x="822906" y="1841702"/>
              <a:ext cx="97360" cy="110562"/>
            </a:xfrm>
            <a:custGeom>
              <a:avLst/>
              <a:gdLst/>
              <a:ahLst/>
              <a:cxnLst/>
              <a:rect l="l" t="t" r="r" b="b"/>
              <a:pathLst>
                <a:path w="97360" h="110562">
                  <a:moveTo>
                    <a:pt x="81471" y="13257"/>
                  </a:moveTo>
                  <a:lnTo>
                    <a:pt x="46927" y="13257"/>
                  </a:lnTo>
                  <a:lnTo>
                    <a:pt x="63260" y="17798"/>
                  </a:lnTo>
                  <a:lnTo>
                    <a:pt x="74362" y="25077"/>
                  </a:lnTo>
                  <a:lnTo>
                    <a:pt x="80883" y="34563"/>
                  </a:lnTo>
                  <a:lnTo>
                    <a:pt x="82949" y="49207"/>
                  </a:lnTo>
                  <a:lnTo>
                    <a:pt x="81043" y="60606"/>
                  </a:lnTo>
                  <a:lnTo>
                    <a:pt x="71194" y="73435"/>
                  </a:lnTo>
                  <a:lnTo>
                    <a:pt x="61365" y="80228"/>
                  </a:lnTo>
                  <a:lnTo>
                    <a:pt x="46875" y="83358"/>
                  </a:lnTo>
                  <a:lnTo>
                    <a:pt x="41795" y="89200"/>
                  </a:lnTo>
                  <a:lnTo>
                    <a:pt x="41757" y="107450"/>
                  </a:lnTo>
                  <a:lnTo>
                    <a:pt x="44869" y="110562"/>
                  </a:lnTo>
                  <a:lnTo>
                    <a:pt x="52552" y="110562"/>
                  </a:lnTo>
                  <a:lnTo>
                    <a:pt x="55676" y="107450"/>
                  </a:lnTo>
                  <a:lnTo>
                    <a:pt x="55676" y="96147"/>
                  </a:lnTo>
                  <a:lnTo>
                    <a:pt x="68795" y="92329"/>
                  </a:lnTo>
                  <a:lnTo>
                    <a:pt x="79993" y="85289"/>
                  </a:lnTo>
                  <a:lnTo>
                    <a:pt x="88798" y="75622"/>
                  </a:lnTo>
                  <a:lnTo>
                    <a:pt x="94744" y="63927"/>
                  </a:lnTo>
                  <a:lnTo>
                    <a:pt x="97360" y="50802"/>
                  </a:lnTo>
                  <a:lnTo>
                    <a:pt x="94365" y="34929"/>
                  </a:lnTo>
                  <a:lnTo>
                    <a:pt x="88389" y="21715"/>
                  </a:lnTo>
                  <a:lnTo>
                    <a:pt x="81471" y="13257"/>
                  </a:lnTo>
                  <a:close/>
                </a:path>
                <a:path w="97360" h="110562">
                  <a:moveTo>
                    <a:pt x="57422" y="0"/>
                  </a:moveTo>
                  <a:lnTo>
                    <a:pt x="14292" y="14895"/>
                  </a:lnTo>
                  <a:lnTo>
                    <a:pt x="0" y="51773"/>
                  </a:lnTo>
                  <a:lnTo>
                    <a:pt x="3111" y="54885"/>
                  </a:lnTo>
                  <a:lnTo>
                    <a:pt x="10807" y="54885"/>
                  </a:lnTo>
                  <a:lnTo>
                    <a:pt x="13919" y="51773"/>
                  </a:lnTo>
                  <a:lnTo>
                    <a:pt x="13919" y="47925"/>
                  </a:lnTo>
                  <a:lnTo>
                    <a:pt x="16361" y="35090"/>
                  </a:lnTo>
                  <a:lnTo>
                    <a:pt x="23321" y="24130"/>
                  </a:lnTo>
                  <a:lnTo>
                    <a:pt x="35399" y="16302"/>
                  </a:lnTo>
                  <a:lnTo>
                    <a:pt x="46927" y="13257"/>
                  </a:lnTo>
                  <a:lnTo>
                    <a:pt x="81471" y="13257"/>
                  </a:lnTo>
                  <a:lnTo>
                    <a:pt x="79916" y="11356"/>
                  </a:lnTo>
                  <a:lnTo>
                    <a:pt x="69432" y="4052"/>
                  </a:lnTo>
                  <a:lnTo>
                    <a:pt x="57422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6" name="object 31">
              <a:extLst>
                <a:ext uri="{FF2B5EF4-FFF2-40B4-BE49-F238E27FC236}">
                  <a16:creationId xmlns="" xmlns:a16="http://schemas.microsoft.com/office/drawing/2014/main" id="{25616D9A-3088-43A5-87A3-0756071FCCBB}"/>
                </a:ext>
              </a:extLst>
            </p:cNvPr>
            <p:cNvSpPr/>
            <p:nvPr/>
          </p:nvSpPr>
          <p:spPr>
            <a:xfrm>
              <a:off x="864774" y="1966040"/>
              <a:ext cx="13792" cy="14084"/>
            </a:xfrm>
            <a:custGeom>
              <a:avLst/>
              <a:gdLst/>
              <a:ahLst/>
              <a:cxnLst/>
              <a:rect l="l" t="t" r="r" b="b"/>
              <a:pathLst>
                <a:path w="13792" h="14084">
                  <a:moveTo>
                    <a:pt x="7798" y="0"/>
                  </a:moveTo>
                  <a:lnTo>
                    <a:pt x="5893" y="0"/>
                  </a:lnTo>
                  <a:lnTo>
                    <a:pt x="3300" y="1054"/>
                  </a:lnTo>
                  <a:lnTo>
                    <a:pt x="0" y="8026"/>
                  </a:lnTo>
                  <a:lnTo>
                    <a:pt x="102" y="8928"/>
                  </a:lnTo>
                  <a:lnTo>
                    <a:pt x="241" y="9347"/>
                  </a:lnTo>
                  <a:lnTo>
                    <a:pt x="444" y="9740"/>
                  </a:lnTo>
                  <a:lnTo>
                    <a:pt x="597" y="10185"/>
                  </a:lnTo>
                  <a:lnTo>
                    <a:pt x="7760" y="14084"/>
                  </a:lnTo>
                  <a:lnTo>
                    <a:pt x="8661" y="13893"/>
                  </a:lnTo>
                  <a:lnTo>
                    <a:pt x="9487" y="13500"/>
                  </a:lnTo>
                  <a:lnTo>
                    <a:pt x="10338" y="13144"/>
                  </a:lnTo>
                  <a:lnTo>
                    <a:pt x="13246" y="9740"/>
                  </a:lnTo>
                  <a:lnTo>
                    <a:pt x="13449" y="9347"/>
                  </a:lnTo>
                  <a:lnTo>
                    <a:pt x="13589" y="8928"/>
                  </a:lnTo>
                  <a:lnTo>
                    <a:pt x="13741" y="8026"/>
                  </a:lnTo>
                  <a:lnTo>
                    <a:pt x="13792" y="6184"/>
                  </a:lnTo>
                  <a:lnTo>
                    <a:pt x="13614" y="5295"/>
                  </a:lnTo>
                  <a:lnTo>
                    <a:pt x="10277" y="1028"/>
                  </a:lnTo>
                  <a:lnTo>
                    <a:pt x="7798" y="0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7" name="object 32">
              <a:extLst>
                <a:ext uri="{FF2B5EF4-FFF2-40B4-BE49-F238E27FC236}">
                  <a16:creationId xmlns="" xmlns:a16="http://schemas.microsoft.com/office/drawing/2014/main" id="{896D5587-8196-4BEF-91EE-6A8C59851B5E}"/>
                </a:ext>
              </a:extLst>
            </p:cNvPr>
            <p:cNvSpPr/>
            <p:nvPr/>
          </p:nvSpPr>
          <p:spPr>
            <a:xfrm>
              <a:off x="725477" y="1813076"/>
              <a:ext cx="306209" cy="251625"/>
            </a:xfrm>
            <a:custGeom>
              <a:avLst/>
              <a:gdLst/>
              <a:ahLst/>
              <a:cxnLst/>
              <a:rect l="l" t="t" r="r" b="b"/>
              <a:pathLst>
                <a:path w="306209" h="251625">
                  <a:moveTo>
                    <a:pt x="27838" y="0"/>
                  </a:moveTo>
                  <a:lnTo>
                    <a:pt x="14194" y="3583"/>
                  </a:lnTo>
                  <a:lnTo>
                    <a:pt x="4288" y="13008"/>
                  </a:lnTo>
                  <a:lnTo>
                    <a:pt x="39" y="26361"/>
                  </a:lnTo>
                  <a:lnTo>
                    <a:pt x="0" y="167017"/>
                  </a:lnTo>
                  <a:lnTo>
                    <a:pt x="3577" y="180661"/>
                  </a:lnTo>
                  <a:lnTo>
                    <a:pt x="13004" y="190567"/>
                  </a:lnTo>
                  <a:lnTo>
                    <a:pt x="26361" y="194816"/>
                  </a:lnTo>
                  <a:lnTo>
                    <a:pt x="27838" y="194856"/>
                  </a:lnTo>
                  <a:lnTo>
                    <a:pt x="34797" y="194856"/>
                  </a:lnTo>
                  <a:lnTo>
                    <a:pt x="34797" y="242239"/>
                  </a:lnTo>
                  <a:lnTo>
                    <a:pt x="38176" y="247319"/>
                  </a:lnTo>
                  <a:lnTo>
                    <a:pt x="48590" y="251625"/>
                  </a:lnTo>
                  <a:lnTo>
                    <a:pt x="54571" y="250431"/>
                  </a:lnTo>
                  <a:lnTo>
                    <a:pt x="58877" y="246113"/>
                  </a:lnTo>
                  <a:lnTo>
                    <a:pt x="66684" y="236550"/>
                  </a:lnTo>
                  <a:lnTo>
                    <a:pt x="48717" y="236550"/>
                  </a:lnTo>
                  <a:lnTo>
                    <a:pt x="48717" y="184061"/>
                  </a:lnTo>
                  <a:lnTo>
                    <a:pt x="45605" y="180949"/>
                  </a:lnTo>
                  <a:lnTo>
                    <a:pt x="20154" y="180936"/>
                  </a:lnTo>
                  <a:lnTo>
                    <a:pt x="13919" y="174701"/>
                  </a:lnTo>
                  <a:lnTo>
                    <a:pt x="13919" y="20154"/>
                  </a:lnTo>
                  <a:lnTo>
                    <a:pt x="20154" y="13931"/>
                  </a:lnTo>
                  <a:lnTo>
                    <a:pt x="302379" y="13931"/>
                  </a:lnTo>
                  <a:lnTo>
                    <a:pt x="293204" y="4294"/>
                  </a:lnTo>
                  <a:lnTo>
                    <a:pt x="279848" y="40"/>
                  </a:lnTo>
                  <a:lnTo>
                    <a:pt x="27838" y="0"/>
                  </a:lnTo>
                  <a:close/>
                </a:path>
                <a:path w="306209" h="251625">
                  <a:moveTo>
                    <a:pt x="302379" y="13931"/>
                  </a:moveTo>
                  <a:lnTo>
                    <a:pt x="286054" y="13931"/>
                  </a:lnTo>
                  <a:lnTo>
                    <a:pt x="292277" y="20154"/>
                  </a:lnTo>
                  <a:lnTo>
                    <a:pt x="292277" y="174701"/>
                  </a:lnTo>
                  <a:lnTo>
                    <a:pt x="286054" y="180936"/>
                  </a:lnTo>
                  <a:lnTo>
                    <a:pt x="96202" y="181140"/>
                  </a:lnTo>
                  <a:lnTo>
                    <a:pt x="95326" y="181356"/>
                  </a:lnTo>
                  <a:lnTo>
                    <a:pt x="94462" y="181660"/>
                  </a:lnTo>
                  <a:lnTo>
                    <a:pt x="94106" y="181851"/>
                  </a:lnTo>
                  <a:lnTo>
                    <a:pt x="93764" y="182092"/>
                  </a:lnTo>
                  <a:lnTo>
                    <a:pt x="93446" y="182359"/>
                  </a:lnTo>
                  <a:lnTo>
                    <a:pt x="93027" y="182626"/>
                  </a:lnTo>
                  <a:lnTo>
                    <a:pt x="92646" y="182930"/>
                  </a:lnTo>
                  <a:lnTo>
                    <a:pt x="92303" y="183286"/>
                  </a:lnTo>
                  <a:lnTo>
                    <a:pt x="92036" y="183502"/>
                  </a:lnTo>
                  <a:lnTo>
                    <a:pt x="48717" y="236550"/>
                  </a:lnTo>
                  <a:lnTo>
                    <a:pt x="66684" y="236550"/>
                  </a:lnTo>
                  <a:lnTo>
                    <a:pt x="100723" y="194856"/>
                  </a:lnTo>
                  <a:lnTo>
                    <a:pt x="278371" y="194856"/>
                  </a:lnTo>
                  <a:lnTo>
                    <a:pt x="292014" y="191278"/>
                  </a:lnTo>
                  <a:lnTo>
                    <a:pt x="301921" y="181851"/>
                  </a:lnTo>
                  <a:lnTo>
                    <a:pt x="306169" y="168494"/>
                  </a:lnTo>
                  <a:lnTo>
                    <a:pt x="306209" y="27838"/>
                  </a:lnTo>
                  <a:lnTo>
                    <a:pt x="302632" y="14197"/>
                  </a:lnTo>
                  <a:lnTo>
                    <a:pt x="302379" y="13931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8" name="object 33">
              <a:extLst>
                <a:ext uri="{FF2B5EF4-FFF2-40B4-BE49-F238E27FC236}">
                  <a16:creationId xmlns="" xmlns:a16="http://schemas.microsoft.com/office/drawing/2014/main" id="{DA06D20B-6112-465D-AFAE-2F8E1A0E8205}"/>
                </a:ext>
              </a:extLst>
            </p:cNvPr>
            <p:cNvSpPr/>
            <p:nvPr/>
          </p:nvSpPr>
          <p:spPr>
            <a:xfrm>
              <a:off x="836824" y="1979022"/>
              <a:ext cx="306209" cy="251612"/>
            </a:xfrm>
            <a:custGeom>
              <a:avLst/>
              <a:gdLst/>
              <a:ahLst/>
              <a:cxnLst/>
              <a:rect l="l" t="t" r="r" b="b"/>
              <a:pathLst>
                <a:path w="306209" h="251612">
                  <a:moveTo>
                    <a:pt x="257619" y="0"/>
                  </a:moveTo>
                  <a:lnTo>
                    <a:pt x="251637" y="1193"/>
                  </a:lnTo>
                  <a:lnTo>
                    <a:pt x="247332" y="5499"/>
                  </a:lnTo>
                  <a:lnTo>
                    <a:pt x="205486" y="56756"/>
                  </a:lnTo>
                  <a:lnTo>
                    <a:pt x="27838" y="56756"/>
                  </a:lnTo>
                  <a:lnTo>
                    <a:pt x="14194" y="60333"/>
                  </a:lnTo>
                  <a:lnTo>
                    <a:pt x="4288" y="69761"/>
                  </a:lnTo>
                  <a:lnTo>
                    <a:pt x="39" y="83117"/>
                  </a:lnTo>
                  <a:lnTo>
                    <a:pt x="0" y="223774"/>
                  </a:lnTo>
                  <a:lnTo>
                    <a:pt x="3577" y="237417"/>
                  </a:lnTo>
                  <a:lnTo>
                    <a:pt x="13004" y="247323"/>
                  </a:lnTo>
                  <a:lnTo>
                    <a:pt x="26361" y="251572"/>
                  </a:lnTo>
                  <a:lnTo>
                    <a:pt x="278371" y="251612"/>
                  </a:lnTo>
                  <a:lnTo>
                    <a:pt x="292014" y="248034"/>
                  </a:lnTo>
                  <a:lnTo>
                    <a:pt x="301921" y="238607"/>
                  </a:lnTo>
                  <a:lnTo>
                    <a:pt x="302212" y="237693"/>
                  </a:lnTo>
                  <a:lnTo>
                    <a:pt x="20154" y="237693"/>
                  </a:lnTo>
                  <a:lnTo>
                    <a:pt x="13931" y="231457"/>
                  </a:lnTo>
                  <a:lnTo>
                    <a:pt x="13931" y="76911"/>
                  </a:lnTo>
                  <a:lnTo>
                    <a:pt x="20154" y="70675"/>
                  </a:lnTo>
                  <a:lnTo>
                    <a:pt x="209753" y="70662"/>
                  </a:lnTo>
                  <a:lnTo>
                    <a:pt x="210718" y="70459"/>
                  </a:lnTo>
                  <a:lnTo>
                    <a:pt x="211594" y="70053"/>
                  </a:lnTo>
                  <a:lnTo>
                    <a:pt x="212191" y="69646"/>
                  </a:lnTo>
                  <a:lnTo>
                    <a:pt x="212839" y="69291"/>
                  </a:lnTo>
                  <a:lnTo>
                    <a:pt x="213423" y="68834"/>
                  </a:lnTo>
                  <a:lnTo>
                    <a:pt x="213918" y="68300"/>
                  </a:lnTo>
                  <a:lnTo>
                    <a:pt x="214172" y="68110"/>
                  </a:lnTo>
                  <a:lnTo>
                    <a:pt x="257492" y="15062"/>
                  </a:lnTo>
                  <a:lnTo>
                    <a:pt x="271411" y="15062"/>
                  </a:lnTo>
                  <a:lnTo>
                    <a:pt x="271411" y="9385"/>
                  </a:lnTo>
                  <a:lnTo>
                    <a:pt x="268020" y="4305"/>
                  </a:lnTo>
                  <a:lnTo>
                    <a:pt x="257619" y="0"/>
                  </a:lnTo>
                  <a:close/>
                </a:path>
                <a:path w="306209" h="251612">
                  <a:moveTo>
                    <a:pt x="271411" y="15062"/>
                  </a:moveTo>
                  <a:lnTo>
                    <a:pt x="257492" y="15062"/>
                  </a:lnTo>
                  <a:lnTo>
                    <a:pt x="257492" y="67551"/>
                  </a:lnTo>
                  <a:lnTo>
                    <a:pt x="260604" y="70675"/>
                  </a:lnTo>
                  <a:lnTo>
                    <a:pt x="286054" y="70675"/>
                  </a:lnTo>
                  <a:lnTo>
                    <a:pt x="292290" y="76911"/>
                  </a:lnTo>
                  <a:lnTo>
                    <a:pt x="292290" y="231457"/>
                  </a:lnTo>
                  <a:lnTo>
                    <a:pt x="286054" y="237693"/>
                  </a:lnTo>
                  <a:lnTo>
                    <a:pt x="302212" y="237693"/>
                  </a:lnTo>
                  <a:lnTo>
                    <a:pt x="306169" y="225251"/>
                  </a:lnTo>
                  <a:lnTo>
                    <a:pt x="306209" y="84594"/>
                  </a:lnTo>
                  <a:lnTo>
                    <a:pt x="302632" y="70951"/>
                  </a:lnTo>
                  <a:lnTo>
                    <a:pt x="293204" y="61044"/>
                  </a:lnTo>
                  <a:lnTo>
                    <a:pt x="279848" y="56796"/>
                  </a:lnTo>
                  <a:lnTo>
                    <a:pt x="278371" y="56756"/>
                  </a:lnTo>
                  <a:lnTo>
                    <a:pt x="271411" y="56756"/>
                  </a:lnTo>
                  <a:lnTo>
                    <a:pt x="271411" y="15062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9" name="object 34">
              <a:extLst>
                <a:ext uri="{FF2B5EF4-FFF2-40B4-BE49-F238E27FC236}">
                  <a16:creationId xmlns="" xmlns:a16="http://schemas.microsoft.com/office/drawing/2014/main" id="{BEED1BB8-15C9-4002-998D-26441F94A1B3}"/>
                </a:ext>
              </a:extLst>
            </p:cNvPr>
            <p:cNvSpPr/>
            <p:nvPr/>
          </p:nvSpPr>
          <p:spPr>
            <a:xfrm>
              <a:off x="942862" y="2063958"/>
              <a:ext cx="95526" cy="138836"/>
            </a:xfrm>
            <a:custGeom>
              <a:avLst/>
              <a:gdLst/>
              <a:ahLst/>
              <a:cxnLst/>
              <a:rect l="l" t="t" r="r" b="b"/>
              <a:pathLst>
                <a:path w="95526" h="138836">
                  <a:moveTo>
                    <a:pt x="52924" y="0"/>
                  </a:moveTo>
                  <a:lnTo>
                    <a:pt x="7620" y="19759"/>
                  </a:lnTo>
                  <a:lnTo>
                    <a:pt x="0" y="47274"/>
                  </a:lnTo>
                  <a:lnTo>
                    <a:pt x="545" y="59176"/>
                  </a:lnTo>
                  <a:lnTo>
                    <a:pt x="3671" y="69725"/>
                  </a:lnTo>
                  <a:lnTo>
                    <a:pt x="9135" y="78837"/>
                  </a:lnTo>
                  <a:lnTo>
                    <a:pt x="18266" y="87655"/>
                  </a:lnTo>
                  <a:lnTo>
                    <a:pt x="19187" y="89573"/>
                  </a:lnTo>
                  <a:lnTo>
                    <a:pt x="19243" y="102031"/>
                  </a:lnTo>
                  <a:lnTo>
                    <a:pt x="21885" y="106591"/>
                  </a:lnTo>
                  <a:lnTo>
                    <a:pt x="26178" y="109054"/>
                  </a:lnTo>
                  <a:lnTo>
                    <a:pt x="26216" y="124675"/>
                  </a:lnTo>
                  <a:lnTo>
                    <a:pt x="29442" y="130949"/>
                  </a:lnTo>
                  <a:lnTo>
                    <a:pt x="38420" y="137452"/>
                  </a:lnTo>
                  <a:lnTo>
                    <a:pt x="42675" y="138836"/>
                  </a:lnTo>
                  <a:lnTo>
                    <a:pt x="49381" y="138823"/>
                  </a:lnTo>
                  <a:lnTo>
                    <a:pt x="51692" y="138442"/>
                  </a:lnTo>
                  <a:lnTo>
                    <a:pt x="53902" y="137706"/>
                  </a:lnTo>
                  <a:lnTo>
                    <a:pt x="62512" y="134645"/>
                  </a:lnTo>
                  <a:lnTo>
                    <a:pt x="68177" y="126390"/>
                  </a:lnTo>
                  <a:lnTo>
                    <a:pt x="68149" y="125285"/>
                  </a:lnTo>
                  <a:lnTo>
                    <a:pt x="47349" y="125285"/>
                  </a:lnTo>
                  <a:lnTo>
                    <a:pt x="44910" y="124942"/>
                  </a:lnTo>
                  <a:lnTo>
                    <a:pt x="41202" y="122288"/>
                  </a:lnTo>
                  <a:lnTo>
                    <a:pt x="40214" y="120370"/>
                  </a:lnTo>
                  <a:lnTo>
                    <a:pt x="40097" y="110997"/>
                  </a:lnTo>
                  <a:lnTo>
                    <a:pt x="67948" y="110997"/>
                  </a:lnTo>
                  <a:lnTo>
                    <a:pt x="67970" y="109054"/>
                  </a:lnTo>
                  <a:lnTo>
                    <a:pt x="72248" y="106591"/>
                  </a:lnTo>
                  <a:lnTo>
                    <a:pt x="74882" y="102031"/>
                  </a:lnTo>
                  <a:lnTo>
                    <a:pt x="74907" y="97078"/>
                  </a:lnTo>
                  <a:lnTo>
                    <a:pt x="33150" y="97078"/>
                  </a:lnTo>
                  <a:lnTo>
                    <a:pt x="33138" y="85369"/>
                  </a:lnTo>
                  <a:lnTo>
                    <a:pt x="30267" y="79413"/>
                  </a:lnTo>
                  <a:lnTo>
                    <a:pt x="25301" y="75488"/>
                  </a:lnTo>
                  <a:lnTo>
                    <a:pt x="17152" y="66093"/>
                  </a:lnTo>
                  <a:lnTo>
                    <a:pt x="12877" y="54691"/>
                  </a:lnTo>
                  <a:lnTo>
                    <a:pt x="12803" y="42418"/>
                  </a:lnTo>
                  <a:lnTo>
                    <a:pt x="19723" y="28258"/>
                  </a:lnTo>
                  <a:lnTo>
                    <a:pt x="29215" y="18894"/>
                  </a:lnTo>
                  <a:lnTo>
                    <a:pt x="40569" y="14206"/>
                  </a:lnTo>
                  <a:lnTo>
                    <a:pt x="48453" y="13576"/>
                  </a:lnTo>
                  <a:lnTo>
                    <a:pt x="80387" y="13576"/>
                  </a:lnTo>
                  <a:lnTo>
                    <a:pt x="73644" y="7675"/>
                  </a:lnTo>
                  <a:lnTo>
                    <a:pt x="61508" y="1892"/>
                  </a:lnTo>
                  <a:lnTo>
                    <a:pt x="52924" y="0"/>
                  </a:lnTo>
                  <a:close/>
                </a:path>
                <a:path w="95526" h="138836">
                  <a:moveTo>
                    <a:pt x="67948" y="110997"/>
                  </a:moveTo>
                  <a:lnTo>
                    <a:pt x="54029" y="110997"/>
                  </a:lnTo>
                  <a:lnTo>
                    <a:pt x="54041" y="117259"/>
                  </a:lnTo>
                  <a:lnTo>
                    <a:pt x="54181" y="120370"/>
                  </a:lnTo>
                  <a:lnTo>
                    <a:pt x="52390" y="123253"/>
                  </a:lnTo>
                  <a:lnTo>
                    <a:pt x="49533" y="124498"/>
                  </a:lnTo>
                  <a:lnTo>
                    <a:pt x="47349" y="125285"/>
                  </a:lnTo>
                  <a:lnTo>
                    <a:pt x="68149" y="125285"/>
                  </a:lnTo>
                  <a:lnTo>
                    <a:pt x="68026" y="120370"/>
                  </a:lnTo>
                  <a:lnTo>
                    <a:pt x="67948" y="110997"/>
                  </a:lnTo>
                  <a:close/>
                </a:path>
                <a:path w="95526" h="138836">
                  <a:moveTo>
                    <a:pt x="80387" y="13576"/>
                  </a:moveTo>
                  <a:lnTo>
                    <a:pt x="48453" y="13576"/>
                  </a:lnTo>
                  <a:lnTo>
                    <a:pt x="49889" y="13652"/>
                  </a:lnTo>
                  <a:lnTo>
                    <a:pt x="51298" y="13817"/>
                  </a:lnTo>
                  <a:lnTo>
                    <a:pt x="64228" y="18148"/>
                  </a:lnTo>
                  <a:lnTo>
                    <a:pt x="74337" y="26837"/>
                  </a:lnTo>
                  <a:lnTo>
                    <a:pt x="80519" y="38824"/>
                  </a:lnTo>
                  <a:lnTo>
                    <a:pt x="81103" y="52956"/>
                  </a:lnTo>
                  <a:lnTo>
                    <a:pt x="77643" y="64717"/>
                  </a:lnTo>
                  <a:lnTo>
                    <a:pt x="70644" y="73934"/>
                  </a:lnTo>
                  <a:lnTo>
                    <a:pt x="68951" y="75387"/>
                  </a:lnTo>
                  <a:lnTo>
                    <a:pt x="63947" y="79349"/>
                  </a:lnTo>
                  <a:lnTo>
                    <a:pt x="61014" y="85369"/>
                  </a:lnTo>
                  <a:lnTo>
                    <a:pt x="60976" y="97066"/>
                  </a:lnTo>
                  <a:lnTo>
                    <a:pt x="33150" y="97078"/>
                  </a:lnTo>
                  <a:lnTo>
                    <a:pt x="74907" y="97078"/>
                  </a:lnTo>
                  <a:lnTo>
                    <a:pt x="74946" y="89573"/>
                  </a:lnTo>
                  <a:lnTo>
                    <a:pt x="75974" y="87541"/>
                  </a:lnTo>
                  <a:lnTo>
                    <a:pt x="77689" y="86220"/>
                  </a:lnTo>
                  <a:lnTo>
                    <a:pt x="86519" y="76977"/>
                  </a:lnTo>
                  <a:lnTo>
                    <a:pt x="92543" y="65946"/>
                  </a:lnTo>
                  <a:lnTo>
                    <a:pt x="95526" y="53740"/>
                  </a:lnTo>
                  <a:lnTo>
                    <a:pt x="95232" y="40975"/>
                  </a:lnTo>
                  <a:lnTo>
                    <a:pt x="91055" y="27722"/>
                  </a:lnTo>
                  <a:lnTo>
                    <a:pt x="83676" y="16454"/>
                  </a:lnTo>
                  <a:lnTo>
                    <a:pt x="80387" y="13576"/>
                  </a:lnTo>
                  <a:close/>
                </a:path>
              </a:pathLst>
            </a:custGeom>
            <a:solidFill>
              <a:srgbClr val="EE194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9364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018903"/>
            <a:ext cx="12192000" cy="58390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xmlns="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254" y="224845"/>
            <a:ext cx="6665483" cy="465496"/>
          </a:xfrm>
        </p:spPr>
        <p:txBody>
          <a:bodyPr anchor="t">
            <a:noAutofit/>
          </a:bodyPr>
          <a:lstStyle/>
          <a:p>
            <a:r>
              <a:rPr lang="ru-RU" sz="2400" dirty="0" err="1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Surfancy</a:t>
            </a:r>
            <a:r>
              <a:rPr lang="ru-RU" sz="240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превратит любую поверхность </a:t>
            </a:r>
            <a:r>
              <a:rPr lang="ru-RU" sz="240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 </a:t>
            </a:r>
            <a:r>
              <a:rPr lang="ru-RU" sz="2400" dirty="0" err="1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touchscreen</a:t>
            </a:r>
            <a:r>
              <a:rPr lang="ru-RU" sz="240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большого размера</a:t>
            </a:r>
            <a:endParaRPr lang="ru-RU" sz="2400" dirty="0"/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xmlns="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8881589" y="6521037"/>
            <a:ext cx="2802390" cy="11191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5" name="Picture 2" descr="surfanc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404" t="-6992" r="-4770" b="-25726"/>
          <a:stretch/>
        </p:blipFill>
        <p:spPr bwMode="auto">
          <a:xfrm>
            <a:off x="-1832634" y="1208448"/>
            <a:ext cx="9255913" cy="681727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058194" y="1763384"/>
            <a:ext cx="7759337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kern="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Один </a:t>
            </a:r>
            <a:r>
              <a:rPr lang="ru-RU" sz="24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комплект создает сенсорную область до 5 квадратных </a:t>
            </a:r>
            <a:r>
              <a:rPr lang="ru-RU" sz="2400" kern="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метров</a:t>
            </a:r>
            <a:endParaRPr lang="ru-RU" sz="2400" kern="0" dirty="0">
              <a:solidFill>
                <a:srgbClr val="595959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38206" y="2951603"/>
            <a:ext cx="7759337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kern="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Самый </a:t>
            </a:r>
            <a:r>
              <a:rPr lang="ru-RU" sz="2400" kern="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дешевый квадратный метр </a:t>
            </a:r>
            <a:r>
              <a:rPr lang="ru-RU" sz="2400" kern="0" dirty="0" err="1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touchscreen</a:t>
            </a:r>
            <a:r>
              <a:rPr lang="ru-RU" sz="2400" kern="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в </a:t>
            </a:r>
            <a:r>
              <a:rPr lang="ru-RU" sz="2400" kern="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мире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265297" y="4264525"/>
            <a:ext cx="7759337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kern="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Работает </a:t>
            </a:r>
            <a:r>
              <a:rPr lang="ru-RU" sz="24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 любым контентом</a:t>
            </a:r>
            <a:endParaRPr lang="en-US" sz="2400" kern="0" dirty="0">
              <a:solidFill>
                <a:srgbClr val="595959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61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xmlns="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254" y="224845"/>
            <a:ext cx="6665483" cy="465496"/>
          </a:xfrm>
        </p:spPr>
        <p:txBody>
          <a:bodyPr anchor="t">
            <a:noAutofit/>
          </a:bodyPr>
          <a:lstStyle/>
          <a:p>
            <a:r>
              <a:rPr lang="ru-RU" sz="320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Как работает </a:t>
            </a:r>
            <a:r>
              <a:rPr lang="en-US" sz="3200" dirty="0" err="1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Surfancy</a:t>
            </a:r>
            <a:r>
              <a:rPr lang="en-US" sz="320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xmlns="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8881589" y="6521037"/>
            <a:ext cx="2802390" cy="11191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06450" y="1174750"/>
            <a:ext cx="5927725" cy="5170646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kern="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20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Для отображения используется </a:t>
            </a:r>
            <a:r>
              <a:rPr lang="ru-RU" sz="2000" kern="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проектор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2000" kern="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Дети </a:t>
            </a:r>
            <a:r>
              <a:rPr lang="ru-RU" sz="20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управляют интерактивным </a:t>
            </a:r>
            <a:r>
              <a:rPr lang="ru-RU" sz="2000" kern="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изображением</a:t>
            </a:r>
            <a:endParaRPr lang="ru-RU" sz="2000" kern="0" dirty="0">
              <a:solidFill>
                <a:srgbClr val="595959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kern="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20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Комплекс </a:t>
            </a:r>
            <a:r>
              <a:rPr lang="ru-RU" sz="20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включает в себя блоки, </a:t>
            </a:r>
            <a:r>
              <a:rPr lang="ru-RU" sz="2000" kern="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упражнений, </a:t>
            </a:r>
            <a:r>
              <a:rPr lang="ru-RU" sz="20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которые проводятся в игровой форме:</a:t>
            </a:r>
          </a:p>
          <a:p>
            <a:pPr marL="541338" indent="26352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Развитие логики</a:t>
            </a:r>
          </a:p>
          <a:p>
            <a:pPr marL="541338" indent="26352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Арт терапия </a:t>
            </a:r>
          </a:p>
          <a:p>
            <a:pPr marL="541338" indent="26352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Игры на развитие физических навыков </a:t>
            </a:r>
          </a:p>
          <a:p>
            <a:pPr marL="541338" indent="26352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000" kern="0" dirty="0" err="1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Кинезиотерапия</a:t>
            </a:r>
            <a:endParaRPr lang="ru-RU" sz="2000" kern="0" dirty="0">
              <a:solidFill>
                <a:srgbClr val="595959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8"/>
          <p:cNvPicPr>
            <a:picLocks noChangeAspect="1"/>
          </p:cNvPicPr>
          <p:nvPr/>
        </p:nvPicPr>
        <p:blipFill rotWithShape="1">
          <a:blip r:embed="rId2"/>
          <a:srcRect l="23885" t="3292" r="23885" b="6533"/>
          <a:stretch/>
        </p:blipFill>
        <p:spPr>
          <a:xfrm>
            <a:off x="6882430" y="-12699"/>
            <a:ext cx="5414303" cy="68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7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xmlns="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8881589" y="6521037"/>
            <a:ext cx="2802390" cy="11191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6" name="Когнитивная реабилитация для детских центров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7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Заголовок 156">
            <a:extLst>
              <a:ext uri="{FF2B5EF4-FFF2-40B4-BE49-F238E27FC236}">
                <a16:creationId xmlns:a16="http://schemas.microsoft.com/office/drawing/2014/main" xmlns="" id="{5043A236-7D9C-4340-B45B-FBE8C9684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754" y="1504950"/>
            <a:ext cx="4887846" cy="1273755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ru-RU" sz="320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Мы получили положительные результаты в</a:t>
            </a:r>
            <a:r>
              <a:rPr lang="en-US" sz="320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«</a:t>
            </a:r>
            <a:r>
              <a:rPr lang="ru-RU" sz="320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Комплексном</a:t>
            </a:r>
            <a:r>
              <a:rPr lang="ru-RU" sz="320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реабилитационно-образовательном центре»</a:t>
            </a:r>
            <a:endParaRPr lang="ru-RU" sz="3200" dirty="0">
              <a:solidFill>
                <a:srgbClr val="595959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xmlns="" id="{AF54B4FE-E13C-B745-A696-A07895D19DD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8881589" y="6521037"/>
            <a:ext cx="2802390" cy="11191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595464" y="1136650"/>
            <a:ext cx="6572250" cy="51706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42" indent="-361942" fontAlgn="auto">
              <a:spcBef>
                <a:spcPts val="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ru-RU" sz="20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Вовлеченность в </a:t>
            </a:r>
            <a:r>
              <a:rPr lang="ru-RU" sz="2000" kern="0" dirty="0" smtClean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реабилитационно-образовательный </a:t>
            </a:r>
            <a:r>
              <a:rPr lang="ru-RU" sz="20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процесс - 84% детей</a:t>
            </a:r>
          </a:p>
          <a:p>
            <a:pPr marL="361942" indent="-361942" fontAlgn="auto">
              <a:spcBef>
                <a:spcPts val="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ru-RU" sz="20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Частичная заинтересованность – 16% детей</a:t>
            </a:r>
          </a:p>
          <a:p>
            <a:pPr marL="361942" indent="-361942" fontAlgn="auto">
              <a:spcBef>
                <a:spcPts val="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ru-RU" sz="20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Более активное использование речи - 32%</a:t>
            </a:r>
          </a:p>
          <a:p>
            <a:pPr marL="361942" indent="-361942" fontAlgn="auto">
              <a:spcBef>
                <a:spcPts val="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ru-RU" sz="20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Перенос полученного опыта при обычных занятиях – 70% воспитанников</a:t>
            </a:r>
          </a:p>
          <a:p>
            <a:pPr marL="361942" indent="-361942" fontAlgn="auto">
              <a:spcBef>
                <a:spcPts val="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ru-RU" sz="20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Воспитатели отмечают что на занятиях у детей стали, более ярко проявляться положительные эмоции.</a:t>
            </a:r>
          </a:p>
          <a:p>
            <a:pPr marL="361942" indent="-361942" fontAlgn="auto">
              <a:spcBef>
                <a:spcPts val="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ru-RU" sz="20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Высокая вовлеченность является хорошим показателем для детей с ментальными нарушениями и аутизмом.</a:t>
            </a:r>
          </a:p>
          <a:p>
            <a:pPr marL="361942" indent="-361942" fontAlgn="auto">
              <a:spcBef>
                <a:spcPts val="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ru-RU" sz="20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Комплекс </a:t>
            </a:r>
            <a:r>
              <a:rPr lang="ru-RU" sz="2000" kern="0" dirty="0" err="1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Surfancy</a:t>
            </a:r>
            <a:r>
              <a:rPr lang="ru-RU" sz="2000" kern="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может быть также использован в дошкольных учреждениях, досуговых и игровых центрах.</a:t>
            </a:r>
            <a:endParaRPr lang="ru-RU" sz="2000" kern="0" dirty="0">
              <a:solidFill>
                <a:srgbClr val="595959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19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4EA5597-E20C-4242-8C55-79200A485D4F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66472" y="0"/>
            <a:ext cx="6661428" cy="1208456"/>
          </a:xfrm>
        </p:spPr>
        <p:txBody>
          <a:bodyPr>
            <a:noAutofit/>
          </a:bodyPr>
          <a:lstStyle/>
          <a:p>
            <a:r>
              <a:rPr lang="ru-RU" alt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Отзывы наших </a:t>
            </a:r>
            <a:r>
              <a:rPr lang="ru-RU" alt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клиентов демонстрируют эффективность </a:t>
            </a:r>
            <a:r>
              <a:rPr lang="en-US" altLang="ru-RU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Surfancy</a:t>
            </a:r>
            <a:r>
              <a:rPr lang="ru-RU" alt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 </a:t>
            </a:r>
            <a:endParaRPr lang="ru-RU" altLang="ru-RU" sz="2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" t="11654" r="18471" b="7927"/>
          <a:stretch/>
        </p:blipFill>
        <p:spPr>
          <a:xfrm>
            <a:off x="1291144" y="1380377"/>
            <a:ext cx="1440001" cy="1440000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0" t="3387" r="35167" b="39302"/>
          <a:stretch/>
        </p:blipFill>
        <p:spPr>
          <a:xfrm>
            <a:off x="1278898" y="3096325"/>
            <a:ext cx="1439971" cy="1440000"/>
          </a:xfrm>
          <a:prstGeom prst="ellipse">
            <a:avLst/>
          </a:prstGeom>
        </p:spPr>
      </p:pic>
      <p:pic>
        <p:nvPicPr>
          <p:cNvPr id="13" name="Picture 2" descr="Картинки по запросу &quot;Денис Викторович Воробьёв ЗДТДиМ&quot;"/>
          <p:cNvPicPr>
            <a:picLocks noChangeAspect="1" noChangeArrowheads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4802"/>
          <a:stretch/>
        </p:blipFill>
        <p:spPr bwMode="auto">
          <a:xfrm>
            <a:off x="1278898" y="4984194"/>
            <a:ext cx="1436211" cy="144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3474563" y="1380377"/>
            <a:ext cx="8212945" cy="58785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i="1" dirty="0"/>
              <a:t>«При работе с оборудованием </a:t>
            </a:r>
            <a:r>
              <a:rPr lang="ru-RU" sz="1600" i="1" dirty="0" err="1"/>
              <a:t>Surfancy</a:t>
            </a:r>
            <a:r>
              <a:rPr lang="ru-RU" sz="1600" i="1" dirty="0"/>
              <a:t> мы отметили у детей:</a:t>
            </a:r>
            <a:r>
              <a:rPr lang="en-US" sz="1600" i="1" dirty="0"/>
              <a:t> </a:t>
            </a:r>
            <a:r>
              <a:rPr lang="ru-RU" sz="1600" i="1" dirty="0"/>
              <a:t> улучшение настроения</a:t>
            </a:r>
            <a:r>
              <a:rPr lang="en-US" sz="1600" i="1" dirty="0"/>
              <a:t>, </a:t>
            </a:r>
            <a:r>
              <a:rPr lang="ru-RU" sz="1600" i="1" dirty="0"/>
              <a:t>активизацию физических навыков</a:t>
            </a:r>
            <a:r>
              <a:rPr lang="en-US" sz="1600" i="1" dirty="0"/>
              <a:t>,</a:t>
            </a:r>
            <a:r>
              <a:rPr lang="ru-RU" sz="1600" i="1" dirty="0"/>
              <a:t> развитие коммуникативных навыков социального общения, повышение познавательной любознательности.»</a:t>
            </a:r>
            <a:endParaRPr lang="en-US" sz="1600" i="1" dirty="0"/>
          </a:p>
          <a:p>
            <a:pPr marL="228594" indent="-228594">
              <a:buFontTx/>
              <a:buChar char="-"/>
              <a:defRPr/>
            </a:pPr>
            <a:endParaRPr lang="en-US" sz="1600" i="1" dirty="0"/>
          </a:p>
          <a:p>
            <a:pPr>
              <a:defRPr/>
            </a:pPr>
            <a:r>
              <a:rPr lang="ru-RU" sz="1600" b="1" i="1" dirty="0"/>
              <a:t>Татьяна Николаевна Семенова </a:t>
            </a:r>
          </a:p>
          <a:p>
            <a:pPr>
              <a:defRPr/>
            </a:pPr>
            <a:r>
              <a:rPr lang="ru-RU" sz="1600" b="1" i="1" dirty="0"/>
              <a:t>Заместитель директора по общим вопросам «ГБОУ РШИ №32</a:t>
            </a:r>
            <a:r>
              <a:rPr lang="ru-RU" sz="1600" b="1" i="1" dirty="0" smtClean="0"/>
              <a:t>»</a:t>
            </a:r>
          </a:p>
          <a:p>
            <a:pPr>
              <a:defRPr/>
            </a:pPr>
            <a:endParaRPr lang="ru-RU" sz="1600" b="1" i="1" dirty="0"/>
          </a:p>
          <a:p>
            <a:pPr>
              <a:defRPr/>
            </a:pPr>
            <a:r>
              <a:rPr lang="ru-RU" sz="1600" i="1" dirty="0"/>
              <a:t>«Мы считаем реализацию проекта по внедрению комплексов когнитивной реабилитации на базе сенсорной системы </a:t>
            </a:r>
            <a:r>
              <a:rPr lang="ru-RU" sz="1600" i="1" dirty="0" err="1"/>
              <a:t>Surfancy</a:t>
            </a:r>
            <a:r>
              <a:rPr lang="ru-RU" sz="1600" i="1" dirty="0"/>
              <a:t> в процессе организации учебной деятельности и досуга у детей с ограничениями жизнедеятельности, актуальной и востребованной»</a:t>
            </a:r>
            <a:endParaRPr lang="en-US" sz="1600" i="1" dirty="0"/>
          </a:p>
          <a:p>
            <a:pPr>
              <a:defRPr/>
            </a:pPr>
            <a:endParaRPr lang="en-US" sz="1600" i="1" dirty="0"/>
          </a:p>
          <a:p>
            <a:pPr>
              <a:defRPr/>
            </a:pPr>
            <a:r>
              <a:rPr lang="ru-RU" sz="1600" b="1" i="1" dirty="0"/>
              <a:t>Светлана Анатольевна </a:t>
            </a:r>
            <a:r>
              <a:rPr lang="ru-RU" sz="1600" b="1" i="1" dirty="0" err="1"/>
              <a:t>Войтас</a:t>
            </a:r>
            <a:r>
              <a:rPr lang="ru-RU" sz="1600" b="1" i="1" dirty="0"/>
              <a:t> </a:t>
            </a:r>
          </a:p>
          <a:p>
            <a:pPr>
              <a:defRPr/>
            </a:pPr>
            <a:r>
              <a:rPr lang="ru-RU" sz="1600" b="1" i="1" dirty="0"/>
              <a:t>Директор «ГБОУ ЦРО №7</a:t>
            </a:r>
            <a:r>
              <a:rPr lang="ru-RU" sz="1600" b="1" i="1" dirty="0" smtClean="0"/>
              <a:t>»</a:t>
            </a:r>
          </a:p>
          <a:p>
            <a:pPr>
              <a:defRPr/>
            </a:pPr>
            <a:endParaRPr lang="ru-RU" sz="1600" b="1" i="1" dirty="0" smtClean="0"/>
          </a:p>
          <a:p>
            <a:pPr>
              <a:defRPr/>
            </a:pPr>
            <a:r>
              <a:rPr lang="ru-RU" sz="1600" i="1" dirty="0"/>
              <a:t>«Проект с интерактивными поверхностями </a:t>
            </a:r>
            <a:r>
              <a:rPr lang="ru-RU" sz="1600" i="1" dirty="0" err="1"/>
              <a:t>Surfancy</a:t>
            </a:r>
            <a:r>
              <a:rPr lang="ru-RU" sz="1600" i="1" dirty="0"/>
              <a:t> был очень позитивно воспринят детьми. Они с удовольствием проводят время.»</a:t>
            </a:r>
            <a:endParaRPr lang="en-US" sz="1600" i="1" dirty="0"/>
          </a:p>
          <a:p>
            <a:pPr>
              <a:defRPr/>
            </a:pPr>
            <a:endParaRPr lang="en-US" sz="1600" i="1" dirty="0"/>
          </a:p>
          <a:p>
            <a:pPr>
              <a:defRPr/>
            </a:pPr>
            <a:r>
              <a:rPr lang="ru-RU" sz="1600" b="1" i="1" dirty="0"/>
              <a:t>Денис Викторович Воробьёв</a:t>
            </a:r>
          </a:p>
          <a:p>
            <a:pPr>
              <a:defRPr/>
            </a:pPr>
            <a:r>
              <a:rPr lang="ru-RU" sz="1600" b="1" i="1" dirty="0"/>
              <a:t>Заместитель директора по управлению ресурсами «ГБОУДО </a:t>
            </a:r>
            <a:r>
              <a:rPr lang="ru-RU" sz="1600" b="1" i="1" dirty="0" err="1"/>
              <a:t>ЗДТДиМ</a:t>
            </a:r>
            <a:r>
              <a:rPr lang="ru-RU" sz="1600" b="1" i="1" dirty="0"/>
              <a:t>»</a:t>
            </a:r>
          </a:p>
          <a:p>
            <a:pPr>
              <a:defRPr/>
            </a:pPr>
            <a:endParaRPr lang="ru-RU" sz="1400" b="1" i="1" dirty="0" smtClean="0"/>
          </a:p>
          <a:p>
            <a:pPr>
              <a:defRPr/>
            </a:pPr>
            <a:endParaRPr lang="ru-RU" sz="1400" b="1" i="1" dirty="0"/>
          </a:p>
          <a:p>
            <a:pPr>
              <a:defRPr/>
            </a:pPr>
            <a:endParaRPr lang="ru-RU" sz="1400" b="1" i="1" dirty="0"/>
          </a:p>
          <a:p>
            <a:pPr>
              <a:defRPr/>
            </a:pPr>
            <a:endParaRPr lang="ru-RU" sz="1400" b="1" i="1" dirty="0"/>
          </a:p>
        </p:txBody>
      </p:sp>
    </p:spTree>
    <p:extLst>
      <p:ext uri="{BB962C8B-B14F-4D97-AF65-F5344CB8AC3E}">
        <p14:creationId xmlns:p14="http://schemas.microsoft.com/office/powerpoint/2010/main" val="373976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4EA5597-E20C-4242-8C55-79200A485D4F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2805" y="1174207"/>
            <a:ext cx="5734327" cy="1208456"/>
          </a:xfr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40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Для дополнительной информации напишите нам</a:t>
            </a:r>
            <a:r>
              <a:rPr lang="en-US" altLang="ru-RU" sz="240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:</a:t>
            </a:r>
            <a:r>
              <a:rPr lang="ru-RU" altLang="ru-RU" sz="240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40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altLang="ru-RU" sz="240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2400" dirty="0">
                <a:solidFill>
                  <a:srgbClr val="40407E"/>
                </a:solidFill>
                <a:cs typeface="Calibri" panose="020F0502020204030204" pitchFamily="34" charset="0"/>
                <a:hlinkClick r:id="rId2"/>
              </a:rPr>
              <a:t>info@getsurfancy.com</a:t>
            </a:r>
            <a:r>
              <a:rPr lang="ru-RU" altLang="ru-RU" sz="2400" dirty="0" smtClean="0">
                <a:solidFill>
                  <a:srgbClr val="FFFFFF"/>
                </a:solidFill>
                <a:cs typeface="Calibri" panose="020F0502020204030204" pitchFamily="34" charset="0"/>
              </a:rPr>
              <a:t>.</a:t>
            </a:r>
            <a:r>
              <a:rPr lang="ru-RU" altLang="ru-RU" sz="240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400" dirty="0">
                <a:solidFill>
                  <a:srgbClr val="5959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endParaRPr lang="en-US" altLang="ru-RU" sz="2400" dirty="0">
              <a:solidFill>
                <a:srgbClr val="FFFFFF"/>
              </a:solidFill>
              <a:cs typeface="Calibri" panose="020F050202020403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755" y="2445524"/>
            <a:ext cx="4162426" cy="4012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4118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КОНТЕНТНЫЕ СТРАНИЦЫ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КОНТЕНТНЫЕ СТРАНИЦЫ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9083</TotalTime>
  <Words>317</Words>
  <Application>Microsoft Office PowerPoint</Application>
  <PresentationFormat>Широкоэкранный</PresentationFormat>
  <Paragraphs>66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20" baseType="lpstr">
      <vt:lpstr>Calibri</vt:lpstr>
      <vt:lpstr>Arial</vt:lpstr>
      <vt:lpstr>Calibri Light</vt:lpstr>
      <vt:lpstr>SciFly</vt:lpstr>
      <vt:lpstr>Segoe Print</vt:lpstr>
      <vt:lpstr>Century Gothic</vt:lpstr>
      <vt:lpstr>Times New Roman</vt:lpstr>
      <vt:lpstr>Wingdings</vt:lpstr>
      <vt:lpstr>Тема Office</vt:lpstr>
      <vt:lpstr>КОНТЕНТНЫЕ СТРАНИЦЫ</vt:lpstr>
      <vt:lpstr>1_КОНТЕНТНЫЕ СТРАНИЦЫ</vt:lpstr>
      <vt:lpstr>Surfancy</vt:lpstr>
      <vt:lpstr>Развитие современного образования обусловливает большой спрос на интерактивные технологии </vt:lpstr>
      <vt:lpstr>Какие технологии позволят решить проблемы</vt:lpstr>
      <vt:lpstr>Surfancy превратит любую поверхность в touchscreen большого размера</vt:lpstr>
      <vt:lpstr>Как работает Surfancy?</vt:lpstr>
      <vt:lpstr>Презентация PowerPoint</vt:lpstr>
      <vt:lpstr>Мы получили положительные результаты в  «Комплексном реабилитационно-образовательном центре»</vt:lpstr>
      <vt:lpstr>Отзывы наших клиентов демонстрируют эффективность Surfancy  </vt:lpstr>
      <vt:lpstr>Для дополнительной информации напишите нам:  info@getsurfancy.com.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1</dc:creator>
  <cp:lastModifiedBy>DogOfWar</cp:lastModifiedBy>
  <cp:revision>79</cp:revision>
  <dcterms:created xsi:type="dcterms:W3CDTF">2019-05-23T07:28:44Z</dcterms:created>
  <dcterms:modified xsi:type="dcterms:W3CDTF">2021-07-27T07:18:36Z</dcterms:modified>
</cp:coreProperties>
</file>