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308" r:id="rId4"/>
    <p:sldId id="286" r:id="rId5"/>
    <p:sldId id="307" r:id="rId6"/>
    <p:sldId id="309" r:id="rId7"/>
    <p:sldId id="291" r:id="rId8"/>
    <p:sldId id="301" r:id="rId9"/>
    <p:sldId id="306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0" y="1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yana Fedorova" userId="8020812ec8f5840c" providerId="LiveId" clId="{8C4E0A8D-C081-4190-B7E8-48EFD937F1E2}"/>
    <pc:docChg chg="undo custSel addSld delSld modSld">
      <pc:chgData name="Ulyana Fedorova" userId="8020812ec8f5840c" providerId="LiveId" clId="{8C4E0A8D-C081-4190-B7E8-48EFD937F1E2}" dt="2024-12-20T10:24:38.885" v="618" actId="20577"/>
      <pc:docMkLst>
        <pc:docMk/>
      </pc:docMkLst>
      <pc:sldChg chg="add del">
        <pc:chgData name="Ulyana Fedorova" userId="8020812ec8f5840c" providerId="LiveId" clId="{8C4E0A8D-C081-4190-B7E8-48EFD937F1E2}" dt="2024-12-20T10:22:00.811" v="571" actId="2696"/>
        <pc:sldMkLst>
          <pc:docMk/>
          <pc:sldMk cId="0" sldId="268"/>
        </pc:sldMkLst>
      </pc:sldChg>
      <pc:sldChg chg="modSp mod">
        <pc:chgData name="Ulyana Fedorova" userId="8020812ec8f5840c" providerId="LiveId" clId="{8C4E0A8D-C081-4190-B7E8-48EFD937F1E2}" dt="2024-12-20T09:56:58.099" v="252" actId="20577"/>
        <pc:sldMkLst>
          <pc:docMk/>
          <pc:sldMk cId="0" sldId="269"/>
        </pc:sldMkLst>
        <pc:spChg chg="mod">
          <ac:chgData name="Ulyana Fedorova" userId="8020812ec8f5840c" providerId="LiveId" clId="{8C4E0A8D-C081-4190-B7E8-48EFD937F1E2}" dt="2024-12-20T09:56:58.099" v="252" actId="20577"/>
          <ac:spMkLst>
            <pc:docMk/>
            <pc:sldMk cId="0" sldId="269"/>
            <ac:spMk id="295" creationId="{00000000-0000-0000-0000-000000000000}"/>
          </ac:spMkLst>
        </pc:spChg>
      </pc:sldChg>
      <pc:sldChg chg="delSp modSp mod">
        <pc:chgData name="Ulyana Fedorova" userId="8020812ec8f5840c" providerId="LiveId" clId="{8C4E0A8D-C081-4190-B7E8-48EFD937F1E2}" dt="2024-12-20T10:13:04.183" v="507" actId="14100"/>
        <pc:sldMkLst>
          <pc:docMk/>
          <pc:sldMk cId="375830483" sldId="281"/>
        </pc:sldMkLst>
        <pc:spChg chg="mod">
          <ac:chgData name="Ulyana Fedorova" userId="8020812ec8f5840c" providerId="LiveId" clId="{8C4E0A8D-C081-4190-B7E8-48EFD937F1E2}" dt="2024-12-20T10:12:38.233" v="502" actId="1076"/>
          <ac:spMkLst>
            <pc:docMk/>
            <pc:sldMk cId="375830483" sldId="281"/>
            <ac:spMk id="16" creationId="{C5090D89-40CC-475B-9155-9DFD3078BB38}"/>
          </ac:spMkLst>
        </pc:spChg>
        <pc:spChg chg="mod">
          <ac:chgData name="Ulyana Fedorova" userId="8020812ec8f5840c" providerId="LiveId" clId="{8C4E0A8D-C081-4190-B7E8-48EFD937F1E2}" dt="2024-12-20T10:12:33.561" v="500" actId="1076"/>
          <ac:spMkLst>
            <pc:docMk/>
            <pc:sldMk cId="375830483" sldId="281"/>
            <ac:spMk id="17" creationId="{1796FB8B-353F-4906-ADA0-C6B3E7A979F6}"/>
          </ac:spMkLst>
        </pc:spChg>
        <pc:spChg chg="del">
          <ac:chgData name="Ulyana Fedorova" userId="8020812ec8f5840c" providerId="LiveId" clId="{8C4E0A8D-C081-4190-B7E8-48EFD937F1E2}" dt="2024-12-20T10:12:16.172" v="492" actId="21"/>
          <ac:spMkLst>
            <pc:docMk/>
            <pc:sldMk cId="375830483" sldId="281"/>
            <ac:spMk id="18" creationId="{6555EB45-B6F6-486A-B2E7-46B72F4B2F0D}"/>
          </ac:spMkLst>
        </pc:spChg>
        <pc:spChg chg="mod">
          <ac:chgData name="Ulyana Fedorova" userId="8020812ec8f5840c" providerId="LiveId" clId="{8C4E0A8D-C081-4190-B7E8-48EFD937F1E2}" dt="2024-12-20T10:13:00.817" v="506" actId="1076"/>
          <ac:spMkLst>
            <pc:docMk/>
            <pc:sldMk cId="375830483" sldId="281"/>
            <ac:spMk id="185" creationId="{00000000-0000-0000-0000-000000000000}"/>
          </ac:spMkLst>
        </pc:spChg>
        <pc:spChg chg="mod">
          <ac:chgData name="Ulyana Fedorova" userId="8020812ec8f5840c" providerId="LiveId" clId="{8C4E0A8D-C081-4190-B7E8-48EFD937F1E2}" dt="2024-12-20T10:13:04.183" v="507" actId="14100"/>
          <ac:spMkLst>
            <pc:docMk/>
            <pc:sldMk cId="375830483" sldId="281"/>
            <ac:spMk id="194" creationId="{00000000-0000-0000-0000-000000000000}"/>
          </ac:spMkLst>
        </pc:spChg>
      </pc:sldChg>
      <pc:sldChg chg="modSp mod">
        <pc:chgData name="Ulyana Fedorova" userId="8020812ec8f5840c" providerId="LiveId" clId="{8C4E0A8D-C081-4190-B7E8-48EFD937F1E2}" dt="2024-12-20T10:24:08.045" v="611" actId="20577"/>
        <pc:sldMkLst>
          <pc:docMk/>
          <pc:sldMk cId="1472892781" sldId="286"/>
        </pc:sldMkLst>
        <pc:spChg chg="mod">
          <ac:chgData name="Ulyana Fedorova" userId="8020812ec8f5840c" providerId="LiveId" clId="{8C4E0A8D-C081-4190-B7E8-48EFD937F1E2}" dt="2024-12-20T10:24:08.045" v="611" actId="20577"/>
          <ac:spMkLst>
            <pc:docMk/>
            <pc:sldMk cId="1472892781" sldId="286"/>
            <ac:spMk id="187" creationId="{00000000-0000-0000-0000-000000000000}"/>
          </ac:spMkLst>
        </pc:spChg>
      </pc:sldChg>
      <pc:sldChg chg="modSp mod">
        <pc:chgData name="Ulyana Fedorova" userId="8020812ec8f5840c" providerId="LiveId" clId="{8C4E0A8D-C081-4190-B7E8-48EFD937F1E2}" dt="2024-12-20T10:24:26.493" v="616" actId="20577"/>
        <pc:sldMkLst>
          <pc:docMk/>
          <pc:sldMk cId="3421437478" sldId="291"/>
        </pc:sldMkLst>
        <pc:spChg chg="mod">
          <ac:chgData name="Ulyana Fedorova" userId="8020812ec8f5840c" providerId="LiveId" clId="{8C4E0A8D-C081-4190-B7E8-48EFD937F1E2}" dt="2024-12-20T10:04:28.449" v="421" actId="1076"/>
          <ac:spMkLst>
            <pc:docMk/>
            <pc:sldMk cId="3421437478" sldId="291"/>
            <ac:spMk id="15" creationId="{9CBAEBE7-B3E4-9EF2-2D39-353A67DD765E}"/>
          </ac:spMkLst>
        </pc:spChg>
        <pc:spChg chg="mod">
          <ac:chgData name="Ulyana Fedorova" userId="8020812ec8f5840c" providerId="LiveId" clId="{8C4E0A8D-C081-4190-B7E8-48EFD937F1E2}" dt="2024-12-20T10:24:26.493" v="616" actId="20577"/>
          <ac:spMkLst>
            <pc:docMk/>
            <pc:sldMk cId="3421437478" sldId="291"/>
            <ac:spMk id="19" creationId="{9AB41EF7-860D-FD06-CFAA-82A2016AC802}"/>
          </ac:spMkLst>
        </pc:spChg>
        <pc:graphicFrameChg chg="mod modGraphic">
          <ac:chgData name="Ulyana Fedorova" userId="8020812ec8f5840c" providerId="LiveId" clId="{8C4E0A8D-C081-4190-B7E8-48EFD937F1E2}" dt="2024-12-20T10:10:34.771" v="491" actId="123"/>
          <ac:graphicFrameMkLst>
            <pc:docMk/>
            <pc:sldMk cId="3421437478" sldId="291"/>
            <ac:graphicFrameMk id="20" creationId="{47260F1B-C678-31D1-C9C6-256ADC29CAA5}"/>
          </ac:graphicFrameMkLst>
        </pc:graphicFrameChg>
      </pc:sldChg>
      <pc:sldChg chg="modSp mod">
        <pc:chgData name="Ulyana Fedorova" userId="8020812ec8f5840c" providerId="LiveId" clId="{8C4E0A8D-C081-4190-B7E8-48EFD937F1E2}" dt="2024-12-20T10:24:31.533" v="617" actId="20577"/>
        <pc:sldMkLst>
          <pc:docMk/>
          <pc:sldMk cId="3811619963" sldId="301"/>
        </pc:sldMkLst>
        <pc:spChg chg="mod">
          <ac:chgData name="Ulyana Fedorova" userId="8020812ec8f5840c" providerId="LiveId" clId="{8C4E0A8D-C081-4190-B7E8-48EFD937F1E2}" dt="2024-12-20T10:24:31.533" v="617" actId="20577"/>
          <ac:spMkLst>
            <pc:docMk/>
            <pc:sldMk cId="3811619963" sldId="301"/>
            <ac:spMk id="17" creationId="{22FF4839-9270-E971-069A-1D9472A4EA51}"/>
          </ac:spMkLst>
        </pc:spChg>
      </pc:sldChg>
      <pc:sldChg chg="modSp mod">
        <pc:chgData name="Ulyana Fedorova" userId="8020812ec8f5840c" providerId="LiveId" clId="{8C4E0A8D-C081-4190-B7E8-48EFD937F1E2}" dt="2024-12-20T10:24:38.885" v="618" actId="20577"/>
        <pc:sldMkLst>
          <pc:docMk/>
          <pc:sldMk cId="3855343900" sldId="306"/>
        </pc:sldMkLst>
        <pc:spChg chg="mod">
          <ac:chgData name="Ulyana Fedorova" userId="8020812ec8f5840c" providerId="LiveId" clId="{8C4E0A8D-C081-4190-B7E8-48EFD937F1E2}" dt="2024-12-20T09:56:22.289" v="216" actId="1076"/>
          <ac:spMkLst>
            <pc:docMk/>
            <pc:sldMk cId="3855343900" sldId="306"/>
            <ac:spMk id="16" creationId="{21FF62E7-FC14-63FA-D2C4-4AD458155A21}"/>
          </ac:spMkLst>
        </pc:spChg>
        <pc:spChg chg="mod">
          <ac:chgData name="Ulyana Fedorova" userId="8020812ec8f5840c" providerId="LiveId" clId="{8C4E0A8D-C081-4190-B7E8-48EFD937F1E2}" dt="2024-12-20T09:56:24.593" v="217" actId="1076"/>
          <ac:spMkLst>
            <pc:docMk/>
            <pc:sldMk cId="3855343900" sldId="306"/>
            <ac:spMk id="17" creationId="{7F069A5F-4696-88B0-02DE-3C26EECCC1AC}"/>
          </ac:spMkLst>
        </pc:spChg>
        <pc:spChg chg="mod">
          <ac:chgData name="Ulyana Fedorova" userId="8020812ec8f5840c" providerId="LiveId" clId="{8C4E0A8D-C081-4190-B7E8-48EFD937F1E2}" dt="2024-12-20T10:24:38.885" v="618" actId="20577"/>
          <ac:spMkLst>
            <pc:docMk/>
            <pc:sldMk cId="3855343900" sldId="306"/>
            <ac:spMk id="21" creationId="{37AE1662-C7F3-3A92-F4F2-ED5719E92166}"/>
          </ac:spMkLst>
        </pc:spChg>
      </pc:sldChg>
      <pc:sldChg chg="modSp mod">
        <pc:chgData name="Ulyana Fedorova" userId="8020812ec8f5840c" providerId="LiveId" clId="{8C4E0A8D-C081-4190-B7E8-48EFD937F1E2}" dt="2024-12-20T10:24:15.733" v="614" actId="20577"/>
        <pc:sldMkLst>
          <pc:docMk/>
          <pc:sldMk cId="3747695329" sldId="307"/>
        </pc:sldMkLst>
        <pc:spChg chg="mod">
          <ac:chgData name="Ulyana Fedorova" userId="8020812ec8f5840c" providerId="LiveId" clId="{8C4E0A8D-C081-4190-B7E8-48EFD937F1E2}" dt="2024-12-20T10:24:15.733" v="614" actId="20577"/>
          <ac:spMkLst>
            <pc:docMk/>
            <pc:sldMk cId="3747695329" sldId="307"/>
            <ac:spMk id="187" creationId="{00000000-0000-0000-0000-000000000000}"/>
          </ac:spMkLst>
        </pc:spChg>
      </pc:sldChg>
      <pc:sldChg chg="addSp delSp modSp add mod">
        <pc:chgData name="Ulyana Fedorova" userId="8020812ec8f5840c" providerId="LiveId" clId="{8C4E0A8D-C081-4190-B7E8-48EFD937F1E2}" dt="2024-12-20T10:24:03.878" v="610" actId="20577"/>
        <pc:sldMkLst>
          <pc:docMk/>
          <pc:sldMk cId="1668880422" sldId="308"/>
        </pc:sldMkLst>
        <pc:spChg chg="add del mod">
          <ac:chgData name="Ulyana Fedorova" userId="8020812ec8f5840c" providerId="LiveId" clId="{8C4E0A8D-C081-4190-B7E8-48EFD937F1E2}" dt="2024-12-20T10:13:47.123" v="527"/>
          <ac:spMkLst>
            <pc:docMk/>
            <pc:sldMk cId="1668880422" sldId="308"/>
            <ac:spMk id="2" creationId="{C5C66FA7-FF39-4C6F-8690-2CC0629E51B0}"/>
          </ac:spMkLst>
        </pc:spChg>
        <pc:spChg chg="add mod">
          <ac:chgData name="Ulyana Fedorova" userId="8020812ec8f5840c" providerId="LiveId" clId="{8C4E0A8D-C081-4190-B7E8-48EFD937F1E2}" dt="2024-12-20T10:15:37.164" v="570" actId="20577"/>
          <ac:spMkLst>
            <pc:docMk/>
            <pc:sldMk cId="1668880422" sldId="308"/>
            <ac:spMk id="4" creationId="{07FE316D-3EB5-4303-8743-165C726407EC}"/>
          </ac:spMkLst>
        </pc:spChg>
        <pc:spChg chg="del">
          <ac:chgData name="Ulyana Fedorova" userId="8020812ec8f5840c" providerId="LiveId" clId="{8C4E0A8D-C081-4190-B7E8-48EFD937F1E2}" dt="2024-12-20T10:13:17.891" v="510" actId="21"/>
          <ac:spMkLst>
            <pc:docMk/>
            <pc:sldMk cId="1668880422" sldId="308"/>
            <ac:spMk id="16" creationId="{C5090D89-40CC-475B-9155-9DFD3078BB38}"/>
          </ac:spMkLst>
        </pc:spChg>
        <pc:spChg chg="mod">
          <ac:chgData name="Ulyana Fedorova" userId="8020812ec8f5840c" providerId="LiveId" clId="{8C4E0A8D-C081-4190-B7E8-48EFD937F1E2}" dt="2024-12-20T10:14:51.738" v="559" actId="1076"/>
          <ac:spMkLst>
            <pc:docMk/>
            <pc:sldMk cId="1668880422" sldId="308"/>
            <ac:spMk id="17" creationId="{1796FB8B-353F-4906-ADA0-C6B3E7A979F6}"/>
          </ac:spMkLst>
        </pc:spChg>
        <pc:spChg chg="del">
          <ac:chgData name="Ulyana Fedorova" userId="8020812ec8f5840c" providerId="LiveId" clId="{8C4E0A8D-C081-4190-B7E8-48EFD937F1E2}" dt="2024-12-20T10:13:57.564" v="532" actId="21"/>
          <ac:spMkLst>
            <pc:docMk/>
            <pc:sldMk cId="1668880422" sldId="308"/>
            <ac:spMk id="185" creationId="{00000000-0000-0000-0000-000000000000}"/>
          </ac:spMkLst>
        </pc:spChg>
        <pc:spChg chg="mod">
          <ac:chgData name="Ulyana Fedorova" userId="8020812ec8f5840c" providerId="LiveId" clId="{8C4E0A8D-C081-4190-B7E8-48EFD937F1E2}" dt="2024-12-20T10:24:03.878" v="610" actId="20577"/>
          <ac:spMkLst>
            <pc:docMk/>
            <pc:sldMk cId="1668880422" sldId="308"/>
            <ac:spMk id="187" creationId="{00000000-0000-0000-0000-000000000000}"/>
          </ac:spMkLst>
        </pc:spChg>
        <pc:spChg chg="del">
          <ac:chgData name="Ulyana Fedorova" userId="8020812ec8f5840c" providerId="LiveId" clId="{8C4E0A8D-C081-4190-B7E8-48EFD937F1E2}" dt="2024-12-20T10:13:15.820" v="509" actId="21"/>
          <ac:spMkLst>
            <pc:docMk/>
            <pc:sldMk cId="1668880422" sldId="308"/>
            <ac:spMk id="194" creationId="{00000000-0000-0000-0000-000000000000}"/>
          </ac:spMkLst>
        </pc:spChg>
      </pc:sldChg>
      <pc:sldChg chg="addSp delSp modSp add mod">
        <pc:chgData name="Ulyana Fedorova" userId="8020812ec8f5840c" providerId="LiveId" clId="{8C4E0A8D-C081-4190-B7E8-48EFD937F1E2}" dt="2024-12-20T10:24:23.805" v="615" actId="20577"/>
        <pc:sldMkLst>
          <pc:docMk/>
          <pc:sldMk cId="1159648129" sldId="309"/>
        </pc:sldMkLst>
        <pc:spChg chg="del mod">
          <ac:chgData name="Ulyana Fedorova" userId="8020812ec8f5840c" providerId="LiveId" clId="{8C4E0A8D-C081-4190-B7E8-48EFD937F1E2}" dt="2024-12-20T10:22:35.468" v="598"/>
          <ac:spMkLst>
            <pc:docMk/>
            <pc:sldMk cId="1159648129" sldId="309"/>
            <ac:spMk id="2" creationId="{D79C043E-5543-44C0-A3E5-0332DA285D84}"/>
          </ac:spMkLst>
        </pc:spChg>
        <pc:spChg chg="add mod">
          <ac:chgData name="Ulyana Fedorova" userId="8020812ec8f5840c" providerId="LiveId" clId="{8C4E0A8D-C081-4190-B7E8-48EFD937F1E2}" dt="2024-12-20T10:23:51.360" v="609" actId="1076"/>
          <ac:spMkLst>
            <pc:docMk/>
            <pc:sldMk cId="1159648129" sldId="309"/>
            <ac:spMk id="4" creationId="{7A2BA40B-591E-49C2-9BFF-4DAAA19B91C2}"/>
          </ac:spMkLst>
        </pc:spChg>
        <pc:spChg chg="mod">
          <ac:chgData name="Ulyana Fedorova" userId="8020812ec8f5840c" providerId="LiveId" clId="{8C4E0A8D-C081-4190-B7E8-48EFD937F1E2}" dt="2024-12-20T10:23:33.945" v="605" actId="1076"/>
          <ac:spMkLst>
            <pc:docMk/>
            <pc:sldMk cId="1159648129" sldId="309"/>
            <ac:spMk id="21" creationId="{75365D88-87D3-4BB9-88D9-1DD5A74EE085}"/>
          </ac:spMkLst>
        </pc:spChg>
        <pc:spChg chg="mod">
          <ac:chgData name="Ulyana Fedorova" userId="8020812ec8f5840c" providerId="LiveId" clId="{8C4E0A8D-C081-4190-B7E8-48EFD937F1E2}" dt="2024-12-20T10:24:23.805" v="615" actId="20577"/>
          <ac:spMkLst>
            <pc:docMk/>
            <pc:sldMk cId="1159648129" sldId="309"/>
            <ac:spMk id="18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err="1"/>
              <a:t>ФанЛитература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Фёдорова Ульяна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ilroy-ExtraBold"/>
                <a:ea typeface="Gilroy-ExtraBold"/>
                <a:cs typeface="Gilroy-ExtraBold"/>
                <a:sym typeface="Gilroy-ExtraBold"/>
              </a:rPr>
              <a:t>Денисенко Светлана</a:t>
            </a:r>
            <a:endParaRPr sz="20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9159" y="487281"/>
            <a:ext cx="4287641" cy="369328"/>
          </a:xfrm>
          <a:prstGeom prst="rect">
            <a:avLst/>
          </a:prstGeom>
          <a:solidFill>
            <a:srgbClr val="FFFFFF"/>
          </a:solidFill>
          <a:ln w="28575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Акселератор ПсковГУ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89159" y="5948198"/>
            <a:ext cx="4287641" cy="369328"/>
          </a:xfrm>
          <a:prstGeom prst="rect">
            <a:avLst/>
          </a:prstGeom>
          <a:solidFill>
            <a:srgbClr val="FFFFFF"/>
          </a:solidFill>
          <a:ln w="28575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ПУТП 2024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1534626" y="1890564"/>
            <a:ext cx="934862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sz="1200" dirty="0"/>
              <a:t>Специализированный сайт для любителей читать и писать </a:t>
            </a:r>
            <a:r>
              <a:rPr lang="ru-RU" sz="1200" dirty="0" err="1"/>
              <a:t>фанфики</a:t>
            </a:r>
            <a:r>
              <a:rPr lang="ru-RU" sz="1200" dirty="0"/>
              <a:t>. </a:t>
            </a:r>
            <a:r>
              <a:rPr lang="ru-RU" sz="1200" dirty="0" err="1"/>
              <a:t>Фанфик</a:t>
            </a:r>
            <a:r>
              <a:rPr lang="ru-RU" sz="1200" dirty="0"/>
              <a:t> — это любительское сочинение, написанное по мотивам популярных книг, фильмов, сериалов, игр. Главная особенность жанра — привязка к существующим художественным вселенным.</a:t>
            </a:r>
          </a:p>
          <a:p>
            <a:pPr lvl="5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1330440" y="3538480"/>
            <a:ext cx="9552813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71450" lvl="8" indent="-171450" algn="just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200" dirty="0">
                <a:solidFill>
                  <a:schemeClr val="tx1"/>
                </a:solidFill>
              </a:rPr>
              <a:t>Жажда контента: Поклонники книг, фильмов, сериалов и других медиа часто испытывают желание продолжить историю или исследовать альтернативные сюжетные линии. </a:t>
            </a:r>
            <a:r>
              <a:rPr lang="ru-RU" sz="1200" dirty="0" err="1">
                <a:solidFill>
                  <a:schemeClr val="tx1"/>
                </a:solidFill>
              </a:rPr>
              <a:t>Фанфики</a:t>
            </a:r>
            <a:r>
              <a:rPr lang="ru-RU" sz="1200" dirty="0">
                <a:solidFill>
                  <a:schemeClr val="tx1"/>
                </a:solidFill>
              </a:rPr>
              <a:t> предоставляют возможность удовлетворить эту жажду, предлагая новые истории с любимыми персонажами.</a:t>
            </a:r>
          </a:p>
          <a:p>
            <a:pPr algn="just"/>
            <a:endParaRPr lang="ru-RU" sz="12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Сообщество единомышленников: Такие сайты создают пространство, где поклонники могут общаться, делиться своими творениями и обсуждать свои увлечения с другими людьми, которые разделяют их интересы.</a:t>
            </a:r>
          </a:p>
          <a:p>
            <a:pPr algn="just"/>
            <a:endParaRPr lang="ru-RU" sz="12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Творческое самовыражение: Авторы </a:t>
            </a:r>
            <a:r>
              <a:rPr lang="ru-RU" sz="1200" dirty="0" err="1">
                <a:solidFill>
                  <a:schemeClr val="tx1"/>
                </a:solidFill>
              </a:rPr>
              <a:t>фанфиков</a:t>
            </a:r>
            <a:r>
              <a:rPr lang="ru-RU" sz="1200" dirty="0">
                <a:solidFill>
                  <a:schemeClr val="tx1"/>
                </a:solidFill>
              </a:rPr>
              <a:t> получают платформу для развития своих писательских навыков и самовыражения. Это может быть особенно ценно для начинающих писателей, которые ищут обратную связь и поддержку.</a:t>
            </a:r>
          </a:p>
          <a:p>
            <a:pPr algn="just"/>
            <a:endParaRPr lang="ru-RU" sz="12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Доступность контента: </a:t>
            </a:r>
            <a:r>
              <a:rPr lang="ru-RU" sz="1200" dirty="0" err="1">
                <a:solidFill>
                  <a:schemeClr val="tx1"/>
                </a:solidFill>
              </a:rPr>
              <a:t>Фанфики</a:t>
            </a:r>
            <a:r>
              <a:rPr lang="ru-RU" sz="1200" dirty="0">
                <a:solidFill>
                  <a:schemeClr val="tx1"/>
                </a:solidFill>
              </a:rPr>
              <a:t> обычно доступны бесплатно, что делает их привлекательными для людей, ищущих доступные формы развлечения. Сайт удовлетворяет потребность в дополнительном контенте, предоставляет возможности для творчества и общения, а также предлагает доступный и разнообразный досуг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C5090D89-40CC-475B-9155-9DFD3078BB38}"/>
              </a:ext>
            </a:extLst>
          </p:cNvPr>
          <p:cNvSpPr txBox="1"/>
          <p:nvPr/>
        </p:nvSpPr>
        <p:spPr>
          <a:xfrm>
            <a:off x="3752746" y="2732726"/>
            <a:ext cx="522901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Какую проблему решает?</a:t>
            </a:r>
            <a:endParaRPr sz="36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1796FB8B-353F-4906-ADA0-C6B3E7A979F6}"/>
              </a:ext>
            </a:extLst>
          </p:cNvPr>
          <p:cNvSpPr txBox="1"/>
          <p:nvPr/>
        </p:nvSpPr>
        <p:spPr>
          <a:xfrm>
            <a:off x="4844762" y="1084810"/>
            <a:ext cx="30449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 чём проект?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1796FB8B-353F-4906-ADA0-C6B3E7A979F6}"/>
              </a:ext>
            </a:extLst>
          </p:cNvPr>
          <p:cNvSpPr txBox="1"/>
          <p:nvPr/>
        </p:nvSpPr>
        <p:spPr>
          <a:xfrm>
            <a:off x="4573511" y="814172"/>
            <a:ext cx="304497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 ли?</a:t>
            </a:r>
            <a:endParaRPr sz="36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7FE316D-3EB5-4303-8743-165C72640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995" y="1328074"/>
            <a:ext cx="10536971" cy="5275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Актуальность сайта с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фанфиками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можно объяснить несколькими ключевыми факторами, которые подчеркивают интерес к этому формату контента и потребности пользователей: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effectLst/>
              <a:latin typeface="Inter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1. Популярность 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фанфикшена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effectLst/>
              <a:latin typeface="Inter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Расширение вселенных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Многие фанаты хотят исследовать миры своих любимых книг, сериалов, фильмов или игр.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Фанфики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предоставляют возможность расширить эти вселенные за пределами оригинального контента.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Существует огромный спрос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Фанфикшен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увлекает миллионы читателей и авторов по всему миру. Он позволяет фанатам получить новые истории и любимых персонажей в новых ситуациях.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>
              <a:ln>
                <a:noFill/>
              </a:ln>
              <a:effectLst/>
              <a:latin typeface="Inter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2. Креативное самовыражение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Возможность писать и делиться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Платформа для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фанфиков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предлагает авторам возможность самовыражаться, создавать и публиковать свои истории. Это особенно важно для молодежи, которая ищет пути создания контента.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Поддержка сообществом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Сообщества вокруг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фанфиков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часто очень поддерживают авторов и предоставляют конструктивную обратную связь.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>
              <a:ln>
                <a:noFill/>
              </a:ln>
              <a:effectLst/>
              <a:latin typeface="Inter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3. Тренды и культура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Социальные сети и мобильные технологии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Платформы для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фанфиков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хорошо вписываются в современные культурные тренды, где контент потребляется через мобильные устройства, а аудитория активно делится своими находками в социальных сетях.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Инстинкт совместного творчества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Люди любят творить вместе, и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фанфики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предлагают замечательную возможность для такого совместного творчества, позволяя не только писать, но и комментировать, редактировать и взаимодействовать с работами других.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>
              <a:ln>
                <a:noFill/>
              </a:ln>
              <a:effectLst/>
              <a:latin typeface="Inter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4. Тематическое разнообразие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Изучение различных тем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В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фанфиках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поднимаются важные социальные, культурные и психологические темы, что позволяет читателям и авторам обсуждать и исследовать сложные вопросы, такие как идентичность, политика, отношения и мораль.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888042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3" y="1865894"/>
            <a:ext cx="4807995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200" b="1" dirty="0"/>
              <a:t>Подписка и премиум-доступ:</a:t>
            </a:r>
            <a:r>
              <a:rPr lang="ru-RU" sz="1200" dirty="0"/>
              <a:t> Введение платной подписки, которая предоставляет доступ к эксклюзивному контенту, таким как ранние главы популярных </a:t>
            </a:r>
            <a:r>
              <a:rPr lang="ru-RU" sz="1200" dirty="0" err="1"/>
              <a:t>фанфиков</a:t>
            </a:r>
            <a:r>
              <a:rPr lang="ru-RU" sz="1200" dirty="0"/>
              <a:t>, уникальные произведения от известных авторов или дополнительные функции сайта.</a:t>
            </a:r>
          </a:p>
          <a:p>
            <a:r>
              <a:rPr lang="ru-RU" sz="1200" dirty="0"/>
              <a:t> </a:t>
            </a:r>
          </a:p>
          <a:p>
            <a:r>
              <a:rPr lang="ru-RU" sz="1200" b="1" dirty="0"/>
              <a:t>Реклама: </a:t>
            </a:r>
            <a:r>
              <a:rPr lang="ru-RU" sz="1200" dirty="0"/>
              <a:t>Размещение рекламы на сайте, включая баннеры, контекстную рекламу или спонсируемые посты. Это может включать в себя рекламу книг, фильмов, сериалов и другой медиа-продукции, которая может быть интересна вашей аудитории.</a:t>
            </a:r>
          </a:p>
          <a:p>
            <a:r>
              <a:rPr lang="ru-RU" sz="1200" dirty="0"/>
              <a:t> </a:t>
            </a:r>
          </a:p>
          <a:p>
            <a:r>
              <a:rPr lang="ru-RU" sz="1200" b="1" dirty="0"/>
              <a:t>Платные услуги для авторов: </a:t>
            </a:r>
            <a:r>
              <a:rPr lang="ru-RU" sz="1200" dirty="0"/>
              <a:t>Предоставление платных услуг для авторов, таких как редакторская поддержка, продвижение их работ на сайте или консультации по написанию.</a:t>
            </a:r>
          </a:p>
          <a:p>
            <a:r>
              <a:rPr lang="ru-RU" sz="1200" dirty="0"/>
              <a:t> </a:t>
            </a:r>
            <a:endParaRPr lang="ru-RU" sz="1200" b="1" dirty="0"/>
          </a:p>
          <a:p>
            <a:pPr algn="just"/>
            <a:r>
              <a:rPr lang="ru-RU" sz="1200" b="1" dirty="0"/>
              <a:t>Краудфандинг и </a:t>
            </a:r>
            <a:r>
              <a:rPr lang="ru-RU" sz="1200" b="1" dirty="0" err="1"/>
              <a:t>донаты</a:t>
            </a:r>
            <a:r>
              <a:rPr lang="ru-RU" sz="1200" b="1" dirty="0"/>
              <a:t>: </a:t>
            </a:r>
            <a:r>
              <a:rPr lang="ru-RU" sz="1200" dirty="0"/>
              <a:t>Создание системы, позволяющей пользователям поддерживать сайт через добровольные пожертвования или краудфандинговые кампании для разработки новых функций.</a:t>
            </a:r>
            <a:endParaRPr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3536C-3852-4AE9-86BB-51ECCA619DE2}"/>
              </a:ext>
            </a:extLst>
          </p:cNvPr>
          <p:cNvSpPr txBox="1"/>
          <p:nvPr/>
        </p:nvSpPr>
        <p:spPr>
          <a:xfrm>
            <a:off x="7421732" y="2911876"/>
            <a:ext cx="251962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FA310CD-8246-4660-8226-AC10267F9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375915"/>
            <a:ext cx="5453141" cy="198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Сообщество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Сайт может привлечь фанатов определенных произведений, создавая активное сообщество, где пользователи могут делиться своими работами и обсуждать их.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Разнообразие контента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ter"/>
              </a:rPr>
              <a:t>Фанфики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 могут охватывать широкий спектр жанров и тем, что делает сайт интересным для различных групп пользователей.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Обратная связь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Авторы могут получать отзывы и комментарии на свои работы, что может помочь им улучшить свои навыки.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ter"/>
              </a:rPr>
              <a:t>Монетизация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ter"/>
              </a:rPr>
              <a:t>: Возможность внедрения рекламы или платных функций может приносить доход.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6EA34A26-9E29-4342-BF44-1C0A4FF54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101" y="4872285"/>
            <a:ext cx="5453141" cy="126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Модерация контента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: Необходимость следить за качеством и соответствием контента может потребовать значительных усилий и ресурсов.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Конкуренция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: Существует множество платформ для публикации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фанфиков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, что может затруднить привлечение пользователей.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Качество контента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: Разнообразие в качестве написания может привести к тому, что некоторые пользователи будут разочарованы. 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75365D88-87D3-4BB9-88D9-1DD5A74EE085}"/>
              </a:ext>
            </a:extLst>
          </p:cNvPr>
          <p:cNvSpPr txBox="1"/>
          <p:nvPr/>
        </p:nvSpPr>
        <p:spPr>
          <a:xfrm>
            <a:off x="523740" y="906089"/>
            <a:ext cx="885591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Продукт, который мы предлагаем</a:t>
            </a:r>
            <a:endParaRPr sz="3600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6FF9355C-E5CF-4F92-A153-73B08AAAA083}"/>
              </a:ext>
            </a:extLst>
          </p:cNvPr>
          <p:cNvSpPr txBox="1"/>
          <p:nvPr/>
        </p:nvSpPr>
        <p:spPr>
          <a:xfrm>
            <a:off x="8298070" y="1813227"/>
            <a:ext cx="120806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Плюсы</a:t>
            </a:r>
            <a:endParaRPr sz="2800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8A6F06DF-3FAD-47BA-ADD9-9D2D61036AB2}"/>
              </a:ext>
            </a:extLst>
          </p:cNvPr>
          <p:cNvSpPr txBox="1"/>
          <p:nvPr/>
        </p:nvSpPr>
        <p:spPr>
          <a:xfrm>
            <a:off x="8298070" y="4349069"/>
            <a:ext cx="147062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минусы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BB3536C-3852-4AE9-86BB-51ECCA619DE2}"/>
              </a:ext>
            </a:extLst>
          </p:cNvPr>
          <p:cNvSpPr txBox="1"/>
          <p:nvPr/>
        </p:nvSpPr>
        <p:spPr>
          <a:xfrm>
            <a:off x="7421732" y="2911876"/>
            <a:ext cx="251962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75365D88-87D3-4BB9-88D9-1DD5A74EE085}"/>
              </a:ext>
            </a:extLst>
          </p:cNvPr>
          <p:cNvSpPr txBox="1"/>
          <p:nvPr/>
        </p:nvSpPr>
        <p:spPr>
          <a:xfrm>
            <a:off x="486684" y="1031051"/>
            <a:ext cx="885591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Технологии решения проблемы</a:t>
            </a:r>
            <a:endParaRPr sz="36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9C043E-5543-44C0-A3E5-0332DA285D84}"/>
              </a:ext>
            </a:extLst>
          </p:cNvPr>
          <p:cNvSpPr/>
          <p:nvPr/>
        </p:nvSpPr>
        <p:spPr>
          <a:xfrm>
            <a:off x="560795" y="1760309"/>
            <a:ext cx="1121417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доступности контента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    </a:t>
            </a:r>
            <a:r>
              <a:rPr lang="ru-RU" sz="16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: Многие </a:t>
            </a:r>
            <a:r>
              <a:rPr lang="ru-RU" sz="1600" dirty="0" err="1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фанфики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 размещаются на различных платформах, что затрудняет их поиск и доступ к ним. Читателям часто приходится переходить по множеству ссылок или искать в разных сообществах.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    </a:t>
            </a:r>
            <a:r>
              <a:rPr lang="ru-RU" sz="16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: Новый сайт объединит все </a:t>
            </a:r>
            <a:r>
              <a:rPr lang="ru-RU" sz="1600" dirty="0" err="1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фанфики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 в одном месте, предоставляя удобный интерфейс для поиска и навигации. Это позволит читателям легко находить интересующий их контент.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качественной платформы для авторов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: Авторы часто сталкиваются с ограниченными возможностями для публикации своих работ, отсутствием инструментов для взаимодействия с аудиторией и недостатком обратной связи.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 UI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6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: Платформа предоставит авторам удобные инструменты для публикации, редактирования и продвижения своих </a:t>
            </a:r>
            <a:r>
              <a:rPr lang="ru-RU" sz="1600" dirty="0" err="1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фанфиков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. Возможность получать отзывы и комментарии от читателей поможет авторам развиваться и улучшать свои произведения.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 UI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Проблемы с авторскими правами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: Многие авторы переживают о защите своих работ и возможных нарушениях авторских прав. Публикация на неофициальных ресурсах может приводить к правовым последствиям.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16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: Платформа может предложить механизмы защиты авторских прав, такие как возможность указывать лицензии на свои работы и инструменты для управления контентом, что сделает процесс публикации безопаснее.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9532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BB3536C-3852-4AE9-86BB-51ECCA619DE2}"/>
              </a:ext>
            </a:extLst>
          </p:cNvPr>
          <p:cNvSpPr txBox="1"/>
          <p:nvPr/>
        </p:nvSpPr>
        <p:spPr>
          <a:xfrm>
            <a:off x="7421732" y="2911876"/>
            <a:ext cx="251962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75365D88-87D3-4BB9-88D9-1DD5A74EE085}"/>
              </a:ext>
            </a:extLst>
          </p:cNvPr>
          <p:cNvSpPr txBox="1"/>
          <p:nvPr/>
        </p:nvSpPr>
        <p:spPr>
          <a:xfrm>
            <a:off x="3336086" y="931386"/>
            <a:ext cx="885591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Ценностное предложение</a:t>
            </a:r>
            <a:endParaRPr sz="36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2BA40B-591E-49C2-9BFF-4DAAA19B91C2}"/>
              </a:ext>
            </a:extLst>
          </p:cNvPr>
          <p:cNvSpPr/>
          <p:nvPr/>
        </p:nvSpPr>
        <p:spPr>
          <a:xfrm>
            <a:off x="993857" y="1801883"/>
            <a:ext cx="1046422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Наш сайт предлагает интуитивно понятный интерфейс, который позволяет авторам легко публиковать свои работы и взаимодействовать с читателями. Мы создаем дружелюбное сообщество, где каждый может найти свою аудиторию и получить поддержку.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Мы предоставляем разнообразные категории и жанры </a:t>
            </a:r>
            <a:r>
              <a:rPr lang="ru-RU" sz="1600" dirty="0" err="1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фанфиков</a:t>
            </a:r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, от фэнтези до научной фантастики. Каждый читатель сможет найти что-то по своему вкусу, а авторы могут экспериментировать с различными стилями и темами.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.SF UI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Мы предлагаем авторам уникальные возможности для продвижения их работ: участие в конкурсах, специальные акции и возможность получения обратной связи от читателей. Наша цель — помочь каждому автору раскрыть свой потенциал.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Мы придаем большое значение безопасности данных наших пользователей. Ваши произведения защищены, а личная информация остается конфиденциальной.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6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С нашим премиум-пакетом вы получите доступ к эксклюзивному контенту, раннему доступу к новым произведениям и отключению рекламы. Это позволяет создать более комфортную атмосферу для чтения и творчества.</a:t>
            </a:r>
            <a:endParaRPr lang="ru-RU" sz="16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4812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002451" y="242259"/>
            <a:ext cx="419556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конкурентов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352127"/>
              </p:ext>
            </p:extLst>
          </p:nvPr>
        </p:nvGraphicFramePr>
        <p:xfrm>
          <a:off x="647231" y="888586"/>
          <a:ext cx="10712586" cy="570869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контент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монетизация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сообщество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модерация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SEO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Книга </a:t>
                      </a:r>
                      <a:r>
                        <a:rPr lang="ru-RU" dirty="0" err="1"/>
                        <a:t>фанфиков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Сайт предлагает разнообразные жанры и темы, ориентированные на русскоязычную аудиторию. Часто содержится множество работ на популярные сериалы, книги и игры.</a:t>
                      </a:r>
                      <a:endParaRPr lang="en-US" sz="1000" b="1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Нет четкой информации о монетизации; вероятно, сайт использует рекламу.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Активное сообщество, но в основном ограничено русскоязычными пользователями. Пользователи могут оставлять комментарии и отзывы.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dirty="0"/>
                        <a:t>Есть определенные правила, но качество контента разнится. Не всегда эффективно работает механизм модерации.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Вполне оптимизирован для поиска русскоязычных пользователей, но может не иметь большого международного трафика.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dirty="0"/>
                        <a:t>Wattpad</a:t>
                      </a:r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Один из крупнейших мировых ресурсов для авторов и читателей. Предлагает обширный выбор жанров, включая оригинальные произведения и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фанфики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Возможность подписки для авторов, реклама.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Wattpad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предлагает авторам возможность зарабатывать на контенте через различные программы.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Огромное сообщество с высокой активностью. Пользователи могут взаимодействовать, комментировать и оценивать работы.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Есть система саморегулирования, однако качество контента может варьироваться. Некоторые работы проходят проверку на качество.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Есть система саморегулирования, однако качество контента может варьироваться. Некоторые работы проходят проверку на качество.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dirty="0"/>
                        <a:t>FanFiction.net</a:t>
                      </a:r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Сфокусирован на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фанфиках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и имеет очень широкую библиотеку, охватывающую множество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fandom’ов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Не имеет программ по монетизации и в основном полагается на рекламу.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Сообщество активное, но некоторые пользователи выражают недовольство по поводу модерации.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Проблемы с качеством контента из-за отсутствия строгой модерации. Невероятно большой объем работ, что затрудняет выявление плохих материалов.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Неплохая видимость в поисковых системах, но недостаток современного дизайна может отпугнуть новых пользователей.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The Archive of Our Own (AO3)</a:t>
                      </a:r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Широкая библиотека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фанфиков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на самых разных языках, включая поддержку множество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fandom’ов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Без рекламы, основан на пожертвованиях пользователей; обладает уникальной структурой, поддерживающей авторов.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Активное и поддерживающее сообщество, предоставляющее авторам возможность креативного самовыражения.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Отличная система тегов и предупреждений. Модерация осуществляется на основе сообщества.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Хорошая поисковая видимость, что позволяет пользователям легко находить нужные работы.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Fanfics</a:t>
                      </a:r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Сайт ориентирован на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фанфики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, может быть как оригинальным, так и основанным на существующих произведениях.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Нет четкой информации о монетизации.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Обычно активность ниже, чем на более известных платформах.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Может иметь проблемы с качеством контента из-за недостаточной мониторинга.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600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Простая структура и отсутствие уникального контента могут негативно сказываться на поисковой видимости.</a:t>
                      </a:r>
                      <a:endParaRPr sz="10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Получение прибыли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Создание ценности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Отношения с потребителями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529751" y="899917"/>
            <a:ext cx="316005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9012D2-7724-421A-AD4F-B2161E3406B9}"/>
              </a:ext>
            </a:extLst>
          </p:cNvPr>
          <p:cNvSpPr/>
          <p:nvPr/>
        </p:nvSpPr>
        <p:spPr>
          <a:xfrm>
            <a:off x="127602" y="1725960"/>
            <a:ext cx="569629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ценности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Сайт будет предоставлять платформу для авторов и читателей </a:t>
            </a:r>
            <a:r>
              <a:rPr lang="ru-RU" sz="1100" b="1" dirty="0" err="1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фанфиков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, обеспечивая удобный интерфейс для публикации, чтения и обсуждения произведений. Основные ценности: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Для авторов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Бесплатная платформа для публикации и продвижения своих работ, возможность взаимодействия с читателями через комментарии и рейтинги.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Для читателей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Доступ к разнообразным </a:t>
            </a:r>
            <a:r>
              <a:rPr lang="ru-RU" sz="1100" b="1" dirty="0" err="1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фанфикам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 по различным темам и жанрам, возможность оставлять отзывы и участвовать в обсуждениях.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>
                <a:latin typeface=".SF UI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Отношения с потребителями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Обратная связь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Регулярные опросы и обсуждения на сайте для понимания потребностей пользователей.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Сообщество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Создание форумов и групп в социальных сетях для вовлечения пользователей и улучшения взаимодействия.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Быстрая реакция на запросы пользователей через службу поддержки.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Использование контекстной рекламы для привлечения целевой аудитории.</a:t>
            </a:r>
            <a:endParaRPr lang="ru-RU" sz="1100" dirty="0"/>
          </a:p>
          <a:p>
            <a:pPr algn="just"/>
            <a:r>
              <a:rPr lang="ru-RU" sz="1100" dirty="0">
                <a:latin typeface=".SF UI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прибыли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Монетизация через размещение баннерной рекламы (</a:t>
            </a:r>
            <a:r>
              <a:rPr lang="ru-RU" sz="1100" b="1" dirty="0" err="1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AdSense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) и партнерские программы.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Премиум-подписка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Введение подписки для читателей, предоставляющей доступ к эксклюзивному контенту, раннему доступу к новым произведениям или отключению рекламы.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100" dirty="0">
                <a:latin typeface=".SFUI-Regular"/>
                <a:ea typeface="Times New Roman" panose="02020603050405020304" pitchFamily="18" charset="0"/>
                <a:cs typeface="Times New Roman" panose="02020603050405020304" pitchFamily="18" charset="0"/>
              </a:rPr>
              <a:t>Пожертвования и краудфандинг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: Использование платформ, таких как </a:t>
            </a:r>
            <a:r>
              <a:rPr lang="ru-RU" sz="1100" b="1" dirty="0" err="1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Patreon</a:t>
            </a:r>
            <a:r>
              <a:rPr lang="ru-RU" sz="1100" b="1" dirty="0">
                <a:latin typeface=".SFUI-Semibold"/>
                <a:ea typeface="Times New Roman" panose="02020603050405020304" pitchFamily="18" charset="0"/>
                <a:cs typeface="Times New Roman" panose="02020603050405020304" pitchFamily="18" charset="0"/>
              </a:rPr>
              <a:t>, для сбора средств от пользователей, заинтересованных в поддержке проекта.</a:t>
            </a:r>
            <a:endParaRPr lang="ru-RU" sz="1100" dirty="0">
              <a:latin typeface=".SF UI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725636" y="2626783"/>
            <a:ext cx="399040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 нашем проекте два участника.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Фёдорова Ульяна – лидер команды, автор идеи.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Денисенко Светлана – креативщик; решает проблемы реализации. 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25636" y="1780247"/>
            <a:ext cx="372822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7 963 335 765 1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Fed100100@Yandex.ru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1213</Words>
  <Application>Microsoft Office PowerPoint</Application>
  <PresentationFormat>Широкоэкранный</PresentationFormat>
  <Paragraphs>158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.SF UI</vt:lpstr>
      <vt:lpstr>.SFUI-Regular</vt:lpstr>
      <vt:lpstr>.SFUI-Semibold</vt:lpstr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Inter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Ulyana Fedorova</cp:lastModifiedBy>
  <cp:revision>30</cp:revision>
  <dcterms:modified xsi:type="dcterms:W3CDTF">2024-12-20T10:24:40Z</dcterms:modified>
</cp:coreProperties>
</file>