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2"/>
  </p:notesMasterIdLst>
  <p:sldIdLst>
    <p:sldId id="390" r:id="rId2"/>
    <p:sldId id="258" r:id="rId3"/>
    <p:sldId id="259" r:id="rId4"/>
    <p:sldId id="391" r:id="rId5"/>
    <p:sldId id="260" r:id="rId6"/>
    <p:sldId id="262" r:id="rId7"/>
    <p:sldId id="261" r:id="rId8"/>
    <p:sldId id="264" r:id="rId9"/>
    <p:sldId id="263" r:id="rId10"/>
    <p:sldId id="265" r:id="rId11"/>
  </p:sldIdLst>
  <p:sldSz cx="12192000" cy="6858000"/>
  <p:notesSz cx="6858000" cy="9144000"/>
  <p:embeddedFontLst>
    <p:embeddedFont>
      <p:font typeface="Arial Black" panose="020B0A04020102020204" pitchFamily="34" charset="0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ontserrat Light" panose="00000400000000000000" pitchFamily="2" charset="-52"/>
      <p:regular r:id="rId18"/>
      <p: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5" autoAdjust="0"/>
    <p:restoredTop sz="95297" autoAdjust="0"/>
  </p:normalViewPr>
  <p:slideViewPr>
    <p:cSldViewPr snapToGrid="0" snapToObjects="1">
      <p:cViewPr varScale="1">
        <p:scale>
          <a:sx n="83" d="100"/>
          <a:sy n="83" d="100"/>
        </p:scale>
        <p:origin x="610" y="67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BCE9789-B30E-4390-818C-54A80036699C}"/>
              </a:ext>
            </a:extLst>
          </p:cNvPr>
          <p:cNvSpPr/>
          <p:nvPr/>
        </p:nvSpPr>
        <p:spPr>
          <a:xfrm>
            <a:off x="6838987" y="2864656"/>
            <a:ext cx="4872941" cy="3457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и изготовление стенда для исследования энергетической эффективности полупроводникового преобразователя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Зарубин А.Д., Ануфриев И.О., Переверзев С.Ю., Плешко А.А.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6C2A1B-2835-4E9A-8AC7-3E97BF4AFC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52" t="28821" r="52576" b="15961"/>
          <a:stretch/>
        </p:blipFill>
        <p:spPr>
          <a:xfrm>
            <a:off x="7846897" y="2805299"/>
            <a:ext cx="3214451" cy="309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87683" y="914400"/>
            <a:ext cx="6786880" cy="5597235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Потери электроэнергии со стороны поставщика;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Уменьшение возмущения чувствительных нагрузок из-за их питания искаженным напряжением;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Наличие междуфазных коротких замыканий во время коммутации полупроводникового оборудования;</a:t>
            </a:r>
          </a:p>
          <a:p>
            <a:pPr marL="385763" lvl="2" indent="-38576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Неполное использования электрического потенциала питающей сети.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306E30E-FE60-4D20-9422-890B3F35E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562" y="914400"/>
            <a:ext cx="4429755" cy="531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5" y="934808"/>
            <a:ext cx="11306174" cy="5421545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 algn="just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Энергосберегающее преобразование трехфазного переменного напряжения в постоянное.</a:t>
            </a:r>
          </a:p>
          <a:p>
            <a:pPr marL="342900" lvl="2" indent="-342900" algn="just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Достигается полное и непрерывное использование напряжения системы электроснабжения для выполнения работы.</a:t>
            </a:r>
          </a:p>
          <a:p>
            <a:pPr marL="342900" lvl="2" indent="-342900" algn="just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Повышение электромагнитной совместимости преобразователя с системой электроснабжения.</a:t>
            </a:r>
          </a:p>
          <a:p>
            <a:pPr marL="342900" lvl="2" indent="-342900" algn="just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Получен патент на изобретение  - № 2784926.</a:t>
            </a:r>
          </a:p>
          <a:p>
            <a:pPr marL="0" lvl="2" indent="0" algn="just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b="1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just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4B63CE5-798E-4EC9-9861-229A5A3D4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77B736D-0D96-4C0A-98BF-59CE0BBC2D3D}"/>
              </a:ext>
            </a:extLst>
          </p:cNvPr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Схема устройства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DF960D-5D1D-4161-80EC-652B22F57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12" y="947391"/>
            <a:ext cx="11641175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3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3" y="778096"/>
            <a:ext cx="11306175" cy="2031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5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8D6EFA9C-CFE3-435E-B202-0EABFE6DA700}"/>
              </a:ext>
            </a:extLst>
          </p:cNvPr>
          <p:cNvSpPr/>
          <p:nvPr/>
        </p:nvSpPr>
        <p:spPr>
          <a:xfrm>
            <a:off x="1145309" y="3205018"/>
            <a:ext cx="3020291" cy="2874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CB2DC0C-9225-47AD-9B4F-47F77C71628D}"/>
              </a:ext>
            </a:extLst>
          </p:cNvPr>
          <p:cNvSpPr/>
          <p:nvPr/>
        </p:nvSpPr>
        <p:spPr>
          <a:xfrm>
            <a:off x="5694709" y="4329611"/>
            <a:ext cx="1759036" cy="17549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F9053FE-3D76-4F58-93A8-053410DF25AF}"/>
              </a:ext>
            </a:extLst>
          </p:cNvPr>
          <p:cNvSpPr/>
          <p:nvPr/>
        </p:nvSpPr>
        <p:spPr>
          <a:xfrm>
            <a:off x="9314872" y="5465528"/>
            <a:ext cx="637309" cy="6189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082DB2-7A4C-4805-9D3C-3CF679D8A2BD}"/>
              </a:ext>
            </a:extLst>
          </p:cNvPr>
          <p:cNvSpPr txBox="1"/>
          <p:nvPr/>
        </p:nvSpPr>
        <p:spPr>
          <a:xfrm>
            <a:off x="1145309" y="2797138"/>
            <a:ext cx="34542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TAM </a:t>
            </a: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250 000 000 руб.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2FE8C-9F3C-4DAD-AC62-3B5C65D676BD}"/>
              </a:ext>
            </a:extLst>
          </p:cNvPr>
          <p:cNvSpPr txBox="1"/>
          <p:nvPr/>
        </p:nvSpPr>
        <p:spPr>
          <a:xfrm>
            <a:off x="5334000" y="3869027"/>
            <a:ext cx="31161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 </a:t>
            </a: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75 000 000 руб.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5116F1-DE1D-4EBE-B4C6-22F53BF686F3}"/>
              </a:ext>
            </a:extLst>
          </p:cNvPr>
          <p:cNvSpPr txBox="1"/>
          <p:nvPr/>
        </p:nvSpPr>
        <p:spPr>
          <a:xfrm>
            <a:off x="8239125" y="5009029"/>
            <a:ext cx="31161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SOM </a:t>
            </a: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22 500 000 руб.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306AA253-C564-4FF8-8CB8-E08884C012AC}"/>
              </a:ext>
            </a:extLst>
          </p:cNvPr>
          <p:cNvSpPr txBox="1">
            <a:spLocks/>
          </p:cNvSpPr>
          <p:nvPr/>
        </p:nvSpPr>
        <p:spPr>
          <a:xfrm>
            <a:off x="442915" y="934808"/>
            <a:ext cx="11306174" cy="1832633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Предприятия металлургии, химической промышленности. Зарядные станции для электрокаров, аккумуляторных батарей. Блоки питания для бытовой техники. Использование преобразования электроэнергии в системах транспортной </a:t>
            </a:r>
            <a:r>
              <a:rPr lang="ru-RU" sz="2200" b="1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инфрастуктуры</a:t>
            </a:r>
            <a:r>
              <a:rPr lang="ru-RU" sz="22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6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706588"/>
              </p:ext>
            </p:extLst>
          </p:nvPr>
        </p:nvGraphicFramePr>
        <p:xfrm>
          <a:off x="442913" y="1143289"/>
          <a:ext cx="11306175" cy="399613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0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4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042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5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«Выпрямитель»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«СТРАТ-100ВГ-</a:t>
                      </a: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IP65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«ТВН-3-315-</a:t>
                      </a: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IP41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«ИПС-6000-380/110</a:t>
                      </a: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B-60A F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регулирования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2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Стабилизация выходного напряжения, %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+-1%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+-1%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Стабилизация выходного тока, %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+-1%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+-1%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130 000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150 000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151 700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201 828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6E5AAA6-0117-4384-B108-BAE84FF5AC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88593"/>
              </p:ext>
            </p:extLst>
          </p:nvPr>
        </p:nvGraphicFramePr>
        <p:xfrm>
          <a:off x="255625" y="821802"/>
          <a:ext cx="11654724" cy="5507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497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708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148314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314937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82501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558864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Использование энергосберегающих технологий, необходимость повышения энергетической эффективности системы, уменьшение издержек предприятия. 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Снижение потерь электроэнергии, повышение качества электроэнергии, обеспечение плавного регулирования нагрузки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Новая технология построения выпрямительной установки, комплексное решение существующих проблем энергетики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Регистрация новых изобретений, основанных на предлагаемой теории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Повышение всех показателей системы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предварительного моделирования с учетом существующих параметров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Ведется разработка физической модели предлагаемого устройства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Значительная экономия средств на расходы потери электроэнергии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Отечественные заводы-изготовители комплектующих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Универсальность применения в зависимости от поставленных задач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нового подхода к управлению преобразовательной техникой, не использующийся ни в России, ни за рубежом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Электросетевой рынок, с перспективой на выход в производственные комплексы различных направлений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Узкая ниша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Сегментированный рынок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444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Необходимость сотрудничества с заводами-изготовителями специализированной преобразовательной техники, значительные финансовые вложения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246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Прямое сотрудничество, участие в различных выставках, форумах, конференциях и конкурсах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полноценного образца устройства, расходы на оценку правильности его работы, лицензирование, оценка адекватности разработки, вовлечение в работу других служб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Продажа выпрямительной установки, предоставление права использование технологии для изготовления аппаратуры, подготовка технических решений для определенных задач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397838"/>
            <a:ext cx="11306175" cy="480899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Для расчетов </a:t>
            </a:r>
            <a:r>
              <a:rPr lang="ru-RU" sz="2200" b="1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применяется математическая модель, корректность работы которой была подтверждена</a:t>
            </a: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с помощью сравнения полученных данных с широко применяемыми программными комплексами.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Был </a:t>
            </a:r>
            <a:r>
              <a:rPr lang="ru-RU" sz="2200" b="1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получен патент на изобретение </a:t>
            </a: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«Способ распределения, суммирования и регулирования мощности потоков электрической энергии при преобразовании трехфазного напряжения в постоянное».</a:t>
            </a:r>
            <a:endParaRPr lang="en-US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Ведется работа над </a:t>
            </a:r>
            <a:r>
              <a:rPr lang="ru-RU" sz="2200" b="1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созданием экспериментальной физической модели</a:t>
            </a: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 для сравнения ее работы с математической моделью.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 долгосрочной перспективе идет речь о </a:t>
            </a:r>
            <a:r>
              <a:rPr lang="ru-RU" sz="2200" b="1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создании полноценного образца выпрямительной установки и ее апробация</a:t>
            </a: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</a:t>
            </a: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9366" y="3023482"/>
            <a:ext cx="5756634" cy="757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Зарубин Андрей Денисович– лидер проекта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0229B7-D2A0-45E2-97B0-1CEA74EDEF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322" y="3973856"/>
            <a:ext cx="1961111" cy="1961111"/>
          </a:xfrm>
          <a:prstGeom prst="ellipse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A40272-FDE5-4E58-86FF-72E1344064FA}"/>
              </a:ext>
            </a:extLst>
          </p:cNvPr>
          <p:cNvSpPr txBox="1"/>
          <p:nvPr/>
        </p:nvSpPr>
        <p:spPr>
          <a:xfrm>
            <a:off x="258779" y="5889062"/>
            <a:ext cx="618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Ануфриев Иван Олегович – инженер-тестировщик</a:t>
            </a:r>
          </a:p>
          <a:p>
            <a:endParaRPr lang="ru-RU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B19D07FD-A858-4DCC-823F-73FB05736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0" t="32089" r="20638" b="17131"/>
          <a:stretch/>
        </p:blipFill>
        <p:spPr bwMode="auto">
          <a:xfrm>
            <a:off x="8061842" y="3893085"/>
            <a:ext cx="2215651" cy="212265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31377C-3F37-4F90-B6CA-58CC6D86D5E8}"/>
              </a:ext>
            </a:extLst>
          </p:cNvPr>
          <p:cNvSpPr txBox="1"/>
          <p:nvPr/>
        </p:nvSpPr>
        <p:spPr>
          <a:xfrm>
            <a:off x="6096000" y="5903770"/>
            <a:ext cx="6188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Переверзев Семен Юрьевич – ответственный за коммерческие связи</a:t>
            </a:r>
          </a:p>
          <a:p>
            <a:endParaRPr lang="ru-RU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E369FB1E-E297-4BC9-9956-A29770202F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4" t="12561" r="754" b="12301"/>
          <a:stretch/>
        </p:blipFill>
        <p:spPr bwMode="auto">
          <a:xfrm>
            <a:off x="8038555" y="940065"/>
            <a:ext cx="2303086" cy="23030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8D467DB-BF32-42C6-90EF-7F78357A01D3}"/>
              </a:ext>
            </a:extLst>
          </p:cNvPr>
          <p:cNvSpPr txBox="1"/>
          <p:nvPr/>
        </p:nvSpPr>
        <p:spPr>
          <a:xfrm>
            <a:off x="6003801" y="3164255"/>
            <a:ext cx="6188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Плешко Артем Андреевич– ответственный за презентацию проекта</a:t>
            </a:r>
          </a:p>
          <a:p>
            <a:endParaRPr lang="ru-RU" dirty="0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21B5A19E-8464-4070-B401-9FBA21429E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1" t="37874" r="12630" b="3927"/>
          <a:stretch/>
        </p:blipFill>
        <p:spPr bwMode="auto">
          <a:xfrm>
            <a:off x="2247414" y="1039622"/>
            <a:ext cx="2210925" cy="22109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56" y="2036354"/>
            <a:ext cx="8513171" cy="320087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Разработка и изготовление стенда для исследования энергетической эффективности полупроводникового преобразователя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Повышение энергоэффективности полупроводникового преобразователя на основе 12 пульсовой мостовой схемы выпрямления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Зарубин Андрей Денисович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т: 8-924-622-31-57; email: amashi9191@gmail.com</a:t>
            </a: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10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ABE7B4-A742-4B23-8B15-8D2F50B119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52" t="28821" r="52576" b="15961"/>
          <a:stretch/>
        </p:blipFill>
        <p:spPr>
          <a:xfrm>
            <a:off x="9125527" y="2297519"/>
            <a:ext cx="2783075" cy="267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11993</TotalTime>
  <Words>608</Words>
  <Application>Microsoft Office PowerPoint</Application>
  <PresentationFormat>Широкоэкранный</PresentationFormat>
  <Paragraphs>110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 Black</vt:lpstr>
      <vt:lpstr>Calibri</vt:lpstr>
      <vt:lpstr>Montserrat Light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Андрей Зарубин</cp:lastModifiedBy>
  <cp:revision>667</cp:revision>
  <dcterms:created xsi:type="dcterms:W3CDTF">2017-01-30T07:16:04Z</dcterms:created>
  <dcterms:modified xsi:type="dcterms:W3CDTF">2023-12-06T03:20:24Z</dcterms:modified>
</cp:coreProperties>
</file>