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Montserrat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0" roundtripDataSignature="AMtx7mjC/tQv0M4h7sYfvOP/IlFVmkIn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Montserrat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boldItalic.fntdata"/><Relationship Id="rId30" Type="http://schemas.openxmlformats.org/officeDocument/2006/relationships/font" Target="fonts/Montserrat-italic.fntdata"/><Relationship Id="rId11" Type="http://schemas.openxmlformats.org/officeDocument/2006/relationships/slide" Target="slides/slide5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4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7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6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9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8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1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10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1197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"/>
          <p:cNvSpPr txBox="1"/>
          <p:nvPr/>
        </p:nvSpPr>
        <p:spPr>
          <a:xfrm>
            <a:off x="3246900" y="2140650"/>
            <a:ext cx="5897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нефтяные компании</a:t>
            </a:r>
            <a:endParaRPr sz="1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12"/>
          <p:cNvSpPr txBox="1"/>
          <p:nvPr/>
        </p:nvSpPr>
        <p:spPr>
          <a:xfrm>
            <a:off x="5481500" y="2701925"/>
            <a:ext cx="339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600 тысяч рублей</a:t>
            </a:r>
            <a:endParaRPr sz="1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12"/>
          <p:cNvSpPr txBox="1"/>
          <p:nvPr/>
        </p:nvSpPr>
        <p:spPr>
          <a:xfrm>
            <a:off x="3803100" y="3331725"/>
            <a:ext cx="534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А-нефтяные компании, В-строительные компании 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12"/>
          <p:cNvSpPr txBox="1"/>
          <p:nvPr/>
        </p:nvSpPr>
        <p:spPr>
          <a:xfrm>
            <a:off x="6688625" y="3898575"/>
            <a:ext cx="241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900 тысяч рублей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9244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