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0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Педагогическое агентство «Джейн Эйр»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140089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Удмуртский государственный университет 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Инициативная разработка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Пользователь и проблема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Проблема: школьники не справляются с образовательной программой. Им требуется индивидуальный подход</a:t>
            </a:r>
          </a:p>
          <a:p>
            <a:endParaRPr lang="ru-RU" dirty="0" smtClean="0"/>
          </a:p>
          <a:p>
            <a:r>
              <a:rPr lang="ru-RU" dirty="0" smtClean="0"/>
              <a:t>Пользователь: родители, постоянно пропадающие на работе, у которых не остается ни физических, ни моральных сил, чтобы позаниматься уроками со своим ребенком, уделить внимание его образованию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196752"/>
            <a:ext cx="2736304" cy="2052228"/>
          </a:xfrm>
          <a:prstGeom prst="rect">
            <a:avLst/>
          </a:prstGeom>
          <a:noFill/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5136" y="2708920"/>
            <a:ext cx="3128864" cy="2083873"/>
          </a:xfrm>
          <a:prstGeom prst="rect">
            <a:avLst/>
          </a:prstGeom>
          <a:noFill/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437112"/>
            <a:ext cx="2708737" cy="18080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уже решается проблема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44008" y="1219200"/>
            <a:ext cx="4032448" cy="4937760"/>
          </a:xfrm>
        </p:spPr>
        <p:txBody>
          <a:bodyPr/>
          <a:lstStyle/>
          <a:p>
            <a:r>
              <a:rPr lang="ru-RU" dirty="0" smtClean="0"/>
              <a:t>На данный момент в Ижевске существует много сайтов, где можно найти няню для своего ребенка. Например: </a:t>
            </a:r>
            <a:r>
              <a:rPr lang="ru-RU" dirty="0" err="1" smtClean="0"/>
              <a:t>Помогатель</a:t>
            </a:r>
            <a:r>
              <a:rPr lang="ru-RU" dirty="0" smtClean="0"/>
              <a:t>, </a:t>
            </a:r>
            <a:r>
              <a:rPr lang="en-US" dirty="0" err="1" smtClean="0"/>
              <a:t>Nashanyanya</a:t>
            </a:r>
            <a:r>
              <a:rPr lang="ru-RU" dirty="0" smtClean="0"/>
              <a:t>.</a:t>
            </a:r>
            <a:r>
              <a:rPr lang="en-US" dirty="0" err="1" smtClean="0"/>
              <a:t>ru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Кроме того, свои объявления няни выставляют на </a:t>
            </a:r>
            <a:r>
              <a:rPr lang="ru-RU" dirty="0" err="1" smtClean="0"/>
              <a:t>Авито</a:t>
            </a:r>
            <a:endParaRPr lang="en-US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7544" y="1268760"/>
            <a:ext cx="4041648" cy="49377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3600400" cy="2022226"/>
          </a:xfrm>
          <a:prstGeom prst="rect">
            <a:avLst/>
          </a:prstGeom>
          <a:noFill/>
        </p:spPr>
      </p:pic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645024"/>
            <a:ext cx="3888432" cy="18986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200" y="0"/>
            <a:ext cx="2514600" cy="838200"/>
          </a:xfrm>
        </p:spPr>
        <p:txBody>
          <a:bodyPr/>
          <a:lstStyle/>
          <a:p>
            <a:r>
              <a:rPr lang="ru-RU" sz="4400" dirty="0" smtClean="0"/>
              <a:t>Решение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196752"/>
            <a:ext cx="2514600" cy="48434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413231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Родители могут воспользоваться услугами педагогического агентства «Джейн Эйр». Наши педагоги приедут в любое предложенное клиентом время, заберут ребенка с секции или школы, позаботятся о том, чтобы все уроки были сделаны, тема понята, займутся воспитанием и всестороннем развитием ребенка. То есть займутся всем, что необходимо в воспитании подрастающего поколения</a:t>
            </a:r>
            <a:endParaRPr lang="ru-RU" dirty="0" smtClean="0"/>
          </a:p>
          <a:p>
            <a:r>
              <a:rPr lang="ru-RU" dirty="0" smtClean="0"/>
              <a:t>В итоге, ученик получит знания, а родитель отдых и спокойствие за будущее  своего ребенка.</a:t>
            </a:r>
          </a:p>
          <a:p>
            <a:endParaRPr lang="ru-RU" dirty="0"/>
          </a:p>
        </p:txBody>
      </p:sp>
      <p:pic>
        <p:nvPicPr>
          <p:cNvPr id="1536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484784"/>
            <a:ext cx="3023435" cy="2016224"/>
          </a:xfrm>
          <a:prstGeom prst="rect">
            <a:avLst/>
          </a:prstGeom>
          <a:noFill/>
        </p:spPr>
      </p:pic>
      <p:pic>
        <p:nvPicPr>
          <p:cNvPr id="15364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65104"/>
            <a:ext cx="3285746" cy="1849388"/>
          </a:xfrm>
          <a:prstGeom prst="rect">
            <a:avLst/>
          </a:prstGeom>
          <a:noFill/>
        </p:spPr>
      </p:pic>
      <p:pic>
        <p:nvPicPr>
          <p:cNvPr id="15366" name="Picture 6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193704"/>
            <a:ext cx="3996444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проблемы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Современные родители в погоне за обеспечением счастливого будущего своим детям, забывают об их </a:t>
            </a:r>
            <a:r>
              <a:rPr lang="ru-RU" dirty="0" smtClean="0"/>
              <a:t>образовании и должном воспитании. </a:t>
            </a:r>
            <a:r>
              <a:rPr lang="ru-RU" dirty="0" smtClean="0"/>
              <a:t>Они устраиваются на несколько работ, выходят на две смены. У них не хватает сил даже на проверку домашнего задания ребенка.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Дети не усваивают тему урока в полной мере из-за групповой системы обучения, им требуется индивидуальный подход.</a:t>
            </a:r>
          </a:p>
          <a:p>
            <a:endParaRPr lang="ru-RU" dirty="0"/>
          </a:p>
        </p:txBody>
      </p:sp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645024"/>
            <a:ext cx="3816424" cy="2544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Захарова Дарья Алексеевна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Потомственный педагог (в четвертом поколении)</a:t>
            </a:r>
          </a:p>
          <a:p>
            <a:r>
              <a:rPr lang="ru-RU" dirty="0" smtClean="0"/>
              <a:t>Имеет опыт работы с детьми (отработала летнюю смену в лагере в роли вожатого)</a:t>
            </a:r>
          </a:p>
          <a:p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Команда</a:t>
            </a:r>
          </a:p>
          <a:p>
            <a:endParaRPr lang="ru-RU" dirty="0"/>
          </a:p>
        </p:txBody>
      </p:sp>
      <p:pic>
        <p:nvPicPr>
          <p:cNvPr id="1026" name="Picture 2" descr="https://sun9-40.userapi.com/s/v1/ig2/yo-asS36ygcM6HnnslrRMCRLu84hYc1f1h9aMAeSeW82xOOffZwV5I-kDVxIPRj2H8PzzR_5bmHqariLqtGHEsnB.jpg?quality=95&amp;as=32x43,48x64,72x96,108x144,160x213,240x320,360x480,480x640,540x720,640x853,720x960,1080x1440,1280x1707,1440x1920,1920x2560&amp;from=bu&amp;u=MW2PokVgJv6Cn9huS8RnVBqpKZMz0A3mm1ETpydAghk&amp;cs=605x8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1" y="1128942"/>
            <a:ext cx="3600400" cy="47986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19</TotalTime>
  <Words>259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Начальная</vt:lpstr>
      <vt:lpstr>Педагогическое агентство «Джейн Эйр»</vt:lpstr>
      <vt:lpstr>Пользователь и проблема</vt:lpstr>
      <vt:lpstr>Как уже решается проблема</vt:lpstr>
      <vt:lpstr>Решение</vt:lpstr>
      <vt:lpstr>Актуальность проблемы</vt:lpstr>
      <vt:lpstr>Захарова Дарья Алексеевна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Педагогическое агентство «Джейн Эйр»</dc:title>
  <dc:creator>SONY</dc:creator>
  <cp:lastModifiedBy>SONY</cp:lastModifiedBy>
  <cp:revision>5</cp:revision>
  <dcterms:created xsi:type="dcterms:W3CDTF">2024-10-31T10:57:45Z</dcterms:created>
  <dcterms:modified xsi:type="dcterms:W3CDTF">2024-10-31T11:28:02Z</dcterms:modified>
</cp:coreProperties>
</file>