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062" autoAdjust="0"/>
    <p:restoredTop sz="94660"/>
  </p:normalViewPr>
  <p:slideViewPr>
    <p:cSldViewPr>
      <p:cViewPr varScale="1">
        <p:scale>
          <a:sx n="45" d="100"/>
          <a:sy n="45" d="100"/>
        </p:scale>
        <p:origin x="1507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724D3-FC2C-4E4A-8974-B6EE7BD9BCE5}" type="doc">
      <dgm:prSet loTypeId="urn:microsoft.com/office/officeart/2005/8/layout/matrix1" loCatId="matrix" qsTypeId="urn:microsoft.com/office/officeart/2005/8/quickstyle/simple2#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BD30727-9DD5-45D1-864D-06E6424250B3}">
      <dgm:prSet phldrT="[Текст]" phldr="0"/>
      <dgm:spPr bwMode="auto"/>
      <dgm:t>
        <a:bodyPr/>
        <a:lstStyle/>
        <a:p>
          <a:pPr>
            <a:defRPr/>
          </a:pPr>
          <a:r>
            <a:rPr lang="ru-RU" b="1" dirty="0">
              <a:solidFill>
                <a:schemeClr val="tx1"/>
              </a:solidFill>
            </a:rPr>
            <a:t>Наша идея:</a:t>
          </a:r>
          <a:r>
            <a:rPr lang="ru-RU" b="0" dirty="0">
              <a:solidFill>
                <a:schemeClr val="tx1"/>
              </a:solidFill>
            </a:rPr>
            <a:t> Онлайн-курс по </a:t>
          </a:r>
          <a:r>
            <a:rPr lang="ru-RU" b="0" dirty="0" err="1">
              <a:solidFill>
                <a:schemeClr val="tx1"/>
              </a:solidFill>
            </a:rPr>
            <a:t>промптам</a:t>
          </a:r>
          <a:endParaRPr lang="ru-RU" b="1" dirty="0">
            <a:solidFill>
              <a:schemeClr val="tx1"/>
            </a:solidFill>
          </a:endParaRPr>
        </a:p>
      </dgm:t>
    </dgm:pt>
    <dgm:pt modelId="{66DD8716-77B6-4EE0-AC7E-76D2143FC422}" type="par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281382-0086-40BA-8BF6-9BBBA825789A}" type="sib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23DC9B-D92D-4485-8EDA-308E205A1044}">
      <dgm:prSet phldrT="[Текст]" phldr="0"/>
      <dgm:spPr bwMode="auto"/>
      <dgm:t>
        <a:bodyPr/>
        <a:lstStyle/>
        <a:p>
          <a:pPr algn="l">
            <a:defRPr/>
          </a:pPr>
          <a:r>
            <a:rPr lang="ru-RU" b="1" dirty="0">
              <a:solidFill>
                <a:schemeClr val="tx1"/>
              </a:solidFill>
            </a:rPr>
            <a:t>Технологические изменения в стране:</a:t>
          </a:r>
          <a:endParaRPr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1. Развитие искусственного интеллекта </a:t>
          </a:r>
          <a:endParaRPr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2. Цифровизация госуслуг </a:t>
          </a:r>
          <a:endParaRPr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3. Промышленная роботизация </a:t>
          </a:r>
          <a:endParaRPr dirty="0"/>
        </a:p>
      </dgm:t>
    </dgm:pt>
    <dgm:pt modelId="{A00963AA-C2A2-49D3-AFA7-281AB37509CF}" type="par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ABE06EF-090C-4C53-B73A-D3F8BC749255}" type="sib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20BB596-4CC8-4354-82C2-50AE81F302CA}">
      <dgm:prSet phldrT="[Текст]" phldr="0"/>
      <dgm:spPr bwMode="auto"/>
      <dgm:t>
        <a:bodyPr/>
        <a:lstStyle/>
        <a:p>
          <a:pPr algn="l">
            <a:defRPr/>
          </a:pPr>
          <a:r>
            <a:rPr lang="ru-RU" b="1" dirty="0">
              <a:solidFill>
                <a:schemeClr val="tx1"/>
              </a:solidFill>
            </a:rPr>
            <a:t>Экономические изменения в стране:</a:t>
          </a:r>
          <a:endParaRPr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1. Высокая ключевая ставка сделала недоступными кредиты для бизнеса, что явилось триггером для снижения экономики</a:t>
          </a:r>
          <a:endParaRPr lang="ru-RU"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2. Инфляция порождает спрос на инструменты экономии </a:t>
          </a:r>
          <a:endParaRPr lang="ru-RU"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3. Из-за структурной перестройки экономики (импортозамещение и разрыв цепочек) возник спрос на отечественные </a:t>
          </a:r>
          <a:r>
            <a:rPr lang="en-US" b="0" dirty="0">
              <a:solidFill>
                <a:schemeClr val="tx1"/>
              </a:solidFill>
            </a:rPr>
            <a:t>AI-</a:t>
          </a:r>
          <a:r>
            <a:rPr lang="ru-RU" b="0" dirty="0">
              <a:solidFill>
                <a:schemeClr val="tx1"/>
              </a:solidFill>
            </a:rPr>
            <a:t>решения </a:t>
          </a:r>
          <a:endParaRPr dirty="0"/>
        </a:p>
      </dgm:t>
    </dgm:pt>
    <dgm:pt modelId="{69AB77C3-DBB5-4023-9F5C-7C1AF3D50452}" type="par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B3AC643-80DE-4D39-B947-C866E77AFF1A}" type="sib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714CF15-3F84-40AA-9884-18D260BE34D2}">
      <dgm:prSet phldrT="[Текст]" phldr="0"/>
      <dgm:spPr bwMode="auto"/>
      <dgm:t>
        <a:bodyPr/>
        <a:lstStyle/>
        <a:p>
          <a:pPr algn="l">
            <a:buNone/>
            <a:defRPr/>
          </a:pPr>
          <a:r>
            <a:rPr lang="ru-RU" b="1" dirty="0">
              <a:solidFill>
                <a:schemeClr val="tx1"/>
              </a:solidFill>
            </a:rPr>
            <a:t>Социальные изменения в обществе: </a:t>
          </a:r>
          <a:endParaRPr dirty="0"/>
        </a:p>
        <a:p>
          <a:pPr algn="l">
            <a:buFont typeface="Arial"/>
            <a:buChar char="•"/>
            <a:defRPr/>
          </a:pPr>
          <a:r>
            <a:rPr lang="ru-RU" b="0" dirty="0">
              <a:solidFill>
                <a:schemeClr val="tx1"/>
              </a:solidFill>
            </a:rPr>
            <a:t>1. Изменения возрастной структуры пользователя нейросетей: старшее поколение осваивает нейросети в 2,5 раза быстрее</a:t>
          </a:r>
          <a:endParaRPr dirty="0"/>
        </a:p>
        <a:p>
          <a:pPr algn="l">
            <a:buFont typeface="Arial"/>
            <a:buChar char="•"/>
            <a:defRPr/>
          </a:pPr>
          <a:r>
            <a:rPr lang="ru-RU" b="0" dirty="0">
              <a:solidFill>
                <a:schemeClr val="tx1"/>
              </a:solidFill>
            </a:rPr>
            <a:t>2. Трансформация рынка труда: быстрый рост ИИ создаёт нехватку профильных специалистов</a:t>
          </a:r>
          <a:endParaRPr dirty="0"/>
        </a:p>
        <a:p>
          <a:pPr algn="l">
            <a:buFont typeface="Arial"/>
            <a:buChar char="•"/>
            <a:defRPr/>
          </a:pPr>
          <a:r>
            <a:rPr lang="ru-RU" b="0" dirty="0">
              <a:solidFill>
                <a:schemeClr val="tx1"/>
              </a:solidFill>
            </a:rPr>
            <a:t>3. Новые возможности в госуслугах и социальной сфере: государство намерено активно внедрять ИИ в госуправление</a:t>
          </a:r>
          <a:endParaRPr dirty="0"/>
        </a:p>
      </dgm:t>
    </dgm:pt>
    <dgm:pt modelId="{613FC00D-27D0-4486-9973-0038FFC0ECE4}" type="par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9AF490-89BC-4E31-8702-A90F4981EE50}" type="sib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A0CE4A-61CD-4BAC-99CB-423D620AC23E}">
      <dgm:prSet phldrT="[Текст]" phldr="0"/>
      <dgm:spPr bwMode="auto"/>
      <dgm:t>
        <a:bodyPr/>
        <a:lstStyle/>
        <a:p>
          <a:pPr algn="l">
            <a:defRPr/>
          </a:pPr>
          <a:r>
            <a:rPr lang="ru-RU" b="1" dirty="0">
              <a:solidFill>
                <a:schemeClr val="tx1"/>
              </a:solidFill>
            </a:rPr>
            <a:t>Изменения в нашей сфере / отрасли:</a:t>
          </a:r>
          <a:endParaRPr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1. Российские </a:t>
          </a:r>
          <a:r>
            <a:rPr lang="en-US" b="0" dirty="0">
              <a:solidFill>
                <a:schemeClr val="tx1"/>
              </a:solidFill>
            </a:rPr>
            <a:t>IT-</a:t>
          </a:r>
          <a:r>
            <a:rPr lang="ru-RU" b="0" dirty="0">
              <a:solidFill>
                <a:schemeClr val="tx1"/>
              </a:solidFill>
            </a:rPr>
            <a:t>компании делают упор на создание собственных передовых решений, например, нейросеть от Яндекса </a:t>
          </a:r>
          <a:endParaRPr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2. Рынок ИИ растёт почти вдвое быстрее остального </a:t>
          </a:r>
          <a:r>
            <a:rPr lang="en-US" b="0" dirty="0">
              <a:solidFill>
                <a:schemeClr val="tx1"/>
              </a:solidFill>
            </a:rPr>
            <a:t>IT-</a:t>
          </a:r>
          <a:r>
            <a:rPr lang="ru-RU" b="0" dirty="0">
              <a:solidFill>
                <a:schemeClr val="tx1"/>
              </a:solidFill>
            </a:rPr>
            <a:t>сектора </a:t>
          </a:r>
          <a:endParaRPr dirty="0"/>
        </a:p>
        <a:p>
          <a:pPr algn="l">
            <a:defRPr/>
          </a:pPr>
          <a:r>
            <a:rPr lang="ru-RU" b="0" dirty="0">
              <a:solidFill>
                <a:schemeClr val="tx1"/>
              </a:solidFill>
            </a:rPr>
            <a:t>3. Почти половина компаний уже используют ИИ в пилотных проектах или экспериментах </a:t>
          </a:r>
          <a:endParaRPr dirty="0"/>
        </a:p>
      </dgm:t>
    </dgm:pt>
    <dgm:pt modelId="{50B269EA-B828-4876-B71B-AF524FDDDFA2}" type="par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5788540-2311-4D00-9955-5F178A8E48D8}" type="sib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3F3D6C8-A78F-4D70-ABBE-D84B28C79BCB}" type="pres">
      <dgm:prSet presAssocID="{D4E724D3-FC2C-4E4A-8974-B6EE7BD9BCE5}" presName="diagram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EA2631B8-15D4-409F-AC64-E13D3D4DBC11}" type="pres">
      <dgm:prSet presAssocID="{D4E724D3-FC2C-4E4A-8974-B6EE7BD9BCE5}" presName="matrix" presStyleCnt="0"/>
      <dgm:spPr bwMode="auto"/>
    </dgm:pt>
    <dgm:pt modelId="{F19E9D84-D06A-47A4-9E6C-61C632978BED}" type="pres">
      <dgm:prSet presAssocID="{D4E724D3-FC2C-4E4A-8974-B6EE7BD9BCE5}" presName="tile1" presStyleLbl="node1" presStyleIdx="0" presStyleCnt="4"/>
      <dgm:spPr bwMode="auto"/>
    </dgm:pt>
    <dgm:pt modelId="{84231368-5771-4478-A5BB-E74F68867863}" type="pres">
      <dgm:prSet presAssocID="{D4E724D3-FC2C-4E4A-8974-B6EE7BD9BCE5}" presName="tile1text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C85D575-0255-4916-89CD-1976CE21B481}" type="pres">
      <dgm:prSet presAssocID="{D4E724D3-FC2C-4E4A-8974-B6EE7BD9BCE5}" presName="tile2" presStyleLbl="node1" presStyleIdx="1" presStyleCnt="4"/>
      <dgm:spPr bwMode="auto"/>
    </dgm:pt>
    <dgm:pt modelId="{54AD9C7F-DF74-46C0-BE7C-338A2FB4A7FF}" type="pres">
      <dgm:prSet presAssocID="{D4E724D3-FC2C-4E4A-8974-B6EE7BD9BCE5}" presName="tile2text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4E1F8E35-5106-4AFC-BD67-4878891C9F65}" type="pres">
      <dgm:prSet presAssocID="{D4E724D3-FC2C-4E4A-8974-B6EE7BD9BCE5}" presName="tile3" presStyleLbl="node1" presStyleIdx="2" presStyleCnt="4"/>
      <dgm:spPr bwMode="auto"/>
    </dgm:pt>
    <dgm:pt modelId="{F9B406AA-1695-4411-ABF8-D27C7747F1CD}" type="pres">
      <dgm:prSet presAssocID="{D4E724D3-FC2C-4E4A-8974-B6EE7BD9BCE5}" presName="tile3text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11CA6D3F-4AC1-428A-9C49-3925732ABAEA}" type="pres">
      <dgm:prSet presAssocID="{D4E724D3-FC2C-4E4A-8974-B6EE7BD9BCE5}" presName="tile4" presStyleLbl="node1" presStyleIdx="3" presStyleCnt="4"/>
      <dgm:spPr bwMode="auto"/>
    </dgm:pt>
    <dgm:pt modelId="{5F7C14C5-6507-4929-AB5B-EB62AAA7A520}" type="pres">
      <dgm:prSet presAssocID="{D4E724D3-FC2C-4E4A-8974-B6EE7BD9BCE5}" presName="tile4text" presStyleLbl="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342AF483-805B-49FE-866C-6F10A69CCD5F}" type="pres">
      <dgm:prSet presAssocID="{D4E724D3-FC2C-4E4A-8974-B6EE7BD9BCE5}" presName="centerTile" presStyleLbl="fgShp" presStyleIdx="0" presStyleCnt="1">
        <dgm:presLayoutVars>
          <dgm:chMax val="0"/>
          <dgm:chPref val="0"/>
        </dgm:presLayoutVars>
      </dgm:prSet>
      <dgm:spPr bwMode="auto"/>
    </dgm:pt>
  </dgm:ptLst>
  <dgm:cxnLst>
    <dgm:cxn modelId="{74B1DD1A-BCE6-4612-9347-C0CFDC588E78}" srcId="{4BD30727-9DD5-45D1-864D-06E6424250B3}" destId="{BB23DC9B-D92D-4485-8EDA-308E205A1044}" srcOrd="0" destOrd="0" parTransId="{A00963AA-C2A2-49D3-AFA7-281AB37509CF}" sibTransId="{8ABE06EF-090C-4C53-B73A-D3F8BC749255}"/>
    <dgm:cxn modelId="{39EEFE21-3EC5-418F-B8AA-315D03B3B6C5}" type="presOf" srcId="{BB23DC9B-D92D-4485-8EDA-308E205A1044}" destId="{84231368-5771-4478-A5BB-E74F68867863}" srcOrd="1" destOrd="0" presId="urn:microsoft.com/office/officeart/2005/8/layout/matrix1"/>
    <dgm:cxn modelId="{928EBA2F-2B6E-4444-89DE-8E0EFECD2032}" srcId="{4BD30727-9DD5-45D1-864D-06E6424250B3}" destId="{5714CF15-3F84-40AA-9884-18D260BE34D2}" srcOrd="2" destOrd="0" parTransId="{613FC00D-27D0-4486-9973-0038FFC0ECE4}" sibTransId="{999AF490-89BC-4E31-8702-A90F4981EE50}"/>
    <dgm:cxn modelId="{1A4CD25C-9801-4437-B1F0-D3263621B890}" srcId="{4BD30727-9DD5-45D1-864D-06E6424250B3}" destId="{320BB596-4CC8-4354-82C2-50AE81F302CA}" srcOrd="1" destOrd="0" parTransId="{69AB77C3-DBB5-4023-9F5C-7C1AF3D50452}" sibTransId="{5B3AC643-80DE-4D39-B947-C866E77AFF1A}"/>
    <dgm:cxn modelId="{ED105C65-1D2C-4F0F-8DEF-86AEED01A2EF}" type="presOf" srcId="{5714CF15-3F84-40AA-9884-18D260BE34D2}" destId="{F9B406AA-1695-4411-ABF8-D27C7747F1CD}" srcOrd="1" destOrd="0" presId="urn:microsoft.com/office/officeart/2005/8/layout/matrix1"/>
    <dgm:cxn modelId="{E673FD69-A4D1-4345-96B3-12E5994B7111}" type="presOf" srcId="{A7A0CE4A-61CD-4BAC-99CB-423D620AC23E}" destId="{11CA6D3F-4AC1-428A-9C49-3925732ABAEA}" srcOrd="0" destOrd="0" presId="urn:microsoft.com/office/officeart/2005/8/layout/matrix1"/>
    <dgm:cxn modelId="{7FCEF68B-CCBD-4EF8-9EE0-B8ABFADCA29C}" type="presOf" srcId="{D4E724D3-FC2C-4E4A-8974-B6EE7BD9BCE5}" destId="{F3F3D6C8-A78F-4D70-ABBE-D84B28C79BCB}" srcOrd="0" destOrd="0" presId="urn:microsoft.com/office/officeart/2005/8/layout/matrix1"/>
    <dgm:cxn modelId="{21670092-F227-471B-93C6-F5816EAF9BC1}" type="presOf" srcId="{320BB596-4CC8-4354-82C2-50AE81F302CA}" destId="{54AD9C7F-DF74-46C0-BE7C-338A2FB4A7FF}" srcOrd="1" destOrd="0" presId="urn:microsoft.com/office/officeart/2005/8/layout/matrix1"/>
    <dgm:cxn modelId="{016EED92-7DB1-40D2-9BA2-E2D71F1A694F}" type="presOf" srcId="{320BB596-4CC8-4354-82C2-50AE81F302CA}" destId="{2C85D575-0255-4916-89CD-1976CE21B481}" srcOrd="0" destOrd="0" presId="urn:microsoft.com/office/officeart/2005/8/layout/matrix1"/>
    <dgm:cxn modelId="{A54735A0-5AE1-431F-9FC6-165E454BA515}" type="presOf" srcId="{BB23DC9B-D92D-4485-8EDA-308E205A1044}" destId="{F19E9D84-D06A-47A4-9E6C-61C632978BED}" srcOrd="0" destOrd="0" presId="urn:microsoft.com/office/officeart/2005/8/layout/matrix1"/>
    <dgm:cxn modelId="{CB6096B5-91F1-40D3-8E6A-E48FA53B12CC}" type="presOf" srcId="{4BD30727-9DD5-45D1-864D-06E6424250B3}" destId="{342AF483-805B-49FE-866C-6F10A69CCD5F}" srcOrd="0" destOrd="0" presId="urn:microsoft.com/office/officeart/2005/8/layout/matrix1"/>
    <dgm:cxn modelId="{2239BACA-275F-4752-96D7-E3E173925FFD}" type="presOf" srcId="{A7A0CE4A-61CD-4BAC-99CB-423D620AC23E}" destId="{5F7C14C5-6507-4929-AB5B-EB62AAA7A520}" srcOrd="1" destOrd="0" presId="urn:microsoft.com/office/officeart/2005/8/layout/matrix1"/>
    <dgm:cxn modelId="{EEA85FE7-98BA-4790-A857-A9D313E1A57C}" srcId="{4BD30727-9DD5-45D1-864D-06E6424250B3}" destId="{A7A0CE4A-61CD-4BAC-99CB-423D620AC23E}" srcOrd="3" destOrd="0" parTransId="{50B269EA-B828-4876-B71B-AF524FDDDFA2}" sibTransId="{85788540-2311-4D00-9955-5F178A8E48D8}"/>
    <dgm:cxn modelId="{957BBDEF-8154-442F-9102-EA2E4CADC62C}" type="presOf" srcId="{5714CF15-3F84-40AA-9884-18D260BE34D2}" destId="{4E1F8E35-5106-4AFC-BD67-4878891C9F65}" srcOrd="0" destOrd="0" presId="urn:microsoft.com/office/officeart/2005/8/layout/matrix1"/>
    <dgm:cxn modelId="{986D0EF9-E89E-40A8-8033-C69CF737BFDB}" srcId="{D4E724D3-FC2C-4E4A-8974-B6EE7BD9BCE5}" destId="{4BD30727-9DD5-45D1-864D-06E6424250B3}" srcOrd="0" destOrd="0" parTransId="{66DD8716-77B6-4EE0-AC7E-76D2143FC422}" sibTransId="{AD281382-0086-40BA-8BF6-9BBBA825789A}"/>
    <dgm:cxn modelId="{68584FCA-1BF2-482E-A649-60424F79413A}" type="presParOf" srcId="{F3F3D6C8-A78F-4D70-ABBE-D84B28C79BCB}" destId="{EA2631B8-15D4-409F-AC64-E13D3D4DBC11}" srcOrd="0" destOrd="0" presId="urn:microsoft.com/office/officeart/2005/8/layout/matrix1"/>
    <dgm:cxn modelId="{77954EDF-A20A-4681-A5FE-68900D0ADD86}" type="presParOf" srcId="{EA2631B8-15D4-409F-AC64-E13D3D4DBC11}" destId="{F19E9D84-D06A-47A4-9E6C-61C632978BED}" srcOrd="0" destOrd="0" presId="urn:microsoft.com/office/officeart/2005/8/layout/matrix1"/>
    <dgm:cxn modelId="{97E20154-AC7B-4439-BB98-93231F17E508}" type="presParOf" srcId="{EA2631B8-15D4-409F-AC64-E13D3D4DBC11}" destId="{84231368-5771-4478-A5BB-E74F68867863}" srcOrd="1" destOrd="0" presId="urn:microsoft.com/office/officeart/2005/8/layout/matrix1"/>
    <dgm:cxn modelId="{DD7D0E9C-0489-4A26-8736-F01BA0935C7B}" type="presParOf" srcId="{EA2631B8-15D4-409F-AC64-E13D3D4DBC11}" destId="{2C85D575-0255-4916-89CD-1976CE21B481}" srcOrd="2" destOrd="0" presId="urn:microsoft.com/office/officeart/2005/8/layout/matrix1"/>
    <dgm:cxn modelId="{B8D16D4E-03B7-4607-8D63-7E25F74F1DEC}" type="presParOf" srcId="{EA2631B8-15D4-409F-AC64-E13D3D4DBC11}" destId="{54AD9C7F-DF74-46C0-BE7C-338A2FB4A7FF}" srcOrd="3" destOrd="0" presId="urn:microsoft.com/office/officeart/2005/8/layout/matrix1"/>
    <dgm:cxn modelId="{E70BEFE0-F35F-417E-828D-F3F64C58C6DA}" type="presParOf" srcId="{EA2631B8-15D4-409F-AC64-E13D3D4DBC11}" destId="{4E1F8E35-5106-4AFC-BD67-4878891C9F65}" srcOrd="4" destOrd="0" presId="urn:microsoft.com/office/officeart/2005/8/layout/matrix1"/>
    <dgm:cxn modelId="{3C2A1E94-9C33-4217-AC34-65D2B880D8AB}" type="presParOf" srcId="{EA2631B8-15D4-409F-AC64-E13D3D4DBC11}" destId="{F9B406AA-1695-4411-ABF8-D27C7747F1CD}" srcOrd="5" destOrd="0" presId="urn:microsoft.com/office/officeart/2005/8/layout/matrix1"/>
    <dgm:cxn modelId="{556AC270-E197-4F08-9FD0-2D6E53DBC8E2}" type="presParOf" srcId="{EA2631B8-15D4-409F-AC64-E13D3D4DBC11}" destId="{11CA6D3F-4AC1-428A-9C49-3925732ABAEA}" srcOrd="6" destOrd="0" presId="urn:microsoft.com/office/officeart/2005/8/layout/matrix1"/>
    <dgm:cxn modelId="{1BA95A1E-9177-45B9-8798-325E0B81BBCB}" type="presParOf" srcId="{EA2631B8-15D4-409F-AC64-E13D3D4DBC11}" destId="{5F7C14C5-6507-4929-AB5B-EB62AAA7A520}" srcOrd="7" destOrd="0" presId="urn:microsoft.com/office/officeart/2005/8/layout/matrix1"/>
    <dgm:cxn modelId="{6515B448-6F9B-4705-8CEB-BC3521ED119E}" type="presParOf" srcId="{F3F3D6C8-A78F-4D70-ABBE-D84B28C79BCB}" destId="{342AF483-805B-49FE-866C-6F10A69CCD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2A583D-129F-48C9-BD92-A1A1632CC9AA}" type="doc">
      <dgm:prSet loTypeId="urn:microsoft.com/office/officeart/2005/8/layout/vList3" loCatId="list" qsTypeId="urn:microsoft.com/office/officeart/2005/8/quickstyle/simple1#5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8C6CA95-B7EA-466B-B06B-2CAA5F4B6723}">
      <dgm:prSet phldrT="[Текст]" phldr="0"/>
      <dgm:spPr bwMode="auto"/>
      <dgm:t>
        <a:bodyPr/>
        <a:lstStyle/>
        <a:p>
          <a:pPr>
            <a:defRPr/>
          </a:pPr>
          <a:r>
            <a:rPr lang="ru-RU" dirty="0">
              <a:solidFill>
                <a:schemeClr val="tx1"/>
              </a:solidFill>
            </a:rPr>
            <a:t>Упор на российские решения </a:t>
          </a:r>
          <a:endParaRPr dirty="0"/>
        </a:p>
      </dgm:t>
    </dgm:pt>
    <dgm:pt modelId="{A4217E01-7666-43D4-AC86-639F9DDB4417}" type="par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35154A5-12A1-4E94-9CA9-AC7AF9D77EDA}" type="sib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60AB084-4F1D-4F36-BEB6-A2F3678C077D}">
      <dgm:prSet phldrT="[Текст]" phldr="0"/>
      <dgm:spPr bwMode="auto"/>
      <dgm:t>
        <a:bodyPr/>
        <a:lstStyle/>
        <a:p>
          <a:pPr>
            <a:defRPr/>
          </a:pPr>
          <a:r>
            <a:rPr lang="ru-RU" dirty="0">
              <a:solidFill>
                <a:schemeClr val="tx1"/>
              </a:solidFill>
            </a:rPr>
            <a:t>«Живая библиотека» цепочек</a:t>
          </a:r>
          <a:endParaRPr dirty="0"/>
        </a:p>
      </dgm:t>
    </dgm:pt>
    <dgm:pt modelId="{594EDB5B-3FB0-4337-ABAA-B23B02FC1F41}" type="par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4F0672E-FB3F-49CB-B9C8-718A039DFF73}" type="sib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3580D46-33D3-47C6-8AC3-9BE2462FBD53}">
      <dgm:prSet phldrT="[Текст]" phldr="0"/>
      <dgm:spPr bwMode="auto"/>
      <dgm:t>
        <a:bodyPr/>
        <a:lstStyle/>
        <a:p>
          <a:pPr>
            <a:defRPr/>
          </a:pPr>
          <a:r>
            <a:rPr lang="ru-RU" dirty="0">
              <a:solidFill>
                <a:schemeClr val="tx1"/>
              </a:solidFill>
            </a:rPr>
            <a:t>Критическое мышление</a:t>
          </a:r>
          <a:endParaRPr dirty="0"/>
        </a:p>
      </dgm:t>
    </dgm:pt>
    <dgm:pt modelId="{05884096-6363-4B94-857C-2EB04CC88167}" type="par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A3030DF-AB04-4AB9-B776-F47783AC1801}" type="sib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6953C7A-850D-4EF4-8BCF-C2DBAF5A982E}">
      <dgm:prSet phldrT="" custT="1"/>
      <dgm:spPr bwMode="auto"/>
      <dgm:t>
        <a:bodyPr/>
        <a:lstStyle/>
        <a:p>
          <a:pPr>
            <a:defRPr/>
          </a:pPr>
          <a:r>
            <a:rPr lang="ru-RU" sz="350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Адаптация под сферу деятельности</a:t>
          </a:r>
          <a:endParaRPr sz="350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CBFDBE6D-170F-4315-920E-7464804AD556}" type="par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16523FB-3319-4EB4-8854-F103892E20F1}" type="sib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536102-F007-4DDD-BDAD-DA9E44221B63}">
      <dgm:prSet phldrT=""/>
      <dgm:spPr bwMode="auto"/>
      <dgm:t>
        <a:bodyPr/>
        <a:lstStyle/>
        <a:p>
          <a:pPr>
            <a:defRPr/>
          </a:pPr>
          <a:r>
            <a:rPr lang="ru-RU" dirty="0" err="1">
              <a:solidFill>
                <a:schemeClr val="tx1"/>
              </a:solidFill>
            </a:rPr>
            <a:t>Метрико</a:t>
          </a:r>
          <a:r>
            <a:rPr lang="ru-RU" dirty="0">
              <a:solidFill>
                <a:schemeClr val="tx1"/>
              </a:solidFill>
            </a:rPr>
            <a:t> «</a:t>
          </a:r>
          <a:r>
            <a:rPr lang="en-US" dirty="0">
              <a:solidFill>
                <a:schemeClr val="tx1"/>
              </a:solidFill>
            </a:rPr>
            <a:t>ROI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промта</a:t>
          </a:r>
          <a:r>
            <a:rPr lang="ru-RU" dirty="0">
              <a:solidFill>
                <a:schemeClr val="tx1"/>
              </a:solidFill>
            </a:rPr>
            <a:t>»</a:t>
          </a:r>
          <a:endParaRPr dirty="0"/>
        </a:p>
      </dgm:t>
    </dgm:pt>
    <dgm:pt modelId="{3797BDF7-C0D4-40DC-AA86-06B92CA3A728}" type="par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79DFA3-2A69-443B-8C9C-3376288ECDD0}" type="sib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1D5AF27-7732-451E-9936-BCBC327845AE}" type="pres">
      <dgm:prSet presAssocID="{B92A583D-129F-48C9-BD92-A1A1632CC9AA}" presName="linearFlow" presStyleCnt="0">
        <dgm:presLayoutVars>
          <dgm:dir/>
          <dgm:resizeHandles val="exact"/>
        </dgm:presLayoutVars>
      </dgm:prSet>
      <dgm:spPr bwMode="auto"/>
    </dgm:pt>
    <dgm:pt modelId="{8D924ADB-4525-48CB-B1EE-430FF4D59679}" type="pres">
      <dgm:prSet presAssocID="{98C6CA95-B7EA-466B-B06B-2CAA5F4B6723}" presName="composite" presStyleCnt="0"/>
      <dgm:spPr bwMode="auto"/>
    </dgm:pt>
    <dgm:pt modelId="{EB0C6E45-FF1F-4ABB-8498-533A80666BE5}" type="pres">
      <dgm:prSet presAssocID="{98C6CA95-B7EA-466B-B06B-2CAA5F4B6723}" presName="imgShp" presStyleLbl="fgImgPlace1" presStyleIdx="0" presStyleCnt="5"/>
      <dgm:spPr bwMode="auto"/>
    </dgm:pt>
    <dgm:pt modelId="{3E42EA88-CDBD-4C39-B0AF-1FEDB963065E}" type="pres">
      <dgm:prSet presAssocID="{98C6CA95-B7EA-466B-B06B-2CAA5F4B6723}" presName="txShp" presStyleLbl="node1" presStyleIdx="0" presStyleCnt="5">
        <dgm:presLayoutVars>
          <dgm:bulletEnabled val="1"/>
        </dgm:presLayoutVars>
      </dgm:prSet>
      <dgm:spPr bwMode="auto"/>
    </dgm:pt>
    <dgm:pt modelId="{8D5E7585-116A-40ED-B037-982F4DDDB68B}" type="pres">
      <dgm:prSet presAssocID="{435154A5-12A1-4E94-9CA9-AC7AF9D77EDA}" presName="spacing" presStyleCnt="0"/>
      <dgm:spPr bwMode="auto"/>
    </dgm:pt>
    <dgm:pt modelId="{F56E7998-641C-471E-AA25-108DB2F9413C}" type="pres">
      <dgm:prSet presAssocID="{F60AB084-4F1D-4F36-BEB6-A2F3678C077D}" presName="composite" presStyleCnt="0"/>
      <dgm:spPr bwMode="auto"/>
    </dgm:pt>
    <dgm:pt modelId="{E7837A0C-C3CF-4052-B9CD-366D4DA98A42}" type="pres">
      <dgm:prSet presAssocID="{F60AB084-4F1D-4F36-BEB6-A2F3678C077D}" presName="imgShp" presStyleLbl="fgImgPlace1" presStyleIdx="1" presStyleCnt="5"/>
      <dgm:spPr bwMode="auto"/>
    </dgm:pt>
    <dgm:pt modelId="{560993EF-81A2-49EB-AA42-7141AB95EF92}" type="pres">
      <dgm:prSet presAssocID="{F60AB084-4F1D-4F36-BEB6-A2F3678C077D}" presName="txShp" presStyleLbl="node1" presStyleIdx="1" presStyleCnt="5">
        <dgm:presLayoutVars>
          <dgm:bulletEnabled val="1"/>
        </dgm:presLayoutVars>
      </dgm:prSet>
      <dgm:spPr bwMode="auto"/>
    </dgm:pt>
    <dgm:pt modelId="{438F366D-6D55-4890-8EE9-096A56F81E31}" type="pres">
      <dgm:prSet presAssocID="{B4F0672E-FB3F-49CB-B9C8-718A039DFF73}" presName="spacing" presStyleCnt="0"/>
      <dgm:spPr bwMode="auto"/>
    </dgm:pt>
    <dgm:pt modelId="{4BFC56E1-76A8-42F4-9703-4A887B97ECE3}" type="pres">
      <dgm:prSet presAssocID="{D3580D46-33D3-47C6-8AC3-9BE2462FBD53}" presName="composite" presStyleCnt="0"/>
      <dgm:spPr bwMode="auto"/>
    </dgm:pt>
    <dgm:pt modelId="{D0866CD9-875A-4248-9D52-FC054870A6DE}" type="pres">
      <dgm:prSet presAssocID="{D3580D46-33D3-47C6-8AC3-9BE2462FBD53}" presName="imgShp" presStyleLbl="fgImgPlace1" presStyleIdx="2" presStyleCnt="5"/>
      <dgm:spPr bwMode="auto"/>
    </dgm:pt>
    <dgm:pt modelId="{48C6E6CD-2E4E-44B4-B8C7-D560A9824293}" type="pres">
      <dgm:prSet presAssocID="{D3580D46-33D3-47C6-8AC3-9BE2462FBD53}" presName="txShp" presStyleLbl="node1" presStyleIdx="2" presStyleCnt="5">
        <dgm:presLayoutVars>
          <dgm:bulletEnabled val="1"/>
        </dgm:presLayoutVars>
      </dgm:prSet>
      <dgm:spPr bwMode="auto"/>
    </dgm:pt>
    <dgm:pt modelId="{B6AB29FC-AE4F-4F73-BF55-3A23A92C0FDA}" type="pres">
      <dgm:prSet presAssocID="{9A3030DF-AB04-4AB9-B776-F47783AC1801}" presName="spacing" presStyleCnt="0"/>
      <dgm:spPr bwMode="auto"/>
    </dgm:pt>
    <dgm:pt modelId="{F7D6B653-064C-4E6C-8B36-4822B82A0C4E}" type="pres">
      <dgm:prSet presAssocID="{06953C7A-850D-4EF4-8BCF-C2DBAF5A982E}" presName="composite" presStyleCnt="0"/>
      <dgm:spPr bwMode="auto"/>
    </dgm:pt>
    <dgm:pt modelId="{505763A3-9E47-4C46-80DD-66C17C0BDA2C}" type="pres">
      <dgm:prSet presAssocID="{06953C7A-850D-4EF4-8BCF-C2DBAF5A982E}" presName="imgShp" presStyleLbl="fgImgPlace1" presStyleIdx="3" presStyleCnt="5"/>
      <dgm:spPr bwMode="auto"/>
    </dgm:pt>
    <dgm:pt modelId="{1B73D8A3-4EC4-43C2-92CA-86954A00E3E6}" type="pres">
      <dgm:prSet presAssocID="{06953C7A-850D-4EF4-8BCF-C2DBAF5A982E}" presName="txShp" presStyleLbl="node1" presStyleIdx="3" presStyleCnt="5">
        <dgm:presLayoutVars>
          <dgm:bulletEnabled val="1"/>
        </dgm:presLayoutVars>
      </dgm:prSet>
      <dgm:spPr bwMode="auto"/>
    </dgm:pt>
    <dgm:pt modelId="{92FDDDF6-BA84-4CC0-B486-74E3F985FD29}" type="pres">
      <dgm:prSet presAssocID="{B16523FB-3319-4EB4-8854-F103892E20F1}" presName="spacing" presStyleCnt="0"/>
      <dgm:spPr bwMode="auto"/>
    </dgm:pt>
    <dgm:pt modelId="{4D804FA3-D5A3-47C5-B677-A35346CADB18}" type="pres">
      <dgm:prSet presAssocID="{9E536102-F007-4DDD-BDAD-DA9E44221B63}" presName="composite" presStyleCnt="0"/>
      <dgm:spPr bwMode="auto"/>
    </dgm:pt>
    <dgm:pt modelId="{108E93CD-C62C-4182-81E1-9B29937E26C0}" type="pres">
      <dgm:prSet presAssocID="{9E536102-F007-4DDD-BDAD-DA9E44221B63}" presName="imgShp" presStyleLbl="fgImgPlace1" presStyleIdx="4" presStyleCnt="5"/>
      <dgm:spPr bwMode="auto"/>
    </dgm:pt>
    <dgm:pt modelId="{FBAA6D55-3219-4004-A941-F57D3BA1634B}" type="pres">
      <dgm:prSet presAssocID="{9E536102-F007-4DDD-BDAD-DA9E44221B63}" presName="txShp" presStyleLbl="node1" presStyleIdx="4" presStyleCnt="5">
        <dgm:presLayoutVars>
          <dgm:bulletEnabled val="1"/>
        </dgm:presLayoutVars>
      </dgm:prSet>
      <dgm:spPr bwMode="auto"/>
    </dgm:pt>
  </dgm:ptLst>
  <dgm:cxnLst>
    <dgm:cxn modelId="{63F8801A-C1B3-4261-BD00-82D4F1667EF2}" srcId="{B92A583D-129F-48C9-BD92-A1A1632CC9AA}" destId="{D3580D46-33D3-47C6-8AC3-9BE2462FBD53}" srcOrd="2" destOrd="0" parTransId="{05884096-6363-4B94-857C-2EB04CC88167}" sibTransId="{9A3030DF-AB04-4AB9-B776-F47783AC1801}"/>
    <dgm:cxn modelId="{8F9ED71A-B339-4748-80DE-051656A68C17}" type="presOf" srcId="{98C6CA95-B7EA-466B-B06B-2CAA5F4B6723}" destId="{3E42EA88-CDBD-4C39-B0AF-1FEDB963065E}" srcOrd="0" destOrd="0" presId="urn:microsoft.com/office/officeart/2005/8/layout/vList3"/>
    <dgm:cxn modelId="{EF42672E-5925-4ED8-A94D-BCC1FCF19249}" type="presOf" srcId="{D3580D46-33D3-47C6-8AC3-9BE2462FBD53}" destId="{48C6E6CD-2E4E-44B4-B8C7-D560A9824293}" srcOrd="0" destOrd="0" presId="urn:microsoft.com/office/officeart/2005/8/layout/vList3"/>
    <dgm:cxn modelId="{9517AC65-2FF8-48D3-A76B-939709F90892}" type="presOf" srcId="{B92A583D-129F-48C9-BD92-A1A1632CC9AA}" destId="{81D5AF27-7732-451E-9936-BCBC327845AE}" srcOrd="0" destOrd="0" presId="urn:microsoft.com/office/officeart/2005/8/layout/vList3"/>
    <dgm:cxn modelId="{3E14474B-90C8-4A93-810B-4D01DDB91213}" srcId="{B92A583D-129F-48C9-BD92-A1A1632CC9AA}" destId="{98C6CA95-B7EA-466B-B06B-2CAA5F4B6723}" srcOrd="0" destOrd="0" parTransId="{A4217E01-7666-43D4-AC86-639F9DDB4417}" sibTransId="{435154A5-12A1-4E94-9CA9-AC7AF9D77EDA}"/>
    <dgm:cxn modelId="{82895555-6109-47F6-885F-D9C168C815B8}" type="presOf" srcId="{9E536102-F007-4DDD-BDAD-DA9E44221B63}" destId="{FBAA6D55-3219-4004-A941-F57D3BA1634B}" srcOrd="0" destOrd="0" presId="urn:microsoft.com/office/officeart/2005/8/layout/vList3"/>
    <dgm:cxn modelId="{AB0D135A-F93B-47E9-BBCC-647C64CDBB73}" srcId="{B92A583D-129F-48C9-BD92-A1A1632CC9AA}" destId="{F60AB084-4F1D-4F36-BEB6-A2F3678C077D}" srcOrd="1" destOrd="0" parTransId="{594EDB5B-3FB0-4337-ABAA-B23B02FC1F41}" sibTransId="{B4F0672E-FB3F-49CB-B9C8-718A039DFF73}"/>
    <dgm:cxn modelId="{1DE9F992-E3ED-42AA-9E15-7D4C25CFAABA}" srcId="{B92A583D-129F-48C9-BD92-A1A1632CC9AA}" destId="{06953C7A-850D-4EF4-8BCF-C2DBAF5A982E}" srcOrd="3" destOrd="0" parTransId="{CBFDBE6D-170F-4315-920E-7464804AD556}" sibTransId="{B16523FB-3319-4EB4-8854-F103892E20F1}"/>
    <dgm:cxn modelId="{E4B9CCAD-C768-491D-97FB-4AA11F0E83B0}" type="presOf" srcId="{F60AB084-4F1D-4F36-BEB6-A2F3678C077D}" destId="{560993EF-81A2-49EB-AA42-7141AB95EF92}" srcOrd="0" destOrd="0" presId="urn:microsoft.com/office/officeart/2005/8/layout/vList3"/>
    <dgm:cxn modelId="{FE94A4C2-BB6C-4B34-A919-111974DB4093}" type="presOf" srcId="{06953C7A-850D-4EF4-8BCF-C2DBAF5A982E}" destId="{1B73D8A3-4EC4-43C2-92CA-86954A00E3E6}" srcOrd="0" destOrd="0" presId="urn:microsoft.com/office/officeart/2005/8/layout/vList3"/>
    <dgm:cxn modelId="{0112BDD9-4AF5-40A0-BCA7-31D5CB122927}" srcId="{B92A583D-129F-48C9-BD92-A1A1632CC9AA}" destId="{9E536102-F007-4DDD-BDAD-DA9E44221B63}" srcOrd="4" destOrd="0" parTransId="{3797BDF7-C0D4-40DC-AA86-06B92CA3A728}" sibTransId="{6879DFA3-2A69-443B-8C9C-3376288ECDD0}"/>
    <dgm:cxn modelId="{BCA33276-A10B-4380-A130-EA8B29018AA2}" type="presParOf" srcId="{81D5AF27-7732-451E-9936-BCBC327845AE}" destId="{8D924ADB-4525-48CB-B1EE-430FF4D59679}" srcOrd="0" destOrd="0" presId="urn:microsoft.com/office/officeart/2005/8/layout/vList3"/>
    <dgm:cxn modelId="{B7D1F45C-99AA-4918-9A16-E8CD2928F731}" type="presParOf" srcId="{8D924ADB-4525-48CB-B1EE-430FF4D59679}" destId="{EB0C6E45-FF1F-4ABB-8498-533A80666BE5}" srcOrd="0" destOrd="0" presId="urn:microsoft.com/office/officeart/2005/8/layout/vList3"/>
    <dgm:cxn modelId="{8CA78AFE-D218-43C8-B142-7777037FF15E}" type="presParOf" srcId="{8D924ADB-4525-48CB-B1EE-430FF4D59679}" destId="{3E42EA88-CDBD-4C39-B0AF-1FEDB963065E}" srcOrd="1" destOrd="0" presId="urn:microsoft.com/office/officeart/2005/8/layout/vList3"/>
    <dgm:cxn modelId="{0025EAAE-4007-455D-B35D-35C8BA04E9C9}" type="presParOf" srcId="{81D5AF27-7732-451E-9936-BCBC327845AE}" destId="{8D5E7585-116A-40ED-B037-982F4DDDB68B}" srcOrd="1" destOrd="0" presId="urn:microsoft.com/office/officeart/2005/8/layout/vList3"/>
    <dgm:cxn modelId="{05BDBF73-AFB4-490F-8CFA-F8E4C1D7657E}" type="presParOf" srcId="{81D5AF27-7732-451E-9936-BCBC327845AE}" destId="{F56E7998-641C-471E-AA25-108DB2F9413C}" srcOrd="2" destOrd="0" presId="urn:microsoft.com/office/officeart/2005/8/layout/vList3"/>
    <dgm:cxn modelId="{82D6E6DD-C7F9-4F41-AA30-6C0378D60FFB}" type="presParOf" srcId="{F56E7998-641C-471E-AA25-108DB2F9413C}" destId="{E7837A0C-C3CF-4052-B9CD-366D4DA98A42}" srcOrd="0" destOrd="0" presId="urn:microsoft.com/office/officeart/2005/8/layout/vList3"/>
    <dgm:cxn modelId="{74B68301-15FD-40AE-B35B-40E40417F1D2}" type="presParOf" srcId="{F56E7998-641C-471E-AA25-108DB2F9413C}" destId="{560993EF-81A2-49EB-AA42-7141AB95EF92}" srcOrd="1" destOrd="0" presId="urn:microsoft.com/office/officeart/2005/8/layout/vList3"/>
    <dgm:cxn modelId="{1098D7A2-04D5-4A4F-9D82-9CC8C4B28535}" type="presParOf" srcId="{81D5AF27-7732-451E-9936-BCBC327845AE}" destId="{438F366D-6D55-4890-8EE9-096A56F81E31}" srcOrd="3" destOrd="0" presId="urn:microsoft.com/office/officeart/2005/8/layout/vList3"/>
    <dgm:cxn modelId="{669041F9-06DF-4847-B943-99F7B63950BB}" type="presParOf" srcId="{81D5AF27-7732-451E-9936-BCBC327845AE}" destId="{4BFC56E1-76A8-42F4-9703-4A887B97ECE3}" srcOrd="4" destOrd="0" presId="urn:microsoft.com/office/officeart/2005/8/layout/vList3"/>
    <dgm:cxn modelId="{6E20CD83-FC5C-4AC5-AC09-0795417FFAA0}" type="presParOf" srcId="{4BFC56E1-76A8-42F4-9703-4A887B97ECE3}" destId="{D0866CD9-875A-4248-9D52-FC054870A6DE}" srcOrd="0" destOrd="0" presId="urn:microsoft.com/office/officeart/2005/8/layout/vList3"/>
    <dgm:cxn modelId="{844DABCE-6E1B-421B-A98E-D617047F57E5}" type="presParOf" srcId="{4BFC56E1-76A8-42F4-9703-4A887B97ECE3}" destId="{48C6E6CD-2E4E-44B4-B8C7-D560A9824293}" srcOrd="1" destOrd="0" presId="urn:microsoft.com/office/officeart/2005/8/layout/vList3"/>
    <dgm:cxn modelId="{7D7409F8-014C-44C2-A2E9-566AB81DE411}" type="presParOf" srcId="{81D5AF27-7732-451E-9936-BCBC327845AE}" destId="{B6AB29FC-AE4F-4F73-BF55-3A23A92C0FDA}" srcOrd="5" destOrd="0" presId="urn:microsoft.com/office/officeart/2005/8/layout/vList3"/>
    <dgm:cxn modelId="{17AF0E97-6ED4-4888-9F4A-D213911E0298}" type="presParOf" srcId="{81D5AF27-7732-451E-9936-BCBC327845AE}" destId="{F7D6B653-064C-4E6C-8B36-4822B82A0C4E}" srcOrd="6" destOrd="0" presId="urn:microsoft.com/office/officeart/2005/8/layout/vList3"/>
    <dgm:cxn modelId="{0FD8FC80-7860-4414-BDBD-360CEDB01CE8}" type="presParOf" srcId="{F7D6B653-064C-4E6C-8B36-4822B82A0C4E}" destId="{505763A3-9E47-4C46-80DD-66C17C0BDA2C}" srcOrd="0" destOrd="0" presId="urn:microsoft.com/office/officeart/2005/8/layout/vList3"/>
    <dgm:cxn modelId="{F974C7C9-5A78-49DD-8EBE-334598C16A8B}" type="presParOf" srcId="{F7D6B653-064C-4E6C-8B36-4822B82A0C4E}" destId="{1B73D8A3-4EC4-43C2-92CA-86954A00E3E6}" srcOrd="1" destOrd="0" presId="urn:microsoft.com/office/officeart/2005/8/layout/vList3"/>
    <dgm:cxn modelId="{3D36A85E-C8AC-4C05-923D-D6F04F31DAB6}" type="presParOf" srcId="{81D5AF27-7732-451E-9936-BCBC327845AE}" destId="{92FDDDF6-BA84-4CC0-B486-74E3F985FD29}" srcOrd="7" destOrd="0" presId="urn:microsoft.com/office/officeart/2005/8/layout/vList3"/>
    <dgm:cxn modelId="{D82E01C2-1059-48F1-B0AE-51EC349541BF}" type="presParOf" srcId="{81D5AF27-7732-451E-9936-BCBC327845AE}" destId="{4D804FA3-D5A3-47C5-B677-A35346CADB18}" srcOrd="8" destOrd="0" presId="urn:microsoft.com/office/officeart/2005/8/layout/vList3"/>
    <dgm:cxn modelId="{89B9C1E8-BC50-4929-887D-310E5AE76615}" type="presParOf" srcId="{4D804FA3-D5A3-47C5-B677-A35346CADB18}" destId="{108E93CD-C62C-4182-81E1-9B29937E26C0}" srcOrd="0" destOrd="0" presId="urn:microsoft.com/office/officeart/2005/8/layout/vList3"/>
    <dgm:cxn modelId="{94535902-4437-4358-BAA7-F44AD1C43212}" type="presParOf" srcId="{4D804FA3-D5A3-47C5-B677-A35346CADB18}" destId="{FBAA6D55-3219-4004-A941-F57D3BA16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FBB8ED-E362-4148-ABF6-52F8C249258F}" type="doc">
      <dgm:prSet loTypeId="urn:microsoft.com/office/officeart/2005/8/layout/process3" loCatId="process" qsTypeId="urn:microsoft.com/office/officeart/2005/8/quickstyle/simple1#6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FBB8ED-E362-4148-ABF6-52F8C249258F}" type="doc">
      <dgm:prSet loTypeId="urn:microsoft.com/office/officeart/2005/8/layout/process3" loCatId="process" qsTypeId="urn:microsoft.com/office/officeart/2005/8/quickstyle/simple1#7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F61FF4-1003-4263-A7E2-FAD4579E6DE8}" type="doc">
      <dgm:prSet loTypeId="urn:microsoft.com/office/officeart/2005/8/layout/hList1" loCatId="list" qsTypeId="urn:microsoft.com/office/officeart/2005/8/quickstyle/simple1#8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1 квартал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83017A-7497-49D1-9EA8-D384B2ABA917}">
      <dgm:prSet phldrT="[Текст]" phldr="0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B3CE13D-2B76-4B21-A7E2-BFDD440A5470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2 квартал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37940B-D1D9-422E-8E15-22755660FE4C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659087-DD1D-4B25-9A7F-CFED540F94B1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3 квартал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FE78A1-9EEE-4ED3-B61A-4C2C9313D80A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4 квартал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9392C64-4D5C-4B8B-AB32-76E4D2EDF819}" type="pres">
      <dgm:prSet presAssocID="{50F61FF4-1003-4263-A7E2-FAD4579E6DE8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B10604-EFE8-42F6-A8E7-9771D86862E4}" type="doc">
      <dgm:prSet loTypeId="urn:microsoft.com/office/officeart/2008/layout/VerticalCurvedList" loCatId="list" qsTypeId="urn:microsoft.com/office/officeart/2005/8/quickstyle/simple1#9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5993910-06B9-422A-A0E9-42DF7BECEB8A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C02387A8-9491-4B4C-8E06-D3857F3DE0C5}" type="par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09AB82F-CF26-4F83-AA63-14299C036B92}" type="sib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5EDE495B-3E04-4497-9681-B988CD13F39E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74B5E4B-062E-46EB-8130-29D2C5BE782D}" type="par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7B7C7DD2-95A2-4FCF-A504-2920ADA5C971}" type="sib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9AC642BC-0F84-4500-9858-5C825F666F2B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10F13368-66A7-4002-B1E2-AF19DED5FE29}" type="par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B59B58B-86C3-42B0-A9EC-794DBF62082F}" type="sib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DB89235F-2EF3-465F-A2AC-76ED1A3519ED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8041DDE1-3D81-42A0-A6CE-5865A849EA04}" type="par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0486D29D-D5A1-416C-97C6-43805218715F}" type="sib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F48BEFA-2F65-41FA-BDCA-0520EC07DAC9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12A767F-99D1-4B3E-B570-55B1EADD93CB}" type="par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5ED44BB-1BE6-4FD7-A808-818A71D9F5F7}" type="sib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B401FB1C-DABB-47F2-9E32-6497D93D67F0}" type="pres">
      <dgm:prSet presAssocID="{98B10604-EFE8-42F6-A8E7-9771D86862E4}" presName="Name0" presStyleCnt="0">
        <dgm:presLayoutVars>
          <dgm:chMax val="7"/>
          <dgm:chPref val="7"/>
          <dgm:dir/>
        </dgm:presLayoutVars>
      </dgm:prSet>
      <dgm:spPr bwMode="auto"/>
    </dgm:pt>
    <dgm:pt modelId="{23306751-9596-4A2D-968A-3974EA60DE68}" type="pres">
      <dgm:prSet presAssocID="{98B10604-EFE8-42F6-A8E7-9771D86862E4}" presName="Name1" presStyleCnt="0"/>
      <dgm:spPr bwMode="auto"/>
    </dgm:pt>
    <dgm:pt modelId="{605996BA-6182-49C8-8B0A-82B448981CA4}" type="pres">
      <dgm:prSet presAssocID="{98B10604-EFE8-42F6-A8E7-9771D86862E4}" presName="cycle" presStyleCnt="0"/>
      <dgm:spPr bwMode="auto"/>
    </dgm:pt>
    <dgm:pt modelId="{86BDD7EA-2F34-497C-8199-303B761A3D50}" type="pres">
      <dgm:prSet presAssocID="{98B10604-EFE8-42F6-A8E7-9771D86862E4}" presName="srcNode" presStyleLbl="node1" presStyleIdx="0" presStyleCnt="5"/>
      <dgm:spPr bwMode="auto"/>
    </dgm:pt>
    <dgm:pt modelId="{AFF094BB-F90B-42CF-84EB-2CC711C0E56E}" type="pres">
      <dgm:prSet presAssocID="{98B10604-EFE8-42F6-A8E7-9771D86862E4}" presName="conn" presStyleLbl="parChTrans1D2" presStyleIdx="0" presStyleCnt="1"/>
      <dgm:spPr bwMode="auto"/>
    </dgm:pt>
    <dgm:pt modelId="{BD7C5CE2-1E0B-4F66-A6F2-180D6BF08C30}" type="pres">
      <dgm:prSet presAssocID="{98B10604-EFE8-42F6-A8E7-9771D86862E4}" presName="extraNode" presStyleLbl="node1" presStyleIdx="0" presStyleCnt="5"/>
      <dgm:spPr bwMode="auto"/>
    </dgm:pt>
    <dgm:pt modelId="{08812DD1-8455-41EF-B858-E7C4ABB5087B}" type="pres">
      <dgm:prSet presAssocID="{98B10604-EFE8-42F6-A8E7-9771D86862E4}" presName="dstNode" presStyleLbl="node1" presStyleIdx="0" presStyleCnt="5"/>
      <dgm:spPr bwMode="auto"/>
    </dgm:pt>
    <dgm:pt modelId="{7BF8EF25-452D-4687-93A6-51A0793377E6}" type="pres">
      <dgm:prSet presAssocID="{C5993910-06B9-422A-A0E9-42DF7BECEB8A}" presName="text_1" presStyleLbl="node1" presStyleIdx="0" presStyleCnt="5">
        <dgm:presLayoutVars>
          <dgm:bulletEnabled val="1"/>
        </dgm:presLayoutVars>
      </dgm:prSet>
      <dgm:spPr bwMode="auto"/>
    </dgm:pt>
    <dgm:pt modelId="{6078F680-3CC0-4ADF-9506-F8204B07991C}" type="pres">
      <dgm:prSet presAssocID="{C5993910-06B9-422A-A0E9-42DF7BECEB8A}" presName="accent_1" presStyleCnt="0"/>
      <dgm:spPr bwMode="auto"/>
    </dgm:pt>
    <dgm:pt modelId="{BA04BCCC-78FF-41B8-B537-0FB83842F8E3}" type="pres">
      <dgm:prSet presAssocID="{C5993910-06B9-422A-A0E9-42DF7BECEB8A}" presName="accentRepeatNode" presStyleLbl="solidFgAcc1" presStyleIdx="0" presStyleCnt="5"/>
      <dgm:spPr bwMode="auto"/>
    </dgm:pt>
    <dgm:pt modelId="{EEE4A36F-CA35-452E-AF4D-BCD81CA52A9E}" type="pres">
      <dgm:prSet presAssocID="{5EDE495B-3E04-4497-9681-B988CD13F39E}" presName="text_2" presStyleLbl="node1" presStyleIdx="1" presStyleCnt="5">
        <dgm:presLayoutVars>
          <dgm:bulletEnabled val="1"/>
        </dgm:presLayoutVars>
      </dgm:prSet>
      <dgm:spPr bwMode="auto"/>
    </dgm:pt>
    <dgm:pt modelId="{37D4DD94-3443-4FCB-B200-1DE584C91639}" type="pres">
      <dgm:prSet presAssocID="{5EDE495B-3E04-4497-9681-B988CD13F39E}" presName="accent_2" presStyleCnt="0"/>
      <dgm:spPr bwMode="auto"/>
    </dgm:pt>
    <dgm:pt modelId="{685FC11B-72D6-4D30-801A-F4DDE5B97D37}" type="pres">
      <dgm:prSet presAssocID="{5EDE495B-3E04-4497-9681-B988CD13F39E}" presName="accentRepeatNode" presStyleLbl="solidFgAcc1" presStyleIdx="1" presStyleCnt="5"/>
      <dgm:spPr bwMode="auto"/>
    </dgm:pt>
    <dgm:pt modelId="{0CF01E47-2C6B-42B2-BBBD-77FA37F4DDAE}" type="pres">
      <dgm:prSet presAssocID="{9AC642BC-0F84-4500-9858-5C825F666F2B}" presName="text_3" presStyleLbl="node1" presStyleIdx="2" presStyleCnt="5">
        <dgm:presLayoutVars>
          <dgm:bulletEnabled val="1"/>
        </dgm:presLayoutVars>
      </dgm:prSet>
      <dgm:spPr bwMode="auto"/>
    </dgm:pt>
    <dgm:pt modelId="{BAF836A8-3BD0-4D31-86CD-A6AB5F708ECC}" type="pres">
      <dgm:prSet presAssocID="{9AC642BC-0F84-4500-9858-5C825F666F2B}" presName="accent_3" presStyleCnt="0"/>
      <dgm:spPr bwMode="auto"/>
    </dgm:pt>
    <dgm:pt modelId="{6B25B60C-12D8-40CA-94D2-A28436491FF4}" type="pres">
      <dgm:prSet presAssocID="{9AC642BC-0F84-4500-9858-5C825F666F2B}" presName="accentRepeatNode" presStyleLbl="solidFgAcc1" presStyleIdx="2" presStyleCnt="5"/>
      <dgm:spPr bwMode="auto"/>
    </dgm:pt>
    <dgm:pt modelId="{5AB80A9F-1B9A-47D5-BC84-70B95AE06037}" type="pres">
      <dgm:prSet presAssocID="{DB89235F-2EF3-465F-A2AC-76ED1A3519ED}" presName="text_4" presStyleLbl="node1" presStyleIdx="3" presStyleCnt="5">
        <dgm:presLayoutVars>
          <dgm:bulletEnabled val="1"/>
        </dgm:presLayoutVars>
      </dgm:prSet>
      <dgm:spPr bwMode="auto"/>
    </dgm:pt>
    <dgm:pt modelId="{BD0C7C77-BBCE-4AFC-B64C-20655E3AA54E}" type="pres">
      <dgm:prSet presAssocID="{DB89235F-2EF3-465F-A2AC-76ED1A3519ED}" presName="accent_4" presStyleCnt="0"/>
      <dgm:spPr bwMode="auto"/>
    </dgm:pt>
    <dgm:pt modelId="{BCBB4B89-DEB9-48E9-A9A0-3AE0F8871DC6}" type="pres">
      <dgm:prSet presAssocID="{DB89235F-2EF3-465F-A2AC-76ED1A3519ED}" presName="accentRepeatNode" presStyleLbl="solidFgAcc1" presStyleIdx="3" presStyleCnt="5"/>
      <dgm:spPr bwMode="auto"/>
    </dgm:pt>
    <dgm:pt modelId="{EC4BF1EF-88F4-4286-9C52-829CE676A935}" type="pres">
      <dgm:prSet presAssocID="{3F48BEFA-2F65-41FA-BDCA-0520EC07DAC9}" presName="text_5" presStyleLbl="node1" presStyleIdx="4" presStyleCnt="5">
        <dgm:presLayoutVars>
          <dgm:bulletEnabled val="1"/>
        </dgm:presLayoutVars>
      </dgm:prSet>
      <dgm:spPr bwMode="auto"/>
    </dgm:pt>
    <dgm:pt modelId="{094BBF7E-EF58-4C16-B74F-05C16E7C40E4}" type="pres">
      <dgm:prSet presAssocID="{3F48BEFA-2F65-41FA-BDCA-0520EC07DAC9}" presName="accent_5" presStyleCnt="0"/>
      <dgm:spPr bwMode="auto"/>
    </dgm:pt>
    <dgm:pt modelId="{7BE69000-85C0-402E-82C8-4976C0D232DC}" type="pres">
      <dgm:prSet presAssocID="{3F48BEFA-2F65-41FA-BDCA-0520EC07DAC9}" presName="accentRepeatNode" presStyleLbl="solidFgAcc1" presStyleIdx="4" presStyleCnt="5"/>
      <dgm:spPr bwMode="auto"/>
    </dgm:pt>
  </dgm:ptLst>
  <dgm:cxnLst>
    <dgm:cxn modelId="{B4F5C00B-457C-472A-A535-9222D300A7F1}" type="presOf" srcId="{C5993910-06B9-422A-A0E9-42DF7BECEB8A}" destId="{7BF8EF25-452D-4687-93A6-51A0793377E6}" srcOrd="0" destOrd="0" presId="urn:microsoft.com/office/officeart/2008/layout/VerticalCurvedList"/>
    <dgm:cxn modelId="{B7303213-6C63-4C95-9975-511E386CD544}" srcId="{98B10604-EFE8-42F6-A8E7-9771D86862E4}" destId="{9AC642BC-0F84-4500-9858-5C825F666F2B}" srcOrd="2" destOrd="0" parTransId="{10F13368-66A7-4002-B1E2-AF19DED5FE29}" sibTransId="{3B59B58B-86C3-42B0-A9EC-794DBF62082F}"/>
    <dgm:cxn modelId="{4B17E01F-4B8A-4AAA-AE4B-4368A88FEBBD}" srcId="{98B10604-EFE8-42F6-A8E7-9771D86862E4}" destId="{C5993910-06B9-422A-A0E9-42DF7BECEB8A}" srcOrd="0" destOrd="0" parTransId="{C02387A8-9491-4B4C-8E06-D3857F3DE0C5}" sibTransId="{A09AB82F-CF26-4F83-AA63-14299C036B92}"/>
    <dgm:cxn modelId="{8A5CA43A-B984-4831-93BE-E000BAA49B91}" type="presOf" srcId="{3F48BEFA-2F65-41FA-BDCA-0520EC07DAC9}" destId="{EC4BF1EF-88F4-4286-9C52-829CE676A935}" srcOrd="0" destOrd="0" presId="urn:microsoft.com/office/officeart/2008/layout/VerticalCurvedList"/>
    <dgm:cxn modelId="{B6DD9F3D-5E08-4EF9-BB31-551087DF5541}" type="presOf" srcId="{5EDE495B-3E04-4497-9681-B988CD13F39E}" destId="{EEE4A36F-CA35-452E-AF4D-BCD81CA52A9E}" srcOrd="0" destOrd="0" presId="urn:microsoft.com/office/officeart/2008/layout/VerticalCurvedList"/>
    <dgm:cxn modelId="{73A3BA76-EA2C-4EAD-AFF1-53D7CBA1EEAE}" type="presOf" srcId="{A09AB82F-CF26-4F83-AA63-14299C036B92}" destId="{AFF094BB-F90B-42CF-84EB-2CC711C0E56E}" srcOrd="0" destOrd="0" presId="urn:microsoft.com/office/officeart/2008/layout/VerticalCurvedList"/>
    <dgm:cxn modelId="{ACF6177C-0413-48C3-B25A-04625542CC3E}" srcId="{98B10604-EFE8-42F6-A8E7-9771D86862E4}" destId="{5EDE495B-3E04-4497-9681-B988CD13F39E}" srcOrd="1" destOrd="0" parTransId="{474B5E4B-062E-46EB-8130-29D2C5BE782D}" sibTransId="{7B7C7DD2-95A2-4FCF-A504-2920ADA5C971}"/>
    <dgm:cxn modelId="{AF4EDF8B-BF4A-483F-8494-2A1683326753}" type="presOf" srcId="{98B10604-EFE8-42F6-A8E7-9771D86862E4}" destId="{B401FB1C-DABB-47F2-9E32-6497D93D67F0}" srcOrd="0" destOrd="0" presId="urn:microsoft.com/office/officeart/2008/layout/VerticalCurvedList"/>
    <dgm:cxn modelId="{FDE19AA7-E489-423C-AA8B-1A22230DCEE7}" srcId="{98B10604-EFE8-42F6-A8E7-9771D86862E4}" destId="{DB89235F-2EF3-465F-A2AC-76ED1A3519ED}" srcOrd="3" destOrd="0" parTransId="{8041DDE1-3D81-42A0-A6CE-5865A849EA04}" sibTransId="{0486D29D-D5A1-416C-97C6-43805218715F}"/>
    <dgm:cxn modelId="{5527FFAE-671E-4A08-B5C8-632AD2EAAB52}" srcId="{98B10604-EFE8-42F6-A8E7-9771D86862E4}" destId="{3F48BEFA-2F65-41FA-BDCA-0520EC07DAC9}" srcOrd="4" destOrd="0" parTransId="{412A767F-99D1-4B3E-B570-55B1EADD93CB}" sibTransId="{A5ED44BB-1BE6-4FD7-A808-818A71D9F5F7}"/>
    <dgm:cxn modelId="{6E0F63B9-6AAC-44D3-B533-02FD149A4351}" type="presOf" srcId="{9AC642BC-0F84-4500-9858-5C825F666F2B}" destId="{0CF01E47-2C6B-42B2-BBBD-77FA37F4DDAE}" srcOrd="0" destOrd="0" presId="urn:microsoft.com/office/officeart/2008/layout/VerticalCurvedList"/>
    <dgm:cxn modelId="{2AE8F3CC-2B24-4C0B-87C6-4320809D3FD5}" type="presOf" srcId="{DB89235F-2EF3-465F-A2AC-76ED1A3519ED}" destId="{5AB80A9F-1B9A-47D5-BC84-70B95AE06037}" srcOrd="0" destOrd="0" presId="urn:microsoft.com/office/officeart/2008/layout/VerticalCurvedList"/>
    <dgm:cxn modelId="{8A62534C-F5BF-4679-9E10-2EB5889B9684}" type="presParOf" srcId="{B401FB1C-DABB-47F2-9E32-6497D93D67F0}" destId="{23306751-9596-4A2D-968A-3974EA60DE68}" srcOrd="0" destOrd="0" presId="urn:microsoft.com/office/officeart/2008/layout/VerticalCurvedList"/>
    <dgm:cxn modelId="{32E99297-3E40-4D6A-A8FB-2B682B5087B3}" type="presParOf" srcId="{23306751-9596-4A2D-968A-3974EA60DE68}" destId="{605996BA-6182-49C8-8B0A-82B448981CA4}" srcOrd="0" destOrd="0" presId="urn:microsoft.com/office/officeart/2008/layout/VerticalCurvedList"/>
    <dgm:cxn modelId="{FE2041C9-6837-4B0E-B492-1B79C731748D}" type="presParOf" srcId="{605996BA-6182-49C8-8B0A-82B448981CA4}" destId="{86BDD7EA-2F34-497C-8199-303B761A3D50}" srcOrd="0" destOrd="0" presId="urn:microsoft.com/office/officeart/2008/layout/VerticalCurvedList"/>
    <dgm:cxn modelId="{E1DC7861-BB3D-441F-B735-F3F40C1B49ED}" type="presParOf" srcId="{605996BA-6182-49C8-8B0A-82B448981CA4}" destId="{AFF094BB-F90B-42CF-84EB-2CC711C0E56E}" srcOrd="1" destOrd="0" presId="urn:microsoft.com/office/officeart/2008/layout/VerticalCurvedList"/>
    <dgm:cxn modelId="{30112F9F-5FA5-4A77-936F-5CBE8FC223C7}" type="presParOf" srcId="{605996BA-6182-49C8-8B0A-82B448981CA4}" destId="{BD7C5CE2-1E0B-4F66-A6F2-180D6BF08C30}" srcOrd="2" destOrd="0" presId="urn:microsoft.com/office/officeart/2008/layout/VerticalCurvedList"/>
    <dgm:cxn modelId="{673250A5-D76E-48FC-826D-E324338AB2AB}" type="presParOf" srcId="{605996BA-6182-49C8-8B0A-82B448981CA4}" destId="{08812DD1-8455-41EF-B858-E7C4ABB5087B}" srcOrd="3" destOrd="0" presId="urn:microsoft.com/office/officeart/2008/layout/VerticalCurvedList"/>
    <dgm:cxn modelId="{C309177B-96C4-45F7-AAE9-6E191F961522}" type="presParOf" srcId="{23306751-9596-4A2D-968A-3974EA60DE68}" destId="{7BF8EF25-452D-4687-93A6-51A0793377E6}" srcOrd="1" destOrd="0" presId="urn:microsoft.com/office/officeart/2008/layout/VerticalCurvedList"/>
    <dgm:cxn modelId="{C2E62148-0EF2-4123-8197-15772DAD9BCD}" type="presParOf" srcId="{23306751-9596-4A2D-968A-3974EA60DE68}" destId="{6078F680-3CC0-4ADF-9506-F8204B07991C}" srcOrd="2" destOrd="0" presId="urn:microsoft.com/office/officeart/2008/layout/VerticalCurvedList"/>
    <dgm:cxn modelId="{A0F27403-4D07-47A7-8F63-3A3BBB4CB09B}" type="presParOf" srcId="{6078F680-3CC0-4ADF-9506-F8204B07991C}" destId="{BA04BCCC-78FF-41B8-B537-0FB83842F8E3}" srcOrd="0" destOrd="0" presId="urn:microsoft.com/office/officeart/2008/layout/VerticalCurvedList"/>
    <dgm:cxn modelId="{31EEF9C1-F5FA-4BB2-B7FD-67A4042732FE}" type="presParOf" srcId="{23306751-9596-4A2D-968A-3974EA60DE68}" destId="{EEE4A36F-CA35-452E-AF4D-BCD81CA52A9E}" srcOrd="3" destOrd="0" presId="urn:microsoft.com/office/officeart/2008/layout/VerticalCurvedList"/>
    <dgm:cxn modelId="{7D8C7E9D-B869-4CA5-B741-97F65C454912}" type="presParOf" srcId="{23306751-9596-4A2D-968A-3974EA60DE68}" destId="{37D4DD94-3443-4FCB-B200-1DE584C91639}" srcOrd="4" destOrd="0" presId="urn:microsoft.com/office/officeart/2008/layout/VerticalCurvedList"/>
    <dgm:cxn modelId="{F10DF075-0FBC-495A-BFBE-8339B879DFAB}" type="presParOf" srcId="{37D4DD94-3443-4FCB-B200-1DE584C91639}" destId="{685FC11B-72D6-4D30-801A-F4DDE5B97D37}" srcOrd="0" destOrd="0" presId="urn:microsoft.com/office/officeart/2008/layout/VerticalCurvedList"/>
    <dgm:cxn modelId="{E0073EA6-2529-4159-BF5A-250844171663}" type="presParOf" srcId="{23306751-9596-4A2D-968A-3974EA60DE68}" destId="{0CF01E47-2C6B-42B2-BBBD-77FA37F4DDAE}" srcOrd="5" destOrd="0" presId="urn:microsoft.com/office/officeart/2008/layout/VerticalCurvedList"/>
    <dgm:cxn modelId="{C2894A90-621F-4C5E-9DBD-A0C58CDCAA23}" type="presParOf" srcId="{23306751-9596-4A2D-968A-3974EA60DE68}" destId="{BAF836A8-3BD0-4D31-86CD-A6AB5F708ECC}" srcOrd="6" destOrd="0" presId="urn:microsoft.com/office/officeart/2008/layout/VerticalCurvedList"/>
    <dgm:cxn modelId="{D76C4549-03E2-4A92-9B91-C544E54D09B0}" type="presParOf" srcId="{BAF836A8-3BD0-4D31-86CD-A6AB5F708ECC}" destId="{6B25B60C-12D8-40CA-94D2-A28436491FF4}" srcOrd="0" destOrd="0" presId="urn:microsoft.com/office/officeart/2008/layout/VerticalCurvedList"/>
    <dgm:cxn modelId="{EE106EFB-A62E-496B-9574-400BF25C32F6}" type="presParOf" srcId="{23306751-9596-4A2D-968A-3974EA60DE68}" destId="{5AB80A9F-1B9A-47D5-BC84-70B95AE06037}" srcOrd="7" destOrd="0" presId="urn:microsoft.com/office/officeart/2008/layout/VerticalCurvedList"/>
    <dgm:cxn modelId="{02D652C3-8034-4396-AAA9-0AA22D733213}" type="presParOf" srcId="{23306751-9596-4A2D-968A-3974EA60DE68}" destId="{BD0C7C77-BBCE-4AFC-B64C-20655E3AA54E}" srcOrd="8" destOrd="0" presId="urn:microsoft.com/office/officeart/2008/layout/VerticalCurvedList"/>
    <dgm:cxn modelId="{3BBDFD63-7333-4D23-88A7-743D073D3CBE}" type="presParOf" srcId="{BD0C7C77-BBCE-4AFC-B64C-20655E3AA54E}" destId="{BCBB4B89-DEB9-48E9-A9A0-3AE0F8871DC6}" srcOrd="0" destOrd="0" presId="urn:microsoft.com/office/officeart/2008/layout/VerticalCurvedList"/>
    <dgm:cxn modelId="{8AF0E1E8-9350-4EAC-9F60-CA450BF9B8EB}" type="presParOf" srcId="{23306751-9596-4A2D-968A-3974EA60DE68}" destId="{EC4BF1EF-88F4-4286-9C52-829CE676A935}" srcOrd="9" destOrd="0" presId="urn:microsoft.com/office/officeart/2008/layout/VerticalCurvedList"/>
    <dgm:cxn modelId="{2439FAF1-CE27-4184-BE7B-013819EC0E86}" type="presParOf" srcId="{23306751-9596-4A2D-968A-3974EA60DE68}" destId="{094BBF7E-EF58-4C16-B74F-05C16E7C40E4}" srcOrd="10" destOrd="0" presId="urn:microsoft.com/office/officeart/2008/layout/VerticalCurvedList"/>
    <dgm:cxn modelId="{A308C399-1B5D-429C-8F45-D903FE780041}" type="presParOf" srcId="{094BBF7E-EF58-4C16-B74F-05C16E7C40E4}" destId="{7BE69000-85C0-402E-82C8-4976C0D232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F61FF4-1003-4263-A7E2-FAD4579E6DE8}" type="doc">
      <dgm:prSet loTypeId="urn:microsoft.com/office/officeart/2005/8/layout/hList1" loCatId="list" qsTypeId="urn:microsoft.com/office/officeart/2005/8/quickstyle/simple1#10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ИССЛЕДОВАНИЯ И РАЗРАБОТКА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ЗАЩИТА ИНТЕЛЛЕКТУАЛЬНОЙ СОБСТВЕННОСТИ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МАРКЕТИНГ И 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ПРИВЕЛЕЧЕНИЕ ИНВЕСТИЦИЙ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F61FF4-1003-4263-A7E2-FAD4579E6DE8}" type="doc">
      <dgm:prSet loTypeId="urn:microsoft.com/office/officeart/2005/8/layout/hList1" loCatId="list" qsTypeId="urn:microsoft.com/office/officeart/2005/8/quickstyle/simple1#1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КОМПЕТЕНЦИИ И ЭКСПЕРТИЗА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ФИНАНСИРОВАНИЕ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T="[Текст]" phldr="0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ПАРТНЕРСТВА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E3C22-EC0E-419E-BEC3-DBF71296EF17}" type="doc">
      <dgm:prSet loTypeId="urn:microsoft.com/office/officeart/2008/layout/SquareAccentList#1" loCatId="list" qsTypeId="urn:microsoft.com/office/officeart/2005/8/quickstyle/simple1#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4D52EAD-B08A-41A4-AB9C-026F8C0E7108}">
      <dgm:prSet phldrT="[Текст]" phldr="0"/>
      <dgm:spPr bwMode="auto"/>
      <dgm:t>
        <a:bodyPr/>
        <a:lstStyle/>
        <a:p>
          <a:pPr>
            <a:defRPr/>
          </a:pPr>
          <a:r>
            <a:rPr lang="ru-RU" b="1"/>
            <a:t>ЦЕЛЬ ПРОЕКТА:</a:t>
          </a:r>
        </a:p>
      </dgm:t>
    </dgm:pt>
    <dgm:pt modelId="{74C15DB0-638E-4E72-B7F1-5985B74ABD72}" type="parTrans" cxnId="{BC06CD7D-43E9-4CC8-8633-6086F71C37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C45787-BFF1-4422-81F6-AC707BBBA060}" type="sibTrans" cxnId="{BC06CD7D-43E9-4CC8-8633-6086F71C37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E6BF68-BA73-4D76-8ECF-B2DE3F04EB9A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Заинтересовать учеников в учебе</a:t>
          </a:r>
          <a:endParaRPr/>
        </a:p>
      </dgm:t>
    </dgm:pt>
    <dgm:pt modelId="{02D211BF-EE0F-419E-8FCF-9FDC72160306}" type="parTrans" cxnId="{03AC0B53-4D4A-4707-B4B1-207A7E460E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784723-5D43-46F9-918D-6771D20D688B}" type="sibTrans" cxnId="{03AC0B53-4D4A-4707-B4B1-207A7E460E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E59DD1-377D-4F9A-8F16-7FE8C89B4D7C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Предоставить ученикам интересные уроки за счет игр</a:t>
          </a:r>
          <a:endParaRPr/>
        </a:p>
      </dgm:t>
    </dgm:pt>
    <dgm:pt modelId="{39D2F3DB-7D16-4B10-964B-5414162A3A64}" type="parTrans" cxnId="{C944A3F0-E87A-4B23-A819-0CEE966EF8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B8CB73A-01DB-4766-8A8C-359A95A14EC9}" type="sibTrans" cxnId="{C944A3F0-E87A-4B23-A819-0CEE966EF8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5FB50B-F6BF-47A9-8807-B4B2C4619872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Упростить образовательный процесс</a:t>
          </a:r>
          <a:endParaRPr/>
        </a:p>
      </dgm:t>
    </dgm:pt>
    <dgm:pt modelId="{A3A7E143-A29B-44F6-9373-29F74F243CD3}" type="parTrans" cxnId="{ECBBCCE6-19B7-4F6C-9B0F-B4AF642EA2A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42E71A9-1AC6-40C9-A9C0-C3B970A2D1A7}" type="sibTrans" cxnId="{ECBBCCE6-19B7-4F6C-9B0F-B4AF642EA2A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BB921B1-441B-48B0-BA36-7EBBB06DA99B}">
      <dgm:prSet phldrT="[Текст]" phldr="0"/>
      <dgm:spPr bwMode="auto"/>
      <dgm:t>
        <a:bodyPr/>
        <a:lstStyle/>
        <a:p>
          <a:pPr>
            <a:defRPr/>
          </a:pPr>
          <a:r>
            <a:rPr lang="ru-RU" b="1"/>
            <a:t>ЗАДАЧИ ПРОЕКТА:</a:t>
          </a:r>
        </a:p>
      </dgm:t>
    </dgm:pt>
    <dgm:pt modelId="{1F416605-81A3-4654-8F41-8AC33376382A}" type="parTrans" cxnId="{1FB4FB5D-B3A5-47FC-B92C-4C6E8C6A06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2337FD-D6EA-4628-B095-20EBFFD86926}" type="sibTrans" cxnId="{1FB4FB5D-B3A5-47FC-B92C-4C6E8C6A06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6E8C834-0BBF-47D4-BB5D-4EBD14BB10D1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создать приложения на основе уже существующих для обучения естествознанию</a:t>
          </a:r>
          <a:endParaRPr/>
        </a:p>
      </dgm:t>
    </dgm:pt>
    <dgm:pt modelId="{FEB84A1F-5124-4129-8C75-00C5ACE82756}" type="parTrans" cxnId="{1691C56D-C003-474E-931B-12DC9E6317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CE97303-A7FD-4CD2-AF5D-421CEA1F2440}" type="sibTrans" cxnId="{1691C56D-C003-474E-931B-12DC9E6317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3CF2A3F-7379-4D78-894B-8FCEF9332538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создать приложение на базе приложение для графического дизайна с векторной графикой для изучения математических формул</a:t>
          </a:r>
          <a:endParaRPr/>
        </a:p>
      </dgm:t>
    </dgm:pt>
    <dgm:pt modelId="{83391DE6-64A7-4BA8-AC43-E1CC3400C780}" type="parTrans" cxnId="{6F6277C4-0779-4226-AB35-7F6B217363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61A5CE-F876-4340-8DA1-21B55DA2CF70}" type="sibTrans" cxnId="{6F6277C4-0779-4226-AB35-7F6B217363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414BB70-4F40-4F29-8E3C-F70300339430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Ввести такой метод обучения в школах</a:t>
          </a:r>
          <a:endParaRPr/>
        </a:p>
      </dgm:t>
    </dgm:pt>
    <dgm:pt modelId="{7C8772EB-3A5B-4F7A-837F-15EFA32804EC}" type="parTrans" cxnId="{2FE8C0A6-576D-4CCD-9763-80A8D3E34BF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6704374-ED8E-46DA-A69E-57AE2DA39805}" type="sibTrans" cxnId="{2FE8C0A6-576D-4CCD-9763-80A8D3E34BF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833485-5790-4B75-BEE2-A4CA328EF480}">
      <dgm:prSet phldrT=""/>
      <dgm:spPr bwMode="auto"/>
      <dgm:t>
        <a:bodyPr/>
        <a:lstStyle/>
        <a:p>
          <a:pPr>
            <a:defRPr/>
          </a:pPr>
          <a:r>
            <a:rPr lang="ru-RU" b="1"/>
            <a:t>ОЖИДАЕМЫЕ РЕЗУЛЬТАТЫ:</a:t>
          </a:r>
        </a:p>
      </dgm:t>
    </dgm:pt>
    <dgm:pt modelId="{381F9318-699B-4B92-9568-F882ADC89719}" type="parTrans" cxnId="{2E9B0481-3987-4272-AD0B-84AF22FDEA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910CBE5-1A87-4C37-A1F6-C93D4022D76A}" type="sibTrans" cxnId="{2E9B0481-3987-4272-AD0B-84AF22FDEA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EA8964-B869-4D98-91D5-D06321B6315D}">
      <dgm:prSet phldrT="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/>
            <a:t>Прототипы приложений</a:t>
          </a:r>
          <a:endParaRPr dirty="0"/>
        </a:p>
      </dgm:t>
    </dgm:pt>
    <dgm:pt modelId="{E34B18DE-BEA5-4DC0-8A61-7563614CAA9B}" type="parTrans" cxnId="{3DAF29D9-49A1-4621-818E-06266E2FD7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F931C53-27D2-4766-A8D4-19EF68831DFE}" type="sibTrans" cxnId="{3DAF29D9-49A1-4621-818E-06266E2FD7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1079488-B4A8-4066-BE51-F6588719DEA8}">
      <dgm:prSet phldrT="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Разработка приложения для изучения математических формул</a:t>
          </a:r>
          <a:endParaRPr/>
        </a:p>
      </dgm:t>
    </dgm:pt>
    <dgm:pt modelId="{8B558335-E31C-45A4-AEF8-DE4540420FD5}" type="parTrans" cxnId="{E25FB823-C815-4439-B725-0EBB4A6E2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6E6AA8-3135-43F3-B3D3-82B86BABC31B}" type="sibTrans" cxnId="{E25FB823-C815-4439-B725-0EBB4A6E2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AC9B06-CE11-4D95-A46D-70F68241144D}">
      <dgm:prSet phldrT="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Введение приложения в школах</a:t>
          </a:r>
          <a:endParaRPr/>
        </a:p>
      </dgm:t>
    </dgm:pt>
    <dgm:pt modelId="{6CDFCBE1-0FDD-4770-87F6-73ED93ABD804}" type="parTrans" cxnId="{1439E97E-28DD-4690-B01D-31DD557CBF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E93CF57-9C1A-44D5-9741-CD23AEA1A34C}" type="sibTrans" cxnId="{1439E97E-28DD-4690-B01D-31DD557CBF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ED35746-3DA6-45E0-A904-894582BF9795}" type="pres">
      <dgm:prSet presAssocID="{A43E3C22-EC0E-419E-BEC3-DBF71296EF17}" presName="layout" presStyleCnt="0">
        <dgm:presLayoutVars>
          <dgm:chMax val="0"/>
          <dgm:chPref val="0"/>
          <dgm:dir/>
          <dgm:resizeHandles val="exact"/>
        </dgm:presLayoutVars>
      </dgm:prSet>
      <dgm:spPr bwMode="auto"/>
    </dgm:pt>
    <dgm:pt modelId="{7B939EFD-42DC-4835-A84B-6D1B8DFCB42E}" type="pres">
      <dgm:prSet presAssocID="{E4D52EAD-B08A-41A4-AB9C-026F8C0E7108}" presName="root" presStyleCnt="0">
        <dgm:presLayoutVars>
          <dgm:chMax val="0"/>
          <dgm:chPref val="0"/>
        </dgm:presLayoutVars>
      </dgm:prSet>
      <dgm:spPr bwMode="auto"/>
    </dgm:pt>
    <dgm:pt modelId="{64C03223-E41A-47CA-94A4-C1B3AD6F9056}" type="pres">
      <dgm:prSet presAssocID="{E4D52EAD-B08A-41A4-AB9C-026F8C0E7108}" presName="rootComposite" presStyleCnt="0">
        <dgm:presLayoutVars/>
      </dgm:prSet>
      <dgm:spPr bwMode="auto"/>
    </dgm:pt>
    <dgm:pt modelId="{66CD8F41-C5C0-47DF-B16A-9C2EC0820925}" type="pres">
      <dgm:prSet presAssocID="{E4D52EAD-B08A-41A4-AB9C-026F8C0E7108}" presName="ParentAccent" presStyleLbl="alignNode1" presStyleIdx="0" presStyleCnt="3"/>
      <dgm:spPr bwMode="auto"/>
    </dgm:pt>
    <dgm:pt modelId="{E45F874E-B263-4543-92A3-C9899570FF9A}" type="pres">
      <dgm:prSet presAssocID="{E4D52EAD-B08A-41A4-AB9C-026F8C0E7108}" presName="ParentSmallAccent" presStyleLbl="fgAcc1" presStyleIdx="0" presStyleCnt="3"/>
      <dgm:spPr bwMode="auto"/>
    </dgm:pt>
    <dgm:pt modelId="{DEE05115-A1DE-40A6-8DC7-1351CC874AB7}" type="pres">
      <dgm:prSet presAssocID="{E4D52EAD-B08A-41A4-AB9C-026F8C0E7108}" presName="Parent" presStyleLbl="revTx" presStyleIdx="0" presStyleCnt="12">
        <dgm:presLayoutVars>
          <dgm:chMax val="0"/>
          <dgm:chPref val="4"/>
          <dgm:bulletEnabled val="1"/>
        </dgm:presLayoutVars>
      </dgm:prSet>
      <dgm:spPr bwMode="auto"/>
    </dgm:pt>
    <dgm:pt modelId="{3D6C0B13-7DBE-471C-B60B-9E50C78E467E}" type="pres">
      <dgm:prSet presAssocID="{E4D52EAD-B08A-41A4-AB9C-026F8C0E7108}" presName="childShape" presStyleCnt="0">
        <dgm:presLayoutVars>
          <dgm:chMax val="0"/>
          <dgm:chPref val="0"/>
        </dgm:presLayoutVars>
      </dgm:prSet>
      <dgm:spPr bwMode="auto"/>
    </dgm:pt>
    <dgm:pt modelId="{05C36EF0-9DDD-4F54-B0BC-E0B8D6390D07}" type="pres">
      <dgm:prSet presAssocID="{D5E6BF68-BA73-4D76-8ECF-B2DE3F04EB9A}" presName="childComposite" presStyleCnt="0">
        <dgm:presLayoutVars>
          <dgm:chMax val="0"/>
          <dgm:chPref val="0"/>
        </dgm:presLayoutVars>
      </dgm:prSet>
      <dgm:spPr bwMode="auto"/>
    </dgm:pt>
    <dgm:pt modelId="{83A3D15C-71B7-416F-A707-DAF750E4E5E0}" type="pres">
      <dgm:prSet presAssocID="{D5E6BF68-BA73-4D76-8ECF-B2DE3F04EB9A}" presName="ChildAccent" presStyleLbl="solidFgAcc1" presStyleIdx="0" presStyleCnt="9"/>
      <dgm:spPr bwMode="auto"/>
    </dgm:pt>
    <dgm:pt modelId="{DAD141BB-0021-4476-A052-F5B7F796B36E}" type="pres">
      <dgm:prSet presAssocID="{D5E6BF68-BA73-4D76-8ECF-B2DE3F04EB9A}" presName="Child" presStyleLbl="revTx" presStyleIdx="1" presStyleCnt="12">
        <dgm:presLayoutVars>
          <dgm:chMax val="0"/>
          <dgm:chPref val="0"/>
          <dgm:bulletEnabled val="1"/>
        </dgm:presLayoutVars>
      </dgm:prSet>
      <dgm:spPr bwMode="auto"/>
    </dgm:pt>
    <dgm:pt modelId="{321AB358-3C3F-4E84-AD9F-626566602B1E}" type="pres">
      <dgm:prSet presAssocID="{7DE59DD1-377D-4F9A-8F16-7FE8C89B4D7C}" presName="childComposite" presStyleCnt="0">
        <dgm:presLayoutVars>
          <dgm:chMax val="0"/>
          <dgm:chPref val="0"/>
        </dgm:presLayoutVars>
      </dgm:prSet>
      <dgm:spPr bwMode="auto"/>
    </dgm:pt>
    <dgm:pt modelId="{15F16D3B-CFC2-404A-9C71-4CCE79B9B6E5}" type="pres">
      <dgm:prSet presAssocID="{7DE59DD1-377D-4F9A-8F16-7FE8C89B4D7C}" presName="ChildAccent" presStyleLbl="solidFgAcc1" presStyleIdx="1" presStyleCnt="9"/>
      <dgm:spPr bwMode="auto"/>
    </dgm:pt>
    <dgm:pt modelId="{2B4637F0-65CD-4E49-8EB0-1605ADE65139}" type="pres">
      <dgm:prSet presAssocID="{7DE59DD1-377D-4F9A-8F16-7FE8C89B4D7C}" presName="Child" presStyleLbl="revTx" presStyleIdx="2" presStyleCnt="12">
        <dgm:presLayoutVars>
          <dgm:chMax val="0"/>
          <dgm:chPref val="0"/>
          <dgm:bulletEnabled val="1"/>
        </dgm:presLayoutVars>
      </dgm:prSet>
      <dgm:spPr bwMode="auto"/>
    </dgm:pt>
    <dgm:pt modelId="{D1F4794E-BADA-431E-8D46-20864FCF3759}" type="pres">
      <dgm:prSet presAssocID="{D55FB50B-F6BF-47A9-8807-B4B2C4619872}" presName="childComposite" presStyleCnt="0">
        <dgm:presLayoutVars>
          <dgm:chMax val="0"/>
          <dgm:chPref val="0"/>
        </dgm:presLayoutVars>
      </dgm:prSet>
      <dgm:spPr bwMode="auto"/>
    </dgm:pt>
    <dgm:pt modelId="{B480290D-9593-4887-A375-75CFC4DB301F}" type="pres">
      <dgm:prSet presAssocID="{D55FB50B-F6BF-47A9-8807-B4B2C4619872}" presName="ChildAccent" presStyleLbl="solidFgAcc1" presStyleIdx="2" presStyleCnt="9"/>
      <dgm:spPr bwMode="auto"/>
    </dgm:pt>
    <dgm:pt modelId="{EA1A4841-FB99-445B-B3A5-EC63D905C2F9}" type="pres">
      <dgm:prSet presAssocID="{D55FB50B-F6BF-47A9-8807-B4B2C4619872}" presName="Child" presStyleLbl="revTx" presStyleIdx="3" presStyleCnt="12">
        <dgm:presLayoutVars>
          <dgm:chMax val="0"/>
          <dgm:chPref val="0"/>
          <dgm:bulletEnabled val="1"/>
        </dgm:presLayoutVars>
      </dgm:prSet>
      <dgm:spPr bwMode="auto"/>
    </dgm:pt>
    <dgm:pt modelId="{AEAFE73D-CB71-4154-B7EF-BE8F8A0AD6A3}" type="pres">
      <dgm:prSet presAssocID="{CBB921B1-441B-48B0-BA36-7EBBB06DA99B}" presName="root" presStyleCnt="0">
        <dgm:presLayoutVars>
          <dgm:chMax val="0"/>
          <dgm:chPref val="0"/>
        </dgm:presLayoutVars>
      </dgm:prSet>
      <dgm:spPr bwMode="auto"/>
    </dgm:pt>
    <dgm:pt modelId="{67995875-D06E-4A69-8D73-8FA145F2A064}" type="pres">
      <dgm:prSet presAssocID="{CBB921B1-441B-48B0-BA36-7EBBB06DA99B}" presName="rootComposite" presStyleCnt="0">
        <dgm:presLayoutVars/>
      </dgm:prSet>
      <dgm:spPr bwMode="auto"/>
    </dgm:pt>
    <dgm:pt modelId="{4D2307F9-3B5C-4576-89D9-EBB59EBE6C3F}" type="pres">
      <dgm:prSet presAssocID="{CBB921B1-441B-48B0-BA36-7EBBB06DA99B}" presName="ParentAccent" presStyleLbl="alignNode1" presStyleIdx="1" presStyleCnt="3"/>
      <dgm:spPr bwMode="auto"/>
    </dgm:pt>
    <dgm:pt modelId="{CB1BD3DE-6EB9-4790-AEF7-C980944ECAB1}" type="pres">
      <dgm:prSet presAssocID="{CBB921B1-441B-48B0-BA36-7EBBB06DA99B}" presName="ParentSmallAccent" presStyleLbl="fgAcc1" presStyleIdx="1" presStyleCnt="3"/>
      <dgm:spPr bwMode="auto"/>
    </dgm:pt>
    <dgm:pt modelId="{04F00377-C64F-434B-A8B9-E912E15846C9}" type="pres">
      <dgm:prSet presAssocID="{CBB921B1-441B-48B0-BA36-7EBBB06DA99B}" presName="Parent" presStyleLbl="revTx" presStyleIdx="4" presStyleCnt="12">
        <dgm:presLayoutVars>
          <dgm:chMax val="0"/>
          <dgm:chPref val="4"/>
          <dgm:bulletEnabled val="1"/>
        </dgm:presLayoutVars>
      </dgm:prSet>
      <dgm:spPr bwMode="auto"/>
    </dgm:pt>
    <dgm:pt modelId="{158F1D73-B779-47B0-87BB-9A846C249F73}" type="pres">
      <dgm:prSet presAssocID="{CBB921B1-441B-48B0-BA36-7EBBB06DA99B}" presName="childShape" presStyleCnt="0">
        <dgm:presLayoutVars>
          <dgm:chMax val="0"/>
          <dgm:chPref val="0"/>
        </dgm:presLayoutVars>
      </dgm:prSet>
      <dgm:spPr bwMode="auto"/>
    </dgm:pt>
    <dgm:pt modelId="{FC8ABCDA-F854-4AE1-9B3E-47C1855080B9}" type="pres">
      <dgm:prSet presAssocID="{76E8C834-0BBF-47D4-BB5D-4EBD14BB10D1}" presName="childComposite" presStyleCnt="0">
        <dgm:presLayoutVars>
          <dgm:chMax val="0"/>
          <dgm:chPref val="0"/>
        </dgm:presLayoutVars>
      </dgm:prSet>
      <dgm:spPr bwMode="auto"/>
    </dgm:pt>
    <dgm:pt modelId="{FACBC39E-F588-4BDE-99A7-7CB7C723BBE5}" type="pres">
      <dgm:prSet presAssocID="{76E8C834-0BBF-47D4-BB5D-4EBD14BB10D1}" presName="ChildAccent" presStyleLbl="solidFgAcc1" presStyleIdx="3" presStyleCnt="9"/>
      <dgm:spPr bwMode="auto"/>
    </dgm:pt>
    <dgm:pt modelId="{C04D678E-8DDF-4288-B783-FB0E7A549496}" type="pres">
      <dgm:prSet presAssocID="{76E8C834-0BBF-47D4-BB5D-4EBD14BB10D1}" presName="Child" presStyleLbl="revTx" presStyleIdx="5" presStyleCnt="12">
        <dgm:presLayoutVars>
          <dgm:chMax val="0"/>
          <dgm:chPref val="0"/>
          <dgm:bulletEnabled val="1"/>
        </dgm:presLayoutVars>
      </dgm:prSet>
      <dgm:spPr bwMode="auto"/>
    </dgm:pt>
    <dgm:pt modelId="{74489C53-DC02-4730-B23D-5736DFD14916}" type="pres">
      <dgm:prSet presAssocID="{33CF2A3F-7379-4D78-894B-8FCEF9332538}" presName="childComposite" presStyleCnt="0">
        <dgm:presLayoutVars>
          <dgm:chMax val="0"/>
          <dgm:chPref val="0"/>
        </dgm:presLayoutVars>
      </dgm:prSet>
      <dgm:spPr bwMode="auto"/>
    </dgm:pt>
    <dgm:pt modelId="{E6FDF9E8-9F20-4A4A-BF3C-E0D5760AAA85}" type="pres">
      <dgm:prSet presAssocID="{33CF2A3F-7379-4D78-894B-8FCEF9332538}" presName="ChildAccent" presStyleLbl="solidFgAcc1" presStyleIdx="4" presStyleCnt="9"/>
      <dgm:spPr bwMode="auto"/>
    </dgm:pt>
    <dgm:pt modelId="{2BD656E2-3C95-4533-9129-432563BC5D2C}" type="pres">
      <dgm:prSet presAssocID="{33CF2A3F-7379-4D78-894B-8FCEF9332538}" presName="Child" presStyleLbl="revTx" presStyleIdx="6" presStyleCnt="12">
        <dgm:presLayoutVars>
          <dgm:chMax val="0"/>
          <dgm:chPref val="0"/>
          <dgm:bulletEnabled val="1"/>
        </dgm:presLayoutVars>
      </dgm:prSet>
      <dgm:spPr bwMode="auto"/>
    </dgm:pt>
    <dgm:pt modelId="{BB846D79-356D-4E05-9870-912615EB47A0}" type="pres">
      <dgm:prSet presAssocID="{F414BB70-4F40-4F29-8E3C-F70300339430}" presName="childComposite" presStyleCnt="0">
        <dgm:presLayoutVars>
          <dgm:chMax val="0"/>
          <dgm:chPref val="0"/>
        </dgm:presLayoutVars>
      </dgm:prSet>
      <dgm:spPr bwMode="auto"/>
    </dgm:pt>
    <dgm:pt modelId="{073FC685-A36B-4E6E-AA5A-309F21B955BB}" type="pres">
      <dgm:prSet presAssocID="{F414BB70-4F40-4F29-8E3C-F70300339430}" presName="ChildAccent" presStyleLbl="solidFgAcc1" presStyleIdx="5" presStyleCnt="9"/>
      <dgm:spPr bwMode="auto"/>
    </dgm:pt>
    <dgm:pt modelId="{514AC89D-57B0-4C5F-99CA-D111126A1101}" type="pres">
      <dgm:prSet presAssocID="{F414BB70-4F40-4F29-8E3C-F70300339430}" presName="Child" presStyleLbl="revTx" presStyleIdx="7" presStyleCnt="12">
        <dgm:presLayoutVars>
          <dgm:chMax val="0"/>
          <dgm:chPref val="0"/>
          <dgm:bulletEnabled val="1"/>
        </dgm:presLayoutVars>
      </dgm:prSet>
      <dgm:spPr bwMode="auto"/>
    </dgm:pt>
    <dgm:pt modelId="{69B8011E-FE89-462A-BA64-63415D58757F}" type="pres">
      <dgm:prSet presAssocID="{9C833485-5790-4B75-BEE2-A4CA328EF480}" presName="root" presStyleCnt="0">
        <dgm:presLayoutVars>
          <dgm:chMax val="0"/>
          <dgm:chPref val="0"/>
        </dgm:presLayoutVars>
      </dgm:prSet>
      <dgm:spPr bwMode="auto"/>
    </dgm:pt>
    <dgm:pt modelId="{37ADE3E3-F693-4601-80DA-B414CCEEA1DA}" type="pres">
      <dgm:prSet presAssocID="{9C833485-5790-4B75-BEE2-A4CA328EF480}" presName="rootComposite" presStyleCnt="0">
        <dgm:presLayoutVars/>
      </dgm:prSet>
      <dgm:spPr bwMode="auto"/>
    </dgm:pt>
    <dgm:pt modelId="{80AD3A7D-C7DE-45D2-A560-DBA610DDCD42}" type="pres">
      <dgm:prSet presAssocID="{9C833485-5790-4B75-BEE2-A4CA328EF480}" presName="ParentAccent" presStyleLbl="alignNode1" presStyleIdx="2" presStyleCnt="3"/>
      <dgm:spPr bwMode="auto"/>
    </dgm:pt>
    <dgm:pt modelId="{2290D2BF-39E6-459A-93F9-C3B2A4C5A858}" type="pres">
      <dgm:prSet presAssocID="{9C833485-5790-4B75-BEE2-A4CA328EF480}" presName="ParentSmallAccent" presStyleLbl="fgAcc1" presStyleIdx="2" presStyleCnt="3"/>
      <dgm:spPr bwMode="auto"/>
    </dgm:pt>
    <dgm:pt modelId="{F934B0A4-470D-49B7-8321-275A1CBCD553}" type="pres">
      <dgm:prSet presAssocID="{9C833485-5790-4B75-BEE2-A4CA328EF480}" presName="Parent" presStyleLbl="revTx" presStyleIdx="8" presStyleCnt="12">
        <dgm:presLayoutVars>
          <dgm:chMax val="0"/>
          <dgm:chPref val="4"/>
          <dgm:bulletEnabled val="1"/>
        </dgm:presLayoutVars>
      </dgm:prSet>
      <dgm:spPr bwMode="auto"/>
    </dgm:pt>
    <dgm:pt modelId="{B4745F96-3ED5-4702-9C79-AE1BA4F4124B}" type="pres">
      <dgm:prSet presAssocID="{9C833485-5790-4B75-BEE2-A4CA328EF480}" presName="childShape" presStyleCnt="0">
        <dgm:presLayoutVars>
          <dgm:chMax val="0"/>
          <dgm:chPref val="0"/>
        </dgm:presLayoutVars>
      </dgm:prSet>
      <dgm:spPr bwMode="auto"/>
    </dgm:pt>
    <dgm:pt modelId="{69CAB853-7914-4DC1-87A0-9EE5A5424879}" type="pres">
      <dgm:prSet presAssocID="{E6EA8964-B869-4D98-91D5-D06321B6315D}" presName="childComposite" presStyleCnt="0">
        <dgm:presLayoutVars>
          <dgm:chMax val="0"/>
          <dgm:chPref val="0"/>
        </dgm:presLayoutVars>
      </dgm:prSet>
      <dgm:spPr bwMode="auto"/>
    </dgm:pt>
    <dgm:pt modelId="{E570FFE0-C17C-48FC-9FBF-87745A22EC50}" type="pres">
      <dgm:prSet presAssocID="{E6EA8964-B869-4D98-91D5-D06321B6315D}" presName="ChildAccent" presStyleLbl="solidFgAcc1" presStyleIdx="6" presStyleCnt="9"/>
      <dgm:spPr bwMode="auto"/>
    </dgm:pt>
    <dgm:pt modelId="{6D47EA05-E3D7-4E47-B151-A888053CD940}" type="pres">
      <dgm:prSet presAssocID="{E6EA8964-B869-4D98-91D5-D06321B6315D}" presName="Child" presStyleLbl="revTx" presStyleIdx="9" presStyleCnt="12">
        <dgm:presLayoutVars>
          <dgm:chMax val="0"/>
          <dgm:chPref val="0"/>
          <dgm:bulletEnabled val="1"/>
        </dgm:presLayoutVars>
      </dgm:prSet>
      <dgm:spPr bwMode="auto"/>
    </dgm:pt>
    <dgm:pt modelId="{1D31FC8E-BF1B-44D1-87FE-914FAB988EB0}" type="pres">
      <dgm:prSet presAssocID="{D1079488-B4A8-4066-BE51-F6588719DEA8}" presName="childComposite" presStyleCnt="0">
        <dgm:presLayoutVars>
          <dgm:chMax val="0"/>
          <dgm:chPref val="0"/>
        </dgm:presLayoutVars>
      </dgm:prSet>
      <dgm:spPr bwMode="auto"/>
    </dgm:pt>
    <dgm:pt modelId="{70ADD9E4-7852-4412-981A-08FA4EC8572A}" type="pres">
      <dgm:prSet presAssocID="{D1079488-B4A8-4066-BE51-F6588719DEA8}" presName="ChildAccent" presStyleLbl="solidFgAcc1" presStyleIdx="7" presStyleCnt="9"/>
      <dgm:spPr bwMode="auto"/>
    </dgm:pt>
    <dgm:pt modelId="{6B221224-8DCA-4598-AF03-5EA778C3E75A}" type="pres">
      <dgm:prSet presAssocID="{D1079488-B4A8-4066-BE51-F6588719DEA8}" presName="Child" presStyleLbl="revTx" presStyleIdx="10" presStyleCnt="12">
        <dgm:presLayoutVars>
          <dgm:chMax val="0"/>
          <dgm:chPref val="0"/>
          <dgm:bulletEnabled val="1"/>
        </dgm:presLayoutVars>
      </dgm:prSet>
      <dgm:spPr bwMode="auto"/>
    </dgm:pt>
    <dgm:pt modelId="{FDC6DA3E-803A-43A8-A3B9-6D7579D8FBB2}" type="pres">
      <dgm:prSet presAssocID="{01AC9B06-CE11-4D95-A46D-70F68241144D}" presName="childComposite" presStyleCnt="0">
        <dgm:presLayoutVars>
          <dgm:chMax val="0"/>
          <dgm:chPref val="0"/>
        </dgm:presLayoutVars>
      </dgm:prSet>
      <dgm:spPr bwMode="auto"/>
    </dgm:pt>
    <dgm:pt modelId="{08EB71D1-535D-48B8-A7C4-8D2DD4A5250C}" type="pres">
      <dgm:prSet presAssocID="{01AC9B06-CE11-4D95-A46D-70F68241144D}" presName="ChildAccent" presStyleLbl="solidFgAcc1" presStyleIdx="8" presStyleCnt="9"/>
      <dgm:spPr bwMode="auto"/>
    </dgm:pt>
    <dgm:pt modelId="{DECE3F2D-4A4D-4077-A0EE-6AF256C3523E}" type="pres">
      <dgm:prSet presAssocID="{01AC9B06-CE11-4D95-A46D-70F68241144D}" presName="Child" presStyleLbl="revTx" presStyleIdx="11" presStyleCnt="12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88660400-B5ED-4E71-BB31-1B2B04E1B4E3}" type="presOf" srcId="{E6EA8964-B869-4D98-91D5-D06321B6315D}" destId="{6D47EA05-E3D7-4E47-B151-A888053CD940}" srcOrd="0" destOrd="0" presId="urn:microsoft.com/office/officeart/2008/layout/SquareAccentList#1"/>
    <dgm:cxn modelId="{E25FB823-C815-4439-B725-0EBB4A6E2C5A}" srcId="{9C833485-5790-4B75-BEE2-A4CA328EF480}" destId="{D1079488-B4A8-4066-BE51-F6588719DEA8}" srcOrd="1" destOrd="0" parTransId="{8B558335-E31C-45A4-AEF8-DE4540420FD5}" sibTransId="{3C6E6AA8-3135-43F3-B3D3-82B86BABC31B}"/>
    <dgm:cxn modelId="{BE80733C-84C4-4DCE-8BFB-2046E4F5704A}" type="presOf" srcId="{D1079488-B4A8-4066-BE51-F6588719DEA8}" destId="{6B221224-8DCA-4598-AF03-5EA778C3E75A}" srcOrd="0" destOrd="0" presId="urn:microsoft.com/office/officeart/2008/layout/SquareAccentList#1"/>
    <dgm:cxn modelId="{1CEAF15D-0B71-43CD-A4E1-4E3D7818D034}" type="presOf" srcId="{A43E3C22-EC0E-419E-BEC3-DBF71296EF17}" destId="{FED35746-3DA6-45E0-A904-894582BF9795}" srcOrd="0" destOrd="0" presId="urn:microsoft.com/office/officeart/2008/layout/SquareAccentList#1"/>
    <dgm:cxn modelId="{1FB4FB5D-B3A5-47FC-B92C-4C6E8C6A06DD}" srcId="{A43E3C22-EC0E-419E-BEC3-DBF71296EF17}" destId="{CBB921B1-441B-48B0-BA36-7EBBB06DA99B}" srcOrd="1" destOrd="0" parTransId="{1F416605-81A3-4654-8F41-8AC33376382A}" sibTransId="{DB2337FD-D6EA-4628-B095-20EBFFD86926}"/>
    <dgm:cxn modelId="{68757960-8A53-4569-AEA1-65AC12F3FA7B}" type="presOf" srcId="{F414BB70-4F40-4F29-8E3C-F70300339430}" destId="{514AC89D-57B0-4C5F-99CA-D111126A1101}" srcOrd="0" destOrd="0" presId="urn:microsoft.com/office/officeart/2008/layout/SquareAccentList#1"/>
    <dgm:cxn modelId="{83B96846-C98F-475D-85D4-DA89D65B3F52}" type="presOf" srcId="{D5E6BF68-BA73-4D76-8ECF-B2DE3F04EB9A}" destId="{DAD141BB-0021-4476-A052-F5B7F796B36E}" srcOrd="0" destOrd="0" presId="urn:microsoft.com/office/officeart/2008/layout/SquareAccentList#1"/>
    <dgm:cxn modelId="{32091E47-A822-45CF-87DE-83787FCCCE53}" type="presOf" srcId="{76E8C834-0BBF-47D4-BB5D-4EBD14BB10D1}" destId="{C04D678E-8DDF-4288-B783-FB0E7A549496}" srcOrd="0" destOrd="0" presId="urn:microsoft.com/office/officeart/2008/layout/SquareAccentList#1"/>
    <dgm:cxn modelId="{1691C56D-C003-474E-931B-12DC9E63177B}" srcId="{CBB921B1-441B-48B0-BA36-7EBBB06DA99B}" destId="{76E8C834-0BBF-47D4-BB5D-4EBD14BB10D1}" srcOrd="0" destOrd="0" parTransId="{FEB84A1F-5124-4129-8C75-00C5ACE82756}" sibTransId="{0CE97303-A7FD-4CD2-AF5D-421CEA1F2440}"/>
    <dgm:cxn modelId="{03AC0B53-4D4A-4707-B4B1-207A7E460EE4}" srcId="{E4D52EAD-B08A-41A4-AB9C-026F8C0E7108}" destId="{D5E6BF68-BA73-4D76-8ECF-B2DE3F04EB9A}" srcOrd="0" destOrd="0" parTransId="{02D211BF-EE0F-419E-8FCF-9FDC72160306}" sibTransId="{7F784723-5D43-46F9-918D-6771D20D688B}"/>
    <dgm:cxn modelId="{D794A878-8DF1-4CFC-B062-2AE35F1C59B9}" type="presOf" srcId="{7DE59DD1-377D-4F9A-8F16-7FE8C89B4D7C}" destId="{2B4637F0-65CD-4E49-8EB0-1605ADE65139}" srcOrd="0" destOrd="0" presId="urn:microsoft.com/office/officeart/2008/layout/SquareAccentList#1"/>
    <dgm:cxn modelId="{BC06CD7D-43E9-4CC8-8633-6086F71C3796}" srcId="{A43E3C22-EC0E-419E-BEC3-DBF71296EF17}" destId="{E4D52EAD-B08A-41A4-AB9C-026F8C0E7108}" srcOrd="0" destOrd="0" parTransId="{74C15DB0-638E-4E72-B7F1-5985B74ABD72}" sibTransId="{C9C45787-BFF1-4422-81F6-AC707BBBA060}"/>
    <dgm:cxn modelId="{1439E97E-28DD-4690-B01D-31DD557CBF3B}" srcId="{9C833485-5790-4B75-BEE2-A4CA328EF480}" destId="{01AC9B06-CE11-4D95-A46D-70F68241144D}" srcOrd="2" destOrd="0" parTransId="{6CDFCBE1-0FDD-4770-87F6-73ED93ABD804}" sibTransId="{5E93CF57-9C1A-44D5-9741-CD23AEA1A34C}"/>
    <dgm:cxn modelId="{2E9B0481-3987-4272-AD0B-84AF22FDEAF0}" srcId="{A43E3C22-EC0E-419E-BEC3-DBF71296EF17}" destId="{9C833485-5790-4B75-BEE2-A4CA328EF480}" srcOrd="2" destOrd="0" parTransId="{381F9318-699B-4B92-9568-F882ADC89719}" sibTransId="{3910CBE5-1A87-4C37-A1F6-C93D4022D76A}"/>
    <dgm:cxn modelId="{69D6F790-3405-4A6E-BFCD-A68A81450A57}" type="presOf" srcId="{9C833485-5790-4B75-BEE2-A4CA328EF480}" destId="{F934B0A4-470D-49B7-8321-275A1CBCD553}" srcOrd="0" destOrd="0" presId="urn:microsoft.com/office/officeart/2008/layout/SquareAccentList#1"/>
    <dgm:cxn modelId="{7A5059A4-41F3-41CB-878D-2CA42F9F92CA}" type="presOf" srcId="{CBB921B1-441B-48B0-BA36-7EBBB06DA99B}" destId="{04F00377-C64F-434B-A8B9-E912E15846C9}" srcOrd="0" destOrd="0" presId="urn:microsoft.com/office/officeart/2008/layout/SquareAccentList#1"/>
    <dgm:cxn modelId="{2FE8C0A6-576D-4CCD-9763-80A8D3E34BF8}" srcId="{CBB921B1-441B-48B0-BA36-7EBBB06DA99B}" destId="{F414BB70-4F40-4F29-8E3C-F70300339430}" srcOrd="2" destOrd="0" parTransId="{7C8772EB-3A5B-4F7A-837F-15EFA32804EC}" sibTransId="{56704374-ED8E-46DA-A69E-57AE2DA39805}"/>
    <dgm:cxn modelId="{92F58DBC-03F9-4C74-AEC1-E43F49D8C699}" type="presOf" srcId="{33CF2A3F-7379-4D78-894B-8FCEF9332538}" destId="{2BD656E2-3C95-4533-9129-432563BC5D2C}" srcOrd="0" destOrd="0" presId="urn:microsoft.com/office/officeart/2008/layout/SquareAccentList#1"/>
    <dgm:cxn modelId="{6F6277C4-0779-4226-AB35-7F6B21736324}" srcId="{CBB921B1-441B-48B0-BA36-7EBBB06DA99B}" destId="{33CF2A3F-7379-4D78-894B-8FCEF9332538}" srcOrd="1" destOrd="0" parTransId="{83391DE6-64A7-4BA8-AC43-E1CC3400C780}" sibTransId="{E061A5CE-F876-4340-8DA1-21B55DA2CF70}"/>
    <dgm:cxn modelId="{EF6E3BC6-B4C1-4178-9EF4-FE248F88B738}" type="presOf" srcId="{D55FB50B-F6BF-47A9-8807-B4B2C4619872}" destId="{EA1A4841-FB99-445B-B3A5-EC63D905C2F9}" srcOrd="0" destOrd="0" presId="urn:microsoft.com/office/officeart/2008/layout/SquareAccentList#1"/>
    <dgm:cxn modelId="{3DAF29D9-49A1-4621-818E-06266E2FD7B8}" srcId="{9C833485-5790-4B75-BEE2-A4CA328EF480}" destId="{E6EA8964-B869-4D98-91D5-D06321B6315D}" srcOrd="0" destOrd="0" parTransId="{E34B18DE-BEA5-4DC0-8A61-7563614CAA9B}" sibTransId="{2F931C53-27D2-4766-A8D4-19EF68831DFE}"/>
    <dgm:cxn modelId="{34C22BD9-28B7-4A14-BB38-EC584CAD00C1}" type="presOf" srcId="{E4D52EAD-B08A-41A4-AB9C-026F8C0E7108}" destId="{DEE05115-A1DE-40A6-8DC7-1351CC874AB7}" srcOrd="0" destOrd="0" presId="urn:microsoft.com/office/officeart/2008/layout/SquareAccentList#1"/>
    <dgm:cxn modelId="{824FEBE0-697D-49D6-B712-6D0E662AA108}" type="presOf" srcId="{01AC9B06-CE11-4D95-A46D-70F68241144D}" destId="{DECE3F2D-4A4D-4077-A0EE-6AF256C3523E}" srcOrd="0" destOrd="0" presId="urn:microsoft.com/office/officeart/2008/layout/SquareAccentList#1"/>
    <dgm:cxn modelId="{ECBBCCE6-19B7-4F6C-9B0F-B4AF642EA2AF}" srcId="{E4D52EAD-B08A-41A4-AB9C-026F8C0E7108}" destId="{D55FB50B-F6BF-47A9-8807-B4B2C4619872}" srcOrd="2" destOrd="0" parTransId="{A3A7E143-A29B-44F6-9373-29F74F243CD3}" sibTransId="{D42E71A9-1AC6-40C9-A9C0-C3B970A2D1A7}"/>
    <dgm:cxn modelId="{C944A3F0-E87A-4B23-A819-0CEE966EF88C}" srcId="{E4D52EAD-B08A-41A4-AB9C-026F8C0E7108}" destId="{7DE59DD1-377D-4F9A-8F16-7FE8C89B4D7C}" srcOrd="1" destOrd="0" parTransId="{39D2F3DB-7D16-4B10-964B-5414162A3A64}" sibTransId="{6B8CB73A-01DB-4766-8A8C-359A95A14EC9}"/>
    <dgm:cxn modelId="{BCC7D3D1-0DBB-451D-8EF9-76F2C8539E2A}" type="presParOf" srcId="{FED35746-3DA6-45E0-A904-894582BF9795}" destId="{7B939EFD-42DC-4835-A84B-6D1B8DFCB42E}" srcOrd="0" destOrd="0" presId="urn:microsoft.com/office/officeart/2008/layout/SquareAccentList#1"/>
    <dgm:cxn modelId="{34088D7C-D765-4766-92A3-39C64C77E36B}" type="presParOf" srcId="{7B939EFD-42DC-4835-A84B-6D1B8DFCB42E}" destId="{64C03223-E41A-47CA-94A4-C1B3AD6F9056}" srcOrd="0" destOrd="0" presId="urn:microsoft.com/office/officeart/2008/layout/SquareAccentList#1"/>
    <dgm:cxn modelId="{B7A94F41-2481-41BE-801A-12CC6832834C}" type="presParOf" srcId="{64C03223-E41A-47CA-94A4-C1B3AD6F9056}" destId="{66CD8F41-C5C0-47DF-B16A-9C2EC0820925}" srcOrd="0" destOrd="0" presId="urn:microsoft.com/office/officeart/2008/layout/SquareAccentList#1"/>
    <dgm:cxn modelId="{318FCCF1-E84A-44FD-93C0-D5F038DA332C}" type="presParOf" srcId="{64C03223-E41A-47CA-94A4-C1B3AD6F9056}" destId="{E45F874E-B263-4543-92A3-C9899570FF9A}" srcOrd="1" destOrd="0" presId="urn:microsoft.com/office/officeart/2008/layout/SquareAccentList#1"/>
    <dgm:cxn modelId="{F8BB0C69-BCAE-418C-88E7-8CDEC8E08EEB}" type="presParOf" srcId="{64C03223-E41A-47CA-94A4-C1B3AD6F9056}" destId="{DEE05115-A1DE-40A6-8DC7-1351CC874AB7}" srcOrd="2" destOrd="0" presId="urn:microsoft.com/office/officeart/2008/layout/SquareAccentList#1"/>
    <dgm:cxn modelId="{FA4F3380-0D0C-48BD-A2DF-038E6C4CA604}" type="presParOf" srcId="{7B939EFD-42DC-4835-A84B-6D1B8DFCB42E}" destId="{3D6C0B13-7DBE-471C-B60B-9E50C78E467E}" srcOrd="1" destOrd="0" presId="urn:microsoft.com/office/officeart/2008/layout/SquareAccentList#1"/>
    <dgm:cxn modelId="{14B8D919-E855-4AE1-9325-3762DBF1F5B7}" type="presParOf" srcId="{3D6C0B13-7DBE-471C-B60B-9E50C78E467E}" destId="{05C36EF0-9DDD-4F54-B0BC-E0B8D6390D07}" srcOrd="0" destOrd="0" presId="urn:microsoft.com/office/officeart/2008/layout/SquareAccentList#1"/>
    <dgm:cxn modelId="{FC99A458-26F7-460A-B1B5-A648D53FC0A5}" type="presParOf" srcId="{05C36EF0-9DDD-4F54-B0BC-E0B8D6390D07}" destId="{83A3D15C-71B7-416F-A707-DAF750E4E5E0}" srcOrd="0" destOrd="0" presId="urn:microsoft.com/office/officeart/2008/layout/SquareAccentList#1"/>
    <dgm:cxn modelId="{891F7B4A-C56C-4B67-97CE-B7FBFD262063}" type="presParOf" srcId="{05C36EF0-9DDD-4F54-B0BC-E0B8D6390D07}" destId="{DAD141BB-0021-4476-A052-F5B7F796B36E}" srcOrd="1" destOrd="0" presId="urn:microsoft.com/office/officeart/2008/layout/SquareAccentList#1"/>
    <dgm:cxn modelId="{B8931395-A22F-4720-9204-5925326FC9DB}" type="presParOf" srcId="{3D6C0B13-7DBE-471C-B60B-9E50C78E467E}" destId="{321AB358-3C3F-4E84-AD9F-626566602B1E}" srcOrd="1" destOrd="0" presId="urn:microsoft.com/office/officeart/2008/layout/SquareAccentList#1"/>
    <dgm:cxn modelId="{5FCFDEA4-A205-4C6A-A897-AD652E67FB26}" type="presParOf" srcId="{321AB358-3C3F-4E84-AD9F-626566602B1E}" destId="{15F16D3B-CFC2-404A-9C71-4CCE79B9B6E5}" srcOrd="0" destOrd="0" presId="urn:microsoft.com/office/officeart/2008/layout/SquareAccentList#1"/>
    <dgm:cxn modelId="{05E085F4-10AA-40FE-9190-1634A70BCE45}" type="presParOf" srcId="{321AB358-3C3F-4E84-AD9F-626566602B1E}" destId="{2B4637F0-65CD-4E49-8EB0-1605ADE65139}" srcOrd="1" destOrd="0" presId="urn:microsoft.com/office/officeart/2008/layout/SquareAccentList#1"/>
    <dgm:cxn modelId="{36C75234-2E27-4A53-875D-F6DF5143465A}" type="presParOf" srcId="{3D6C0B13-7DBE-471C-B60B-9E50C78E467E}" destId="{D1F4794E-BADA-431E-8D46-20864FCF3759}" srcOrd="2" destOrd="0" presId="urn:microsoft.com/office/officeart/2008/layout/SquareAccentList#1"/>
    <dgm:cxn modelId="{CF06565F-F091-4ABB-B3AE-998CB1A2210B}" type="presParOf" srcId="{D1F4794E-BADA-431E-8D46-20864FCF3759}" destId="{B480290D-9593-4887-A375-75CFC4DB301F}" srcOrd="0" destOrd="0" presId="urn:microsoft.com/office/officeart/2008/layout/SquareAccentList#1"/>
    <dgm:cxn modelId="{D42E3AF0-1242-4966-B259-5ABD4FD79031}" type="presParOf" srcId="{D1F4794E-BADA-431E-8D46-20864FCF3759}" destId="{EA1A4841-FB99-445B-B3A5-EC63D905C2F9}" srcOrd="1" destOrd="0" presId="urn:microsoft.com/office/officeart/2008/layout/SquareAccentList#1"/>
    <dgm:cxn modelId="{6A4E3AAD-F484-402C-9BAC-F0A431D03F70}" type="presParOf" srcId="{FED35746-3DA6-45E0-A904-894582BF9795}" destId="{AEAFE73D-CB71-4154-B7EF-BE8F8A0AD6A3}" srcOrd="1" destOrd="0" presId="urn:microsoft.com/office/officeart/2008/layout/SquareAccentList#1"/>
    <dgm:cxn modelId="{DC722CD1-503E-49C2-A532-B6A456BBA5EC}" type="presParOf" srcId="{AEAFE73D-CB71-4154-B7EF-BE8F8A0AD6A3}" destId="{67995875-D06E-4A69-8D73-8FA145F2A064}" srcOrd="0" destOrd="0" presId="urn:microsoft.com/office/officeart/2008/layout/SquareAccentList#1"/>
    <dgm:cxn modelId="{EF77C48D-EC1D-4BD9-B253-D3E5A11D5315}" type="presParOf" srcId="{67995875-D06E-4A69-8D73-8FA145F2A064}" destId="{4D2307F9-3B5C-4576-89D9-EBB59EBE6C3F}" srcOrd="0" destOrd="0" presId="urn:microsoft.com/office/officeart/2008/layout/SquareAccentList#1"/>
    <dgm:cxn modelId="{51801C7D-18A7-4C68-903E-3789AC51D2E6}" type="presParOf" srcId="{67995875-D06E-4A69-8D73-8FA145F2A064}" destId="{CB1BD3DE-6EB9-4790-AEF7-C980944ECAB1}" srcOrd="1" destOrd="0" presId="urn:microsoft.com/office/officeart/2008/layout/SquareAccentList#1"/>
    <dgm:cxn modelId="{87783DC8-0995-4151-A49E-8F27A25C0EB8}" type="presParOf" srcId="{67995875-D06E-4A69-8D73-8FA145F2A064}" destId="{04F00377-C64F-434B-A8B9-E912E15846C9}" srcOrd="2" destOrd="0" presId="urn:microsoft.com/office/officeart/2008/layout/SquareAccentList#1"/>
    <dgm:cxn modelId="{F5F68C4D-447F-41BF-B25A-B9BD1FE92B32}" type="presParOf" srcId="{AEAFE73D-CB71-4154-B7EF-BE8F8A0AD6A3}" destId="{158F1D73-B779-47B0-87BB-9A846C249F73}" srcOrd="1" destOrd="0" presId="urn:microsoft.com/office/officeart/2008/layout/SquareAccentList#1"/>
    <dgm:cxn modelId="{DFF0C8B7-5062-4B3A-800D-A32BCDCBA4E8}" type="presParOf" srcId="{158F1D73-B779-47B0-87BB-9A846C249F73}" destId="{FC8ABCDA-F854-4AE1-9B3E-47C1855080B9}" srcOrd="0" destOrd="0" presId="urn:microsoft.com/office/officeart/2008/layout/SquareAccentList#1"/>
    <dgm:cxn modelId="{FCF33827-9A75-4F47-AB92-6C4DFC09CE70}" type="presParOf" srcId="{FC8ABCDA-F854-4AE1-9B3E-47C1855080B9}" destId="{FACBC39E-F588-4BDE-99A7-7CB7C723BBE5}" srcOrd="0" destOrd="0" presId="urn:microsoft.com/office/officeart/2008/layout/SquareAccentList#1"/>
    <dgm:cxn modelId="{884452DB-FA1D-47BA-BBF1-B99219ED4994}" type="presParOf" srcId="{FC8ABCDA-F854-4AE1-9B3E-47C1855080B9}" destId="{C04D678E-8DDF-4288-B783-FB0E7A549496}" srcOrd="1" destOrd="0" presId="urn:microsoft.com/office/officeart/2008/layout/SquareAccentList#1"/>
    <dgm:cxn modelId="{B7648101-E987-4FBE-9CBD-B33D2016EAB7}" type="presParOf" srcId="{158F1D73-B779-47B0-87BB-9A846C249F73}" destId="{74489C53-DC02-4730-B23D-5736DFD14916}" srcOrd="1" destOrd="0" presId="urn:microsoft.com/office/officeart/2008/layout/SquareAccentList#1"/>
    <dgm:cxn modelId="{5A3F021E-1750-4E64-B33C-A9AD4AD034CF}" type="presParOf" srcId="{74489C53-DC02-4730-B23D-5736DFD14916}" destId="{E6FDF9E8-9F20-4A4A-BF3C-E0D5760AAA85}" srcOrd="0" destOrd="0" presId="urn:microsoft.com/office/officeart/2008/layout/SquareAccentList#1"/>
    <dgm:cxn modelId="{7E36BD9A-1D47-4BA7-A7F9-B358F6353F33}" type="presParOf" srcId="{74489C53-DC02-4730-B23D-5736DFD14916}" destId="{2BD656E2-3C95-4533-9129-432563BC5D2C}" srcOrd="1" destOrd="0" presId="urn:microsoft.com/office/officeart/2008/layout/SquareAccentList#1"/>
    <dgm:cxn modelId="{4C95B19A-B507-4423-B120-396786EFC0F1}" type="presParOf" srcId="{158F1D73-B779-47B0-87BB-9A846C249F73}" destId="{BB846D79-356D-4E05-9870-912615EB47A0}" srcOrd="2" destOrd="0" presId="urn:microsoft.com/office/officeart/2008/layout/SquareAccentList#1"/>
    <dgm:cxn modelId="{C3732DE4-3E5F-43F9-99ED-2BD4E5EBD70E}" type="presParOf" srcId="{BB846D79-356D-4E05-9870-912615EB47A0}" destId="{073FC685-A36B-4E6E-AA5A-309F21B955BB}" srcOrd="0" destOrd="0" presId="urn:microsoft.com/office/officeart/2008/layout/SquareAccentList#1"/>
    <dgm:cxn modelId="{06C88C4C-FCFB-4C62-BB7E-356D99E09907}" type="presParOf" srcId="{BB846D79-356D-4E05-9870-912615EB47A0}" destId="{514AC89D-57B0-4C5F-99CA-D111126A1101}" srcOrd="1" destOrd="0" presId="urn:microsoft.com/office/officeart/2008/layout/SquareAccentList#1"/>
    <dgm:cxn modelId="{6B6DE37A-073F-485C-83F6-46E6B9E5E5D6}" type="presParOf" srcId="{FED35746-3DA6-45E0-A904-894582BF9795}" destId="{69B8011E-FE89-462A-BA64-63415D58757F}" srcOrd="2" destOrd="0" presId="urn:microsoft.com/office/officeart/2008/layout/SquareAccentList#1"/>
    <dgm:cxn modelId="{4B52249C-C04A-45BD-94D0-8E214A00E2C6}" type="presParOf" srcId="{69B8011E-FE89-462A-BA64-63415D58757F}" destId="{37ADE3E3-F693-4601-80DA-B414CCEEA1DA}" srcOrd="0" destOrd="0" presId="urn:microsoft.com/office/officeart/2008/layout/SquareAccentList#1"/>
    <dgm:cxn modelId="{6B67209A-0B6F-4276-A8E2-58D249E1A583}" type="presParOf" srcId="{37ADE3E3-F693-4601-80DA-B414CCEEA1DA}" destId="{80AD3A7D-C7DE-45D2-A560-DBA610DDCD42}" srcOrd="0" destOrd="0" presId="urn:microsoft.com/office/officeart/2008/layout/SquareAccentList#1"/>
    <dgm:cxn modelId="{20CAABF0-EFE7-4587-9E88-A36D168BD05E}" type="presParOf" srcId="{37ADE3E3-F693-4601-80DA-B414CCEEA1DA}" destId="{2290D2BF-39E6-459A-93F9-C3B2A4C5A858}" srcOrd="1" destOrd="0" presId="urn:microsoft.com/office/officeart/2008/layout/SquareAccentList#1"/>
    <dgm:cxn modelId="{1C7B66CE-AD99-4C5F-8FAD-946153841EC7}" type="presParOf" srcId="{37ADE3E3-F693-4601-80DA-B414CCEEA1DA}" destId="{F934B0A4-470D-49B7-8321-275A1CBCD553}" srcOrd="2" destOrd="0" presId="urn:microsoft.com/office/officeart/2008/layout/SquareAccentList#1"/>
    <dgm:cxn modelId="{9337FE55-CE27-4E4B-8760-E55462E41F41}" type="presParOf" srcId="{69B8011E-FE89-462A-BA64-63415D58757F}" destId="{B4745F96-3ED5-4702-9C79-AE1BA4F4124B}" srcOrd="1" destOrd="0" presId="urn:microsoft.com/office/officeart/2008/layout/SquareAccentList#1"/>
    <dgm:cxn modelId="{BBA95955-7ECF-453F-AD6A-9BB997A805C5}" type="presParOf" srcId="{B4745F96-3ED5-4702-9C79-AE1BA4F4124B}" destId="{69CAB853-7914-4DC1-87A0-9EE5A5424879}" srcOrd="0" destOrd="0" presId="urn:microsoft.com/office/officeart/2008/layout/SquareAccentList#1"/>
    <dgm:cxn modelId="{169D7257-DCA6-44BF-A4B4-6F4A32DE69B8}" type="presParOf" srcId="{69CAB853-7914-4DC1-87A0-9EE5A5424879}" destId="{E570FFE0-C17C-48FC-9FBF-87745A22EC50}" srcOrd="0" destOrd="0" presId="urn:microsoft.com/office/officeart/2008/layout/SquareAccentList#1"/>
    <dgm:cxn modelId="{FCAE05D6-E351-49BA-9DF6-55134DA94262}" type="presParOf" srcId="{69CAB853-7914-4DC1-87A0-9EE5A5424879}" destId="{6D47EA05-E3D7-4E47-B151-A888053CD940}" srcOrd="1" destOrd="0" presId="urn:microsoft.com/office/officeart/2008/layout/SquareAccentList#1"/>
    <dgm:cxn modelId="{97AD095F-00D2-4904-8EB1-FE9C7D8D6476}" type="presParOf" srcId="{B4745F96-3ED5-4702-9C79-AE1BA4F4124B}" destId="{1D31FC8E-BF1B-44D1-87FE-914FAB988EB0}" srcOrd="1" destOrd="0" presId="urn:microsoft.com/office/officeart/2008/layout/SquareAccentList#1"/>
    <dgm:cxn modelId="{872932C2-56D5-43BE-A3B9-A2CA80E07DB9}" type="presParOf" srcId="{1D31FC8E-BF1B-44D1-87FE-914FAB988EB0}" destId="{70ADD9E4-7852-4412-981A-08FA4EC8572A}" srcOrd="0" destOrd="0" presId="urn:microsoft.com/office/officeart/2008/layout/SquareAccentList#1"/>
    <dgm:cxn modelId="{7C375EB7-6613-4AAC-A682-086345028DF7}" type="presParOf" srcId="{1D31FC8E-BF1B-44D1-87FE-914FAB988EB0}" destId="{6B221224-8DCA-4598-AF03-5EA778C3E75A}" srcOrd="1" destOrd="0" presId="urn:microsoft.com/office/officeart/2008/layout/SquareAccentList#1"/>
    <dgm:cxn modelId="{BB9DC7A7-F4EE-43E3-86D3-A40EE67A5AF0}" type="presParOf" srcId="{B4745F96-3ED5-4702-9C79-AE1BA4F4124B}" destId="{FDC6DA3E-803A-43A8-A3B9-6D7579D8FBB2}" srcOrd="2" destOrd="0" presId="urn:microsoft.com/office/officeart/2008/layout/SquareAccentList#1"/>
    <dgm:cxn modelId="{D22C353A-55C4-44C1-B6BD-319A3B051D83}" type="presParOf" srcId="{FDC6DA3E-803A-43A8-A3B9-6D7579D8FBB2}" destId="{08EB71D1-535D-48B8-A7C4-8D2DD4A5250C}" srcOrd="0" destOrd="0" presId="urn:microsoft.com/office/officeart/2008/layout/SquareAccentList#1"/>
    <dgm:cxn modelId="{7C16DCD8-A26F-4D98-8F42-67D38CB99DDF}" type="presParOf" srcId="{FDC6DA3E-803A-43A8-A3B9-6D7579D8FBB2}" destId="{DECE3F2D-4A4D-4077-A0EE-6AF256C3523E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FC7EF-14A3-4EB2-97AC-A5DFE5337A6F}" type="doc">
      <dgm:prSet loTypeId="urn:microsoft.com/office/officeart/2005/8/layout/hList1" loCatId="list" qsTypeId="urn:microsoft.com/office/officeart/2005/8/quickstyle/simple1#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DD5D0A7-515D-44D4-98C8-B8F3BF0D0F9A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НАШИ ЛИЧНЫЕ ЦЕЛИ ОТ УЧАСТИЯ В АКСЕЛЕРАТОРЕ</a:t>
          </a:r>
          <a:endParaRPr/>
        </a:p>
      </dgm:t>
    </dgm:pt>
    <dgm:pt modelId="{7740956B-5035-4D2C-A4E3-C8E94AA67CBD}" type="parTrans" cxnId="{E8BBF262-9E46-484B-97A9-83436BB0AB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8CB30C3-706E-4F33-8685-3C263FF1D8F4}" type="sibTrans" cxnId="{E8BBF262-9E46-484B-97A9-83436BB0AB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7AEC8A-4130-4F19-BD7B-5778BB4E0B1B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dirty="0" err="1"/>
            <a:t>Приобретение</a:t>
          </a:r>
          <a:r>
            <a:rPr dirty="0"/>
            <a:t> </a:t>
          </a:r>
          <a:r>
            <a:rPr dirty="0" err="1"/>
            <a:t>профессиональных</a:t>
          </a:r>
          <a:r>
            <a:rPr dirty="0"/>
            <a:t> </a:t>
          </a:r>
          <a:r>
            <a:rPr dirty="0" err="1"/>
            <a:t>навыков</a:t>
          </a:r>
          <a:r>
            <a:rPr dirty="0"/>
            <a:t>    </a:t>
          </a:r>
        </a:p>
      </dgm:t>
    </dgm:pt>
    <dgm:pt modelId="{FD991504-9127-4E7A-83C1-3E175BC8414A}" type="parTrans" cxnId="{B86BF60C-E55E-495A-A996-D6C2910921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08216-F5D2-407D-8522-7D023A96E52C}" type="sibTrans" cxnId="{B86BF60C-E55E-495A-A996-D6C2910921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7AB93A4-DC67-450A-9EF6-E40029216D16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/>
            <a:t>Опыт работы над проектом</a:t>
          </a:r>
          <a:endParaRPr dirty="0"/>
        </a:p>
      </dgm:t>
    </dgm:pt>
    <dgm:pt modelId="{0841DFFC-82ED-433A-80CC-874AA5711384}" type="parTrans" cxnId="{B50E2899-8360-4B68-BC6A-4E16FF0427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76615B4-14BE-437B-BD4A-FBF8B8DA0411}" type="sibTrans" cxnId="{B50E2899-8360-4B68-BC6A-4E16FF0427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B1E026-B54A-4FBE-97A8-C9698838E27E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ПРИНЦИПЫ НАШЕЙ РАБОТЫ В КОМАНДЕ</a:t>
          </a:r>
          <a:endParaRPr/>
        </a:p>
      </dgm:t>
    </dgm:pt>
    <dgm:pt modelId="{0387FD12-1A32-4AF7-A513-93298C8C2981}" type="parTrans" cxnId="{AA7A683E-B666-42AE-8969-855CA515D2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488399-3870-488C-B252-A3B084BD8888}" type="sibTrans" cxnId="{AA7A683E-B666-42AE-8969-855CA515D2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5AC9DD1-19D0-4BBB-A204-E3A6A1091014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Слаженность</a:t>
          </a:r>
          <a:endParaRPr/>
        </a:p>
      </dgm:t>
    </dgm:pt>
    <dgm:pt modelId="{F7D0F72B-35D2-4D5E-A90E-6DE2B9D4871A}" type="parTrans" cxnId="{AEFCB1F2-3E21-4163-8E3F-3530C6AFA2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28E951-ED7E-4C6C-BC67-EE7E3F5DE737}" type="sibTrans" cxnId="{AEFCB1F2-3E21-4163-8E3F-3530C6AFA2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00A59CB-B3C5-439C-810A-E6DFD848EA50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Разделение обязанностей</a:t>
          </a:r>
          <a:endParaRPr/>
        </a:p>
      </dgm:t>
    </dgm:pt>
    <dgm:pt modelId="{F540DA06-1C97-44CB-9908-2A4D5A550CEC}" type="parTrans" cxnId="{BC770206-CF99-44DB-A945-E4AD9A7FC85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5F467C-712A-4C5A-8D2B-3C50692397D4}" type="sibTrans" cxnId="{BC770206-CF99-44DB-A945-E4AD9A7FC85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8CDE60-6D33-4ABB-B654-DA424311A41E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НАШИ ОЖИДАНИЯ ОТ СОВМЕСТНОЙ РАБОТЫ</a:t>
          </a:r>
          <a:endParaRPr/>
        </a:p>
      </dgm:t>
    </dgm:pt>
    <dgm:pt modelId="{C95A96EE-BBE4-4C2B-9DD9-25CF327E60B0}" type="parTrans" cxnId="{FD894114-438C-47CF-BF51-188F35EC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E85BA1-D8C6-470C-9C79-9605213C3204}" type="sibTrans" cxnId="{FD894114-438C-47CF-BF51-188F35EC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7A2196-DBF3-4803-8451-B82B3683245B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Скорый результат</a:t>
          </a:r>
          <a:endParaRPr/>
        </a:p>
      </dgm:t>
    </dgm:pt>
    <dgm:pt modelId="{D836892E-7F6C-4C74-9C2E-E32F41BB4365}" type="parTrans" cxnId="{2255388B-E788-46CD-B63D-8F5B19DCB1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AB1C96-1746-48AD-894E-E73A75E5577B}" type="sibTrans" cxnId="{2255388B-E788-46CD-B63D-8F5B19DCB1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24BCD7-5BF7-4E9F-AB03-01D35EDE4BBA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Отсутствие задержек</a:t>
          </a:r>
          <a:endParaRPr/>
        </a:p>
      </dgm:t>
    </dgm:pt>
    <dgm:pt modelId="{0DD61E4B-5D09-48C3-A606-229E45ABC1CD}" type="parTrans" cxnId="{06E354BB-9A85-4628-8761-9F3E84B2B8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5B522D-A7A6-42A2-BAC6-5B42D0AE7759}" type="sibTrans" cxnId="{06E354BB-9A85-4628-8761-9F3E84B2B8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66F7A00-BFA7-475A-B5FA-0F27EB1A7E6C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РОЛИ В НАШЕЙ КОМАНДЕ</a:t>
          </a:r>
          <a:endParaRPr/>
        </a:p>
      </dgm:t>
    </dgm:pt>
    <dgm:pt modelId="{1D69649B-98D6-4595-9D59-C65EB8D4D097}" type="parTrans" cxnId="{A24DCFBA-2120-4514-BDCF-DF2A529CDC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04C2DB-DD7F-49ED-97A1-D051D5B427C6}" type="sibTrans" cxnId="{A24DCFBA-2120-4514-BDCF-DF2A529CDC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C5574A6-1EAD-4D82-ADA5-831C4BF2FD86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/>
            <a:t>Бутаева Марьям </a:t>
          </a:r>
          <a:r>
            <a:rPr lang="ru-RU" dirty="0" err="1"/>
            <a:t>Гусейновна</a:t>
          </a:r>
          <a:r>
            <a:rPr lang="ru-RU" dirty="0"/>
            <a:t> – лидер </a:t>
          </a:r>
          <a:endParaRPr dirty="0"/>
        </a:p>
      </dgm:t>
    </dgm:pt>
    <dgm:pt modelId="{B1825768-BDBA-48F8-BF8C-BF15B1E62D8B}" type="parTrans" cxnId="{41A7CDBE-78E6-4F8E-BE0D-09D8DE93DD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8E2246-8762-4FE1-847A-4F78685AA428}" type="sibTrans" cxnId="{41A7CDBE-78E6-4F8E-BE0D-09D8DE93DD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3D0CA5-D0E2-4057-A4EA-A29F788EA073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/>
            <a:t>Мазурова Софья Сергеевна – производитель</a:t>
          </a:r>
          <a:endParaRPr dirty="0"/>
        </a:p>
      </dgm:t>
    </dgm:pt>
    <dgm:pt modelId="{8583A804-2921-49E3-8E99-3E3EED489094}" type="parTrans" cxnId="{FEAAAFD3-6010-41DB-9D9D-B487E58605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D136D4-6C4B-4397-BE22-A9F0692556E2}" type="sibTrans" cxnId="{FEAAAFD3-6010-41DB-9D9D-B487E58605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46B5EC-5979-428A-AFAD-4E9D7948CA8D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ПРАВИЛА НАШЕГО ВЗАИМОДЕЙСТВИЯ</a:t>
          </a:r>
          <a:endParaRPr/>
        </a:p>
      </dgm:t>
    </dgm:pt>
    <dgm:pt modelId="{81E8DD1A-3AC9-43AA-9362-689FC950059F}" type="parTrans" cxnId="{CD3023BB-26CF-45C0-92D7-68F90CA51B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EBA5E9-A8A0-4126-99CE-7D676E13A85F}" type="sibTrans" cxnId="{CD3023BB-26CF-45C0-92D7-68F90CA51B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CC33DA-60C1-4204-9A9C-B227F451B7FD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/>
            <a:t>Поддержка и взаимопонимание</a:t>
          </a:r>
          <a:endParaRPr dirty="0"/>
        </a:p>
      </dgm:t>
    </dgm:pt>
    <dgm:pt modelId="{6070AE92-7F8B-456A-8F9F-7340FFFC4619}" type="parTrans" cxnId="{ED77FD57-7892-4A09-A95B-82B06E58FE1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42540B0-D472-425C-9702-FB2E1EA15A15}" type="sibTrans" cxnId="{ED77FD57-7892-4A09-A95B-82B06E58FE1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CF5250-C1BE-4416-B511-8160039A59CD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/>
            <a:t>Открытость к критике и новым идеям</a:t>
          </a:r>
          <a:endParaRPr dirty="0"/>
        </a:p>
      </dgm:t>
    </dgm:pt>
    <dgm:pt modelId="{C1B7D150-C416-4119-AD02-3D5788A66B23}" type="parTrans" cxnId="{19192593-C15F-4434-B6B7-A1FF56EC7E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E1E2B6-3354-44D2-B67C-DA7490C41411}" type="sibTrans" cxnId="{19192593-C15F-4434-B6B7-A1FF56EC7E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0555485-2DBF-4EE3-96F2-5B43E7910C24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 err="1"/>
            <a:t>Безручкина</a:t>
          </a:r>
          <a:r>
            <a:rPr lang="ru-RU" dirty="0"/>
            <a:t> София Германовна – командный игрок </a:t>
          </a:r>
          <a:endParaRPr dirty="0"/>
        </a:p>
      </dgm:t>
    </dgm:pt>
    <dgm:pt modelId="{389DD884-9FA5-4AEA-9B27-9B86734E6543}" type="parTrans" cxnId="{07CA280C-5712-4A7C-B3B7-26677F0CD015}">
      <dgm:prSet/>
      <dgm:spPr/>
    </dgm:pt>
    <dgm:pt modelId="{279F5047-2E39-4354-933B-9612CFCFCA4A}" type="sibTrans" cxnId="{07CA280C-5712-4A7C-B3B7-26677F0CD015}">
      <dgm:prSet/>
      <dgm:spPr/>
    </dgm:pt>
    <dgm:pt modelId="{F9707F15-5AD3-42B5-962E-D126960B6A57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dirty="0"/>
            <a:t>Уважение и дружелюбие </a:t>
          </a:r>
          <a:endParaRPr dirty="0"/>
        </a:p>
      </dgm:t>
    </dgm:pt>
    <dgm:pt modelId="{E1F44E8C-1891-4AED-9AD7-1EBC2E845925}" type="parTrans" cxnId="{4C48AC0A-28C0-43B1-81A6-8202670ECAAF}">
      <dgm:prSet/>
      <dgm:spPr/>
    </dgm:pt>
    <dgm:pt modelId="{BB5F2E66-61AF-4261-BEA7-F69390F744AC}" type="sibTrans" cxnId="{4C48AC0A-28C0-43B1-81A6-8202670ECAAF}">
      <dgm:prSet/>
      <dgm:spPr/>
    </dgm:pt>
    <dgm:pt modelId="{D6456D01-4817-4B8D-8682-888FCE797F6A}" type="pres">
      <dgm:prSet presAssocID="{91FFC7EF-14A3-4EB2-97AC-A5DFE5337A6F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7916D9A0-8E86-476A-A8CA-1CE666963F0B}" type="pres">
      <dgm:prSet presAssocID="{1DD5D0A7-515D-44D4-98C8-B8F3BF0D0F9A}" presName="composite" presStyleCnt="0"/>
      <dgm:spPr bwMode="auto"/>
    </dgm:pt>
    <dgm:pt modelId="{EC8E2A34-590D-47E4-9248-A8F4BB6A811E}" type="pres">
      <dgm:prSet presAssocID="{1DD5D0A7-515D-44D4-98C8-B8F3BF0D0F9A}" presName="parTx" presStyleLbl="align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13A3E97B-063A-48BF-912A-F93916FEDF00}" type="pres">
      <dgm:prSet presAssocID="{1DD5D0A7-515D-44D4-98C8-B8F3BF0D0F9A}" presName="desTx" presStyleLbl="alignAccFollowNode1" presStyleIdx="0" presStyleCnt="5">
        <dgm:presLayoutVars>
          <dgm:bulletEnabled val="1"/>
        </dgm:presLayoutVars>
      </dgm:prSet>
      <dgm:spPr bwMode="auto"/>
    </dgm:pt>
    <dgm:pt modelId="{0C2B77E2-4B04-4355-9D83-89392F730863}" type="pres">
      <dgm:prSet presAssocID="{F8CB30C3-706E-4F33-8685-3C263FF1D8F4}" presName="space" presStyleCnt="0"/>
      <dgm:spPr bwMode="auto"/>
    </dgm:pt>
    <dgm:pt modelId="{A3446680-D629-4F71-9C35-2B0397E049AD}" type="pres">
      <dgm:prSet presAssocID="{B5B1E026-B54A-4FBE-97A8-C9698838E27E}" presName="composite" presStyleCnt="0"/>
      <dgm:spPr bwMode="auto"/>
    </dgm:pt>
    <dgm:pt modelId="{F10DD248-6F82-4439-9B88-4E6AF3886C59}" type="pres">
      <dgm:prSet presAssocID="{B5B1E026-B54A-4FBE-97A8-C9698838E27E}" presName="parTx" presStyleLbl="align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CBD70D4F-5D80-4830-9A25-BC6EA257376A}" type="pres">
      <dgm:prSet presAssocID="{B5B1E026-B54A-4FBE-97A8-C9698838E27E}" presName="desTx" presStyleLbl="alignAccFollowNode1" presStyleIdx="1" presStyleCnt="5">
        <dgm:presLayoutVars>
          <dgm:bulletEnabled val="1"/>
        </dgm:presLayoutVars>
      </dgm:prSet>
      <dgm:spPr bwMode="auto"/>
    </dgm:pt>
    <dgm:pt modelId="{FE902BE0-60A0-40FB-AB06-27456F04C8A8}" type="pres">
      <dgm:prSet presAssocID="{37488399-3870-488C-B252-A3B084BD8888}" presName="space" presStyleCnt="0"/>
      <dgm:spPr bwMode="auto"/>
    </dgm:pt>
    <dgm:pt modelId="{5C64DACD-39CD-4916-BCE6-800EF30B2044}" type="pres">
      <dgm:prSet presAssocID="{848CDE60-6D33-4ABB-B654-DA424311A41E}" presName="composite" presStyleCnt="0"/>
      <dgm:spPr bwMode="auto"/>
    </dgm:pt>
    <dgm:pt modelId="{1DEA5E67-14FE-4FBF-A3DE-3194A86FE87E}" type="pres">
      <dgm:prSet presAssocID="{848CDE60-6D33-4ABB-B654-DA424311A41E}" presName="parTx" presStyleLbl="align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B2355610-E9C4-48CF-9080-3C4D6C54734C}" type="pres">
      <dgm:prSet presAssocID="{848CDE60-6D33-4ABB-B654-DA424311A41E}" presName="desTx" presStyleLbl="alignAccFollowNode1" presStyleIdx="2" presStyleCnt="5">
        <dgm:presLayoutVars>
          <dgm:bulletEnabled val="1"/>
        </dgm:presLayoutVars>
      </dgm:prSet>
      <dgm:spPr bwMode="auto"/>
    </dgm:pt>
    <dgm:pt modelId="{7EA7A6F6-FF3E-453B-9BE5-FEE857AAB36E}" type="pres">
      <dgm:prSet presAssocID="{37E85BA1-D8C6-470C-9C79-9605213C3204}" presName="space" presStyleCnt="0"/>
      <dgm:spPr bwMode="auto"/>
    </dgm:pt>
    <dgm:pt modelId="{4F480D06-95AE-4ECE-A336-57F19749DA7A}" type="pres">
      <dgm:prSet presAssocID="{166F7A00-BFA7-475A-B5FA-0F27EB1A7E6C}" presName="composite" presStyleCnt="0"/>
      <dgm:spPr bwMode="auto"/>
    </dgm:pt>
    <dgm:pt modelId="{FF0A8E2A-F2FF-44A4-BA73-5A5ACB310F3C}" type="pres">
      <dgm:prSet presAssocID="{166F7A00-BFA7-475A-B5FA-0F27EB1A7E6C}" presName="parTx" presStyleLbl="align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CA71B65E-54A4-4AE7-90CE-6FF9B176FFB1}" type="pres">
      <dgm:prSet presAssocID="{166F7A00-BFA7-475A-B5FA-0F27EB1A7E6C}" presName="desTx" presStyleLbl="alignAccFollowNode1" presStyleIdx="3" presStyleCnt="5">
        <dgm:presLayoutVars>
          <dgm:bulletEnabled val="1"/>
        </dgm:presLayoutVars>
      </dgm:prSet>
      <dgm:spPr bwMode="auto"/>
    </dgm:pt>
    <dgm:pt modelId="{D88BFD2B-691E-4F1D-A3C0-97C326F71187}" type="pres">
      <dgm:prSet presAssocID="{F104C2DB-DD7F-49ED-97A1-D051D5B427C6}" presName="space" presStyleCnt="0"/>
      <dgm:spPr bwMode="auto"/>
    </dgm:pt>
    <dgm:pt modelId="{C5E9970D-3EF0-47FA-BBC2-C4204E29B6C7}" type="pres">
      <dgm:prSet presAssocID="{CC46B5EC-5979-428A-AFAD-4E9D7948CA8D}" presName="composite" presStyleCnt="0"/>
      <dgm:spPr bwMode="auto"/>
    </dgm:pt>
    <dgm:pt modelId="{A415FB01-EF15-44E2-B1B4-9EEA8B5120BF}" type="pres">
      <dgm:prSet presAssocID="{CC46B5EC-5979-428A-AFAD-4E9D7948CA8D}" presName="parTx" presStyleLbl="alignNode1" presStyleIdx="4" presStyleCnt="5">
        <dgm:presLayoutVars>
          <dgm:chMax val="0"/>
          <dgm:chPref val="0"/>
          <dgm:bulletEnabled val="1"/>
        </dgm:presLayoutVars>
      </dgm:prSet>
      <dgm:spPr bwMode="auto"/>
    </dgm:pt>
    <dgm:pt modelId="{46750678-0DFB-4CA5-8BFB-03181E3EA5EC}" type="pres">
      <dgm:prSet presAssocID="{CC46B5EC-5979-428A-AFAD-4E9D7948CA8D}" presName="desTx" presStyleLbl="alignAccFollowNode1" presStyleIdx="4" presStyleCnt="5">
        <dgm:presLayoutVars>
          <dgm:bulletEnabled val="1"/>
        </dgm:presLayoutVars>
      </dgm:prSet>
      <dgm:spPr bwMode="auto"/>
    </dgm:pt>
  </dgm:ptLst>
  <dgm:cxnLst>
    <dgm:cxn modelId="{BC770206-CF99-44DB-A945-E4AD9A7FC85F}" srcId="{B5B1E026-B54A-4FBE-97A8-C9698838E27E}" destId="{100A59CB-B3C5-439C-810A-E6DFD848EA50}" srcOrd="1" destOrd="0" parTransId="{F540DA06-1C97-44CB-9908-2A4D5A550CEC}" sibTransId="{665F467C-712A-4C5A-8D2B-3C50692397D4}"/>
    <dgm:cxn modelId="{2222EA09-B321-48E3-9743-E818A58801F4}" type="presOf" srcId="{A7AB93A4-DC67-450A-9EF6-E40029216D16}" destId="{13A3E97B-063A-48BF-912A-F93916FEDF00}" srcOrd="0" destOrd="1" presId="urn:microsoft.com/office/officeart/2005/8/layout/hList1"/>
    <dgm:cxn modelId="{4C48AC0A-28C0-43B1-81A6-8202670ECAAF}" srcId="{CC46B5EC-5979-428A-AFAD-4E9D7948CA8D}" destId="{F9707F15-5AD3-42B5-962E-D126960B6A57}" srcOrd="2" destOrd="0" parTransId="{E1F44E8C-1891-4AED-9AD7-1EBC2E845925}" sibTransId="{BB5F2E66-61AF-4261-BEA7-F69390F744AC}"/>
    <dgm:cxn modelId="{07CA280C-5712-4A7C-B3B7-26677F0CD015}" srcId="{166F7A00-BFA7-475A-B5FA-0F27EB1A7E6C}" destId="{60555485-2DBF-4EE3-96F2-5B43E7910C24}" srcOrd="2" destOrd="0" parTransId="{389DD884-9FA5-4AEA-9B27-9B86734E6543}" sibTransId="{279F5047-2E39-4354-933B-9612CFCFCA4A}"/>
    <dgm:cxn modelId="{B86BF60C-E55E-495A-A996-D6C2910921F1}" srcId="{1DD5D0A7-515D-44D4-98C8-B8F3BF0D0F9A}" destId="{027AEC8A-4130-4F19-BD7B-5778BB4E0B1B}" srcOrd="0" destOrd="0" parTransId="{FD991504-9127-4E7A-83C1-3E175BC8414A}" sibTransId="{4A408216-F5D2-407D-8522-7D023A96E52C}"/>
    <dgm:cxn modelId="{FD894114-438C-47CF-BF51-188F35EC2E50}" srcId="{91FFC7EF-14A3-4EB2-97AC-A5DFE5337A6F}" destId="{848CDE60-6D33-4ABB-B654-DA424311A41E}" srcOrd="2" destOrd="0" parTransId="{C95A96EE-BBE4-4C2B-9DD9-25CF327E60B0}" sibTransId="{37E85BA1-D8C6-470C-9C79-9605213C3204}"/>
    <dgm:cxn modelId="{3794E614-9C88-4C02-8E0C-C0FC5ED6D1A1}" type="presOf" srcId="{17CF5250-C1BE-4416-B511-8160039A59CD}" destId="{46750678-0DFB-4CA5-8BFB-03181E3EA5EC}" srcOrd="0" destOrd="1" presId="urn:microsoft.com/office/officeart/2005/8/layout/hList1"/>
    <dgm:cxn modelId="{9CB7FA34-A474-44C5-B978-64E6C120B515}" type="presOf" srcId="{1DD5D0A7-515D-44D4-98C8-B8F3BF0D0F9A}" destId="{EC8E2A34-590D-47E4-9248-A8F4BB6A811E}" srcOrd="0" destOrd="0" presId="urn:microsoft.com/office/officeart/2005/8/layout/hList1"/>
    <dgm:cxn modelId="{603BCE37-A185-41F8-8EDA-18495774C5A8}" type="presOf" srcId="{05CC33DA-60C1-4204-9A9C-B227F451B7FD}" destId="{46750678-0DFB-4CA5-8BFB-03181E3EA5EC}" srcOrd="0" destOrd="0" presId="urn:microsoft.com/office/officeart/2005/8/layout/hList1"/>
    <dgm:cxn modelId="{AA7A683E-B666-42AE-8969-855CA515D2AB}" srcId="{91FFC7EF-14A3-4EB2-97AC-A5DFE5337A6F}" destId="{B5B1E026-B54A-4FBE-97A8-C9698838E27E}" srcOrd="1" destOrd="0" parTransId="{0387FD12-1A32-4AF7-A513-93298C8C2981}" sibTransId="{37488399-3870-488C-B252-A3B084BD8888}"/>
    <dgm:cxn modelId="{2C7AFC5D-88C2-4973-9F97-F3F59F324036}" type="presOf" srcId="{4A24BCD7-5BF7-4E9F-AB03-01D35EDE4BBA}" destId="{B2355610-E9C4-48CF-9080-3C4D6C54734C}" srcOrd="0" destOrd="1" presId="urn:microsoft.com/office/officeart/2005/8/layout/hList1"/>
    <dgm:cxn modelId="{5F5F5660-A57F-4F35-B790-F2158315A033}" type="presOf" srcId="{4C5574A6-1EAD-4D82-ADA5-831C4BF2FD86}" destId="{CA71B65E-54A4-4AE7-90CE-6FF9B176FFB1}" srcOrd="0" destOrd="0" presId="urn:microsoft.com/office/officeart/2005/8/layout/hList1"/>
    <dgm:cxn modelId="{AEC20262-620A-4970-A797-9083B5DE1CFC}" type="presOf" srcId="{100A59CB-B3C5-439C-810A-E6DFD848EA50}" destId="{CBD70D4F-5D80-4830-9A25-BC6EA257376A}" srcOrd="0" destOrd="1" presId="urn:microsoft.com/office/officeart/2005/8/layout/hList1"/>
    <dgm:cxn modelId="{E8BBF262-9E46-484B-97A9-83436BB0ABBC}" srcId="{91FFC7EF-14A3-4EB2-97AC-A5DFE5337A6F}" destId="{1DD5D0A7-515D-44D4-98C8-B8F3BF0D0F9A}" srcOrd="0" destOrd="0" parTransId="{7740956B-5035-4D2C-A4E3-C8E94AA67CBD}" sibTransId="{F8CB30C3-706E-4F33-8685-3C263FF1D8F4}"/>
    <dgm:cxn modelId="{68462275-6B37-4E3D-BFEE-8DD5D0558607}" type="presOf" srcId="{CC46B5EC-5979-428A-AFAD-4E9D7948CA8D}" destId="{A415FB01-EF15-44E2-B1B4-9EEA8B5120BF}" srcOrd="0" destOrd="0" presId="urn:microsoft.com/office/officeart/2005/8/layout/hList1"/>
    <dgm:cxn modelId="{ED77FD57-7892-4A09-A95B-82B06E58FE19}" srcId="{CC46B5EC-5979-428A-AFAD-4E9D7948CA8D}" destId="{05CC33DA-60C1-4204-9A9C-B227F451B7FD}" srcOrd="0" destOrd="0" parTransId="{6070AE92-7F8B-456A-8F9F-7340FFFC4619}" sibTransId="{042540B0-D472-425C-9702-FB2E1EA15A15}"/>
    <dgm:cxn modelId="{75125B84-ACC6-4128-9A98-816F01FA84F3}" type="presOf" srcId="{85AC9DD1-19D0-4BBB-A204-E3A6A1091014}" destId="{CBD70D4F-5D80-4830-9A25-BC6EA257376A}" srcOrd="0" destOrd="0" presId="urn:microsoft.com/office/officeart/2005/8/layout/hList1"/>
    <dgm:cxn modelId="{8A88C584-3812-44EF-9650-FFACDE0176DD}" type="presOf" srcId="{9F3D0CA5-D0E2-4057-A4EA-A29F788EA073}" destId="{CA71B65E-54A4-4AE7-90CE-6FF9B176FFB1}" srcOrd="0" destOrd="1" presId="urn:microsoft.com/office/officeart/2005/8/layout/hList1"/>
    <dgm:cxn modelId="{2255388B-E788-46CD-B63D-8F5B19DCB173}" srcId="{848CDE60-6D33-4ABB-B654-DA424311A41E}" destId="{EC7A2196-DBF3-4803-8451-B82B3683245B}" srcOrd="0" destOrd="0" parTransId="{D836892E-7F6C-4C74-9C2E-E32F41BB4365}" sibTransId="{73AB1C96-1746-48AD-894E-E73A75E5577B}"/>
    <dgm:cxn modelId="{5954C18F-7ED7-425B-8BC1-7A3B77A0C610}" type="presOf" srcId="{60555485-2DBF-4EE3-96F2-5B43E7910C24}" destId="{CA71B65E-54A4-4AE7-90CE-6FF9B176FFB1}" srcOrd="0" destOrd="2" presId="urn:microsoft.com/office/officeart/2005/8/layout/hList1"/>
    <dgm:cxn modelId="{BA868191-185B-48A8-B5B2-BAA160E77E3A}" type="presOf" srcId="{91FFC7EF-14A3-4EB2-97AC-A5DFE5337A6F}" destId="{D6456D01-4817-4B8D-8682-888FCE797F6A}" srcOrd="0" destOrd="0" presId="urn:microsoft.com/office/officeart/2005/8/layout/hList1"/>
    <dgm:cxn modelId="{6B779391-227B-4F95-B95E-D31E8B46301E}" type="presOf" srcId="{EC7A2196-DBF3-4803-8451-B82B3683245B}" destId="{B2355610-E9C4-48CF-9080-3C4D6C54734C}" srcOrd="0" destOrd="0" presId="urn:microsoft.com/office/officeart/2005/8/layout/hList1"/>
    <dgm:cxn modelId="{19192593-C15F-4434-B6B7-A1FF56EC7E2B}" srcId="{CC46B5EC-5979-428A-AFAD-4E9D7948CA8D}" destId="{17CF5250-C1BE-4416-B511-8160039A59CD}" srcOrd="1" destOrd="0" parTransId="{C1B7D150-C416-4119-AD02-3D5788A66B23}" sibTransId="{C9E1E2B6-3354-44D2-B67C-DA7490C41411}"/>
    <dgm:cxn modelId="{B50E2899-8360-4B68-BC6A-4E16FF04276B}" srcId="{1DD5D0A7-515D-44D4-98C8-B8F3BF0D0F9A}" destId="{A7AB93A4-DC67-450A-9EF6-E40029216D16}" srcOrd="1" destOrd="0" parTransId="{0841DFFC-82ED-433A-80CC-874AA5711384}" sibTransId="{C76615B4-14BE-437B-BD4A-FBF8B8DA0411}"/>
    <dgm:cxn modelId="{FB0FDFB4-FB70-481B-B816-8804A391CD07}" type="presOf" srcId="{027AEC8A-4130-4F19-BD7B-5778BB4E0B1B}" destId="{13A3E97B-063A-48BF-912A-F93916FEDF00}" srcOrd="0" destOrd="0" presId="urn:microsoft.com/office/officeart/2005/8/layout/hList1"/>
    <dgm:cxn modelId="{7A0BB4B6-8531-4C29-894A-9891AC825E2A}" type="presOf" srcId="{166F7A00-BFA7-475A-B5FA-0F27EB1A7E6C}" destId="{FF0A8E2A-F2FF-44A4-BA73-5A5ACB310F3C}" srcOrd="0" destOrd="0" presId="urn:microsoft.com/office/officeart/2005/8/layout/hList1"/>
    <dgm:cxn modelId="{A24DCFBA-2120-4514-BDCF-DF2A529CDCA9}" srcId="{91FFC7EF-14A3-4EB2-97AC-A5DFE5337A6F}" destId="{166F7A00-BFA7-475A-B5FA-0F27EB1A7E6C}" srcOrd="3" destOrd="0" parTransId="{1D69649B-98D6-4595-9D59-C65EB8D4D097}" sibTransId="{F104C2DB-DD7F-49ED-97A1-D051D5B427C6}"/>
    <dgm:cxn modelId="{CD3023BB-26CF-45C0-92D7-68F90CA51BD1}" srcId="{91FFC7EF-14A3-4EB2-97AC-A5DFE5337A6F}" destId="{CC46B5EC-5979-428A-AFAD-4E9D7948CA8D}" srcOrd="4" destOrd="0" parTransId="{81E8DD1A-3AC9-43AA-9362-689FC950059F}" sibTransId="{17EBA5E9-A8A0-4126-99CE-7D676E13A85F}"/>
    <dgm:cxn modelId="{06E354BB-9A85-4628-8761-9F3E84B2B8D3}" srcId="{848CDE60-6D33-4ABB-B654-DA424311A41E}" destId="{4A24BCD7-5BF7-4E9F-AB03-01D35EDE4BBA}" srcOrd="1" destOrd="0" parTransId="{0DD61E4B-5D09-48C3-A606-229E45ABC1CD}" sibTransId="{F15B522D-A7A6-42A2-BAC6-5B42D0AE7759}"/>
    <dgm:cxn modelId="{41A7CDBE-78E6-4F8E-BE0D-09D8DE93DDEC}" srcId="{166F7A00-BFA7-475A-B5FA-0F27EB1A7E6C}" destId="{4C5574A6-1EAD-4D82-ADA5-831C4BF2FD86}" srcOrd="0" destOrd="0" parTransId="{B1825768-BDBA-48F8-BF8C-BF15B1E62D8B}" sibTransId="{988E2246-8762-4FE1-847A-4F78685AA428}"/>
    <dgm:cxn modelId="{A62836C1-3315-45F6-BDD0-9B05BA5AE18F}" type="presOf" srcId="{F9707F15-5AD3-42B5-962E-D126960B6A57}" destId="{46750678-0DFB-4CA5-8BFB-03181E3EA5EC}" srcOrd="0" destOrd="2" presId="urn:microsoft.com/office/officeart/2005/8/layout/hList1"/>
    <dgm:cxn modelId="{FEAAAFD3-6010-41DB-9D9D-B487E5860574}" srcId="{166F7A00-BFA7-475A-B5FA-0F27EB1A7E6C}" destId="{9F3D0CA5-D0E2-4057-A4EA-A29F788EA073}" srcOrd="1" destOrd="0" parTransId="{8583A804-2921-49E3-8E99-3E3EED489094}" sibTransId="{1ED136D4-6C4B-4397-BE22-A9F0692556E2}"/>
    <dgm:cxn modelId="{C0E08FDF-03BD-479E-81B2-EDD30CF72850}" type="presOf" srcId="{848CDE60-6D33-4ABB-B654-DA424311A41E}" destId="{1DEA5E67-14FE-4FBF-A3DE-3194A86FE87E}" srcOrd="0" destOrd="0" presId="urn:microsoft.com/office/officeart/2005/8/layout/hList1"/>
    <dgm:cxn modelId="{AEFCB1F2-3E21-4163-8E3F-3530C6AFA2BE}" srcId="{B5B1E026-B54A-4FBE-97A8-C9698838E27E}" destId="{85AC9DD1-19D0-4BBB-A204-E3A6A1091014}" srcOrd="0" destOrd="0" parTransId="{F7D0F72B-35D2-4D5E-A90E-6DE2B9D4871A}" sibTransId="{0E28E951-ED7E-4C6C-BC67-EE7E3F5DE737}"/>
    <dgm:cxn modelId="{1A5219F3-BAB3-402D-887F-E805DF7D3D91}" type="presOf" srcId="{B5B1E026-B54A-4FBE-97A8-C9698838E27E}" destId="{F10DD248-6F82-4439-9B88-4E6AF3886C59}" srcOrd="0" destOrd="0" presId="urn:microsoft.com/office/officeart/2005/8/layout/hList1"/>
    <dgm:cxn modelId="{285EAC02-4C5D-44F3-AA15-2256D75A3AA4}" type="presParOf" srcId="{D6456D01-4817-4B8D-8682-888FCE797F6A}" destId="{7916D9A0-8E86-476A-A8CA-1CE666963F0B}" srcOrd="0" destOrd="0" presId="urn:microsoft.com/office/officeart/2005/8/layout/hList1"/>
    <dgm:cxn modelId="{49D3DA81-6E9A-451E-A1D8-B1C5980BEEE0}" type="presParOf" srcId="{7916D9A0-8E86-476A-A8CA-1CE666963F0B}" destId="{EC8E2A34-590D-47E4-9248-A8F4BB6A811E}" srcOrd="0" destOrd="0" presId="urn:microsoft.com/office/officeart/2005/8/layout/hList1"/>
    <dgm:cxn modelId="{C0FA3EA9-48AF-40E0-9F49-F74FFA2441B3}" type="presParOf" srcId="{7916D9A0-8E86-476A-A8CA-1CE666963F0B}" destId="{13A3E97B-063A-48BF-912A-F93916FEDF00}" srcOrd="1" destOrd="0" presId="urn:microsoft.com/office/officeart/2005/8/layout/hList1"/>
    <dgm:cxn modelId="{726CDBE0-C286-4EFA-9044-A7ED539F0871}" type="presParOf" srcId="{D6456D01-4817-4B8D-8682-888FCE797F6A}" destId="{0C2B77E2-4B04-4355-9D83-89392F730863}" srcOrd="1" destOrd="0" presId="urn:microsoft.com/office/officeart/2005/8/layout/hList1"/>
    <dgm:cxn modelId="{832AD995-B0EC-46BD-98BA-3A9DE2FC0C81}" type="presParOf" srcId="{D6456D01-4817-4B8D-8682-888FCE797F6A}" destId="{A3446680-D629-4F71-9C35-2B0397E049AD}" srcOrd="2" destOrd="0" presId="urn:microsoft.com/office/officeart/2005/8/layout/hList1"/>
    <dgm:cxn modelId="{94B7F2BA-748E-4ED3-9274-F48621555B45}" type="presParOf" srcId="{A3446680-D629-4F71-9C35-2B0397E049AD}" destId="{F10DD248-6F82-4439-9B88-4E6AF3886C59}" srcOrd="0" destOrd="0" presId="urn:microsoft.com/office/officeart/2005/8/layout/hList1"/>
    <dgm:cxn modelId="{1CA7F8B5-3B1B-46C2-89B3-FE56C768147C}" type="presParOf" srcId="{A3446680-D629-4F71-9C35-2B0397E049AD}" destId="{CBD70D4F-5D80-4830-9A25-BC6EA257376A}" srcOrd="1" destOrd="0" presId="urn:microsoft.com/office/officeart/2005/8/layout/hList1"/>
    <dgm:cxn modelId="{26DA8933-53FB-47B1-8B97-30E0BE6AE7C7}" type="presParOf" srcId="{D6456D01-4817-4B8D-8682-888FCE797F6A}" destId="{FE902BE0-60A0-40FB-AB06-27456F04C8A8}" srcOrd="3" destOrd="0" presId="urn:microsoft.com/office/officeart/2005/8/layout/hList1"/>
    <dgm:cxn modelId="{3A6562D3-E2EA-44C3-A8E4-42A81FA727BE}" type="presParOf" srcId="{D6456D01-4817-4B8D-8682-888FCE797F6A}" destId="{5C64DACD-39CD-4916-BCE6-800EF30B2044}" srcOrd="4" destOrd="0" presId="urn:microsoft.com/office/officeart/2005/8/layout/hList1"/>
    <dgm:cxn modelId="{7BE54B6F-8D47-4EB3-A1DA-CAF449E6A3E1}" type="presParOf" srcId="{5C64DACD-39CD-4916-BCE6-800EF30B2044}" destId="{1DEA5E67-14FE-4FBF-A3DE-3194A86FE87E}" srcOrd="0" destOrd="0" presId="urn:microsoft.com/office/officeart/2005/8/layout/hList1"/>
    <dgm:cxn modelId="{16398B23-1C97-4987-A853-76837E1985C7}" type="presParOf" srcId="{5C64DACD-39CD-4916-BCE6-800EF30B2044}" destId="{B2355610-E9C4-48CF-9080-3C4D6C54734C}" srcOrd="1" destOrd="0" presId="urn:microsoft.com/office/officeart/2005/8/layout/hList1"/>
    <dgm:cxn modelId="{219FCA0A-8393-4885-856B-46763B69375C}" type="presParOf" srcId="{D6456D01-4817-4B8D-8682-888FCE797F6A}" destId="{7EA7A6F6-FF3E-453B-9BE5-FEE857AAB36E}" srcOrd="5" destOrd="0" presId="urn:microsoft.com/office/officeart/2005/8/layout/hList1"/>
    <dgm:cxn modelId="{CF2AF67B-D9BD-4E4A-A60F-5BEADCBF972F}" type="presParOf" srcId="{D6456D01-4817-4B8D-8682-888FCE797F6A}" destId="{4F480D06-95AE-4ECE-A336-57F19749DA7A}" srcOrd="6" destOrd="0" presId="urn:microsoft.com/office/officeart/2005/8/layout/hList1"/>
    <dgm:cxn modelId="{7AB887ED-B648-4D72-8FD5-6ED389B804A7}" type="presParOf" srcId="{4F480D06-95AE-4ECE-A336-57F19749DA7A}" destId="{FF0A8E2A-F2FF-44A4-BA73-5A5ACB310F3C}" srcOrd="0" destOrd="0" presId="urn:microsoft.com/office/officeart/2005/8/layout/hList1"/>
    <dgm:cxn modelId="{79C5FF2A-D0AB-4F7C-B708-52CA279AB8E6}" type="presParOf" srcId="{4F480D06-95AE-4ECE-A336-57F19749DA7A}" destId="{CA71B65E-54A4-4AE7-90CE-6FF9B176FFB1}" srcOrd="1" destOrd="0" presId="urn:microsoft.com/office/officeart/2005/8/layout/hList1"/>
    <dgm:cxn modelId="{9B2DD108-92C6-460A-9FF0-6005D6A31904}" type="presParOf" srcId="{D6456D01-4817-4B8D-8682-888FCE797F6A}" destId="{D88BFD2B-691E-4F1D-A3C0-97C326F71187}" srcOrd="7" destOrd="0" presId="urn:microsoft.com/office/officeart/2005/8/layout/hList1"/>
    <dgm:cxn modelId="{C9311988-204F-4E55-A37A-096BEAF531FB}" type="presParOf" srcId="{D6456D01-4817-4B8D-8682-888FCE797F6A}" destId="{C5E9970D-3EF0-47FA-BBC2-C4204E29B6C7}" srcOrd="8" destOrd="0" presId="urn:microsoft.com/office/officeart/2005/8/layout/hList1"/>
    <dgm:cxn modelId="{A5753D1B-8E94-424D-8E54-D21B4AAA1E01}" type="presParOf" srcId="{C5E9970D-3EF0-47FA-BBC2-C4204E29B6C7}" destId="{A415FB01-EF15-44E2-B1B4-9EEA8B5120BF}" srcOrd="0" destOrd="0" presId="urn:microsoft.com/office/officeart/2005/8/layout/hList1"/>
    <dgm:cxn modelId="{6ECD48C5-6734-4F71-8129-71CFB793BDF8}" type="presParOf" srcId="{C5E9970D-3EF0-47FA-BBC2-C4204E29B6C7}" destId="{46750678-0DFB-4CA5-8BFB-03181E3EA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2579B7-C435-489F-A1C4-959C52B9B67C}" type="doc">
      <dgm:prSet loTypeId="urn:microsoft.com/office/officeart/2005/8/layout/pList2" loCatId="list" qsTypeId="urn:microsoft.com/office/officeart/2005/8/quickstyle/3d3#1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T="[Текст]" phldr="0"/>
      <dgm:spPr bwMode="auto"/>
      <dgm:t>
        <a:bodyPr/>
        <a:lstStyle/>
        <a:p>
          <a:pPr>
            <a:defRPr/>
          </a:pPr>
          <a:r>
            <a:rPr lang="ru-RU" b="0" i="0" dirty="0">
              <a:solidFill>
                <a:schemeClr val="tx1"/>
              </a:solidFill>
            </a:rPr>
            <a:t>С 2022 по 2025 год учебные опубликовали 4000 статей о «галлюцинациях» ИИ, что свидетельствует о том, как важно повышение точности, чтобы доверять выводам нейросетей. Чтобы трезво оценивать написанный ИИ текст, необходимо проверять факты и применять критическое мышление.</a:t>
          </a:r>
          <a:endParaRPr dirty="0">
            <a:solidFill>
              <a:schemeClr val="tx1"/>
            </a:solidFill>
          </a:endParaRPr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95% компаний проваливают внедрение ИИ из-за отсутствия культуры работы с данными и критического анализа получаемой от ИИ информации.</a:t>
          </a:r>
          <a:endParaRPr sz="1800" b="0" i="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За последний год количество вакансий для операторов и специалистов поддержки с требованиями работы с ИИ увеличилось на 128%.</a:t>
          </a:r>
          <a:endParaRPr sz="1800" b="0" i="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 custT="1"/>
      <dgm:spPr bwMode="auto"/>
      <dgm:t>
        <a:bodyPr/>
        <a:lstStyle/>
        <a:p>
          <a:pPr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100.000 ₽ — зарплата </a:t>
          </a:r>
          <a:r>
            <a:rPr lang="ru-RU" sz="1800" b="0" i="0" kern="1200">
              <a:solidFill>
                <a:prstClr val="black"/>
              </a:solidFill>
              <a:latin typeface="Calibri"/>
              <a:ea typeface="Arial"/>
              <a:cs typeface="Arial"/>
            </a:rPr>
            <a:t>промпт</a:t>
          </a: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-инженера в России</a:t>
          </a:r>
          <a:r>
            <a:rPr lang="ru-RU" sz="1800" b="0" i="0" kern="1200" dirty="0"/>
            <a:t>.</a:t>
          </a:r>
          <a:endParaRPr sz="1800" kern="1200" dirty="0"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E82EBE-33B1-4E2D-B404-EE554DB77A17}">
      <dgm:prSet phldrT="" custT="1"/>
      <dgm:spPr bwMode="auto"/>
      <dgm:t>
        <a:bodyPr/>
        <a:lstStyle/>
        <a:p>
          <a:pPr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46% россиян уже освоили новые навыки с помощью ИИ, однако без фактчекинга, что рискованно.</a:t>
          </a:r>
          <a:endParaRPr sz="1800" b="0" i="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0202E207-C64F-4B91-AA97-A53022CAE52F}" type="parTrans" cxnId="{78F24D60-6F89-482C-9956-A1F140BAC25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CEEBEB6-EA29-4922-B8B3-14DE5040F24E}" type="sibTrans" cxnId="{78F24D60-6F89-482C-9956-A1F140BAC25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191959F-758F-48D0-BA16-A9DE55D39497}" type="pres">
      <dgm:prSet presAssocID="{332579B7-C435-489F-A1C4-959C52B9B67C}" presName="Name0" presStyleCnt="0">
        <dgm:presLayoutVars>
          <dgm:dir/>
          <dgm:resizeHandles val="exact"/>
        </dgm:presLayoutVars>
      </dgm:prSet>
      <dgm:spPr bwMode="auto"/>
    </dgm:pt>
    <dgm:pt modelId="{8827B1A1-0714-4112-9852-A1F30A2A4101}" type="pres">
      <dgm:prSet presAssocID="{332579B7-C435-489F-A1C4-959C52B9B67C}" presName="bkgdShp" presStyleLbl="alignAccFollowNode1" presStyleIdx="0" presStyleCnt="1"/>
      <dgm:spPr bwMode="auto"/>
    </dgm:pt>
    <dgm:pt modelId="{9A7DDB07-2424-42D0-A70A-3CA21F96B123}" type="pres">
      <dgm:prSet presAssocID="{332579B7-C435-489F-A1C4-959C52B9B67C}" presName="linComp" presStyleCnt="0"/>
      <dgm:spPr bwMode="auto"/>
    </dgm:pt>
    <dgm:pt modelId="{456AF599-6835-4EEA-A586-D0A7D6F4DCC6}" type="pres">
      <dgm:prSet presAssocID="{AC1552E3-612D-4469-9046-FA34DDBA3925}" presName="compNode" presStyleCnt="0"/>
      <dgm:spPr bwMode="auto"/>
    </dgm:pt>
    <dgm:pt modelId="{CBE8C244-69B0-4CDF-9017-A0832CFC6E37}" type="pres">
      <dgm:prSet presAssocID="{AC1552E3-612D-4469-9046-FA34DDBA3925}" presName="node" presStyleLbl="node1" presStyleIdx="0" presStyleCnt="5">
        <dgm:presLayoutVars>
          <dgm:bulletEnabled val="1"/>
        </dgm:presLayoutVars>
      </dgm:prSet>
      <dgm:spPr bwMode="auto"/>
    </dgm:pt>
    <dgm:pt modelId="{9758EF15-1018-4CBB-88BE-A93B2736ED2B}" type="pres">
      <dgm:prSet presAssocID="{AC1552E3-612D-4469-9046-FA34DDBA3925}" presName="invisiNode" presStyleLbl="node1" presStyleIdx="0" presStyleCnt="5"/>
      <dgm:spPr bwMode="auto"/>
    </dgm:pt>
    <dgm:pt modelId="{30D43375-899E-48E6-B254-C85D097BD6E3}" type="pres">
      <dgm:prSet presAssocID="{AC1552E3-612D-4469-9046-FA34DDBA3925}" presName="imagNode" presStyleLbl="fgImgPlace1" presStyleIdx="0" presStyleCnt="5"/>
      <dgm:spPr bwMode="auto"/>
    </dgm:pt>
    <dgm:pt modelId="{F24E720B-3EA3-4A3D-8469-47D309EB45E6}" type="pres">
      <dgm:prSet presAssocID="{8DF411CB-7BB6-46B5-84F4-F22DFD79DDF0}" presName="sibTrans" presStyleLbl="sibTrans2D1" presStyleIdx="0" presStyleCnt="0"/>
      <dgm:spPr bwMode="auto"/>
    </dgm:pt>
    <dgm:pt modelId="{182122D9-E3D2-46FD-A3EB-C47D6C4EE4E2}" type="pres">
      <dgm:prSet presAssocID="{1AB52F85-AE54-4C96-8E9D-5F975BB7D893}" presName="compNode" presStyleCnt="0"/>
      <dgm:spPr bwMode="auto"/>
    </dgm:pt>
    <dgm:pt modelId="{2A883999-25AF-47C1-AD10-3A3FF4461E6B}" type="pres">
      <dgm:prSet presAssocID="{1AB52F85-AE54-4C96-8E9D-5F975BB7D893}" presName="node" presStyleLbl="node1" presStyleIdx="1" presStyleCnt="5">
        <dgm:presLayoutVars>
          <dgm:bulletEnabled val="1"/>
        </dgm:presLayoutVars>
      </dgm:prSet>
      <dgm:spPr bwMode="auto"/>
    </dgm:pt>
    <dgm:pt modelId="{017D6BAD-A017-4681-A6C1-4C97D1E0ABE1}" type="pres">
      <dgm:prSet presAssocID="{1AB52F85-AE54-4C96-8E9D-5F975BB7D893}" presName="invisiNode" presStyleLbl="node1" presStyleIdx="1" presStyleCnt="5"/>
      <dgm:spPr bwMode="auto"/>
    </dgm:pt>
    <dgm:pt modelId="{007039FB-DB64-4F2F-BD7E-68FEC057667D}" type="pres">
      <dgm:prSet presAssocID="{1AB52F85-AE54-4C96-8E9D-5F975BB7D893}" presName="imagNode" presStyleLbl="fgImgPlace1" presStyleIdx="1" presStyleCnt="5"/>
      <dgm:spPr bwMode="auto"/>
    </dgm:pt>
    <dgm:pt modelId="{B14329F2-2DAC-42BD-BE21-0F5060A6B1EB}" type="pres">
      <dgm:prSet presAssocID="{C1CF9923-CD31-43E6-93BC-3F967D9A9A9D}" presName="sibTrans" presStyleLbl="sibTrans2D1" presStyleIdx="0" presStyleCnt="0"/>
      <dgm:spPr bwMode="auto"/>
    </dgm:pt>
    <dgm:pt modelId="{8D2FCB61-7088-49DF-848B-207DC5681BAD}" type="pres">
      <dgm:prSet presAssocID="{60133C50-E784-4BE6-941F-E6669A7DF27D}" presName="compNode" presStyleCnt="0"/>
      <dgm:spPr bwMode="auto"/>
    </dgm:pt>
    <dgm:pt modelId="{27FD091D-0252-49DF-B88F-E3A8B9E46156}" type="pres">
      <dgm:prSet presAssocID="{60133C50-E784-4BE6-941F-E6669A7DF27D}" presName="node" presStyleLbl="node1" presStyleIdx="2" presStyleCnt="5">
        <dgm:presLayoutVars>
          <dgm:bulletEnabled val="1"/>
        </dgm:presLayoutVars>
      </dgm:prSet>
      <dgm:spPr bwMode="auto"/>
    </dgm:pt>
    <dgm:pt modelId="{9B398723-C60B-449F-8123-5EABF49CE7AA}" type="pres">
      <dgm:prSet presAssocID="{60133C50-E784-4BE6-941F-E6669A7DF27D}" presName="invisiNode" presStyleLbl="node1" presStyleIdx="2" presStyleCnt="5"/>
      <dgm:spPr bwMode="auto"/>
    </dgm:pt>
    <dgm:pt modelId="{DB380E61-7BC3-4E24-9724-BA685DFF328F}" type="pres">
      <dgm:prSet presAssocID="{60133C50-E784-4BE6-941F-E6669A7DF27D}" presName="imagNode" presStyleLbl="fgImgPlace1" presStyleIdx="2" presStyleCnt="5"/>
      <dgm:spPr bwMode="auto"/>
    </dgm:pt>
    <dgm:pt modelId="{35F53888-5BE6-4AAD-A07C-14C8D5A37109}" type="pres">
      <dgm:prSet presAssocID="{ADEB0D61-0E78-4428-82BE-C8C8B6B21519}" presName="sibTrans" presStyleLbl="sibTrans2D1" presStyleIdx="0" presStyleCnt="0"/>
      <dgm:spPr bwMode="auto"/>
    </dgm:pt>
    <dgm:pt modelId="{F38D5C8F-6444-41F9-A4D5-7131E7B56234}" type="pres">
      <dgm:prSet presAssocID="{DA21AFFB-42B7-4813-AC94-D211DAB07B11}" presName="compNode" presStyleCnt="0"/>
      <dgm:spPr bwMode="auto"/>
    </dgm:pt>
    <dgm:pt modelId="{9488B808-1B7C-4B7A-8AC6-77CC2D19373C}" type="pres">
      <dgm:prSet presAssocID="{DA21AFFB-42B7-4813-AC94-D211DAB07B11}" presName="node" presStyleLbl="node1" presStyleIdx="3" presStyleCnt="5">
        <dgm:presLayoutVars>
          <dgm:bulletEnabled val="1"/>
        </dgm:presLayoutVars>
      </dgm:prSet>
      <dgm:spPr bwMode="auto"/>
    </dgm:pt>
    <dgm:pt modelId="{3AB9CEBB-5F96-435A-8D29-9565EC7E66C8}" type="pres">
      <dgm:prSet presAssocID="{DA21AFFB-42B7-4813-AC94-D211DAB07B11}" presName="invisiNode" presStyleLbl="node1" presStyleIdx="3" presStyleCnt="5"/>
      <dgm:spPr bwMode="auto"/>
    </dgm:pt>
    <dgm:pt modelId="{D08C46B0-F978-4A0C-9CED-0905DA84D8A4}" type="pres">
      <dgm:prSet presAssocID="{DA21AFFB-42B7-4813-AC94-D211DAB07B11}" presName="imagNode" presStyleLbl="fgImgPlace1" presStyleIdx="3" presStyleCnt="5"/>
      <dgm:spPr bwMode="auto"/>
    </dgm:pt>
    <dgm:pt modelId="{E2D5AB30-CA4D-4D4C-8E52-28B78E104D5F}" type="pres">
      <dgm:prSet presAssocID="{B64BCFBB-1BF3-4712-A13A-D466E76108DD}" presName="sibTrans" presStyleLbl="sibTrans2D1" presStyleIdx="0" presStyleCnt="0"/>
      <dgm:spPr bwMode="auto"/>
    </dgm:pt>
    <dgm:pt modelId="{78256647-E93C-41D1-A3C8-D4EB52B353AB}" type="pres">
      <dgm:prSet presAssocID="{3EE82EBE-33B1-4E2D-B404-EE554DB77A17}" presName="compNode" presStyleCnt="0"/>
      <dgm:spPr bwMode="auto"/>
    </dgm:pt>
    <dgm:pt modelId="{2325D14B-FA85-4987-9695-B38EECF942E7}" type="pres">
      <dgm:prSet presAssocID="{3EE82EBE-33B1-4E2D-B404-EE554DB77A17}" presName="node" presStyleLbl="node1" presStyleIdx="4" presStyleCnt="5">
        <dgm:presLayoutVars>
          <dgm:bulletEnabled val="1"/>
        </dgm:presLayoutVars>
      </dgm:prSet>
      <dgm:spPr bwMode="auto"/>
    </dgm:pt>
    <dgm:pt modelId="{3489DA01-7D60-4054-AEED-88F87621F269}" type="pres">
      <dgm:prSet presAssocID="{3EE82EBE-33B1-4E2D-B404-EE554DB77A17}" presName="invisiNode" presStyleLbl="node1" presStyleIdx="4" presStyleCnt="5"/>
      <dgm:spPr bwMode="auto"/>
    </dgm:pt>
    <dgm:pt modelId="{3D437544-C64A-4846-A96B-C06B7C3FFFCE}" type="pres">
      <dgm:prSet presAssocID="{3EE82EBE-33B1-4E2D-B404-EE554DB77A17}" presName="imagNode" presStyleLbl="fgImgPlace1" presStyleIdx="4" presStyleCnt="5"/>
      <dgm:spPr bwMode="auto"/>
    </dgm:pt>
  </dgm:ptLst>
  <dgm:cxnLst>
    <dgm:cxn modelId="{1EACB105-03DE-4CDD-A1B6-10F79626A255}" type="presOf" srcId="{60133C50-E784-4BE6-941F-E6669A7DF27D}" destId="{27FD091D-0252-49DF-B88F-E3A8B9E46156}" srcOrd="0" destOrd="0" presId="urn:microsoft.com/office/officeart/2005/8/layout/pList2"/>
    <dgm:cxn modelId="{8C54A50B-BD56-484B-B019-6DD539A0E495}" type="presOf" srcId="{AC1552E3-612D-4469-9046-FA34DDBA3925}" destId="{CBE8C244-69B0-4CDF-9017-A0832CFC6E37}" srcOrd="0" destOrd="0" presId="urn:microsoft.com/office/officeart/2005/8/layout/pList2"/>
    <dgm:cxn modelId="{6A29D820-0283-40B7-80AF-B01987B7BF99}" type="presOf" srcId="{1AB52F85-AE54-4C96-8E9D-5F975BB7D893}" destId="{2A883999-25AF-47C1-AD10-3A3FF4461E6B}" srcOrd="0" destOrd="0" presId="urn:microsoft.com/office/officeart/2005/8/layout/pList2"/>
    <dgm:cxn modelId="{9F5B482A-7663-49F5-A85C-841002F65DA8}" type="presOf" srcId="{DA21AFFB-42B7-4813-AC94-D211DAB07B11}" destId="{9488B808-1B7C-4B7A-8AC6-77CC2D19373C}" srcOrd="0" destOrd="0" presId="urn:microsoft.com/office/officeart/2005/8/layout/pList2"/>
    <dgm:cxn modelId="{78F24D60-6F89-482C-9956-A1F140BAC257}" srcId="{332579B7-C435-489F-A1C4-959C52B9B67C}" destId="{3EE82EBE-33B1-4E2D-B404-EE554DB77A17}" srcOrd="4" destOrd="0" parTransId="{0202E207-C64F-4B91-AA97-A53022CAE52F}" sibTransId="{CCEEBEB6-EA29-4922-B8B3-14DE5040F24E}"/>
    <dgm:cxn modelId="{E3E651A0-56A8-43F6-A193-9C903768CB29}" type="presOf" srcId="{3EE82EBE-33B1-4E2D-B404-EE554DB77A17}" destId="{2325D14B-FA85-4987-9695-B38EECF942E7}" srcOrd="0" destOrd="0" presId="urn:microsoft.com/office/officeart/2005/8/layout/pList2"/>
    <dgm:cxn modelId="{C206B3B0-651D-40E7-8027-2D914DA83807}" type="presOf" srcId="{332579B7-C435-489F-A1C4-959C52B9B67C}" destId="{E191959F-758F-48D0-BA16-A9DE55D39497}" srcOrd="0" destOrd="0" presId="urn:microsoft.com/office/officeart/2005/8/layout/pList2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BF12A8CE-C74B-4F2B-A619-51AF25999374}" type="presOf" srcId="{B64BCFBB-1BF3-4712-A13A-D466E76108DD}" destId="{E2D5AB30-CA4D-4D4C-8E52-28B78E104D5F}" srcOrd="0" destOrd="0" presId="urn:microsoft.com/office/officeart/2005/8/layout/pList2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EF66CADB-809E-4FB0-8984-1EFF115E8539}" type="presOf" srcId="{8DF411CB-7BB6-46B5-84F4-F22DFD79DDF0}" destId="{F24E720B-3EA3-4A3D-8469-47D309EB45E6}" srcOrd="0" destOrd="0" presId="urn:microsoft.com/office/officeart/2005/8/layout/pList2"/>
    <dgm:cxn modelId="{EB3CAAEC-2CFA-4CD6-8676-DD28756059B3}" type="presOf" srcId="{C1CF9923-CD31-43E6-93BC-3F967D9A9A9D}" destId="{B14329F2-2DAC-42BD-BE21-0F5060A6B1EB}" srcOrd="0" destOrd="0" presId="urn:microsoft.com/office/officeart/2005/8/layout/pList2"/>
    <dgm:cxn modelId="{D78D1EF7-43C0-4CA4-A1ED-487C2002822A}" type="presOf" srcId="{ADEB0D61-0E78-4428-82BE-C8C8B6B21519}" destId="{35F53888-5BE6-4AAD-A07C-14C8D5A37109}" srcOrd="0" destOrd="0" presId="urn:microsoft.com/office/officeart/2005/8/layout/pList2"/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6F4B9559-B81D-476F-B8EF-146F226B9587}" type="presParOf" srcId="{E191959F-758F-48D0-BA16-A9DE55D39497}" destId="{8827B1A1-0714-4112-9852-A1F30A2A4101}" srcOrd="0" destOrd="0" presId="urn:microsoft.com/office/officeart/2005/8/layout/pList2"/>
    <dgm:cxn modelId="{8710E649-30D9-4C58-89E5-5B4346ABC968}" type="presParOf" srcId="{E191959F-758F-48D0-BA16-A9DE55D39497}" destId="{9A7DDB07-2424-42D0-A70A-3CA21F96B123}" srcOrd="1" destOrd="0" presId="urn:microsoft.com/office/officeart/2005/8/layout/pList2"/>
    <dgm:cxn modelId="{98D73F0A-2CD6-4FBA-AB8D-73A9AC66E25C}" type="presParOf" srcId="{9A7DDB07-2424-42D0-A70A-3CA21F96B123}" destId="{456AF599-6835-4EEA-A586-D0A7D6F4DCC6}" srcOrd="0" destOrd="0" presId="urn:microsoft.com/office/officeart/2005/8/layout/pList2"/>
    <dgm:cxn modelId="{0645D64F-3C64-41FE-9024-57078FD5F7A9}" type="presParOf" srcId="{456AF599-6835-4EEA-A586-D0A7D6F4DCC6}" destId="{CBE8C244-69B0-4CDF-9017-A0832CFC6E37}" srcOrd="0" destOrd="0" presId="urn:microsoft.com/office/officeart/2005/8/layout/pList2"/>
    <dgm:cxn modelId="{B014F32A-891C-4D0D-A3B3-92755640B518}" type="presParOf" srcId="{456AF599-6835-4EEA-A586-D0A7D6F4DCC6}" destId="{9758EF15-1018-4CBB-88BE-A93B2736ED2B}" srcOrd="1" destOrd="0" presId="urn:microsoft.com/office/officeart/2005/8/layout/pList2"/>
    <dgm:cxn modelId="{FD115358-3DCE-4786-91D0-83DD2256AAB8}" type="presParOf" srcId="{456AF599-6835-4EEA-A586-D0A7D6F4DCC6}" destId="{30D43375-899E-48E6-B254-C85D097BD6E3}" srcOrd="2" destOrd="0" presId="urn:microsoft.com/office/officeart/2005/8/layout/pList2"/>
    <dgm:cxn modelId="{D50D2589-BE90-46CA-AC0B-C9FF91F82518}" type="presParOf" srcId="{9A7DDB07-2424-42D0-A70A-3CA21F96B123}" destId="{F24E720B-3EA3-4A3D-8469-47D309EB45E6}" srcOrd="1" destOrd="0" presId="urn:microsoft.com/office/officeart/2005/8/layout/pList2"/>
    <dgm:cxn modelId="{92940101-793C-4A41-84FA-7A5D055EF8DB}" type="presParOf" srcId="{9A7DDB07-2424-42D0-A70A-3CA21F96B123}" destId="{182122D9-E3D2-46FD-A3EB-C47D6C4EE4E2}" srcOrd="2" destOrd="0" presId="urn:microsoft.com/office/officeart/2005/8/layout/pList2"/>
    <dgm:cxn modelId="{65B4E325-0E60-4174-9BC9-AC6C822FBF2B}" type="presParOf" srcId="{182122D9-E3D2-46FD-A3EB-C47D6C4EE4E2}" destId="{2A883999-25AF-47C1-AD10-3A3FF4461E6B}" srcOrd="0" destOrd="0" presId="urn:microsoft.com/office/officeart/2005/8/layout/pList2"/>
    <dgm:cxn modelId="{567B837C-F3A8-409C-A57A-B8AFD67839A4}" type="presParOf" srcId="{182122D9-E3D2-46FD-A3EB-C47D6C4EE4E2}" destId="{017D6BAD-A017-4681-A6C1-4C97D1E0ABE1}" srcOrd="1" destOrd="0" presId="urn:microsoft.com/office/officeart/2005/8/layout/pList2"/>
    <dgm:cxn modelId="{C0E68221-28FB-4908-B27B-EE79272580AD}" type="presParOf" srcId="{182122D9-E3D2-46FD-A3EB-C47D6C4EE4E2}" destId="{007039FB-DB64-4F2F-BD7E-68FEC057667D}" srcOrd="2" destOrd="0" presId="urn:microsoft.com/office/officeart/2005/8/layout/pList2"/>
    <dgm:cxn modelId="{8E135905-C396-4A3B-A414-402FBAB9B2E8}" type="presParOf" srcId="{9A7DDB07-2424-42D0-A70A-3CA21F96B123}" destId="{B14329F2-2DAC-42BD-BE21-0F5060A6B1EB}" srcOrd="3" destOrd="0" presId="urn:microsoft.com/office/officeart/2005/8/layout/pList2"/>
    <dgm:cxn modelId="{EA687A58-B6CE-475D-B239-765438CCCD09}" type="presParOf" srcId="{9A7DDB07-2424-42D0-A70A-3CA21F96B123}" destId="{8D2FCB61-7088-49DF-848B-207DC5681BAD}" srcOrd="4" destOrd="0" presId="urn:microsoft.com/office/officeart/2005/8/layout/pList2"/>
    <dgm:cxn modelId="{C53C12E9-D587-4AC8-B71A-ADD1AF86A432}" type="presParOf" srcId="{8D2FCB61-7088-49DF-848B-207DC5681BAD}" destId="{27FD091D-0252-49DF-B88F-E3A8B9E46156}" srcOrd="0" destOrd="0" presId="urn:microsoft.com/office/officeart/2005/8/layout/pList2"/>
    <dgm:cxn modelId="{D9D40A6E-E503-4A10-9307-E0ADEA8711BE}" type="presParOf" srcId="{8D2FCB61-7088-49DF-848B-207DC5681BAD}" destId="{9B398723-C60B-449F-8123-5EABF49CE7AA}" srcOrd="1" destOrd="0" presId="urn:microsoft.com/office/officeart/2005/8/layout/pList2"/>
    <dgm:cxn modelId="{B633AFD4-CFEE-449B-87F0-9FECFAB62E8C}" type="presParOf" srcId="{8D2FCB61-7088-49DF-848B-207DC5681BAD}" destId="{DB380E61-7BC3-4E24-9724-BA685DFF328F}" srcOrd="2" destOrd="0" presId="urn:microsoft.com/office/officeart/2005/8/layout/pList2"/>
    <dgm:cxn modelId="{6A30CF4D-3367-4062-97E6-4001AFCA86D2}" type="presParOf" srcId="{9A7DDB07-2424-42D0-A70A-3CA21F96B123}" destId="{35F53888-5BE6-4AAD-A07C-14C8D5A37109}" srcOrd="5" destOrd="0" presId="urn:microsoft.com/office/officeart/2005/8/layout/pList2"/>
    <dgm:cxn modelId="{08AD24DF-6057-4AE6-8BE5-A2D5B7E57D26}" type="presParOf" srcId="{9A7DDB07-2424-42D0-A70A-3CA21F96B123}" destId="{F38D5C8F-6444-41F9-A4D5-7131E7B56234}" srcOrd="6" destOrd="0" presId="urn:microsoft.com/office/officeart/2005/8/layout/pList2"/>
    <dgm:cxn modelId="{360DA6AC-7490-4A9F-9681-60DDFA8CFFC7}" type="presParOf" srcId="{F38D5C8F-6444-41F9-A4D5-7131E7B56234}" destId="{9488B808-1B7C-4B7A-8AC6-77CC2D19373C}" srcOrd="0" destOrd="0" presId="urn:microsoft.com/office/officeart/2005/8/layout/pList2"/>
    <dgm:cxn modelId="{A6A9AFE2-FE33-4EC8-8FF1-4315BE5B2EDF}" type="presParOf" srcId="{F38D5C8F-6444-41F9-A4D5-7131E7B56234}" destId="{3AB9CEBB-5F96-435A-8D29-9565EC7E66C8}" srcOrd="1" destOrd="0" presId="urn:microsoft.com/office/officeart/2005/8/layout/pList2"/>
    <dgm:cxn modelId="{A876973E-96E0-449A-BDED-2EAE6D6E5682}" type="presParOf" srcId="{F38D5C8F-6444-41F9-A4D5-7131E7B56234}" destId="{D08C46B0-F978-4A0C-9CED-0905DA84D8A4}" srcOrd="2" destOrd="0" presId="urn:microsoft.com/office/officeart/2005/8/layout/pList2"/>
    <dgm:cxn modelId="{13EC4941-5AD7-4E37-BE25-5495C748F719}" type="presParOf" srcId="{9A7DDB07-2424-42D0-A70A-3CA21F96B123}" destId="{E2D5AB30-CA4D-4D4C-8E52-28B78E104D5F}" srcOrd="7" destOrd="0" presId="urn:microsoft.com/office/officeart/2005/8/layout/pList2"/>
    <dgm:cxn modelId="{C635FF96-14AC-4F3D-B4F8-3B35F2434B47}" type="presParOf" srcId="{9A7DDB07-2424-42D0-A70A-3CA21F96B123}" destId="{78256647-E93C-41D1-A3C8-D4EB52B353AB}" srcOrd="8" destOrd="0" presId="urn:microsoft.com/office/officeart/2005/8/layout/pList2"/>
    <dgm:cxn modelId="{B21409C4-BE03-45C0-BAB2-AC01861E68CB}" type="presParOf" srcId="{78256647-E93C-41D1-A3C8-D4EB52B353AB}" destId="{2325D14B-FA85-4987-9695-B38EECF942E7}" srcOrd="0" destOrd="0" presId="urn:microsoft.com/office/officeart/2005/8/layout/pList2"/>
    <dgm:cxn modelId="{4DFC4725-8322-4916-A6E3-B77F5C0426C5}" type="presParOf" srcId="{78256647-E93C-41D1-A3C8-D4EB52B353AB}" destId="{3489DA01-7D60-4054-AEED-88F87621F269}" srcOrd="1" destOrd="0" presId="urn:microsoft.com/office/officeart/2005/8/layout/pList2"/>
    <dgm:cxn modelId="{7A441F48-92E3-4DAC-B297-35586444F6FE}" type="presParOf" srcId="{78256647-E93C-41D1-A3C8-D4EB52B353AB}" destId="{3D437544-C64A-4846-A96B-C06B7C3FFFC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2579B7-C435-489F-A1C4-959C52B9B67C}" type="doc">
      <dgm:prSet loTypeId="urn:microsoft.com/office/officeart/2005/8/layout/hList1" loCatId="list" qsTypeId="urn:microsoft.com/office/officeart/2005/8/quickstyle/3d2#1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РЕГИОНА</a:t>
          </a:r>
          <a:endParaRPr/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ВУЗА</a:t>
          </a:r>
          <a:endParaRPr/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ТЕХНОЛОГИЧЕСКОГО СУВЕРЕНИТЕТА</a:t>
          </a:r>
          <a:endParaRPr/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ПОТЕНЦИАЛЬНОГО КЛИЕНТА</a:t>
          </a:r>
          <a:endParaRPr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F9ABC04-B038-4265-B8FB-E98891D8874B}">
      <dgm:prSet phldrT=""/>
      <dgm:spPr bwMode="auto"/>
      <dgm:t>
        <a:bodyPr/>
        <a:lstStyle/>
        <a:p>
          <a:pPr>
            <a:defRPr/>
          </a:pPr>
          <a:r>
            <a:rPr lang="ru-RU" dirty="0"/>
            <a:t>Помогает закрывать острый дефицит кадров для цифровой экономики </a:t>
          </a:r>
          <a:endParaRPr dirty="0"/>
        </a:p>
      </dgm:t>
    </dgm:pt>
    <dgm:pt modelId="{8D2CC30F-E012-42A3-8A6E-9C9CBD79C240}" type="par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DC8FE9-FCDD-4CF9-8205-CF4020291E6F}" type="sib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3D8533-C78D-4C58-8A70-6BE6AA884148}">
      <dgm:prSet phldrT=""/>
      <dgm:spPr bwMode="auto"/>
      <dgm:t>
        <a:bodyPr/>
        <a:lstStyle/>
        <a:p>
          <a:pPr>
            <a:defRPr/>
          </a:pPr>
          <a:r>
            <a:rPr lang="ru-RU" dirty="0"/>
            <a:t>Повышает производительность малого и среднего бизнеса </a:t>
          </a:r>
          <a:endParaRPr dirty="0"/>
        </a:p>
      </dgm:t>
    </dgm:pt>
    <dgm:pt modelId="{CD1BA7FB-89C3-43AF-ABCA-6D9DD136311A}" type="par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E5F50E-D10B-4A40-9418-D253287179F5}" type="sib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B0F62B-1D85-45DE-934A-E7624712DB48}">
      <dgm:prSet phldrT=""/>
      <dgm:spPr bwMode="auto"/>
      <dgm:t>
        <a:bodyPr/>
        <a:lstStyle/>
        <a:p>
          <a:pPr>
            <a:defRPr/>
          </a:pPr>
          <a:r>
            <a:rPr lang="ru-RU" dirty="0"/>
            <a:t>Повышает привлекательность вуза для абитуриентов </a:t>
          </a:r>
          <a:endParaRPr dirty="0"/>
        </a:p>
      </dgm:t>
    </dgm:pt>
    <dgm:pt modelId="{733BC539-4AAD-4013-8DF3-FC3900CF301A}" type="par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C8FBB1-021B-4DF1-B32F-6B862632F2EA}" type="sib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7D74773-911B-4F94-A862-1C82AC114194}">
      <dgm:prSet phldrT=""/>
      <dgm:spPr bwMode="auto"/>
      <dgm:t>
        <a:bodyPr/>
        <a:lstStyle/>
        <a:p>
          <a:pPr>
            <a:defRPr/>
          </a:pPr>
          <a:r>
            <a:rPr lang="ru-RU" dirty="0"/>
            <a:t>Повышает цифровую грамотность студентов </a:t>
          </a:r>
          <a:endParaRPr dirty="0"/>
        </a:p>
      </dgm:t>
    </dgm:pt>
    <dgm:pt modelId="{8BBF7A94-EC1F-4C06-A5E9-DDEA06AB5B72}" type="par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A21E27-D012-4719-8E20-E547999021A0}" type="sib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105B5C-2B21-4911-8D27-7E2FB69A9AE4}">
      <dgm:prSet phldrT=""/>
      <dgm:spPr bwMode="auto"/>
      <dgm:t>
        <a:bodyPr/>
        <a:lstStyle/>
        <a:p>
          <a:pPr>
            <a:defRPr/>
          </a:pPr>
          <a:r>
            <a:rPr lang="ru-RU" dirty="0"/>
            <a:t>Снижает зависимость от иностранных продуктов, ведь курс направлен на формирование навыков в работе с российскими моделями </a:t>
          </a:r>
          <a:endParaRPr dirty="0"/>
        </a:p>
      </dgm:t>
    </dgm:pt>
    <dgm:pt modelId="{679B14D6-1015-42FE-B36F-996649035179}" type="par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C2F88D0-7348-451C-A7B6-B61FE11D43F1}" type="sib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DC7208-6A99-401E-81CB-B0586FAE4A69}">
      <dgm:prSet phldrT=""/>
      <dgm:spPr bwMode="auto"/>
      <dgm:t>
        <a:bodyPr/>
        <a:lstStyle/>
        <a:p>
          <a:pPr>
            <a:defRPr/>
          </a:pPr>
          <a:r>
            <a:rPr lang="ru-RU" dirty="0"/>
            <a:t>Ускоряет импортозамещение в сфере ИИ</a:t>
          </a:r>
          <a:endParaRPr dirty="0"/>
        </a:p>
      </dgm:t>
    </dgm:pt>
    <dgm:pt modelId="{A902AA12-F101-47AA-B2E3-ECAB0D99E382}" type="par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FF66ED-C30C-43F3-A886-2CD79B63A0DD}" type="sib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2DA4BC-C3D8-47CB-9CB6-2C3E35843473}">
      <dgm:prSet phldrT=""/>
      <dgm:spPr bwMode="auto"/>
      <dgm:t>
        <a:bodyPr/>
        <a:lstStyle/>
        <a:p>
          <a:pPr>
            <a:defRPr/>
          </a:pPr>
          <a:r>
            <a:rPr lang="ru-RU" dirty="0"/>
            <a:t>Экономит время за счёт грамотных </a:t>
          </a:r>
          <a:r>
            <a:rPr lang="ru-RU" dirty="0" err="1"/>
            <a:t>промтов</a:t>
          </a:r>
          <a:endParaRPr dirty="0"/>
        </a:p>
      </dgm:t>
    </dgm:pt>
    <dgm:pt modelId="{DB3E1461-4C18-452C-AC78-61F6A5E76081}" type="par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CDEF6E-FCB4-45C9-AF69-732AAAB00396}" type="sib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414FE2-5A8D-42BB-8D49-D6F8B34D1C0D}">
      <dgm:prSet phldrT=""/>
      <dgm:spPr bwMode="auto"/>
      <dgm:t>
        <a:bodyPr/>
        <a:lstStyle/>
        <a:p>
          <a:pPr>
            <a:defRPr/>
          </a:pPr>
          <a:r>
            <a:rPr lang="ru-RU" dirty="0"/>
            <a:t>Защищает от опасных ошибок и галлюцинаций ИИ</a:t>
          </a:r>
          <a:endParaRPr dirty="0"/>
        </a:p>
      </dgm:t>
    </dgm:pt>
    <dgm:pt modelId="{A44F75F8-58A7-4608-B77A-EC42CB380435}" type="par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247CB11-540D-4846-8AF4-03F3A5F9A46C}" type="sib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338D89-4EC1-4457-BA44-7F1B04F1BE05}">
      <dgm:prSet phldrT=""/>
      <dgm:spPr bwMode="auto"/>
      <dgm:t>
        <a:bodyPr/>
        <a:lstStyle/>
        <a:p>
          <a:pPr>
            <a:defRPr/>
          </a:pPr>
          <a:r>
            <a:rPr lang="ru-RU" dirty="0"/>
            <a:t>Соответствует стратегии цифровизации региона </a:t>
          </a:r>
          <a:endParaRPr dirty="0"/>
        </a:p>
      </dgm:t>
    </dgm:pt>
    <dgm:pt modelId="{1D88F25C-85AB-41E2-8F1A-ABD62109A25E}" type="par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3898A7C-91A8-47CC-A7F0-093388C23165}" type="sib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DECF35-B507-46DA-8BB1-F554E6C892AA}">
      <dgm:prSet phldrT=""/>
      <dgm:spPr bwMode="auto"/>
      <dgm:t>
        <a:bodyPr/>
        <a:lstStyle/>
        <a:p>
          <a:pPr>
            <a:defRPr/>
          </a:pPr>
          <a:r>
            <a:rPr lang="ru-RU" dirty="0"/>
            <a:t>Защищает данные и инфраструктуру внутри страны </a:t>
          </a:r>
          <a:endParaRPr dirty="0"/>
        </a:p>
      </dgm:t>
    </dgm:pt>
    <dgm:pt modelId="{60CE3B40-FF52-4336-A54C-DB88F722A407}" type="par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A13129-06B6-4299-90DD-2C64838501A9}" type="sib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4A9758-762F-4159-A717-F9E6E27D415A}">
      <dgm:prSet phldrT=""/>
      <dgm:spPr bwMode="auto"/>
      <dgm:t>
        <a:bodyPr/>
        <a:lstStyle/>
        <a:p>
          <a:pPr>
            <a:defRPr/>
          </a:pPr>
          <a:r>
            <a:rPr lang="ru-RU" dirty="0"/>
            <a:t>Повышает конкурентоспособность на рынке труда</a:t>
          </a:r>
          <a:endParaRPr dirty="0"/>
        </a:p>
      </dgm:t>
    </dgm:pt>
    <dgm:pt modelId="{73837032-B461-4B3B-A16A-0D217961B494}" type="parTrans" cxnId="{D08636AB-8C13-4636-9BA9-C4039234463D}">
      <dgm:prSet/>
      <dgm:spPr bwMode="auto"/>
      <dgm:t>
        <a:bodyPr/>
        <a:lstStyle/>
        <a:p>
          <a:endParaRPr lang="ru-RU"/>
        </a:p>
      </dgm:t>
    </dgm:pt>
    <dgm:pt modelId="{0C59074E-7657-4962-B0AA-7EC37DA06192}" type="sibTrans" cxnId="{D08636AB-8C13-4636-9BA9-C4039234463D}">
      <dgm:prSet/>
      <dgm:spPr bwMode="auto"/>
      <dgm:t>
        <a:bodyPr/>
        <a:lstStyle/>
        <a:p>
          <a:endParaRPr lang="ru-RU"/>
        </a:p>
      </dgm:t>
    </dgm:pt>
    <dgm:pt modelId="{FF252985-9C6F-46E7-97A4-6F11C17CAD86}">
      <dgm:prSet phldrT=""/>
      <dgm:spPr bwMode="auto"/>
      <dgm:t>
        <a:bodyPr/>
        <a:lstStyle/>
        <a:p>
          <a:pPr>
            <a:defRPr/>
          </a:pPr>
          <a:r>
            <a:rPr lang="ru-RU" dirty="0"/>
            <a:t>Повышает престиж университета </a:t>
          </a:r>
          <a:endParaRPr dirty="0"/>
        </a:p>
      </dgm:t>
    </dgm:pt>
    <dgm:pt modelId="{8B6A382D-47FA-44D3-B86E-0B5E6FEEBC0C}" type="parTrans" cxnId="{98B398DF-95BB-4B14-81B4-5DFB5946D701}">
      <dgm:prSet/>
      <dgm:spPr/>
    </dgm:pt>
    <dgm:pt modelId="{88CE3791-1A37-43C3-9C21-773C806DD960}" type="sibTrans" cxnId="{98B398DF-95BB-4B14-81B4-5DFB5946D701}">
      <dgm:prSet/>
      <dgm:spPr/>
    </dgm:pt>
    <dgm:pt modelId="{E2AA01BA-F0FE-4120-AFE1-2FDFABBFE971}" type="pres">
      <dgm:prSet presAssocID="{332579B7-C435-489F-A1C4-959C52B9B67C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5BEE022B-08C7-4BE1-AACC-CFD30BCBDDA2}" type="pres">
      <dgm:prSet presAssocID="{AC1552E3-612D-4469-9046-FA34DDBA3925}" presName="composite" presStyleCnt="0"/>
      <dgm:spPr bwMode="auto"/>
    </dgm:pt>
    <dgm:pt modelId="{65C953A6-853B-4B33-B72F-22C2B8B774D4}" type="pres">
      <dgm:prSet presAssocID="{AC1552E3-612D-4469-9046-FA34DDBA3925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4FB76896-D114-4BC9-99F9-8D73510FA186}" type="pres">
      <dgm:prSet presAssocID="{AC1552E3-612D-4469-9046-FA34DDBA3925}" presName="desTx" presStyleLbl="alignAccFollowNode1" presStyleIdx="0" presStyleCnt="4">
        <dgm:presLayoutVars>
          <dgm:bulletEnabled val="1"/>
        </dgm:presLayoutVars>
      </dgm:prSet>
      <dgm:spPr bwMode="auto"/>
    </dgm:pt>
    <dgm:pt modelId="{242E9D25-C1EB-4892-912F-243CE077B03D}" type="pres">
      <dgm:prSet presAssocID="{8DF411CB-7BB6-46B5-84F4-F22DFD79DDF0}" presName="space" presStyleCnt="0"/>
      <dgm:spPr bwMode="auto"/>
    </dgm:pt>
    <dgm:pt modelId="{818A0081-6C24-4245-87C8-C36088FE8AE5}" type="pres">
      <dgm:prSet presAssocID="{1AB52F85-AE54-4C96-8E9D-5F975BB7D893}" presName="composite" presStyleCnt="0"/>
      <dgm:spPr bwMode="auto"/>
    </dgm:pt>
    <dgm:pt modelId="{D8D82236-EE5C-463C-A6ED-507CBBF6E2AC}" type="pres">
      <dgm:prSet presAssocID="{1AB52F85-AE54-4C96-8E9D-5F975BB7D893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67CAEC4-5FB1-425D-81DB-25289AF742AE}" type="pres">
      <dgm:prSet presAssocID="{1AB52F85-AE54-4C96-8E9D-5F975BB7D893}" presName="desTx" presStyleLbl="alignAccFollowNode1" presStyleIdx="1" presStyleCnt="4">
        <dgm:presLayoutVars>
          <dgm:bulletEnabled val="1"/>
        </dgm:presLayoutVars>
      </dgm:prSet>
      <dgm:spPr bwMode="auto"/>
    </dgm:pt>
    <dgm:pt modelId="{B4438ED4-45B8-4AEA-B6A9-69271ADBF3F6}" type="pres">
      <dgm:prSet presAssocID="{C1CF9923-CD31-43E6-93BC-3F967D9A9A9D}" presName="space" presStyleCnt="0"/>
      <dgm:spPr bwMode="auto"/>
    </dgm:pt>
    <dgm:pt modelId="{DF263ED7-FA46-48A5-AC85-80B226D319BA}" type="pres">
      <dgm:prSet presAssocID="{60133C50-E784-4BE6-941F-E6669A7DF27D}" presName="composite" presStyleCnt="0"/>
      <dgm:spPr bwMode="auto"/>
    </dgm:pt>
    <dgm:pt modelId="{E790A4C1-AA2B-49B8-B2F0-25DAFD09BAC3}" type="pres">
      <dgm:prSet presAssocID="{60133C50-E784-4BE6-941F-E6669A7DF27D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44DB8DFA-A694-4799-93DA-300E1633565B}" type="pres">
      <dgm:prSet presAssocID="{60133C50-E784-4BE6-941F-E6669A7DF27D}" presName="desTx" presStyleLbl="alignAccFollowNode1" presStyleIdx="2" presStyleCnt="4">
        <dgm:presLayoutVars>
          <dgm:bulletEnabled val="1"/>
        </dgm:presLayoutVars>
      </dgm:prSet>
      <dgm:spPr bwMode="auto"/>
    </dgm:pt>
    <dgm:pt modelId="{72182A99-8416-499D-BC26-EF22A6C2B271}" type="pres">
      <dgm:prSet presAssocID="{ADEB0D61-0E78-4428-82BE-C8C8B6B21519}" presName="space" presStyleCnt="0"/>
      <dgm:spPr bwMode="auto"/>
    </dgm:pt>
    <dgm:pt modelId="{E519A387-CA77-4410-83A8-2E5A0CBBC806}" type="pres">
      <dgm:prSet presAssocID="{DA21AFFB-42B7-4813-AC94-D211DAB07B11}" presName="composite" presStyleCnt="0"/>
      <dgm:spPr bwMode="auto"/>
    </dgm:pt>
    <dgm:pt modelId="{02424B29-C1BA-44C5-B692-23C0CC8AE421}" type="pres">
      <dgm:prSet presAssocID="{DA21AFFB-42B7-4813-AC94-D211DAB07B11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96CD2FEE-8215-4477-92F2-1882509DF8D1}" type="pres">
      <dgm:prSet presAssocID="{DA21AFFB-42B7-4813-AC94-D211DAB07B11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A81BFD03-56B5-45BE-AA3A-BB707BB96FF4}" type="presOf" srcId="{844A9758-762F-4159-A717-F9E6E27D415A}" destId="{96CD2FEE-8215-4477-92F2-1882509DF8D1}" srcOrd="0" destOrd="2" presId="urn:microsoft.com/office/officeart/2005/8/layout/hList1"/>
    <dgm:cxn modelId="{3A9DB212-1D2D-4166-B31C-C73ACA22FFAF}" type="presOf" srcId="{8D338D89-4EC1-4457-BA44-7F1B04F1BE05}" destId="{4FB76896-D114-4BC9-99F9-8D73510FA186}" srcOrd="0" destOrd="2" presId="urn:microsoft.com/office/officeart/2005/8/layout/hList1"/>
    <dgm:cxn modelId="{A277A619-57A5-4EC5-A3E3-5C823A862DE9}" srcId="{60133C50-E784-4BE6-941F-E6669A7DF27D}" destId="{0FDC7208-6A99-401E-81CB-B0586FAE4A69}" srcOrd="1" destOrd="0" parTransId="{A902AA12-F101-47AA-B2E3-ECAB0D99E382}" sibTransId="{F1FF66ED-C30C-43F3-A886-2CD79B63A0DD}"/>
    <dgm:cxn modelId="{B8E1961A-028F-45A3-811F-1F70705AC278}" type="presOf" srcId="{DA21AFFB-42B7-4813-AC94-D211DAB07B11}" destId="{02424B29-C1BA-44C5-B692-23C0CC8AE421}" srcOrd="0" destOrd="0" presId="urn:microsoft.com/office/officeart/2005/8/layout/hList1"/>
    <dgm:cxn modelId="{A3C2BA1F-BC1E-403A-A138-2443AF8C8BAE}" type="presOf" srcId="{7DB0F62B-1D85-45DE-934A-E7624712DB48}" destId="{B67CAEC4-5FB1-425D-81DB-25289AF742AE}" srcOrd="0" destOrd="0" presId="urn:microsoft.com/office/officeart/2005/8/layout/hList1"/>
    <dgm:cxn modelId="{F93AFE1F-7119-443F-9D7D-4C57674C6264}" type="presOf" srcId="{F7D74773-911B-4F94-A862-1C82AC114194}" destId="{B67CAEC4-5FB1-425D-81DB-25289AF742AE}" srcOrd="0" destOrd="1" presId="urn:microsoft.com/office/officeart/2005/8/layout/hList1"/>
    <dgm:cxn modelId="{05C4D123-501F-4E14-A6C9-86B5137C53A0}" type="presOf" srcId="{73414FE2-5A8D-42BB-8D49-D6F8B34D1C0D}" destId="{96CD2FEE-8215-4477-92F2-1882509DF8D1}" srcOrd="0" destOrd="1" presId="urn:microsoft.com/office/officeart/2005/8/layout/hList1"/>
    <dgm:cxn modelId="{A7B81730-D728-4AF3-9ACC-4971EBE0485A}" srcId="{1AB52F85-AE54-4C96-8E9D-5F975BB7D893}" destId="{7DB0F62B-1D85-45DE-934A-E7624712DB48}" srcOrd="0" destOrd="0" parTransId="{733BC539-4AAD-4013-8DF3-FC3900CF301A}" sibTransId="{86C8FBB1-021B-4DF1-B32F-6B862632F2EA}"/>
    <dgm:cxn modelId="{15548733-72B7-41D1-8811-9CAF90B51EF9}" type="presOf" srcId="{0FDC7208-6A99-401E-81CB-B0586FAE4A69}" destId="{44DB8DFA-A694-4799-93DA-300E1633565B}" srcOrd="0" destOrd="1" presId="urn:microsoft.com/office/officeart/2005/8/layout/hList1"/>
    <dgm:cxn modelId="{A9427735-1836-4909-B0CD-D94A602530C7}" srcId="{60133C50-E784-4BE6-941F-E6669A7DF27D}" destId="{C6DECF35-B507-46DA-8BB1-F554E6C892AA}" srcOrd="2" destOrd="0" parTransId="{60CE3B40-FF52-4336-A54C-DB88F722A407}" sibTransId="{98A13129-06B6-4299-90DD-2C64838501A9}"/>
    <dgm:cxn modelId="{153A2543-C63C-490A-9B25-968F2A2FE932}" type="presOf" srcId="{F93D8533-C78D-4C58-8A70-6BE6AA884148}" destId="{4FB76896-D114-4BC9-99F9-8D73510FA186}" srcOrd="0" destOrd="1" presId="urn:microsoft.com/office/officeart/2005/8/layout/hList1"/>
    <dgm:cxn modelId="{AEFA8567-27A0-4637-A685-507F14B37274}" srcId="{DA21AFFB-42B7-4813-AC94-D211DAB07B11}" destId="{73414FE2-5A8D-42BB-8D49-D6F8B34D1C0D}" srcOrd="1" destOrd="0" parTransId="{A44F75F8-58A7-4608-B77A-EC42CB380435}" sibTransId="{5247CB11-540D-4846-8AF4-03F3A5F9A46C}"/>
    <dgm:cxn modelId="{CB88054A-2678-4D20-B852-9D5ADC959A57}" type="presOf" srcId="{1AB52F85-AE54-4C96-8E9D-5F975BB7D893}" destId="{D8D82236-EE5C-463C-A6ED-507CBBF6E2AC}" srcOrd="0" destOrd="0" presId="urn:microsoft.com/office/officeart/2005/8/layout/hList1"/>
    <dgm:cxn modelId="{55F0A570-3D86-45FE-A2EA-8EDA8D727C45}" type="presOf" srcId="{C2105B5C-2B21-4911-8D27-7E2FB69A9AE4}" destId="{44DB8DFA-A694-4799-93DA-300E1633565B}" srcOrd="0" destOrd="0" presId="urn:microsoft.com/office/officeart/2005/8/layout/hList1"/>
    <dgm:cxn modelId="{E34A9275-7CF4-4272-9FBD-7D034F5D4615}" type="presOf" srcId="{C6DECF35-B507-46DA-8BB1-F554E6C892AA}" destId="{44DB8DFA-A694-4799-93DA-300E1633565B}" srcOrd="0" destOrd="2" presId="urn:microsoft.com/office/officeart/2005/8/layout/hList1"/>
    <dgm:cxn modelId="{E3505759-553B-4B95-8DF2-6BDA487D4FEC}" srcId="{1AB52F85-AE54-4C96-8E9D-5F975BB7D893}" destId="{F7D74773-911B-4F94-A862-1C82AC114194}" srcOrd="1" destOrd="0" parTransId="{8BBF7A94-EC1F-4C06-A5E9-DDEA06AB5B72}" sibTransId="{FBA21E27-D012-4719-8E20-E547999021A0}"/>
    <dgm:cxn modelId="{D9659879-F439-49D3-B3A9-97237F740E0F}" srcId="{AC1552E3-612D-4469-9046-FA34DDBA3925}" destId="{8D338D89-4EC1-4457-BA44-7F1B04F1BE05}" srcOrd="2" destOrd="0" parTransId="{1D88F25C-85AB-41E2-8F1A-ABD62109A25E}" sibTransId="{53898A7C-91A8-47CC-A7F0-093388C23165}"/>
    <dgm:cxn modelId="{E9F3D07C-7C0C-4357-8971-F1F24B9FE235}" type="presOf" srcId="{332579B7-C435-489F-A1C4-959C52B9B67C}" destId="{E2AA01BA-F0FE-4120-AFE1-2FDFABBFE971}" srcOrd="0" destOrd="0" presId="urn:microsoft.com/office/officeart/2005/8/layout/hList1"/>
    <dgm:cxn modelId="{4C0DB98B-D843-44E4-9943-B196B73539ED}" srcId="{AC1552E3-612D-4469-9046-FA34DDBA3925}" destId="{F93D8533-C78D-4C58-8A70-6BE6AA884148}" srcOrd="1" destOrd="0" parTransId="{CD1BA7FB-89C3-43AF-ABCA-6D9DD136311A}" sibTransId="{90E5F50E-D10B-4A40-9418-D253287179F5}"/>
    <dgm:cxn modelId="{69DB6A98-007A-4860-8CA1-CF8ADCFC7670}" type="presOf" srcId="{902DA4BC-C3D8-47CB-9CB6-2C3E35843473}" destId="{96CD2FEE-8215-4477-92F2-1882509DF8D1}" srcOrd="0" destOrd="0" presId="urn:microsoft.com/office/officeart/2005/8/layout/hList1"/>
    <dgm:cxn modelId="{889F7E98-FFA6-4BD4-922A-5FFD10EAFE75}" srcId="{DA21AFFB-42B7-4813-AC94-D211DAB07B11}" destId="{902DA4BC-C3D8-47CB-9CB6-2C3E35843473}" srcOrd="0" destOrd="0" parTransId="{DB3E1461-4C18-452C-AC78-61F6A5E76081}" sibTransId="{B8CDEF6E-FCB4-45C9-AF69-732AAAB00396}"/>
    <dgm:cxn modelId="{DCABCC9A-FA2F-430F-947F-28341B2D5242}" srcId="{AC1552E3-612D-4469-9046-FA34DDBA3925}" destId="{1F9ABC04-B038-4265-B8FB-E98891D8874B}" srcOrd="0" destOrd="0" parTransId="{8D2CC30F-E012-42A3-8A6E-9C9CBD79C240}" sibTransId="{D6DC8FE9-FCDD-4CF9-8205-CF4020291E6F}"/>
    <dgm:cxn modelId="{FB3737A4-A79E-4BD8-9A8F-DAB43CAA4AD4}" srcId="{60133C50-E784-4BE6-941F-E6669A7DF27D}" destId="{C2105B5C-2B21-4911-8D27-7E2FB69A9AE4}" srcOrd="0" destOrd="0" parTransId="{679B14D6-1015-42FE-B36F-996649035179}" sibTransId="{5C2F88D0-7348-451C-A7B6-B61FE11D43F1}"/>
    <dgm:cxn modelId="{D08636AB-8C13-4636-9BA9-C4039234463D}" srcId="{DA21AFFB-42B7-4813-AC94-D211DAB07B11}" destId="{844A9758-762F-4159-A717-F9E6E27D415A}" srcOrd="2" destOrd="0" parTransId="{73837032-B461-4B3B-A16A-0D217961B494}" sibTransId="{0C59074E-7657-4962-B0AA-7EC37DA06192}"/>
    <dgm:cxn modelId="{1C89B3B5-7DCD-47FD-80BE-93302CE3CBA6}" type="presOf" srcId="{60133C50-E784-4BE6-941F-E6669A7DF27D}" destId="{E790A4C1-AA2B-49B8-B2F0-25DAFD09BAC3}" srcOrd="0" destOrd="0" presId="urn:microsoft.com/office/officeart/2005/8/layout/hList1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606318D0-919A-4885-A818-44993A27F29B}" type="presOf" srcId="{FF252985-9C6F-46E7-97A4-6F11C17CAD86}" destId="{B67CAEC4-5FB1-425D-81DB-25289AF742AE}" srcOrd="0" destOrd="2" presId="urn:microsoft.com/office/officeart/2005/8/layout/hList1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98B398DF-95BB-4B14-81B4-5DFB5946D701}" srcId="{1AB52F85-AE54-4C96-8E9D-5F975BB7D893}" destId="{FF252985-9C6F-46E7-97A4-6F11C17CAD86}" srcOrd="2" destOrd="0" parTransId="{8B6A382D-47FA-44D3-B86E-0B5E6FEEBC0C}" sibTransId="{88CE3791-1A37-43C3-9C21-773C806DD960}"/>
    <dgm:cxn modelId="{9B3012F5-A361-4F00-9EEB-008F82BDEDA7}" type="presOf" srcId="{AC1552E3-612D-4469-9046-FA34DDBA3925}" destId="{65C953A6-853B-4B33-B72F-22C2B8B774D4}" srcOrd="0" destOrd="0" presId="urn:microsoft.com/office/officeart/2005/8/layout/hList1"/>
    <dgm:cxn modelId="{52F07FF5-E7B4-47CB-B7FA-19E5C547B3AD}" type="presOf" srcId="{1F9ABC04-B038-4265-B8FB-E98891D8874B}" destId="{4FB76896-D114-4BC9-99F9-8D73510FA186}" srcOrd="0" destOrd="0" presId="urn:microsoft.com/office/officeart/2005/8/layout/hList1"/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6060A523-48D9-4A3B-A310-8C6CDE5C072F}" type="presParOf" srcId="{E2AA01BA-F0FE-4120-AFE1-2FDFABBFE971}" destId="{5BEE022B-08C7-4BE1-AACC-CFD30BCBDDA2}" srcOrd="0" destOrd="0" presId="urn:microsoft.com/office/officeart/2005/8/layout/hList1"/>
    <dgm:cxn modelId="{06D27DF7-CC7D-4D7F-BC2F-14F2A57855E8}" type="presParOf" srcId="{5BEE022B-08C7-4BE1-AACC-CFD30BCBDDA2}" destId="{65C953A6-853B-4B33-B72F-22C2B8B774D4}" srcOrd="0" destOrd="0" presId="urn:microsoft.com/office/officeart/2005/8/layout/hList1"/>
    <dgm:cxn modelId="{F5480330-0CC4-4956-A009-98D0BA1FBB51}" type="presParOf" srcId="{5BEE022B-08C7-4BE1-AACC-CFD30BCBDDA2}" destId="{4FB76896-D114-4BC9-99F9-8D73510FA186}" srcOrd="1" destOrd="0" presId="urn:microsoft.com/office/officeart/2005/8/layout/hList1"/>
    <dgm:cxn modelId="{2EF82309-F498-400F-8000-E903F1D78394}" type="presParOf" srcId="{E2AA01BA-F0FE-4120-AFE1-2FDFABBFE971}" destId="{242E9D25-C1EB-4892-912F-243CE077B03D}" srcOrd="1" destOrd="0" presId="urn:microsoft.com/office/officeart/2005/8/layout/hList1"/>
    <dgm:cxn modelId="{A8D19CB3-13B3-41AD-B0CA-022A9E14AF47}" type="presParOf" srcId="{E2AA01BA-F0FE-4120-AFE1-2FDFABBFE971}" destId="{818A0081-6C24-4245-87C8-C36088FE8AE5}" srcOrd="2" destOrd="0" presId="urn:microsoft.com/office/officeart/2005/8/layout/hList1"/>
    <dgm:cxn modelId="{6B750447-539C-43B2-B7B8-214E02D570B4}" type="presParOf" srcId="{818A0081-6C24-4245-87C8-C36088FE8AE5}" destId="{D8D82236-EE5C-463C-A6ED-507CBBF6E2AC}" srcOrd="0" destOrd="0" presId="urn:microsoft.com/office/officeart/2005/8/layout/hList1"/>
    <dgm:cxn modelId="{3D9EA9FB-C2C0-4F90-BE6C-5A2AFD4862B4}" type="presParOf" srcId="{818A0081-6C24-4245-87C8-C36088FE8AE5}" destId="{B67CAEC4-5FB1-425D-81DB-25289AF742AE}" srcOrd="1" destOrd="0" presId="urn:microsoft.com/office/officeart/2005/8/layout/hList1"/>
    <dgm:cxn modelId="{2B2FE91E-33A4-46EE-ABFC-ADC0CCD117E1}" type="presParOf" srcId="{E2AA01BA-F0FE-4120-AFE1-2FDFABBFE971}" destId="{B4438ED4-45B8-4AEA-B6A9-69271ADBF3F6}" srcOrd="3" destOrd="0" presId="urn:microsoft.com/office/officeart/2005/8/layout/hList1"/>
    <dgm:cxn modelId="{07B9E3DC-6D51-441B-A382-2ADD43806AF3}" type="presParOf" srcId="{E2AA01BA-F0FE-4120-AFE1-2FDFABBFE971}" destId="{DF263ED7-FA46-48A5-AC85-80B226D319BA}" srcOrd="4" destOrd="0" presId="urn:microsoft.com/office/officeart/2005/8/layout/hList1"/>
    <dgm:cxn modelId="{4C2FF70B-868E-4C42-8734-9BAF3588575A}" type="presParOf" srcId="{DF263ED7-FA46-48A5-AC85-80B226D319BA}" destId="{E790A4C1-AA2B-49B8-B2F0-25DAFD09BAC3}" srcOrd="0" destOrd="0" presId="urn:microsoft.com/office/officeart/2005/8/layout/hList1"/>
    <dgm:cxn modelId="{63CB182D-9866-4FDB-982B-E86CB48A6238}" type="presParOf" srcId="{DF263ED7-FA46-48A5-AC85-80B226D319BA}" destId="{44DB8DFA-A694-4799-93DA-300E1633565B}" srcOrd="1" destOrd="0" presId="urn:microsoft.com/office/officeart/2005/8/layout/hList1"/>
    <dgm:cxn modelId="{BAAE32AD-8CD4-4574-8F1F-F789FEEEB531}" type="presParOf" srcId="{E2AA01BA-F0FE-4120-AFE1-2FDFABBFE971}" destId="{72182A99-8416-499D-BC26-EF22A6C2B271}" srcOrd="5" destOrd="0" presId="urn:microsoft.com/office/officeart/2005/8/layout/hList1"/>
    <dgm:cxn modelId="{9F7547BD-05E8-43D4-B6BE-4D036220B9FC}" type="presParOf" srcId="{E2AA01BA-F0FE-4120-AFE1-2FDFABBFE971}" destId="{E519A387-CA77-4410-83A8-2E5A0CBBC806}" srcOrd="6" destOrd="0" presId="urn:microsoft.com/office/officeart/2005/8/layout/hList1"/>
    <dgm:cxn modelId="{B37E7509-5ECD-4AC4-973B-A96777523B94}" type="presParOf" srcId="{E519A387-CA77-4410-83A8-2E5A0CBBC806}" destId="{02424B29-C1BA-44C5-B692-23C0CC8AE421}" srcOrd="0" destOrd="0" presId="urn:microsoft.com/office/officeart/2005/8/layout/hList1"/>
    <dgm:cxn modelId="{143EE30E-4A98-42EA-9DA3-4908E1763386}" type="presParOf" srcId="{E519A387-CA77-4410-83A8-2E5A0CBBC806}" destId="{96CD2FEE-8215-4477-92F2-1882509DF8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DD632-CF36-494E-9B54-8CAE1F3B2B4D}" type="doc">
      <dgm:prSet loTypeId="urn:microsoft.com/office/officeart/2005/8/layout/hList1" loCatId="list" qsTypeId="urn:microsoft.com/office/officeart/2005/8/quickstyle/simple1#3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AAD3F7D-34E3-4856-8EBB-8187B7D81264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Для проектов </a:t>
          </a:r>
          <a:r>
            <a:rPr lang="en-US" b="1" dirty="0">
              <a:solidFill>
                <a:schemeClr val="tx1"/>
              </a:solidFill>
            </a:rPr>
            <a:t>B2C</a:t>
          </a:r>
          <a:endParaRPr dirty="0"/>
        </a:p>
      </dgm:t>
    </dgm:pt>
    <dgm:pt modelId="{BFEA34A8-4C92-4F9A-AC94-4620639E52CC}" type="parTrans" cxnId="{6A82691D-5C04-421A-8862-70264A7E70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DFEC3C4-8D7E-402E-AAAD-9164C9B9B906}" type="sibTrans" cxnId="{6A82691D-5C04-421A-8862-70264A7E70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F95342-561B-4F64-832D-7490CDED3602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 i="0" dirty="0"/>
            <a:t>Школьник, студент или работающий специалист 20-45 лет на Ставрополье, не имеет навыков работы в IT, либо хочет их прокачать.</a:t>
          </a:r>
          <a:endParaRPr dirty="0"/>
        </a:p>
      </dgm:t>
    </dgm:pt>
    <dgm:pt modelId="{F9AF600C-0445-4906-A7A9-AFE8FE79EF4B}" type="parTrans" cxnId="{DD27DCB5-9CA7-4C35-878D-58040388455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52B7347-BACA-4223-9149-C2E013F5F3A0}" type="sibTrans" cxnId="{DD27DCB5-9CA7-4C35-878D-58040388455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6241B8-782B-452B-944D-B6171CCD9797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 i="0" dirty="0"/>
            <a:t>Он уже пробовал работать с нейросетями, но получал сомнительный результат, на который уходило очень много времени. Он доверяет ответам ИИ без проверки, не знает про галлюцинации и не умеет формулировать </a:t>
          </a:r>
          <a:r>
            <a:rPr lang="ru-RU" b="0" i="0" dirty="0" err="1"/>
            <a:t>промты</a:t>
          </a:r>
          <a:r>
            <a:rPr lang="ru-RU" b="0" i="0" dirty="0"/>
            <a:t>.</a:t>
          </a:r>
          <a:endParaRPr dirty="0"/>
        </a:p>
      </dgm:t>
    </dgm:pt>
    <dgm:pt modelId="{D351B365-3678-4EBE-9C3E-8DF5103ED51B}" type="parTrans" cxnId="{2DE0BD19-7E27-4063-A80B-BB0FEFE7FC8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FA28340-DB64-4149-A879-FA6B7DF06660}" type="sibTrans" cxnId="{2DE0BD19-7E27-4063-A80B-BB0FEFE7FC8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141FF33-0BCF-47E4-BC30-A7AC45EB1CE9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 i="0" dirty="0"/>
            <a:t>Ему важно научиться быстро получать нужный от нейросети результат и понимать, где она ошибается, чтобы не отставать в эпоху развития ИИ и вырасти в цене как специалист, автоматизировать большую часть своей рутины.22:2119 апреля в 22:21</a:t>
          </a:r>
          <a:endParaRPr dirty="0"/>
        </a:p>
      </dgm:t>
    </dgm:pt>
    <dgm:pt modelId="{94315412-ACF2-47E7-A35B-7E0F6EF2A490}" type="parTrans" cxnId="{A156C8B6-B37A-4A70-A00C-FC9189D0BCA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7D15FA-E71C-48FA-B0FD-34171D941D82}" type="sibTrans" cxnId="{A156C8B6-B37A-4A70-A00C-FC9189D0BCA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0D11CDD-780F-48E8-89CB-B60453E2833C}">
      <dgm:prSet/>
      <dgm:spPr/>
      <dgm:t>
        <a:bodyPr/>
        <a:lstStyle/>
        <a:p>
          <a:pPr>
            <a:buNone/>
          </a:pPr>
          <a:endParaRPr lang="ru-RU" dirty="0"/>
        </a:p>
      </dgm:t>
    </dgm:pt>
    <dgm:pt modelId="{53793D73-897B-462D-8A33-D1FD16E04ABC}" type="parTrans" cxnId="{FED34142-61B7-4CA7-BC51-D32AF681AC9A}">
      <dgm:prSet/>
      <dgm:spPr/>
      <dgm:t>
        <a:bodyPr/>
        <a:lstStyle/>
        <a:p>
          <a:endParaRPr lang="ru-RU"/>
        </a:p>
      </dgm:t>
    </dgm:pt>
    <dgm:pt modelId="{5161B79C-E95B-438F-BCD7-0EAAD55BBEDB}" type="sibTrans" cxnId="{FED34142-61B7-4CA7-BC51-D32AF681AC9A}">
      <dgm:prSet/>
      <dgm:spPr/>
      <dgm:t>
        <a:bodyPr/>
        <a:lstStyle/>
        <a:p>
          <a:endParaRPr lang="ru-RU"/>
        </a:p>
      </dgm:t>
    </dgm:pt>
    <dgm:pt modelId="{A9AEBBA3-A264-42A2-A207-E51621142EAC}" type="pres">
      <dgm:prSet presAssocID="{C1BDD632-CF36-494E-9B54-8CAE1F3B2B4D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A610A394-F2D8-4484-90B1-838FADA08F9C}" type="pres">
      <dgm:prSet presAssocID="{CAAD3F7D-34E3-4856-8EBB-8187B7D81264}" presName="composite" presStyleCnt="0"/>
      <dgm:spPr bwMode="auto"/>
    </dgm:pt>
    <dgm:pt modelId="{489E9898-3B16-4201-A109-A2A86EABC414}" type="pres">
      <dgm:prSet presAssocID="{CAAD3F7D-34E3-4856-8EBB-8187B7D81264}" presName="parTx" presStyleLbl="alignNode1" presStyleIdx="0" presStyleCnt="1" custLinFactNeighborY="-24989">
        <dgm:presLayoutVars>
          <dgm:chMax val="0"/>
          <dgm:chPref val="0"/>
          <dgm:bulletEnabled val="1"/>
        </dgm:presLayoutVars>
      </dgm:prSet>
      <dgm:spPr bwMode="auto"/>
    </dgm:pt>
    <dgm:pt modelId="{87E80958-7849-49CF-AB3E-5144FC07EC7C}" type="pres">
      <dgm:prSet presAssocID="{CAAD3F7D-34E3-4856-8EBB-8187B7D81264}" presName="desTx" presStyleLbl="alignAccFollowNode1" presStyleIdx="0" presStyleCnt="1" custLinFactNeighborY="-4774">
        <dgm:presLayoutVars>
          <dgm:bulletEnabled val="1"/>
        </dgm:presLayoutVars>
      </dgm:prSet>
      <dgm:spPr bwMode="auto"/>
    </dgm:pt>
  </dgm:ptLst>
  <dgm:cxnLst>
    <dgm:cxn modelId="{2DE0BD19-7E27-4063-A80B-BB0FEFE7FC83}" srcId="{CAAD3F7D-34E3-4856-8EBB-8187B7D81264}" destId="{1E6241B8-782B-452B-944D-B6171CCD9797}" srcOrd="1" destOrd="0" parTransId="{D351B365-3678-4EBE-9C3E-8DF5103ED51B}" sibTransId="{CFA28340-DB64-4149-A879-FA6B7DF06660}"/>
    <dgm:cxn modelId="{6A82691D-5C04-421A-8862-70264A7E7009}" srcId="{C1BDD632-CF36-494E-9B54-8CAE1F3B2B4D}" destId="{CAAD3F7D-34E3-4856-8EBB-8187B7D81264}" srcOrd="0" destOrd="0" parTransId="{BFEA34A8-4C92-4F9A-AC94-4620639E52CC}" sibTransId="{FDFEC3C4-8D7E-402E-AAAD-9164C9B9B906}"/>
    <dgm:cxn modelId="{FED34142-61B7-4CA7-BC51-D32AF681AC9A}" srcId="{CAAD3F7D-34E3-4856-8EBB-8187B7D81264}" destId="{30D11CDD-780F-48E8-89CB-B60453E2833C}" srcOrd="3" destOrd="0" parTransId="{53793D73-897B-462D-8A33-D1FD16E04ABC}" sibTransId="{5161B79C-E95B-438F-BCD7-0EAAD55BBEDB}"/>
    <dgm:cxn modelId="{C2F2134A-9A27-4C83-A21B-BCB19920025A}" type="presOf" srcId="{9CF95342-561B-4F64-832D-7490CDED3602}" destId="{87E80958-7849-49CF-AB3E-5144FC07EC7C}" srcOrd="0" destOrd="0" presId="urn:microsoft.com/office/officeart/2005/8/layout/hList1"/>
    <dgm:cxn modelId="{7FCD335A-2322-4DB4-A9C0-CD2EE989C272}" type="presOf" srcId="{C141FF33-0BCF-47E4-BC30-A7AC45EB1CE9}" destId="{87E80958-7849-49CF-AB3E-5144FC07EC7C}" srcOrd="0" destOrd="2" presId="urn:microsoft.com/office/officeart/2005/8/layout/hList1"/>
    <dgm:cxn modelId="{3E6CBAA2-AD9D-420B-ACD2-1AB6D487D98A}" type="presOf" srcId="{CAAD3F7D-34E3-4856-8EBB-8187B7D81264}" destId="{489E9898-3B16-4201-A109-A2A86EABC414}" srcOrd="0" destOrd="0" presId="urn:microsoft.com/office/officeart/2005/8/layout/hList1"/>
    <dgm:cxn modelId="{32EA2CB2-17A3-4464-9420-583C764926B1}" type="presOf" srcId="{1E6241B8-782B-452B-944D-B6171CCD9797}" destId="{87E80958-7849-49CF-AB3E-5144FC07EC7C}" srcOrd="0" destOrd="1" presId="urn:microsoft.com/office/officeart/2005/8/layout/hList1"/>
    <dgm:cxn modelId="{DD27DCB5-9CA7-4C35-878D-580403884554}" srcId="{CAAD3F7D-34E3-4856-8EBB-8187B7D81264}" destId="{9CF95342-561B-4F64-832D-7490CDED3602}" srcOrd="0" destOrd="0" parTransId="{F9AF600C-0445-4906-A7A9-AFE8FE79EF4B}" sibTransId="{952B7347-BACA-4223-9149-C2E013F5F3A0}"/>
    <dgm:cxn modelId="{A156C8B6-B37A-4A70-A00C-FC9189D0BCA8}" srcId="{CAAD3F7D-34E3-4856-8EBB-8187B7D81264}" destId="{C141FF33-0BCF-47E4-BC30-A7AC45EB1CE9}" srcOrd="2" destOrd="0" parTransId="{94315412-ACF2-47E7-A35B-7E0F6EF2A490}" sibTransId="{D77D15FA-E71C-48FA-B0FD-34171D941D82}"/>
    <dgm:cxn modelId="{5BFB78EB-F893-4D20-9448-54FF44FFD409}" type="presOf" srcId="{30D11CDD-780F-48E8-89CB-B60453E2833C}" destId="{87E80958-7849-49CF-AB3E-5144FC07EC7C}" srcOrd="0" destOrd="3" presId="urn:microsoft.com/office/officeart/2005/8/layout/hList1"/>
    <dgm:cxn modelId="{320C50EF-256B-427B-BAD9-21E9EF764E6A}" type="presOf" srcId="{C1BDD632-CF36-494E-9B54-8CAE1F3B2B4D}" destId="{A9AEBBA3-A264-42A2-A207-E51621142EAC}" srcOrd="0" destOrd="0" presId="urn:microsoft.com/office/officeart/2005/8/layout/hList1"/>
    <dgm:cxn modelId="{E06D236F-29AC-4A8C-8979-C2BDA925A228}" type="presParOf" srcId="{A9AEBBA3-A264-42A2-A207-E51621142EAC}" destId="{A610A394-F2D8-4484-90B1-838FADA08F9C}" srcOrd="0" destOrd="0" presId="urn:microsoft.com/office/officeart/2005/8/layout/hList1"/>
    <dgm:cxn modelId="{A6A6043A-5B53-4F83-ABD9-0BB2E9425F4F}" type="presParOf" srcId="{A610A394-F2D8-4484-90B1-838FADA08F9C}" destId="{489E9898-3B16-4201-A109-A2A86EABC414}" srcOrd="0" destOrd="0" presId="urn:microsoft.com/office/officeart/2005/8/layout/hList1"/>
    <dgm:cxn modelId="{AD16F79D-DC20-4F4C-BA9B-BBB7B993667C}" type="presParOf" srcId="{A610A394-F2D8-4484-90B1-838FADA08F9C}" destId="{87E80958-7849-49CF-AB3E-5144FC07EC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urn:microsoft.com/office/officeart/2005/8/layout/default" loCatId="list" qsTypeId="urn:microsoft.com/office/officeart/2005/8/quickstyle/3d3#2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Показать решения на реальных задачах, а не на абстрактных примерах </a:t>
          </a:r>
          <a:endParaRPr dirty="0"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Сделать курс коротким, ясным, доступным, без воды</a:t>
          </a:r>
          <a:endParaRPr dirty="0"/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Научить распознавать галлюцинации от ИИ за несколько шагов </a:t>
          </a:r>
          <a:endParaRPr dirty="0"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Составить чек-лист фактчекинга, который можно повесить над столом</a:t>
          </a:r>
          <a:endParaRPr dirty="0"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Показать, как правильно писать </a:t>
          </a:r>
          <a:r>
            <a:rPr lang="ru-RU" dirty="0" err="1"/>
            <a:t>промты</a:t>
          </a:r>
          <a:r>
            <a:rPr lang="ru-RU" dirty="0"/>
            <a:t>, чтобы автоматизировать большую часть своей работы</a:t>
          </a:r>
          <a:endParaRPr dirty="0"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presAssocID="{2405DF8D-3934-4547-8FD0-83EEB1CC9EF2}" presName="node" presStyleLbl="node1" presStyleIdx="1" presStyleCnt="5" custLinFactNeighborX="1187" custLinFactNeighborY="1874">
        <dgm:presLayoutVars>
          <dgm:bulletEnabled val="1"/>
        </dgm:presLayoutVars>
      </dgm:prSet>
      <dgm:spPr bwMode="auto"/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urn:microsoft.com/office/officeart/2005/8/layout/default" loCatId="list" qsTypeId="urn:microsoft.com/office/officeart/2005/8/quickstyle/3d3#3" qsCatId="3D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Курс должен работать в браузере, без установки программ</a:t>
          </a:r>
          <a:endParaRPr dirty="0"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Должна быть мобильная версия или телеграм-бот </a:t>
          </a:r>
          <a:endParaRPr dirty="0"/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Готовые шаблоны </a:t>
          </a:r>
          <a:r>
            <a:rPr lang="ru-RU" dirty="0" err="1"/>
            <a:t>промтов</a:t>
          </a:r>
          <a:r>
            <a:rPr lang="ru-RU" dirty="0"/>
            <a:t> с возможностью скопировать каждый </a:t>
          </a:r>
          <a:endParaRPr dirty="0"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Разбор собственных </a:t>
          </a:r>
          <a:r>
            <a:rPr lang="ru-RU" dirty="0" err="1"/>
            <a:t>промтов</a:t>
          </a:r>
          <a:r>
            <a:rPr lang="ru-RU" dirty="0"/>
            <a:t>, прогресс и статистика ошибок</a:t>
          </a:r>
          <a:endParaRPr dirty="0"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T="[Текст]" phldr="0"/>
      <dgm:spPr bwMode="auto"/>
      <dgm:t>
        <a:bodyPr/>
        <a:lstStyle/>
        <a:p>
          <a:pPr>
            <a:defRPr/>
          </a:pPr>
          <a:r>
            <a:rPr lang="ru-RU" dirty="0"/>
            <a:t>Тренажёр с реальными галлюцинациями ИИ</a:t>
          </a:r>
          <a:endParaRPr dirty="0"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presAssocID="{2405DF8D-3934-4547-8FD0-83EEB1CC9EF2}" presName="node" presStyleLbl="node1" presStyleIdx="1" presStyleCnt="5" custLinFactNeighborX="1187" custLinFactNeighborY="1874">
        <dgm:presLayoutVars>
          <dgm:bulletEnabled val="1"/>
        </dgm:presLayoutVars>
      </dgm:prSet>
      <dgm:spPr bwMode="auto"/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4317E1-A463-4904-A1D8-2A24E191B022}" type="doc">
      <dgm:prSet loTypeId="urn:microsoft.com/office/officeart/2005/8/layout/process3" loCatId="process" qsTypeId="urn:microsoft.com/office/officeart/2005/8/quickstyle/simple1#4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7F52238-9E22-4D3F-BB8D-EB1B04BF26B8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ПРОБЛЕМА</a:t>
          </a:r>
          <a:endParaRPr/>
        </a:p>
      </dgm:t>
    </dgm:pt>
    <dgm:pt modelId="{2412C058-BA73-4138-8BBA-9D86FC554DF0}" type="parTrans" cxnId="{FEACDB59-4B95-46A6-B75C-6C30A44AAB72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FBC07168-88E8-4257-A93A-A45B3A635BB9}" type="sibTrans" cxnId="{FEACDB59-4B95-46A6-B75C-6C30A44AAB72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E0EC789D-1E1D-4484-B3B5-C69077041777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schemeClr val="tx1"/>
              </a:solidFill>
            </a:rPr>
            <a:t>Неумение составлять эффективные </a:t>
          </a:r>
          <a:r>
            <a:rPr lang="ru-RU" sz="2000" b="1" kern="1200" dirty="0" err="1">
              <a:solidFill>
                <a:prstClr val="black"/>
              </a:solidFill>
              <a:latin typeface="Calibri"/>
              <a:ea typeface="Arial"/>
              <a:cs typeface="Arial"/>
            </a:rPr>
            <a:t>промты</a:t>
          </a: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 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DEB3AABD-508F-42F5-B50A-7948318704DC}" type="par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07F06A40-54D9-4699-8F25-AEEFE749264A}" type="sib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11E3A01-F640-4E89-94EB-85A66539634C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ТЕКУЩИЕ РЕШЕНИЯ</a:t>
          </a:r>
          <a:endParaRPr/>
        </a:p>
      </dgm:t>
    </dgm:pt>
    <dgm:pt modelId="{CD764275-83DD-416C-89E2-A392251D8C40}" type="parTrans" cxnId="{C70E5AB6-F4E7-47CB-84B2-DFC18DBB188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4C415AE-18C7-4603-9259-B8FDB822189C}" type="sibTrans" cxnId="{C70E5AB6-F4E7-47CB-84B2-DFC18DBB1888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FE268F5-9824-4F0E-9B49-A3CE7EDF2993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 b="1" kern="1200" dirty="0">
            <a:solidFill>
              <a:schemeClr val="tx1"/>
            </a:solidFill>
          </a:endParaRPr>
        </a:p>
      </dgm:t>
    </dgm:pt>
    <dgm:pt modelId="{D6785EBB-F854-4218-AA9E-193182BBA261}" type="par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2325ACA-7F22-49BF-A91C-F51214C759C4}" type="sib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3BA669B-4ABE-47F6-8F7A-1134864D079A}">
      <dgm:prSet phldrT="[Текст]" phldr="0" custT="1"/>
      <dgm:spPr bwMode="auto"/>
      <dgm:t>
        <a:bodyPr vert="horz" anchor="t"/>
        <a:lstStyle/>
        <a:p>
          <a:pPr marL="22860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Самостоятельный поиск в интернете 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5B6DFD7A-DA49-4A74-B1EA-4E4195746D49}" type="par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020B9E9-D64B-4357-A8A7-634CE099B49C}" type="sib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CC0C0B2-F392-48D7-B223-C77CA1EC7FCD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ЧЕМ НЕ УСТРАИВАЮТ ТЕКУЩИЕ РЕШЕНИЯ?</a:t>
          </a:r>
          <a:endParaRPr/>
        </a:p>
      </dgm:t>
    </dgm:pt>
    <dgm:pt modelId="{C8BA3A54-7176-4CF0-8DE5-50AAADA2A4B9}" type="parTrans" cxnId="{ABAF1EAE-01DE-442A-B4D1-288BA0921FE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8314F3B-1AA7-4891-86D9-4401E9B0435D}" type="sibTrans" cxnId="{ABAF1EAE-01DE-442A-B4D1-288BA0921FE3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5F3F4CA-C24A-44DC-93E2-AECAFFD8991A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 kern="1200" dirty="0">
              <a:solidFill>
                <a:schemeClr val="tx1"/>
              </a:solidFill>
            </a:rPr>
            <a:t>Разрозненная </a:t>
          </a:r>
          <a:r>
            <a:rPr lang="ru-RU" sz="18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информация, нет системы, устаревшие данные </a:t>
          </a:r>
          <a:endParaRPr sz="18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65A7999F-08C8-4BAF-8CCE-38565EB5E575}" type="par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8C50D4F-B67C-4762-A458-17E0FC60750B}" type="sib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D86073C7-D622-4D64-B805-4803D4210B77}">
      <dgm:prSet phldrT="" custT="1"/>
      <dgm:spPr bwMode="auto"/>
      <dgm:t>
        <a:bodyPr vert="horz" anchor="t"/>
        <a:lstStyle/>
        <a:p>
          <a:pPr marL="0" indent="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solidFill>
                <a:schemeClr val="tx1"/>
              </a:solidFill>
            </a:rPr>
            <a:t>У КОГО ПРОБЛЕМА СТОИТ НАИБОЛЕЕ ОСТРО</a:t>
          </a:r>
          <a:endParaRPr/>
        </a:p>
      </dgm:t>
    </dgm:pt>
    <dgm:pt modelId="{B9FD179C-A4ED-4C9B-80A6-EF1CF0E59E42}" type="par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2A181B1-F74E-4DE7-A4FA-00BB18F2FDF3}" type="sib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0E5E0D6-0C22-4E37-B0D1-35777038FBD5}">
      <dgm:prSet phldrT="" custT="1"/>
      <dgm:spPr bwMode="auto"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defRPr/>
          </a:pPr>
          <a:r>
            <a:rPr lang="ru-RU" sz="2000" kern="1200" dirty="0"/>
            <a:t>Маркетинговые агентства юридические отделы, </a:t>
          </a:r>
          <a:r>
            <a:rPr lang="en-US" sz="2000" kern="1200" dirty="0"/>
            <a:t>HR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-департаменты  </a:t>
          </a:r>
          <a:endParaRPr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</dgm:t>
    </dgm:pt>
    <dgm:pt modelId="{65A9802D-78BB-4CE9-9428-AD7EE92DDA51}" type="par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3CA83A-1797-44AA-888B-D4FC661C2D9A}" type="sib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36CFDA-55B3-4789-9FB2-C7859EBF3EE4}">
      <dgm:prSet phldrT="" custT="1"/>
      <dgm:spPr bwMode="auto"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СМИ, </a:t>
          </a:r>
          <a:r>
            <a:rPr lang="ru-RU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копирайтинговые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 студии, обучающиеся </a:t>
          </a:r>
          <a:endParaRPr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</dgm:t>
    </dgm:pt>
    <dgm:pt modelId="{83ADDF54-9879-4CAE-BA75-F722D00ACC64}" type="parTrans" cxnId="{3D02949F-9642-48F2-BBBD-111A0A1AC0A8}">
      <dgm:prSet/>
      <dgm:spPr bwMode="auto"/>
      <dgm:t>
        <a:bodyPr/>
        <a:lstStyle/>
        <a:p>
          <a:endParaRPr lang="ru-RU"/>
        </a:p>
      </dgm:t>
    </dgm:pt>
    <dgm:pt modelId="{2BFA3396-01B6-4CE2-A2E9-6DDB9FA41282}" type="sibTrans" cxnId="{3D02949F-9642-48F2-BBBD-111A0A1AC0A8}">
      <dgm:prSet/>
      <dgm:spPr bwMode="auto"/>
      <dgm:t>
        <a:bodyPr/>
        <a:lstStyle/>
        <a:p>
          <a:endParaRPr lang="ru-RU"/>
        </a:p>
      </dgm:t>
    </dgm:pt>
    <dgm:pt modelId="{32D661B6-D67B-4AE5-9BB2-B4273AE53C24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Недоверие к результатам ИИ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863AF097-1227-42CD-86DB-0698558BC7E1}" type="parTrans" cxnId="{4BA86CA8-2FF2-493B-AECA-083E0B1A7B78}">
      <dgm:prSet/>
      <dgm:spPr/>
      <dgm:t>
        <a:bodyPr/>
        <a:lstStyle/>
        <a:p>
          <a:endParaRPr lang="ru-RU"/>
        </a:p>
      </dgm:t>
    </dgm:pt>
    <dgm:pt modelId="{7159CFD5-58E9-465E-BDBB-22430A86EE67}" type="sibTrans" cxnId="{4BA86CA8-2FF2-493B-AECA-083E0B1A7B78}">
      <dgm:prSet/>
      <dgm:spPr/>
      <dgm:t>
        <a:bodyPr/>
        <a:lstStyle/>
        <a:p>
          <a:endParaRPr lang="ru-RU"/>
        </a:p>
      </dgm:t>
    </dgm:pt>
    <dgm:pt modelId="{2A89B820-5C40-4433-BF9F-7AD96DF0D756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Незнание возможностей нейросетей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4330A8A7-9C3F-4CB2-824B-585824F4DFEB}" type="parTrans" cxnId="{430E6299-A77A-4928-997C-4420F801F44A}">
      <dgm:prSet/>
      <dgm:spPr/>
      <dgm:t>
        <a:bodyPr/>
        <a:lstStyle/>
        <a:p>
          <a:endParaRPr lang="ru-RU"/>
        </a:p>
      </dgm:t>
    </dgm:pt>
    <dgm:pt modelId="{1E033991-D450-44E8-9C2E-7EEAC5E71BEB}" type="sibTrans" cxnId="{430E6299-A77A-4928-997C-4420F801F44A}">
      <dgm:prSet/>
      <dgm:spPr/>
      <dgm:t>
        <a:bodyPr/>
        <a:lstStyle/>
        <a:p>
          <a:endParaRPr lang="ru-RU"/>
        </a:p>
      </dgm:t>
    </dgm:pt>
    <dgm:pt modelId="{5F1A8983-DBF0-4924-BECF-6A8B7C5F3966}">
      <dgm:prSet phldrT="[Текст]" phldr="0" custT="1"/>
      <dgm:spPr bwMode="auto"/>
      <dgm:t>
        <a:bodyPr vert="horz" anchor="t"/>
        <a:lstStyle/>
        <a:p>
          <a:pPr marL="22860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Ручная перепроверка всего текста 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DFC8E88C-B535-4845-BD42-5D8A71F88383}" type="parTrans" cxnId="{E295248E-DDEF-4453-ADEA-A8D102EB0054}">
      <dgm:prSet/>
      <dgm:spPr/>
      <dgm:t>
        <a:bodyPr/>
        <a:lstStyle/>
        <a:p>
          <a:endParaRPr lang="ru-RU"/>
        </a:p>
      </dgm:t>
    </dgm:pt>
    <dgm:pt modelId="{8477F96A-3735-4889-BBDF-B248EA168E06}" type="sibTrans" cxnId="{E295248E-DDEF-4453-ADEA-A8D102EB0054}">
      <dgm:prSet/>
      <dgm:spPr/>
      <dgm:t>
        <a:bodyPr/>
        <a:lstStyle/>
        <a:p>
          <a:endParaRPr lang="ru-RU"/>
        </a:p>
      </dgm:t>
    </dgm:pt>
    <dgm:pt modelId="{4DD6B379-F39A-4A8D-B504-69BA7861F6E9}">
      <dgm:prSet phldrT="[Текст]" phldr="0" custT="1"/>
      <dgm:spPr bwMode="auto"/>
      <dgm:t>
        <a:bodyPr vert="horz" anchor="t"/>
        <a:lstStyle/>
        <a:p>
          <a:pPr marL="22860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Изучение документации </a:t>
          </a:r>
          <a:r>
            <a:rPr lang="en-US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API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213DAC6D-700B-45B5-B0D6-EB69A0758385}" type="parTrans" cxnId="{942627D4-D150-45DE-BCED-98AC7D15AC82}">
      <dgm:prSet/>
      <dgm:spPr/>
      <dgm:t>
        <a:bodyPr/>
        <a:lstStyle/>
        <a:p>
          <a:endParaRPr lang="ru-RU"/>
        </a:p>
      </dgm:t>
    </dgm:pt>
    <dgm:pt modelId="{B5DA29AC-E224-490E-A44B-F1254CAF5CE6}" type="sibTrans" cxnId="{942627D4-D150-45DE-BCED-98AC7D15AC82}">
      <dgm:prSet/>
      <dgm:spPr/>
      <dgm:t>
        <a:bodyPr/>
        <a:lstStyle/>
        <a:p>
          <a:endParaRPr lang="ru-RU"/>
        </a:p>
      </dgm:t>
    </dgm:pt>
    <dgm:pt modelId="{8A148BF4-4CCB-4121-8E02-98B4A0FD3BB7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Тратиться почти столько де времени сколько и на написание с нуля</a:t>
          </a:r>
          <a:endParaRPr sz="18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5FC18942-868B-4E46-84A5-F5D9BCF7EE56}" type="parTrans" cxnId="{D9513EA2-83A5-406C-9303-0FDECFBE56BC}">
      <dgm:prSet/>
      <dgm:spPr/>
      <dgm:t>
        <a:bodyPr/>
        <a:lstStyle/>
        <a:p>
          <a:endParaRPr lang="ru-RU"/>
        </a:p>
      </dgm:t>
    </dgm:pt>
    <dgm:pt modelId="{F11A6284-1113-4B8A-BA43-92833B24C7F2}" type="sibTrans" cxnId="{D9513EA2-83A5-406C-9303-0FDECFBE56BC}">
      <dgm:prSet/>
      <dgm:spPr/>
      <dgm:t>
        <a:bodyPr/>
        <a:lstStyle/>
        <a:p>
          <a:endParaRPr lang="ru-RU"/>
        </a:p>
      </dgm:t>
    </dgm:pt>
    <dgm:pt modelId="{8D619888-D468-4AFE-9BC6-1580BC66125E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Отсутствие прикладных «рецептов» для офисных сотрудников</a:t>
          </a:r>
          <a:endParaRPr sz="18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gm:t>
    </dgm:pt>
    <dgm:pt modelId="{46E523D0-CE39-4C27-845A-B9C276BC9F18}" type="parTrans" cxnId="{627907CD-0662-46A2-9FFD-97CEA7DAD4D6}">
      <dgm:prSet/>
      <dgm:spPr/>
      <dgm:t>
        <a:bodyPr/>
        <a:lstStyle/>
        <a:p>
          <a:endParaRPr lang="ru-RU"/>
        </a:p>
      </dgm:t>
    </dgm:pt>
    <dgm:pt modelId="{790FAB4F-2110-4ADB-9072-0AB6CA9799B4}" type="sibTrans" cxnId="{627907CD-0662-46A2-9FFD-97CEA7DAD4D6}">
      <dgm:prSet/>
      <dgm:spPr/>
      <dgm:t>
        <a:bodyPr/>
        <a:lstStyle/>
        <a:p>
          <a:endParaRPr lang="ru-RU"/>
        </a:p>
      </dgm:t>
    </dgm:pt>
    <dgm:pt modelId="{C4BF2620-E418-4A25-AF4B-931020ADD138}">
      <dgm:prSet phldrT="" custT="1"/>
      <dgm:spPr bwMode="auto"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Малый и средний бизнес </a:t>
          </a:r>
          <a:endParaRPr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</dgm:t>
    </dgm:pt>
    <dgm:pt modelId="{351BEB3D-D6C4-479B-9295-287036CA9786}" type="parTrans" cxnId="{8BCF8870-474B-4F23-87D6-0C35887AE9CB}">
      <dgm:prSet/>
      <dgm:spPr/>
      <dgm:t>
        <a:bodyPr/>
        <a:lstStyle/>
        <a:p>
          <a:endParaRPr lang="ru-RU"/>
        </a:p>
      </dgm:t>
    </dgm:pt>
    <dgm:pt modelId="{A18A3BCD-C320-40CF-BDDC-D8D3F9DE99F1}" type="sibTrans" cxnId="{8BCF8870-474B-4F23-87D6-0C35887AE9CB}">
      <dgm:prSet/>
      <dgm:spPr/>
      <dgm:t>
        <a:bodyPr/>
        <a:lstStyle/>
        <a:p>
          <a:endParaRPr lang="ru-RU"/>
        </a:p>
      </dgm:t>
    </dgm:pt>
    <dgm:pt modelId="{220F2273-9843-43B4-B2A8-40F2B980A601}" type="pres">
      <dgm:prSet presAssocID="{3B4317E1-A463-4904-A1D8-2A24E191B022}" presName="linearFlow" presStyleCnt="0">
        <dgm:presLayoutVars>
          <dgm:dir/>
          <dgm:animLvl val="lvl"/>
          <dgm:resizeHandles val="exact"/>
        </dgm:presLayoutVars>
      </dgm:prSet>
      <dgm:spPr bwMode="auto"/>
    </dgm:pt>
    <dgm:pt modelId="{126B666B-EE22-4EFB-B389-BB1027693FE3}" type="pres">
      <dgm:prSet presAssocID="{B7F52238-9E22-4D3F-BB8D-EB1B04BF26B8}" presName="composite" presStyleCnt="0"/>
      <dgm:spPr bwMode="auto"/>
    </dgm:pt>
    <dgm:pt modelId="{6F86964E-2453-46E3-B075-3DFEF6030CBF}" type="pres">
      <dgm:prSet presAssocID="{B7F52238-9E22-4D3F-BB8D-EB1B04BF26B8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1237BD6-B005-4D1E-A101-510BFF33B11F}" type="pres">
      <dgm:prSet presAssocID="{B7F52238-9E22-4D3F-BB8D-EB1B04BF26B8}" presName="parSh" presStyleLbl="node1" presStyleIdx="0" presStyleCnt="4"/>
      <dgm:spPr bwMode="auto"/>
    </dgm:pt>
    <dgm:pt modelId="{D3A2C91F-4E36-49BA-98C6-B3D04FBE0639}" type="pres">
      <dgm:prSet presAssocID="{B7F52238-9E22-4D3F-BB8D-EB1B04BF26B8}" presName="desTx" presStyleLbl="fgAcc1" presStyleIdx="0" presStyleCnt="4">
        <dgm:presLayoutVars>
          <dgm:bulletEnabled val="1"/>
        </dgm:presLayoutVars>
      </dgm:prSet>
      <dgm:spPr bwMode="auto"/>
    </dgm:pt>
    <dgm:pt modelId="{3676EE8F-CC20-4620-9DFA-DD64A58C7139}" type="pres">
      <dgm:prSet presAssocID="{FBC07168-88E8-4257-A93A-A45B3A635BB9}" presName="sibTrans" presStyleLbl="sibTrans2D1" presStyleIdx="0" presStyleCnt="3"/>
      <dgm:spPr bwMode="auto"/>
    </dgm:pt>
    <dgm:pt modelId="{818D8140-C3B3-4B0C-9D4A-FBCA0F81AC9D}" type="pres">
      <dgm:prSet presAssocID="{FBC07168-88E8-4257-A93A-A45B3A635BB9}" presName="connTx" presStyleLbl="sibTrans2D1" presStyleIdx="0" presStyleCnt="3"/>
      <dgm:spPr bwMode="auto"/>
    </dgm:pt>
    <dgm:pt modelId="{0214F57C-8B7C-471A-897C-66C2100B321A}" type="pres">
      <dgm:prSet presAssocID="{511E3A01-F640-4E89-94EB-85A66539634C}" presName="composite" presStyleCnt="0"/>
      <dgm:spPr bwMode="auto"/>
    </dgm:pt>
    <dgm:pt modelId="{30AB3CF2-5881-4061-B828-9132B3E3BA87}" type="pres">
      <dgm:prSet presAssocID="{511E3A01-F640-4E89-94EB-85A66539634C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391CD797-3D5D-4FAB-8D4C-49520A1B5F69}" type="pres">
      <dgm:prSet presAssocID="{511E3A01-F640-4E89-94EB-85A66539634C}" presName="parSh" presStyleLbl="node1" presStyleIdx="1" presStyleCnt="4"/>
      <dgm:spPr bwMode="auto"/>
    </dgm:pt>
    <dgm:pt modelId="{42F39629-5C3E-49AF-86F7-EDDAE0C1B0D8}" type="pres">
      <dgm:prSet presAssocID="{511E3A01-F640-4E89-94EB-85A66539634C}" presName="desTx" presStyleLbl="fgAcc1" presStyleIdx="1" presStyleCnt="4">
        <dgm:presLayoutVars>
          <dgm:bulletEnabled val="1"/>
        </dgm:presLayoutVars>
      </dgm:prSet>
      <dgm:spPr bwMode="auto"/>
    </dgm:pt>
    <dgm:pt modelId="{1EBC5147-7CCB-476F-BCEF-54B971732B06}" type="pres">
      <dgm:prSet presAssocID="{E4C415AE-18C7-4603-9259-B8FDB822189C}" presName="sibTrans" presStyleLbl="sibTrans2D1" presStyleIdx="1" presStyleCnt="3"/>
      <dgm:spPr bwMode="auto"/>
    </dgm:pt>
    <dgm:pt modelId="{868877E8-39D8-400E-B138-A1F87A847719}" type="pres">
      <dgm:prSet presAssocID="{E4C415AE-18C7-4603-9259-B8FDB822189C}" presName="connTx" presStyleLbl="sibTrans2D1" presStyleIdx="1" presStyleCnt="3"/>
      <dgm:spPr bwMode="auto"/>
    </dgm:pt>
    <dgm:pt modelId="{97AA7298-22C5-4A0A-98B6-A2914F514CC6}" type="pres">
      <dgm:prSet presAssocID="{3CC0C0B2-F392-48D7-B223-C77CA1EC7FCD}" presName="composite" presStyleCnt="0"/>
      <dgm:spPr bwMode="auto"/>
    </dgm:pt>
    <dgm:pt modelId="{DC236ED5-2D7D-4B1E-8408-E9C1903456AE}" type="pres">
      <dgm:prSet presAssocID="{3CC0C0B2-F392-48D7-B223-C77CA1EC7FCD}" presName="parTx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26DBACE7-F101-4D64-ACD0-A04A24D30C81}" type="pres">
      <dgm:prSet presAssocID="{3CC0C0B2-F392-48D7-B223-C77CA1EC7FCD}" presName="parSh" presStyleLbl="node1" presStyleIdx="2" presStyleCnt="4"/>
      <dgm:spPr bwMode="auto"/>
    </dgm:pt>
    <dgm:pt modelId="{4379743E-B31A-432C-A641-9AD24E530043}" type="pres">
      <dgm:prSet presAssocID="{3CC0C0B2-F392-48D7-B223-C77CA1EC7FCD}" presName="desTx" presStyleLbl="fgAcc1" presStyleIdx="2" presStyleCnt="4">
        <dgm:presLayoutVars>
          <dgm:bulletEnabled val="1"/>
        </dgm:presLayoutVars>
      </dgm:prSet>
      <dgm:spPr bwMode="auto"/>
    </dgm:pt>
    <dgm:pt modelId="{65962850-D65D-4693-AA0E-9563944CDCCA}" type="pres">
      <dgm:prSet presAssocID="{28314F3B-1AA7-4891-86D9-4401E9B0435D}" presName="sibTrans" presStyleLbl="sibTrans2D1" presStyleIdx="2" presStyleCnt="3"/>
      <dgm:spPr bwMode="auto"/>
    </dgm:pt>
    <dgm:pt modelId="{219D15CA-7DB5-463A-BC50-116C05B6B187}" type="pres">
      <dgm:prSet presAssocID="{28314F3B-1AA7-4891-86D9-4401E9B0435D}" presName="connTx" presStyleLbl="sibTrans2D1" presStyleIdx="2" presStyleCnt="3"/>
      <dgm:spPr bwMode="auto"/>
    </dgm:pt>
    <dgm:pt modelId="{B7660676-9982-4000-880C-4A6EE306B97D}" type="pres">
      <dgm:prSet presAssocID="{D86073C7-D622-4D64-B805-4803D4210B77}" presName="composite" presStyleCnt="0"/>
      <dgm:spPr bwMode="auto"/>
    </dgm:pt>
    <dgm:pt modelId="{0EB7B1D8-31A7-4C32-A576-550F646F43D4}" type="pres">
      <dgm:prSet presAssocID="{D86073C7-D622-4D64-B805-4803D4210B77}" presName="parTx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D8270213-28C5-4C95-B2D9-B97AEC1B9BAD}" type="pres">
      <dgm:prSet presAssocID="{D86073C7-D622-4D64-B805-4803D4210B77}" presName="parSh" presStyleLbl="node1" presStyleIdx="3" presStyleCnt="4"/>
      <dgm:spPr bwMode="auto"/>
    </dgm:pt>
    <dgm:pt modelId="{5E836BB5-E033-432C-A9BD-275C8A9A8E88}" type="pres">
      <dgm:prSet presAssocID="{D86073C7-D622-4D64-B805-4803D4210B77}" presName="desTx" presStyleLbl="fgAcc1" presStyleIdx="3" presStyleCnt="4">
        <dgm:presLayoutVars>
          <dgm:bulletEnabled val="1"/>
        </dgm:presLayoutVars>
      </dgm:prSet>
      <dgm:spPr bwMode="auto"/>
    </dgm:pt>
  </dgm:ptLst>
  <dgm:cxnLst>
    <dgm:cxn modelId="{A53C9501-9513-4011-AD44-6994D2148422}" srcId="{D86073C7-D622-4D64-B805-4803D4210B77}" destId="{20E5E0D6-0C22-4E37-B0D1-35777038FBD5}" srcOrd="0" destOrd="0" parTransId="{65A9802D-78BB-4CE9-9428-AD7EE92DDA51}" sibTransId="{153CA83A-1797-44AA-888B-D4FC661C2D9A}"/>
    <dgm:cxn modelId="{FD7CD108-49AC-4DC6-83BE-32B2A0718817}" type="presOf" srcId="{D86073C7-D622-4D64-B805-4803D4210B77}" destId="{0EB7B1D8-31A7-4C32-A576-550F646F43D4}" srcOrd="0" destOrd="0" presId="urn:microsoft.com/office/officeart/2005/8/layout/process3"/>
    <dgm:cxn modelId="{D78E7609-4935-40CF-99D7-318AE7B16CFC}" srcId="{511E3A01-F640-4E89-94EB-85A66539634C}" destId="{7FE268F5-9824-4F0E-9B49-A3CE7EDF2993}" srcOrd="0" destOrd="0" parTransId="{D6785EBB-F854-4218-AA9E-193182BBA261}" sibTransId="{22325ACA-7F22-49BF-A91C-F51214C759C4}"/>
    <dgm:cxn modelId="{066E3E0D-C0BB-4A7D-86B3-6F32390691F2}" type="presOf" srcId="{3CC0C0B2-F392-48D7-B223-C77CA1EC7FCD}" destId="{DC236ED5-2D7D-4B1E-8408-E9C1903456AE}" srcOrd="0" destOrd="0" presId="urn:microsoft.com/office/officeart/2005/8/layout/process3"/>
    <dgm:cxn modelId="{9B974111-3FDB-4124-80CC-2616F32EA398}" type="presOf" srcId="{7736CFDA-55B3-4789-9FB2-C7859EBF3EE4}" destId="{5E836BB5-E033-432C-A9BD-275C8A9A8E88}" srcOrd="0" destOrd="1" presId="urn:microsoft.com/office/officeart/2005/8/layout/process3"/>
    <dgm:cxn modelId="{92F1A317-9D08-4E70-A161-CD48F7DBB893}" srcId="{511E3A01-F640-4E89-94EB-85A66539634C}" destId="{33BA669B-4ABE-47F6-8F7A-1134864D079A}" srcOrd="1" destOrd="0" parTransId="{5B6DFD7A-DA49-4A74-B1EA-4E4195746D49}" sibTransId="{5020B9E9-D64B-4357-A8A7-634CE099B49C}"/>
    <dgm:cxn modelId="{7D61BD1E-CEC4-4A27-B5FF-BE13FEC3A061}" type="presOf" srcId="{28314F3B-1AA7-4891-86D9-4401E9B0435D}" destId="{65962850-D65D-4693-AA0E-9563944CDCCA}" srcOrd="0" destOrd="0" presId="urn:microsoft.com/office/officeart/2005/8/layout/process3"/>
    <dgm:cxn modelId="{85F1D524-CC77-48FD-856D-3BA76C39FDF0}" type="presOf" srcId="{5F1A8983-DBF0-4924-BECF-6A8B7C5F3966}" destId="{42F39629-5C3E-49AF-86F7-EDDAE0C1B0D8}" srcOrd="0" destOrd="2" presId="urn:microsoft.com/office/officeart/2005/8/layout/process3"/>
    <dgm:cxn modelId="{2B333838-39A2-453C-A02E-108855A693EC}" srcId="{3B4317E1-A463-4904-A1D8-2A24E191B022}" destId="{D86073C7-D622-4D64-B805-4803D4210B77}" srcOrd="3" destOrd="0" parTransId="{B9FD179C-A4ED-4C9B-80A6-EF1CF0E59E42}" sibTransId="{12A181B1-F74E-4DE7-A4FA-00BB18F2FDF3}"/>
    <dgm:cxn modelId="{9DCA803B-B4E5-452B-BF81-2514E28EACFC}" type="presOf" srcId="{32D661B6-D67B-4AE5-9BB2-B4273AE53C24}" destId="{D3A2C91F-4E36-49BA-98C6-B3D04FBE0639}" srcOrd="0" destOrd="1" presId="urn:microsoft.com/office/officeart/2005/8/layout/process3"/>
    <dgm:cxn modelId="{BDC6053C-EC63-4354-AE7A-D614BB8F7ACD}" type="presOf" srcId="{7FE268F5-9824-4F0E-9B49-A3CE7EDF2993}" destId="{42F39629-5C3E-49AF-86F7-EDDAE0C1B0D8}" srcOrd="0" destOrd="0" presId="urn:microsoft.com/office/officeart/2005/8/layout/process3"/>
    <dgm:cxn modelId="{54864F5C-30D8-4C79-AC3E-0D209A15801A}" type="presOf" srcId="{511E3A01-F640-4E89-94EB-85A66539634C}" destId="{30AB3CF2-5881-4061-B828-9132B3E3BA87}" srcOrd="0" destOrd="0" presId="urn:microsoft.com/office/officeart/2005/8/layout/process3"/>
    <dgm:cxn modelId="{24152C5E-3FB9-4A27-BCDB-A5D65A408731}" type="presOf" srcId="{B7F52238-9E22-4D3F-BB8D-EB1B04BF26B8}" destId="{6F86964E-2453-46E3-B075-3DFEF6030CBF}" srcOrd="0" destOrd="0" presId="urn:microsoft.com/office/officeart/2005/8/layout/process3"/>
    <dgm:cxn modelId="{F760C460-44DF-4CAA-9F0E-04A5E098233A}" type="presOf" srcId="{3CC0C0B2-F392-48D7-B223-C77CA1EC7FCD}" destId="{26DBACE7-F101-4D64-ACD0-A04A24D30C81}" srcOrd="1" destOrd="0" presId="urn:microsoft.com/office/officeart/2005/8/layout/process3"/>
    <dgm:cxn modelId="{CC786762-88C2-4236-B0B0-634F9DD2D95D}" type="presOf" srcId="{8D619888-D468-4AFE-9BC6-1580BC66125E}" destId="{4379743E-B31A-432C-A641-9AD24E530043}" srcOrd="0" destOrd="2" presId="urn:microsoft.com/office/officeart/2005/8/layout/process3"/>
    <dgm:cxn modelId="{C9189C46-103F-4E35-BB7C-5DA49012AB90}" type="presOf" srcId="{33BA669B-4ABE-47F6-8F7A-1134864D079A}" destId="{42F39629-5C3E-49AF-86F7-EDDAE0C1B0D8}" srcOrd="0" destOrd="1" presId="urn:microsoft.com/office/officeart/2005/8/layout/process3"/>
    <dgm:cxn modelId="{636A3D47-284A-468A-9F88-88DC3A7E8300}" type="presOf" srcId="{75F3F4CA-C24A-44DC-93E2-AECAFFD8991A}" destId="{4379743E-B31A-432C-A641-9AD24E530043}" srcOrd="0" destOrd="0" presId="urn:microsoft.com/office/officeart/2005/8/layout/process3"/>
    <dgm:cxn modelId="{6A4EE969-F9BC-470D-B237-E584FE32A409}" srcId="{B7F52238-9E22-4D3F-BB8D-EB1B04BF26B8}" destId="{E0EC789D-1E1D-4484-B3B5-C69077041777}" srcOrd="0" destOrd="0" parTransId="{DEB3AABD-508F-42F5-B50A-7948318704DC}" sibTransId="{07F06A40-54D9-4699-8F25-AEEFE749264A}"/>
    <dgm:cxn modelId="{F041AC6A-EF6C-4EED-820D-633450BE2B38}" type="presOf" srcId="{2A89B820-5C40-4433-BF9F-7AD96DF0D756}" destId="{D3A2C91F-4E36-49BA-98C6-B3D04FBE0639}" srcOrd="0" destOrd="2" presId="urn:microsoft.com/office/officeart/2005/8/layout/process3"/>
    <dgm:cxn modelId="{136E056F-36CC-476E-AFF0-1A50A8AC2B97}" type="presOf" srcId="{D86073C7-D622-4D64-B805-4803D4210B77}" destId="{D8270213-28C5-4C95-B2D9-B97AEC1B9BAD}" srcOrd="1" destOrd="0" presId="urn:microsoft.com/office/officeart/2005/8/layout/process3"/>
    <dgm:cxn modelId="{8BCF8870-474B-4F23-87D6-0C35887AE9CB}" srcId="{D86073C7-D622-4D64-B805-4803D4210B77}" destId="{C4BF2620-E418-4A25-AF4B-931020ADD138}" srcOrd="2" destOrd="0" parTransId="{351BEB3D-D6C4-479B-9295-287036CA9786}" sibTransId="{A18A3BCD-C320-40CF-BDDC-D8D3F9DE99F1}"/>
    <dgm:cxn modelId="{4A2C5F74-25C8-49A8-B1C1-16D247921723}" type="presOf" srcId="{FBC07168-88E8-4257-A93A-A45B3A635BB9}" destId="{3676EE8F-CC20-4620-9DFA-DD64A58C7139}" srcOrd="0" destOrd="0" presId="urn:microsoft.com/office/officeart/2005/8/layout/process3"/>
    <dgm:cxn modelId="{36128877-0A39-45CE-9804-97F3A7567AEE}" type="presOf" srcId="{28314F3B-1AA7-4891-86D9-4401E9B0435D}" destId="{219D15CA-7DB5-463A-BC50-116C05B6B187}" srcOrd="1" destOrd="0" presId="urn:microsoft.com/office/officeart/2005/8/layout/process3"/>
    <dgm:cxn modelId="{63336E59-949C-45B3-8036-138B8A6FDABE}" type="presOf" srcId="{E4C415AE-18C7-4603-9259-B8FDB822189C}" destId="{1EBC5147-7CCB-476F-BCEF-54B971732B06}" srcOrd="0" destOrd="0" presId="urn:microsoft.com/office/officeart/2005/8/layout/process3"/>
    <dgm:cxn modelId="{FEACDB59-4B95-46A6-B75C-6C30A44AAB72}" srcId="{3B4317E1-A463-4904-A1D8-2A24E191B022}" destId="{B7F52238-9E22-4D3F-BB8D-EB1B04BF26B8}" srcOrd="0" destOrd="0" parTransId="{2412C058-BA73-4138-8BBA-9D86FC554DF0}" sibTransId="{FBC07168-88E8-4257-A93A-A45B3A635BB9}"/>
    <dgm:cxn modelId="{A1D4E57F-0675-4A5C-945E-9CA750DBAB91}" type="presOf" srcId="{E0EC789D-1E1D-4484-B3B5-C69077041777}" destId="{D3A2C91F-4E36-49BA-98C6-B3D04FBE0639}" srcOrd="0" destOrd="0" presId="urn:microsoft.com/office/officeart/2005/8/layout/process3"/>
    <dgm:cxn modelId="{15E2A280-E6A4-4FDB-ADB3-C5EC1F62E5D8}" type="presOf" srcId="{B7F52238-9E22-4D3F-BB8D-EB1B04BF26B8}" destId="{21237BD6-B005-4D1E-A101-510BFF33B11F}" srcOrd="1" destOrd="0" presId="urn:microsoft.com/office/officeart/2005/8/layout/process3"/>
    <dgm:cxn modelId="{AE8E5C86-4E49-4474-8101-29DBAFA0D560}" type="presOf" srcId="{FBC07168-88E8-4257-A93A-A45B3A635BB9}" destId="{818D8140-C3B3-4B0C-9D4A-FBCA0F81AC9D}" srcOrd="1" destOrd="0" presId="urn:microsoft.com/office/officeart/2005/8/layout/process3"/>
    <dgm:cxn modelId="{E295248E-DDEF-4453-ADEA-A8D102EB0054}" srcId="{511E3A01-F640-4E89-94EB-85A66539634C}" destId="{5F1A8983-DBF0-4924-BECF-6A8B7C5F3966}" srcOrd="2" destOrd="0" parTransId="{DFC8E88C-B535-4845-BD42-5D8A71F88383}" sibTransId="{8477F96A-3735-4889-BBDF-B248EA168E06}"/>
    <dgm:cxn modelId="{430E6299-A77A-4928-997C-4420F801F44A}" srcId="{B7F52238-9E22-4D3F-BB8D-EB1B04BF26B8}" destId="{2A89B820-5C40-4433-BF9F-7AD96DF0D756}" srcOrd="2" destOrd="0" parTransId="{4330A8A7-9C3F-4CB2-824B-585824F4DFEB}" sibTransId="{1E033991-D450-44E8-9C2E-7EEAC5E71BEB}"/>
    <dgm:cxn modelId="{6908819E-B3B0-488A-AF94-6EA62DD530CB}" type="presOf" srcId="{511E3A01-F640-4E89-94EB-85A66539634C}" destId="{391CD797-3D5D-4FAB-8D4C-49520A1B5F69}" srcOrd="1" destOrd="0" presId="urn:microsoft.com/office/officeart/2005/8/layout/process3"/>
    <dgm:cxn modelId="{3D02949F-9642-48F2-BBBD-111A0A1AC0A8}" srcId="{D86073C7-D622-4D64-B805-4803D4210B77}" destId="{7736CFDA-55B3-4789-9FB2-C7859EBF3EE4}" srcOrd="1" destOrd="0" parTransId="{83ADDF54-9879-4CAE-BA75-F722D00ACC64}" sibTransId="{2BFA3396-01B6-4CE2-A2E9-6DDB9FA41282}"/>
    <dgm:cxn modelId="{D0553FA1-6AC5-4A5E-84AC-29CD17D36C5F}" type="presOf" srcId="{3B4317E1-A463-4904-A1D8-2A24E191B022}" destId="{220F2273-9843-43B4-B2A8-40F2B980A601}" srcOrd="0" destOrd="0" presId="urn:microsoft.com/office/officeart/2005/8/layout/process3"/>
    <dgm:cxn modelId="{D9513EA2-83A5-406C-9303-0FDECFBE56BC}" srcId="{3CC0C0B2-F392-48D7-B223-C77CA1EC7FCD}" destId="{8A148BF4-4CCB-4121-8E02-98B4A0FD3BB7}" srcOrd="1" destOrd="0" parTransId="{5FC18942-868B-4E46-84A5-F5D9BCF7EE56}" sibTransId="{F11A6284-1113-4B8A-BA43-92833B24C7F2}"/>
    <dgm:cxn modelId="{4BA86CA8-2FF2-493B-AECA-083E0B1A7B78}" srcId="{B7F52238-9E22-4D3F-BB8D-EB1B04BF26B8}" destId="{32D661B6-D67B-4AE5-9BB2-B4273AE53C24}" srcOrd="1" destOrd="0" parTransId="{863AF097-1227-42CD-86DB-0698558BC7E1}" sibTransId="{7159CFD5-58E9-465E-BDBB-22430A86EE67}"/>
    <dgm:cxn modelId="{5E5C97AB-EFBB-49FE-868C-920E922269BB}" srcId="{3CC0C0B2-F392-48D7-B223-C77CA1EC7FCD}" destId="{75F3F4CA-C24A-44DC-93E2-AECAFFD8991A}" srcOrd="0" destOrd="0" parTransId="{65A7999F-08C8-4BAF-8CCE-38565EB5E575}" sibTransId="{E8C50D4F-B67C-4762-A458-17E0FC60750B}"/>
    <dgm:cxn modelId="{ABAF1EAE-01DE-442A-B4D1-288BA0921FE3}" srcId="{3B4317E1-A463-4904-A1D8-2A24E191B022}" destId="{3CC0C0B2-F392-48D7-B223-C77CA1EC7FCD}" srcOrd="2" destOrd="0" parTransId="{C8BA3A54-7176-4CF0-8DE5-50AAADA2A4B9}" sibTransId="{28314F3B-1AA7-4891-86D9-4401E9B0435D}"/>
    <dgm:cxn modelId="{C70E5AB6-F4E7-47CB-84B2-DFC18DBB1888}" srcId="{3B4317E1-A463-4904-A1D8-2A24E191B022}" destId="{511E3A01-F640-4E89-94EB-85A66539634C}" srcOrd="1" destOrd="0" parTransId="{CD764275-83DD-416C-89E2-A392251D8C40}" sibTransId="{E4C415AE-18C7-4603-9259-B8FDB822189C}"/>
    <dgm:cxn modelId="{28BFAFC3-4E0C-409A-8ABB-313E864CD5E7}" type="presOf" srcId="{8A148BF4-4CCB-4121-8E02-98B4A0FD3BB7}" destId="{4379743E-B31A-432C-A641-9AD24E530043}" srcOrd="0" destOrd="1" presId="urn:microsoft.com/office/officeart/2005/8/layout/process3"/>
    <dgm:cxn modelId="{5F7EEDC5-783B-472D-B04A-64A84381C2F8}" type="presOf" srcId="{E4C415AE-18C7-4603-9259-B8FDB822189C}" destId="{868877E8-39D8-400E-B138-A1F87A847719}" srcOrd="1" destOrd="0" presId="urn:microsoft.com/office/officeart/2005/8/layout/process3"/>
    <dgm:cxn modelId="{627907CD-0662-46A2-9FFD-97CEA7DAD4D6}" srcId="{3CC0C0B2-F392-48D7-B223-C77CA1EC7FCD}" destId="{8D619888-D468-4AFE-9BC6-1580BC66125E}" srcOrd="2" destOrd="0" parTransId="{46E523D0-CE39-4C27-845A-B9C276BC9F18}" sibTransId="{790FAB4F-2110-4ADB-9072-0AB6CA9799B4}"/>
    <dgm:cxn modelId="{942627D4-D150-45DE-BCED-98AC7D15AC82}" srcId="{511E3A01-F640-4E89-94EB-85A66539634C}" destId="{4DD6B379-F39A-4A8D-B504-69BA7861F6E9}" srcOrd="3" destOrd="0" parTransId="{213DAC6D-700B-45B5-B0D6-EB69A0758385}" sibTransId="{B5DA29AC-E224-490E-A44B-F1254CAF5CE6}"/>
    <dgm:cxn modelId="{5FDC05E6-4CA9-4272-A56F-E8B07F6060B5}" type="presOf" srcId="{C4BF2620-E418-4A25-AF4B-931020ADD138}" destId="{5E836BB5-E033-432C-A9BD-275C8A9A8E88}" srcOrd="0" destOrd="2" presId="urn:microsoft.com/office/officeart/2005/8/layout/process3"/>
    <dgm:cxn modelId="{BA372BF3-52FF-4623-A7D2-309598E8C5BF}" type="presOf" srcId="{20E5E0D6-0C22-4E37-B0D1-35777038FBD5}" destId="{5E836BB5-E033-432C-A9BD-275C8A9A8E88}" srcOrd="0" destOrd="0" presId="urn:microsoft.com/office/officeart/2005/8/layout/process3"/>
    <dgm:cxn modelId="{C23EC8FE-7D10-4597-84D3-6B3E4D6A9903}" type="presOf" srcId="{4DD6B379-F39A-4A8D-B504-69BA7861F6E9}" destId="{42F39629-5C3E-49AF-86F7-EDDAE0C1B0D8}" srcOrd="0" destOrd="3" presId="urn:microsoft.com/office/officeart/2005/8/layout/process3"/>
    <dgm:cxn modelId="{E3B4CA63-005C-4DD5-BA7D-C06CA89CBE09}" type="presParOf" srcId="{220F2273-9843-43B4-B2A8-40F2B980A601}" destId="{126B666B-EE22-4EFB-B389-BB1027693FE3}" srcOrd="0" destOrd="0" presId="urn:microsoft.com/office/officeart/2005/8/layout/process3"/>
    <dgm:cxn modelId="{8F104A8A-7867-496C-AC94-CD6D98350BA1}" type="presParOf" srcId="{126B666B-EE22-4EFB-B389-BB1027693FE3}" destId="{6F86964E-2453-46E3-B075-3DFEF6030CBF}" srcOrd="0" destOrd="0" presId="urn:microsoft.com/office/officeart/2005/8/layout/process3"/>
    <dgm:cxn modelId="{05AED5D9-38D8-4282-B953-121466014CDE}" type="presParOf" srcId="{126B666B-EE22-4EFB-B389-BB1027693FE3}" destId="{21237BD6-B005-4D1E-A101-510BFF33B11F}" srcOrd="1" destOrd="0" presId="urn:microsoft.com/office/officeart/2005/8/layout/process3"/>
    <dgm:cxn modelId="{C44A1875-E26A-4FA3-8603-F2BF407127E9}" type="presParOf" srcId="{126B666B-EE22-4EFB-B389-BB1027693FE3}" destId="{D3A2C91F-4E36-49BA-98C6-B3D04FBE0639}" srcOrd="2" destOrd="0" presId="urn:microsoft.com/office/officeart/2005/8/layout/process3"/>
    <dgm:cxn modelId="{48193BD8-0D78-44C3-89F4-6A78423DDF26}" type="presParOf" srcId="{220F2273-9843-43B4-B2A8-40F2B980A601}" destId="{3676EE8F-CC20-4620-9DFA-DD64A58C7139}" srcOrd="1" destOrd="0" presId="urn:microsoft.com/office/officeart/2005/8/layout/process3"/>
    <dgm:cxn modelId="{D976BF09-48EE-4361-8BA4-D376CA5FD214}" type="presParOf" srcId="{3676EE8F-CC20-4620-9DFA-DD64A58C7139}" destId="{818D8140-C3B3-4B0C-9D4A-FBCA0F81AC9D}" srcOrd="0" destOrd="0" presId="urn:microsoft.com/office/officeart/2005/8/layout/process3"/>
    <dgm:cxn modelId="{2EA2366E-6CDE-48CA-AEAF-39B0393E36DD}" type="presParOf" srcId="{220F2273-9843-43B4-B2A8-40F2B980A601}" destId="{0214F57C-8B7C-471A-897C-66C2100B321A}" srcOrd="2" destOrd="0" presId="urn:microsoft.com/office/officeart/2005/8/layout/process3"/>
    <dgm:cxn modelId="{2E10433B-F0D2-4135-BBA8-1022876E7696}" type="presParOf" srcId="{0214F57C-8B7C-471A-897C-66C2100B321A}" destId="{30AB3CF2-5881-4061-B828-9132B3E3BA87}" srcOrd="0" destOrd="0" presId="urn:microsoft.com/office/officeart/2005/8/layout/process3"/>
    <dgm:cxn modelId="{9A0C0EBD-3937-4C62-B1B9-0E91A64DBA1C}" type="presParOf" srcId="{0214F57C-8B7C-471A-897C-66C2100B321A}" destId="{391CD797-3D5D-4FAB-8D4C-49520A1B5F69}" srcOrd="1" destOrd="0" presId="urn:microsoft.com/office/officeart/2005/8/layout/process3"/>
    <dgm:cxn modelId="{94F546D4-5A94-46B0-A8A1-99FC00EB0BEF}" type="presParOf" srcId="{0214F57C-8B7C-471A-897C-66C2100B321A}" destId="{42F39629-5C3E-49AF-86F7-EDDAE0C1B0D8}" srcOrd="2" destOrd="0" presId="urn:microsoft.com/office/officeart/2005/8/layout/process3"/>
    <dgm:cxn modelId="{3DB9B5C8-DD12-4E90-8BC8-F4EC44349B13}" type="presParOf" srcId="{220F2273-9843-43B4-B2A8-40F2B980A601}" destId="{1EBC5147-7CCB-476F-BCEF-54B971732B06}" srcOrd="3" destOrd="0" presId="urn:microsoft.com/office/officeart/2005/8/layout/process3"/>
    <dgm:cxn modelId="{135D446F-7B36-4E3A-BD1B-370D32709D7C}" type="presParOf" srcId="{1EBC5147-7CCB-476F-BCEF-54B971732B06}" destId="{868877E8-39D8-400E-B138-A1F87A847719}" srcOrd="0" destOrd="0" presId="urn:microsoft.com/office/officeart/2005/8/layout/process3"/>
    <dgm:cxn modelId="{B0F19D36-7459-4C5D-82AB-5052F2B7DE54}" type="presParOf" srcId="{220F2273-9843-43B4-B2A8-40F2B980A601}" destId="{97AA7298-22C5-4A0A-98B6-A2914F514CC6}" srcOrd="4" destOrd="0" presId="urn:microsoft.com/office/officeart/2005/8/layout/process3"/>
    <dgm:cxn modelId="{28D2AFE8-6B5B-40A2-9B1A-233005E2CE6C}" type="presParOf" srcId="{97AA7298-22C5-4A0A-98B6-A2914F514CC6}" destId="{DC236ED5-2D7D-4B1E-8408-E9C1903456AE}" srcOrd="0" destOrd="0" presId="urn:microsoft.com/office/officeart/2005/8/layout/process3"/>
    <dgm:cxn modelId="{4EA2EB8E-95F5-4C7D-88E1-85D1496117D2}" type="presParOf" srcId="{97AA7298-22C5-4A0A-98B6-A2914F514CC6}" destId="{26DBACE7-F101-4D64-ACD0-A04A24D30C81}" srcOrd="1" destOrd="0" presId="urn:microsoft.com/office/officeart/2005/8/layout/process3"/>
    <dgm:cxn modelId="{0DF61915-3F15-4B49-ADCA-7C9C582AA13E}" type="presParOf" srcId="{97AA7298-22C5-4A0A-98B6-A2914F514CC6}" destId="{4379743E-B31A-432C-A641-9AD24E530043}" srcOrd="2" destOrd="0" presId="urn:microsoft.com/office/officeart/2005/8/layout/process3"/>
    <dgm:cxn modelId="{A11C73BB-A3BF-4406-9785-7837E16820ED}" type="presParOf" srcId="{220F2273-9843-43B4-B2A8-40F2B980A601}" destId="{65962850-D65D-4693-AA0E-9563944CDCCA}" srcOrd="5" destOrd="0" presId="urn:microsoft.com/office/officeart/2005/8/layout/process3"/>
    <dgm:cxn modelId="{2B063702-B266-433D-A1CE-C36D629A7D25}" type="presParOf" srcId="{65962850-D65D-4693-AA0E-9563944CDCCA}" destId="{219D15CA-7DB5-463A-BC50-116C05B6B187}" srcOrd="0" destOrd="0" presId="urn:microsoft.com/office/officeart/2005/8/layout/process3"/>
    <dgm:cxn modelId="{9946CEC1-718C-4A7F-A93D-397BE8A197A6}" type="presParOf" srcId="{220F2273-9843-43B4-B2A8-40F2B980A601}" destId="{B7660676-9982-4000-880C-4A6EE306B97D}" srcOrd="6" destOrd="0" presId="urn:microsoft.com/office/officeart/2005/8/layout/process3"/>
    <dgm:cxn modelId="{F53FC6E4-BC98-42C0-A458-AEBE05A0ECB9}" type="presParOf" srcId="{B7660676-9982-4000-880C-4A6EE306B97D}" destId="{0EB7B1D8-31A7-4C32-A576-550F646F43D4}" srcOrd="0" destOrd="0" presId="urn:microsoft.com/office/officeart/2005/8/layout/process3"/>
    <dgm:cxn modelId="{9FD789A3-8F4B-4E0B-8A15-4B43F9523E05}" type="presParOf" srcId="{B7660676-9982-4000-880C-4A6EE306B97D}" destId="{D8270213-28C5-4C95-B2D9-B97AEC1B9BAD}" srcOrd="1" destOrd="0" presId="urn:microsoft.com/office/officeart/2005/8/layout/process3"/>
    <dgm:cxn modelId="{1982C85B-B072-4BA7-9982-C9F227D38310}" type="presParOf" srcId="{B7660676-9982-4000-880C-4A6EE306B97D}" destId="{5E836BB5-E033-432C-A9BD-275C8A9A8E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9D84-D06A-47A4-9E6C-61C632978BED}">
      <dsp:nvSpPr>
        <dsp:cNvPr id="0" name=""/>
        <dsp:cNvSpPr/>
      </dsp:nvSpPr>
      <dsp:spPr bwMode="auto">
        <a:xfrm rot="16200000">
          <a:off x="2795646" y="-2795646"/>
          <a:ext cx="3944292" cy="953558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1" kern="1200" dirty="0">
              <a:solidFill>
                <a:schemeClr val="tx1"/>
              </a:solidFill>
            </a:rPr>
            <a:t>Технологические изменения в стране: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1. Развитие искусственного интеллекта 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2. Цифровизация госуслуг 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3. Промышленная роботизация </a:t>
          </a:r>
          <a:endParaRPr sz="2300" kern="1200" dirty="0"/>
        </a:p>
      </dsp:txBody>
      <dsp:txXfrm rot="5400000">
        <a:off x="-1" y="1"/>
        <a:ext cx="9535585" cy="2958219"/>
      </dsp:txXfrm>
    </dsp:sp>
    <dsp:sp modelId="{2C85D575-0255-4916-89CD-1976CE21B481}">
      <dsp:nvSpPr>
        <dsp:cNvPr id="0" name=""/>
        <dsp:cNvSpPr/>
      </dsp:nvSpPr>
      <dsp:spPr bwMode="auto">
        <a:xfrm>
          <a:off x="9535585" y="0"/>
          <a:ext cx="9535585" cy="3944292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1" kern="1200" dirty="0">
              <a:solidFill>
                <a:schemeClr val="tx1"/>
              </a:solidFill>
            </a:rPr>
            <a:t>Экономические изменения в стране: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1. Высокая ключевая ставка сделала недоступными кредиты для бизнеса, что явилось триггером для снижения экономики</a:t>
          </a:r>
          <a:endParaRPr lang="ru-RU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2. Инфляция порождает спрос на инструменты экономии </a:t>
          </a:r>
          <a:endParaRPr lang="ru-RU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3. Из-за структурной перестройки экономики (импортозамещение и разрыв цепочек) возник спрос на отечественные </a:t>
          </a:r>
          <a:r>
            <a:rPr lang="en-US" sz="2300" b="0" kern="1200" dirty="0">
              <a:solidFill>
                <a:schemeClr val="tx1"/>
              </a:solidFill>
            </a:rPr>
            <a:t>AI-</a:t>
          </a:r>
          <a:r>
            <a:rPr lang="ru-RU" sz="2300" b="0" kern="1200" dirty="0">
              <a:solidFill>
                <a:schemeClr val="tx1"/>
              </a:solidFill>
            </a:rPr>
            <a:t>решения </a:t>
          </a:r>
          <a:endParaRPr sz="2300" kern="1200" dirty="0"/>
        </a:p>
      </dsp:txBody>
      <dsp:txXfrm>
        <a:off x="9535585" y="0"/>
        <a:ext cx="9535585" cy="2958219"/>
      </dsp:txXfrm>
    </dsp:sp>
    <dsp:sp modelId="{4E1F8E35-5106-4AFC-BD67-4878891C9F65}">
      <dsp:nvSpPr>
        <dsp:cNvPr id="0" name=""/>
        <dsp:cNvSpPr/>
      </dsp:nvSpPr>
      <dsp:spPr bwMode="auto">
        <a:xfrm rot="10800000">
          <a:off x="0" y="3944292"/>
          <a:ext cx="9535585" cy="3944292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1" kern="1200" dirty="0">
              <a:solidFill>
                <a:schemeClr val="tx1"/>
              </a:solidFill>
            </a:rPr>
            <a:t>Социальные изменения в обществе: 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1. Изменения возрастной структуры пользователя нейросетей: старшее поколение осваивает нейросети в 2,5 раза быстрее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2. Трансформация рынка труда: быстрый рост ИИ создаёт нехватку профильных специалистов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3. Новые возможности в госуслугах и социальной сфере: государство намерено активно внедрять ИИ в госуправление</a:t>
          </a:r>
          <a:endParaRPr sz="2300" kern="1200" dirty="0"/>
        </a:p>
      </dsp:txBody>
      <dsp:txXfrm rot="10800000">
        <a:off x="0" y="4930365"/>
        <a:ext cx="9535585" cy="2958219"/>
      </dsp:txXfrm>
    </dsp:sp>
    <dsp:sp modelId="{11CA6D3F-4AC1-428A-9C49-3925732ABAEA}">
      <dsp:nvSpPr>
        <dsp:cNvPr id="0" name=""/>
        <dsp:cNvSpPr/>
      </dsp:nvSpPr>
      <dsp:spPr bwMode="auto">
        <a:xfrm rot="5400000">
          <a:off x="12331231" y="1148646"/>
          <a:ext cx="3944292" cy="9535585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1" kern="1200" dirty="0">
              <a:solidFill>
                <a:schemeClr val="tx1"/>
              </a:solidFill>
            </a:rPr>
            <a:t>Изменения в нашей сфере / отрасли: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1. Российские </a:t>
          </a:r>
          <a:r>
            <a:rPr lang="en-US" sz="2300" b="0" kern="1200" dirty="0">
              <a:solidFill>
                <a:schemeClr val="tx1"/>
              </a:solidFill>
            </a:rPr>
            <a:t>IT-</a:t>
          </a:r>
          <a:r>
            <a:rPr lang="ru-RU" sz="2300" b="0" kern="1200" dirty="0">
              <a:solidFill>
                <a:schemeClr val="tx1"/>
              </a:solidFill>
            </a:rPr>
            <a:t>компании делают упор на создание собственных передовых решений, например, нейросеть от Яндекса 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2. Рынок ИИ растёт почти вдвое быстрее остального </a:t>
          </a:r>
          <a:r>
            <a:rPr lang="en-US" sz="2300" b="0" kern="1200" dirty="0">
              <a:solidFill>
                <a:schemeClr val="tx1"/>
              </a:solidFill>
            </a:rPr>
            <a:t>IT-</a:t>
          </a:r>
          <a:r>
            <a:rPr lang="ru-RU" sz="2300" b="0" kern="1200" dirty="0">
              <a:solidFill>
                <a:schemeClr val="tx1"/>
              </a:solidFill>
            </a:rPr>
            <a:t>сектора </a:t>
          </a:r>
          <a:endParaRPr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0" kern="1200" dirty="0">
              <a:solidFill>
                <a:schemeClr val="tx1"/>
              </a:solidFill>
            </a:rPr>
            <a:t>3. Почти половина компаний уже используют ИИ в пилотных проектах или экспериментах </a:t>
          </a:r>
          <a:endParaRPr sz="2300" kern="1200" dirty="0"/>
        </a:p>
      </dsp:txBody>
      <dsp:txXfrm rot="-5400000">
        <a:off x="9535584" y="4930365"/>
        <a:ext cx="9535585" cy="2958219"/>
      </dsp:txXfrm>
    </dsp:sp>
    <dsp:sp modelId="{342AF483-805B-49FE-866C-6F10A69CCD5F}">
      <dsp:nvSpPr>
        <dsp:cNvPr id="0" name=""/>
        <dsp:cNvSpPr/>
      </dsp:nvSpPr>
      <dsp:spPr bwMode="auto">
        <a:xfrm>
          <a:off x="6674909" y="2958219"/>
          <a:ext cx="5721351" cy="197214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1" kern="1200" dirty="0">
              <a:solidFill>
                <a:schemeClr val="tx1"/>
              </a:solidFill>
            </a:rPr>
            <a:t>Наша идея:</a:t>
          </a:r>
          <a:r>
            <a:rPr lang="ru-RU" sz="2300" b="0" kern="1200" dirty="0">
              <a:solidFill>
                <a:schemeClr val="tx1"/>
              </a:solidFill>
            </a:rPr>
            <a:t> Онлайн-курс по </a:t>
          </a:r>
          <a:r>
            <a:rPr lang="ru-RU" sz="2300" b="0" kern="1200" dirty="0" err="1">
              <a:solidFill>
                <a:schemeClr val="tx1"/>
              </a:solidFill>
            </a:rPr>
            <a:t>промптам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6771181" y="3054491"/>
        <a:ext cx="5528807" cy="17796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EA88-CDBD-4C39-B0AF-1FEDB963065E}">
      <dsp:nvSpPr>
        <dsp:cNvPr id="0" name=""/>
        <dsp:cNvSpPr/>
      </dsp:nvSpPr>
      <dsp:spPr bwMode="auto">
        <a:xfrm rot="10800000">
          <a:off x="1830365" y="2440"/>
          <a:ext cx="6486144" cy="78655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684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kern="1200" dirty="0">
              <a:solidFill>
                <a:schemeClr val="tx1"/>
              </a:solidFill>
            </a:rPr>
            <a:t>Упор на российские решения </a:t>
          </a:r>
          <a:endParaRPr sz="3500" kern="1200" dirty="0"/>
        </a:p>
      </dsp:txBody>
      <dsp:txXfrm rot="10800000">
        <a:off x="2027002" y="2440"/>
        <a:ext cx="6289507" cy="786550"/>
      </dsp:txXfrm>
    </dsp:sp>
    <dsp:sp modelId="{EB0C6E45-FF1F-4ABB-8498-533A80666BE5}">
      <dsp:nvSpPr>
        <dsp:cNvPr id="0" name=""/>
        <dsp:cNvSpPr/>
      </dsp:nvSpPr>
      <dsp:spPr bwMode="auto">
        <a:xfrm>
          <a:off x="1437090" y="2440"/>
          <a:ext cx="786550" cy="78655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60993EF-81A2-49EB-AA42-7141AB95EF92}">
      <dsp:nvSpPr>
        <dsp:cNvPr id="0" name=""/>
        <dsp:cNvSpPr/>
      </dsp:nvSpPr>
      <dsp:spPr bwMode="auto">
        <a:xfrm rot="10800000">
          <a:off x="1830365" y="1023782"/>
          <a:ext cx="6486144" cy="786550"/>
        </a:xfrm>
        <a:prstGeom prst="homePlat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684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kern="1200" dirty="0">
              <a:solidFill>
                <a:schemeClr val="tx1"/>
              </a:solidFill>
            </a:rPr>
            <a:t>«Живая библиотека» цепочек</a:t>
          </a:r>
          <a:endParaRPr sz="3500" kern="1200" dirty="0"/>
        </a:p>
      </dsp:txBody>
      <dsp:txXfrm rot="10800000">
        <a:off x="2027002" y="1023782"/>
        <a:ext cx="6289507" cy="786550"/>
      </dsp:txXfrm>
    </dsp:sp>
    <dsp:sp modelId="{E7837A0C-C3CF-4052-B9CD-366D4DA98A42}">
      <dsp:nvSpPr>
        <dsp:cNvPr id="0" name=""/>
        <dsp:cNvSpPr/>
      </dsp:nvSpPr>
      <dsp:spPr bwMode="auto">
        <a:xfrm>
          <a:off x="1437090" y="1023782"/>
          <a:ext cx="786550" cy="786550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8C6E6CD-2E4E-44B4-B8C7-D560A9824293}">
      <dsp:nvSpPr>
        <dsp:cNvPr id="0" name=""/>
        <dsp:cNvSpPr/>
      </dsp:nvSpPr>
      <dsp:spPr bwMode="auto">
        <a:xfrm rot="10800000">
          <a:off x="1830365" y="2045124"/>
          <a:ext cx="6486144" cy="786550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684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kern="1200" dirty="0">
              <a:solidFill>
                <a:schemeClr val="tx1"/>
              </a:solidFill>
            </a:rPr>
            <a:t>Критическое мышление</a:t>
          </a:r>
          <a:endParaRPr sz="3500" kern="1200" dirty="0"/>
        </a:p>
      </dsp:txBody>
      <dsp:txXfrm rot="10800000">
        <a:off x="2027002" y="2045124"/>
        <a:ext cx="6289507" cy="786550"/>
      </dsp:txXfrm>
    </dsp:sp>
    <dsp:sp modelId="{D0866CD9-875A-4248-9D52-FC054870A6DE}">
      <dsp:nvSpPr>
        <dsp:cNvPr id="0" name=""/>
        <dsp:cNvSpPr/>
      </dsp:nvSpPr>
      <dsp:spPr bwMode="auto">
        <a:xfrm>
          <a:off x="1437090" y="2045124"/>
          <a:ext cx="786550" cy="786550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B73D8A3-4EC4-43C2-92CA-86954A00E3E6}">
      <dsp:nvSpPr>
        <dsp:cNvPr id="0" name=""/>
        <dsp:cNvSpPr/>
      </dsp:nvSpPr>
      <dsp:spPr bwMode="auto">
        <a:xfrm rot="10800000">
          <a:off x="1830365" y="3066466"/>
          <a:ext cx="6486144" cy="786550"/>
        </a:xfrm>
        <a:prstGeom prst="homePlat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684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Адаптация под сферу деятельности</a:t>
          </a:r>
          <a:endParaRPr sz="350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sp:txBody>
      <dsp:txXfrm rot="10800000">
        <a:off x="2027002" y="3066466"/>
        <a:ext cx="6289507" cy="786550"/>
      </dsp:txXfrm>
    </dsp:sp>
    <dsp:sp modelId="{505763A3-9E47-4C46-80DD-66C17C0BDA2C}">
      <dsp:nvSpPr>
        <dsp:cNvPr id="0" name=""/>
        <dsp:cNvSpPr/>
      </dsp:nvSpPr>
      <dsp:spPr bwMode="auto">
        <a:xfrm>
          <a:off x="1437090" y="3066466"/>
          <a:ext cx="786550" cy="786550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BAA6D55-3219-4004-A941-F57D3BA1634B}">
      <dsp:nvSpPr>
        <dsp:cNvPr id="0" name=""/>
        <dsp:cNvSpPr/>
      </dsp:nvSpPr>
      <dsp:spPr bwMode="auto">
        <a:xfrm rot="10800000">
          <a:off x="1830365" y="4087808"/>
          <a:ext cx="6486144" cy="78655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684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kern="1200" dirty="0" err="1">
              <a:solidFill>
                <a:schemeClr val="tx1"/>
              </a:solidFill>
            </a:rPr>
            <a:t>Метрико</a:t>
          </a:r>
          <a:r>
            <a:rPr lang="ru-RU" sz="3500" kern="1200" dirty="0">
              <a:solidFill>
                <a:schemeClr val="tx1"/>
              </a:solidFill>
            </a:rPr>
            <a:t> «</a:t>
          </a:r>
          <a:r>
            <a:rPr lang="en-US" sz="3500" kern="1200" dirty="0">
              <a:solidFill>
                <a:schemeClr val="tx1"/>
              </a:solidFill>
            </a:rPr>
            <a:t>ROI</a:t>
          </a:r>
          <a:r>
            <a:rPr lang="ru-RU" sz="3500" kern="1200" dirty="0">
              <a:solidFill>
                <a:schemeClr val="tx1"/>
              </a:solidFill>
            </a:rPr>
            <a:t> </a:t>
          </a:r>
          <a:r>
            <a:rPr lang="ru-RU" sz="3500" kern="1200" dirty="0" err="1">
              <a:solidFill>
                <a:schemeClr val="tx1"/>
              </a:solidFill>
            </a:rPr>
            <a:t>промта</a:t>
          </a:r>
          <a:r>
            <a:rPr lang="ru-RU" sz="3500" kern="1200" dirty="0">
              <a:solidFill>
                <a:schemeClr val="tx1"/>
              </a:solidFill>
            </a:rPr>
            <a:t>»</a:t>
          </a:r>
          <a:endParaRPr sz="3500" kern="1200" dirty="0"/>
        </a:p>
      </dsp:txBody>
      <dsp:txXfrm rot="10800000">
        <a:off x="2027002" y="4087808"/>
        <a:ext cx="6289507" cy="786550"/>
      </dsp:txXfrm>
    </dsp:sp>
    <dsp:sp modelId="{108E93CD-C62C-4182-81E1-9B29937E26C0}">
      <dsp:nvSpPr>
        <dsp:cNvPr id="0" name=""/>
        <dsp:cNvSpPr/>
      </dsp:nvSpPr>
      <dsp:spPr bwMode="auto">
        <a:xfrm>
          <a:off x="1437090" y="4087808"/>
          <a:ext cx="786550" cy="786550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1</a:t>
          </a:r>
          <a:endParaRPr sz="2400" kern="12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563792" y="1012580"/>
        <a:ext cx="2402700" cy="1382760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2</a:t>
          </a:r>
          <a:endParaRPr sz="2400" kern="12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4561669" y="1012580"/>
        <a:ext cx="2402700" cy="1382760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3</a:t>
          </a:r>
          <a:endParaRPr sz="2400" kern="12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8559546" y="1012580"/>
        <a:ext cx="2402700" cy="1382760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4</a:t>
          </a:r>
          <a:endParaRPr sz="2400" kern="12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12557423" y="1012580"/>
        <a:ext cx="2402700" cy="1382760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5</a:t>
          </a:r>
          <a:endParaRPr sz="2400" kern="12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80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16555300" y="1012580"/>
        <a:ext cx="2402700" cy="1382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1</a:t>
          </a:r>
          <a:endParaRPr sz="2400" kern="12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563792" y="1012580"/>
        <a:ext cx="2402700" cy="1382760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2</a:t>
          </a:r>
          <a:endParaRPr sz="2400" kern="12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4561669" y="1012580"/>
        <a:ext cx="2402700" cy="1382760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3</a:t>
          </a:r>
          <a:endParaRPr sz="2400" kern="12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8559546" y="1012580"/>
        <a:ext cx="2402700" cy="1382760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4</a:t>
          </a:r>
          <a:endParaRPr sz="2400" kern="12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12557423" y="1012580"/>
        <a:ext cx="2402700" cy="1382760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900" kern="12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>
              <a:solidFill>
                <a:schemeClr val="tx1"/>
              </a:solidFill>
            </a:rPr>
            <a:t>Этап 5</a:t>
          </a:r>
          <a:endParaRPr sz="2400" kern="12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80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400" kern="1200">
              <a:solidFill>
                <a:schemeClr val="tx1"/>
              </a:solidFill>
            </a:rPr>
            <a:t>Опишите действия пользователя</a:t>
          </a:r>
          <a:endParaRPr sz="2400" kern="1200"/>
        </a:p>
      </dsp:txBody>
      <dsp:txXfrm>
        <a:off x="16555300" y="1012580"/>
        <a:ext cx="2402700" cy="1382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84BE2-B04E-4AA7-AA49-6D027564A34F}">
      <dsp:nvSpPr>
        <dsp:cNvPr id="0" name=""/>
        <dsp:cNvSpPr/>
      </dsp:nvSpPr>
      <dsp:spPr bwMode="auto">
        <a:xfrm>
          <a:off x="7163" y="2234042"/>
          <a:ext cx="4307519" cy="129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500" b="1" kern="1200">
              <a:solidFill>
                <a:schemeClr val="tx1"/>
              </a:solidFill>
            </a:rPr>
            <a:t>1 квартал</a:t>
          </a:r>
          <a:endParaRPr sz="4500" kern="1200"/>
        </a:p>
      </dsp:txBody>
      <dsp:txXfrm>
        <a:off x="7163" y="2234042"/>
        <a:ext cx="4307519" cy="1296000"/>
      </dsp:txXfrm>
    </dsp:sp>
    <dsp:sp modelId="{290ADE13-9F6A-47AA-A13B-D884602992A5}">
      <dsp:nvSpPr>
        <dsp:cNvPr id="0" name=""/>
        <dsp:cNvSpPr/>
      </dsp:nvSpPr>
      <dsp:spPr bwMode="auto">
        <a:xfrm>
          <a:off x="7163" y="3530043"/>
          <a:ext cx="4307519" cy="19764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4500" kern="1200"/>
            <a:t>Планируемые мероприятия</a:t>
          </a:r>
          <a:endParaRPr sz="4500" kern="1200"/>
        </a:p>
      </dsp:txBody>
      <dsp:txXfrm>
        <a:off x="7163" y="3530043"/>
        <a:ext cx="4307519" cy="1976400"/>
      </dsp:txXfrm>
    </dsp:sp>
    <dsp:sp modelId="{ABF5B616-156B-4ED8-8B76-4A20DBB4285B}">
      <dsp:nvSpPr>
        <dsp:cNvPr id="0" name=""/>
        <dsp:cNvSpPr/>
      </dsp:nvSpPr>
      <dsp:spPr bwMode="auto">
        <a:xfrm>
          <a:off x="4917736" y="2234042"/>
          <a:ext cx="4307519" cy="12960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500" b="1" kern="1200">
              <a:solidFill>
                <a:schemeClr val="tx1"/>
              </a:solidFill>
            </a:rPr>
            <a:t>2 квартал</a:t>
          </a:r>
          <a:endParaRPr sz="4500" kern="1200"/>
        </a:p>
      </dsp:txBody>
      <dsp:txXfrm>
        <a:off x="4917736" y="2234042"/>
        <a:ext cx="4307519" cy="1296000"/>
      </dsp:txXfrm>
    </dsp:sp>
    <dsp:sp modelId="{BCC869DD-795B-48B0-A5CE-656CDFABEE92}">
      <dsp:nvSpPr>
        <dsp:cNvPr id="0" name=""/>
        <dsp:cNvSpPr/>
      </dsp:nvSpPr>
      <dsp:spPr bwMode="auto">
        <a:xfrm>
          <a:off x="4917736" y="3530043"/>
          <a:ext cx="4307519" cy="197640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4500" kern="1200"/>
            <a:t>Планируемые мероприятия</a:t>
          </a:r>
          <a:endParaRPr sz="4500" kern="1200"/>
        </a:p>
      </dsp:txBody>
      <dsp:txXfrm>
        <a:off x="4917736" y="3530043"/>
        <a:ext cx="4307519" cy="1976400"/>
      </dsp:txXfrm>
    </dsp:sp>
    <dsp:sp modelId="{3829C460-9316-4C39-BB35-EE6A436CC838}">
      <dsp:nvSpPr>
        <dsp:cNvPr id="0" name=""/>
        <dsp:cNvSpPr/>
      </dsp:nvSpPr>
      <dsp:spPr bwMode="auto">
        <a:xfrm>
          <a:off x="9828308" y="2234042"/>
          <a:ext cx="4307519" cy="12960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500" b="1" kern="1200">
              <a:solidFill>
                <a:schemeClr val="tx1"/>
              </a:solidFill>
            </a:rPr>
            <a:t>3 квартал</a:t>
          </a:r>
          <a:endParaRPr sz="4500" kern="1200"/>
        </a:p>
      </dsp:txBody>
      <dsp:txXfrm>
        <a:off x="9828308" y="2234042"/>
        <a:ext cx="4307519" cy="1296000"/>
      </dsp:txXfrm>
    </dsp:sp>
    <dsp:sp modelId="{EC715864-ACE6-4A71-A732-EDF5DDFC919E}">
      <dsp:nvSpPr>
        <dsp:cNvPr id="0" name=""/>
        <dsp:cNvSpPr/>
      </dsp:nvSpPr>
      <dsp:spPr bwMode="auto">
        <a:xfrm>
          <a:off x="9828308" y="3530043"/>
          <a:ext cx="4307519" cy="1976400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4500" kern="1200"/>
            <a:t>Планируемые мероприятия</a:t>
          </a:r>
          <a:endParaRPr sz="4500" kern="1200"/>
        </a:p>
      </dsp:txBody>
      <dsp:txXfrm>
        <a:off x="9828308" y="3530043"/>
        <a:ext cx="4307519" cy="197640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2234042"/>
          <a:ext cx="4307519" cy="12960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500" b="1" kern="1200">
              <a:solidFill>
                <a:schemeClr val="tx1"/>
              </a:solidFill>
            </a:rPr>
            <a:t>4 квартал</a:t>
          </a:r>
          <a:endParaRPr sz="4500" kern="1200"/>
        </a:p>
      </dsp:txBody>
      <dsp:txXfrm>
        <a:off x="14738881" y="2234042"/>
        <a:ext cx="4307519" cy="1296000"/>
      </dsp:txXfrm>
    </dsp:sp>
    <dsp:sp modelId="{036E2860-D672-4917-9EEE-F6BD58E5F7E0}">
      <dsp:nvSpPr>
        <dsp:cNvPr id="0" name=""/>
        <dsp:cNvSpPr/>
      </dsp:nvSpPr>
      <dsp:spPr bwMode="auto">
        <a:xfrm>
          <a:off x="14738881" y="3530043"/>
          <a:ext cx="4307519" cy="19764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4500" kern="1200"/>
            <a:t>Планируемые мероприятия</a:t>
          </a:r>
          <a:endParaRPr sz="4500" kern="1200"/>
        </a:p>
      </dsp:txBody>
      <dsp:txXfrm>
        <a:off x="14738881" y="3530043"/>
        <a:ext cx="4307519" cy="1976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094BB-F90B-42CF-84EB-2CC711C0E56E}">
      <dsp:nvSpPr>
        <dsp:cNvPr id="0" name=""/>
        <dsp:cNvSpPr/>
      </dsp:nvSpPr>
      <dsp:spPr bwMode="auto">
        <a:xfrm>
          <a:off x="-7997898" y="-1221839"/>
          <a:ext cx="9516003" cy="9516003"/>
        </a:xfrm>
        <a:prstGeom prst="blockArc">
          <a:avLst>
            <a:gd name="adj1" fmla="val 18900000"/>
            <a:gd name="adj2" fmla="val 2700000"/>
            <a:gd name="adj3" fmla="val 22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BF8EF25-452D-4687-93A6-51A0793377E6}">
      <dsp:nvSpPr>
        <dsp:cNvPr id="0" name=""/>
        <dsp:cNvSpPr/>
      </dsp:nvSpPr>
      <dsp:spPr bwMode="auto">
        <a:xfrm>
          <a:off x="662525" y="441878"/>
          <a:ext cx="8818547" cy="884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01932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600" kern="1200">
              <a:solidFill>
                <a:sysClr val="windowText" lastClr="000000"/>
              </a:solidFill>
            </a:rPr>
            <a:t>Текст</a:t>
          </a:r>
          <a:endParaRPr sz="4600" kern="1200"/>
        </a:p>
      </dsp:txBody>
      <dsp:txXfrm>
        <a:off x="662525" y="441878"/>
        <a:ext cx="8818547" cy="884323"/>
      </dsp:txXfrm>
    </dsp:sp>
    <dsp:sp modelId="{BA04BCCC-78FF-41B8-B537-0FB83842F8E3}">
      <dsp:nvSpPr>
        <dsp:cNvPr id="0" name=""/>
        <dsp:cNvSpPr/>
      </dsp:nvSpPr>
      <dsp:spPr bwMode="auto">
        <a:xfrm>
          <a:off x="109823" y="331338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EE4A36F-CA35-452E-AF4D-BCD81CA52A9E}">
      <dsp:nvSpPr>
        <dsp:cNvPr id="0" name=""/>
        <dsp:cNvSpPr/>
      </dsp:nvSpPr>
      <dsp:spPr bwMode="auto">
        <a:xfrm>
          <a:off x="1296205" y="1767939"/>
          <a:ext cx="8184867" cy="88432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01932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600" kern="1200">
              <a:solidFill>
                <a:sysClr val="windowText" lastClr="000000"/>
              </a:solidFill>
            </a:rPr>
            <a:t>Текст</a:t>
          </a:r>
          <a:endParaRPr sz="4600" kern="1200"/>
        </a:p>
      </dsp:txBody>
      <dsp:txXfrm>
        <a:off x="1296205" y="1767939"/>
        <a:ext cx="8184867" cy="884323"/>
      </dsp:txXfrm>
    </dsp:sp>
    <dsp:sp modelId="{685FC11B-72D6-4D30-801A-F4DDE5B97D37}">
      <dsp:nvSpPr>
        <dsp:cNvPr id="0" name=""/>
        <dsp:cNvSpPr/>
      </dsp:nvSpPr>
      <dsp:spPr bwMode="auto">
        <a:xfrm>
          <a:off x="743503" y="165739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CF01E47-2C6B-42B2-BBBD-77FA37F4DDAE}">
      <dsp:nvSpPr>
        <dsp:cNvPr id="0" name=""/>
        <dsp:cNvSpPr/>
      </dsp:nvSpPr>
      <dsp:spPr bwMode="auto">
        <a:xfrm>
          <a:off x="1490694" y="3094000"/>
          <a:ext cx="7990378" cy="88432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01932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600" kern="1200">
              <a:solidFill>
                <a:sysClr val="windowText" lastClr="000000"/>
              </a:solidFill>
            </a:rPr>
            <a:t>Текст</a:t>
          </a:r>
          <a:endParaRPr sz="4600" kern="1200"/>
        </a:p>
      </dsp:txBody>
      <dsp:txXfrm>
        <a:off x="1490694" y="3094000"/>
        <a:ext cx="7990378" cy="884323"/>
      </dsp:txXfrm>
    </dsp:sp>
    <dsp:sp modelId="{6B25B60C-12D8-40CA-94D2-A28436491FF4}">
      <dsp:nvSpPr>
        <dsp:cNvPr id="0" name=""/>
        <dsp:cNvSpPr/>
      </dsp:nvSpPr>
      <dsp:spPr bwMode="auto">
        <a:xfrm>
          <a:off x="937992" y="298345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AB80A9F-1B9A-47D5-BC84-70B95AE06037}">
      <dsp:nvSpPr>
        <dsp:cNvPr id="0" name=""/>
        <dsp:cNvSpPr/>
      </dsp:nvSpPr>
      <dsp:spPr bwMode="auto">
        <a:xfrm>
          <a:off x="1296205" y="4420061"/>
          <a:ext cx="8184867" cy="88432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01932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600" kern="1200">
              <a:solidFill>
                <a:sysClr val="windowText" lastClr="000000"/>
              </a:solidFill>
            </a:rPr>
            <a:t>Текст</a:t>
          </a:r>
          <a:endParaRPr sz="4600" kern="1200"/>
        </a:p>
      </dsp:txBody>
      <dsp:txXfrm>
        <a:off x="1296205" y="4420061"/>
        <a:ext cx="8184867" cy="884323"/>
      </dsp:txXfrm>
    </dsp:sp>
    <dsp:sp modelId="{BCBB4B89-DEB9-48E9-A9A0-3AE0F8871DC6}">
      <dsp:nvSpPr>
        <dsp:cNvPr id="0" name=""/>
        <dsp:cNvSpPr/>
      </dsp:nvSpPr>
      <dsp:spPr bwMode="auto">
        <a:xfrm>
          <a:off x="743503" y="4309520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C4BF1EF-88F4-4286-9C52-829CE676A935}">
      <dsp:nvSpPr>
        <dsp:cNvPr id="0" name=""/>
        <dsp:cNvSpPr/>
      </dsp:nvSpPr>
      <dsp:spPr bwMode="auto">
        <a:xfrm>
          <a:off x="662525" y="5746121"/>
          <a:ext cx="8818547" cy="88432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01932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600" kern="1200">
              <a:solidFill>
                <a:sysClr val="windowText" lastClr="000000"/>
              </a:solidFill>
            </a:rPr>
            <a:t>Текст</a:t>
          </a:r>
          <a:endParaRPr sz="4600" kern="1200"/>
        </a:p>
      </dsp:txBody>
      <dsp:txXfrm>
        <a:off x="662525" y="5746121"/>
        <a:ext cx="8818547" cy="884323"/>
      </dsp:txXfrm>
    </dsp:sp>
    <dsp:sp modelId="{7BE69000-85C0-402E-82C8-4976C0D232DC}">
      <dsp:nvSpPr>
        <dsp:cNvPr id="0" name=""/>
        <dsp:cNvSpPr/>
      </dsp:nvSpPr>
      <dsp:spPr bwMode="auto">
        <a:xfrm>
          <a:off x="109823" y="5635581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84BE2-B04E-4AA7-AA49-6D027564A34F}">
      <dsp:nvSpPr>
        <dsp:cNvPr id="0" name=""/>
        <dsp:cNvSpPr/>
      </dsp:nvSpPr>
      <dsp:spPr bwMode="auto">
        <a:xfrm>
          <a:off x="7163" y="637298"/>
          <a:ext cx="4307519" cy="1602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200" b="1" kern="1200">
              <a:solidFill>
                <a:schemeClr val="tx1"/>
              </a:solidFill>
            </a:rPr>
            <a:t>ИССЛЕДОВАНИЯ И РАЗРАБОТКА</a:t>
          </a:r>
          <a:endParaRPr sz="3200" kern="1200"/>
        </a:p>
      </dsp:txBody>
      <dsp:txXfrm>
        <a:off x="7163" y="637298"/>
        <a:ext cx="4307519" cy="1602483"/>
      </dsp:txXfrm>
    </dsp:sp>
    <dsp:sp modelId="{290ADE13-9F6A-47AA-A13B-D884602992A5}">
      <dsp:nvSpPr>
        <dsp:cNvPr id="0" name=""/>
        <dsp:cNvSpPr/>
      </dsp:nvSpPr>
      <dsp:spPr bwMode="auto">
        <a:xfrm>
          <a:off x="7163" y="2239782"/>
          <a:ext cx="4307519" cy="14054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</dsp:txBody>
      <dsp:txXfrm>
        <a:off x="7163" y="2239782"/>
        <a:ext cx="4307519" cy="1405440"/>
      </dsp:txXfrm>
    </dsp:sp>
    <dsp:sp modelId="{ABF5B616-156B-4ED8-8B76-4A20DBB4285B}">
      <dsp:nvSpPr>
        <dsp:cNvPr id="0" name=""/>
        <dsp:cNvSpPr/>
      </dsp:nvSpPr>
      <dsp:spPr bwMode="auto">
        <a:xfrm>
          <a:off x="4917736" y="637298"/>
          <a:ext cx="4307519" cy="160248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200" b="1" kern="1200">
              <a:solidFill>
                <a:schemeClr val="tx1"/>
              </a:solidFill>
            </a:rPr>
            <a:t>ЗАЩИТА ИНТЕЛЛЕКТУАЛЬНОЙ СОБСТВЕННОСТИ</a:t>
          </a:r>
          <a:endParaRPr sz="3200" kern="1200"/>
        </a:p>
      </dsp:txBody>
      <dsp:txXfrm>
        <a:off x="4917736" y="637298"/>
        <a:ext cx="4307519" cy="1602483"/>
      </dsp:txXfrm>
    </dsp:sp>
    <dsp:sp modelId="{BCC869DD-795B-48B0-A5CE-656CDFABEE92}">
      <dsp:nvSpPr>
        <dsp:cNvPr id="0" name=""/>
        <dsp:cNvSpPr/>
      </dsp:nvSpPr>
      <dsp:spPr bwMode="auto">
        <a:xfrm>
          <a:off x="4917736" y="2239782"/>
          <a:ext cx="4307519" cy="140544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</dsp:txBody>
      <dsp:txXfrm>
        <a:off x="4917736" y="2239782"/>
        <a:ext cx="4307519" cy="1405440"/>
      </dsp:txXfrm>
    </dsp:sp>
    <dsp:sp modelId="{3829C460-9316-4C39-BB35-EE6A436CC838}">
      <dsp:nvSpPr>
        <dsp:cNvPr id="0" name=""/>
        <dsp:cNvSpPr/>
      </dsp:nvSpPr>
      <dsp:spPr bwMode="auto">
        <a:xfrm>
          <a:off x="9828308" y="637298"/>
          <a:ext cx="4307519" cy="160248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200" b="1" kern="1200">
              <a:solidFill>
                <a:schemeClr val="tx1"/>
              </a:solidFill>
            </a:rPr>
            <a:t>МАРКЕТИНГ И ПРОДВИЖЕНИЕ</a:t>
          </a:r>
          <a:endParaRPr sz="3200" kern="1200"/>
        </a:p>
      </dsp:txBody>
      <dsp:txXfrm>
        <a:off x="9828308" y="637298"/>
        <a:ext cx="4307519" cy="1602483"/>
      </dsp:txXfrm>
    </dsp:sp>
    <dsp:sp modelId="{EC715864-ACE6-4A71-A732-EDF5DDFC919E}">
      <dsp:nvSpPr>
        <dsp:cNvPr id="0" name=""/>
        <dsp:cNvSpPr/>
      </dsp:nvSpPr>
      <dsp:spPr bwMode="auto">
        <a:xfrm>
          <a:off x="9828308" y="2239782"/>
          <a:ext cx="4307519" cy="1405440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</dsp:txBody>
      <dsp:txXfrm>
        <a:off x="9828308" y="2239782"/>
        <a:ext cx="4307519" cy="140544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637298"/>
          <a:ext cx="4307519" cy="160248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200" b="1" kern="1200">
              <a:solidFill>
                <a:schemeClr val="tx1"/>
              </a:solidFill>
            </a:rPr>
            <a:t>ПРИВЕЛЕЧЕНИЕ ИНВЕСТИЦИЙ</a:t>
          </a:r>
          <a:endParaRPr sz="3200" kern="1200"/>
        </a:p>
      </dsp:txBody>
      <dsp:txXfrm>
        <a:off x="14738881" y="637298"/>
        <a:ext cx="4307519" cy="1602483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239782"/>
          <a:ext cx="4307519" cy="140544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200" kern="1200">
              <a:solidFill>
                <a:schemeClr val="tx1"/>
              </a:solidFill>
            </a:rPr>
            <a:t>Текст</a:t>
          </a:r>
          <a:endParaRPr sz="3200" kern="1200"/>
        </a:p>
      </dsp:txBody>
      <dsp:txXfrm>
        <a:off x="14738881" y="2239782"/>
        <a:ext cx="4307519" cy="14054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84BE2-B04E-4AA7-AA49-6D027564A34F}">
      <dsp:nvSpPr>
        <dsp:cNvPr id="0" name=""/>
        <dsp:cNvSpPr/>
      </dsp:nvSpPr>
      <dsp:spPr bwMode="auto">
        <a:xfrm>
          <a:off x="7163" y="734596"/>
          <a:ext cx="4307519" cy="12761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b="1" kern="1200">
              <a:solidFill>
                <a:schemeClr val="tx1"/>
              </a:solidFill>
            </a:rPr>
            <a:t>КОМПЕТЕНЦИИ И ЭКСПЕРТИЗА</a:t>
          </a:r>
          <a:endParaRPr sz="3500" kern="1200"/>
        </a:p>
      </dsp:txBody>
      <dsp:txXfrm>
        <a:off x="7163" y="734596"/>
        <a:ext cx="4307519" cy="1276127"/>
      </dsp:txXfrm>
    </dsp:sp>
    <dsp:sp modelId="{290ADE13-9F6A-47AA-A13B-D884602992A5}">
      <dsp:nvSpPr>
        <dsp:cNvPr id="0" name=""/>
        <dsp:cNvSpPr/>
      </dsp:nvSpPr>
      <dsp:spPr bwMode="auto">
        <a:xfrm>
          <a:off x="7163" y="2010724"/>
          <a:ext cx="4307519" cy="15371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</dsp:txBody>
      <dsp:txXfrm>
        <a:off x="7163" y="2010724"/>
        <a:ext cx="4307519" cy="1537199"/>
      </dsp:txXfrm>
    </dsp:sp>
    <dsp:sp modelId="{ABF5B616-156B-4ED8-8B76-4A20DBB4285B}">
      <dsp:nvSpPr>
        <dsp:cNvPr id="0" name=""/>
        <dsp:cNvSpPr/>
      </dsp:nvSpPr>
      <dsp:spPr bwMode="auto">
        <a:xfrm>
          <a:off x="4917736" y="734596"/>
          <a:ext cx="4307519" cy="127612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b="1" kern="1200">
              <a:solidFill>
                <a:schemeClr val="tx1"/>
              </a:solidFill>
            </a:rPr>
            <a:t>ФИНАНСИРОВАНИЕ</a:t>
          </a:r>
          <a:endParaRPr sz="3500" kern="1200"/>
        </a:p>
      </dsp:txBody>
      <dsp:txXfrm>
        <a:off x="4917736" y="734596"/>
        <a:ext cx="4307519" cy="1276127"/>
      </dsp:txXfrm>
    </dsp:sp>
    <dsp:sp modelId="{BCC869DD-795B-48B0-A5CE-656CDFABEE92}">
      <dsp:nvSpPr>
        <dsp:cNvPr id="0" name=""/>
        <dsp:cNvSpPr/>
      </dsp:nvSpPr>
      <dsp:spPr bwMode="auto">
        <a:xfrm>
          <a:off x="4917736" y="2010724"/>
          <a:ext cx="4307519" cy="1537199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</dsp:txBody>
      <dsp:txXfrm>
        <a:off x="4917736" y="2010724"/>
        <a:ext cx="4307519" cy="1537199"/>
      </dsp:txXfrm>
    </dsp:sp>
    <dsp:sp modelId="{3829C460-9316-4C39-BB35-EE6A436CC838}">
      <dsp:nvSpPr>
        <dsp:cNvPr id="0" name=""/>
        <dsp:cNvSpPr/>
      </dsp:nvSpPr>
      <dsp:spPr bwMode="auto">
        <a:xfrm>
          <a:off x="9828308" y="734596"/>
          <a:ext cx="4307519" cy="127612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b="1" kern="1200">
              <a:solidFill>
                <a:schemeClr val="tx1"/>
              </a:solidFill>
            </a:rPr>
            <a:t>ПРОДВИЖЕНИЕ</a:t>
          </a:r>
          <a:endParaRPr sz="3500" kern="1200"/>
        </a:p>
      </dsp:txBody>
      <dsp:txXfrm>
        <a:off x="9828308" y="734596"/>
        <a:ext cx="4307519" cy="1276127"/>
      </dsp:txXfrm>
    </dsp:sp>
    <dsp:sp modelId="{EC715864-ACE6-4A71-A732-EDF5DDFC919E}">
      <dsp:nvSpPr>
        <dsp:cNvPr id="0" name=""/>
        <dsp:cNvSpPr/>
      </dsp:nvSpPr>
      <dsp:spPr bwMode="auto">
        <a:xfrm>
          <a:off x="9828308" y="2010724"/>
          <a:ext cx="4307519" cy="1537199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</dsp:txBody>
      <dsp:txXfrm>
        <a:off x="9828308" y="2010724"/>
        <a:ext cx="4307519" cy="1537199"/>
      </dsp:txXfrm>
    </dsp:sp>
    <dsp:sp modelId="{1298266C-71DE-437E-A037-8CA96044A242}">
      <dsp:nvSpPr>
        <dsp:cNvPr id="0" name=""/>
        <dsp:cNvSpPr/>
      </dsp:nvSpPr>
      <dsp:spPr bwMode="auto">
        <a:xfrm>
          <a:off x="14738881" y="734596"/>
          <a:ext cx="4307519" cy="12761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b="1" kern="1200">
              <a:solidFill>
                <a:schemeClr val="tx1"/>
              </a:solidFill>
            </a:rPr>
            <a:t>ПАРТНЕРСТВА</a:t>
          </a:r>
          <a:endParaRPr sz="3500" kern="1200"/>
        </a:p>
      </dsp:txBody>
      <dsp:txXfrm>
        <a:off x="14738881" y="734596"/>
        <a:ext cx="4307519" cy="1276127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010724"/>
          <a:ext cx="4307519" cy="153719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500" kern="1200">
              <a:solidFill>
                <a:schemeClr val="tx1"/>
              </a:solidFill>
            </a:rPr>
            <a:t>Текст</a:t>
          </a:r>
          <a:endParaRPr sz="3500" kern="1200"/>
        </a:p>
      </dsp:txBody>
      <dsp:txXfrm>
        <a:off x="14738881" y="2010724"/>
        <a:ext cx="4307519" cy="1537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D8F41-C5C0-47DF-B16A-9C2EC0820925}">
      <dsp:nvSpPr>
        <dsp:cNvPr id="0" name=""/>
        <dsp:cNvSpPr/>
      </dsp:nvSpPr>
      <dsp:spPr bwMode="auto">
        <a:xfrm>
          <a:off x="3826" y="1270512"/>
          <a:ext cx="6011595" cy="707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E45F874E-B263-4543-92A3-C9899570FF9A}">
      <dsp:nvSpPr>
        <dsp:cNvPr id="0" name=""/>
        <dsp:cNvSpPr/>
      </dsp:nvSpPr>
      <dsp:spPr bwMode="auto">
        <a:xfrm>
          <a:off x="3826" y="1536125"/>
          <a:ext cx="441633" cy="4416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EE05115-A1DE-40A6-8DC7-1351CC874AB7}">
      <dsp:nvSpPr>
        <dsp:cNvPr id="0" name=""/>
        <dsp:cNvSpPr/>
      </dsp:nvSpPr>
      <dsp:spPr bwMode="auto">
        <a:xfrm>
          <a:off x="3826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100" b="1" kern="1200"/>
            <a:t>ЦЕЛЬ ПРОЕКТА:</a:t>
          </a:r>
        </a:p>
      </dsp:txBody>
      <dsp:txXfrm>
        <a:off x="3826" y="0"/>
        <a:ext cx="6011595" cy="1270512"/>
      </dsp:txXfrm>
    </dsp:sp>
    <dsp:sp modelId="{83A3D15C-71B7-416F-A707-DAF750E4E5E0}">
      <dsp:nvSpPr>
        <dsp:cNvPr id="0" name=""/>
        <dsp:cNvSpPr/>
      </dsp:nvSpPr>
      <dsp:spPr bwMode="auto">
        <a:xfrm>
          <a:off x="3826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AD141BB-0021-4476-A052-F5B7F796B36E}">
      <dsp:nvSpPr>
        <dsp:cNvPr id="0" name=""/>
        <dsp:cNvSpPr/>
      </dsp:nvSpPr>
      <dsp:spPr bwMode="auto">
        <a:xfrm>
          <a:off x="424638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Заинтересовать учеников в учебе</a:t>
          </a:r>
          <a:endParaRPr sz="1800" kern="1200"/>
        </a:p>
      </dsp:txBody>
      <dsp:txXfrm>
        <a:off x="424638" y="2271659"/>
        <a:ext cx="5590783" cy="1029423"/>
      </dsp:txXfrm>
    </dsp:sp>
    <dsp:sp modelId="{15F16D3B-CFC2-404A-9C71-4CCE79B9B6E5}">
      <dsp:nvSpPr>
        <dsp:cNvPr id="0" name=""/>
        <dsp:cNvSpPr/>
      </dsp:nvSpPr>
      <dsp:spPr bwMode="auto">
        <a:xfrm>
          <a:off x="3826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B4637F0-65CD-4E49-8EB0-1605ADE65139}">
      <dsp:nvSpPr>
        <dsp:cNvPr id="0" name=""/>
        <dsp:cNvSpPr/>
      </dsp:nvSpPr>
      <dsp:spPr bwMode="auto">
        <a:xfrm>
          <a:off x="424638" y="330108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Предоставить ученикам интересные уроки за счет игр</a:t>
          </a:r>
          <a:endParaRPr sz="1800" kern="1200"/>
        </a:p>
      </dsp:txBody>
      <dsp:txXfrm>
        <a:off x="424638" y="3301082"/>
        <a:ext cx="5590783" cy="1029423"/>
      </dsp:txXfrm>
    </dsp:sp>
    <dsp:sp modelId="{B480290D-9593-4887-A375-75CFC4DB301F}">
      <dsp:nvSpPr>
        <dsp:cNvPr id="0" name=""/>
        <dsp:cNvSpPr/>
      </dsp:nvSpPr>
      <dsp:spPr bwMode="auto">
        <a:xfrm>
          <a:off x="3826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A1A4841-FB99-445B-B3A5-EC63D905C2F9}">
      <dsp:nvSpPr>
        <dsp:cNvPr id="0" name=""/>
        <dsp:cNvSpPr/>
      </dsp:nvSpPr>
      <dsp:spPr bwMode="auto">
        <a:xfrm>
          <a:off x="424638" y="433050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Упростить образовательный процесс</a:t>
          </a:r>
          <a:endParaRPr sz="1800" kern="1200"/>
        </a:p>
      </dsp:txBody>
      <dsp:txXfrm>
        <a:off x="424638" y="4330506"/>
        <a:ext cx="5590783" cy="1029423"/>
      </dsp:txXfrm>
    </dsp:sp>
    <dsp:sp modelId="{4D2307F9-3B5C-4576-89D9-EBB59EBE6C3F}">
      <dsp:nvSpPr>
        <dsp:cNvPr id="0" name=""/>
        <dsp:cNvSpPr/>
      </dsp:nvSpPr>
      <dsp:spPr bwMode="auto">
        <a:xfrm>
          <a:off x="6316002" y="1270512"/>
          <a:ext cx="6011595" cy="70724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CB1BD3DE-6EB9-4790-AEF7-C980944ECAB1}">
      <dsp:nvSpPr>
        <dsp:cNvPr id="0" name=""/>
        <dsp:cNvSpPr/>
      </dsp:nvSpPr>
      <dsp:spPr bwMode="auto">
        <a:xfrm>
          <a:off x="6316002" y="1536125"/>
          <a:ext cx="441633" cy="4416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4F00377-C64F-434B-A8B9-E912E15846C9}">
      <dsp:nvSpPr>
        <dsp:cNvPr id="0" name=""/>
        <dsp:cNvSpPr/>
      </dsp:nvSpPr>
      <dsp:spPr bwMode="auto">
        <a:xfrm>
          <a:off x="6316002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100" b="1" kern="1200"/>
            <a:t>ЗАДАЧИ ПРОЕКТА:</a:t>
          </a:r>
        </a:p>
      </dsp:txBody>
      <dsp:txXfrm>
        <a:off x="6316002" y="0"/>
        <a:ext cx="6011595" cy="1270512"/>
      </dsp:txXfrm>
    </dsp:sp>
    <dsp:sp modelId="{FACBC39E-F588-4BDE-99A7-7CB7C723BBE5}">
      <dsp:nvSpPr>
        <dsp:cNvPr id="0" name=""/>
        <dsp:cNvSpPr/>
      </dsp:nvSpPr>
      <dsp:spPr bwMode="auto">
        <a:xfrm>
          <a:off x="6316002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C04D678E-8DDF-4288-B783-FB0E7A549496}">
      <dsp:nvSpPr>
        <dsp:cNvPr id="0" name=""/>
        <dsp:cNvSpPr/>
      </dsp:nvSpPr>
      <dsp:spPr bwMode="auto">
        <a:xfrm>
          <a:off x="6736813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создать приложения на основе уже существующих для обучения естествознанию</a:t>
          </a:r>
          <a:endParaRPr sz="1800" kern="1200"/>
        </a:p>
      </dsp:txBody>
      <dsp:txXfrm>
        <a:off x="6736813" y="2271659"/>
        <a:ext cx="5590783" cy="1029423"/>
      </dsp:txXfrm>
    </dsp:sp>
    <dsp:sp modelId="{E6FDF9E8-9F20-4A4A-BF3C-E0D5760AAA85}">
      <dsp:nvSpPr>
        <dsp:cNvPr id="0" name=""/>
        <dsp:cNvSpPr/>
      </dsp:nvSpPr>
      <dsp:spPr bwMode="auto">
        <a:xfrm>
          <a:off x="6316002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BD656E2-3C95-4533-9129-432563BC5D2C}">
      <dsp:nvSpPr>
        <dsp:cNvPr id="0" name=""/>
        <dsp:cNvSpPr/>
      </dsp:nvSpPr>
      <dsp:spPr bwMode="auto">
        <a:xfrm>
          <a:off x="6736813" y="330108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создать приложение на базе приложение для графического дизайна с векторной графикой для изучения математических формул</a:t>
          </a:r>
          <a:endParaRPr sz="1800" kern="1200"/>
        </a:p>
      </dsp:txBody>
      <dsp:txXfrm>
        <a:off x="6736813" y="3301082"/>
        <a:ext cx="5590783" cy="1029423"/>
      </dsp:txXfrm>
    </dsp:sp>
    <dsp:sp modelId="{073FC685-A36B-4E6E-AA5A-309F21B955BB}">
      <dsp:nvSpPr>
        <dsp:cNvPr id="0" name=""/>
        <dsp:cNvSpPr/>
      </dsp:nvSpPr>
      <dsp:spPr bwMode="auto">
        <a:xfrm>
          <a:off x="6316002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14AC89D-57B0-4C5F-99CA-D111126A1101}">
      <dsp:nvSpPr>
        <dsp:cNvPr id="0" name=""/>
        <dsp:cNvSpPr/>
      </dsp:nvSpPr>
      <dsp:spPr bwMode="auto">
        <a:xfrm>
          <a:off x="6736813" y="433050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Ввести такой метод обучения в школах</a:t>
          </a:r>
          <a:endParaRPr sz="1800" kern="1200"/>
        </a:p>
      </dsp:txBody>
      <dsp:txXfrm>
        <a:off x="6736813" y="4330506"/>
        <a:ext cx="5590783" cy="1029423"/>
      </dsp:txXfrm>
    </dsp:sp>
    <dsp:sp modelId="{80AD3A7D-C7DE-45D2-A560-DBA610DDCD42}">
      <dsp:nvSpPr>
        <dsp:cNvPr id="0" name=""/>
        <dsp:cNvSpPr/>
      </dsp:nvSpPr>
      <dsp:spPr bwMode="auto">
        <a:xfrm>
          <a:off x="12628177" y="1270512"/>
          <a:ext cx="6011595" cy="70724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2290D2BF-39E6-459A-93F9-C3B2A4C5A858}">
      <dsp:nvSpPr>
        <dsp:cNvPr id="0" name=""/>
        <dsp:cNvSpPr/>
      </dsp:nvSpPr>
      <dsp:spPr bwMode="auto">
        <a:xfrm>
          <a:off x="12628177" y="1536125"/>
          <a:ext cx="441633" cy="4416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934B0A4-470D-49B7-8321-275A1CBCD553}">
      <dsp:nvSpPr>
        <dsp:cNvPr id="0" name=""/>
        <dsp:cNvSpPr/>
      </dsp:nvSpPr>
      <dsp:spPr bwMode="auto">
        <a:xfrm>
          <a:off x="12628177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100" b="1" kern="1200"/>
            <a:t>ОЖИДАЕМЫЕ РЕЗУЛЬТАТЫ:</a:t>
          </a:r>
        </a:p>
      </dsp:txBody>
      <dsp:txXfrm>
        <a:off x="12628177" y="0"/>
        <a:ext cx="6011595" cy="1270512"/>
      </dsp:txXfrm>
    </dsp:sp>
    <dsp:sp modelId="{E570FFE0-C17C-48FC-9FBF-87745A22EC50}">
      <dsp:nvSpPr>
        <dsp:cNvPr id="0" name=""/>
        <dsp:cNvSpPr/>
      </dsp:nvSpPr>
      <dsp:spPr bwMode="auto">
        <a:xfrm>
          <a:off x="12628177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6D47EA05-E3D7-4E47-B151-A888053CD940}">
      <dsp:nvSpPr>
        <dsp:cNvPr id="0" name=""/>
        <dsp:cNvSpPr/>
      </dsp:nvSpPr>
      <dsp:spPr bwMode="auto">
        <a:xfrm>
          <a:off x="13048989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 dirty="0"/>
            <a:t>Прототипы приложений</a:t>
          </a:r>
          <a:endParaRPr sz="1800" kern="1200" dirty="0"/>
        </a:p>
      </dsp:txBody>
      <dsp:txXfrm>
        <a:off x="13048989" y="2271659"/>
        <a:ext cx="5590783" cy="1029423"/>
      </dsp:txXfrm>
    </dsp:sp>
    <dsp:sp modelId="{70ADD9E4-7852-4412-981A-08FA4EC8572A}">
      <dsp:nvSpPr>
        <dsp:cNvPr id="0" name=""/>
        <dsp:cNvSpPr/>
      </dsp:nvSpPr>
      <dsp:spPr bwMode="auto">
        <a:xfrm>
          <a:off x="12628177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6B221224-8DCA-4598-AF03-5EA778C3E75A}">
      <dsp:nvSpPr>
        <dsp:cNvPr id="0" name=""/>
        <dsp:cNvSpPr/>
      </dsp:nvSpPr>
      <dsp:spPr bwMode="auto">
        <a:xfrm>
          <a:off x="13048989" y="330108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Разработка приложения для изучения математических формул</a:t>
          </a:r>
          <a:endParaRPr sz="1800" kern="1200"/>
        </a:p>
      </dsp:txBody>
      <dsp:txXfrm>
        <a:off x="13048989" y="3301082"/>
        <a:ext cx="5590783" cy="1029423"/>
      </dsp:txXfrm>
    </dsp:sp>
    <dsp:sp modelId="{08EB71D1-535D-48B8-A7C4-8D2DD4A5250C}">
      <dsp:nvSpPr>
        <dsp:cNvPr id="0" name=""/>
        <dsp:cNvSpPr/>
      </dsp:nvSpPr>
      <dsp:spPr bwMode="auto">
        <a:xfrm>
          <a:off x="12628177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ECE3F2D-4A4D-4077-A0EE-6AF256C3523E}">
      <dsp:nvSpPr>
        <dsp:cNvPr id="0" name=""/>
        <dsp:cNvSpPr/>
      </dsp:nvSpPr>
      <dsp:spPr bwMode="auto">
        <a:xfrm>
          <a:off x="13048989" y="433050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28016" tIns="128016" rIns="128016" bIns="128016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kern="1200"/>
            <a:t>Введение приложения в школах</a:t>
          </a:r>
          <a:endParaRPr sz="1800" kern="1200"/>
        </a:p>
      </dsp:txBody>
      <dsp:txXfrm>
        <a:off x="13048989" y="4330506"/>
        <a:ext cx="5590783" cy="1029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E2A34-590D-47E4-9248-A8F4BB6A811E}">
      <dsp:nvSpPr>
        <dsp:cNvPr id="0" name=""/>
        <dsp:cNvSpPr/>
      </dsp:nvSpPr>
      <dsp:spPr bwMode="auto">
        <a:xfrm>
          <a:off x="8959" y="1324724"/>
          <a:ext cx="3434579" cy="1355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НАШИ ЛИЧНЫЕ ЦЕЛИ ОТ УЧАСТИЯ В АКСЕЛЕРАТОРЕ</a:t>
          </a:r>
          <a:endParaRPr sz="2700" kern="1200"/>
        </a:p>
      </dsp:txBody>
      <dsp:txXfrm>
        <a:off x="8959" y="1324724"/>
        <a:ext cx="3434579" cy="1355199"/>
      </dsp:txXfrm>
    </dsp:sp>
    <dsp:sp modelId="{13A3E97B-063A-48BF-912A-F93916FEDF00}">
      <dsp:nvSpPr>
        <dsp:cNvPr id="0" name=""/>
        <dsp:cNvSpPr/>
      </dsp:nvSpPr>
      <dsp:spPr bwMode="auto">
        <a:xfrm>
          <a:off x="8959" y="2679924"/>
          <a:ext cx="3434579" cy="38146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44018" tIns="144018" rIns="192024" bIns="216027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sz="2700" kern="1200" dirty="0" err="1"/>
            <a:t>Приобретение</a:t>
          </a:r>
          <a:r>
            <a:rPr sz="2700" kern="1200" dirty="0"/>
            <a:t> </a:t>
          </a:r>
          <a:r>
            <a:rPr sz="2700" kern="1200" dirty="0" err="1"/>
            <a:t>профессиональных</a:t>
          </a:r>
          <a:r>
            <a:rPr sz="2700" kern="1200" dirty="0"/>
            <a:t> </a:t>
          </a:r>
          <a:r>
            <a:rPr sz="2700" kern="1200" dirty="0" err="1"/>
            <a:t>навыков</a:t>
          </a:r>
          <a:r>
            <a:rPr sz="2700" kern="1200" dirty="0"/>
            <a:t>    </a:t>
          </a: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 dirty="0"/>
            <a:t>Опыт работы над проектом</a:t>
          </a:r>
          <a:endParaRPr sz="2700" kern="1200" dirty="0"/>
        </a:p>
      </dsp:txBody>
      <dsp:txXfrm>
        <a:off x="8959" y="2679924"/>
        <a:ext cx="3434579" cy="3814606"/>
      </dsp:txXfrm>
    </dsp:sp>
    <dsp:sp modelId="{F10DD248-6F82-4439-9B88-4E6AF3886C59}">
      <dsp:nvSpPr>
        <dsp:cNvPr id="0" name=""/>
        <dsp:cNvSpPr/>
      </dsp:nvSpPr>
      <dsp:spPr bwMode="auto">
        <a:xfrm>
          <a:off x="3924380" y="1324724"/>
          <a:ext cx="3434579" cy="135519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ПРИНЦИПЫ НАШЕЙ РАБОТЫ В КОМАНДЕ</a:t>
          </a:r>
          <a:endParaRPr sz="2700" kern="1200"/>
        </a:p>
      </dsp:txBody>
      <dsp:txXfrm>
        <a:off x="3924380" y="1324724"/>
        <a:ext cx="3434579" cy="1355199"/>
      </dsp:txXfrm>
    </dsp:sp>
    <dsp:sp modelId="{CBD70D4F-5D80-4830-9A25-BC6EA257376A}">
      <dsp:nvSpPr>
        <dsp:cNvPr id="0" name=""/>
        <dsp:cNvSpPr/>
      </dsp:nvSpPr>
      <dsp:spPr bwMode="auto">
        <a:xfrm>
          <a:off x="3924380" y="2679924"/>
          <a:ext cx="3434579" cy="3814606"/>
        </a:xfrm>
        <a:prstGeom prst="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44018" tIns="144018" rIns="192024" bIns="216027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/>
            <a:t>Слаженность</a:t>
          </a:r>
          <a:endParaRPr sz="2700" kern="1200"/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/>
            <a:t>Разделение обязанностей</a:t>
          </a:r>
          <a:endParaRPr sz="2700" kern="1200"/>
        </a:p>
      </dsp:txBody>
      <dsp:txXfrm>
        <a:off x="3924380" y="2679924"/>
        <a:ext cx="3434579" cy="3814606"/>
      </dsp:txXfrm>
    </dsp:sp>
    <dsp:sp modelId="{1DEA5E67-14FE-4FBF-A3DE-3194A86FE87E}">
      <dsp:nvSpPr>
        <dsp:cNvPr id="0" name=""/>
        <dsp:cNvSpPr/>
      </dsp:nvSpPr>
      <dsp:spPr bwMode="auto">
        <a:xfrm>
          <a:off x="7839800" y="1324724"/>
          <a:ext cx="3434579" cy="135519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НАШИ ОЖИДАНИЯ ОТ СОВМЕСТНОЙ РАБОТЫ</a:t>
          </a:r>
          <a:endParaRPr sz="2700" kern="1200"/>
        </a:p>
      </dsp:txBody>
      <dsp:txXfrm>
        <a:off x="7839800" y="1324724"/>
        <a:ext cx="3434579" cy="1355199"/>
      </dsp:txXfrm>
    </dsp:sp>
    <dsp:sp modelId="{B2355610-E9C4-48CF-9080-3C4D6C54734C}">
      <dsp:nvSpPr>
        <dsp:cNvPr id="0" name=""/>
        <dsp:cNvSpPr/>
      </dsp:nvSpPr>
      <dsp:spPr bwMode="auto">
        <a:xfrm>
          <a:off x="7839800" y="2679924"/>
          <a:ext cx="3434579" cy="381460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44018" tIns="144018" rIns="192024" bIns="216027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/>
            <a:t>Скорый результат</a:t>
          </a:r>
          <a:endParaRPr sz="2700" kern="1200"/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/>
            <a:t>Отсутствие задержек</a:t>
          </a:r>
          <a:endParaRPr sz="2700" kern="1200"/>
        </a:p>
      </dsp:txBody>
      <dsp:txXfrm>
        <a:off x="7839800" y="2679924"/>
        <a:ext cx="3434579" cy="3814606"/>
      </dsp:txXfrm>
    </dsp:sp>
    <dsp:sp modelId="{FF0A8E2A-F2FF-44A4-BA73-5A5ACB310F3C}">
      <dsp:nvSpPr>
        <dsp:cNvPr id="0" name=""/>
        <dsp:cNvSpPr/>
      </dsp:nvSpPr>
      <dsp:spPr bwMode="auto">
        <a:xfrm>
          <a:off x="11755221" y="1324724"/>
          <a:ext cx="3434579" cy="135519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РОЛИ В НАШЕЙ КОМАНДЕ</a:t>
          </a:r>
          <a:endParaRPr sz="2700" kern="1200"/>
        </a:p>
      </dsp:txBody>
      <dsp:txXfrm>
        <a:off x="11755221" y="1324724"/>
        <a:ext cx="3434579" cy="1355199"/>
      </dsp:txXfrm>
    </dsp:sp>
    <dsp:sp modelId="{CA71B65E-54A4-4AE7-90CE-6FF9B176FFB1}">
      <dsp:nvSpPr>
        <dsp:cNvPr id="0" name=""/>
        <dsp:cNvSpPr/>
      </dsp:nvSpPr>
      <dsp:spPr bwMode="auto">
        <a:xfrm>
          <a:off x="11755221" y="2679924"/>
          <a:ext cx="3434579" cy="3814606"/>
        </a:xfrm>
        <a:prstGeom prst="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44018" tIns="144018" rIns="192024" bIns="216027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 dirty="0"/>
            <a:t>Бутаева Марьям </a:t>
          </a:r>
          <a:r>
            <a:rPr lang="ru-RU" sz="2700" kern="1200" dirty="0" err="1"/>
            <a:t>Гусейновна</a:t>
          </a:r>
          <a:r>
            <a:rPr lang="ru-RU" sz="2700" kern="1200" dirty="0"/>
            <a:t> – лидер 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 dirty="0"/>
            <a:t>Мазурова Софья Сергеевна – производитель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 dirty="0" err="1"/>
            <a:t>Безручкина</a:t>
          </a:r>
          <a:r>
            <a:rPr lang="ru-RU" sz="2700" kern="1200" dirty="0"/>
            <a:t> София Германовна – командный игрок </a:t>
          </a:r>
          <a:endParaRPr sz="2700" kern="1200" dirty="0"/>
        </a:p>
      </dsp:txBody>
      <dsp:txXfrm>
        <a:off x="11755221" y="2679924"/>
        <a:ext cx="3434579" cy="3814606"/>
      </dsp:txXfrm>
    </dsp:sp>
    <dsp:sp modelId="{A415FB01-EF15-44E2-B1B4-9EEA8B5120BF}">
      <dsp:nvSpPr>
        <dsp:cNvPr id="0" name=""/>
        <dsp:cNvSpPr/>
      </dsp:nvSpPr>
      <dsp:spPr bwMode="auto">
        <a:xfrm>
          <a:off x="15670641" y="1324724"/>
          <a:ext cx="3434579" cy="135519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ПРАВИЛА НАШЕГО ВЗАИМОДЕЙСТВИЯ</a:t>
          </a:r>
          <a:endParaRPr sz="2700" kern="1200"/>
        </a:p>
      </dsp:txBody>
      <dsp:txXfrm>
        <a:off x="15670641" y="1324724"/>
        <a:ext cx="3434579" cy="1355199"/>
      </dsp:txXfrm>
    </dsp:sp>
    <dsp:sp modelId="{46750678-0DFB-4CA5-8BFB-03181E3EA5EC}">
      <dsp:nvSpPr>
        <dsp:cNvPr id="0" name=""/>
        <dsp:cNvSpPr/>
      </dsp:nvSpPr>
      <dsp:spPr bwMode="auto">
        <a:xfrm>
          <a:off x="15670641" y="2679924"/>
          <a:ext cx="3434579" cy="381460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44018" tIns="144018" rIns="192024" bIns="216027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 dirty="0"/>
            <a:t>Поддержка и взаимопонимание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 dirty="0"/>
            <a:t>Открытость к критике и новым идеям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700" kern="1200" dirty="0"/>
            <a:t>Уважение и дружелюбие </a:t>
          </a:r>
          <a:endParaRPr sz="2700" kern="1200" dirty="0"/>
        </a:p>
      </dsp:txBody>
      <dsp:txXfrm>
        <a:off x="15670641" y="2679924"/>
        <a:ext cx="3434579" cy="3814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B1A1-0714-4112-9852-A1F30A2A4101}">
      <dsp:nvSpPr>
        <dsp:cNvPr id="0" name=""/>
        <dsp:cNvSpPr/>
      </dsp:nvSpPr>
      <dsp:spPr bwMode="auto">
        <a:xfrm>
          <a:off x="0" y="0"/>
          <a:ext cx="18626220" cy="31208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30D43375-899E-48E6-B254-C85D097BD6E3}">
      <dsp:nvSpPr>
        <dsp:cNvPr id="0" name=""/>
        <dsp:cNvSpPr/>
      </dsp:nvSpPr>
      <dsp:spPr bwMode="auto">
        <a:xfrm>
          <a:off x="564771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CBE8C244-69B0-4CDF-9017-A0832CFC6E37}">
      <dsp:nvSpPr>
        <dsp:cNvPr id="0" name=""/>
        <dsp:cNvSpPr/>
      </dsp:nvSpPr>
      <dsp:spPr bwMode="auto">
        <a:xfrm rot="10800000">
          <a:off x="564771" y="3120818"/>
          <a:ext cx="3240125" cy="38143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0" i="0" kern="1200" dirty="0">
              <a:solidFill>
                <a:schemeClr val="tx1"/>
              </a:solidFill>
            </a:rPr>
            <a:t>С 2022 по 2025 год учебные опубликовали 4000 статей о «галлюцинациях» ИИ, что свидетельствует о том, как важно повышение точности, чтобы доверять выводам нейросетей. Чтобы трезво оценивать написанный ИИ текст, необходимо проверять факты и применять критическое мышление.</a:t>
          </a:r>
          <a:endParaRPr sz="1800" kern="1200" dirty="0">
            <a:solidFill>
              <a:schemeClr val="tx1"/>
            </a:solidFill>
          </a:endParaRPr>
        </a:p>
      </dsp:txBody>
      <dsp:txXfrm rot="10800000">
        <a:off x="664416" y="3120818"/>
        <a:ext cx="3040835" cy="3714689"/>
      </dsp:txXfrm>
    </dsp:sp>
    <dsp:sp modelId="{007039FB-DB64-4F2F-BD7E-68FEC057667D}">
      <dsp:nvSpPr>
        <dsp:cNvPr id="0" name=""/>
        <dsp:cNvSpPr/>
      </dsp:nvSpPr>
      <dsp:spPr bwMode="auto">
        <a:xfrm>
          <a:off x="4128909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2A883999-25AF-47C1-AD10-3A3FF4461E6B}">
      <dsp:nvSpPr>
        <dsp:cNvPr id="0" name=""/>
        <dsp:cNvSpPr/>
      </dsp:nvSpPr>
      <dsp:spPr bwMode="auto">
        <a:xfrm rot="10800000">
          <a:off x="4128909" y="3120818"/>
          <a:ext cx="3240125" cy="38143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95% компаний проваливают внедрение ИИ из-за отсутствия культуры работы с данными и критического анализа получаемой от ИИ информации.</a:t>
          </a:r>
          <a:endParaRPr sz="1800" b="0" i="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sp:txBody>
      <dsp:txXfrm rot="10800000">
        <a:off x="4228554" y="3120818"/>
        <a:ext cx="3040835" cy="3714689"/>
      </dsp:txXfrm>
    </dsp:sp>
    <dsp:sp modelId="{DB380E61-7BC3-4E24-9724-BA685DFF328F}">
      <dsp:nvSpPr>
        <dsp:cNvPr id="0" name=""/>
        <dsp:cNvSpPr/>
      </dsp:nvSpPr>
      <dsp:spPr bwMode="auto">
        <a:xfrm>
          <a:off x="7693047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27FD091D-0252-49DF-B88F-E3A8B9E46156}">
      <dsp:nvSpPr>
        <dsp:cNvPr id="0" name=""/>
        <dsp:cNvSpPr/>
      </dsp:nvSpPr>
      <dsp:spPr bwMode="auto">
        <a:xfrm rot="10800000">
          <a:off x="7693047" y="3120818"/>
          <a:ext cx="3240125" cy="38143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За последний год количество вакансий для операторов и специалистов поддержки с требованиями работы с ИИ увеличилось на 128%.</a:t>
          </a:r>
          <a:endParaRPr sz="1800" b="0" i="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sp:txBody>
      <dsp:txXfrm rot="10800000">
        <a:off x="7792692" y="3120818"/>
        <a:ext cx="3040835" cy="3714689"/>
      </dsp:txXfrm>
    </dsp:sp>
    <dsp:sp modelId="{D08C46B0-F978-4A0C-9CED-0905DA84D8A4}">
      <dsp:nvSpPr>
        <dsp:cNvPr id="0" name=""/>
        <dsp:cNvSpPr/>
      </dsp:nvSpPr>
      <dsp:spPr bwMode="auto">
        <a:xfrm>
          <a:off x="11257185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9488B808-1B7C-4B7A-8AC6-77CC2D19373C}">
      <dsp:nvSpPr>
        <dsp:cNvPr id="0" name=""/>
        <dsp:cNvSpPr/>
      </dsp:nvSpPr>
      <dsp:spPr bwMode="auto">
        <a:xfrm rot="10800000">
          <a:off x="11257185" y="3120818"/>
          <a:ext cx="3240125" cy="38143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100.000 ₽ — зарплата </a:t>
          </a:r>
          <a:r>
            <a:rPr lang="ru-RU" sz="1800" b="0" i="0" kern="1200">
              <a:solidFill>
                <a:prstClr val="black"/>
              </a:solidFill>
              <a:latin typeface="Calibri"/>
              <a:ea typeface="Arial"/>
              <a:cs typeface="Arial"/>
            </a:rPr>
            <a:t>промпт</a:t>
          </a: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-инженера в России</a:t>
          </a:r>
          <a:r>
            <a:rPr lang="ru-RU" sz="1800" b="0" i="0" kern="1200" dirty="0"/>
            <a:t>.</a:t>
          </a:r>
          <a:endParaRPr sz="1800" kern="1200" dirty="0"/>
        </a:p>
      </dsp:txBody>
      <dsp:txXfrm rot="10800000">
        <a:off x="11356830" y="3120818"/>
        <a:ext cx="3040835" cy="3714689"/>
      </dsp:txXfrm>
    </dsp:sp>
    <dsp:sp modelId="{3D437544-C64A-4846-A96B-C06B7C3FFFCE}">
      <dsp:nvSpPr>
        <dsp:cNvPr id="0" name=""/>
        <dsp:cNvSpPr/>
      </dsp:nvSpPr>
      <dsp:spPr bwMode="auto">
        <a:xfrm>
          <a:off x="14821324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2325D14B-FA85-4987-9695-B38EECF942E7}">
      <dsp:nvSpPr>
        <dsp:cNvPr id="0" name=""/>
        <dsp:cNvSpPr/>
      </dsp:nvSpPr>
      <dsp:spPr bwMode="auto">
        <a:xfrm rot="10800000">
          <a:off x="14821324" y="3120818"/>
          <a:ext cx="3240125" cy="38143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0" i="0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46% россиян уже освоили новые навыки с помощью ИИ, однако без фактчекинга, что рискованно.</a:t>
          </a:r>
          <a:endParaRPr sz="1800" b="0" i="0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sp:txBody>
      <dsp:txXfrm rot="10800000">
        <a:off x="14920969" y="3120818"/>
        <a:ext cx="3040835" cy="3714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53A6-853B-4B33-B72F-22C2B8B774D4}">
      <dsp:nvSpPr>
        <dsp:cNvPr id="0" name=""/>
        <dsp:cNvSpPr/>
      </dsp:nvSpPr>
      <dsp:spPr bwMode="auto">
        <a:xfrm>
          <a:off x="7003" y="228909"/>
          <a:ext cx="4210908" cy="13726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ДЛЯ РЕГИОНА</a:t>
          </a:r>
          <a:endParaRPr sz="2700" kern="1200"/>
        </a:p>
      </dsp:txBody>
      <dsp:txXfrm>
        <a:off x="7003" y="228909"/>
        <a:ext cx="4210908" cy="1372663"/>
      </dsp:txXfrm>
    </dsp:sp>
    <dsp:sp modelId="{4FB76896-D114-4BC9-99F9-8D73510FA186}">
      <dsp:nvSpPr>
        <dsp:cNvPr id="0" name=""/>
        <dsp:cNvSpPr/>
      </dsp:nvSpPr>
      <dsp:spPr bwMode="auto">
        <a:xfrm>
          <a:off x="7003" y="1601572"/>
          <a:ext cx="4210908" cy="51046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Помогает закрывать острый дефицит кадров для цифровой экономики 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Повышает производительность малого и среднего бизнеса 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Соответствует стратегии цифровизации региона </a:t>
          </a:r>
          <a:endParaRPr sz="2700" kern="1200" dirty="0"/>
        </a:p>
      </dsp:txBody>
      <dsp:txXfrm>
        <a:off x="7003" y="1601572"/>
        <a:ext cx="4210908" cy="5104670"/>
      </dsp:txXfrm>
    </dsp:sp>
    <dsp:sp modelId="{D8D82236-EE5C-463C-A6ED-507CBBF6E2AC}">
      <dsp:nvSpPr>
        <dsp:cNvPr id="0" name=""/>
        <dsp:cNvSpPr/>
      </dsp:nvSpPr>
      <dsp:spPr bwMode="auto">
        <a:xfrm>
          <a:off x="4807438" y="228909"/>
          <a:ext cx="4210908" cy="1372663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ДЛЯ ВУЗА</a:t>
          </a:r>
          <a:endParaRPr sz="2700" kern="1200"/>
        </a:p>
      </dsp:txBody>
      <dsp:txXfrm>
        <a:off x="4807438" y="228909"/>
        <a:ext cx="4210908" cy="1372663"/>
      </dsp:txXfrm>
    </dsp:sp>
    <dsp:sp modelId="{B67CAEC4-5FB1-425D-81DB-25289AF742AE}">
      <dsp:nvSpPr>
        <dsp:cNvPr id="0" name=""/>
        <dsp:cNvSpPr/>
      </dsp:nvSpPr>
      <dsp:spPr bwMode="auto">
        <a:xfrm>
          <a:off x="4807438" y="1601572"/>
          <a:ext cx="4210908" cy="510467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Повышает привлекательность вуза для абитуриентов 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Повышает цифровую грамотность студентов 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Повышает престиж университета </a:t>
          </a:r>
          <a:endParaRPr sz="2700" kern="1200" dirty="0"/>
        </a:p>
      </dsp:txBody>
      <dsp:txXfrm>
        <a:off x="4807438" y="1601572"/>
        <a:ext cx="4210908" cy="5104670"/>
      </dsp:txXfrm>
    </dsp:sp>
    <dsp:sp modelId="{E790A4C1-AA2B-49B8-B2F0-25DAFD09BAC3}">
      <dsp:nvSpPr>
        <dsp:cNvPr id="0" name=""/>
        <dsp:cNvSpPr/>
      </dsp:nvSpPr>
      <dsp:spPr bwMode="auto">
        <a:xfrm>
          <a:off x="9607874" y="228909"/>
          <a:ext cx="4210908" cy="1372663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ДЛЯ ТЕХНОЛОГИЧЕСКОГО СУВЕРЕНИТЕТА</a:t>
          </a:r>
          <a:endParaRPr sz="2700" kern="1200"/>
        </a:p>
      </dsp:txBody>
      <dsp:txXfrm>
        <a:off x="9607874" y="228909"/>
        <a:ext cx="4210908" cy="1372663"/>
      </dsp:txXfrm>
    </dsp:sp>
    <dsp:sp modelId="{44DB8DFA-A694-4799-93DA-300E1633565B}">
      <dsp:nvSpPr>
        <dsp:cNvPr id="0" name=""/>
        <dsp:cNvSpPr/>
      </dsp:nvSpPr>
      <dsp:spPr bwMode="auto">
        <a:xfrm>
          <a:off x="9607874" y="1601572"/>
          <a:ext cx="4210908" cy="5104670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Снижает зависимость от иностранных продуктов, ведь курс направлен на формирование навыков в работе с российскими моделями 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Ускоряет импортозамещение в сфере ИИ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Защищает данные и инфраструктуру внутри страны </a:t>
          </a:r>
          <a:endParaRPr sz="2700" kern="1200" dirty="0"/>
        </a:p>
      </dsp:txBody>
      <dsp:txXfrm>
        <a:off x="9607874" y="1601572"/>
        <a:ext cx="4210908" cy="5104670"/>
      </dsp:txXfrm>
    </dsp:sp>
    <dsp:sp modelId="{02424B29-C1BA-44C5-B692-23C0CC8AE421}">
      <dsp:nvSpPr>
        <dsp:cNvPr id="0" name=""/>
        <dsp:cNvSpPr/>
      </dsp:nvSpPr>
      <dsp:spPr bwMode="auto">
        <a:xfrm>
          <a:off x="14408309" y="228909"/>
          <a:ext cx="4210908" cy="137266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700" b="1" kern="1200">
              <a:solidFill>
                <a:schemeClr val="tx1"/>
              </a:solidFill>
            </a:rPr>
            <a:t>ДЛЯ ПОТЕНЦИАЛЬНОГО КЛИЕНТА</a:t>
          </a:r>
          <a:endParaRPr sz="2700" kern="1200"/>
        </a:p>
      </dsp:txBody>
      <dsp:txXfrm>
        <a:off x="14408309" y="228909"/>
        <a:ext cx="4210908" cy="1372663"/>
      </dsp:txXfrm>
    </dsp:sp>
    <dsp:sp modelId="{96CD2FEE-8215-4477-92F2-1882509DF8D1}">
      <dsp:nvSpPr>
        <dsp:cNvPr id="0" name=""/>
        <dsp:cNvSpPr/>
      </dsp:nvSpPr>
      <dsp:spPr bwMode="auto">
        <a:xfrm>
          <a:off x="14408309" y="1601572"/>
          <a:ext cx="4210908" cy="510467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Экономит время за счёт грамотных </a:t>
          </a:r>
          <a:r>
            <a:rPr lang="ru-RU" sz="2700" kern="1200" dirty="0" err="1"/>
            <a:t>промтов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Защищает от опасных ошибок и галлюцинаций ИИ</a:t>
          </a:r>
          <a:endParaRPr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700" kern="1200" dirty="0"/>
            <a:t>Повышает конкурентоспособность на рынке труда</a:t>
          </a:r>
          <a:endParaRPr sz="2700" kern="1200" dirty="0"/>
        </a:p>
      </dsp:txBody>
      <dsp:txXfrm>
        <a:off x="14408309" y="1601572"/>
        <a:ext cx="4210908" cy="51046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9898-3B16-4201-A109-A2A86EABC414}">
      <dsp:nvSpPr>
        <dsp:cNvPr id="0" name=""/>
        <dsp:cNvSpPr/>
      </dsp:nvSpPr>
      <dsp:spPr bwMode="auto">
        <a:xfrm>
          <a:off x="0" y="0"/>
          <a:ext cx="14578384" cy="103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56032" tIns="146304" rIns="256032" bIns="146304" numCol="1" spcCol="1270" rtlCol="0" fromWordArt="0" anchor="ctr" anchorCtr="0" forceAA="0" compatLnSpc="0">
          <a:noAutofit/>
        </a:bodyPr>
        <a:lstStyle/>
        <a:p>
          <a:pPr marL="0" lvl="0" indent="0" algn="ctr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 kern="1200" dirty="0">
              <a:solidFill>
                <a:schemeClr val="tx1"/>
              </a:solidFill>
            </a:rPr>
            <a:t>Для проектов </a:t>
          </a:r>
          <a:r>
            <a:rPr lang="en-US" sz="3600" b="1" kern="1200" dirty="0">
              <a:solidFill>
                <a:schemeClr val="tx1"/>
              </a:solidFill>
            </a:rPr>
            <a:t>B2C</a:t>
          </a:r>
          <a:endParaRPr sz="3600" kern="1200" dirty="0"/>
        </a:p>
      </dsp:txBody>
      <dsp:txXfrm>
        <a:off x="0" y="0"/>
        <a:ext cx="14578384" cy="1036800"/>
      </dsp:txXfrm>
    </dsp:sp>
    <dsp:sp modelId="{87E80958-7849-49CF-AB3E-5144FC07EC7C}">
      <dsp:nvSpPr>
        <dsp:cNvPr id="0" name=""/>
        <dsp:cNvSpPr/>
      </dsp:nvSpPr>
      <dsp:spPr bwMode="auto">
        <a:xfrm>
          <a:off x="0" y="985956"/>
          <a:ext cx="14578384" cy="60280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92024" tIns="192024" rIns="256032" bIns="288036" numCol="1" spcCol="1270" rtlCol="0" fromWordArt="0" anchor="t" anchorCtr="0" forceAA="0" compatLnSpc="0">
          <a:noAutofit/>
        </a:bodyPr>
        <a:lstStyle/>
        <a:p>
          <a:pPr marL="285750" lvl="1" indent="-28575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600" b="0" i="0" kern="1200" dirty="0"/>
            <a:t>Школьник, студент или работающий специалист 20-45 лет на Ставрополье, не имеет навыков работы в IT, либо хочет их прокачать.</a:t>
          </a:r>
          <a:endParaRPr sz="3600" kern="1200" dirty="0"/>
        </a:p>
        <a:p>
          <a:pPr marL="285750" lvl="1" indent="-28575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600" b="0" i="0" kern="1200" dirty="0"/>
            <a:t>Он уже пробовал работать с нейросетями, но получал сомнительный результат, на который уходило очень много времени. Он доверяет ответам ИИ без проверки, не знает про галлюцинации и не умеет формулировать </a:t>
          </a:r>
          <a:r>
            <a:rPr lang="ru-RU" sz="3600" b="0" i="0" kern="1200" dirty="0" err="1"/>
            <a:t>промты</a:t>
          </a:r>
          <a:r>
            <a:rPr lang="ru-RU" sz="3600" b="0" i="0" kern="1200" dirty="0"/>
            <a:t>.</a:t>
          </a:r>
          <a:endParaRPr sz="3600" kern="1200" dirty="0"/>
        </a:p>
        <a:p>
          <a:pPr marL="285750" lvl="1" indent="-28575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600" b="0" i="0" kern="1200" dirty="0"/>
            <a:t>Ему важно научиться быстро получать нужный от нейросети результат и понимать, где она ошибается, чтобы не отставать в эпоху развития ИИ и вырасти в цене как специалист, автоматизировать большую часть своей рутины.22:2119 апреля в 22:21</a:t>
          </a:r>
          <a:endParaRPr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kern="1200" dirty="0"/>
        </a:p>
      </dsp:txBody>
      <dsp:txXfrm>
        <a:off x="0" y="985956"/>
        <a:ext cx="14578384" cy="6028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8766-C531-4197-BDEC-BFD5315FBF03}">
      <dsp:nvSpPr>
        <dsp:cNvPr id="0" name=""/>
        <dsp:cNvSpPr/>
      </dsp:nvSpPr>
      <dsp:spPr bwMode="auto">
        <a:xfrm>
          <a:off x="6486" y="294382"/>
          <a:ext cx="3512192" cy="2107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kern="1200" dirty="0"/>
            <a:t>Показать решения на реальных задачах, а не на абстрактных примерах </a:t>
          </a:r>
          <a:endParaRPr sz="2400" kern="1200" dirty="0"/>
        </a:p>
      </dsp:txBody>
      <dsp:txXfrm>
        <a:off x="6486" y="294382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8" y="333873"/>
          <a:ext cx="3512192" cy="210731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kern="1200" dirty="0"/>
            <a:t>Сделать курс коротким, ясным, доступным, без воды</a:t>
          </a:r>
          <a:endParaRPr sz="2400" kern="1200" dirty="0"/>
        </a:p>
      </dsp:txBody>
      <dsp:txXfrm>
        <a:off x="3911588" y="333873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2"/>
          <a:ext cx="3512192" cy="210731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kern="1200" dirty="0"/>
            <a:t>Научить распознавать галлюцинации от ИИ за несколько шагов </a:t>
          </a:r>
          <a:endParaRPr sz="2400" kern="1200" dirty="0"/>
        </a:p>
      </dsp:txBody>
      <dsp:txXfrm>
        <a:off x="7733309" y="294382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1" y="294382"/>
          <a:ext cx="3512192" cy="210731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kern="1200" dirty="0"/>
            <a:t>Составить чек-лист фактчекинга, который можно повесить над столом</a:t>
          </a:r>
          <a:endParaRPr sz="2400" kern="1200" dirty="0"/>
        </a:p>
      </dsp:txBody>
      <dsp:txXfrm>
        <a:off x="11596721" y="294382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2"/>
          <a:ext cx="3512192" cy="210731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kern="1200" dirty="0"/>
            <a:t>Показать, как правильно писать </a:t>
          </a:r>
          <a:r>
            <a:rPr lang="ru-RU" sz="2400" kern="1200" dirty="0" err="1"/>
            <a:t>промты</a:t>
          </a:r>
          <a:r>
            <a:rPr lang="ru-RU" sz="2400" kern="1200" dirty="0"/>
            <a:t>, чтобы автоматизировать большую часть своей работы</a:t>
          </a:r>
          <a:endParaRPr sz="2400" kern="1200" dirty="0"/>
        </a:p>
      </dsp:txBody>
      <dsp:txXfrm>
        <a:off x="15460132" y="294382"/>
        <a:ext cx="3512192" cy="2107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8766-C531-4197-BDEC-BFD5315FBF03}">
      <dsp:nvSpPr>
        <dsp:cNvPr id="0" name=""/>
        <dsp:cNvSpPr/>
      </dsp:nvSpPr>
      <dsp:spPr bwMode="auto">
        <a:xfrm>
          <a:off x="6486" y="294382"/>
          <a:ext cx="3512192" cy="2107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900" kern="1200" dirty="0"/>
            <a:t>Курс должен работать в браузере, без установки программ</a:t>
          </a:r>
          <a:endParaRPr sz="2900" kern="1200" dirty="0"/>
        </a:p>
      </dsp:txBody>
      <dsp:txXfrm>
        <a:off x="6486" y="294382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8" y="333873"/>
          <a:ext cx="3512192" cy="2107315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900" kern="1200" dirty="0"/>
            <a:t>Должна быть мобильная версия или телеграм-бот </a:t>
          </a:r>
          <a:endParaRPr sz="2900" kern="1200" dirty="0"/>
        </a:p>
      </dsp:txBody>
      <dsp:txXfrm>
        <a:off x="3911588" y="333873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2"/>
          <a:ext cx="3512192" cy="210731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900" kern="1200" dirty="0"/>
            <a:t>Готовые шаблоны </a:t>
          </a:r>
          <a:r>
            <a:rPr lang="ru-RU" sz="2900" kern="1200" dirty="0" err="1"/>
            <a:t>промтов</a:t>
          </a:r>
          <a:r>
            <a:rPr lang="ru-RU" sz="2900" kern="1200" dirty="0"/>
            <a:t> с возможностью скопировать каждый </a:t>
          </a:r>
          <a:endParaRPr sz="2900" kern="1200" dirty="0"/>
        </a:p>
      </dsp:txBody>
      <dsp:txXfrm>
        <a:off x="7733309" y="294382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1" y="294382"/>
          <a:ext cx="3512192" cy="2107315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900" kern="1200" dirty="0"/>
            <a:t>Разбор собственных </a:t>
          </a:r>
          <a:r>
            <a:rPr lang="ru-RU" sz="2900" kern="1200" dirty="0" err="1"/>
            <a:t>промтов</a:t>
          </a:r>
          <a:r>
            <a:rPr lang="ru-RU" sz="2900" kern="1200" dirty="0"/>
            <a:t>, прогресс и статистика ошибок</a:t>
          </a:r>
          <a:endParaRPr sz="2900" kern="1200" dirty="0"/>
        </a:p>
      </dsp:txBody>
      <dsp:txXfrm>
        <a:off x="11596721" y="294382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2"/>
          <a:ext cx="3512192" cy="210731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900" kern="1200" dirty="0"/>
            <a:t>Тренажёр с реальными галлюцинациями ИИ</a:t>
          </a:r>
          <a:endParaRPr sz="2900" kern="1200" dirty="0"/>
        </a:p>
      </dsp:txBody>
      <dsp:txXfrm>
        <a:off x="15460132" y="294382"/>
        <a:ext cx="3512192" cy="21073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7BD6-B005-4D1E-A101-510BFF33B11F}">
      <dsp:nvSpPr>
        <dsp:cNvPr id="0" name=""/>
        <dsp:cNvSpPr/>
      </dsp:nvSpPr>
      <dsp:spPr bwMode="auto">
        <a:xfrm>
          <a:off x="2496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b="1" kern="1200">
              <a:solidFill>
                <a:schemeClr val="tx1"/>
              </a:solidFill>
            </a:rPr>
            <a:t>ПРОБЛЕМА</a:t>
          </a:r>
          <a:endParaRPr kern="1200"/>
        </a:p>
      </dsp:txBody>
      <dsp:txXfrm>
        <a:off x="2496" y="8692"/>
        <a:ext cx="3137566" cy="1255026"/>
      </dsp:txXfrm>
    </dsp:sp>
    <dsp:sp modelId="{D3A2C91F-4E36-49BA-98C6-B3D04FBE0639}">
      <dsp:nvSpPr>
        <dsp:cNvPr id="0" name=""/>
        <dsp:cNvSpPr/>
      </dsp:nvSpPr>
      <dsp:spPr bwMode="auto">
        <a:xfrm>
          <a:off x="645131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kern="1200" dirty="0">
              <a:solidFill>
                <a:schemeClr val="tx1"/>
              </a:solidFill>
            </a:rPr>
            <a:t>Неумение составлять эффективные </a:t>
          </a:r>
          <a:r>
            <a:rPr lang="ru-RU" sz="2000" b="1" kern="1200" dirty="0" err="1">
              <a:solidFill>
                <a:prstClr val="black"/>
              </a:solidFill>
              <a:latin typeface="Calibri"/>
              <a:ea typeface="Arial"/>
              <a:cs typeface="Arial"/>
            </a:rPr>
            <a:t>промты</a:t>
          </a: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 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Недоверие к результатам ИИ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Незнание возможностей нейросетей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sp:txBody>
      <dsp:txXfrm>
        <a:off x="737027" y="1355614"/>
        <a:ext cx="2953774" cy="3272208"/>
      </dsp:txXfrm>
    </dsp:sp>
    <dsp:sp modelId="{3676EE8F-CC20-4620-9DFA-DD64A58C7139}">
      <dsp:nvSpPr>
        <dsp:cNvPr id="0" name=""/>
        <dsp:cNvSpPr/>
      </dsp:nvSpPr>
      <dsp:spPr bwMode="auto">
        <a:xfrm>
          <a:off x="3615707" y="245623"/>
          <a:ext cx="1008364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600" b="1" kern="1200">
            <a:solidFill>
              <a:schemeClr val="tx1"/>
            </a:solidFill>
          </a:endParaRPr>
        </a:p>
      </dsp:txBody>
      <dsp:txXfrm>
        <a:off x="3615707" y="401856"/>
        <a:ext cx="774015" cy="468697"/>
      </dsp:txXfrm>
    </dsp:sp>
    <dsp:sp modelId="{391CD797-3D5D-4FAB-8D4C-49520A1B5F69}">
      <dsp:nvSpPr>
        <dsp:cNvPr id="0" name=""/>
        <dsp:cNvSpPr/>
      </dsp:nvSpPr>
      <dsp:spPr bwMode="auto">
        <a:xfrm>
          <a:off x="5042638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b="1" kern="1200">
              <a:solidFill>
                <a:schemeClr val="tx1"/>
              </a:solidFill>
            </a:rPr>
            <a:t>ТЕКУЩИЕ РЕШЕНИЯ</a:t>
          </a:r>
          <a:endParaRPr kern="1200"/>
        </a:p>
      </dsp:txBody>
      <dsp:txXfrm>
        <a:off x="5042638" y="8692"/>
        <a:ext cx="3137566" cy="1255026"/>
      </dsp:txXfrm>
    </dsp:sp>
    <dsp:sp modelId="{42F39629-5C3E-49AF-86F7-EDDAE0C1B0D8}">
      <dsp:nvSpPr>
        <dsp:cNvPr id="0" name=""/>
        <dsp:cNvSpPr/>
      </dsp:nvSpPr>
      <dsp:spPr bwMode="auto">
        <a:xfrm>
          <a:off x="5685273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Самостоятельный поиск в интернете 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  <a:p>
          <a:pPr marL="22860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Ручная перепроверка всего текста 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  <a:p>
          <a:pPr marL="22860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Изучение документации </a:t>
          </a:r>
          <a:r>
            <a:rPr lang="en-US" sz="20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API</a:t>
          </a:r>
          <a:endParaRPr sz="20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sp:txBody>
      <dsp:txXfrm>
        <a:off x="5777169" y="1355614"/>
        <a:ext cx="2953774" cy="3272208"/>
      </dsp:txXfrm>
    </dsp:sp>
    <dsp:sp modelId="{1EBC5147-7CCB-476F-BCEF-54B971732B06}">
      <dsp:nvSpPr>
        <dsp:cNvPr id="0" name=""/>
        <dsp:cNvSpPr/>
      </dsp:nvSpPr>
      <dsp:spPr bwMode="auto">
        <a:xfrm>
          <a:off x="8655849" y="245623"/>
          <a:ext cx="1008364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600" b="1" kern="1200">
            <a:solidFill>
              <a:schemeClr val="tx1"/>
            </a:solidFill>
          </a:endParaRPr>
        </a:p>
      </dsp:txBody>
      <dsp:txXfrm>
        <a:off x="8655849" y="401856"/>
        <a:ext cx="774015" cy="468697"/>
      </dsp:txXfrm>
    </dsp:sp>
    <dsp:sp modelId="{26DBACE7-F101-4D64-ACD0-A04A24D30C81}">
      <dsp:nvSpPr>
        <dsp:cNvPr id="0" name=""/>
        <dsp:cNvSpPr/>
      </dsp:nvSpPr>
      <dsp:spPr bwMode="auto">
        <a:xfrm>
          <a:off x="10082781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b="1" kern="1200">
              <a:solidFill>
                <a:schemeClr val="tx1"/>
              </a:solidFill>
            </a:rPr>
            <a:t>ЧЕМ НЕ УСТРАИВАЮТ ТЕКУЩИЕ РЕШЕНИЯ?</a:t>
          </a:r>
          <a:endParaRPr kern="1200"/>
        </a:p>
      </dsp:txBody>
      <dsp:txXfrm>
        <a:off x="10082781" y="8692"/>
        <a:ext cx="3137566" cy="1255026"/>
      </dsp:txXfrm>
    </dsp:sp>
    <dsp:sp modelId="{4379743E-B31A-432C-A641-9AD24E530043}">
      <dsp:nvSpPr>
        <dsp:cNvPr id="0" name=""/>
        <dsp:cNvSpPr/>
      </dsp:nvSpPr>
      <dsp:spPr bwMode="auto">
        <a:xfrm>
          <a:off x="10725415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1800" b="1" kern="1200" dirty="0">
              <a:solidFill>
                <a:schemeClr val="tx1"/>
              </a:solidFill>
            </a:rPr>
            <a:t>Разрозненная </a:t>
          </a:r>
          <a:r>
            <a:rPr lang="ru-RU" sz="18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информация, нет системы, устаревшие данные </a:t>
          </a:r>
          <a:endParaRPr sz="18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Тратиться почти столько де времени сколько и на написание с нуля</a:t>
          </a:r>
          <a:endParaRPr sz="18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Arial"/>
              <a:cs typeface="Arial"/>
            </a:rPr>
            <a:t>Отсутствие прикладных «рецептов» для офисных сотрудников</a:t>
          </a:r>
          <a:endParaRPr sz="1800" b="1" kern="1200" dirty="0">
            <a:solidFill>
              <a:prstClr val="black"/>
            </a:solidFill>
            <a:latin typeface="Calibri"/>
            <a:ea typeface="Arial"/>
            <a:cs typeface="Arial"/>
          </a:endParaRPr>
        </a:p>
      </dsp:txBody>
      <dsp:txXfrm>
        <a:off x="10817311" y="1355614"/>
        <a:ext cx="2953774" cy="3272208"/>
      </dsp:txXfrm>
    </dsp:sp>
    <dsp:sp modelId="{65962850-D65D-4693-AA0E-9563944CDCCA}">
      <dsp:nvSpPr>
        <dsp:cNvPr id="0" name=""/>
        <dsp:cNvSpPr/>
      </dsp:nvSpPr>
      <dsp:spPr bwMode="auto">
        <a:xfrm>
          <a:off x="13695991" y="245623"/>
          <a:ext cx="1008364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600" b="1" kern="1200">
            <a:solidFill>
              <a:schemeClr val="tx1"/>
            </a:solidFill>
          </a:endParaRPr>
        </a:p>
      </dsp:txBody>
      <dsp:txXfrm>
        <a:off x="13695991" y="401856"/>
        <a:ext cx="774015" cy="468697"/>
      </dsp:txXfrm>
    </dsp:sp>
    <dsp:sp modelId="{D8270213-28C5-4C95-B2D9-B97AEC1B9BAD}">
      <dsp:nvSpPr>
        <dsp:cNvPr id="0" name=""/>
        <dsp:cNvSpPr/>
      </dsp:nvSpPr>
      <dsp:spPr bwMode="auto">
        <a:xfrm>
          <a:off x="15122923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 kern="1200">
              <a:solidFill>
                <a:schemeClr val="tx1"/>
              </a:solidFill>
            </a:rPr>
            <a:t>У КОГО ПРОБЛЕМА СТОИТ НАИБОЛЕЕ ОСТРО</a:t>
          </a:r>
          <a:endParaRPr kern="1200"/>
        </a:p>
      </dsp:txBody>
      <dsp:txXfrm>
        <a:off x="15122923" y="8692"/>
        <a:ext cx="3137566" cy="1255026"/>
      </dsp:txXfrm>
    </dsp:sp>
    <dsp:sp modelId="{5E836BB5-E033-432C-A9BD-275C8A9A8E88}">
      <dsp:nvSpPr>
        <dsp:cNvPr id="0" name=""/>
        <dsp:cNvSpPr/>
      </dsp:nvSpPr>
      <dsp:spPr bwMode="auto">
        <a:xfrm>
          <a:off x="15765557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000" kern="1200" dirty="0"/>
            <a:t>Маркетинговые агентства юридические отделы, </a:t>
          </a:r>
          <a:r>
            <a:rPr lang="en-US" sz="2000" kern="1200" dirty="0"/>
            <a:t>HR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-департаменты  </a:t>
          </a:r>
          <a:endParaRPr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СМИ, </a:t>
          </a:r>
          <a:r>
            <a:rPr lang="ru-RU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копирайтинговые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 студии, обучающиеся </a:t>
          </a:r>
          <a:endParaRPr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Малый и средний бизнес </a:t>
          </a:r>
          <a:endParaRPr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</dsp:txBody>
      <dsp:txXfrm>
        <a:off x="15857453" y="1355614"/>
        <a:ext cx="2953774" cy="327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 val="0"/>
      <dgm:chPref val="0"/>
      <dgm:dir/>
      <dgm:resizeHandles val="exact"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 val="0"/>
            <dgm:chPref val="0"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 val="0"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#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5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7.jp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53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52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7.jpg"/><Relationship Id="rId7" Type="http://schemas.openxmlformats.org/officeDocument/2006/relationships/image" Target="../media/image15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74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76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5.xml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6.xml"/><Relationship Id="rId9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ostiitkanala.ru/news/detail.php?ID=191205" TargetMode="Externa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hyperlink" Target="https://tenchat.ru/media/4252810-yesli-vam-kazhetsya-to-vam-ne-kazhetsya-ii-gallyutsiniruyet" TargetMode="External"/><Relationship Id="rId12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hyperlink" Target="https://potok.io/blog/hr-news/novosti-hr-tech-chto-proizoshlo-v-nachale-marta-2026-goda/" TargetMode="External"/><Relationship Id="rId5" Type="http://schemas.openxmlformats.org/officeDocument/2006/relationships/diagramColors" Target="../diagrams/colors4.xml"/><Relationship Id="rId10" Type="http://schemas.openxmlformats.org/officeDocument/2006/relationships/hyperlink" Target="https://gipp.ru/reviews/technology-internet/rossijskie-kompanii-vse-chashche-nanimayut-spetsialistov-po-ii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companies.rbc.ru/news/5uDCj1yHtm/kompanii-usilivayut-sluzhbyi-podderzhki-s-pomoschyu-ii-vmesto-sokraschenij/" TargetMode="External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4" y="2382252"/>
            <a:ext cx="11592561" cy="2591537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Азбука </a:t>
            </a:r>
            <a:r>
              <a:rPr lang="ru-RU" sz="5600" b="1" spc="-10" dirty="0" err="1">
                <a:solidFill>
                  <a:srgbClr val="8F00FF"/>
                </a:solidFill>
                <a:latin typeface="Trebuchet MS"/>
                <a:cs typeface="Trebuchet MS"/>
              </a:rPr>
              <a:t>промта</a:t>
            </a: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 – курс по использованию </a:t>
            </a:r>
            <a:r>
              <a:rPr lang="ru-RU" sz="5600" b="1" spc="-10" dirty="0" err="1">
                <a:solidFill>
                  <a:srgbClr val="8F00FF"/>
                </a:solidFill>
                <a:latin typeface="Trebuchet MS"/>
                <a:cs typeface="Trebuchet MS"/>
              </a:rPr>
              <a:t>промтов</a:t>
            </a: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 и нейросетей </a:t>
            </a:r>
            <a:endParaRPr sz="4400" i="1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38" y="7067467"/>
            <a:ext cx="11513157" cy="3745700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 dirty="0">
                <a:latin typeface="Microsoft Sans Serif"/>
                <a:cs typeface="Microsoft Sans Serif"/>
              </a:rPr>
              <a:t>ФИО участников команды:</a:t>
            </a:r>
            <a:endParaRPr dirty="0"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spc="-10" dirty="0">
                <a:latin typeface="Microsoft Sans Serif"/>
                <a:cs typeface="Microsoft Sans Serif"/>
              </a:rPr>
              <a:t>1. </a:t>
            </a:r>
            <a:r>
              <a:rPr lang="ru-RU" sz="2400" spc="-9" dirty="0">
                <a:latin typeface="Microsoft Sans Serif"/>
                <a:cs typeface="Microsoft Sans Serif"/>
              </a:rPr>
              <a:t>Бутаева Марьям  </a:t>
            </a:r>
            <a:endParaRPr sz="2400" spc="-9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spc="-10" dirty="0">
                <a:latin typeface="Microsoft Sans Serif"/>
                <a:cs typeface="Microsoft Sans Serif"/>
              </a:rPr>
              <a:t>2. </a:t>
            </a:r>
            <a:r>
              <a:rPr lang="ru-RU" sz="2400" spc="-9" dirty="0">
                <a:latin typeface="Microsoft Sans Serif"/>
                <a:cs typeface="Microsoft Sans Serif"/>
              </a:rPr>
              <a:t>Мазурова Софья</a:t>
            </a:r>
            <a:endParaRPr sz="2400" dirty="0"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spc="-10" dirty="0">
                <a:latin typeface="Microsoft Sans Serif"/>
                <a:cs typeface="Microsoft Sans Serif"/>
              </a:rPr>
              <a:t>3. </a:t>
            </a:r>
            <a:r>
              <a:rPr lang="ru-RU" sz="2400" spc="-9" dirty="0" err="1">
                <a:latin typeface="Microsoft Sans Serif"/>
                <a:cs typeface="Microsoft Sans Serif"/>
              </a:rPr>
              <a:t>Безручкина</a:t>
            </a:r>
            <a:r>
              <a:rPr lang="ru-RU" sz="2400" spc="-9" dirty="0">
                <a:latin typeface="Microsoft Sans Serif"/>
                <a:cs typeface="Microsoft Sans Serif"/>
              </a:rPr>
              <a:t> София </a:t>
            </a:r>
            <a:endParaRPr sz="2000" dirty="0"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 dirty="0">
                <a:latin typeface="Microsoft Sans Serif"/>
                <a:cs typeface="Microsoft Sans Serif"/>
              </a:rPr>
            </a:br>
            <a:r>
              <a:rPr lang="ru-RU" sz="2800" b="1" spc="-10" dirty="0">
                <a:latin typeface="Microsoft Sans Serif"/>
                <a:cs typeface="Microsoft Sans Serif"/>
              </a:rPr>
              <a:t>№ команды: 404</a:t>
            </a:r>
            <a:br>
              <a:rPr lang="ru-RU" sz="2800" b="1" spc="-10" dirty="0">
                <a:latin typeface="Microsoft Sans Serif"/>
                <a:cs typeface="Microsoft Sans Serif"/>
              </a:rPr>
            </a:br>
            <a:r>
              <a:rPr lang="ru-RU" sz="2800" b="1" spc="-10" dirty="0">
                <a:latin typeface="Microsoft Sans Serif"/>
                <a:cs typeface="Microsoft Sans Serif"/>
              </a:rPr>
              <a:t>Контакты команды: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dirty="0"/>
              <a:t>8 800 302-00-60</a:t>
            </a:r>
            <a:r>
              <a:rPr lang="ru-RU" sz="2800" dirty="0"/>
              <a:t>.</a:t>
            </a:r>
            <a:endParaRPr sz="2800" b="1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sz="3200" b="1" dirty="0"/>
          </a:p>
          <a:p>
            <a:pPr algn="ctr">
              <a:defRPr/>
            </a:pPr>
            <a:r>
              <a:rPr lang="ru-RU" sz="3200" b="1" dirty="0"/>
              <a:t>ФОТО ПРОТОТИПА</a:t>
            </a: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06179" y="723323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529846" y="7901095"/>
            <a:ext cx="6082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/>
              <a:t>Научим правильно «говорить» с нейросетями, чтобы автоматизировать 80% вашей рутины. С нуля до полных цепочек </a:t>
            </a:r>
            <a:r>
              <a:rPr lang="ru-RU" sz="2400" dirty="0" err="1"/>
              <a:t>промтов</a:t>
            </a:r>
            <a:r>
              <a:rPr lang="ru-RU" sz="2400" dirty="0"/>
              <a:t>.</a:t>
            </a:r>
            <a:endParaRPr sz="2400"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49B8379-1516-BC7D-B1DF-7419E28A8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14814" y="5320285"/>
            <a:ext cx="7989285" cy="5987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Зафиксируйте выводы по итогам исследования целевой аудитории</a:t>
            </a:r>
            <a:endParaRPr/>
          </a:p>
        </p:txBody>
      </p:sp>
      <p:sp>
        <p:nvSpPr>
          <p:cNvPr id="4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15541"/>
              </p:ext>
            </p:extLst>
          </p:nvPr>
        </p:nvGraphicFramePr>
        <p:xfrm>
          <a:off x="750322" y="3110613"/>
          <a:ext cx="18615841" cy="7224579"/>
        </p:xfrm>
        <a:graphic>
          <a:graphicData uri="http://schemas.openxmlformats.org/drawingml/2006/table">
            <a:tbl>
              <a:tblPr/>
              <a:tblGrid>
                <a:gridCol w="94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29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№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ОСНОВНЫЕ ВЫВОДЫ ПО ИТОГУ ИССЛЕДОВАНИЯ ЦЕЛЕВОЙ АУДИТОРИИ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sz="20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Большинство используют нейросети регулярно. 7 из 12 (58%) опрошенных используют нейросети каждый день, ещё 5 — несколько раз в неделю. Аудитория активная.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Главные барьеры — шаблонность и галлюцинации. 6 человек назвали «результат слишком шаблонный», 2 — «нейросеть врёт». В сумме 8 из 12 недовольны качеством ответов.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Формулировка запроса — ключевая трудность. 2 человека явно указали «не понимаю, как правильно сформулировать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ещё 5 в открытых ответах просили научить «коротко формулировать мысль» и «объяснить написание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промта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Популярны альтернативные нейросети. Наряду с ChatGPT (3 чел.) респонденты активно используют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DeepSeek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 чел.),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YandexGPT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(1),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GigaChat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(1),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Perplexity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(1). Это подтверждает запрос на обучение разным инструментам.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Большинство перепроверяют факты. 10 из 12 «чаще да, но перепроверяю», 2 — «да, всегда проверяю». Слепого доверия к ИИ нет.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на делегируемые задачи существенно. 4 человека тратят 30–60 мин в день, 3 — 1–2 часа, 1 — более 2 часов. Суммарно 8 из 12 теряют от 30 минут до 2+ часов ежедневно.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Острый дефицит готовых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промтов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По 5-балльной шкале средняя оценка нехватки шаблонов — 3,25. У 4 человек оценка 5, у большинства 3. Это сигнал к созданию библиотеки.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канал информации —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Telegram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7 человек ищут информацию в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Telegram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-каналах, 3 — в статьях, 2 — нигде. Значит, продвижение стоит фокусировать на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Telegram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Предпочтение коротким форматам с телефона. 6 человек будут проходить обучение со смартфона, 3 — с ноутбука. Важна мобильная адаптация. Копирование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промтов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1 клик для большинства «желательно» (8 чел.) или «критически важно» (2 чел.).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готовность к бета-тестированию. 8 человек готовы участвовать в закрытом тестировании со скидкой или бесплатно. Это обеспечивает пул ранних последователей.</a:t>
                      </a:r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результаты проведенного </a:t>
            </a:r>
            <a:r>
              <a:rPr lang="en-US" sz="2400" i="1"/>
              <a:t>CusDev</a:t>
            </a:r>
            <a:endParaRPr lang="ru-RU" sz="2400" i="1"/>
          </a:p>
        </p:txBody>
      </p:sp>
      <p:sp>
        <p:nvSpPr>
          <p:cNvPr id="4" name="TextBox 3"/>
          <p:cNvSpPr txBox="1"/>
          <p:nvPr/>
        </p:nvSpPr>
        <p:spPr bwMode="auto">
          <a:xfrm>
            <a:off x="697162" y="3100130"/>
            <a:ext cx="190322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/>
              <a:t>ОБЩЕЕ ЧИСЛО РЕСПОНДЕНТОВ: 13</a:t>
            </a:r>
            <a:br>
              <a:rPr lang="ru-RU" sz="2400" b="1" dirty="0"/>
            </a:br>
            <a:endParaRPr lang="ru-RU" sz="2400" b="1" dirty="0"/>
          </a:p>
          <a:p>
            <a:pPr>
              <a:defRPr/>
            </a:pPr>
            <a:r>
              <a:rPr lang="ru-RU" sz="2400" b="1" dirty="0"/>
              <a:t>ПРОБЛЕМА ПОДТВЕРЖДЕНА: да</a:t>
            </a:r>
            <a:br>
              <a:rPr lang="ru-RU" sz="2400" b="1" dirty="0"/>
            </a:br>
            <a:endParaRPr lang="ru-RU" sz="2400" b="1" dirty="0"/>
          </a:p>
          <a:p>
            <a:pPr>
              <a:defRPr/>
            </a:pPr>
            <a:r>
              <a:rPr lang="ru-RU" sz="2400" b="1" dirty="0"/>
              <a:t>ВЫЯВЛЕННЫЕ ПОЖЕЛАНИЯ К РЕШЕНИЮ: </a:t>
            </a:r>
            <a:endParaRPr dirty="0"/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b="1" dirty="0"/>
              <a:t>ТРЕБУЕМЫЕ РЕСПОНДЕНТАМИ ТЕХНОЛОГИЧЕСКИЕ ПАРАМЕТРЫ РЕШЕНИЯ:</a:t>
            </a:r>
            <a:endParaRPr dirty="0"/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953598"/>
              </p:ext>
            </p:extLst>
          </p:nvPr>
        </p:nvGraphicFramePr>
        <p:xfrm>
          <a:off x="730250" y="5045075"/>
          <a:ext cx="18978812" cy="26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038"/>
              </p:ext>
            </p:extLst>
          </p:nvPr>
        </p:nvGraphicFramePr>
        <p:xfrm>
          <a:off x="716213" y="8234605"/>
          <a:ext cx="18978812" cy="26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какую проблему решает ваш проект</a:t>
            </a:r>
            <a:endParaRPr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194925"/>
              </p:ext>
            </p:extLst>
          </p:nvPr>
        </p:nvGraphicFramePr>
        <p:xfrm>
          <a:off x="714876" y="2987675"/>
          <a:ext cx="18905621" cy="472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: скругленные углы 7"/>
          <p:cNvSpPr/>
          <p:nvPr/>
        </p:nvSpPr>
        <p:spPr bwMode="auto">
          <a:xfrm>
            <a:off x="730250" y="8534995"/>
            <a:ext cx="18905621" cy="2111733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800" b="1" dirty="0">
                <a:solidFill>
                  <a:schemeClr val="tx1"/>
                </a:solidFill>
              </a:rPr>
              <a:t>КОЛИЧЕСТВЕННЫЕ ОЦЕНКИ ПРОБЛЕМЫ: </a:t>
            </a:r>
            <a:r>
              <a:rPr lang="ru-RU" sz="2800" dirty="0">
                <a:solidFill>
                  <a:schemeClr val="tx1"/>
                </a:solidFill>
              </a:rPr>
              <a:t>Средняя зарплата офисного сотрудника в регионе — 50 000 руб./</a:t>
            </a:r>
            <a:r>
              <a:rPr lang="ru-RU" sz="2800" dirty="0" err="1">
                <a:solidFill>
                  <a:schemeClr val="tx1"/>
                </a:solidFill>
              </a:rPr>
              <a:t>мес</a:t>
            </a:r>
            <a:r>
              <a:rPr lang="ru-RU" sz="2800" dirty="0">
                <a:solidFill>
                  <a:schemeClr val="tx1"/>
                </a:solidFill>
              </a:rPr>
              <a:t> (≈ 300 руб./час). Сотрудник тратит на поиск информации и </a:t>
            </a:r>
            <a:r>
              <a:rPr lang="ru-RU" sz="2800" dirty="0" err="1">
                <a:solidFill>
                  <a:schemeClr val="tx1"/>
                </a:solidFill>
              </a:rPr>
              <a:t>переформулирование</a:t>
            </a:r>
            <a:r>
              <a:rPr lang="ru-RU" sz="2800" dirty="0">
                <a:solidFill>
                  <a:schemeClr val="tx1"/>
                </a:solidFill>
              </a:rPr>
              <a:t> задач нейросети 1.5 часа в день (≈ 450 руб. в день потерь эффективности). В месяц компания из 10 сотрудников теряет: 450 * 22 раб. дня * 10 чел = 99 000 руб. недополученной выгоды или потерянного времени.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3470" t="7720" r="14200" b="21813"/>
          <a:stretch/>
        </p:blipFill>
        <p:spPr bwMode="auto">
          <a:xfrm>
            <a:off x="11652251" y="3566372"/>
            <a:ext cx="8429458" cy="7237414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КОНКУРЕНТНЫЕ ПРЕИМУЩЕСТВА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25" name="Схе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273752"/>
              </p:ext>
            </p:extLst>
          </p:nvPr>
        </p:nvGraphicFramePr>
        <p:xfrm>
          <a:off x="-458615" y="5654675"/>
          <a:ext cx="9753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9594850" y="2459329"/>
            <a:ext cx="9843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ЦЕННОСТНОЕ ПРЕДЛОЖЕНИЕ                            НАШЕГО ПРОДУКТА:</a:t>
            </a:r>
            <a:endParaRPr lang="ru-RU" sz="3200" b="1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857809" y="2486323"/>
            <a:ext cx="87370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КАК НАШ ПРОДУКТ РЕШАЕТ ПРОБЛЕМУ КЛИЕНТА:</a:t>
            </a:r>
            <a:endParaRPr lang="ru-RU" sz="3200" b="1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 lang="ru-RU" sz="3200" dirty="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886226" y="4781868"/>
            <a:ext cx="840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КОНКУРЕНТНЫЕ ПРЕИМУЩЕСТВА:</a:t>
            </a: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3508433" y="116530"/>
            <a:ext cx="6603635" cy="13811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-1160557" y="-33957"/>
            <a:ext cx="14957023" cy="1869546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 </a:t>
            </a:r>
            <a:b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</a:b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ПРОЕКТА </a:t>
            </a:r>
            <a:endParaRPr sz="5900" dirty="0">
              <a:latin typeface="Trebuchet MS"/>
              <a:cs typeface="Trebuchet MS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03235"/>
              </p:ext>
            </p:extLst>
          </p:nvPr>
        </p:nvGraphicFramePr>
        <p:xfrm>
          <a:off x="116625" y="1406203"/>
          <a:ext cx="13319801" cy="3339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5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БОЛИ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КАК НАШ ПРОДУКТ РЕШАЕТ БОЛИ КЛИЕНТА?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Нейросеть пишет бред, не могу добиться адекватного текста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Даем скрипт-конструктор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промта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исключающий «галлюцинации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Страшно использовать ИИ для работы, вдруг данные утекут?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Обучаем работе в изолированной среде российских ботов ( и правилам обезличивания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Трачу кучу времени, чтобы объяснить нейросети задачу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через цепочки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промтов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объяснил один раз — работает всегда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0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гуманитарий, мне сложно разобраться в технологиях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Объяснение без кода, на примере текстовых запросов в привычных мессенджерах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71226"/>
              </p:ext>
            </p:extLst>
          </p:nvPr>
        </p:nvGraphicFramePr>
        <p:xfrm>
          <a:off x="114946" y="4790579"/>
          <a:ext cx="13266198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5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ЗАДАЧИ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КАК НАШ ПРОДУКТ РЕШАЕТ ЗАДАЧИ КЛИЕНТА?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Написать 10 постов для соцсетей за час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«Контент-машина»: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промты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генерацию тем, текста и изображений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Составить резюме большого документа (отчет, закон)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«Универсальный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суммаризатор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с выделением главного.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простой код или формулу для Excel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Готовые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промты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написания макросов без знаний программирования.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Перевести текст с сохранением стиля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стилизации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промта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Tone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Voice бренда.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98859"/>
              </p:ext>
            </p:extLst>
          </p:nvPr>
        </p:nvGraphicFramePr>
        <p:xfrm>
          <a:off x="156552" y="7739148"/>
          <a:ext cx="13266198" cy="32399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8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КАКИЕ ВЫГОДЫ ХОЧЕТ ПОЛУЧИТЬ КЛИЕНТ?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КАК НАШ ПРОДУКТ УДОВЛЕТВОРЯЕТ ПОТРЕБНОСТИ КЛИЕНТА?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Уходить с работы вовремя, а не задерживаться на 2 часа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Сокращаем время на рутинные задачи минимум вдвое.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Выглядеть профессионалом в глазах руководства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Повышаем качество и скорость подготовки отчетов/презентаций.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Иметь персонального «цифрового помощника»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Даем библиотеку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промтов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повторного использования.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Монетизировать навык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Бонусный модуль «Как продавать услуги </a:t>
                      </a:r>
                      <a:r>
                        <a:rPr lang="ru-RU" sz="20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промпт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-инженера на фрилансе».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050688" y="3984953"/>
            <a:ext cx="5936787" cy="333944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 dirty="0"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3" y="1497725"/>
            <a:ext cx="1087798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АЗРАБОТКА ПРОДУКТА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795250" y="2451036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highlight>
                  <a:srgbClr val="FFFF00"/>
                </a:highlight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>
              <a:highlight>
                <a:srgbClr val="FFFF00"/>
              </a:highlight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суть предлагаемого Вами решения и его основной функционал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865283" y="3399777"/>
            <a:ext cx="1144074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СУТЬ РЕШЕНИЯ</a:t>
            </a:r>
            <a:r>
              <a:rPr lang="ru-RU" sz="3200" dirty="0"/>
              <a:t>: Образовательная онлайн-платформа с практическим курсом по </a:t>
            </a:r>
            <a:r>
              <a:rPr lang="ru-RU" sz="3200" dirty="0" err="1"/>
              <a:t>промпт</a:t>
            </a:r>
            <a:r>
              <a:rPr lang="ru-RU" sz="3200" dirty="0"/>
              <a:t>-инжинирингу для российских нейросетей с акцентом на готовые скрипты и библиотеку цепочек </a:t>
            </a:r>
            <a:r>
              <a:rPr lang="ru-RU" sz="3200" dirty="0" err="1"/>
              <a:t>промтов</a:t>
            </a:r>
            <a:r>
              <a:rPr lang="ru-RU" sz="3200" dirty="0"/>
              <a:t>.</a:t>
            </a:r>
          </a:p>
          <a:p>
            <a:pPr>
              <a:defRPr/>
            </a:pPr>
            <a:endParaRPr lang="ru-RU" sz="32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ОСНОВНОЙ ФУНКЦИОНАЛ:</a:t>
            </a:r>
            <a:endParaRPr dirty="0"/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/>
              <a:t>Видеоуроки в записи по 5–7 минут.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/>
              <a:t>Тренажёр с мгновенной проверкой </a:t>
            </a:r>
            <a:r>
              <a:rPr lang="ru-RU" sz="3200" dirty="0" err="1"/>
              <a:t>промтов</a:t>
            </a:r>
            <a:r>
              <a:rPr lang="ru-RU" sz="3200" dirty="0"/>
              <a:t> через API.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/>
              <a:t>Библиотека 100+ готовых шаблонов с фильтрацией по профессиям.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/>
              <a:t>Визуальный редактор для создания цепочек </a:t>
            </a:r>
            <a:r>
              <a:rPr lang="ru-RU" sz="3200" dirty="0" err="1"/>
              <a:t>промтов</a:t>
            </a:r>
            <a:r>
              <a:rPr lang="ru-RU" sz="3200" dirty="0"/>
              <a:t> (</a:t>
            </a:r>
            <a:r>
              <a:rPr lang="ru-RU" sz="3200" i="1" dirty="0" err="1"/>
              <a:t>drag</a:t>
            </a:r>
            <a:r>
              <a:rPr lang="ru-RU" sz="3200" i="1" dirty="0"/>
              <a:t>-n-</a:t>
            </a:r>
            <a:r>
              <a:rPr lang="ru-RU" sz="3200" i="1" dirty="0" err="1"/>
              <a:t>drop</a:t>
            </a:r>
            <a:r>
              <a:rPr lang="ru-RU" sz="3200" dirty="0"/>
              <a:t>).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/>
              <a:t>Чат с наставником на 30 дней.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75052" y="43779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575052" y="4409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сквозной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861502" y="4033906"/>
            <a:ext cx="1116354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ТЕХНИЧЕСКАЯ ОСНОВА ПРОДУКТА: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Платформа </a:t>
            </a:r>
            <a:r>
              <a:rPr lang="en-US" sz="320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GetCourse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или </a:t>
            </a:r>
            <a:r>
              <a:rPr lang="en-US" sz="320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CoreApp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 (LMS).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Интеграция 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API </a:t>
            </a:r>
            <a:r>
              <a:rPr lang="en-US" sz="320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YandexGPT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, API </a:t>
            </a:r>
            <a:r>
              <a:rPr lang="en-US" sz="320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GigaChat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 (</a:t>
            </a: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Сбер).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Хранение данных в Облачное 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S3-</a:t>
            </a: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хранилище (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VK Cloud / Yandex Object Storage</a:t>
            </a: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 и т. д.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Фронтенд с адаптивной версткой для мобильных устройств (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PWA).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Сквозная аналитика на базе </a:t>
            </a:r>
            <a:r>
              <a:rPr lang="en-US" sz="320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Roistat</a:t>
            </a:r>
            <a:r>
              <a:rPr lang="en-US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 / </a:t>
            </a:r>
            <a:r>
              <a:rPr lang="ru-RU" sz="320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Яндекс.Метрика</a:t>
            </a:r>
            <a:r>
              <a:rPr lang="ru-RU" sz="3200" dirty="0">
                <a:solidFill>
                  <a:schemeClr val="tx1"/>
                </a:solidFill>
                <a:latin typeface="Microsoft Sans Serif"/>
                <a:cs typeface="Microsoft Sans Serif"/>
              </a:rPr>
              <a:t> для отслеживания конверсии в регистрацию.</a:t>
            </a:r>
          </a:p>
          <a:p>
            <a:pPr>
              <a:defRPr/>
            </a:pPr>
            <a:endParaRPr lang="ru-RU" sz="3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СКВОЗНАЯ ТЕХНОЛОГИЯ:</a:t>
            </a:r>
            <a:endParaRPr dirty="0"/>
          </a:p>
          <a:p>
            <a:pPr>
              <a:defRPr/>
            </a:pPr>
            <a:r>
              <a:rPr lang="ru-RU" sz="3200" dirty="0"/>
              <a:t>Искусственный интеллект (Генеративные нейросети и технологии обработки естественного языка — NLP).</a:t>
            </a:r>
            <a:endParaRPr dirty="0"/>
          </a:p>
          <a:p>
            <a:pPr>
              <a:defRPr/>
            </a:pPr>
            <a:endParaRPr lang="ru-RU" sz="32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364417" y="116529"/>
            <a:ext cx="6747651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критической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908296" y="3722203"/>
            <a:ext cx="11136905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СОЦИАЛЬНО-ГУМАНИТАРНАЯ ОСНОВА ПРОДУКТА:</a:t>
            </a:r>
            <a:endParaRPr dirty="0"/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1. Адаптация ведущих мировых практик к особенностям русского языка и менталитета.</a:t>
            </a:r>
            <a:endParaRPr sz="2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2. Обучение по принципу «от простого к сложному» с использованием модели 4C/ID.</a:t>
            </a:r>
            <a:endParaRPr sz="2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3. Снижение нагрузки на пользователя за счёт готовых шаблонов.</a:t>
            </a:r>
            <a:endParaRPr sz="2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4. Обучение навыкам верификации данных для защиты от дезинформации.</a:t>
            </a:r>
            <a:endParaRPr sz="2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5. Модуль, посвящённый авторскому праву и допустимым границам использования сгенерированного контента</a:t>
            </a:r>
            <a:r>
              <a:rPr lang="ru-RU" sz="1600" dirty="0"/>
              <a:t>.</a:t>
            </a:r>
            <a:endParaRPr sz="1600" dirty="0"/>
          </a:p>
          <a:p>
            <a:pPr>
              <a:defRPr/>
            </a:pPr>
            <a:endParaRPr lang="ru-RU" sz="3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КРИТИЧЕСКАЯ ТЕХНОЛОГИЯ:</a:t>
            </a:r>
            <a:endParaRPr dirty="0"/>
          </a:p>
          <a:p>
            <a:pPr>
              <a:defRPr/>
            </a:pPr>
            <a:r>
              <a:rPr lang="ru-RU" sz="3200" dirty="0"/>
              <a:t>Технологии формирования контента и управления знаниями.</a:t>
            </a:r>
            <a:endParaRPr lang="ru-RU" sz="32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МЕТОДОЛОГИЧЕСКАЯ 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436425" y="116529"/>
            <a:ext cx="6675643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1012411" y="220450"/>
            <a:ext cx="9091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Сравните свой продукт с конкурентами (по /функциональным и количественным показателям).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В сравнительном анализе указывайте ключевые характеристики для продукта.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Обязательно указывайте название компаний / институтов, страну.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Укажите уровень локализации, если продукт решает проблему импортозамещения.</a:t>
            </a:r>
            <a:endParaRPr sz="1400"/>
          </a:p>
          <a:p>
            <a:pPr>
              <a:defRPr/>
            </a:pPr>
            <a:endParaRPr lang="ru-RU" sz="2000" spc="-20">
              <a:latin typeface="Microsoft Sans Serif"/>
              <a:cs typeface="Microsoft Sans Serif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49504"/>
              </p:ext>
            </p:extLst>
          </p:nvPr>
        </p:nvGraphicFramePr>
        <p:xfrm>
          <a:off x="831245" y="2677161"/>
          <a:ext cx="18175180" cy="83382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36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Азбука </a:t>
                      </a:r>
                      <a:r>
                        <a:rPr lang="ru-RU" sz="2400" dirty="0" err="1"/>
                        <a:t>промта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 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Prompt Engineering </a:t>
                      </a:r>
                      <a:r>
                        <a:rPr lang="ru-RU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en-US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OTUS (</a:t>
                      </a:r>
                      <a:r>
                        <a:rPr lang="ru-RU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«Нейросети для работы» от </a:t>
                      </a:r>
                      <a:r>
                        <a:rPr lang="ru-RU" sz="2400" b="1" i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Skillbox</a:t>
                      </a:r>
                      <a:r>
                        <a:rPr lang="ru-RU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(Россия)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LearnPrompting.org </a:t>
                      </a:r>
                      <a:r>
                        <a:rPr lang="en-US" sz="2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США/Международный)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dirty="0"/>
                        <a:t>&lt; 6 000 </a:t>
                      </a:r>
                      <a:r>
                        <a:rPr lang="ru-RU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/>
                        <a:t>40 000 – 60 000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/>
                        <a:t>35 000 – 45 000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dirty="0"/>
                        <a:t>$39 (~</a:t>
                      </a:r>
                      <a:r>
                        <a:rPr lang="ru-RU" dirty="0"/>
                        <a:t> 3 500 руб.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Формат</a:t>
                      </a: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 + Тренажер + Чат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Вебинары + ДЗ с проверкой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Видеолекции + практические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Текстовый учебник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Сложность входа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/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/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/>
                        <a:t>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/>
                        <a:t>Средняя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готовой библиотеки </a:t>
                      </a:r>
                      <a:r>
                        <a:rPr lang="ru-RU" b="1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(100+ готовых цепочек)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(даются принципы)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(даются примеры, но нет систематизированной библиотеки)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/>
                        <a:t>Длительность доступа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навсегда + обновления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3–4 месяца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к материалам на время обучения + 3 месяца после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навсегда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048346" y="68612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 dirty="0"/>
              <a:t>Составьте бизнес-модель вашего проекта</a:t>
            </a:r>
            <a:endParaRPr dirty="0"/>
          </a:p>
        </p:txBody>
      </p:sp>
      <p:sp>
        <p:nvSpPr>
          <p:cNvPr id="4" name="object 2"/>
          <p:cNvSpPr txBox="1"/>
          <p:nvPr/>
        </p:nvSpPr>
        <p:spPr bwMode="auto">
          <a:xfrm>
            <a:off x="4431528" y="81348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БИЗНЕС-МОДЕЛЬ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53828"/>
              </p:ext>
            </p:extLst>
          </p:nvPr>
        </p:nvGraphicFramePr>
        <p:xfrm>
          <a:off x="402978" y="1118171"/>
          <a:ext cx="19215184" cy="10149840"/>
        </p:xfrm>
        <a:graphic>
          <a:graphicData uri="http://schemas.openxmlformats.org/drawingml/2006/table">
            <a:tbl>
              <a:tblPr/>
              <a:tblGrid>
                <a:gridCol w="282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3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9829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 ПРОБЛЕМА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(Опишите основные проблемы потребителя)</a:t>
                      </a: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4. РЕШЕНИЕ</a:t>
                      </a:r>
                      <a:b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(Опишите суть предлагаемого вами решения каждой проблемы)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3. ЦЕННОСТНОЕ ПРЕДЛОЖЕНИЕ</a:t>
                      </a:r>
                      <a:b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(Чем ваше решение уникально для потребителя и почему стоит обратить на него внимание)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9.СКРЫТОЕ ПРЕИМУЩЕСТВО</a:t>
                      </a:r>
                      <a:b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(Почему ваше решение будет сложно скопировать?)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 ПОТРЕБИТЕЛЬСКИЙ СЕГМЕНТ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(Опишите ключевого потребителя)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201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73% офисных сотрудников не умеют эффективно работать с нейросетями. Тратят время, получают шаблонные/ложные ответы, боятся утечек.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Онлайн-курс с интерактивным тренажёром и библиотекой 100+ готовых цепочек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промтов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Учим формулировать запросы, проверять факты и автоматизировать рутину под ключевые нейросети.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Курс, который объединяет фокус на отечественные ИИ, практику на тренажёре с мгновенной проверкой и готовые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промты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а не просто теорию. Доступен для гуманитариев, цена в 5–7 раз ниже конкурентов.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Методология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Промт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-дизайн» + живая библиотека с ежемесячным аудитом. Комьюнити практиков и встроенная биржа задач внутри платформы.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Ученики, студенты, маркетологи, менеджеры, HR, фрилансеры 18–35 лет без технического бэкграунда, которые хотят экономить 2–3 ч в день без сложного IT-обучения.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82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1а. СУЩЕСТВУЮЩИЕ АЛЬТЕРНАТИВЫ</a:t>
                      </a:r>
                      <a:b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(Как сейчас решаются эти проблемы)</a:t>
                      </a: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8. КЛЮЧЕВЫЕ МЕТРИКИ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(По каким показателям будет понятно, что предлагаемое решение успешно?)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5. КАНАЛЫ РАСПРОСТРАНЕНИЯ</a:t>
                      </a:r>
                      <a:b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(Как потребители узнают про ваш продукт?)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2а. РАННИЕ ПОСЛЕДОВАТЕЛИ</a:t>
                      </a:r>
                      <a:b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(Кто в первую очередь начнет пользователься вашим решением?)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116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Разрозненные статьи и видео (нет системы), дорогие курсы OTUS/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Skillbox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(35–60 тыс. руб., уклон в IT), бесплатный англоязычный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LearnPrompting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(нет локальной специфики).</a:t>
                      </a: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NPS ≥ 80%,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доходимость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≥ 40%, конверсия из бесплатного модуля ≥ 5%, средняя экономия ≥ 10 ч/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мес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на пользователя.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Telegram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-каналы по ИИ и продуктивности, рекомендации (сарафан), партнёрства с вузами, нативные интеграции у блогеров.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Активные студенты и фрилансеры, которые уже пробовали ChatGPT/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DeepSeek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хотят систему и готовы идти на бета-тест (8 из 12 в опросе).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372">
                <a:tc gridSpan="2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7. СТРУКТУРА ИЗДЕРЖЕК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(Какие затраты потребуются, чтобы продукт работал?)</a:t>
                      </a: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6а. МОДЕЛЬ МОНЕТИЗАЦИИ</a:t>
                      </a:r>
                      <a:b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(Выберите модель монетизации для вашего продукта)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6. ПОТОКИ ПОСТУПЛЕНИЯ ДОХОДОВ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(На чем ваш продукт будет зарабатывать?)</a:t>
                      </a: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573">
                <a:tc gridSpan="2">
                  <a:txBody>
                    <a:bodyPr/>
                    <a:lstStyle/>
                    <a:p>
                      <a:pPr fontAlgn="base"/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 2 (более сжатый, для коммерческого предложения)</a:t>
                      </a:r>
                    </a:p>
                    <a:p>
                      <a:pPr fontAlgn="base"/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 включают:</a:t>
                      </a:r>
                      <a:endParaRPr lang="ru-RU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Разработка: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создание платформы, тренажёра и 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также расходы на сервер, хостинг и домен.</a:t>
                      </a:r>
                    </a:p>
                    <a:p>
                      <a:pPr fontAlgn="base"/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Контент: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оплата работы методистов, авторов и кураторов.</a:t>
                      </a:r>
                    </a:p>
                    <a:p>
                      <a:pPr fontAlgn="base"/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Маркетинг: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продвижение в </a:t>
                      </a:r>
                      <a:r>
                        <a:rPr lang="ru-RU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Telegram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base"/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Регулярные платежи: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налоги (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/ПСН), комиссия эквайринга (2–3%), бухгалтерия.</a:t>
                      </a:r>
                    </a:p>
                    <a:p>
                      <a:pPr fontAlgn="base"/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Актуализация контента и библиотеки </a:t>
                      </a:r>
                      <a:r>
                        <a:rPr lang="ru-RU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промтов</a:t>
                      </a:r>
                      <a:r>
                        <a:rPr lang="ru-RU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проводится каждые 3–6 месяцев.</a:t>
                      </a:r>
                      <a:endParaRPr lang="ru-RU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Фиксированная цена: «Базовый» (видео + библиотека) — 1500 ₽, «С куратором» — 3000 ₽. 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Freemium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-воронка (бесплатный стартовый модуль). Корпоративные лицензии.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 продажи курсов физическим лицам. 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Допродажа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отраслевых пакетов 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промтов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(1500–2000 ₽). Платные вебинары и воркшопы (разовые интенсивы по узким темам). Помощь государства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АНАЛИЗ ИЗМЕНЕНИЙ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436050"/>
              </p:ext>
            </p:extLst>
          </p:nvPr>
        </p:nvGraphicFramePr>
        <p:xfrm>
          <a:off x="557944" y="2878658"/>
          <a:ext cx="19071170" cy="788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Укажите какие наиболее значимые изменения произошли в вашей сфере за последние 3 года?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565318" y="38273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2265976" y="116529"/>
            <a:ext cx="7611747" cy="1778910"/>
            <a:chOff x="11522297" y="116529"/>
            <a:chExt cx="8589772" cy="19102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РЫНОК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рынок вашего проекта: его объем, темп роста и структуру</a:t>
            </a:r>
            <a:endParaRPr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2837" t="7437" r="11739" b="7188"/>
          <a:stretch/>
        </p:blipFill>
        <p:spPr bwMode="auto">
          <a:xfrm>
            <a:off x="450850" y="2738945"/>
            <a:ext cx="7936696" cy="80211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8369164" y="3157049"/>
            <a:ext cx="11265704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latin typeface="Microsoft Sans Serif"/>
                <a:cs typeface="Microsoft Sans Serif"/>
              </a:rPr>
              <a:t>Сколько потенциальных компаний / клиентов сталкиваются с данной проблемой?</a:t>
            </a:r>
            <a:endParaRPr dirty="0"/>
          </a:p>
          <a:p>
            <a:pPr>
              <a:defRPr/>
            </a:pPr>
            <a:endParaRPr lang="ru-RU" sz="2800" b="1" i="1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РАМ = </a:t>
            </a:r>
            <a:r>
              <a:rPr lang="ru-RU" sz="2800" b="1" dirty="0"/>
              <a:t>4.2 млн человек</a:t>
            </a:r>
            <a:endParaRPr lang="ru-RU" sz="28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ТАМ =</a:t>
            </a:r>
            <a:r>
              <a:rPr lang="ru-RU" sz="2800" b="1" dirty="0"/>
              <a:t>2.5 млн человек </a:t>
            </a:r>
            <a:r>
              <a:rPr lang="ru-RU" sz="2800" dirty="0"/>
              <a:t>(по данным </a:t>
            </a:r>
            <a:r>
              <a:rPr lang="ru-RU" sz="2800" dirty="0" err="1"/>
              <a:t>Mediascope</a:t>
            </a:r>
            <a:r>
              <a:rPr lang="ru-RU" sz="2800" dirty="0"/>
              <a:t> за 2025 год)</a:t>
            </a:r>
            <a:endParaRPr lang="ru-RU" sz="28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SAM =</a:t>
            </a:r>
            <a:r>
              <a:rPr lang="ru-RU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dirty="0"/>
              <a:t>380 000 человек</a:t>
            </a:r>
            <a:endParaRPr lang="en-US" sz="28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SOM =</a:t>
            </a:r>
            <a:r>
              <a:rPr lang="ru-RU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b="1" dirty="0"/>
              <a:t>3 800 человек</a:t>
            </a:r>
          </a:p>
          <a:p>
            <a:pPr>
              <a:defRPr/>
            </a:pPr>
            <a:endParaRPr lang="ru-RU" sz="28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ДРАЙВЕРЫ РЫНКА: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/>
              <a:t>Ускорение импортозамещения ПО и переход на российские аналоги ИИ.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/>
              <a:t>Рост популярности удаленной работы и фриланса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/>
              <a:t>Включение навыка «Работа с ИИ» в корпоративные матрицы компетенций в 2026 году.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/>
              <a:t>Замедление роста зарплат в реальном секторе, вынуждающее компании искать способы повышения производительности без найма новых людей.</a:t>
            </a:r>
          </a:p>
          <a:p>
            <a:pPr marL="457200" indent="-457200">
              <a:buFont typeface="Arial"/>
              <a:buChar char="•"/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ПЛАН СОЗДАНИЯ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/>
              <a:tblGrid>
                <a:gridCol w="102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2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0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87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2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25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3629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459540" y="42878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356305" y="116530"/>
            <a:ext cx="7755763" cy="1778910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 bwMode="auto">
          <a:xfrm>
            <a:off x="470793" y="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ИТОГИ УЧАСТИЯ В ПЕРВОЙ ЧАСТИ АКСЕЛЕРАТОРА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итоги вашего участия в первой части акселератора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87549" y="3706673"/>
          <a:ext cx="18555775" cy="7302060"/>
        </p:xfrm>
        <a:graphic>
          <a:graphicData uri="http://schemas.openxmlformats.org/drawingml/2006/table">
            <a:tbl>
              <a:tblPr/>
              <a:tblGrid>
                <a:gridCol w="27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7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680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ЗА 4 НЕДЕЛИ АКСЕЛЕРАТОРА?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Я МОГ ДЕЛАТЬ ПО ДРУГОМУ ЗА 4 НЕДЕЛИ, ЧТОБЫ ПОЛУЧИТЬ БОЛЬШИЙ РЕЗУЛЬТАТ ПО НАШЕМУ ПРОЕКТУ?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28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СЦЕНАРИИ ИСПОЛЬЗОВАНИЯ ПРОДУКТА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сценарии использования продукта клиентом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64999" y="2911475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1: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4" name="Схема 23"/>
          <p:cNvGraphicFramePr>
            <a:graphicFrameLocks/>
          </p:cNvGraphicFramePr>
          <p:nvPr/>
        </p:nvGraphicFramePr>
        <p:xfrm>
          <a:off x="564999" y="4214515"/>
          <a: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587448" y="7261892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2: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6" name="Схема 25"/>
          <p:cNvGraphicFramePr>
            <a:graphicFrameLocks/>
          </p:cNvGraphicFramePr>
          <p:nvPr/>
        </p:nvGraphicFramePr>
        <p:xfrm>
          <a:off x="587448" y="8474075"/>
          <a: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13652449" y="116530"/>
            <a:ext cx="6459619" cy="1347146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ПРОТОТИП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5502" y="4296810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05857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32033" y="3563810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ВИДЕОДЕМОНСТРАЦИЯ ПРОТОТИПА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Покажите как работает ваш прототип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695101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21277" y="3563810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ФОТО ПРОТОТИПА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84746" y="3794475"/>
            <a:ext cx="6797675" cy="679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53485" y="45347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 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 bwMode="auto">
          <a:xfrm>
            <a:off x="553485" y="3275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№5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ПРОМЕЖУТОЧНЫЕ ИТОГИ УЧАСТИЯ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промежуточные итоги вашего участия в акселераторе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№4</a:t>
            </a:r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87549" y="3706673"/>
          <a:ext cx="18309517" cy="6301120"/>
        </p:xfrm>
        <a:graphic>
          <a:graphicData uri="http://schemas.openxmlformats.org/drawingml/2006/table">
            <a:tbl>
              <a:tblPr/>
              <a:tblGrid>
                <a:gridCol w="2691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5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5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75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ЕЩЕ Я ХОЧУ НАУЧИТЬСЯ ЗА ОСТАВШЕЕСЯ ВРЕМЯ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867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887549" y="10237899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ССЫЛКА НА ПАСПОРАТ КОМАНДЫ: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ПУТЬ ВЫВОДА ПРОДУКТА НА РЫНОК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путь вывода продукта на рынок и основные каналы его продвижения</a:t>
            </a:r>
            <a:endParaRPr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64998" y="3060259"/>
          <a:ext cx="19012052" cy="45630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5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0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4000"/>
                        <a:t>ЭТАП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4000"/>
                        <a:t>КАНАЛ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4000"/>
                        <a:t>ОФФЕР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4000"/>
                        <a:t>ЦЕЛЕВАЯ МЕТРИКА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20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b="1"/>
                        <a:t>ПРИВЛЕЧЕНИЕ ПЕРВЫХ ПОЛЬЗОВАТЕЛЕЙ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20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b="1"/>
                        <a:t>УДЕРЖАНИЕ ПОЛЬЗОВАТЕЛЬЕЙ В ПРОДУКТЕ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20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b="1"/>
                        <a:t>ЗАПУСК ВИРАЛЬНОСТИ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№6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563571" y="7958095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САЙТ О ПРОДУКТЕ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15084140" y="7958094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ГРУППУ О ПРОДУКТЕ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3724457" y="116530"/>
            <a:ext cx="6387611" cy="134714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260090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ПЕРЕСБОРКА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2297890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какие дополнительные участники необходимы команде 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№5</a:t>
            </a:r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315" y="2823567"/>
          <a:ext cx="18555775" cy="7886977"/>
        </p:xfrm>
        <a:graphic>
          <a:graphicData uri="http://schemas.openxmlformats.org/drawingml/2006/table">
            <a:tbl>
              <a:tblPr/>
              <a:tblGrid>
                <a:gridCol w="313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8737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КАКИЕ СПЕЦИАЛИСТЫ НАМ НУЖНЫ В КОМАНДУ, ЧТОБЫ СДЕЛАТЬ БОЛЕЕ СИЛЬНЫЙ ПРОДУКТ?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 МОЖНО НАЙТИ НЕДОСТАЮЩИХ СПЕЦИАЛИСТОВ?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ОТВЕТСТВЕННЫЙ ЗА ПОИСК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757339"/>
            <a:ext cx="1004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ПОТЕНЦИАЛЬНОЕ</a:t>
            </a:r>
            <a:r>
              <a:rPr lang="ru-RU" sz="1800" b="1"/>
              <a:t> ЧИСЛО </a:t>
            </a:r>
            <a:r>
              <a:rPr lang="ru-RU" b="1"/>
              <a:t>КЛИЕНТОВ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СЕБЕСТОИМОСТЬ РАЗРАБОТКИ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ПОТЕНЦИАЛЬНАЯ ПРИБЫЛЬ ЗА 12 МЕС.</a:t>
            </a:r>
            <a:r>
              <a:rPr lang="ru-RU" sz="1800" b="1"/>
              <a:t>: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sz="1800" b="1"/>
              <a:t>ТОЧКА ОКУПАЕМОСТИ ПРОДУКТА:</a:t>
            </a:r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58649" y="5401525"/>
          <a:ext cx="9150111" cy="5281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1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ЗАТРАТЫ ДЛЯ СОЗДАНИЯ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67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27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395342" y="5402077"/>
          <a:ext cx="9150111" cy="5281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1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ЗАТРАТЫ ДЛЯ ВНЕДРЕНИЯ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67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27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10395342" y="2637095"/>
            <a:ext cx="9562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ЭФФЕКТЫ </a:t>
            </a:r>
            <a:r>
              <a:rPr lang="ru-RU" b="1">
                <a:solidFill>
                  <a:srgbClr val="7030A0"/>
                </a:solidFill>
              </a:rPr>
              <a:t>ОТ ВНЕДРЕНИЯ ПРОДУКТА ДЛЯ ЗАКАЗЧИКА: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1.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2.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3.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4.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5.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8044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3364417" y="116530"/>
            <a:ext cx="6747651" cy="1347146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5725" y="3202167"/>
            <a:ext cx="12139686" cy="68285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865284" y="2451036"/>
            <a:ext cx="416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график финансовых показателей за первый год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033034" y="2358962"/>
            <a:ext cx="14113006" cy="7988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251450" y="2526505"/>
            <a:ext cx="1356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СОСТАВЬТЕ ГРАФИК ФИНАНСОВОЙ ПРИБЫЛЬНОСТИ ВАШЕГО ПРОДУКТА </a:t>
            </a:r>
            <a:endParaRPr lang="ru-RU" sz="2400" b="1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КОНТУР ПРОЕКТА </a:t>
            </a:r>
            <a:r>
              <a:rPr lang="ru-RU" sz="4000" i="1" spc="55" dirty="0">
                <a:solidFill>
                  <a:srgbClr val="8F00FF"/>
                </a:solidFill>
                <a:latin typeface="Trebuchet MS"/>
                <a:cs typeface="Trebuchet MS"/>
              </a:rPr>
              <a:t>(для </a:t>
            </a:r>
            <a:r>
              <a:rPr lang="en-US" sz="4000" i="1" spc="55" dirty="0">
                <a:solidFill>
                  <a:srgbClr val="8F00FF"/>
                </a:solidFill>
                <a:latin typeface="Trebuchet MS"/>
                <a:cs typeface="Trebuchet MS"/>
              </a:rPr>
              <a:t>Project)</a:t>
            </a:r>
            <a:endParaRPr sz="5900" dirty="0">
              <a:latin typeface="Trebuchet MS"/>
              <a:cs typeface="Trebuchet MS"/>
            </a:endParaRPr>
          </a:p>
        </p:txBody>
      </p:sp>
      <p:graphicFrame>
        <p:nvGraphicFramePr>
          <p:cNvPr id="10" name="Схема 9"/>
          <p:cNvGraphicFramePr>
            <a:graphicFrameLocks/>
          </p:cNvGraphicFramePr>
          <p:nvPr/>
        </p:nvGraphicFramePr>
        <p:xfrm>
          <a:off x="730250" y="4070499"/>
          <a:ext cx="186436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 bwMode="auto"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4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 bwMode="auto">
          <a:xfrm>
            <a:off x="733879" y="2890635"/>
            <a:ext cx="18656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ИДЕЯ ПРОЕКТА: </a:t>
            </a:r>
            <a:r>
              <a:rPr lang="ru-RU" sz="2800" dirty="0"/>
              <a:t>Создание практического онлайн-курса по </a:t>
            </a:r>
            <a:r>
              <a:rPr lang="ru-RU" sz="2800" dirty="0" err="1"/>
              <a:t>промпт</a:t>
            </a:r>
            <a:r>
              <a:rPr lang="ru-RU" sz="2800" dirty="0"/>
              <a:t>-инжинирингу «Азбука </a:t>
            </a:r>
            <a:r>
              <a:rPr lang="ru-RU" sz="2800" dirty="0" err="1"/>
              <a:t>промпта</a:t>
            </a:r>
            <a:r>
              <a:rPr lang="ru-RU" sz="2800" dirty="0"/>
              <a:t>» для автоматизации рутинных задач с помощью нейросетей.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ПРОДАЖИ ПРОДУКТА</a:t>
            </a:r>
            <a:endParaRPr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04888" y="3011587"/>
          <a:ext cx="18094326" cy="7247822"/>
        </p:xfrm>
        <a:graphic>
          <a:graphicData uri="http://schemas.openxmlformats.org/drawingml/2006/table">
            <a:tbl>
              <a:tblPr/>
              <a:tblGrid>
                <a:gridCol w="3015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5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5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5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502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ПРОДУКТ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МОДЕЛЬ МОНЕТИЗАЦИИ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СТОИМОСТЬ 1 шт.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ПОСТОЯННЫЕ РАСХОДЫ (руб.)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ПЛАН ПРОДАЖ </a:t>
                      </a:r>
                      <a:endParaRPr lang="ru-RU" sz="1700"/>
                    </a:p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 шт. или руб в год.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МАРЖИНАЛЬНОСТЬ В % (переменные расходы на единицу / стоимость  или все переменные расходы / выручка)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4888" y="2568575"/>
            <a:ext cx="201041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№8</a:t>
            </a:r>
            <a:endParaRPr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5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 bwMode="auto">
          <a:xfrm>
            <a:off x="548460" y="2384698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 будут выстроены продажи вашего продукта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ДАЛЬНЕЙШАЯ РАЗРАБОТКА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/>
              <a:tblGrid>
                <a:gridCol w="102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2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0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87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2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25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3629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50028" y="184036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4516546" y="116530"/>
            <a:ext cx="5595522" cy="134364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ДОРОЖНАЯ КАРТА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дорожную карту вашего проекта на ближайший год</a:t>
            </a:r>
            <a:endParaRPr/>
          </a:p>
        </p:txBody>
      </p:sp>
      <p:graphicFrame>
        <p:nvGraphicFramePr>
          <p:cNvPr id="22" name="Схема 21"/>
          <p:cNvGraphicFramePr>
            <a:graphicFrameLocks/>
          </p:cNvGraphicFramePr>
          <p:nvPr/>
        </p:nvGraphicFramePr>
        <p:xfrm>
          <a:off x="675885" y="2886945"/>
          <a:ext cx="19053565" cy="774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6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968448" y="123213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ПРОЕКТА</a:t>
            </a:r>
            <a:endParaRPr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5884" y="2841709"/>
            <a:ext cx="1888773" cy="1888773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53601" y="2828995"/>
            <a:ext cx="1888773" cy="1888773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188463" y="2844870"/>
            <a:ext cx="1888773" cy="1888773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007052" y="2828996"/>
            <a:ext cx="1888773" cy="1888773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769335" y="2821946"/>
            <a:ext cx="1888773" cy="1888773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404332" y="2828995"/>
            <a:ext cx="1888773" cy="188877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620202" y="2841709"/>
            <a:ext cx="1888773" cy="1888773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766282" y="2828995"/>
            <a:ext cx="1888773" cy="1888773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156514" y="4965947"/>
          <a:ext cx="17734736" cy="5565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6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6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6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6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310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КАПИТАН 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ТРЕКЕР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5449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bg1"/>
                          </a:solidFill>
                          <a:latin typeface="Montserrat Medium"/>
                          <a:ea typeface="Arial"/>
                          <a:cs typeface="Arial"/>
                        </a:rPr>
                        <a:t>НАСТАВНИК КОМАНДЫ</a:t>
                      </a:r>
                      <a:endParaRPr lang="ru-RU" sz="1100" b="1" i="0" u="none" strike="noStrike" cap="none" spc="0">
                        <a:solidFill>
                          <a:schemeClr val="bg1"/>
                        </a:solidFill>
                        <a:latin typeface="Montserrat Medium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МАРКЕТОЛОГ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10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10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СЕО своей компании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Доцент кафедры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Студентка 2-го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10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10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 bwMode="auto">
          <a:xfrm>
            <a:off x="968448" y="2225675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команду вашего проекта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ПАРТНЕРЫ</a:t>
            </a:r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831850" y="2297410"/>
            <a:ext cx="1123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задачу индустриального партнера, </a:t>
            </a:r>
            <a:endParaRPr/>
          </a:p>
          <a:p>
            <a:pPr>
              <a:defRPr/>
            </a:pPr>
            <a:r>
              <a:rPr lang="ru-RU" sz="2400" i="1"/>
              <a:t>лежащую в основе проекта и приложите письмо поддержки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899649" y="2179701"/>
            <a:ext cx="9790217" cy="5303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2134338" y="236332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ЛОГО КОМПАНИИ – ПАРТНЕРА</a:t>
            </a:r>
            <a:endParaRPr/>
          </a:p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И ОПИСАНИЕ ЗАДАЧИ </a:t>
            </a:r>
            <a:endParaRPr lang="ru-RU" sz="2400" b="1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05447" y="3259014"/>
            <a:ext cx="6976966" cy="7218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31622" y="3530349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СКРИН ПИСЬМА ПОДДЕРЖКИ </a:t>
            </a:r>
            <a:endParaRPr lang="ru-RU" sz="2400" b="1"/>
          </a:p>
        </p:txBody>
      </p:sp>
      <p:sp>
        <p:nvSpPr>
          <p:cNvPr id="28" name="TextBox 2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1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2422976"/>
            <a:ext cx="19072012" cy="47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05723" y="3380308"/>
          <a:ext cx="17695270" cy="514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4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/>
                        <a:t>УРОВЕНЬ ГОТОВНОСТИ ТЕХНОЛОГИИ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/>
                        <a:t>КРАТКОЕ ОПИСАНИЕ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/>
                        <a:t>АРТЕФАКТ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600" b="1"/>
                        <a:t>1</a:t>
                      </a:r>
                      <a:r>
                        <a:rPr lang="en-US" sz="3600" b="1"/>
                        <a:t>-3</a:t>
                      </a:r>
                      <a:endParaRPr lang="ru-RU" sz="36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/>
                        <a:t>Формирование концепции, лабораторные исследования, создание макета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600" b="1"/>
                        <a:t>4-6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/>
                        <a:t>Создание прототипа, подтверждение характеристик в лабораторных условиях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600" b="1"/>
                        <a:t>7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/>
                        <a:t>Пилотирование проекта (опытные испытания)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600" b="1"/>
                        <a:t>8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/>
                        <a:t>Предсерийное производство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600" b="1"/>
                        <a:t>9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/>
                        <a:t>Серийное производство, коммерческое использование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" name="Группа 23"/>
          <p:cNvGrpSpPr/>
          <p:nvPr/>
        </p:nvGrpSpPr>
        <p:grpSpPr bwMode="auto">
          <a:xfrm>
            <a:off x="14078618" y="254076"/>
            <a:ext cx="5709680" cy="1243647"/>
            <a:chOff x="11522297" y="254075"/>
            <a:chExt cx="8266001" cy="177274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557944" y="197422"/>
            <a:ext cx="711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51040" y="2455504"/>
            <a:ext cx="1878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удалось достигнуть за время акселерации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903177" y="3203364"/>
          <a:ext cx="8615473" cy="66361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64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200"/>
                        <a:t>До участия в акселерационной программе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200"/>
                        <a:t>После участия в акселерационной программе</a:t>
                      </a:r>
                      <a:endParaRPr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8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 </a:t>
                      </a:r>
                      <a:r>
                        <a:rPr lang="en-US" sz="2800"/>
                        <a:t>(TRL)</a:t>
                      </a:r>
                      <a:r>
                        <a:rPr lang="ru-RU" sz="2800"/>
                        <a:t> –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Уровень готовности технологии</a:t>
                      </a:r>
                      <a:r>
                        <a:rPr lang="en-US" sz="2800"/>
                        <a:t> (TRL)</a:t>
                      </a:r>
                      <a:r>
                        <a:rPr lang="ru-RU" sz="2800"/>
                        <a:t> – </a:t>
                      </a:r>
                      <a:r>
                        <a:rPr lang="en-US" sz="2800"/>
                        <a:t> </a:t>
                      </a:r>
                      <a:r>
                        <a:rPr lang="ru-RU" sz="2800"/>
                        <a:t>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 bwMode="auto">
          <a:xfrm>
            <a:off x="10060956" y="2547837"/>
            <a:ext cx="10046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КЛЮЧЕВЫЕ ДОСТИЖЕНИЯ ЗА ВРЕМЯ АКСЕЛЕРАТОРА:</a:t>
            </a:r>
            <a:endParaRPr/>
          </a:p>
        </p:txBody>
      </p:sp>
      <p:graphicFrame>
        <p:nvGraphicFramePr>
          <p:cNvPr id="25" name="Схема 24"/>
          <p:cNvGraphicFramePr>
            <a:graphicFrameLocks/>
          </p:cNvGraphicFramePr>
          <p:nvPr/>
        </p:nvGraphicFramePr>
        <p:xfrm>
          <a:off x="10052049" y="3203365"/>
          <a:ext cx="9583773" cy="707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557944" y="36847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704607" y="351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3952887" y="116530"/>
            <a:ext cx="6159181" cy="1381194"/>
            <a:chOff x="11522297" y="116529"/>
            <a:chExt cx="8589772" cy="191029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4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4075" y="8444860"/>
            <a:ext cx="100520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планы по направлениям: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исследования и разработка;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защита интеллектуальной собственности;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маркетинг, внедрение и продвижение;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привлечение инвестиций и др.</a:t>
            </a:r>
            <a:endParaRPr sz="1600" i="1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  <p:graphicFrame>
        <p:nvGraphicFramePr>
          <p:cNvPr id="21" name="Схема 20"/>
          <p:cNvGraphicFramePr>
            <a:graphicFrameLocks/>
          </p:cNvGraphicFramePr>
          <p:nvPr/>
        </p:nvGraphicFramePr>
        <p:xfrm>
          <a:off x="734075" y="2099940"/>
          <a: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4501" y="100955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4996145" y="15166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44589" y="468793"/>
            <a:ext cx="519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№3 и 6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61045" y="8260080"/>
            <a:ext cx="6161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шагов: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компетенции и экспертиза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финансирование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продвижение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нетворкинг и партнерства</a:t>
            </a:r>
            <a:endParaRPr sz="1600" i="1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  <p:graphicFrame>
        <p:nvGraphicFramePr>
          <p:cNvPr id="22" name="Схема 21"/>
          <p:cNvGraphicFramePr>
            <a:graphicFrameLocks/>
          </p:cNvGraphicFramePr>
          <p:nvPr/>
        </p:nvGraphicFramePr>
        <p:xfrm>
          <a:off x="734075" y="2606675"/>
          <a: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№7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5" y="2525406"/>
            <a:ext cx="10702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sz="1600" i="1"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5707" y="4154891"/>
          <a:ext cx="11111997" cy="5989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/>
                        <a:t>ФИО ЭКСПЕРТА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/>
                        <a:t>ЭКСПЕРТНОЕ ЗАКЛЮЧЕНИЕ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/>
                        <a:t>ССЫЛКА НА ПРОФИЛЬ В ЭКСПЕРТС НТИ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69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69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69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69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69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КАНВАС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ваши принципы взаимодействия в команде</a:t>
            </a:r>
            <a:endParaRPr/>
          </a:p>
        </p:txBody>
      </p:sp>
      <p:graphicFrame>
        <p:nvGraphicFramePr>
          <p:cNvPr id="8" name="Схе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760846"/>
              </p:ext>
            </p:extLst>
          </p:nvPr>
        </p:nvGraphicFramePr>
        <p:xfrm>
          <a:off x="674117" y="2731963"/>
          <a:ext cx="19114181" cy="781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557944" y="197422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№1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1471390" y="116529"/>
            <a:ext cx="8589772" cy="1910295"/>
            <a:chOff x="11522297" y="116529"/>
            <a:chExt cx="8589772" cy="19102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6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5" y="2382253"/>
            <a:ext cx="11582482" cy="3350463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/>
                <a:cs typeface="Trebuchet MS"/>
              </a:rPr>
              <a:t>Название проекта</a:t>
            </a:r>
            <a:endParaRPr/>
          </a:p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4400" i="1" spc="-10">
                <a:solidFill>
                  <a:srgbClr val="8F00FF"/>
                </a:solidFill>
                <a:latin typeface="Trebuchet MS"/>
                <a:cs typeface="Trebuchet MS"/>
              </a:rPr>
              <a:t>(Как в системе </a:t>
            </a:r>
            <a:r>
              <a:rPr lang="en-US" sz="4400" i="1" spc="-10">
                <a:solidFill>
                  <a:srgbClr val="8F00FF"/>
                </a:solidFill>
                <a:latin typeface="Trebuchet MS"/>
                <a:cs typeface="Trebuchet MS"/>
              </a:rPr>
              <a:t>Project)</a:t>
            </a:r>
            <a:br>
              <a:rPr lang="en-US" sz="3600" i="1" spc="-10">
                <a:solidFill>
                  <a:srgbClr val="8F00FF"/>
                </a:solidFill>
                <a:latin typeface="Trebuchet MS"/>
                <a:cs typeface="Trebuchet MS"/>
              </a:rPr>
            </a:br>
            <a:r>
              <a:rPr lang="ru-RU" sz="2800" b="1" i="1" spc="-10">
                <a:solidFill>
                  <a:srgbClr val="8F00FF"/>
                </a:solidFill>
                <a:latin typeface="Trebuchet MS"/>
                <a:cs typeface="Trebuchet MS"/>
              </a:rPr>
              <a:t>Пример: 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«Ромашка» – карманный </a:t>
            </a:r>
            <a:r>
              <a:rPr lang="en-US" sz="2800" i="1" spc="-10">
                <a:solidFill>
                  <a:srgbClr val="8F00FF"/>
                </a:solidFill>
                <a:latin typeface="Trebuchet MS"/>
                <a:cs typeface="Trebuchet MS"/>
              </a:rPr>
              <a:t>AI-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ассистент для оценки доступности городской среды для маломобильных граждан)</a:t>
            </a:r>
            <a:endParaRPr sz="4400" i="1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41" y="7067470"/>
            <a:ext cx="11424960" cy="4004746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3.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4.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5.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06179" y="723323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529847" y="7901096"/>
            <a:ext cx="607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i="1"/>
              <a:t>Текст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" name="Группа 4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51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ПАСПОРТ ПРОЕКТА</a:t>
            </a:r>
            <a:endParaRPr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6256" y="2583774"/>
          <a:ext cx="11111997" cy="569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60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/>
                        <a:t>НОМЕР ВСТРЕЧИ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/>
                        <a:t>ТРЕКЕР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/>
                        <a:t>КУРАТОР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9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Пункты 1, 2, 3, 4, 5, 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12, 20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Пункты 9, 10, 11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17, 22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22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Пункты 13. 14. 15, 19</a:t>
                      </a:r>
                      <a:endParaRPr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 18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 22, 23, 24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 29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 25, 26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Пункт 27, 28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Вычитка и перенос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АКТУАЛЬНОСТЬ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5 фактов </a:t>
            </a:r>
            <a:r>
              <a:rPr lang="ru-RU" sz="2400" b="1" i="1"/>
              <a:t>С ЦИФРАМИ,</a:t>
            </a:r>
            <a:r>
              <a:rPr lang="ru-RU" sz="2400" i="1"/>
              <a:t> подтверждающих актуальность вашего проекта</a:t>
            </a:r>
            <a:endParaRPr/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32464"/>
              </p:ext>
            </p:extLst>
          </p:nvPr>
        </p:nvGraphicFramePr>
        <p:xfrm>
          <a:off x="1118892" y="3111499"/>
          <a:ext cx="18626221" cy="6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739942" y="10302875"/>
            <a:ext cx="1866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i="1" dirty="0"/>
              <a:t>*  </a:t>
            </a:r>
            <a:r>
              <a:rPr lang="en-US" sz="1600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https://tenchat.ru/media/4252810-yesli-vam-kazhetsya-to-vam-ne-kazhetsya-ii-gallyutsiniruyet</a:t>
            </a:r>
            <a:r>
              <a:rPr lang="ru-RU" sz="1600" i="1" dirty="0"/>
              <a:t> </a:t>
            </a:r>
            <a:r>
              <a:rPr lang="en-US" sz="1600" i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https://www.novostiitkanala.ru/news/detail.php?ID=191205</a:t>
            </a:r>
            <a:r>
              <a:rPr lang="ru-RU" sz="1600" i="1" dirty="0"/>
              <a:t> </a:t>
            </a:r>
            <a:r>
              <a:rPr lang="en-US" sz="1600" i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https://companies.rbc.ru/news/5uDCj1yHtm/kompanii-usilivayut-sluzhbyi-podderzhki-s-pomoschyu-ii-vmesto-sokraschenij/</a:t>
            </a:r>
            <a:r>
              <a:rPr lang="ru-RU" sz="1600" i="1" dirty="0"/>
              <a:t> </a:t>
            </a:r>
            <a:r>
              <a:rPr lang="en-US" sz="1600" i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https://gipp.ru/reviews/technology-internet/rossijskie-kompanii-vse-chashche-nanimayut-spetsialistov-po-ii</a:t>
            </a:r>
            <a:r>
              <a:rPr lang="ru-RU" sz="1600" i="1" dirty="0"/>
              <a:t> </a:t>
            </a:r>
            <a:r>
              <a:rPr lang="en-US" sz="1600" i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https://potok.io/blog/hr-news/novosti-hr-tech-chto-proizoshlo-v-nachale-marta-2026-goda/</a:t>
            </a:r>
            <a:endParaRPr sz="12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ЗНАЧИМОСТЬ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обоснование значимости вашего проекта</a:t>
            </a:r>
            <a:endParaRPr/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086087"/>
              </p:ext>
            </p:extLst>
          </p:nvPr>
        </p:nvGraphicFramePr>
        <p:xfrm>
          <a:off x="739942" y="2987675"/>
          <a:ext cx="18626221" cy="6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ЦЕЛЕВАЯ АУДИТОРИЯ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портрет целевого клиента вашего проекта</a:t>
            </a:r>
            <a:endParaRPr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770705"/>
              </p:ext>
            </p:extLst>
          </p:nvPr>
        </p:nvGraphicFramePr>
        <p:xfrm>
          <a:off x="730250" y="3084539"/>
          <a:ext cx="14578384" cy="75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716345" y="116530"/>
            <a:ext cx="7395723" cy="157770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94907"/>
              </p:ext>
            </p:extLst>
          </p:nvPr>
        </p:nvGraphicFramePr>
        <p:xfrm>
          <a:off x="737937" y="2775208"/>
          <a:ext cx="18668999" cy="7802880"/>
        </p:xfrm>
        <a:graphic>
          <a:graphicData uri="http://schemas.openxmlformats.org/drawingml/2006/table">
            <a:tbl>
              <a:tblPr/>
              <a:tblGrid>
                <a:gridCol w="1204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51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Предполагаемая проблема: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ВОПРОСЫ ДЛЯ ИНТЕРВЬЮ: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приветствия, достижение взаимопонимания и положительной атмосферы. Нацелен на снятие первичного напряжения и завязывание доверительного диалога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2000" dirty="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1. Проблема и контекст ее появления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buNone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2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Расскажите, пожалуйста, сталкиваетесь ли вы с ситуацией (описываем контекст предполагаемой проблемы)? Испытываете ли вы какие-либо затруднения, когда &lt;выполняете сценарий&gt;?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Расскажите, пожалуйста, сталкиваетесь ли вы с неэффективными ответами от нейросетей, которые не соответствуют вашим ожиданиям?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 dirty="0">
                          <a:latin typeface="Calibri"/>
                        </a:rPr>
                        <a:t>2. Скажите, пожалуйста, как часто вы сталкиваетесь с &lt;проблемой / задачей&gt;? Когда сталкивались в последний раз</a:t>
                      </a:r>
                      <a:endParaRPr dirty="0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Скажите, пожалуйста, как часто вы сталкиваетесь с неудовлетворяющими вас ответами от нейросетей? Когда сталкивались в последний раз?</a:t>
                      </a: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Почему эта ситуация является важной и зачем вам нужно ее решить? [возможно применение 5 почему]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именно эта проблема является важной и зачем вам нужно ее решить?</a:t>
                      </a: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4. Расскажите, пожалуйста, что предшествует &lt;проблеме / задаче&gt; и что происходит после?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Расскажите, что предшествует таким ответам от нейросетей? Что происходит после?</a:t>
                      </a: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2. Фактический опыт решения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buNone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Как вы сейчас решаете данную проблему / задачу?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сейчас решаете данную проблему?</a:t>
                      </a: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Сколько денег и времени вы тратите на решение &lt;проблемы / задачи&gt;?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времени вы тратите, чтобы добиться от ИИ нужного вам ответа?</a:t>
                      </a: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ещё способы решения &lt;проблемы / задачи&gt; вы рассматривали? По каким критериям выбирали решения? Почему выбрали именно это?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buNone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еще способы решения данной проблемы вы рассматривали? По каким критериям выбирали решения? Почему именно это?</a:t>
                      </a: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156505" y="116529"/>
            <a:ext cx="5955563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7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30969" y="873154"/>
            <a:ext cx="1918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97053"/>
              </p:ext>
            </p:extLst>
          </p:nvPr>
        </p:nvGraphicFramePr>
        <p:xfrm>
          <a:off x="371744" y="1334819"/>
          <a:ext cx="19185362" cy="9936480"/>
        </p:xfrm>
        <a:graphic>
          <a:graphicData uri="http://schemas.openxmlformats.org/drawingml/2006/table">
            <a:tbl>
              <a:tblPr/>
              <a:tblGrid>
                <a:gridCol w="1237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3. Трудности и неудобства в процессе решения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Всю ли &lt;проблему / задачу&gt; решает текущий способ? Остаётся ли что-то, что приходится дорешивать по-другому? Что именно?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Полностью ли проблему неэффективных ответов от ИИ решает текущий способ? Остается ли что-то, что приходится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дорешивать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по-другому? Что именно?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 dirty="0">
                          <a:latin typeface="Calibri"/>
                        </a:rPr>
                        <a:t>2. Что вам нравится в текущем решении, а что не нравится? Что вызывает самый большой дискомфорт? Что вызывает восторг?</a:t>
                      </a:r>
                      <a:endParaRPr dirty="0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вам нравится в текущем решении, а что не нравится? Что вызывает самый большой дискомфорт? Что вызывает восторг?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Что бы вы добавили/изменили в текущем решении, чтобы оно выглядело идеально? Опишите, пожалуйста, идеальный способ решения.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бы вы добавили или изменили в текущем решении, чтобы оно выглядело идеально? Опишите, пожалуйста, идеальный способ решения?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4. Источники информации и потенциальные каналы коммуникации с ЦА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Когда возникла необходимость решить вашу &lt;проблему&gt; где вы брали информацию о способах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Когда возникла необходимость решить проблему неэффективных ответов нейросетей где вы брали информацию о способах решения данной проблемы?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Насколько трудным оказался процесса поиска, сбора информации по этой &lt;проблеме&gt;, сколько времени занял поиск, завершился успехов или вы ничего не нашли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Насколько трудным оказался процесс поиска, сбора информации по этой проблеме, сколько времени занял поиск, завершился успехом или вы ничего не нашли?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источники информации вы можете знаете по данной проблеме, уже обладая опытом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источники информации вы можете знать по данной проблеме, уже обладая опытом решения данной проблемы?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 dirty="0">
                          <a:latin typeface="Calibri"/>
                        </a:rPr>
                        <a:t>Блок 5. Завершение и согласие на поддержку в будущем.</a:t>
                      </a:r>
                      <a:endParaRPr dirty="0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92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 dirty="0">
                          <a:latin typeface="Calibri"/>
                        </a:rPr>
                        <a:t>1. Скажите, пожалуйста, могу ли я повторно к вам обратиться, если в результате исследований мы придумаем новое решение &lt;проблемы&gt;/&lt;сценария&gt;? Хотелось бы узнать ваше мнение.</a:t>
                      </a:r>
                      <a:endParaRPr dirty="0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Скажите, пожалуйста, могу ли я повторно к вам обратиться, если в результате исследований мы придумаем новое решение проблемы неэффективных ответов от ИИ? Хотелось бы узнать ваше мнение.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92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Знаете ли вы ещё кого-то, кто сталкивается с такой же &lt;проблемой&gt;/&lt;сценарием&gt;, как и вы? Можете ли вы познакомить нас, чтобы я мог провести максимально разностороннее и обширное исследование?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Знаете ли вы еще кого-то, кто сталкивается с такой же проблемой, как и вы? Можете ли вы познакомить нас, чтобы я мог провести максимально разносторонне и обширное исследование ?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 dirty="0">
                          <a:latin typeface="Calibri"/>
                        </a:rPr>
                        <a:t>Завершение интервью</a:t>
                      </a:r>
                      <a:endParaRPr dirty="0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завершения интервью, благодарности респонденту, следующая точка контакта (если планируется)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Спасибо вам большое за уделенное время! Ваше мнение для нас очень важно, буду рада увидеться с вами еще!</a:t>
                      </a:r>
                    </a:p>
                  </a:txBody>
                  <a:tcPr marL="24527" marR="24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 bwMode="auto">
          <a:xfrm>
            <a:off x="4359507" y="38051"/>
            <a:ext cx="12893343" cy="1765671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Структура_презентации_проектов_ПУТП</Template>
  <TotalTime>1776</TotalTime>
  <Words>5121</Words>
  <Application>Microsoft Office PowerPoint</Application>
  <DocSecurity>0</DocSecurity>
  <PresentationFormat>Произвольный</PresentationFormat>
  <Paragraphs>834</Paragraphs>
  <Slides>41</Slides>
  <Notes>0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Microsoft Sans Serif</vt:lpstr>
      <vt:lpstr>Montserrat Medium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Мария Дрепа</dc:creator>
  <cp:keywords/>
  <dc:description/>
  <cp:lastModifiedBy>Office</cp:lastModifiedBy>
  <cp:revision>28</cp:revision>
  <dcterms:created xsi:type="dcterms:W3CDTF">2026-03-22T13:15:02Z</dcterms:created>
  <dcterms:modified xsi:type="dcterms:W3CDTF">2026-05-03T17:07:20Z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