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45.xml" ContentType="application/vnd.openxmlformats-officedocument.presentationml.slide+xml"/>
  <Override PartName="/ppt/slides/slide43.xml" ContentType="application/vnd.openxmlformats-officedocument.presentationml.slide+xml"/>
  <Override PartName="/ppt/slides/slide39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42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8.xml" ContentType="application/vnd.openxmlformats-officedocument.presentationml.slide+xml"/>
  <Override PartName="/ppt/theme/theme1.xml" ContentType="application/vnd.openxmlformats-officedocument.them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quickStyle7.xml" ContentType="application/vnd.openxmlformats-officedocument.drawingml.diagramQuickStyle+xml"/>
  <Override PartName="/ppt/slides/slide13.xml" ContentType="application/vnd.openxmlformats-officedocument.presentationml.slide+xml"/>
  <Override PartName="/ppt/diagrams/layout7.xml" ContentType="application/vnd.openxmlformats-officedocument.drawingml.diagramLayout+xml"/>
  <Override PartName="/ppt/slides/slide1.xml" ContentType="application/vnd.openxmlformats-officedocument.presentationml.slide+xml"/>
  <Override PartName="/ppt/diagrams/colors7.xml" ContentType="application/vnd.openxmlformats-officedocument.drawingml.diagramColors+xml"/>
  <Override PartName="/ppt/diagrams/drawing7.xml" ContentType="application/vnd.openxmlformats-officedocument.drawingml.diagramDrawing+xml"/>
  <Override PartName="/ppt/diagrams/data6.xml" ContentType="application/vnd.openxmlformats-officedocument.drawingml.diagramData+xml"/>
  <Override PartName="/ppt/slides/slide8.xml" ContentType="application/vnd.openxmlformats-officedocument.presentationml.slide+xml"/>
  <Override PartName="/ppt/slides/slide33.xml" ContentType="application/vnd.openxmlformats-officedocument.presentationml.slide+xml"/>
  <Override PartName="/ppt/diagrams/layout6.xml" ContentType="application/vnd.openxmlformats-officedocument.drawingml.diagramLayout+xml"/>
  <Override PartName="/ppt/diagrams/quickStyle5.xml" ContentType="application/vnd.openxmlformats-officedocument.drawingml.diagramQuickStyle+xml"/>
  <Override PartName="/ppt/slideLayouts/slideLayout3.xml" ContentType="application/vnd.openxmlformats-officedocument.presentationml.slideLayout+xml"/>
  <Override PartName="/ppt/diagrams/colors5.xml" ContentType="application/vnd.openxmlformats-officedocument.drawingml.diagramColors+xml"/>
  <Override PartName="/ppt/diagrams/drawing5.xml" ContentType="application/vnd.openxmlformats-officedocument.drawingml.diagramDrawing+xml"/>
  <Override PartName="/ppt/diagrams/layout4.xml" ContentType="application/vnd.openxmlformats-officedocument.drawingml.diagramLayout+xml"/>
  <Override PartName="/ppt/slides/slide18.xml" ContentType="application/vnd.openxmlformats-officedocument.presentationml.slide+xml"/>
  <Override PartName="/ppt/diagrams/colors6.xml" ContentType="application/vnd.openxmlformats-officedocument.drawingml.diagramColors+xml"/>
  <Override PartName="/ppt/diagrams/colors4.xml" ContentType="application/vnd.openxmlformats-officedocument.drawingml.diagramColors+xml"/>
  <Override PartName="/ppt/diagrams/data7.xml" ContentType="application/vnd.openxmlformats-officedocument.drawingml.diagramData+xml"/>
  <Override PartName="/ppt/diagrams/layout5.xml" ContentType="application/vnd.openxmlformats-officedocument.drawingml.diagramLayout+xml"/>
  <Override PartName="/ppt/diagrams/quickStyle4.xml" ContentType="application/vnd.openxmlformats-officedocument.drawingml.diagramQuickStyle+xml"/>
  <Override PartName="/ppt/diagrams/data4.xml" ContentType="application/vnd.openxmlformats-officedocument.drawingml.diagramData+xml"/>
  <Override PartName="/ppt/diagrams/drawing6.xml" ContentType="application/vnd.openxmlformats-officedocument.drawingml.diagramDrawing+xml"/>
  <Override PartName="/ppt/tableStyles.xml" ContentType="application/vnd.openxmlformats-officedocument.presentationml.tableStyles+xml"/>
  <Override PartName="/ppt/diagrams/layout3.xml" ContentType="application/vnd.openxmlformats-officedocument.drawingml.diagramLayout+xml"/>
  <Override PartName="/ppt/diagrams/data3.xml" ContentType="application/vnd.openxmlformats-officedocument.drawingml.diagramData+xml"/>
  <Override PartName="/ppt/diagrams/drawing3.xml" ContentType="application/vnd.openxmlformats-officedocument.drawingml.diagramDrawing+xml"/>
  <Override PartName="/ppt/diagrams/quickStyle6.xml" ContentType="application/vnd.openxmlformats-officedocument.drawingml.diagramQuickStyle+xml"/>
  <Override PartName="/ppt/diagrams/quickStyle2.xml" ContentType="application/vnd.openxmlformats-officedocument.drawingml.diagramQuickStyle+xml"/>
  <Override PartName="/ppt/diagrams/colors3.xml" ContentType="application/vnd.openxmlformats-officedocument.drawingml.diagramColors+xml"/>
  <Override PartName="/ppt/diagrams/colors2.xml" ContentType="application/vnd.openxmlformats-officedocument.drawingml.diagramColors+xml"/>
  <Override PartName="/ppt/slides/slide27.xml" ContentType="application/vnd.openxmlformats-officedocument.presentationml.slide+xml"/>
  <Override PartName="/ppt/slides/slide4.xml" ContentType="application/vnd.openxmlformats-officedocument.presentationml.slide+xml"/>
  <Override PartName="/ppt/diagrams/data2.xml" ContentType="application/vnd.openxmlformats-officedocument.drawingml.diagramData+xml"/>
  <Override PartName="/ppt/diagrams/quickStyle1.xml" ContentType="application/vnd.openxmlformats-officedocument.drawingml.diagramQuickStyle+xml"/>
  <Override PartName="/ppt/viewProps.xml" ContentType="application/vnd.openxmlformats-officedocument.presentationml.viewProps+xml"/>
  <Override PartName="/ppt/slides/slide44.xml" ContentType="application/vnd.openxmlformats-officedocument.presentationml.slide+xml"/>
  <Override PartName="/docProps/custom.xml" ContentType="application/vnd.openxmlformats-officedocument.custom-properties+xml"/>
  <Override PartName="/ppt/slides/slide6.xml" ContentType="application/vnd.openxmlformats-officedocument.presentationml.slide+xml"/>
  <Override PartName="/ppt/diagrams/drawing2.xml" ContentType="application/vnd.openxmlformats-officedocument.drawingml.diagramDrawing+xml"/>
  <Override PartName="/ppt/diagrams/layout2.xml" ContentType="application/vnd.openxmlformats-officedocument.drawingml.diagramLayout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quickStyle3.xml" ContentType="application/vnd.openxmlformats-officedocument.drawingml.diagramQuickStyle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slides/slide21.xml" ContentType="application/vnd.openxmlformats-officedocument.presentationml.slide+xml"/>
  <Override PartName="/ppt/diagrams/drawing1.xml" ContentType="application/vnd.openxmlformats-officedocument.drawingml.diagramDrawing+xml"/>
  <Override PartName="/ppt/slides/slide7.xml" ContentType="application/vnd.openxmlformats-officedocument.presentationml.slide+xml"/>
  <Override PartName="/ppt/diagrams/drawing4.xml" ContentType="application/vnd.openxmlformats-officedocument.drawingml.diagramDrawing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</p:sldIdLst>
  <p:sldSz cx="20104100" cy="11309350"/>
  <p:notesSz cx="20104100" cy="11309350"/>
  <p:defaultTextStyle>
    <a:defPPr>
      <a:defRPr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00A15C55-8517-42AA-B614-E9B94910E393}"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  <a:fill>
          <a:solidFill>
            <a:schemeClr val="accent4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2D5ABB26-0587-4C30-8999-92F81FD0307C}" styleName="No Style, No Grid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  <a:fill>
          <a:solidFill>
            <a:schemeClr val="accent6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40" d="100"/>
          <a:sy n="40" d="100"/>
        </p:scale>
        <p:origin x="834" y="48"/>
      </p:cViewPr>
      <p:guideLst>
        <p:guide pos="2880" orient="horz"/>
        <p:guide pos="216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presProps" Target="presProps.xml" /><Relationship Id="rId49" Type="http://schemas.openxmlformats.org/officeDocument/2006/relationships/tableStyles" Target="tableStyles.xml" /><Relationship Id="rId50" Type="http://schemas.openxmlformats.org/officeDocument/2006/relationships/viewProps" Target="viewProps.xml" /></Relationships>
</file>

<file path=ppt/diagrams/_rels/data1.xml.rels><?xml version="1.0" encoding="UTF-8" standalone="yes"?><Relationships xmlns="http://schemas.openxmlformats.org/package/2006/relationships"><Relationship Id="rId1" Type="http://schemas.microsoft.com/office/2007/relationships/diagramDrawing" Target="../diagrams/drawing1.xml" /></Relationships>
</file>

<file path=ppt/diagrams/_rels/data2.xml.rels><?xml version="1.0" encoding="UTF-8" standalone="yes"?><Relationships xmlns="http://schemas.openxmlformats.org/package/2006/relationships"><Relationship Id="rId1" Type="http://schemas.microsoft.com/office/2007/relationships/diagramDrawing" Target="../diagrams/drawing2.xml" /></Relationships>
</file>

<file path=ppt/diagrams/_rels/data3.xml.rels><?xml version="1.0" encoding="UTF-8" standalone="yes"?><Relationships xmlns="http://schemas.openxmlformats.org/package/2006/relationships"><Relationship Id="rId1" Type="http://schemas.microsoft.com/office/2007/relationships/diagramDrawing" Target="../diagrams/drawing3.xml" /></Relationships>
</file>

<file path=ppt/diagrams/_rels/data4.xml.rels><?xml version="1.0" encoding="UTF-8" standalone="yes"?><Relationships xmlns="http://schemas.openxmlformats.org/package/2006/relationships"><Relationship Id="rId1" Type="http://schemas.microsoft.com/office/2007/relationships/diagramDrawing" Target="../diagrams/drawing4.xml" /></Relationships>
</file>

<file path=ppt/diagrams/_rels/data5.xml.rels><?xml version="1.0" encoding="UTF-8" standalone="yes"?><Relationships xmlns="http://schemas.openxmlformats.org/package/2006/relationships"><Relationship Id="rId1" Type="http://schemas.microsoft.com/office/2007/relationships/diagramDrawing" Target="../diagrams/drawing5.xml" /></Relationships>
</file>

<file path=ppt/diagrams/_rels/data6.xml.rels><?xml version="1.0" encoding="UTF-8" standalone="yes"?><Relationships xmlns="http://schemas.openxmlformats.org/package/2006/relationships"><Relationship Id="rId1" Type="http://schemas.microsoft.com/office/2007/relationships/diagramDrawing" Target="../diagrams/drawing6.xml" /></Relationships>
</file>

<file path=ppt/diagrams/_rels/data7.xml.rels><?xml version="1.0" encoding="UTF-8" standalone="yes"?><Relationships xmlns="http://schemas.openxmlformats.org/package/2006/relationships"><Relationship Id="rId1" Type="http://schemas.microsoft.com/office/2007/relationships/diagramDrawing" Target="../diagrams/drawing7.xml" /></Relationships>
</file>

<file path=ppt/diagrams/_rels/drawing1.xml.rels><?xml version="1.0" encoding="UTF-8" standalone="yes"?><Relationships xmlns="http://schemas.openxmlformats.org/package/2006/relationships"></Relationships>
</file>

<file path=ppt/diagrams/_rels/drawing2.xml.rels><?xml version="1.0" encoding="UTF-8" standalone="yes"?><Relationships xmlns="http://schemas.openxmlformats.org/package/2006/relationships"></Relationships>
</file>

<file path=ppt/diagrams/_rels/drawing3.xml.rels><?xml version="1.0" encoding="UTF-8" standalone="yes"?><Relationships xmlns="http://schemas.openxmlformats.org/package/2006/relationships"></Relationships>
</file>

<file path=ppt/diagrams/_rels/drawing4.xml.rels><?xml version="1.0" encoding="UTF-8" standalone="yes"?><Relationships xmlns="http://schemas.openxmlformats.org/package/2006/relationships"></Relationships>
</file>

<file path=ppt/diagrams/_rels/drawing5.xml.rels><?xml version="1.0" encoding="UTF-8" standalone="yes"?><Relationships xmlns="http://schemas.openxmlformats.org/package/2006/relationships"></Relationships>
</file>

<file path=ppt/diagrams/_rels/drawing6.xml.rels><?xml version="1.0" encoding="UTF-8" standalone="yes"?><Relationships xmlns="http://schemas.openxmlformats.org/package/2006/relationships"></Relationships>
</file>

<file path=ppt/diagrams/_rels/drawing7.xml.rels><?xml version="1.0" encoding="UTF-8" standalone="yes"?><Relationships xmlns="http://schemas.openxmlformats.org/package/2006/relationships"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332579B7-C435-489F-A1C4-959C52B9B67C}" type="doc">
      <dgm:prSet loTypeId="urn:microsoft.com/office/officeart/2005/8/layout/hList1" loCatId="list" qsTypeId="urn:microsoft.com/office/officeart/2005/8/quickstyle/3d2" qsCatId="3D" csTypeId="urn:microsoft.com/office/officeart/2005/8/colors/colorful5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AC1552E3-612D-4469-9046-FA34DDBA3925}">
      <dgm:prSet phldr="0" phldrT="[Текст]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ДЛЯ РЕГИОНА</a:t>
          </a:r>
          <a:endParaRPr/>
        </a:p>
      </dgm:t>
    </dgm:pt>
    <dgm:pt modelId="{613FD39A-CC83-4274-92FC-0C60976ABC3D}" type="parTrans" cxnId="{1378A9D4-D805-422C-8BC8-BD1A0CB325E9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8DF411CB-7BB6-46B5-84F4-F22DFD79DDF0}" type="sibTrans" cxnId="{1378A9D4-D805-422C-8BC8-BD1A0CB325E9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1AB52F85-AE54-4C96-8E9D-5F975BB7D893}">
      <dgm:prSet phldr="0" phldrT="[Текст]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ДЛЯ ВУЗА</a:t>
          </a:r>
          <a:endParaRPr/>
        </a:p>
      </dgm:t>
    </dgm:pt>
    <dgm:pt modelId="{2BD7ECDE-B3D8-4CA2-81E1-0D3E5D4ABB15}" type="parTrans" cxnId="{D50046FD-6D10-438A-9C68-505BF0692602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C1CF9923-CD31-43E6-93BC-3F967D9A9A9D}" type="sibTrans" cxnId="{D50046FD-6D10-438A-9C68-505BF0692602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60133C50-E784-4BE6-941F-E6669A7DF27D}">
      <dgm:prSet phldr="0" phldrT="[Текст]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ДЛЯ ТЕХНОЛОГИЧЕСКОГО СУВЕРЕНИТЕТА</a:t>
          </a:r>
          <a:endParaRPr/>
        </a:p>
      </dgm:t>
    </dgm:pt>
    <dgm:pt modelId="{FB35BFF9-24FC-458A-B43A-847624160AB3}" type="parTrans" cxnId="{81A9DFFD-E2B5-4D00-BF01-D0D98D4BD096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ADEB0D61-0E78-4428-82BE-C8C8B6B21519}" type="sibTrans" cxnId="{81A9DFFD-E2B5-4D00-BF01-D0D98D4BD096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DA21AFFB-42B7-4813-AC94-D211DAB07B11}">
      <dgm:prSet phldrT="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ДЛЯ ПОТЕНЦИАЛЬНОГО КЛИЕНТА</a:t>
          </a:r>
          <a:endParaRPr/>
        </a:p>
      </dgm:t>
    </dgm:pt>
    <dgm:pt modelId="{7ACD7393-32D3-4C3E-AE53-29DBA01DE8D5}" type="parTrans" cxnId="{46CAD5BF-48F8-4248-BA2D-021E9BFC72A0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B64BCFBB-1BF3-4712-A13A-D466E76108DD}" type="sibTrans" cxnId="{46CAD5BF-48F8-4248-BA2D-021E9BFC72A0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1F9ABC04-B038-4265-B8FB-E98891D8874B}">
      <dgm:prSet phldrT=""/>
      <dgm:spPr bwMode="auto"/>
      <dgm:t>
        <a:bodyPr/>
        <a:lstStyle/>
        <a:p>
          <a:pPr>
            <a:defRPr/>
          </a:pPr>
          <a:r>
            <a:rPr lang="ru-RU"/>
            <a:t>Текст</a:t>
          </a:r>
          <a:endParaRPr/>
        </a:p>
      </dgm:t>
    </dgm:pt>
    <dgm:pt modelId="{8D2CC30F-E012-42A3-8A6E-9C9CBD79C240}" type="parTrans" cxnId="{DCABCC9A-FA2F-430F-947F-28341B2D524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6DC8FE9-FCDD-4CF9-8205-CF4020291E6F}" type="sibTrans" cxnId="{DCABCC9A-FA2F-430F-947F-28341B2D524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93D8533-C78D-4C58-8A70-6BE6AA884148}">
      <dgm:prSet phldrT=""/>
      <dgm:spPr bwMode="auto"/>
      <dgm:t>
        <a:bodyPr/>
        <a:lstStyle/>
        <a:p>
          <a:pPr>
            <a:defRPr/>
          </a:pPr>
          <a:r>
            <a:rPr lang="ru-RU"/>
            <a:t>Текст</a:t>
          </a:r>
          <a:endParaRPr/>
        </a:p>
      </dgm:t>
    </dgm:pt>
    <dgm:pt modelId="{CD1BA7FB-89C3-43AF-ABCA-6D9DD136311A}" type="parTrans" cxnId="{4C0DB98B-D843-44E4-9943-B196B73539E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0E5F50E-D10B-4A40-9418-D253287179F5}" type="sibTrans" cxnId="{4C0DB98B-D843-44E4-9943-B196B73539E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DB0F62B-1D85-45DE-934A-E7624712DB48}">
      <dgm:prSet phldrT=""/>
      <dgm:spPr bwMode="auto"/>
      <dgm:t>
        <a:bodyPr/>
        <a:lstStyle/>
        <a:p>
          <a:pPr>
            <a:defRPr/>
          </a:pPr>
          <a:r>
            <a:rPr lang="ru-RU"/>
            <a:t>Текст</a:t>
          </a:r>
          <a:endParaRPr/>
        </a:p>
      </dgm:t>
    </dgm:pt>
    <dgm:pt modelId="{733BC539-4AAD-4013-8DF3-FC3900CF301A}" type="parTrans" cxnId="{A7B81730-D728-4AF3-9ACC-4971EBE0485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86C8FBB1-021B-4DF1-B32F-6B862632F2EA}" type="sibTrans" cxnId="{A7B81730-D728-4AF3-9ACC-4971EBE0485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7D74773-911B-4F94-A862-1C82AC114194}">
      <dgm:prSet phldrT=""/>
      <dgm:spPr bwMode="auto"/>
      <dgm:t>
        <a:bodyPr/>
        <a:lstStyle/>
        <a:p>
          <a:pPr>
            <a:defRPr/>
          </a:pPr>
          <a:r>
            <a:rPr lang="ru-RU"/>
            <a:t>Текст</a:t>
          </a:r>
          <a:endParaRPr/>
        </a:p>
      </dgm:t>
    </dgm:pt>
    <dgm:pt modelId="{8BBF7A94-EC1F-4C06-A5E9-DDEA06AB5B72}" type="parTrans" cxnId="{E3505759-553B-4B95-8DF2-6BDA487D4FEC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BA21E27-D012-4719-8E20-E547999021A0}" type="sibTrans" cxnId="{E3505759-553B-4B95-8DF2-6BDA487D4FEC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2105B5C-2B21-4911-8D27-7E2FB69A9AE4}">
      <dgm:prSet phldrT=""/>
      <dgm:spPr bwMode="auto"/>
      <dgm:t>
        <a:bodyPr/>
        <a:lstStyle/>
        <a:p>
          <a:pPr>
            <a:defRPr/>
          </a:pPr>
          <a:r>
            <a:rPr lang="ru-RU"/>
            <a:t>Текст</a:t>
          </a:r>
          <a:endParaRPr/>
        </a:p>
      </dgm:t>
    </dgm:pt>
    <dgm:pt modelId="{679B14D6-1015-42FE-B36F-996649035179}" type="parTrans" cxnId="{FB3737A4-A79E-4BD8-9A8F-DAB43CAA4AD4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5C2F88D0-7348-451C-A7B6-B61FE11D43F1}" type="sibTrans" cxnId="{FB3737A4-A79E-4BD8-9A8F-DAB43CAA4AD4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0FDC7208-6A99-401E-81CB-B0586FAE4A69}">
      <dgm:prSet phldrT=""/>
      <dgm:spPr bwMode="auto"/>
      <dgm:t>
        <a:bodyPr/>
        <a:lstStyle/>
        <a:p>
          <a:pPr>
            <a:defRPr/>
          </a:pPr>
          <a:r>
            <a:rPr lang="ru-RU"/>
            <a:t>Текст</a:t>
          </a:r>
          <a:endParaRPr/>
        </a:p>
      </dgm:t>
    </dgm:pt>
    <dgm:pt modelId="{A902AA12-F101-47AA-B2E3-ECAB0D99E382}" type="parTrans" cxnId="{A277A619-57A5-4EC5-A3E3-5C823A862DE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1FF66ED-C30C-43F3-A886-2CD79B63A0DD}" type="sibTrans" cxnId="{A277A619-57A5-4EC5-A3E3-5C823A862DE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02DA4BC-C3D8-47CB-9CB6-2C3E35843473}">
      <dgm:prSet phldrT=""/>
      <dgm:spPr bwMode="auto"/>
      <dgm:t>
        <a:bodyPr/>
        <a:lstStyle/>
        <a:p>
          <a:pPr>
            <a:defRPr/>
          </a:pPr>
          <a:r>
            <a:rPr lang="ru-RU"/>
            <a:t>Текст</a:t>
          </a:r>
          <a:endParaRPr/>
        </a:p>
      </dgm:t>
    </dgm:pt>
    <dgm:pt modelId="{DB3E1461-4C18-452C-AC78-61F6A5E76081}" type="parTrans" cxnId="{889F7E98-FFA6-4BD4-922A-5FFD10EAFE75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8CDEF6E-FCB4-45C9-AF69-732AAAB00396}" type="sibTrans" cxnId="{889F7E98-FFA6-4BD4-922A-5FFD10EAFE75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3414FE2-5A8D-42BB-8D49-D6F8B34D1C0D}">
      <dgm:prSet phldrT=""/>
      <dgm:spPr bwMode="auto"/>
      <dgm:t>
        <a:bodyPr/>
        <a:lstStyle/>
        <a:p>
          <a:pPr>
            <a:defRPr/>
          </a:pPr>
          <a:r>
            <a:rPr lang="ru-RU"/>
            <a:t>Текст</a:t>
          </a:r>
          <a:endParaRPr/>
        </a:p>
      </dgm:t>
    </dgm:pt>
    <dgm:pt modelId="{A44F75F8-58A7-4608-B77A-EC42CB380435}" type="parTrans" cxnId="{AEFA8567-27A0-4637-A685-507F14B37274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5247CB11-540D-4846-8AF4-03F3A5F9A46C}" type="sibTrans" cxnId="{AEFA8567-27A0-4637-A685-507F14B37274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8D338D89-4EC1-4457-BA44-7F1B04F1BE05}">
      <dgm:prSet phldrT=""/>
      <dgm:spPr bwMode="auto"/>
      <dgm:t>
        <a:bodyPr/>
        <a:lstStyle/>
        <a:p>
          <a:pPr>
            <a:defRPr/>
          </a:pPr>
          <a:r>
            <a:rPr lang="ru-RU"/>
            <a:t>Текст</a:t>
          </a:r>
          <a:endParaRPr/>
        </a:p>
      </dgm:t>
    </dgm:pt>
    <dgm:pt modelId="{1D88F25C-85AB-41E2-8F1A-ABD62109A25E}" type="parTrans" cxnId="{D9659879-F439-49D3-B3A9-97237F740E0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53898A7C-91A8-47CC-A7F0-093388C23165}" type="sibTrans" cxnId="{D9659879-F439-49D3-B3A9-97237F740E0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9B7478A-8127-4AD0-AFD5-E32E4C0FAB75}">
      <dgm:prSet phldrT=""/>
      <dgm:spPr bwMode="auto"/>
      <dgm:t>
        <a:bodyPr/>
        <a:lstStyle/>
        <a:p>
          <a:pPr>
            <a:defRPr/>
          </a:pPr>
          <a:r>
            <a:rPr lang="ru-RU"/>
            <a:t>Текст</a:t>
          </a:r>
          <a:endParaRPr/>
        </a:p>
      </dgm:t>
    </dgm:pt>
    <dgm:pt modelId="{46765FED-20A6-4022-B457-51F6C1351496}" type="parTrans" cxnId="{7BB6DFF7-58EB-4970-A003-CB644EEB6588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E7D8807-9C98-4618-AED4-F687545DDD98}" type="sibTrans" cxnId="{7BB6DFF7-58EB-4970-A003-CB644EEB6588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6DECF35-B507-46DA-8BB1-F554E6C892AA}">
      <dgm:prSet phldrT=""/>
      <dgm:spPr bwMode="auto"/>
      <dgm:t>
        <a:bodyPr/>
        <a:lstStyle/>
        <a:p>
          <a:pPr>
            <a:defRPr/>
          </a:pPr>
          <a:r>
            <a:rPr lang="ru-RU"/>
            <a:t>Текст</a:t>
          </a:r>
          <a:endParaRPr/>
        </a:p>
      </dgm:t>
    </dgm:pt>
    <dgm:pt modelId="{60CE3B40-FF52-4336-A54C-DB88F722A407}" type="parTrans" cxnId="{A9427735-1836-4909-B0CD-D94A602530C7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8A13129-06B6-4299-90DD-2C64838501A9}" type="sibTrans" cxnId="{A9427735-1836-4909-B0CD-D94A602530C7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844A9758-762F-4159-A717-F9E6E27D415A}">
      <dgm:prSet phldrT=""/>
      <dgm:spPr bwMode="auto"/>
      <dgm:t>
        <a:bodyPr/>
        <a:lstStyle/>
        <a:p>
          <a:pPr>
            <a:defRPr/>
          </a:pPr>
          <a:r>
            <a:rPr lang="ru-RU"/>
            <a:t>Текст</a:t>
          </a:r>
          <a:endParaRPr/>
        </a:p>
      </dgm:t>
    </dgm:pt>
    <dgm:pt modelId="{73837032-B461-4B3B-A16A-0D217961B494}" type="parTrans" cxnId="{D08636AB-8C13-4636-9BA9-C4039234463D}">
      <dgm:prSet/>
      <dgm:spPr bwMode="auto"/>
    </dgm:pt>
    <dgm:pt modelId="{0C59074E-7657-4962-B0AA-7EC37DA06192}" type="sibTrans" cxnId="{D08636AB-8C13-4636-9BA9-C4039234463D}">
      <dgm:prSet/>
      <dgm:spPr bwMode="auto"/>
    </dgm:pt>
    <dgm:pt modelId="{E2AA01BA-F0FE-4120-AFE1-2FDFABBFE971}" type="pres">
      <dgm:prSet presAssocID="{332579B7-C435-489F-A1C4-959C52B9B67C}" presName="Name0" presStyleCnt="0">
        <dgm:presLayoutVars>
          <dgm:dir val="norm"/>
          <dgm:animLvl val="lvl"/>
          <dgm:resizeHandles val="exact"/>
        </dgm:presLayoutVars>
      </dgm:prSet>
      <dgm:spPr bwMode="auto"/>
    </dgm:pt>
    <dgm:pt modelId="{5BEE022B-08C7-4BE1-AACC-CFD30BCBDDA2}" type="pres">
      <dgm:prSet presAssocID="{AC1552E3-612D-4469-9046-FA34DDBA3925}" presName="composite" presStyleCnt="0"/>
      <dgm:spPr bwMode="auto"/>
    </dgm:pt>
    <dgm:pt modelId="{65C953A6-853B-4B33-B72F-22C2B8B774D4}" type="pres">
      <dgm:prSet presAssocID="{AC1552E3-612D-4469-9046-FA34DDBA3925}" presName="parTx" presStyleLbl="alignNode1" presStyleIdx="0" presStyleCnt="4">
        <dgm:presLayoutVars>
          <dgm:chMax val="0"/>
          <dgm:chPref val="0"/>
          <dgm:bulletEnabled val="1"/>
        </dgm:presLayoutVars>
      </dgm:prSet>
      <dgm:spPr bwMode="auto"/>
    </dgm:pt>
    <dgm:pt modelId="{4FB76896-D114-4BC9-99F9-8D73510FA186}" type="pres">
      <dgm:prSet presAssocID="{AC1552E3-612D-4469-9046-FA34DDBA3925}" presName="desTx" presStyleLbl="alignAccFollowNode1" presStyleIdx="0" presStyleCnt="4">
        <dgm:presLayoutVars>
          <dgm:bulletEnabled val="1"/>
        </dgm:presLayoutVars>
      </dgm:prSet>
      <dgm:spPr bwMode="auto"/>
    </dgm:pt>
    <dgm:pt modelId="{242E9D25-C1EB-4892-912F-243CE077B03D}" type="pres">
      <dgm:prSet presAssocID="{8DF411CB-7BB6-46B5-84F4-F22DFD79DDF0}" presName="space" presStyleCnt="0"/>
      <dgm:spPr bwMode="auto"/>
    </dgm:pt>
    <dgm:pt modelId="{818A0081-6C24-4245-87C8-C36088FE8AE5}" type="pres">
      <dgm:prSet presAssocID="{1AB52F85-AE54-4C96-8E9D-5F975BB7D893}" presName="composite" presStyleCnt="0"/>
      <dgm:spPr bwMode="auto"/>
    </dgm:pt>
    <dgm:pt modelId="{D8D82236-EE5C-463C-A6ED-507CBBF6E2AC}" type="pres">
      <dgm:prSet presAssocID="{1AB52F85-AE54-4C96-8E9D-5F975BB7D893}" presName="parTx" presStyleLbl="alignNode1" presStyleIdx="1" presStyleCnt="4">
        <dgm:presLayoutVars>
          <dgm:chMax val="0"/>
          <dgm:chPref val="0"/>
          <dgm:bulletEnabled val="1"/>
        </dgm:presLayoutVars>
      </dgm:prSet>
      <dgm:spPr bwMode="auto"/>
    </dgm:pt>
    <dgm:pt modelId="{B67CAEC4-5FB1-425D-81DB-25289AF742AE}" type="pres">
      <dgm:prSet presAssocID="{1AB52F85-AE54-4C96-8E9D-5F975BB7D893}" presName="desTx" presStyleLbl="alignAccFollowNode1" presStyleIdx="1" presStyleCnt="4">
        <dgm:presLayoutVars>
          <dgm:bulletEnabled val="1"/>
        </dgm:presLayoutVars>
      </dgm:prSet>
      <dgm:spPr bwMode="auto"/>
    </dgm:pt>
    <dgm:pt modelId="{B4438ED4-45B8-4AEA-B6A9-69271ADBF3F6}" type="pres">
      <dgm:prSet presAssocID="{C1CF9923-CD31-43E6-93BC-3F967D9A9A9D}" presName="space" presStyleCnt="0"/>
      <dgm:spPr bwMode="auto"/>
    </dgm:pt>
    <dgm:pt modelId="{DF263ED7-FA46-48A5-AC85-80B226D319BA}" type="pres">
      <dgm:prSet presAssocID="{60133C50-E784-4BE6-941F-E6669A7DF27D}" presName="composite" presStyleCnt="0"/>
      <dgm:spPr bwMode="auto"/>
    </dgm:pt>
    <dgm:pt modelId="{E790A4C1-AA2B-49B8-B2F0-25DAFD09BAC3}" type="pres">
      <dgm:prSet presAssocID="{60133C50-E784-4BE6-941F-E6669A7DF27D}" presName="parTx" presStyleLbl="alignNode1" presStyleIdx="2" presStyleCnt="4">
        <dgm:presLayoutVars>
          <dgm:chMax val="0"/>
          <dgm:chPref val="0"/>
          <dgm:bulletEnabled val="1"/>
        </dgm:presLayoutVars>
      </dgm:prSet>
      <dgm:spPr bwMode="auto"/>
    </dgm:pt>
    <dgm:pt modelId="{44DB8DFA-A694-4799-93DA-300E1633565B}" type="pres">
      <dgm:prSet presAssocID="{60133C50-E784-4BE6-941F-E6669A7DF27D}" presName="desTx" presStyleLbl="alignAccFollowNode1" presStyleIdx="2" presStyleCnt="4">
        <dgm:presLayoutVars>
          <dgm:bulletEnabled val="1"/>
        </dgm:presLayoutVars>
      </dgm:prSet>
      <dgm:spPr bwMode="auto"/>
    </dgm:pt>
    <dgm:pt modelId="{72182A99-8416-499D-BC26-EF22A6C2B271}" type="pres">
      <dgm:prSet presAssocID="{ADEB0D61-0E78-4428-82BE-C8C8B6B21519}" presName="space" presStyleCnt="0"/>
      <dgm:spPr bwMode="auto"/>
    </dgm:pt>
    <dgm:pt modelId="{E519A387-CA77-4410-83A8-2E5A0CBBC806}" type="pres">
      <dgm:prSet presAssocID="{DA21AFFB-42B7-4813-AC94-D211DAB07B11}" presName="composite" presStyleCnt="0"/>
      <dgm:spPr bwMode="auto"/>
    </dgm:pt>
    <dgm:pt modelId="{02424B29-C1BA-44C5-B692-23C0CC8AE421}" type="pres">
      <dgm:prSet presAssocID="{DA21AFFB-42B7-4813-AC94-D211DAB07B11}" presName="parTx" presStyleLbl="alignNode1" presStyleIdx="3" presStyleCnt="4">
        <dgm:presLayoutVars>
          <dgm:chMax val="0"/>
          <dgm:chPref val="0"/>
          <dgm:bulletEnabled val="1"/>
        </dgm:presLayoutVars>
      </dgm:prSet>
      <dgm:spPr bwMode="auto"/>
    </dgm:pt>
    <dgm:pt modelId="{96CD2FEE-8215-4477-92F2-1882509DF8D1}" type="pres">
      <dgm:prSet presAssocID="{DA21AFFB-42B7-4813-AC94-D211DAB07B11}" presName="desTx" presStyleLbl="alignAccFollowNode1" presStyleIdx="3" presStyleCnt="4">
        <dgm:presLayoutVars>
          <dgm:bulletEnabled val="1"/>
        </dgm:presLayoutVars>
      </dgm:prSet>
      <dgm:spPr bwMode="auto"/>
    </dgm:pt>
  </dgm:ptLst>
  <dgm:cxnLst>
    <dgm:cxn modelId="{A81BFD03-56B5-45BE-AA3A-BB707BB96FF4}" type="presOf" srcId="{844A9758-762F-4159-A717-F9E6E27D415A}" destId="{96CD2FEE-8215-4477-92F2-1882509DF8D1}" srcOrd="0" destOrd="2" presId="urn:microsoft.com/office/officeart/2005/8/layout/hList1"/>
    <dgm:cxn modelId="{3A9DB212-1D2D-4166-B31C-C73ACA22FFAF}" type="presOf" srcId="{8D338D89-4EC1-4457-BA44-7F1B04F1BE05}" destId="{4FB76896-D114-4BC9-99F9-8D73510FA186}" srcOrd="0" destOrd="2" presId="urn:microsoft.com/office/officeart/2005/8/layout/hList1"/>
    <dgm:cxn modelId="{A277A619-57A5-4EC5-A3E3-5C823A862DE9}" srcId="{60133C50-E784-4BE6-941F-E6669A7DF27D}" destId="{0FDC7208-6A99-401E-81CB-B0586FAE4A69}" srcOrd="1" destOrd="0" parTransId="{A902AA12-F101-47AA-B2E3-ECAB0D99E382}" sibTransId="{F1FF66ED-C30C-43F3-A886-2CD79B63A0DD}"/>
    <dgm:cxn modelId="{B8E1961A-028F-45A3-811F-1F70705AC278}" type="presOf" srcId="{DA21AFFB-42B7-4813-AC94-D211DAB07B11}" destId="{02424B29-C1BA-44C5-B692-23C0CC8AE421}" srcOrd="0" destOrd="0" presId="urn:microsoft.com/office/officeart/2005/8/layout/hList1"/>
    <dgm:cxn modelId="{A3C2BA1F-BC1E-403A-A138-2443AF8C8BAE}" type="presOf" srcId="{7DB0F62B-1D85-45DE-934A-E7624712DB48}" destId="{B67CAEC4-5FB1-425D-81DB-25289AF742AE}" srcOrd="0" destOrd="0" presId="urn:microsoft.com/office/officeart/2005/8/layout/hList1"/>
    <dgm:cxn modelId="{F93AFE1F-7119-443F-9D7D-4C57674C6264}" type="presOf" srcId="{F7D74773-911B-4F94-A862-1C82AC114194}" destId="{B67CAEC4-5FB1-425D-81DB-25289AF742AE}" srcOrd="0" destOrd="1" presId="urn:microsoft.com/office/officeart/2005/8/layout/hList1"/>
    <dgm:cxn modelId="{05C4D123-501F-4E14-A6C9-86B5137C53A0}" type="presOf" srcId="{73414FE2-5A8D-42BB-8D49-D6F8B34D1C0D}" destId="{96CD2FEE-8215-4477-92F2-1882509DF8D1}" srcOrd="0" destOrd="1" presId="urn:microsoft.com/office/officeart/2005/8/layout/hList1"/>
    <dgm:cxn modelId="{A7B81730-D728-4AF3-9ACC-4971EBE0485A}" srcId="{1AB52F85-AE54-4C96-8E9D-5F975BB7D893}" destId="{7DB0F62B-1D85-45DE-934A-E7624712DB48}" srcOrd="0" destOrd="0" parTransId="{733BC539-4AAD-4013-8DF3-FC3900CF301A}" sibTransId="{86C8FBB1-021B-4DF1-B32F-6B862632F2EA}"/>
    <dgm:cxn modelId="{15548733-72B7-41D1-8811-9CAF90B51EF9}" type="presOf" srcId="{0FDC7208-6A99-401E-81CB-B0586FAE4A69}" destId="{44DB8DFA-A694-4799-93DA-300E1633565B}" srcOrd="0" destOrd="1" presId="urn:microsoft.com/office/officeart/2005/8/layout/hList1"/>
    <dgm:cxn modelId="{A9427735-1836-4909-B0CD-D94A602530C7}" srcId="{60133C50-E784-4BE6-941F-E6669A7DF27D}" destId="{C6DECF35-B507-46DA-8BB1-F554E6C892AA}" srcOrd="2" destOrd="0" parTransId="{60CE3B40-FF52-4336-A54C-DB88F722A407}" sibTransId="{98A13129-06B6-4299-90DD-2C64838501A9}"/>
    <dgm:cxn modelId="{153A2543-C63C-490A-9B25-968F2A2FE932}" type="presOf" srcId="{F93D8533-C78D-4C58-8A70-6BE6AA884148}" destId="{4FB76896-D114-4BC9-99F9-8D73510FA186}" srcOrd="0" destOrd="1" presId="urn:microsoft.com/office/officeart/2005/8/layout/hList1"/>
    <dgm:cxn modelId="{AEFA8567-27A0-4637-A685-507F14B37274}" srcId="{DA21AFFB-42B7-4813-AC94-D211DAB07B11}" destId="{73414FE2-5A8D-42BB-8D49-D6F8B34D1C0D}" srcOrd="1" destOrd="0" parTransId="{A44F75F8-58A7-4608-B77A-EC42CB380435}" sibTransId="{5247CB11-540D-4846-8AF4-03F3A5F9A46C}"/>
    <dgm:cxn modelId="{CB88054A-2678-4D20-B852-9D5ADC959A57}" type="presOf" srcId="{1AB52F85-AE54-4C96-8E9D-5F975BB7D893}" destId="{D8D82236-EE5C-463C-A6ED-507CBBF6E2AC}" srcOrd="0" destOrd="0" presId="urn:microsoft.com/office/officeart/2005/8/layout/hList1"/>
    <dgm:cxn modelId="{55F0A570-3D86-45FE-A2EA-8EDA8D727C45}" type="presOf" srcId="{C2105B5C-2B21-4911-8D27-7E2FB69A9AE4}" destId="{44DB8DFA-A694-4799-93DA-300E1633565B}" srcOrd="0" destOrd="0" presId="urn:microsoft.com/office/officeart/2005/8/layout/hList1"/>
    <dgm:cxn modelId="{E34A9275-7CF4-4272-9FBD-7D034F5D4615}" type="presOf" srcId="{C6DECF35-B507-46DA-8BB1-F554E6C892AA}" destId="{44DB8DFA-A694-4799-93DA-300E1633565B}" srcOrd="0" destOrd="2" presId="urn:microsoft.com/office/officeart/2005/8/layout/hList1"/>
    <dgm:cxn modelId="{E3505759-553B-4B95-8DF2-6BDA487D4FEC}" srcId="{1AB52F85-AE54-4C96-8E9D-5F975BB7D893}" destId="{F7D74773-911B-4F94-A862-1C82AC114194}" srcOrd="1" destOrd="0" parTransId="{8BBF7A94-EC1F-4C06-A5E9-DDEA06AB5B72}" sibTransId="{FBA21E27-D012-4719-8E20-E547999021A0}"/>
    <dgm:cxn modelId="{D9659879-F439-49D3-B3A9-97237F740E0F}" srcId="{AC1552E3-612D-4469-9046-FA34DDBA3925}" destId="{8D338D89-4EC1-4457-BA44-7F1B04F1BE05}" srcOrd="2" destOrd="0" parTransId="{1D88F25C-85AB-41E2-8F1A-ABD62109A25E}" sibTransId="{53898A7C-91A8-47CC-A7F0-093388C23165}"/>
    <dgm:cxn modelId="{E9F3D07C-7C0C-4357-8971-F1F24B9FE235}" type="presOf" srcId="{332579B7-C435-489F-A1C4-959C52B9B67C}" destId="{E2AA01BA-F0FE-4120-AFE1-2FDFABBFE971}" srcOrd="0" destOrd="0" presId="urn:microsoft.com/office/officeart/2005/8/layout/hList1"/>
    <dgm:cxn modelId="{4C0DB98B-D843-44E4-9943-B196B73539ED}" srcId="{AC1552E3-612D-4469-9046-FA34DDBA3925}" destId="{F93D8533-C78D-4C58-8A70-6BE6AA884148}" srcOrd="1" destOrd="0" parTransId="{CD1BA7FB-89C3-43AF-ABCA-6D9DD136311A}" sibTransId="{90E5F50E-D10B-4A40-9418-D253287179F5}"/>
    <dgm:cxn modelId="{69DB6A98-007A-4860-8CA1-CF8ADCFC7670}" type="presOf" srcId="{902DA4BC-C3D8-47CB-9CB6-2C3E35843473}" destId="{96CD2FEE-8215-4477-92F2-1882509DF8D1}" srcOrd="0" destOrd="0" presId="urn:microsoft.com/office/officeart/2005/8/layout/hList1"/>
    <dgm:cxn modelId="{889F7E98-FFA6-4BD4-922A-5FFD10EAFE75}" srcId="{DA21AFFB-42B7-4813-AC94-D211DAB07B11}" destId="{902DA4BC-C3D8-47CB-9CB6-2C3E35843473}" srcOrd="0" destOrd="0" parTransId="{DB3E1461-4C18-452C-AC78-61F6A5E76081}" sibTransId="{B8CDEF6E-FCB4-45C9-AF69-732AAAB00396}"/>
    <dgm:cxn modelId="{DCABCC9A-FA2F-430F-947F-28341B2D5242}" srcId="{AC1552E3-612D-4469-9046-FA34DDBA3925}" destId="{1F9ABC04-B038-4265-B8FB-E98891D8874B}" srcOrd="0" destOrd="0" parTransId="{8D2CC30F-E012-42A3-8A6E-9C9CBD79C240}" sibTransId="{D6DC8FE9-FCDD-4CF9-8205-CF4020291E6F}"/>
    <dgm:cxn modelId="{FB3737A4-A79E-4BD8-9A8F-DAB43CAA4AD4}" srcId="{60133C50-E784-4BE6-941F-E6669A7DF27D}" destId="{C2105B5C-2B21-4911-8D27-7E2FB69A9AE4}" srcOrd="0" destOrd="0" parTransId="{679B14D6-1015-42FE-B36F-996649035179}" sibTransId="{5C2F88D0-7348-451C-A7B6-B61FE11D43F1}"/>
    <dgm:cxn modelId="{D08636AB-8C13-4636-9BA9-C4039234463D}" srcId="{DA21AFFB-42B7-4813-AC94-D211DAB07B11}" destId="{844A9758-762F-4159-A717-F9E6E27D415A}" srcOrd="2" destOrd="0" parTransId="{73837032-B461-4B3B-A16A-0D217961B494}" sibTransId="{0C59074E-7657-4962-B0AA-7EC37DA06192}"/>
    <dgm:cxn modelId="{1C89B3B5-7DCD-47FD-80BE-93302CE3CBA6}" type="presOf" srcId="{60133C50-E784-4BE6-941F-E6669A7DF27D}" destId="{E790A4C1-AA2B-49B8-B2F0-25DAFD09BAC3}" srcOrd="0" destOrd="0" presId="urn:microsoft.com/office/officeart/2005/8/layout/hList1"/>
    <dgm:cxn modelId="{46CAD5BF-48F8-4248-BA2D-021E9BFC72A0}" srcId="{332579B7-C435-489F-A1C4-959C52B9B67C}" destId="{DA21AFFB-42B7-4813-AC94-D211DAB07B11}" srcOrd="3" destOrd="0" parTransId="{7ACD7393-32D3-4C3E-AE53-29DBA01DE8D5}" sibTransId="{B64BCFBB-1BF3-4712-A13A-D466E76108DD}"/>
    <dgm:cxn modelId="{1378A9D4-D805-422C-8BC8-BD1A0CB325E9}" srcId="{332579B7-C435-489F-A1C4-959C52B9B67C}" destId="{AC1552E3-612D-4469-9046-FA34DDBA3925}" srcOrd="0" destOrd="0" parTransId="{613FD39A-CC83-4274-92FC-0C60976ABC3D}" sibTransId="{8DF411CB-7BB6-46B5-84F4-F22DFD79DDF0}"/>
    <dgm:cxn modelId="{9B3012F5-A361-4F00-9EEB-008F82BDEDA7}" type="presOf" srcId="{AC1552E3-612D-4469-9046-FA34DDBA3925}" destId="{65C953A6-853B-4B33-B72F-22C2B8B774D4}" srcOrd="0" destOrd="0" presId="urn:microsoft.com/office/officeart/2005/8/layout/hList1"/>
    <dgm:cxn modelId="{52F07FF5-E7B4-47CB-B7FA-19E5C547B3AD}" type="presOf" srcId="{1F9ABC04-B038-4265-B8FB-E98891D8874B}" destId="{4FB76896-D114-4BC9-99F9-8D73510FA186}" srcOrd="0" destOrd="0" presId="urn:microsoft.com/office/officeart/2005/8/layout/hList1"/>
    <dgm:cxn modelId="{74F749F6-4D6C-4618-A10C-A4D37A18AECE}" type="presOf" srcId="{B9B7478A-8127-4AD0-AFD5-E32E4C0FAB75}" destId="{B67CAEC4-5FB1-425D-81DB-25289AF742AE}" srcOrd="0" destOrd="2" presId="urn:microsoft.com/office/officeart/2005/8/layout/hList1"/>
    <dgm:cxn modelId="{7BB6DFF7-58EB-4970-A003-CB644EEB6588}" srcId="{1AB52F85-AE54-4C96-8E9D-5F975BB7D893}" destId="{B9B7478A-8127-4AD0-AFD5-E32E4C0FAB75}" srcOrd="2" destOrd="0" parTransId="{46765FED-20A6-4022-B457-51F6C1351496}" sibTransId="{1E7D8807-9C98-4618-AED4-F687545DDD98}"/>
    <dgm:cxn modelId="{D50046FD-6D10-438A-9C68-505BF0692602}" srcId="{332579B7-C435-489F-A1C4-959C52B9B67C}" destId="{1AB52F85-AE54-4C96-8E9D-5F975BB7D893}" srcOrd="1" destOrd="0" parTransId="{2BD7ECDE-B3D8-4CA2-81E1-0D3E5D4ABB15}" sibTransId="{C1CF9923-CD31-43E6-93BC-3F967D9A9A9D}"/>
    <dgm:cxn modelId="{81A9DFFD-E2B5-4D00-BF01-D0D98D4BD096}" srcId="{332579B7-C435-489F-A1C4-959C52B9B67C}" destId="{60133C50-E784-4BE6-941F-E6669A7DF27D}" srcOrd="2" destOrd="0" parTransId="{FB35BFF9-24FC-458A-B43A-847624160AB3}" sibTransId="{ADEB0D61-0E78-4428-82BE-C8C8B6B21519}"/>
    <dgm:cxn modelId="{6060A523-48D9-4A3B-A310-8C6CDE5C072F}" type="presParOf" srcId="{E2AA01BA-F0FE-4120-AFE1-2FDFABBFE971}" destId="{5BEE022B-08C7-4BE1-AACC-CFD30BCBDDA2}" srcOrd="0" destOrd="0" presId="urn:microsoft.com/office/officeart/2005/8/layout/hList1"/>
    <dgm:cxn modelId="{06D27DF7-CC7D-4D7F-BC2F-14F2A57855E8}" type="presParOf" srcId="{5BEE022B-08C7-4BE1-AACC-CFD30BCBDDA2}" destId="{65C953A6-853B-4B33-B72F-22C2B8B774D4}" srcOrd="0" destOrd="0" presId="urn:microsoft.com/office/officeart/2005/8/layout/hList1"/>
    <dgm:cxn modelId="{F5480330-0CC4-4956-A009-98D0BA1FBB51}" type="presParOf" srcId="{5BEE022B-08C7-4BE1-AACC-CFD30BCBDDA2}" destId="{4FB76896-D114-4BC9-99F9-8D73510FA186}" srcOrd="1" destOrd="0" presId="urn:microsoft.com/office/officeart/2005/8/layout/hList1"/>
    <dgm:cxn modelId="{2EF82309-F498-400F-8000-E903F1D78394}" type="presParOf" srcId="{E2AA01BA-F0FE-4120-AFE1-2FDFABBFE971}" destId="{242E9D25-C1EB-4892-912F-243CE077B03D}" srcOrd="1" destOrd="0" presId="urn:microsoft.com/office/officeart/2005/8/layout/hList1"/>
    <dgm:cxn modelId="{A8D19CB3-13B3-41AD-B0CA-022A9E14AF47}" type="presParOf" srcId="{E2AA01BA-F0FE-4120-AFE1-2FDFABBFE971}" destId="{818A0081-6C24-4245-87C8-C36088FE8AE5}" srcOrd="2" destOrd="0" presId="urn:microsoft.com/office/officeart/2005/8/layout/hList1"/>
    <dgm:cxn modelId="{6B750447-539C-43B2-B7B8-214E02D570B4}" type="presParOf" srcId="{818A0081-6C24-4245-87C8-C36088FE8AE5}" destId="{D8D82236-EE5C-463C-A6ED-507CBBF6E2AC}" srcOrd="0" destOrd="0" presId="urn:microsoft.com/office/officeart/2005/8/layout/hList1"/>
    <dgm:cxn modelId="{3D9EA9FB-C2C0-4F90-BE6C-5A2AFD4862B4}" type="presParOf" srcId="{818A0081-6C24-4245-87C8-C36088FE8AE5}" destId="{B67CAEC4-5FB1-425D-81DB-25289AF742AE}" srcOrd="1" destOrd="0" presId="urn:microsoft.com/office/officeart/2005/8/layout/hList1"/>
    <dgm:cxn modelId="{2B2FE91E-33A4-46EE-ABFC-ADC0CCD117E1}" type="presParOf" srcId="{E2AA01BA-F0FE-4120-AFE1-2FDFABBFE971}" destId="{B4438ED4-45B8-4AEA-B6A9-69271ADBF3F6}" srcOrd="3" destOrd="0" presId="urn:microsoft.com/office/officeart/2005/8/layout/hList1"/>
    <dgm:cxn modelId="{07B9E3DC-6D51-441B-A382-2ADD43806AF3}" type="presParOf" srcId="{E2AA01BA-F0FE-4120-AFE1-2FDFABBFE971}" destId="{DF263ED7-FA46-48A5-AC85-80B226D319BA}" srcOrd="4" destOrd="0" presId="urn:microsoft.com/office/officeart/2005/8/layout/hList1"/>
    <dgm:cxn modelId="{4C2FF70B-868E-4C42-8734-9BAF3588575A}" type="presParOf" srcId="{DF263ED7-FA46-48A5-AC85-80B226D319BA}" destId="{E790A4C1-AA2B-49B8-B2F0-25DAFD09BAC3}" srcOrd="0" destOrd="0" presId="urn:microsoft.com/office/officeart/2005/8/layout/hList1"/>
    <dgm:cxn modelId="{63CB182D-9866-4FDB-982B-E86CB48A6238}" type="presParOf" srcId="{DF263ED7-FA46-48A5-AC85-80B226D319BA}" destId="{44DB8DFA-A694-4799-93DA-300E1633565B}" srcOrd="1" destOrd="0" presId="urn:microsoft.com/office/officeart/2005/8/layout/hList1"/>
    <dgm:cxn modelId="{BAAE32AD-8CD4-4574-8F1F-F789FEEEB531}" type="presParOf" srcId="{E2AA01BA-F0FE-4120-AFE1-2FDFABBFE971}" destId="{72182A99-8416-499D-BC26-EF22A6C2B271}" srcOrd="5" destOrd="0" presId="urn:microsoft.com/office/officeart/2005/8/layout/hList1"/>
    <dgm:cxn modelId="{9F7547BD-05E8-43D4-B6BE-4D036220B9FC}" type="presParOf" srcId="{E2AA01BA-F0FE-4120-AFE1-2FDFABBFE971}" destId="{E519A387-CA77-4410-83A8-2E5A0CBBC806}" srcOrd="6" destOrd="0" presId="urn:microsoft.com/office/officeart/2005/8/layout/hList1"/>
    <dgm:cxn modelId="{B37E7509-5ECD-4AC4-973B-A96777523B94}" type="presParOf" srcId="{E519A387-CA77-4410-83A8-2E5A0CBBC806}" destId="{02424B29-C1BA-44C5-B692-23C0CC8AE421}" srcOrd="0" destOrd="0" presId="urn:microsoft.com/office/officeart/2005/8/layout/hList1"/>
    <dgm:cxn modelId="{143EE30E-4A98-42EA-9DA3-4908E1763386}" type="presParOf" srcId="{E519A387-CA77-4410-83A8-2E5A0CBBC806}" destId="{96CD2FEE-8215-4477-92F2-1882509DF8D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84FBB8ED-E362-4148-ABF6-52F8C249258F}" type="doc">
      <dgm:prSet loTypeId="urn:microsoft.com/office/officeart/2005/8/layout/process3" loCatId="process" qsTypeId="urn:microsoft.com/office/officeart/2005/8/quickstyle/simple1" qsCatId="simple" csTypeId="urn:microsoft.com/office/officeart/2005/8/colors/colorful5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BA823BCE-B296-438E-851A-AD56A47513F2}">
      <dgm:prSet phldr="0" phldrT="[Текст]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Этап 1</a:t>
          </a:r>
          <a:endParaRPr/>
        </a:p>
      </dgm:t>
    </dgm:pt>
    <dgm:pt modelId="{FC59588C-A818-4BB4-86A0-741FD103F067}" type="parTrans" cxnId="{334A2F1F-CE0D-400C-8632-3FB502E63F55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D2A01B0C-969E-42B9-9F4A-65D9B917D1ED}" type="sibTrans" cxnId="{334A2F1F-CE0D-400C-8632-3FB502E63F55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9E0401FE-2438-49C1-8EA5-2276D0AEFB62}">
      <dgm:prSet phldr="0" phldrT="[Текст]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Опишите действия пользователя</a:t>
          </a:r>
          <a:endParaRPr/>
        </a:p>
      </dgm:t>
    </dgm:pt>
    <dgm:pt modelId="{D0B5E299-1F40-4B54-A62C-FDE54BB86514}" type="parTrans" cxnId="{AA123208-DF4A-479E-B37C-4EF0BA19FD1C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F0CDCD25-5298-4BB5-8ADB-AB9C7A10B2C9}" type="sibTrans" cxnId="{AA123208-DF4A-479E-B37C-4EF0BA19FD1C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D145616D-FE5A-4739-880A-0ABBFFC7D173}">
      <dgm:prSet phldr="0" phldrT="[Текст]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Этап 2</a:t>
          </a:r>
          <a:endParaRPr/>
        </a:p>
      </dgm:t>
    </dgm:pt>
    <dgm:pt modelId="{F02C3820-23FF-4EE7-A95A-35B39B5ADA3D}" type="parTrans" cxnId="{BFA88FAD-0A8E-4892-9782-7CC40BA76C03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8D6DC47B-9118-41AC-817E-9F7AFB82B8C3}" type="sibTrans" cxnId="{BFA88FAD-0A8E-4892-9782-7CC40BA76C03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A7E564E5-CF5E-43A3-A02D-A6D7652B19D6}">
      <dgm:prSet phldrT="[Текст]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Опишите действия пользователя</a:t>
          </a:r>
          <a:endParaRPr/>
        </a:p>
      </dgm:t>
    </dgm:pt>
    <dgm:pt modelId="{81ACAA76-10FC-4BB2-BD9A-E023BECB90A4}" type="parTrans" cxnId="{3E25D6D7-8EAE-41A6-BCF6-D159DD7E9B15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3B428B26-57C7-4465-B51E-77397B721C31}" type="sibTrans" cxnId="{3E25D6D7-8EAE-41A6-BCF6-D159DD7E9B15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2DAD7334-DC40-4AB5-8D22-1B20B5D07B61}">
      <dgm:prSet phldr="0" phldrT="[Текст]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Этап 3</a:t>
          </a:r>
          <a:endParaRPr/>
        </a:p>
      </dgm:t>
    </dgm:pt>
    <dgm:pt modelId="{57AFAD98-70FA-463D-89BA-41846871BA73}" type="parTrans" cxnId="{4DFD4443-BD2E-4629-A8FE-27B44D68B821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E59E8CBB-7E9E-4AC4-B23F-8328CD59BC02}" type="sibTrans" cxnId="{4DFD4443-BD2E-4629-A8FE-27B44D68B821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17546134-DBD4-4648-978E-4077C117E1CE}">
      <dgm:prSet phldrT="[Текст]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Опишите действия пользователя</a:t>
          </a:r>
          <a:endParaRPr/>
        </a:p>
      </dgm:t>
    </dgm:pt>
    <dgm:pt modelId="{21243ACC-5D95-47FF-BEE8-665261889F58}" type="parTrans" cxnId="{E1C811EA-AF77-4D3F-B62B-542F52D0D08A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37191C37-3186-4441-8D75-344112CBD6B9}" type="sibTrans" cxnId="{E1C811EA-AF77-4D3F-B62B-542F52D0D08A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ACD45F49-2E95-4AF1-B4A6-F0988510A229}">
      <dgm:prSet phldrT="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Этап 4</a:t>
          </a:r>
          <a:endParaRPr/>
        </a:p>
      </dgm:t>
    </dgm:pt>
    <dgm:pt modelId="{214A329D-ABED-420F-99D4-8C9B7A33419A}" type="parTrans" cxnId="{F20CB805-1F00-4DB4-8845-9E9633278DBC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8059078C-8D30-4D25-A9E7-FC74B0348FC1}" type="sibTrans" cxnId="{F20CB805-1F00-4DB4-8845-9E9633278DBC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5F5761EF-4354-4161-AD08-355543B31152}">
      <dgm:prSet phldrT="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Этап 5</a:t>
          </a:r>
          <a:endParaRPr/>
        </a:p>
      </dgm:t>
    </dgm:pt>
    <dgm:pt modelId="{FC161E4C-7D45-4FAA-91F3-B992EF677D1C}" type="parTrans" cxnId="{0C8E60A9-A6AF-4F49-A8CF-14C63AD03A43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14FD1292-91E3-4DCC-9C58-FCA46DB3B8F0}" type="sibTrans" cxnId="{0C8E60A9-A6AF-4F49-A8CF-14C63AD03A43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CA127BB7-0783-4688-A259-1DD398977017}">
      <dgm:prSet phldrT="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Опишите действия пользователя</a:t>
          </a:r>
          <a:endParaRPr/>
        </a:p>
      </dgm:t>
    </dgm:pt>
    <dgm:pt modelId="{5E5DBEF6-7105-40E5-9265-F122F7413B65}" type="parTrans" cxnId="{417A7D75-EC5D-4BA2-B2AB-BDB36E897681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8DBEBFC2-549D-4705-BF35-6ACDAC8E309E}" type="sibTrans" cxnId="{417A7D75-EC5D-4BA2-B2AB-BDB36E897681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AC4C66A1-6452-432A-961A-D45600739785}">
      <dgm:prSet phldrT="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Опишите действия пользователя</a:t>
          </a:r>
          <a:endParaRPr/>
        </a:p>
      </dgm:t>
    </dgm:pt>
    <dgm:pt modelId="{10034596-1904-482A-8A33-BA96FD4086B7}" type="parTrans" cxnId="{BD2A957B-09C4-4D0A-99BF-F9DD2EB8DE90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1ABBBFEA-974E-4AFE-B2CA-505D4C431C1C}" type="sibTrans" cxnId="{BD2A957B-09C4-4D0A-99BF-F9DD2EB8DE90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0D2864BA-0EC8-428C-A3FA-427C8FE8D7DF}" type="pres">
      <dgm:prSet presAssocID="{84FBB8ED-E362-4148-ABF6-52F8C249258F}" presName="linearFlow" presStyleCnt="0">
        <dgm:presLayoutVars>
          <dgm:dir val="norm"/>
          <dgm:animLvl val="lvl"/>
          <dgm:resizeHandles val="exact"/>
        </dgm:presLayoutVars>
      </dgm:prSet>
      <dgm:spPr bwMode="auto"/>
    </dgm:pt>
    <dgm:pt modelId="{3E54B195-6D6E-437F-ACA7-3551F7520188}" type="pres">
      <dgm:prSet presAssocID="{BA823BCE-B296-438E-851A-AD56A47513F2}" presName="composite" presStyleCnt="0"/>
      <dgm:spPr bwMode="auto"/>
    </dgm:pt>
    <dgm:pt modelId="{F3D15B74-4A15-436B-814E-EE5D2183B837}" type="pres">
      <dgm:prSet presAssocID="{BA823BCE-B296-438E-851A-AD56A47513F2}" presName="parTx" presStyleLbl="node1" presStyleIdx="0" presStyleCnt="5">
        <dgm:presLayoutVars>
          <dgm:chMax val="0"/>
          <dgm:chPref val="0"/>
          <dgm:bulletEnabled val="1"/>
        </dgm:presLayoutVars>
      </dgm:prSet>
      <dgm:spPr bwMode="auto"/>
    </dgm:pt>
    <dgm:pt modelId="{B9A381F0-63B5-40D5-88AA-9EF25E19F9F4}" type="pres">
      <dgm:prSet presAssocID="{BA823BCE-B296-438E-851A-AD56A47513F2}" presName="parSh" presStyleLbl="node1" presStyleIdx="0" presStyleCnt="5"/>
      <dgm:spPr bwMode="auto"/>
    </dgm:pt>
    <dgm:pt modelId="{96F9A894-8329-4BB7-80CB-2047DD50C3CD}" type="pres">
      <dgm:prSet presAssocID="{BA823BCE-B296-438E-851A-AD56A47513F2}" presName="desTx" presStyleLbl="fgAcc1" presStyleIdx="0" presStyleCnt="5">
        <dgm:presLayoutVars>
          <dgm:bulletEnabled val="1"/>
        </dgm:presLayoutVars>
      </dgm:prSet>
      <dgm:spPr bwMode="auto"/>
    </dgm:pt>
    <dgm:pt modelId="{90ADC856-1048-4D2C-B666-AAE937FCB44F}" type="pres">
      <dgm:prSet presAssocID="{D2A01B0C-969E-42B9-9F4A-65D9B917D1ED}" presName="sibTrans" presStyleLbl="sibTrans2D1" presStyleIdx="0" presStyleCnt="4"/>
      <dgm:spPr bwMode="auto"/>
    </dgm:pt>
    <dgm:pt modelId="{F99032ED-DCA2-4947-9FEE-EA7D2D41961E}" type="pres">
      <dgm:prSet presAssocID="{D2A01B0C-969E-42B9-9F4A-65D9B917D1ED}" presName="connTx" presStyleLbl="sibTrans2D1" presStyleIdx="0" presStyleCnt="4"/>
      <dgm:spPr bwMode="auto"/>
    </dgm:pt>
    <dgm:pt modelId="{859CBE52-B451-44DA-9DBC-D53772B07F62}" type="pres">
      <dgm:prSet presAssocID="{D145616D-FE5A-4739-880A-0ABBFFC7D173}" presName="composite" presStyleCnt="0"/>
      <dgm:spPr bwMode="auto"/>
    </dgm:pt>
    <dgm:pt modelId="{068A3F0B-074B-4F8F-A304-2FC661AE4892}" type="pres">
      <dgm:prSet presAssocID="{D145616D-FE5A-4739-880A-0ABBFFC7D173}" presName="parTx" presStyleLbl="node1" presStyleIdx="0" presStyleCnt="5">
        <dgm:presLayoutVars>
          <dgm:chMax val="0"/>
          <dgm:chPref val="0"/>
          <dgm:bulletEnabled val="1"/>
        </dgm:presLayoutVars>
      </dgm:prSet>
      <dgm:spPr bwMode="auto"/>
    </dgm:pt>
    <dgm:pt modelId="{A414B405-8397-4CCB-8BD7-509A4455955C}" type="pres">
      <dgm:prSet presAssocID="{D145616D-FE5A-4739-880A-0ABBFFC7D173}" presName="parSh" presStyleLbl="node1" presStyleIdx="1" presStyleCnt="5"/>
      <dgm:spPr bwMode="auto"/>
    </dgm:pt>
    <dgm:pt modelId="{D91B7E3C-C152-4FB6-A5B8-A5E739082755}" type="pres">
      <dgm:prSet presAssocID="{D145616D-FE5A-4739-880A-0ABBFFC7D173}" presName="desTx" presStyleLbl="fgAcc1" presStyleIdx="1" presStyleCnt="5">
        <dgm:presLayoutVars>
          <dgm:bulletEnabled val="1"/>
        </dgm:presLayoutVars>
      </dgm:prSet>
      <dgm:spPr bwMode="auto"/>
    </dgm:pt>
    <dgm:pt modelId="{A12AB1B9-EAE2-4048-AD36-D963189DA663}" type="pres">
      <dgm:prSet presAssocID="{8D6DC47B-9118-41AC-817E-9F7AFB82B8C3}" presName="sibTrans" presStyleLbl="sibTrans2D1" presStyleIdx="1" presStyleCnt="4"/>
      <dgm:spPr bwMode="auto"/>
    </dgm:pt>
    <dgm:pt modelId="{DE945A04-B8AA-4157-9F98-49220DB75733}" type="pres">
      <dgm:prSet presAssocID="{8D6DC47B-9118-41AC-817E-9F7AFB82B8C3}" presName="connTx" presStyleLbl="sibTrans2D1" presStyleIdx="1" presStyleCnt="4"/>
      <dgm:spPr bwMode="auto"/>
    </dgm:pt>
    <dgm:pt modelId="{F489BF83-1D55-4676-BA18-0D763FB80FD6}" type="pres">
      <dgm:prSet presAssocID="{2DAD7334-DC40-4AB5-8D22-1B20B5D07B61}" presName="composite" presStyleCnt="0"/>
      <dgm:spPr bwMode="auto"/>
    </dgm:pt>
    <dgm:pt modelId="{FE02B74D-B7C9-40DF-87C4-218909237E96}" type="pres">
      <dgm:prSet presAssocID="{2DAD7334-DC40-4AB5-8D22-1B20B5D07B61}" presName="parTx" presStyleLbl="node1" presStyleIdx="1" presStyleCnt="5">
        <dgm:presLayoutVars>
          <dgm:chMax val="0"/>
          <dgm:chPref val="0"/>
          <dgm:bulletEnabled val="1"/>
        </dgm:presLayoutVars>
      </dgm:prSet>
      <dgm:spPr bwMode="auto"/>
    </dgm:pt>
    <dgm:pt modelId="{1A64CE2D-32CE-46DF-AD4A-400B0E60CC55}" type="pres">
      <dgm:prSet presAssocID="{2DAD7334-DC40-4AB5-8D22-1B20B5D07B61}" presName="parSh" presStyleLbl="node1" presStyleIdx="2" presStyleCnt="5"/>
      <dgm:spPr bwMode="auto"/>
    </dgm:pt>
    <dgm:pt modelId="{C6D0ADC4-055C-4C86-B4C2-25E52532B296}" type="pres">
      <dgm:prSet presAssocID="{2DAD7334-DC40-4AB5-8D22-1B20B5D07B61}" presName="desTx" presStyleLbl="fgAcc1" presStyleIdx="2" presStyleCnt="5">
        <dgm:presLayoutVars>
          <dgm:bulletEnabled val="1"/>
        </dgm:presLayoutVars>
      </dgm:prSet>
      <dgm:spPr bwMode="auto"/>
    </dgm:pt>
    <dgm:pt modelId="{6FD73095-B782-487F-A71E-D0D911451B43}" type="pres">
      <dgm:prSet presAssocID="{E59E8CBB-7E9E-4AC4-B23F-8328CD59BC02}" presName="sibTrans" presStyleLbl="sibTrans2D1" presStyleIdx="2" presStyleCnt="4"/>
      <dgm:spPr bwMode="auto"/>
    </dgm:pt>
    <dgm:pt modelId="{F08BE03B-3868-4FFE-BC5C-3D632BD12E63}" type="pres">
      <dgm:prSet presAssocID="{E59E8CBB-7E9E-4AC4-B23F-8328CD59BC02}" presName="connTx" presStyleLbl="sibTrans2D1" presStyleIdx="2" presStyleCnt="4"/>
      <dgm:spPr bwMode="auto"/>
    </dgm:pt>
    <dgm:pt modelId="{A21E5692-1111-456A-AADB-309006C4D3C5}" type="pres">
      <dgm:prSet presAssocID="{ACD45F49-2E95-4AF1-B4A6-F0988510A229}" presName="composite" presStyleCnt="0"/>
      <dgm:spPr bwMode="auto"/>
    </dgm:pt>
    <dgm:pt modelId="{36DFAA67-29FD-4415-BF16-8BD566FF600F}" type="pres">
      <dgm:prSet presAssocID="{ACD45F49-2E95-4AF1-B4A6-F0988510A229}" presName="parTx" presStyleLbl="node1" presStyleIdx="2" presStyleCnt="5">
        <dgm:presLayoutVars>
          <dgm:chMax val="0"/>
          <dgm:chPref val="0"/>
          <dgm:bulletEnabled val="1"/>
        </dgm:presLayoutVars>
      </dgm:prSet>
      <dgm:spPr bwMode="auto"/>
    </dgm:pt>
    <dgm:pt modelId="{A6AB093D-5683-4227-8BF4-BF01911DBAB0}" type="pres">
      <dgm:prSet presAssocID="{ACD45F49-2E95-4AF1-B4A6-F0988510A229}" presName="parSh" presStyleLbl="node1" presStyleIdx="3" presStyleCnt="5"/>
      <dgm:spPr bwMode="auto"/>
    </dgm:pt>
    <dgm:pt modelId="{90CBBFE7-0EF2-4B4A-AE3F-948225C90D18}" type="pres">
      <dgm:prSet presAssocID="{ACD45F49-2E95-4AF1-B4A6-F0988510A229}" presName="desTx" presStyleLbl="fgAcc1" presStyleIdx="3" presStyleCnt="5">
        <dgm:presLayoutVars>
          <dgm:bulletEnabled val="1"/>
        </dgm:presLayoutVars>
      </dgm:prSet>
      <dgm:spPr bwMode="auto"/>
    </dgm:pt>
    <dgm:pt modelId="{D8967366-E714-4AF4-A8E8-FBBF9D66B836}" type="pres">
      <dgm:prSet presAssocID="{8059078C-8D30-4D25-A9E7-FC74B0348FC1}" presName="sibTrans" presStyleLbl="sibTrans2D1" presStyleIdx="3" presStyleCnt="4"/>
      <dgm:spPr bwMode="auto"/>
    </dgm:pt>
    <dgm:pt modelId="{7A41E4BC-DF76-4401-8C79-B662CAB05862}" type="pres">
      <dgm:prSet presAssocID="{8059078C-8D30-4D25-A9E7-FC74B0348FC1}" presName="connTx" presStyleLbl="sibTrans2D1" presStyleIdx="3" presStyleCnt="4"/>
      <dgm:spPr bwMode="auto"/>
    </dgm:pt>
    <dgm:pt modelId="{4B94C79D-13E8-4A41-9E58-86ECACDDB21F}" type="pres">
      <dgm:prSet presAssocID="{5F5761EF-4354-4161-AD08-355543B31152}" presName="composite" presStyleCnt="0"/>
      <dgm:spPr bwMode="auto"/>
    </dgm:pt>
    <dgm:pt modelId="{2E46F747-5DB3-480B-B147-243762B34D9A}" type="pres">
      <dgm:prSet presAssocID="{5F5761EF-4354-4161-AD08-355543B31152}" presName="parTx" presStyleLbl="node1" presStyleIdx="3" presStyleCnt="5">
        <dgm:presLayoutVars>
          <dgm:chMax val="0"/>
          <dgm:chPref val="0"/>
          <dgm:bulletEnabled val="1"/>
        </dgm:presLayoutVars>
      </dgm:prSet>
      <dgm:spPr bwMode="auto"/>
    </dgm:pt>
    <dgm:pt modelId="{D64D94EC-527A-4636-A336-7894903A74F0}" type="pres">
      <dgm:prSet presAssocID="{5F5761EF-4354-4161-AD08-355543B31152}" presName="parSh" presStyleLbl="node1" presStyleIdx="4" presStyleCnt="5"/>
      <dgm:spPr bwMode="auto"/>
    </dgm:pt>
    <dgm:pt modelId="{89C4B9EC-947D-4EBB-B198-26602BB799B9}" type="pres">
      <dgm:prSet presAssocID="{5F5761EF-4354-4161-AD08-355543B31152}" presName="desTx" presStyleLbl="fgAcc1" presStyleIdx="4" presStyleCnt="5">
        <dgm:presLayoutVars>
          <dgm:bulletEnabled val="1"/>
        </dgm:presLayoutVars>
      </dgm:prSet>
      <dgm:spPr bwMode="auto"/>
    </dgm:pt>
  </dgm:ptLst>
  <dgm:cxnLst>
    <dgm:cxn modelId="{F20CB805-1F00-4DB4-8845-9E9633278DBC}" srcId="{84FBB8ED-E362-4148-ABF6-52F8C249258F}" destId="{ACD45F49-2E95-4AF1-B4A6-F0988510A229}" srcOrd="3" destOrd="0" parTransId="{214A329D-ABED-420F-99D4-8C9B7A33419A}" sibTransId="{8059078C-8D30-4D25-A9E7-FC74B0348FC1}"/>
    <dgm:cxn modelId="{9C7B8C06-A598-44A1-9F98-539DE0C94B00}" type="presOf" srcId="{D2A01B0C-969E-42B9-9F4A-65D9B917D1ED}" destId="{F99032ED-DCA2-4947-9FEE-EA7D2D41961E}" srcOrd="1" destOrd="0" presId="urn:microsoft.com/office/officeart/2005/8/layout/process3"/>
    <dgm:cxn modelId="{AA123208-DF4A-479E-B37C-4EF0BA19FD1C}" srcId="{BA823BCE-B296-438E-851A-AD56A47513F2}" destId="{9E0401FE-2438-49C1-8EA5-2276D0AEFB62}" srcOrd="0" destOrd="0" parTransId="{D0B5E299-1F40-4B54-A62C-FDE54BB86514}" sibTransId="{F0CDCD25-5298-4BB5-8ADB-AB9C7A10B2C9}"/>
    <dgm:cxn modelId="{5593C408-E9DF-48C0-8815-40260E660895}" type="presOf" srcId="{17546134-DBD4-4648-978E-4077C117E1CE}" destId="{C6D0ADC4-055C-4C86-B4C2-25E52532B296}" srcOrd="0" destOrd="0" presId="urn:microsoft.com/office/officeart/2005/8/layout/process3"/>
    <dgm:cxn modelId="{334A2F1F-CE0D-400C-8632-3FB502E63F55}" srcId="{84FBB8ED-E362-4148-ABF6-52F8C249258F}" destId="{BA823BCE-B296-438E-851A-AD56A47513F2}" srcOrd="0" destOrd="0" parTransId="{FC59588C-A818-4BB4-86A0-741FD103F067}" sibTransId="{D2A01B0C-969E-42B9-9F4A-65D9B917D1ED}"/>
    <dgm:cxn modelId="{95013D3D-F902-4F3D-94A6-CAB572A38198}" type="presOf" srcId="{9E0401FE-2438-49C1-8EA5-2276D0AEFB62}" destId="{96F9A894-8329-4BB7-80CB-2047DD50C3CD}" srcOrd="0" destOrd="0" presId="urn:microsoft.com/office/officeart/2005/8/layout/process3"/>
    <dgm:cxn modelId="{4DFD4443-BD2E-4629-A8FE-27B44D68B821}" srcId="{84FBB8ED-E362-4148-ABF6-52F8C249258F}" destId="{2DAD7334-DC40-4AB5-8D22-1B20B5D07B61}" srcOrd="2" destOrd="0" parTransId="{57AFAD98-70FA-463D-89BA-41846871BA73}" sibTransId="{E59E8CBB-7E9E-4AC4-B23F-8328CD59BC02}"/>
    <dgm:cxn modelId="{792CB164-808E-41AD-B4BC-726CD5B8C76D}" type="presOf" srcId="{8D6DC47B-9118-41AC-817E-9F7AFB82B8C3}" destId="{A12AB1B9-EAE2-4048-AD36-D963189DA663}" srcOrd="0" destOrd="0" presId="urn:microsoft.com/office/officeart/2005/8/layout/process3"/>
    <dgm:cxn modelId="{27953845-E9DE-42B5-AF79-9681CD81E877}" type="presOf" srcId="{D145616D-FE5A-4739-880A-0ABBFFC7D173}" destId="{068A3F0B-074B-4F8F-A304-2FC661AE4892}" srcOrd="0" destOrd="0" presId="urn:microsoft.com/office/officeart/2005/8/layout/process3"/>
    <dgm:cxn modelId="{A975B650-BA05-469D-9705-E84945EFD7BD}" type="presOf" srcId="{BA823BCE-B296-438E-851A-AD56A47513F2}" destId="{B9A381F0-63B5-40D5-88AA-9EF25E19F9F4}" srcOrd="1" destOrd="0" presId="urn:microsoft.com/office/officeart/2005/8/layout/process3"/>
    <dgm:cxn modelId="{417A7D75-EC5D-4BA2-B2AB-BDB36E897681}" srcId="{ACD45F49-2E95-4AF1-B4A6-F0988510A229}" destId="{CA127BB7-0783-4688-A259-1DD398977017}" srcOrd="0" destOrd="0" parTransId="{5E5DBEF6-7105-40E5-9265-F122F7413B65}" sibTransId="{8DBEBFC2-549D-4705-BF35-6ACDAC8E309E}"/>
    <dgm:cxn modelId="{2DBBC55A-F28D-4599-B08B-38C08BF766A2}" type="presOf" srcId="{5F5761EF-4354-4161-AD08-355543B31152}" destId="{D64D94EC-527A-4636-A336-7894903A74F0}" srcOrd="1" destOrd="0" presId="urn:microsoft.com/office/officeart/2005/8/layout/process3"/>
    <dgm:cxn modelId="{BD2A957B-09C4-4D0A-99BF-F9DD2EB8DE90}" srcId="{5F5761EF-4354-4161-AD08-355543B31152}" destId="{AC4C66A1-6452-432A-961A-D45600739785}" srcOrd="0" destOrd="0" parTransId="{10034596-1904-482A-8A33-BA96FD4086B7}" sibTransId="{1ABBBFEA-974E-4AFE-B2CA-505D4C431C1C}"/>
    <dgm:cxn modelId="{330D867D-C425-444C-8AF0-C37868CFF6B0}" type="presOf" srcId="{2DAD7334-DC40-4AB5-8D22-1B20B5D07B61}" destId="{FE02B74D-B7C9-40DF-87C4-218909237E96}" srcOrd="0" destOrd="0" presId="urn:microsoft.com/office/officeart/2005/8/layout/process3"/>
    <dgm:cxn modelId="{270C667F-215B-42C0-AAD1-F87FF4955AEE}" type="presOf" srcId="{CA127BB7-0783-4688-A259-1DD398977017}" destId="{90CBBFE7-0EF2-4B4A-AE3F-948225C90D18}" srcOrd="0" destOrd="0" presId="urn:microsoft.com/office/officeart/2005/8/layout/process3"/>
    <dgm:cxn modelId="{FE6BC18B-D2AC-404A-9A7E-4EF40FFEB877}" type="presOf" srcId="{8059078C-8D30-4D25-A9E7-FC74B0348FC1}" destId="{D8967366-E714-4AF4-A8E8-FBBF9D66B836}" srcOrd="0" destOrd="0" presId="urn:microsoft.com/office/officeart/2005/8/layout/process3"/>
    <dgm:cxn modelId="{1DD2D68F-1C1D-40A4-9036-C43E72E61872}" type="presOf" srcId="{E59E8CBB-7E9E-4AC4-B23F-8328CD59BC02}" destId="{F08BE03B-3868-4FFE-BC5C-3D632BD12E63}" srcOrd="1" destOrd="0" presId="urn:microsoft.com/office/officeart/2005/8/layout/process3"/>
    <dgm:cxn modelId="{15FC0394-7D62-47AC-A85E-CDD844D2EB59}" type="presOf" srcId="{BA823BCE-B296-438E-851A-AD56A47513F2}" destId="{F3D15B74-4A15-436B-814E-EE5D2183B837}" srcOrd="0" destOrd="0" presId="urn:microsoft.com/office/officeart/2005/8/layout/process3"/>
    <dgm:cxn modelId="{BEFFCDA3-654A-4ADD-ABAC-660543669506}" type="presOf" srcId="{D145616D-FE5A-4739-880A-0ABBFFC7D173}" destId="{A414B405-8397-4CCB-8BD7-509A4455955C}" srcOrd="1" destOrd="0" presId="urn:microsoft.com/office/officeart/2005/8/layout/process3"/>
    <dgm:cxn modelId="{F58261A5-6679-44F5-9C45-FF5F6CAF87C1}" type="presOf" srcId="{8D6DC47B-9118-41AC-817E-9F7AFB82B8C3}" destId="{DE945A04-B8AA-4157-9F98-49220DB75733}" srcOrd="1" destOrd="0" presId="urn:microsoft.com/office/officeart/2005/8/layout/process3"/>
    <dgm:cxn modelId="{0C8E60A9-A6AF-4F49-A8CF-14C63AD03A43}" srcId="{84FBB8ED-E362-4148-ABF6-52F8C249258F}" destId="{5F5761EF-4354-4161-AD08-355543B31152}" srcOrd="4" destOrd="0" parTransId="{FC161E4C-7D45-4FAA-91F3-B992EF677D1C}" sibTransId="{14FD1292-91E3-4DCC-9C58-FCA46DB3B8F0}"/>
    <dgm:cxn modelId="{FC075AAD-FE66-4A14-8C16-D56396F5F5B9}" type="presOf" srcId="{84FBB8ED-E362-4148-ABF6-52F8C249258F}" destId="{0D2864BA-0EC8-428C-A3FA-427C8FE8D7DF}" srcOrd="0" destOrd="0" presId="urn:microsoft.com/office/officeart/2005/8/layout/process3"/>
    <dgm:cxn modelId="{BFA88FAD-0A8E-4892-9782-7CC40BA76C03}" srcId="{84FBB8ED-E362-4148-ABF6-52F8C249258F}" destId="{D145616D-FE5A-4739-880A-0ABBFFC7D173}" srcOrd="1" destOrd="0" parTransId="{F02C3820-23FF-4EE7-A95A-35B39B5ADA3D}" sibTransId="{8D6DC47B-9118-41AC-817E-9F7AFB82B8C3}"/>
    <dgm:cxn modelId="{B060E6B4-CB64-4533-8227-3C2C3C528EB2}" type="presOf" srcId="{ACD45F49-2E95-4AF1-B4A6-F0988510A229}" destId="{A6AB093D-5683-4227-8BF4-BF01911DBAB0}" srcOrd="1" destOrd="0" presId="urn:microsoft.com/office/officeart/2005/8/layout/process3"/>
    <dgm:cxn modelId="{59FF34BF-9653-4F8E-9BF3-0D13EE5D8BF7}" type="presOf" srcId="{E59E8CBB-7E9E-4AC4-B23F-8328CD59BC02}" destId="{6FD73095-B782-487F-A71E-D0D911451B43}" srcOrd="0" destOrd="0" presId="urn:microsoft.com/office/officeart/2005/8/layout/process3"/>
    <dgm:cxn modelId="{3E25D6D7-8EAE-41A6-BCF6-D159DD7E9B15}" srcId="{D145616D-FE5A-4739-880A-0ABBFFC7D173}" destId="{A7E564E5-CF5E-43A3-A02D-A6D7652B19D6}" srcOrd="0" destOrd="0" parTransId="{81ACAA76-10FC-4BB2-BD9A-E023BECB90A4}" sibTransId="{3B428B26-57C7-4465-B51E-77397B721C31}"/>
    <dgm:cxn modelId="{370C89E2-4257-42BE-81C2-AE3B7A28ADE9}" type="presOf" srcId="{A7E564E5-CF5E-43A3-A02D-A6D7652B19D6}" destId="{D91B7E3C-C152-4FB6-A5B8-A5E739082755}" srcOrd="0" destOrd="0" presId="urn:microsoft.com/office/officeart/2005/8/layout/process3"/>
    <dgm:cxn modelId="{E1C811EA-AF77-4D3F-B62B-542F52D0D08A}" srcId="{2DAD7334-DC40-4AB5-8D22-1B20B5D07B61}" destId="{17546134-DBD4-4648-978E-4077C117E1CE}" srcOrd="0" destOrd="0" parTransId="{21243ACC-5D95-47FF-BEE8-665261889F58}" sibTransId="{37191C37-3186-4441-8D75-344112CBD6B9}"/>
    <dgm:cxn modelId="{DB9352EE-398C-4C7C-879F-B2F61C7AB269}" type="presOf" srcId="{2DAD7334-DC40-4AB5-8D22-1B20B5D07B61}" destId="{1A64CE2D-32CE-46DF-AD4A-400B0E60CC55}" srcOrd="1" destOrd="0" presId="urn:microsoft.com/office/officeart/2005/8/layout/process3"/>
    <dgm:cxn modelId="{B097DEF1-6D16-44B3-A6A9-1C6C5B31C8AF}" type="presOf" srcId="{ACD45F49-2E95-4AF1-B4A6-F0988510A229}" destId="{36DFAA67-29FD-4415-BF16-8BD566FF600F}" srcOrd="0" destOrd="0" presId="urn:microsoft.com/office/officeart/2005/8/layout/process3"/>
    <dgm:cxn modelId="{C8DB50F4-8F27-4F36-A587-6F4D934C2714}" type="presOf" srcId="{D2A01B0C-969E-42B9-9F4A-65D9B917D1ED}" destId="{90ADC856-1048-4D2C-B666-AAE937FCB44F}" srcOrd="0" destOrd="0" presId="urn:microsoft.com/office/officeart/2005/8/layout/process3"/>
    <dgm:cxn modelId="{460B8CF8-D6C5-4FA4-85BE-13EEA1478322}" type="presOf" srcId="{5F5761EF-4354-4161-AD08-355543B31152}" destId="{2E46F747-5DB3-480B-B147-243762B34D9A}" srcOrd="0" destOrd="0" presId="urn:microsoft.com/office/officeart/2005/8/layout/process3"/>
    <dgm:cxn modelId="{3DB149FB-8EF7-4A7C-BF20-C4ED28B2A527}" type="presOf" srcId="{AC4C66A1-6452-432A-961A-D45600739785}" destId="{89C4B9EC-947D-4EBB-B198-26602BB799B9}" srcOrd="0" destOrd="0" presId="urn:microsoft.com/office/officeart/2005/8/layout/process3"/>
    <dgm:cxn modelId="{124BB5FD-0CC0-4017-A189-953C63F63B9E}" type="presOf" srcId="{8059078C-8D30-4D25-A9E7-FC74B0348FC1}" destId="{7A41E4BC-DF76-4401-8C79-B662CAB05862}" srcOrd="1" destOrd="0" presId="urn:microsoft.com/office/officeart/2005/8/layout/process3"/>
    <dgm:cxn modelId="{78005F27-CE91-44B4-A0DA-E6F2E1DBA1EA}" type="presParOf" srcId="{0D2864BA-0EC8-428C-A3FA-427C8FE8D7DF}" destId="{3E54B195-6D6E-437F-ACA7-3551F7520188}" srcOrd="0" destOrd="0" presId="urn:microsoft.com/office/officeart/2005/8/layout/process3"/>
    <dgm:cxn modelId="{7CCD0AEC-44FF-4CA6-8758-C6E4C0919621}" type="presParOf" srcId="{3E54B195-6D6E-437F-ACA7-3551F7520188}" destId="{F3D15B74-4A15-436B-814E-EE5D2183B837}" srcOrd="0" destOrd="0" presId="urn:microsoft.com/office/officeart/2005/8/layout/process3"/>
    <dgm:cxn modelId="{8D74274D-32ED-4621-B441-46CE0A046901}" type="presParOf" srcId="{3E54B195-6D6E-437F-ACA7-3551F7520188}" destId="{B9A381F0-63B5-40D5-88AA-9EF25E19F9F4}" srcOrd="1" destOrd="0" presId="urn:microsoft.com/office/officeart/2005/8/layout/process3"/>
    <dgm:cxn modelId="{784622BF-98CB-4966-8F89-4C0DA7D80BAF}" type="presParOf" srcId="{3E54B195-6D6E-437F-ACA7-3551F7520188}" destId="{96F9A894-8329-4BB7-80CB-2047DD50C3CD}" srcOrd="2" destOrd="0" presId="urn:microsoft.com/office/officeart/2005/8/layout/process3"/>
    <dgm:cxn modelId="{DFDF92A8-9111-4AFD-AE84-86617671B52F}" type="presParOf" srcId="{0D2864BA-0EC8-428C-A3FA-427C8FE8D7DF}" destId="{90ADC856-1048-4D2C-B666-AAE937FCB44F}" srcOrd="1" destOrd="0" presId="urn:microsoft.com/office/officeart/2005/8/layout/process3"/>
    <dgm:cxn modelId="{1CD3E341-A2F7-4924-A01C-055749BB2177}" type="presParOf" srcId="{90ADC856-1048-4D2C-B666-AAE937FCB44F}" destId="{F99032ED-DCA2-4947-9FEE-EA7D2D41961E}" srcOrd="0" destOrd="0" presId="urn:microsoft.com/office/officeart/2005/8/layout/process3"/>
    <dgm:cxn modelId="{C2D7C755-8485-47CD-B28F-74717EC27F78}" type="presParOf" srcId="{0D2864BA-0EC8-428C-A3FA-427C8FE8D7DF}" destId="{859CBE52-B451-44DA-9DBC-D53772B07F62}" srcOrd="2" destOrd="0" presId="urn:microsoft.com/office/officeart/2005/8/layout/process3"/>
    <dgm:cxn modelId="{F0EE822C-E258-44B2-B10D-AE9596B6E32C}" type="presParOf" srcId="{859CBE52-B451-44DA-9DBC-D53772B07F62}" destId="{068A3F0B-074B-4F8F-A304-2FC661AE4892}" srcOrd="0" destOrd="0" presId="urn:microsoft.com/office/officeart/2005/8/layout/process3"/>
    <dgm:cxn modelId="{F47E6688-4131-4FB4-82B3-D011E11CA9C8}" type="presParOf" srcId="{859CBE52-B451-44DA-9DBC-D53772B07F62}" destId="{A414B405-8397-4CCB-8BD7-509A4455955C}" srcOrd="1" destOrd="0" presId="urn:microsoft.com/office/officeart/2005/8/layout/process3"/>
    <dgm:cxn modelId="{2EF1FAA5-A3E5-435A-904F-06E0BEA5686C}" type="presParOf" srcId="{859CBE52-B451-44DA-9DBC-D53772B07F62}" destId="{D91B7E3C-C152-4FB6-A5B8-A5E739082755}" srcOrd="2" destOrd="0" presId="urn:microsoft.com/office/officeart/2005/8/layout/process3"/>
    <dgm:cxn modelId="{6892AFFC-0E19-4A31-94F6-596834842FED}" type="presParOf" srcId="{0D2864BA-0EC8-428C-A3FA-427C8FE8D7DF}" destId="{A12AB1B9-EAE2-4048-AD36-D963189DA663}" srcOrd="3" destOrd="0" presId="urn:microsoft.com/office/officeart/2005/8/layout/process3"/>
    <dgm:cxn modelId="{C56DE191-EF32-42C5-A3CF-15A61FED8D10}" type="presParOf" srcId="{A12AB1B9-EAE2-4048-AD36-D963189DA663}" destId="{DE945A04-B8AA-4157-9F98-49220DB75733}" srcOrd="0" destOrd="0" presId="urn:microsoft.com/office/officeart/2005/8/layout/process3"/>
    <dgm:cxn modelId="{0DDE07B7-ED0A-48B7-B6B8-E5AEEE51CD18}" type="presParOf" srcId="{0D2864BA-0EC8-428C-A3FA-427C8FE8D7DF}" destId="{F489BF83-1D55-4676-BA18-0D763FB80FD6}" srcOrd="4" destOrd="0" presId="urn:microsoft.com/office/officeart/2005/8/layout/process3"/>
    <dgm:cxn modelId="{D75D41C3-8032-4F5C-8B63-ED5AF3C06006}" type="presParOf" srcId="{F489BF83-1D55-4676-BA18-0D763FB80FD6}" destId="{FE02B74D-B7C9-40DF-87C4-218909237E96}" srcOrd="0" destOrd="0" presId="urn:microsoft.com/office/officeart/2005/8/layout/process3"/>
    <dgm:cxn modelId="{9A4AF7C3-6891-4B35-B1AD-442325C2C978}" type="presParOf" srcId="{F489BF83-1D55-4676-BA18-0D763FB80FD6}" destId="{1A64CE2D-32CE-46DF-AD4A-400B0E60CC55}" srcOrd="1" destOrd="0" presId="urn:microsoft.com/office/officeart/2005/8/layout/process3"/>
    <dgm:cxn modelId="{C2769335-10A0-4AB1-8259-8F98C834A745}" type="presParOf" srcId="{F489BF83-1D55-4676-BA18-0D763FB80FD6}" destId="{C6D0ADC4-055C-4C86-B4C2-25E52532B296}" srcOrd="2" destOrd="0" presId="urn:microsoft.com/office/officeart/2005/8/layout/process3"/>
    <dgm:cxn modelId="{1C90598F-8482-4DD8-AFF7-384C219189C9}" type="presParOf" srcId="{0D2864BA-0EC8-428C-A3FA-427C8FE8D7DF}" destId="{6FD73095-B782-487F-A71E-D0D911451B43}" srcOrd="5" destOrd="0" presId="urn:microsoft.com/office/officeart/2005/8/layout/process3"/>
    <dgm:cxn modelId="{88E2E45F-EB43-499D-B331-8A00C3220488}" type="presParOf" srcId="{6FD73095-B782-487F-A71E-D0D911451B43}" destId="{F08BE03B-3868-4FFE-BC5C-3D632BD12E63}" srcOrd="0" destOrd="0" presId="urn:microsoft.com/office/officeart/2005/8/layout/process3"/>
    <dgm:cxn modelId="{915B54DE-99AC-43C7-A723-836D1DF26515}" type="presParOf" srcId="{0D2864BA-0EC8-428C-A3FA-427C8FE8D7DF}" destId="{A21E5692-1111-456A-AADB-309006C4D3C5}" srcOrd="6" destOrd="0" presId="urn:microsoft.com/office/officeart/2005/8/layout/process3"/>
    <dgm:cxn modelId="{E7B9B879-BC0A-482F-917B-2BE3246521BC}" type="presParOf" srcId="{A21E5692-1111-456A-AADB-309006C4D3C5}" destId="{36DFAA67-29FD-4415-BF16-8BD566FF600F}" srcOrd="0" destOrd="0" presId="urn:microsoft.com/office/officeart/2005/8/layout/process3"/>
    <dgm:cxn modelId="{3CCFCF62-731F-4C1C-86A2-972CEF1CCB2A}" type="presParOf" srcId="{A21E5692-1111-456A-AADB-309006C4D3C5}" destId="{A6AB093D-5683-4227-8BF4-BF01911DBAB0}" srcOrd="1" destOrd="0" presId="urn:microsoft.com/office/officeart/2005/8/layout/process3"/>
    <dgm:cxn modelId="{58285A06-6DAC-41D6-93D4-9B1ABB4C105A}" type="presParOf" srcId="{A21E5692-1111-456A-AADB-309006C4D3C5}" destId="{90CBBFE7-0EF2-4B4A-AE3F-948225C90D18}" srcOrd="2" destOrd="0" presId="urn:microsoft.com/office/officeart/2005/8/layout/process3"/>
    <dgm:cxn modelId="{915BCE16-F856-4535-845C-CCAEA12BD23E}" type="presParOf" srcId="{0D2864BA-0EC8-428C-A3FA-427C8FE8D7DF}" destId="{D8967366-E714-4AF4-A8E8-FBBF9D66B836}" srcOrd="7" destOrd="0" presId="urn:microsoft.com/office/officeart/2005/8/layout/process3"/>
    <dgm:cxn modelId="{CAC590C7-72EB-4A9B-B56F-6F23AC1BE8C9}" type="presParOf" srcId="{D8967366-E714-4AF4-A8E8-FBBF9D66B836}" destId="{7A41E4BC-DF76-4401-8C79-B662CAB05862}" srcOrd="0" destOrd="0" presId="urn:microsoft.com/office/officeart/2005/8/layout/process3"/>
    <dgm:cxn modelId="{F6B8596C-750D-438A-BC0E-20F9A515F4B7}" type="presParOf" srcId="{0D2864BA-0EC8-428C-A3FA-427C8FE8D7DF}" destId="{4B94C79D-13E8-4A41-9E58-86ECACDDB21F}" srcOrd="8" destOrd="0" presId="urn:microsoft.com/office/officeart/2005/8/layout/process3"/>
    <dgm:cxn modelId="{3A11EDB3-8A4C-41E4-8E08-55FB0D096981}" type="presParOf" srcId="{4B94C79D-13E8-4A41-9E58-86ECACDDB21F}" destId="{2E46F747-5DB3-480B-B147-243762B34D9A}" srcOrd="0" destOrd="0" presId="urn:microsoft.com/office/officeart/2005/8/layout/process3"/>
    <dgm:cxn modelId="{D06252CD-4C33-41F2-BF17-2AC268E17314}" type="presParOf" srcId="{4B94C79D-13E8-4A41-9E58-86ECACDDB21F}" destId="{D64D94EC-527A-4636-A336-7894903A74F0}" srcOrd="1" destOrd="0" presId="urn:microsoft.com/office/officeart/2005/8/layout/process3"/>
    <dgm:cxn modelId="{9C419277-56D6-4E08-B6D2-6F2E9DE2BB7C}" type="presParOf" srcId="{4B94C79D-13E8-4A41-9E58-86ECACDDB21F}" destId="{89C4B9EC-947D-4EBB-B198-26602BB799B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84FBB8ED-E362-4148-ABF6-52F8C249258F}" type="doc">
      <dgm:prSet loTypeId="urn:microsoft.com/office/officeart/2005/8/layout/process3" loCatId="process" qsTypeId="urn:microsoft.com/office/officeart/2005/8/quickstyle/simple1" qsCatId="simple" csTypeId="urn:microsoft.com/office/officeart/2005/8/colors/colorful5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BA823BCE-B296-438E-851A-AD56A47513F2}">
      <dgm:prSet phldr="0" phldrT="[Текст]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Этап 1</a:t>
          </a:r>
          <a:endParaRPr/>
        </a:p>
      </dgm:t>
    </dgm:pt>
    <dgm:pt modelId="{FC59588C-A818-4BB4-86A0-741FD103F067}" type="parTrans" cxnId="{334A2F1F-CE0D-400C-8632-3FB502E63F55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D2A01B0C-969E-42B9-9F4A-65D9B917D1ED}" type="sibTrans" cxnId="{334A2F1F-CE0D-400C-8632-3FB502E63F55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9E0401FE-2438-49C1-8EA5-2276D0AEFB62}">
      <dgm:prSet phldrT="[Текст]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Опишите действия пользователя</a:t>
          </a:r>
          <a:endParaRPr/>
        </a:p>
      </dgm:t>
    </dgm:pt>
    <dgm:pt modelId="{D0B5E299-1F40-4B54-A62C-FDE54BB86514}" type="parTrans" cxnId="{AA123208-DF4A-479E-B37C-4EF0BA19FD1C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F0CDCD25-5298-4BB5-8ADB-AB9C7A10B2C9}" type="sibTrans" cxnId="{AA123208-DF4A-479E-B37C-4EF0BA19FD1C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D145616D-FE5A-4739-880A-0ABBFFC7D173}">
      <dgm:prSet phldr="0" phldrT="[Текст]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Этап 2</a:t>
          </a:r>
          <a:endParaRPr/>
        </a:p>
      </dgm:t>
    </dgm:pt>
    <dgm:pt modelId="{F02C3820-23FF-4EE7-A95A-35B39B5ADA3D}" type="parTrans" cxnId="{BFA88FAD-0A8E-4892-9782-7CC40BA76C03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8D6DC47B-9118-41AC-817E-9F7AFB82B8C3}" type="sibTrans" cxnId="{BFA88FAD-0A8E-4892-9782-7CC40BA76C03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A7E564E5-CF5E-43A3-A02D-A6D7652B19D6}">
      <dgm:prSet phldrT="[Текст]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Опишите действия пользователя</a:t>
          </a:r>
          <a:endParaRPr/>
        </a:p>
      </dgm:t>
    </dgm:pt>
    <dgm:pt modelId="{81ACAA76-10FC-4BB2-BD9A-E023BECB90A4}" type="parTrans" cxnId="{3E25D6D7-8EAE-41A6-BCF6-D159DD7E9B15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3B428B26-57C7-4465-B51E-77397B721C31}" type="sibTrans" cxnId="{3E25D6D7-8EAE-41A6-BCF6-D159DD7E9B15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2DAD7334-DC40-4AB5-8D22-1B20B5D07B61}">
      <dgm:prSet phldr="0" phldrT="[Текст]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Этап 3</a:t>
          </a:r>
          <a:endParaRPr/>
        </a:p>
      </dgm:t>
    </dgm:pt>
    <dgm:pt modelId="{57AFAD98-70FA-463D-89BA-41846871BA73}" type="parTrans" cxnId="{4DFD4443-BD2E-4629-A8FE-27B44D68B821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E59E8CBB-7E9E-4AC4-B23F-8328CD59BC02}" type="sibTrans" cxnId="{4DFD4443-BD2E-4629-A8FE-27B44D68B821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17546134-DBD4-4648-978E-4077C117E1CE}">
      <dgm:prSet phldrT="[Текст]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Опишите действия пользователя</a:t>
          </a:r>
          <a:endParaRPr/>
        </a:p>
      </dgm:t>
    </dgm:pt>
    <dgm:pt modelId="{21243ACC-5D95-47FF-BEE8-665261889F58}" type="parTrans" cxnId="{E1C811EA-AF77-4D3F-B62B-542F52D0D08A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37191C37-3186-4441-8D75-344112CBD6B9}" type="sibTrans" cxnId="{E1C811EA-AF77-4D3F-B62B-542F52D0D08A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ACD45F49-2E95-4AF1-B4A6-F0988510A229}">
      <dgm:prSet phldrT="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Этап 4</a:t>
          </a:r>
          <a:endParaRPr/>
        </a:p>
      </dgm:t>
    </dgm:pt>
    <dgm:pt modelId="{214A329D-ABED-420F-99D4-8C9B7A33419A}" type="parTrans" cxnId="{F20CB805-1F00-4DB4-8845-9E9633278DBC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8059078C-8D30-4D25-A9E7-FC74B0348FC1}" type="sibTrans" cxnId="{F20CB805-1F00-4DB4-8845-9E9633278DBC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5F5761EF-4354-4161-AD08-355543B31152}">
      <dgm:prSet phldrT="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Этап 5</a:t>
          </a:r>
          <a:endParaRPr/>
        </a:p>
      </dgm:t>
    </dgm:pt>
    <dgm:pt modelId="{FC161E4C-7D45-4FAA-91F3-B992EF677D1C}" type="parTrans" cxnId="{0C8E60A9-A6AF-4F49-A8CF-14C63AD03A43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14FD1292-91E3-4DCC-9C58-FCA46DB3B8F0}" type="sibTrans" cxnId="{0C8E60A9-A6AF-4F49-A8CF-14C63AD03A43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CA127BB7-0783-4688-A259-1DD398977017}">
      <dgm:prSet phldrT="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Опишите действия пользователя</a:t>
          </a:r>
          <a:endParaRPr/>
        </a:p>
      </dgm:t>
    </dgm:pt>
    <dgm:pt modelId="{5E5DBEF6-7105-40E5-9265-F122F7413B65}" type="parTrans" cxnId="{417A7D75-EC5D-4BA2-B2AB-BDB36E897681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8DBEBFC2-549D-4705-BF35-6ACDAC8E309E}" type="sibTrans" cxnId="{417A7D75-EC5D-4BA2-B2AB-BDB36E897681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AC4C66A1-6452-432A-961A-D45600739785}">
      <dgm:prSet phldrT="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Опишите действия пользователя</a:t>
          </a:r>
          <a:endParaRPr/>
        </a:p>
      </dgm:t>
    </dgm:pt>
    <dgm:pt modelId="{10034596-1904-482A-8A33-BA96FD4086B7}" type="parTrans" cxnId="{BD2A957B-09C4-4D0A-99BF-F9DD2EB8DE90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1ABBBFEA-974E-4AFE-B2CA-505D4C431C1C}" type="sibTrans" cxnId="{BD2A957B-09C4-4D0A-99BF-F9DD2EB8DE90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0D2864BA-0EC8-428C-A3FA-427C8FE8D7DF}" type="pres">
      <dgm:prSet presAssocID="{84FBB8ED-E362-4148-ABF6-52F8C249258F}" presName="linearFlow" presStyleCnt="0">
        <dgm:presLayoutVars>
          <dgm:dir val="norm"/>
          <dgm:animLvl val="lvl"/>
          <dgm:resizeHandles val="exact"/>
        </dgm:presLayoutVars>
      </dgm:prSet>
      <dgm:spPr bwMode="auto"/>
    </dgm:pt>
    <dgm:pt modelId="{3E54B195-6D6E-437F-ACA7-3551F7520188}" type="pres">
      <dgm:prSet presAssocID="{BA823BCE-B296-438E-851A-AD56A47513F2}" presName="composite" presStyleCnt="0"/>
      <dgm:spPr bwMode="auto"/>
    </dgm:pt>
    <dgm:pt modelId="{F3D15B74-4A15-436B-814E-EE5D2183B837}" type="pres">
      <dgm:prSet presAssocID="{BA823BCE-B296-438E-851A-AD56A47513F2}" presName="parTx" presStyleLbl="node1" presStyleIdx="0" presStyleCnt="5">
        <dgm:presLayoutVars>
          <dgm:chMax val="0"/>
          <dgm:chPref val="0"/>
          <dgm:bulletEnabled val="1"/>
        </dgm:presLayoutVars>
      </dgm:prSet>
      <dgm:spPr bwMode="auto"/>
    </dgm:pt>
    <dgm:pt modelId="{B9A381F0-63B5-40D5-88AA-9EF25E19F9F4}" type="pres">
      <dgm:prSet presAssocID="{BA823BCE-B296-438E-851A-AD56A47513F2}" presName="parSh" presStyleLbl="node1" presStyleIdx="0" presStyleCnt="5"/>
      <dgm:spPr bwMode="auto"/>
    </dgm:pt>
    <dgm:pt modelId="{96F9A894-8329-4BB7-80CB-2047DD50C3CD}" type="pres">
      <dgm:prSet presAssocID="{BA823BCE-B296-438E-851A-AD56A47513F2}" presName="desTx" presStyleLbl="fgAcc1" presStyleIdx="0" presStyleCnt="5">
        <dgm:presLayoutVars>
          <dgm:bulletEnabled val="1"/>
        </dgm:presLayoutVars>
      </dgm:prSet>
      <dgm:spPr bwMode="auto"/>
    </dgm:pt>
    <dgm:pt modelId="{90ADC856-1048-4D2C-B666-AAE937FCB44F}" type="pres">
      <dgm:prSet presAssocID="{D2A01B0C-969E-42B9-9F4A-65D9B917D1ED}" presName="sibTrans" presStyleLbl="sibTrans2D1" presStyleIdx="0" presStyleCnt="4"/>
      <dgm:spPr bwMode="auto"/>
    </dgm:pt>
    <dgm:pt modelId="{F99032ED-DCA2-4947-9FEE-EA7D2D41961E}" type="pres">
      <dgm:prSet presAssocID="{D2A01B0C-969E-42B9-9F4A-65D9B917D1ED}" presName="connTx" presStyleLbl="sibTrans2D1" presStyleIdx="0" presStyleCnt="4"/>
      <dgm:spPr bwMode="auto"/>
    </dgm:pt>
    <dgm:pt modelId="{859CBE52-B451-44DA-9DBC-D53772B07F62}" type="pres">
      <dgm:prSet presAssocID="{D145616D-FE5A-4739-880A-0ABBFFC7D173}" presName="composite" presStyleCnt="0"/>
      <dgm:spPr bwMode="auto"/>
    </dgm:pt>
    <dgm:pt modelId="{068A3F0B-074B-4F8F-A304-2FC661AE4892}" type="pres">
      <dgm:prSet presAssocID="{D145616D-FE5A-4739-880A-0ABBFFC7D173}" presName="parTx" presStyleLbl="node1" presStyleIdx="0" presStyleCnt="5">
        <dgm:presLayoutVars>
          <dgm:chMax val="0"/>
          <dgm:chPref val="0"/>
          <dgm:bulletEnabled val="1"/>
        </dgm:presLayoutVars>
      </dgm:prSet>
      <dgm:spPr bwMode="auto"/>
    </dgm:pt>
    <dgm:pt modelId="{A414B405-8397-4CCB-8BD7-509A4455955C}" type="pres">
      <dgm:prSet presAssocID="{D145616D-FE5A-4739-880A-0ABBFFC7D173}" presName="parSh" presStyleLbl="node1" presStyleIdx="1" presStyleCnt="5"/>
      <dgm:spPr bwMode="auto"/>
    </dgm:pt>
    <dgm:pt modelId="{D91B7E3C-C152-4FB6-A5B8-A5E739082755}" type="pres">
      <dgm:prSet presAssocID="{D145616D-FE5A-4739-880A-0ABBFFC7D173}" presName="desTx" presStyleLbl="fgAcc1" presStyleIdx="1" presStyleCnt="5">
        <dgm:presLayoutVars>
          <dgm:bulletEnabled val="1"/>
        </dgm:presLayoutVars>
      </dgm:prSet>
      <dgm:spPr bwMode="auto"/>
    </dgm:pt>
    <dgm:pt modelId="{A12AB1B9-EAE2-4048-AD36-D963189DA663}" type="pres">
      <dgm:prSet presAssocID="{8D6DC47B-9118-41AC-817E-9F7AFB82B8C3}" presName="sibTrans" presStyleLbl="sibTrans2D1" presStyleIdx="1" presStyleCnt="4"/>
      <dgm:spPr bwMode="auto"/>
    </dgm:pt>
    <dgm:pt modelId="{DE945A04-B8AA-4157-9F98-49220DB75733}" type="pres">
      <dgm:prSet presAssocID="{8D6DC47B-9118-41AC-817E-9F7AFB82B8C3}" presName="connTx" presStyleLbl="sibTrans2D1" presStyleIdx="1" presStyleCnt="4"/>
      <dgm:spPr bwMode="auto"/>
    </dgm:pt>
    <dgm:pt modelId="{F489BF83-1D55-4676-BA18-0D763FB80FD6}" type="pres">
      <dgm:prSet presAssocID="{2DAD7334-DC40-4AB5-8D22-1B20B5D07B61}" presName="composite" presStyleCnt="0"/>
      <dgm:spPr bwMode="auto"/>
    </dgm:pt>
    <dgm:pt modelId="{FE02B74D-B7C9-40DF-87C4-218909237E96}" type="pres">
      <dgm:prSet presAssocID="{2DAD7334-DC40-4AB5-8D22-1B20B5D07B61}" presName="parTx" presStyleLbl="node1" presStyleIdx="1" presStyleCnt="5">
        <dgm:presLayoutVars>
          <dgm:chMax val="0"/>
          <dgm:chPref val="0"/>
          <dgm:bulletEnabled val="1"/>
        </dgm:presLayoutVars>
      </dgm:prSet>
      <dgm:spPr bwMode="auto"/>
    </dgm:pt>
    <dgm:pt modelId="{1A64CE2D-32CE-46DF-AD4A-400B0E60CC55}" type="pres">
      <dgm:prSet presAssocID="{2DAD7334-DC40-4AB5-8D22-1B20B5D07B61}" presName="parSh" presStyleLbl="node1" presStyleIdx="2" presStyleCnt="5"/>
      <dgm:spPr bwMode="auto"/>
    </dgm:pt>
    <dgm:pt modelId="{C6D0ADC4-055C-4C86-B4C2-25E52532B296}" type="pres">
      <dgm:prSet presAssocID="{2DAD7334-DC40-4AB5-8D22-1B20B5D07B61}" presName="desTx" presStyleLbl="fgAcc1" presStyleIdx="2" presStyleCnt="5">
        <dgm:presLayoutVars>
          <dgm:bulletEnabled val="1"/>
        </dgm:presLayoutVars>
      </dgm:prSet>
      <dgm:spPr bwMode="auto"/>
    </dgm:pt>
    <dgm:pt modelId="{6FD73095-B782-487F-A71E-D0D911451B43}" type="pres">
      <dgm:prSet presAssocID="{E59E8CBB-7E9E-4AC4-B23F-8328CD59BC02}" presName="sibTrans" presStyleLbl="sibTrans2D1" presStyleIdx="2" presStyleCnt="4"/>
      <dgm:spPr bwMode="auto"/>
    </dgm:pt>
    <dgm:pt modelId="{F08BE03B-3868-4FFE-BC5C-3D632BD12E63}" type="pres">
      <dgm:prSet presAssocID="{E59E8CBB-7E9E-4AC4-B23F-8328CD59BC02}" presName="connTx" presStyleLbl="sibTrans2D1" presStyleIdx="2" presStyleCnt="4"/>
      <dgm:spPr bwMode="auto"/>
    </dgm:pt>
    <dgm:pt modelId="{A21E5692-1111-456A-AADB-309006C4D3C5}" type="pres">
      <dgm:prSet presAssocID="{ACD45F49-2E95-4AF1-B4A6-F0988510A229}" presName="composite" presStyleCnt="0"/>
      <dgm:spPr bwMode="auto"/>
    </dgm:pt>
    <dgm:pt modelId="{36DFAA67-29FD-4415-BF16-8BD566FF600F}" type="pres">
      <dgm:prSet presAssocID="{ACD45F49-2E95-4AF1-B4A6-F0988510A229}" presName="parTx" presStyleLbl="node1" presStyleIdx="2" presStyleCnt="5">
        <dgm:presLayoutVars>
          <dgm:chMax val="0"/>
          <dgm:chPref val="0"/>
          <dgm:bulletEnabled val="1"/>
        </dgm:presLayoutVars>
      </dgm:prSet>
      <dgm:spPr bwMode="auto"/>
    </dgm:pt>
    <dgm:pt modelId="{A6AB093D-5683-4227-8BF4-BF01911DBAB0}" type="pres">
      <dgm:prSet presAssocID="{ACD45F49-2E95-4AF1-B4A6-F0988510A229}" presName="parSh" presStyleLbl="node1" presStyleIdx="3" presStyleCnt="5"/>
      <dgm:spPr bwMode="auto"/>
    </dgm:pt>
    <dgm:pt modelId="{90CBBFE7-0EF2-4B4A-AE3F-948225C90D18}" type="pres">
      <dgm:prSet presAssocID="{ACD45F49-2E95-4AF1-B4A6-F0988510A229}" presName="desTx" presStyleLbl="fgAcc1" presStyleIdx="3" presStyleCnt="5">
        <dgm:presLayoutVars>
          <dgm:bulletEnabled val="1"/>
        </dgm:presLayoutVars>
      </dgm:prSet>
      <dgm:spPr bwMode="auto"/>
    </dgm:pt>
    <dgm:pt modelId="{D8967366-E714-4AF4-A8E8-FBBF9D66B836}" type="pres">
      <dgm:prSet presAssocID="{8059078C-8D30-4D25-A9E7-FC74B0348FC1}" presName="sibTrans" presStyleLbl="sibTrans2D1" presStyleIdx="3" presStyleCnt="4"/>
      <dgm:spPr bwMode="auto"/>
    </dgm:pt>
    <dgm:pt modelId="{7A41E4BC-DF76-4401-8C79-B662CAB05862}" type="pres">
      <dgm:prSet presAssocID="{8059078C-8D30-4D25-A9E7-FC74B0348FC1}" presName="connTx" presStyleLbl="sibTrans2D1" presStyleIdx="3" presStyleCnt="4"/>
      <dgm:spPr bwMode="auto"/>
    </dgm:pt>
    <dgm:pt modelId="{4B94C79D-13E8-4A41-9E58-86ECACDDB21F}" type="pres">
      <dgm:prSet presAssocID="{5F5761EF-4354-4161-AD08-355543B31152}" presName="composite" presStyleCnt="0"/>
      <dgm:spPr bwMode="auto"/>
    </dgm:pt>
    <dgm:pt modelId="{2E46F747-5DB3-480B-B147-243762B34D9A}" type="pres">
      <dgm:prSet presAssocID="{5F5761EF-4354-4161-AD08-355543B31152}" presName="parTx" presStyleLbl="node1" presStyleIdx="3" presStyleCnt="5">
        <dgm:presLayoutVars>
          <dgm:chMax val="0"/>
          <dgm:chPref val="0"/>
          <dgm:bulletEnabled val="1"/>
        </dgm:presLayoutVars>
      </dgm:prSet>
      <dgm:spPr bwMode="auto"/>
    </dgm:pt>
    <dgm:pt modelId="{D64D94EC-527A-4636-A336-7894903A74F0}" type="pres">
      <dgm:prSet presAssocID="{5F5761EF-4354-4161-AD08-355543B31152}" presName="parSh" presStyleLbl="node1" presStyleIdx="4" presStyleCnt="5"/>
      <dgm:spPr bwMode="auto"/>
    </dgm:pt>
    <dgm:pt modelId="{89C4B9EC-947D-4EBB-B198-26602BB799B9}" type="pres">
      <dgm:prSet presAssocID="{5F5761EF-4354-4161-AD08-355543B31152}" presName="desTx" presStyleLbl="fgAcc1" presStyleIdx="4" presStyleCnt="5">
        <dgm:presLayoutVars>
          <dgm:bulletEnabled val="1"/>
        </dgm:presLayoutVars>
      </dgm:prSet>
      <dgm:spPr bwMode="auto"/>
    </dgm:pt>
  </dgm:ptLst>
  <dgm:cxnLst>
    <dgm:cxn modelId="{F20CB805-1F00-4DB4-8845-9E9633278DBC}" srcId="{84FBB8ED-E362-4148-ABF6-52F8C249258F}" destId="{ACD45F49-2E95-4AF1-B4A6-F0988510A229}" srcOrd="3" destOrd="0" parTransId="{214A329D-ABED-420F-99D4-8C9B7A33419A}" sibTransId="{8059078C-8D30-4D25-A9E7-FC74B0348FC1}"/>
    <dgm:cxn modelId="{9C7B8C06-A598-44A1-9F98-539DE0C94B00}" type="presOf" srcId="{D2A01B0C-969E-42B9-9F4A-65D9B917D1ED}" destId="{F99032ED-DCA2-4947-9FEE-EA7D2D41961E}" srcOrd="1" destOrd="0" presId="urn:microsoft.com/office/officeart/2005/8/layout/process3"/>
    <dgm:cxn modelId="{AA123208-DF4A-479E-B37C-4EF0BA19FD1C}" srcId="{BA823BCE-B296-438E-851A-AD56A47513F2}" destId="{9E0401FE-2438-49C1-8EA5-2276D0AEFB62}" srcOrd="0" destOrd="0" parTransId="{D0B5E299-1F40-4B54-A62C-FDE54BB86514}" sibTransId="{F0CDCD25-5298-4BB5-8ADB-AB9C7A10B2C9}"/>
    <dgm:cxn modelId="{5593C408-E9DF-48C0-8815-40260E660895}" type="presOf" srcId="{17546134-DBD4-4648-978E-4077C117E1CE}" destId="{C6D0ADC4-055C-4C86-B4C2-25E52532B296}" srcOrd="0" destOrd="0" presId="urn:microsoft.com/office/officeart/2005/8/layout/process3"/>
    <dgm:cxn modelId="{334A2F1F-CE0D-400C-8632-3FB502E63F55}" srcId="{84FBB8ED-E362-4148-ABF6-52F8C249258F}" destId="{BA823BCE-B296-438E-851A-AD56A47513F2}" srcOrd="0" destOrd="0" parTransId="{FC59588C-A818-4BB4-86A0-741FD103F067}" sibTransId="{D2A01B0C-969E-42B9-9F4A-65D9B917D1ED}"/>
    <dgm:cxn modelId="{95013D3D-F902-4F3D-94A6-CAB572A38198}" type="presOf" srcId="{9E0401FE-2438-49C1-8EA5-2276D0AEFB62}" destId="{96F9A894-8329-4BB7-80CB-2047DD50C3CD}" srcOrd="0" destOrd="0" presId="urn:microsoft.com/office/officeart/2005/8/layout/process3"/>
    <dgm:cxn modelId="{4DFD4443-BD2E-4629-A8FE-27B44D68B821}" srcId="{84FBB8ED-E362-4148-ABF6-52F8C249258F}" destId="{2DAD7334-DC40-4AB5-8D22-1B20B5D07B61}" srcOrd="2" destOrd="0" parTransId="{57AFAD98-70FA-463D-89BA-41846871BA73}" sibTransId="{E59E8CBB-7E9E-4AC4-B23F-8328CD59BC02}"/>
    <dgm:cxn modelId="{792CB164-808E-41AD-B4BC-726CD5B8C76D}" type="presOf" srcId="{8D6DC47B-9118-41AC-817E-9F7AFB82B8C3}" destId="{A12AB1B9-EAE2-4048-AD36-D963189DA663}" srcOrd="0" destOrd="0" presId="urn:microsoft.com/office/officeart/2005/8/layout/process3"/>
    <dgm:cxn modelId="{27953845-E9DE-42B5-AF79-9681CD81E877}" type="presOf" srcId="{D145616D-FE5A-4739-880A-0ABBFFC7D173}" destId="{068A3F0B-074B-4F8F-A304-2FC661AE4892}" srcOrd="0" destOrd="0" presId="urn:microsoft.com/office/officeart/2005/8/layout/process3"/>
    <dgm:cxn modelId="{A975B650-BA05-469D-9705-E84945EFD7BD}" type="presOf" srcId="{BA823BCE-B296-438E-851A-AD56A47513F2}" destId="{B9A381F0-63B5-40D5-88AA-9EF25E19F9F4}" srcOrd="1" destOrd="0" presId="urn:microsoft.com/office/officeart/2005/8/layout/process3"/>
    <dgm:cxn modelId="{417A7D75-EC5D-4BA2-B2AB-BDB36E897681}" srcId="{ACD45F49-2E95-4AF1-B4A6-F0988510A229}" destId="{CA127BB7-0783-4688-A259-1DD398977017}" srcOrd="0" destOrd="0" parTransId="{5E5DBEF6-7105-40E5-9265-F122F7413B65}" sibTransId="{8DBEBFC2-549D-4705-BF35-6ACDAC8E309E}"/>
    <dgm:cxn modelId="{2DBBC55A-F28D-4599-B08B-38C08BF766A2}" type="presOf" srcId="{5F5761EF-4354-4161-AD08-355543B31152}" destId="{D64D94EC-527A-4636-A336-7894903A74F0}" srcOrd="1" destOrd="0" presId="urn:microsoft.com/office/officeart/2005/8/layout/process3"/>
    <dgm:cxn modelId="{BD2A957B-09C4-4D0A-99BF-F9DD2EB8DE90}" srcId="{5F5761EF-4354-4161-AD08-355543B31152}" destId="{AC4C66A1-6452-432A-961A-D45600739785}" srcOrd="0" destOrd="0" parTransId="{10034596-1904-482A-8A33-BA96FD4086B7}" sibTransId="{1ABBBFEA-974E-4AFE-B2CA-505D4C431C1C}"/>
    <dgm:cxn modelId="{330D867D-C425-444C-8AF0-C37868CFF6B0}" type="presOf" srcId="{2DAD7334-DC40-4AB5-8D22-1B20B5D07B61}" destId="{FE02B74D-B7C9-40DF-87C4-218909237E96}" srcOrd="0" destOrd="0" presId="urn:microsoft.com/office/officeart/2005/8/layout/process3"/>
    <dgm:cxn modelId="{270C667F-215B-42C0-AAD1-F87FF4955AEE}" type="presOf" srcId="{CA127BB7-0783-4688-A259-1DD398977017}" destId="{90CBBFE7-0EF2-4B4A-AE3F-948225C90D18}" srcOrd="0" destOrd="0" presId="urn:microsoft.com/office/officeart/2005/8/layout/process3"/>
    <dgm:cxn modelId="{FE6BC18B-D2AC-404A-9A7E-4EF40FFEB877}" type="presOf" srcId="{8059078C-8D30-4D25-A9E7-FC74B0348FC1}" destId="{D8967366-E714-4AF4-A8E8-FBBF9D66B836}" srcOrd="0" destOrd="0" presId="urn:microsoft.com/office/officeart/2005/8/layout/process3"/>
    <dgm:cxn modelId="{1DD2D68F-1C1D-40A4-9036-C43E72E61872}" type="presOf" srcId="{E59E8CBB-7E9E-4AC4-B23F-8328CD59BC02}" destId="{F08BE03B-3868-4FFE-BC5C-3D632BD12E63}" srcOrd="1" destOrd="0" presId="urn:microsoft.com/office/officeart/2005/8/layout/process3"/>
    <dgm:cxn modelId="{15FC0394-7D62-47AC-A85E-CDD844D2EB59}" type="presOf" srcId="{BA823BCE-B296-438E-851A-AD56A47513F2}" destId="{F3D15B74-4A15-436B-814E-EE5D2183B837}" srcOrd="0" destOrd="0" presId="urn:microsoft.com/office/officeart/2005/8/layout/process3"/>
    <dgm:cxn modelId="{BEFFCDA3-654A-4ADD-ABAC-660543669506}" type="presOf" srcId="{D145616D-FE5A-4739-880A-0ABBFFC7D173}" destId="{A414B405-8397-4CCB-8BD7-509A4455955C}" srcOrd="1" destOrd="0" presId="urn:microsoft.com/office/officeart/2005/8/layout/process3"/>
    <dgm:cxn modelId="{F58261A5-6679-44F5-9C45-FF5F6CAF87C1}" type="presOf" srcId="{8D6DC47B-9118-41AC-817E-9F7AFB82B8C3}" destId="{DE945A04-B8AA-4157-9F98-49220DB75733}" srcOrd="1" destOrd="0" presId="urn:microsoft.com/office/officeart/2005/8/layout/process3"/>
    <dgm:cxn modelId="{0C8E60A9-A6AF-4F49-A8CF-14C63AD03A43}" srcId="{84FBB8ED-E362-4148-ABF6-52F8C249258F}" destId="{5F5761EF-4354-4161-AD08-355543B31152}" srcOrd="4" destOrd="0" parTransId="{FC161E4C-7D45-4FAA-91F3-B992EF677D1C}" sibTransId="{14FD1292-91E3-4DCC-9C58-FCA46DB3B8F0}"/>
    <dgm:cxn modelId="{FC075AAD-FE66-4A14-8C16-D56396F5F5B9}" type="presOf" srcId="{84FBB8ED-E362-4148-ABF6-52F8C249258F}" destId="{0D2864BA-0EC8-428C-A3FA-427C8FE8D7DF}" srcOrd="0" destOrd="0" presId="urn:microsoft.com/office/officeart/2005/8/layout/process3"/>
    <dgm:cxn modelId="{BFA88FAD-0A8E-4892-9782-7CC40BA76C03}" srcId="{84FBB8ED-E362-4148-ABF6-52F8C249258F}" destId="{D145616D-FE5A-4739-880A-0ABBFFC7D173}" srcOrd="1" destOrd="0" parTransId="{F02C3820-23FF-4EE7-A95A-35B39B5ADA3D}" sibTransId="{8D6DC47B-9118-41AC-817E-9F7AFB82B8C3}"/>
    <dgm:cxn modelId="{B060E6B4-CB64-4533-8227-3C2C3C528EB2}" type="presOf" srcId="{ACD45F49-2E95-4AF1-B4A6-F0988510A229}" destId="{A6AB093D-5683-4227-8BF4-BF01911DBAB0}" srcOrd="1" destOrd="0" presId="urn:microsoft.com/office/officeart/2005/8/layout/process3"/>
    <dgm:cxn modelId="{59FF34BF-9653-4F8E-9BF3-0D13EE5D8BF7}" type="presOf" srcId="{E59E8CBB-7E9E-4AC4-B23F-8328CD59BC02}" destId="{6FD73095-B782-487F-A71E-D0D911451B43}" srcOrd="0" destOrd="0" presId="urn:microsoft.com/office/officeart/2005/8/layout/process3"/>
    <dgm:cxn modelId="{3E25D6D7-8EAE-41A6-BCF6-D159DD7E9B15}" srcId="{D145616D-FE5A-4739-880A-0ABBFFC7D173}" destId="{A7E564E5-CF5E-43A3-A02D-A6D7652B19D6}" srcOrd="0" destOrd="0" parTransId="{81ACAA76-10FC-4BB2-BD9A-E023BECB90A4}" sibTransId="{3B428B26-57C7-4465-B51E-77397B721C31}"/>
    <dgm:cxn modelId="{370C89E2-4257-42BE-81C2-AE3B7A28ADE9}" type="presOf" srcId="{A7E564E5-CF5E-43A3-A02D-A6D7652B19D6}" destId="{D91B7E3C-C152-4FB6-A5B8-A5E739082755}" srcOrd="0" destOrd="0" presId="urn:microsoft.com/office/officeart/2005/8/layout/process3"/>
    <dgm:cxn modelId="{E1C811EA-AF77-4D3F-B62B-542F52D0D08A}" srcId="{2DAD7334-DC40-4AB5-8D22-1B20B5D07B61}" destId="{17546134-DBD4-4648-978E-4077C117E1CE}" srcOrd="0" destOrd="0" parTransId="{21243ACC-5D95-47FF-BEE8-665261889F58}" sibTransId="{37191C37-3186-4441-8D75-344112CBD6B9}"/>
    <dgm:cxn modelId="{DB9352EE-398C-4C7C-879F-B2F61C7AB269}" type="presOf" srcId="{2DAD7334-DC40-4AB5-8D22-1B20B5D07B61}" destId="{1A64CE2D-32CE-46DF-AD4A-400B0E60CC55}" srcOrd="1" destOrd="0" presId="urn:microsoft.com/office/officeart/2005/8/layout/process3"/>
    <dgm:cxn modelId="{B097DEF1-6D16-44B3-A6A9-1C6C5B31C8AF}" type="presOf" srcId="{ACD45F49-2E95-4AF1-B4A6-F0988510A229}" destId="{36DFAA67-29FD-4415-BF16-8BD566FF600F}" srcOrd="0" destOrd="0" presId="urn:microsoft.com/office/officeart/2005/8/layout/process3"/>
    <dgm:cxn modelId="{C8DB50F4-8F27-4F36-A587-6F4D934C2714}" type="presOf" srcId="{D2A01B0C-969E-42B9-9F4A-65D9B917D1ED}" destId="{90ADC856-1048-4D2C-B666-AAE937FCB44F}" srcOrd="0" destOrd="0" presId="urn:microsoft.com/office/officeart/2005/8/layout/process3"/>
    <dgm:cxn modelId="{460B8CF8-D6C5-4FA4-85BE-13EEA1478322}" type="presOf" srcId="{5F5761EF-4354-4161-AD08-355543B31152}" destId="{2E46F747-5DB3-480B-B147-243762B34D9A}" srcOrd="0" destOrd="0" presId="urn:microsoft.com/office/officeart/2005/8/layout/process3"/>
    <dgm:cxn modelId="{3DB149FB-8EF7-4A7C-BF20-C4ED28B2A527}" type="presOf" srcId="{AC4C66A1-6452-432A-961A-D45600739785}" destId="{89C4B9EC-947D-4EBB-B198-26602BB799B9}" srcOrd="0" destOrd="0" presId="urn:microsoft.com/office/officeart/2005/8/layout/process3"/>
    <dgm:cxn modelId="{124BB5FD-0CC0-4017-A189-953C63F63B9E}" type="presOf" srcId="{8059078C-8D30-4D25-A9E7-FC74B0348FC1}" destId="{7A41E4BC-DF76-4401-8C79-B662CAB05862}" srcOrd="1" destOrd="0" presId="urn:microsoft.com/office/officeart/2005/8/layout/process3"/>
    <dgm:cxn modelId="{78005F27-CE91-44B4-A0DA-E6F2E1DBA1EA}" type="presParOf" srcId="{0D2864BA-0EC8-428C-A3FA-427C8FE8D7DF}" destId="{3E54B195-6D6E-437F-ACA7-3551F7520188}" srcOrd="0" destOrd="0" presId="urn:microsoft.com/office/officeart/2005/8/layout/process3"/>
    <dgm:cxn modelId="{7CCD0AEC-44FF-4CA6-8758-C6E4C0919621}" type="presParOf" srcId="{3E54B195-6D6E-437F-ACA7-3551F7520188}" destId="{F3D15B74-4A15-436B-814E-EE5D2183B837}" srcOrd="0" destOrd="0" presId="urn:microsoft.com/office/officeart/2005/8/layout/process3"/>
    <dgm:cxn modelId="{8D74274D-32ED-4621-B441-46CE0A046901}" type="presParOf" srcId="{3E54B195-6D6E-437F-ACA7-3551F7520188}" destId="{B9A381F0-63B5-40D5-88AA-9EF25E19F9F4}" srcOrd="1" destOrd="0" presId="urn:microsoft.com/office/officeart/2005/8/layout/process3"/>
    <dgm:cxn modelId="{784622BF-98CB-4966-8F89-4C0DA7D80BAF}" type="presParOf" srcId="{3E54B195-6D6E-437F-ACA7-3551F7520188}" destId="{96F9A894-8329-4BB7-80CB-2047DD50C3CD}" srcOrd="2" destOrd="0" presId="urn:microsoft.com/office/officeart/2005/8/layout/process3"/>
    <dgm:cxn modelId="{DFDF92A8-9111-4AFD-AE84-86617671B52F}" type="presParOf" srcId="{0D2864BA-0EC8-428C-A3FA-427C8FE8D7DF}" destId="{90ADC856-1048-4D2C-B666-AAE937FCB44F}" srcOrd="1" destOrd="0" presId="urn:microsoft.com/office/officeart/2005/8/layout/process3"/>
    <dgm:cxn modelId="{1CD3E341-A2F7-4924-A01C-055749BB2177}" type="presParOf" srcId="{90ADC856-1048-4D2C-B666-AAE937FCB44F}" destId="{F99032ED-DCA2-4947-9FEE-EA7D2D41961E}" srcOrd="0" destOrd="0" presId="urn:microsoft.com/office/officeart/2005/8/layout/process3"/>
    <dgm:cxn modelId="{C2D7C755-8485-47CD-B28F-74717EC27F78}" type="presParOf" srcId="{0D2864BA-0EC8-428C-A3FA-427C8FE8D7DF}" destId="{859CBE52-B451-44DA-9DBC-D53772B07F62}" srcOrd="2" destOrd="0" presId="urn:microsoft.com/office/officeart/2005/8/layout/process3"/>
    <dgm:cxn modelId="{F0EE822C-E258-44B2-B10D-AE9596B6E32C}" type="presParOf" srcId="{859CBE52-B451-44DA-9DBC-D53772B07F62}" destId="{068A3F0B-074B-4F8F-A304-2FC661AE4892}" srcOrd="0" destOrd="0" presId="urn:microsoft.com/office/officeart/2005/8/layout/process3"/>
    <dgm:cxn modelId="{F47E6688-4131-4FB4-82B3-D011E11CA9C8}" type="presParOf" srcId="{859CBE52-B451-44DA-9DBC-D53772B07F62}" destId="{A414B405-8397-4CCB-8BD7-509A4455955C}" srcOrd="1" destOrd="0" presId="urn:microsoft.com/office/officeart/2005/8/layout/process3"/>
    <dgm:cxn modelId="{2EF1FAA5-A3E5-435A-904F-06E0BEA5686C}" type="presParOf" srcId="{859CBE52-B451-44DA-9DBC-D53772B07F62}" destId="{D91B7E3C-C152-4FB6-A5B8-A5E739082755}" srcOrd="2" destOrd="0" presId="urn:microsoft.com/office/officeart/2005/8/layout/process3"/>
    <dgm:cxn modelId="{6892AFFC-0E19-4A31-94F6-596834842FED}" type="presParOf" srcId="{0D2864BA-0EC8-428C-A3FA-427C8FE8D7DF}" destId="{A12AB1B9-EAE2-4048-AD36-D963189DA663}" srcOrd="3" destOrd="0" presId="urn:microsoft.com/office/officeart/2005/8/layout/process3"/>
    <dgm:cxn modelId="{C56DE191-EF32-42C5-A3CF-15A61FED8D10}" type="presParOf" srcId="{A12AB1B9-EAE2-4048-AD36-D963189DA663}" destId="{DE945A04-B8AA-4157-9F98-49220DB75733}" srcOrd="0" destOrd="0" presId="urn:microsoft.com/office/officeart/2005/8/layout/process3"/>
    <dgm:cxn modelId="{0DDE07B7-ED0A-48B7-B6B8-E5AEEE51CD18}" type="presParOf" srcId="{0D2864BA-0EC8-428C-A3FA-427C8FE8D7DF}" destId="{F489BF83-1D55-4676-BA18-0D763FB80FD6}" srcOrd="4" destOrd="0" presId="urn:microsoft.com/office/officeart/2005/8/layout/process3"/>
    <dgm:cxn modelId="{D75D41C3-8032-4F5C-8B63-ED5AF3C06006}" type="presParOf" srcId="{F489BF83-1D55-4676-BA18-0D763FB80FD6}" destId="{FE02B74D-B7C9-40DF-87C4-218909237E96}" srcOrd="0" destOrd="0" presId="urn:microsoft.com/office/officeart/2005/8/layout/process3"/>
    <dgm:cxn modelId="{9A4AF7C3-6891-4B35-B1AD-442325C2C978}" type="presParOf" srcId="{F489BF83-1D55-4676-BA18-0D763FB80FD6}" destId="{1A64CE2D-32CE-46DF-AD4A-400B0E60CC55}" srcOrd="1" destOrd="0" presId="urn:microsoft.com/office/officeart/2005/8/layout/process3"/>
    <dgm:cxn modelId="{C2769335-10A0-4AB1-8259-8F98C834A745}" type="presParOf" srcId="{F489BF83-1D55-4676-BA18-0D763FB80FD6}" destId="{C6D0ADC4-055C-4C86-B4C2-25E52532B296}" srcOrd="2" destOrd="0" presId="urn:microsoft.com/office/officeart/2005/8/layout/process3"/>
    <dgm:cxn modelId="{1C90598F-8482-4DD8-AFF7-384C219189C9}" type="presParOf" srcId="{0D2864BA-0EC8-428C-A3FA-427C8FE8D7DF}" destId="{6FD73095-B782-487F-A71E-D0D911451B43}" srcOrd="5" destOrd="0" presId="urn:microsoft.com/office/officeart/2005/8/layout/process3"/>
    <dgm:cxn modelId="{88E2E45F-EB43-499D-B331-8A00C3220488}" type="presParOf" srcId="{6FD73095-B782-487F-A71E-D0D911451B43}" destId="{F08BE03B-3868-4FFE-BC5C-3D632BD12E63}" srcOrd="0" destOrd="0" presId="urn:microsoft.com/office/officeart/2005/8/layout/process3"/>
    <dgm:cxn modelId="{915B54DE-99AC-43C7-A723-836D1DF26515}" type="presParOf" srcId="{0D2864BA-0EC8-428C-A3FA-427C8FE8D7DF}" destId="{A21E5692-1111-456A-AADB-309006C4D3C5}" srcOrd="6" destOrd="0" presId="urn:microsoft.com/office/officeart/2005/8/layout/process3"/>
    <dgm:cxn modelId="{E7B9B879-BC0A-482F-917B-2BE3246521BC}" type="presParOf" srcId="{A21E5692-1111-456A-AADB-309006C4D3C5}" destId="{36DFAA67-29FD-4415-BF16-8BD566FF600F}" srcOrd="0" destOrd="0" presId="urn:microsoft.com/office/officeart/2005/8/layout/process3"/>
    <dgm:cxn modelId="{3CCFCF62-731F-4C1C-86A2-972CEF1CCB2A}" type="presParOf" srcId="{A21E5692-1111-456A-AADB-309006C4D3C5}" destId="{A6AB093D-5683-4227-8BF4-BF01911DBAB0}" srcOrd="1" destOrd="0" presId="urn:microsoft.com/office/officeart/2005/8/layout/process3"/>
    <dgm:cxn modelId="{58285A06-6DAC-41D6-93D4-9B1ABB4C105A}" type="presParOf" srcId="{A21E5692-1111-456A-AADB-309006C4D3C5}" destId="{90CBBFE7-0EF2-4B4A-AE3F-948225C90D18}" srcOrd="2" destOrd="0" presId="urn:microsoft.com/office/officeart/2005/8/layout/process3"/>
    <dgm:cxn modelId="{915BCE16-F856-4535-845C-CCAEA12BD23E}" type="presParOf" srcId="{0D2864BA-0EC8-428C-A3FA-427C8FE8D7DF}" destId="{D8967366-E714-4AF4-A8E8-FBBF9D66B836}" srcOrd="7" destOrd="0" presId="urn:microsoft.com/office/officeart/2005/8/layout/process3"/>
    <dgm:cxn modelId="{CAC590C7-72EB-4A9B-B56F-6F23AC1BE8C9}" type="presParOf" srcId="{D8967366-E714-4AF4-A8E8-FBBF9D66B836}" destId="{7A41E4BC-DF76-4401-8C79-B662CAB05862}" srcOrd="0" destOrd="0" presId="urn:microsoft.com/office/officeart/2005/8/layout/process3"/>
    <dgm:cxn modelId="{F6B8596C-750D-438A-BC0E-20F9A515F4B7}" type="presParOf" srcId="{0D2864BA-0EC8-428C-A3FA-427C8FE8D7DF}" destId="{4B94C79D-13E8-4A41-9E58-86ECACDDB21F}" srcOrd="8" destOrd="0" presId="urn:microsoft.com/office/officeart/2005/8/layout/process3"/>
    <dgm:cxn modelId="{3A11EDB3-8A4C-41E4-8E08-55FB0D096981}" type="presParOf" srcId="{4B94C79D-13E8-4A41-9E58-86ECACDDB21F}" destId="{2E46F747-5DB3-480B-B147-243762B34D9A}" srcOrd="0" destOrd="0" presId="urn:microsoft.com/office/officeart/2005/8/layout/process3"/>
    <dgm:cxn modelId="{D06252CD-4C33-41F2-BF17-2AC268E17314}" type="presParOf" srcId="{4B94C79D-13E8-4A41-9E58-86ECACDDB21F}" destId="{D64D94EC-527A-4636-A336-7894903A74F0}" srcOrd="1" destOrd="0" presId="urn:microsoft.com/office/officeart/2005/8/layout/process3"/>
    <dgm:cxn modelId="{9C419277-56D6-4E08-B6D2-6F2E9DE2BB7C}" type="presParOf" srcId="{4B94C79D-13E8-4A41-9E58-86ECACDDB21F}" destId="{89C4B9EC-947D-4EBB-B198-26602BB799B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50F61FF4-1003-4263-A7E2-FAD4579E6DE8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277D4310-0699-47B0-BEA9-D48DF1CBA81A}">
      <dgm:prSet phldr="0" phldrT="[Текст]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1 квартал</a:t>
          </a:r>
          <a:endParaRPr/>
        </a:p>
      </dgm:t>
    </dgm:pt>
    <dgm:pt modelId="{9306B136-E53E-40E1-901F-8CE130BD8594}" type="parTrans" cxnId="{6C56AC15-DCFC-4ACF-B640-728725A63AB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3EF5FA52-CD34-4A45-9D56-C513610D689B}" type="sibTrans" cxnId="{6C56AC15-DCFC-4ACF-B640-728725A63AB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A83017A-7497-49D1-9EA8-D384B2ABA917}">
      <dgm:prSet phldr="0" phldrT="[Текст]"/>
      <dgm:spPr bwMode="auto"/>
      <dgm:t>
        <a:bodyPr/>
        <a:lstStyle/>
        <a:p>
          <a:pPr>
            <a:defRPr/>
          </a:pPr>
          <a:r>
            <a:rPr lang="ru-RU"/>
            <a:t>Планируемые мероприятия</a:t>
          </a:r>
          <a:endParaRPr/>
        </a:p>
      </dgm:t>
    </dgm:pt>
    <dgm:pt modelId="{96DCDFCD-D968-4DA0-A044-959DD7A050D4}" type="parTrans" cxnId="{9E98B35B-7B96-4A14-B6E5-4F22141169A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AAC2E0D-C702-48A0-9CEF-793D9C4A7881}" type="sibTrans" cxnId="{9E98B35B-7B96-4A14-B6E5-4F22141169A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6B3CE13D-2B76-4B21-A7E2-BFDD440A5470}">
      <dgm:prSet phldr="0" phldrT="[Текст]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2 квартал</a:t>
          </a:r>
          <a:endParaRPr/>
        </a:p>
      </dgm:t>
    </dgm:pt>
    <dgm:pt modelId="{8B040C56-4635-49CC-B8FB-2C4142588753}" type="parTrans" cxnId="{C740BFCC-919D-432C-9E32-20837B234DC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58E2D27-B0C0-49F9-9398-D983832520B2}" type="sibTrans" cxnId="{C740BFCC-919D-432C-9E32-20837B234DC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6537940B-D1D9-422E-8E15-22755660FE4C}">
      <dgm:prSet phldrT="[Текст]"/>
      <dgm:spPr bwMode="auto"/>
      <dgm:t>
        <a:bodyPr/>
        <a:lstStyle/>
        <a:p>
          <a:pPr>
            <a:defRPr/>
          </a:pPr>
          <a:r>
            <a:rPr lang="ru-RU"/>
            <a:t>Планируемые мероприятия</a:t>
          </a:r>
          <a:endParaRPr/>
        </a:p>
      </dgm:t>
    </dgm:pt>
    <dgm:pt modelId="{CDFE429A-03D0-4C69-977B-D5C0983F613B}" type="parTrans" cxnId="{63E99B9D-E2F4-417B-B48F-C059043B4F2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7ECF64A-D5F1-4317-9AA6-3FF34A6CA4B5}" type="sibTrans" cxnId="{63E99B9D-E2F4-417B-B48F-C059043B4F2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3E659087-DD1D-4B25-9A7F-CFED540F94B1}">
      <dgm:prSet phldr="0" phldrT="[Текст]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3 квартал</a:t>
          </a:r>
          <a:endParaRPr/>
        </a:p>
      </dgm:t>
    </dgm:pt>
    <dgm:pt modelId="{2A615480-BDD7-44DF-9C4D-FF9FC974E464}" type="parTrans" cxnId="{33AEC313-A023-4873-90A6-886A35C4AF1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F3C7A39-3629-4CE3-A3B0-64ED079F20B2}" type="sibTrans" cxnId="{33AEC313-A023-4873-90A6-886A35C4AF1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22FE78A1-9EEE-4ED3-B61A-4C2C9313D80A}">
      <dgm:prSet phldrT="[Текст]"/>
      <dgm:spPr bwMode="auto"/>
      <dgm:t>
        <a:bodyPr/>
        <a:lstStyle/>
        <a:p>
          <a:pPr>
            <a:defRPr/>
          </a:pPr>
          <a:r>
            <a:rPr lang="ru-RU"/>
            <a:t>Планируемые мероприятия</a:t>
          </a:r>
          <a:endParaRPr/>
        </a:p>
      </dgm:t>
    </dgm:pt>
    <dgm:pt modelId="{90C405D9-A598-4BD6-B0EE-4F306FBC99C6}" type="parTrans" cxnId="{E0AA8DFA-3BF6-4352-B369-302F87D24F1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519F9FF-EBE7-4A3E-8C9F-0DF569A133A3}" type="sibTrans" cxnId="{E0AA8DFA-3BF6-4352-B369-302F87D24F1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E400EA69-5C41-401E-8C88-D7B06D00E097}">
      <dgm:prSet phldrT="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4 квартал</a:t>
          </a:r>
          <a:endParaRPr/>
        </a:p>
      </dgm:t>
    </dgm:pt>
    <dgm:pt modelId="{8E2BA08E-1379-4A2D-B071-924F6D541B53}" type="parTrans" cxnId="{C6D87366-FE87-4FD5-88F9-C50ACBBD9E7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68A3089B-4C72-4641-8C32-BA85B8CA5C78}" type="sibTrans" cxnId="{C6D87366-FE87-4FD5-88F9-C50ACBBD9E7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888E4093-FA78-4E72-8BA8-05AB034CA162}">
      <dgm:prSet phldrT=""/>
      <dgm:spPr bwMode="auto"/>
      <dgm:t>
        <a:bodyPr/>
        <a:lstStyle/>
        <a:p>
          <a:pPr>
            <a:defRPr/>
          </a:pPr>
          <a:r>
            <a:rPr lang="ru-RU"/>
            <a:t>Планируемые мероприятия</a:t>
          </a:r>
          <a:endParaRPr/>
        </a:p>
      </dgm:t>
    </dgm:pt>
    <dgm:pt modelId="{B44F448B-2F6C-4878-A769-1BB4EC3BC343}" type="parTrans" cxnId="{3D01B745-B2AC-4044-8CCA-BFC1D81622D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E36A17FC-D5BF-420F-A98F-1484F9D4D4C5}" type="sibTrans" cxnId="{3D01B745-B2AC-4044-8CCA-BFC1D81622D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39392C64-4D5C-4B8B-AB32-76E4D2EDF819}" type="pres">
      <dgm:prSet presAssocID="{50F61FF4-1003-4263-A7E2-FAD4579E6DE8}" presName="Name0" presStyleCnt="0">
        <dgm:presLayoutVars>
          <dgm:dir val="norm"/>
          <dgm:animLvl val="lvl"/>
          <dgm:resizeHandles val="exact"/>
        </dgm:presLayoutVars>
      </dgm:prSet>
      <dgm:spPr bwMode="auto"/>
    </dgm:pt>
    <dgm:pt modelId="{30814694-080C-4644-A240-08418EC91F39}" type="pres">
      <dgm:prSet presAssocID="{277D4310-0699-47B0-BEA9-D48DF1CBA81A}" presName="composite" presStyleCnt="0"/>
      <dgm:spPr bwMode="auto"/>
    </dgm:pt>
    <dgm:pt modelId="{A3284BE2-B04E-4AA7-AA49-6D027564A34F}" type="pres">
      <dgm:prSet presAssocID="{277D4310-0699-47B0-BEA9-D48DF1CBA81A}" presName="parTx" presStyleLbl="alignNode1" presStyleIdx="0" presStyleCnt="4">
        <dgm:presLayoutVars>
          <dgm:chMax val="0"/>
          <dgm:chPref val="0"/>
          <dgm:bulletEnabled val="1"/>
        </dgm:presLayoutVars>
      </dgm:prSet>
      <dgm:spPr bwMode="auto"/>
    </dgm:pt>
    <dgm:pt modelId="{290ADE13-9F6A-47AA-A13B-D884602992A5}" type="pres">
      <dgm:prSet presAssocID="{277D4310-0699-47B0-BEA9-D48DF1CBA81A}" presName="desTx" presStyleLbl="alignAccFollowNode1" presStyleIdx="0" presStyleCnt="4">
        <dgm:presLayoutVars>
          <dgm:bulletEnabled val="1"/>
        </dgm:presLayoutVars>
      </dgm:prSet>
      <dgm:spPr bwMode="auto"/>
    </dgm:pt>
    <dgm:pt modelId="{0C303D3F-B154-47F0-A948-DC3FED3FDFE2}" type="pres">
      <dgm:prSet presAssocID="{3EF5FA52-CD34-4A45-9D56-C513610D689B}" presName="space" presStyleCnt="0"/>
      <dgm:spPr bwMode="auto"/>
    </dgm:pt>
    <dgm:pt modelId="{93B4ADDD-EBAA-4CEB-AFA1-A95DADAAB6E0}" type="pres">
      <dgm:prSet presAssocID="{6B3CE13D-2B76-4B21-A7E2-BFDD440A5470}" presName="composite" presStyleCnt="0"/>
      <dgm:spPr bwMode="auto"/>
    </dgm:pt>
    <dgm:pt modelId="{ABF5B616-156B-4ED8-8B76-4A20DBB4285B}" type="pres">
      <dgm:prSet presAssocID="{6B3CE13D-2B76-4B21-A7E2-BFDD440A5470}" presName="parTx" presStyleLbl="alignNode1" presStyleIdx="1" presStyleCnt="4">
        <dgm:presLayoutVars>
          <dgm:chMax val="0"/>
          <dgm:chPref val="0"/>
          <dgm:bulletEnabled val="1"/>
        </dgm:presLayoutVars>
      </dgm:prSet>
      <dgm:spPr bwMode="auto"/>
    </dgm:pt>
    <dgm:pt modelId="{BCC869DD-795B-48B0-A5CE-656CDFABEE92}" type="pres">
      <dgm:prSet presAssocID="{6B3CE13D-2B76-4B21-A7E2-BFDD440A5470}" presName="desTx" presStyleLbl="alignAccFollowNode1" presStyleIdx="1" presStyleCnt="4">
        <dgm:presLayoutVars>
          <dgm:bulletEnabled val="1"/>
        </dgm:presLayoutVars>
      </dgm:prSet>
      <dgm:spPr bwMode="auto"/>
    </dgm:pt>
    <dgm:pt modelId="{6C89A457-9200-4CC1-BE20-A36DF2519EA5}" type="pres">
      <dgm:prSet presAssocID="{458E2D27-B0C0-49F9-9398-D983832520B2}" presName="space" presStyleCnt="0"/>
      <dgm:spPr bwMode="auto"/>
    </dgm:pt>
    <dgm:pt modelId="{79A219D2-01BA-4958-AA86-EF2535FCFD7B}" type="pres">
      <dgm:prSet presAssocID="{3E659087-DD1D-4B25-9A7F-CFED540F94B1}" presName="composite" presStyleCnt="0"/>
      <dgm:spPr bwMode="auto"/>
    </dgm:pt>
    <dgm:pt modelId="{3829C460-9316-4C39-BB35-EE6A436CC838}" type="pres">
      <dgm:prSet presAssocID="{3E659087-DD1D-4B25-9A7F-CFED540F94B1}" presName="parTx" presStyleLbl="alignNode1" presStyleIdx="2" presStyleCnt="4">
        <dgm:presLayoutVars>
          <dgm:chMax val="0"/>
          <dgm:chPref val="0"/>
          <dgm:bulletEnabled val="1"/>
        </dgm:presLayoutVars>
      </dgm:prSet>
      <dgm:spPr bwMode="auto"/>
    </dgm:pt>
    <dgm:pt modelId="{EC715864-ACE6-4A71-A732-EDF5DDFC919E}" type="pres">
      <dgm:prSet presAssocID="{3E659087-DD1D-4B25-9A7F-CFED540F94B1}" presName="desTx" presStyleLbl="alignAccFollowNode1" presStyleIdx="2" presStyleCnt="4">
        <dgm:presLayoutVars>
          <dgm:bulletEnabled val="1"/>
        </dgm:presLayoutVars>
      </dgm:prSet>
      <dgm:spPr bwMode="auto"/>
    </dgm:pt>
    <dgm:pt modelId="{2B443EDB-7067-4059-8748-30844F011D67}" type="pres">
      <dgm:prSet presAssocID="{FF3C7A39-3629-4CE3-A3B0-64ED079F20B2}" presName="space" presStyleCnt="0"/>
      <dgm:spPr bwMode="auto"/>
    </dgm:pt>
    <dgm:pt modelId="{002FFFE7-F937-435D-9201-98D434F35C57}" type="pres">
      <dgm:prSet presAssocID="{E400EA69-5C41-401E-8C88-D7B06D00E097}" presName="composite" presStyleCnt="0"/>
      <dgm:spPr bwMode="auto"/>
    </dgm:pt>
    <dgm:pt modelId="{1298266C-71DE-437E-A037-8CA96044A242}" type="pres">
      <dgm:prSet presAssocID="{E400EA69-5C41-401E-8C88-D7B06D00E097}" presName="parTx" presStyleLbl="alignNode1" presStyleIdx="3" presStyleCnt="4">
        <dgm:presLayoutVars>
          <dgm:chMax val="0"/>
          <dgm:chPref val="0"/>
          <dgm:bulletEnabled val="1"/>
        </dgm:presLayoutVars>
      </dgm:prSet>
      <dgm:spPr bwMode="auto"/>
    </dgm:pt>
    <dgm:pt modelId="{036E2860-D672-4917-9EEE-F6BD58E5F7E0}" type="pres">
      <dgm:prSet presAssocID="{E400EA69-5C41-401E-8C88-D7B06D00E097}" presName="desTx" presStyleLbl="alignAccFollowNode1" presStyleIdx="3" presStyleCnt="4">
        <dgm:presLayoutVars>
          <dgm:bulletEnabled val="1"/>
        </dgm:presLayoutVars>
      </dgm:prSet>
      <dgm:spPr bwMode="auto"/>
    </dgm:pt>
  </dgm:ptLst>
  <dgm:cxnLst>
    <dgm:cxn modelId="{33AEC313-A023-4873-90A6-886A35C4AF1A}" srcId="{50F61FF4-1003-4263-A7E2-FAD4579E6DE8}" destId="{3E659087-DD1D-4B25-9A7F-CFED540F94B1}" srcOrd="2" destOrd="0" parTransId="{2A615480-BDD7-44DF-9C4D-FF9FC974E464}" sibTransId="{FF3C7A39-3629-4CE3-A3B0-64ED079F20B2}"/>
    <dgm:cxn modelId="{6C56AC15-DCFC-4ACF-B640-728725A63AB3}" srcId="{50F61FF4-1003-4263-A7E2-FAD4579E6DE8}" destId="{277D4310-0699-47B0-BEA9-D48DF1CBA81A}" srcOrd="0" destOrd="0" parTransId="{9306B136-E53E-40E1-901F-8CE130BD8594}" sibTransId="{3EF5FA52-CD34-4A45-9D56-C513610D689B}"/>
    <dgm:cxn modelId="{EF55F624-09EF-45F4-9D93-6072BC4A0968}" type="presOf" srcId="{AA83017A-7497-49D1-9EA8-D384B2ABA917}" destId="{290ADE13-9F6A-47AA-A13B-D884602992A5}" srcOrd="0" destOrd="0" presId="urn:microsoft.com/office/officeart/2005/8/layout/hList1"/>
    <dgm:cxn modelId="{A8C99630-2A27-4EF7-A980-7958A161406D}" type="presOf" srcId="{E400EA69-5C41-401E-8C88-D7B06D00E097}" destId="{1298266C-71DE-437E-A037-8CA96044A242}" srcOrd="0" destOrd="0" presId="urn:microsoft.com/office/officeart/2005/8/layout/hList1"/>
    <dgm:cxn modelId="{BEABE23B-AB11-4C62-8DC6-7C9CF03EDA26}" type="presOf" srcId="{888E4093-FA78-4E72-8BA8-05AB034CA162}" destId="{036E2860-D672-4917-9EEE-F6BD58E5F7E0}" srcOrd="0" destOrd="0" presId="urn:microsoft.com/office/officeart/2005/8/layout/hList1"/>
    <dgm:cxn modelId="{9E98B35B-7B96-4A14-B6E5-4F22141169A6}" srcId="{277D4310-0699-47B0-BEA9-D48DF1CBA81A}" destId="{AA83017A-7497-49D1-9EA8-D384B2ABA917}" srcOrd="0" destOrd="0" parTransId="{96DCDFCD-D968-4DA0-A044-959DD7A050D4}" sibTransId="{7AAC2E0D-C702-48A0-9CEF-793D9C4A7881}"/>
    <dgm:cxn modelId="{BFBDDC42-515D-4BE3-AE6B-F1435D4940F0}" type="presOf" srcId="{22FE78A1-9EEE-4ED3-B61A-4C2C9313D80A}" destId="{EC715864-ACE6-4A71-A732-EDF5DDFC919E}" srcOrd="0" destOrd="0" presId="urn:microsoft.com/office/officeart/2005/8/layout/hList1"/>
    <dgm:cxn modelId="{3D01B745-B2AC-4044-8CCA-BFC1D81622D0}" srcId="{E400EA69-5C41-401E-8C88-D7B06D00E097}" destId="{888E4093-FA78-4E72-8BA8-05AB034CA162}" srcOrd="0" destOrd="0" parTransId="{B44F448B-2F6C-4878-A769-1BB4EC3BC343}" sibTransId="{E36A17FC-D5BF-420F-A98F-1484F9D4D4C5}"/>
    <dgm:cxn modelId="{C6D87366-FE87-4FD5-88F9-C50ACBBD9E7F}" srcId="{50F61FF4-1003-4263-A7E2-FAD4579E6DE8}" destId="{E400EA69-5C41-401E-8C88-D7B06D00E097}" srcOrd="3" destOrd="0" parTransId="{8E2BA08E-1379-4A2D-B071-924F6D541B53}" sibTransId="{68A3089B-4C72-4641-8C32-BA85B8CA5C78}"/>
    <dgm:cxn modelId="{2C904253-15BE-402E-A26A-8CEF9C42B6F2}" type="presOf" srcId="{6B3CE13D-2B76-4B21-A7E2-BFDD440A5470}" destId="{ABF5B616-156B-4ED8-8B76-4A20DBB4285B}" srcOrd="0" destOrd="0" presId="urn:microsoft.com/office/officeart/2005/8/layout/hList1"/>
    <dgm:cxn modelId="{05FD7E74-B66C-4C9B-A12B-821207DA9B38}" type="presOf" srcId="{277D4310-0699-47B0-BEA9-D48DF1CBA81A}" destId="{A3284BE2-B04E-4AA7-AA49-6D027564A34F}" srcOrd="0" destOrd="0" presId="urn:microsoft.com/office/officeart/2005/8/layout/hList1"/>
    <dgm:cxn modelId="{FA84CD8F-BB2E-4AD3-8215-0E5BC0D522E6}" type="presOf" srcId="{50F61FF4-1003-4263-A7E2-FAD4579E6DE8}" destId="{39392C64-4D5C-4B8B-AB32-76E4D2EDF819}" srcOrd="0" destOrd="0" presId="urn:microsoft.com/office/officeart/2005/8/layout/hList1"/>
    <dgm:cxn modelId="{56EC9B93-067F-4923-9915-F633AC161B1F}" type="presOf" srcId="{6537940B-D1D9-422E-8E15-22755660FE4C}" destId="{BCC869DD-795B-48B0-A5CE-656CDFABEE92}" srcOrd="0" destOrd="0" presId="urn:microsoft.com/office/officeart/2005/8/layout/hList1"/>
    <dgm:cxn modelId="{63E99B9D-E2F4-417B-B48F-C059043B4F22}" srcId="{6B3CE13D-2B76-4B21-A7E2-BFDD440A5470}" destId="{6537940B-D1D9-422E-8E15-22755660FE4C}" srcOrd="0" destOrd="0" parTransId="{CDFE429A-03D0-4C69-977B-D5C0983F613B}" sibTransId="{D7ECF64A-D5F1-4317-9AA6-3FF34A6CA4B5}"/>
    <dgm:cxn modelId="{C740BFCC-919D-432C-9E32-20837B234DCD}" srcId="{50F61FF4-1003-4263-A7E2-FAD4579E6DE8}" destId="{6B3CE13D-2B76-4B21-A7E2-BFDD440A5470}" srcOrd="1" destOrd="0" parTransId="{8B040C56-4635-49CC-B8FB-2C4142588753}" sibTransId="{458E2D27-B0C0-49F9-9398-D983832520B2}"/>
    <dgm:cxn modelId="{EE96DFCE-AA4A-4910-A763-868DC56CE701}" type="presOf" srcId="{3E659087-DD1D-4B25-9A7F-CFED540F94B1}" destId="{3829C460-9316-4C39-BB35-EE6A436CC838}" srcOrd="0" destOrd="0" presId="urn:microsoft.com/office/officeart/2005/8/layout/hList1"/>
    <dgm:cxn modelId="{E0AA8DFA-3BF6-4352-B369-302F87D24F1E}" srcId="{3E659087-DD1D-4B25-9A7F-CFED540F94B1}" destId="{22FE78A1-9EEE-4ED3-B61A-4C2C9313D80A}" srcOrd="0" destOrd="0" parTransId="{90C405D9-A598-4BD6-B0EE-4F306FBC99C6}" sibTransId="{7519F9FF-EBE7-4A3E-8C9F-0DF569A133A3}"/>
    <dgm:cxn modelId="{45F3589F-A6F2-4C49-895B-8B488DA366DD}" type="presParOf" srcId="{39392C64-4D5C-4B8B-AB32-76E4D2EDF819}" destId="{30814694-080C-4644-A240-08418EC91F39}" srcOrd="0" destOrd="0" presId="urn:microsoft.com/office/officeart/2005/8/layout/hList1"/>
    <dgm:cxn modelId="{E830D576-FA96-4596-882B-C5184596FAD2}" type="presParOf" srcId="{30814694-080C-4644-A240-08418EC91F39}" destId="{A3284BE2-B04E-4AA7-AA49-6D027564A34F}" srcOrd="0" destOrd="0" presId="urn:microsoft.com/office/officeart/2005/8/layout/hList1"/>
    <dgm:cxn modelId="{74EB1B8C-DB39-45D3-8CFF-DCEDD1CF3F55}" type="presParOf" srcId="{30814694-080C-4644-A240-08418EC91F39}" destId="{290ADE13-9F6A-47AA-A13B-D884602992A5}" srcOrd="1" destOrd="0" presId="urn:microsoft.com/office/officeart/2005/8/layout/hList1"/>
    <dgm:cxn modelId="{A8AEA300-72BE-469B-B1CC-F81E587D7B10}" type="presParOf" srcId="{39392C64-4D5C-4B8B-AB32-76E4D2EDF819}" destId="{0C303D3F-B154-47F0-A948-DC3FED3FDFE2}" srcOrd="1" destOrd="0" presId="urn:microsoft.com/office/officeart/2005/8/layout/hList1"/>
    <dgm:cxn modelId="{823867E4-6059-4414-8732-7B05BF4CECC0}" type="presParOf" srcId="{39392C64-4D5C-4B8B-AB32-76E4D2EDF819}" destId="{93B4ADDD-EBAA-4CEB-AFA1-A95DADAAB6E0}" srcOrd="2" destOrd="0" presId="urn:microsoft.com/office/officeart/2005/8/layout/hList1"/>
    <dgm:cxn modelId="{B9AEBBF7-5267-41B5-92AE-997AE2963E9D}" type="presParOf" srcId="{93B4ADDD-EBAA-4CEB-AFA1-A95DADAAB6E0}" destId="{ABF5B616-156B-4ED8-8B76-4A20DBB4285B}" srcOrd="0" destOrd="0" presId="urn:microsoft.com/office/officeart/2005/8/layout/hList1"/>
    <dgm:cxn modelId="{5259AD02-A271-4D3E-B856-B2301E7B741B}" type="presParOf" srcId="{93B4ADDD-EBAA-4CEB-AFA1-A95DADAAB6E0}" destId="{BCC869DD-795B-48B0-A5CE-656CDFABEE92}" srcOrd="1" destOrd="0" presId="urn:microsoft.com/office/officeart/2005/8/layout/hList1"/>
    <dgm:cxn modelId="{6B28C240-C4A0-4EB8-83BA-F96117A6C8B8}" type="presParOf" srcId="{39392C64-4D5C-4B8B-AB32-76E4D2EDF819}" destId="{6C89A457-9200-4CC1-BE20-A36DF2519EA5}" srcOrd="3" destOrd="0" presId="urn:microsoft.com/office/officeart/2005/8/layout/hList1"/>
    <dgm:cxn modelId="{DCE0CFEB-D9B3-44F2-9248-118A4F6525F9}" type="presParOf" srcId="{39392C64-4D5C-4B8B-AB32-76E4D2EDF819}" destId="{79A219D2-01BA-4958-AA86-EF2535FCFD7B}" srcOrd="4" destOrd="0" presId="urn:microsoft.com/office/officeart/2005/8/layout/hList1"/>
    <dgm:cxn modelId="{A8132625-71B7-454A-905A-915986C342FB}" type="presParOf" srcId="{79A219D2-01BA-4958-AA86-EF2535FCFD7B}" destId="{3829C460-9316-4C39-BB35-EE6A436CC838}" srcOrd="0" destOrd="0" presId="urn:microsoft.com/office/officeart/2005/8/layout/hList1"/>
    <dgm:cxn modelId="{3CA3DB94-16F7-485C-ADD2-2695BC460377}" type="presParOf" srcId="{79A219D2-01BA-4958-AA86-EF2535FCFD7B}" destId="{EC715864-ACE6-4A71-A732-EDF5DDFC919E}" srcOrd="1" destOrd="0" presId="urn:microsoft.com/office/officeart/2005/8/layout/hList1"/>
    <dgm:cxn modelId="{1B115F48-4574-4FBD-994F-CCA1121F047D}" type="presParOf" srcId="{39392C64-4D5C-4B8B-AB32-76E4D2EDF819}" destId="{2B443EDB-7067-4059-8748-30844F011D67}" srcOrd="5" destOrd="0" presId="urn:microsoft.com/office/officeart/2005/8/layout/hList1"/>
    <dgm:cxn modelId="{6531B4D8-2F2F-40DF-8E16-11CADE67DBB9}" type="presParOf" srcId="{39392C64-4D5C-4B8B-AB32-76E4D2EDF819}" destId="{002FFFE7-F937-435D-9201-98D434F35C57}" srcOrd="6" destOrd="0" presId="urn:microsoft.com/office/officeart/2005/8/layout/hList1"/>
    <dgm:cxn modelId="{033A8992-5FB8-4926-92BE-B3A8C3F16B68}" type="presParOf" srcId="{002FFFE7-F937-435D-9201-98D434F35C57}" destId="{1298266C-71DE-437E-A037-8CA96044A242}" srcOrd="0" destOrd="0" presId="urn:microsoft.com/office/officeart/2005/8/layout/hList1"/>
    <dgm:cxn modelId="{85B15080-1751-43D2-AE0D-6B7B9343C305}" type="presParOf" srcId="{002FFFE7-F937-435D-9201-98D434F35C57}" destId="{036E2860-D672-4917-9EEE-F6BD58E5F7E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98B10604-EFE8-42F6-A8E7-9771D86862E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C5993910-06B9-422A-A0E9-42DF7BECEB8A}">
      <dgm:prSet phldr="0" phldrT="[Текст]"/>
      <dgm:spPr bwMode="auto"/>
      <dgm:t>
        <a:bodyPr/>
        <a:lstStyle/>
        <a:p>
          <a:pPr>
            <a:defRPr/>
          </a:pPr>
          <a:r>
            <a:rPr lang="ru-RU">
              <a:solidFill>
                <a:sysClr val="windowText" lastClr="000000"/>
              </a:solidFill>
            </a:rPr>
            <a:t>Текст</a:t>
          </a:r>
          <a:endParaRPr/>
        </a:p>
      </dgm:t>
    </dgm:pt>
    <dgm:pt modelId="{C02387A8-9491-4B4C-8E06-D3857F3DE0C5}" type="parTrans" cxnId="{4B17E01F-4B8A-4AAA-AE4B-4368A88FEBBD}">
      <dgm:prSet/>
      <dgm:spPr bwMode="auto"/>
      <dgm:t>
        <a:bodyPr/>
        <a:lstStyle/>
        <a:p>
          <a:pPr>
            <a:defRPr/>
          </a:pPr>
          <a:endParaRPr lang="ru-RU">
            <a:solidFill>
              <a:sysClr val="windowText" lastClr="000000"/>
            </a:solidFill>
          </a:endParaRPr>
        </a:p>
      </dgm:t>
    </dgm:pt>
    <dgm:pt modelId="{A09AB82F-CF26-4F83-AA63-14299C036B92}" type="sibTrans" cxnId="{4B17E01F-4B8A-4AAA-AE4B-4368A88FEBBD}">
      <dgm:prSet/>
      <dgm:spPr bwMode="auto"/>
      <dgm:t>
        <a:bodyPr/>
        <a:lstStyle/>
        <a:p>
          <a:pPr>
            <a:defRPr/>
          </a:pPr>
          <a:endParaRPr lang="ru-RU">
            <a:solidFill>
              <a:sysClr val="windowText" lastClr="000000"/>
            </a:solidFill>
          </a:endParaRPr>
        </a:p>
      </dgm:t>
    </dgm:pt>
    <dgm:pt modelId="{5EDE495B-3E04-4497-9681-B988CD13F39E}">
      <dgm:prSet phldr="0" phldrT="[Текст]"/>
      <dgm:spPr bwMode="auto"/>
      <dgm:t>
        <a:bodyPr/>
        <a:lstStyle/>
        <a:p>
          <a:pPr>
            <a:defRPr/>
          </a:pPr>
          <a:r>
            <a:rPr lang="ru-RU">
              <a:solidFill>
                <a:sysClr val="windowText" lastClr="000000"/>
              </a:solidFill>
            </a:rPr>
            <a:t>Текст</a:t>
          </a:r>
          <a:endParaRPr/>
        </a:p>
      </dgm:t>
    </dgm:pt>
    <dgm:pt modelId="{474B5E4B-062E-46EB-8130-29D2C5BE782D}" type="parTrans" cxnId="{ACF6177C-0413-48C3-B25A-04625542CC3E}">
      <dgm:prSet/>
      <dgm:spPr bwMode="auto"/>
      <dgm:t>
        <a:bodyPr/>
        <a:lstStyle/>
        <a:p>
          <a:pPr>
            <a:defRPr/>
          </a:pPr>
          <a:endParaRPr lang="ru-RU">
            <a:solidFill>
              <a:sysClr val="windowText" lastClr="000000"/>
            </a:solidFill>
          </a:endParaRPr>
        </a:p>
      </dgm:t>
    </dgm:pt>
    <dgm:pt modelId="{7B7C7DD2-95A2-4FCF-A504-2920ADA5C971}" type="sibTrans" cxnId="{ACF6177C-0413-48C3-B25A-04625542CC3E}">
      <dgm:prSet/>
      <dgm:spPr bwMode="auto"/>
      <dgm:t>
        <a:bodyPr/>
        <a:lstStyle/>
        <a:p>
          <a:pPr>
            <a:defRPr/>
          </a:pPr>
          <a:endParaRPr lang="ru-RU">
            <a:solidFill>
              <a:sysClr val="windowText" lastClr="000000"/>
            </a:solidFill>
          </a:endParaRPr>
        </a:p>
      </dgm:t>
    </dgm:pt>
    <dgm:pt modelId="{9AC642BC-0F84-4500-9858-5C825F666F2B}">
      <dgm:prSet phldr="0" phldrT="[Текст]"/>
      <dgm:spPr bwMode="auto"/>
      <dgm:t>
        <a:bodyPr/>
        <a:lstStyle/>
        <a:p>
          <a:pPr>
            <a:defRPr/>
          </a:pPr>
          <a:r>
            <a:rPr lang="ru-RU">
              <a:solidFill>
                <a:sysClr val="windowText" lastClr="000000"/>
              </a:solidFill>
            </a:rPr>
            <a:t>Текст</a:t>
          </a:r>
          <a:endParaRPr/>
        </a:p>
      </dgm:t>
    </dgm:pt>
    <dgm:pt modelId="{10F13368-66A7-4002-B1E2-AF19DED5FE29}" type="parTrans" cxnId="{B7303213-6C63-4C95-9975-511E386CD544}">
      <dgm:prSet/>
      <dgm:spPr bwMode="auto"/>
      <dgm:t>
        <a:bodyPr/>
        <a:lstStyle/>
        <a:p>
          <a:pPr>
            <a:defRPr/>
          </a:pPr>
          <a:endParaRPr lang="ru-RU">
            <a:solidFill>
              <a:sysClr val="windowText" lastClr="000000"/>
            </a:solidFill>
          </a:endParaRPr>
        </a:p>
      </dgm:t>
    </dgm:pt>
    <dgm:pt modelId="{3B59B58B-86C3-42B0-A9EC-794DBF62082F}" type="sibTrans" cxnId="{B7303213-6C63-4C95-9975-511E386CD544}">
      <dgm:prSet/>
      <dgm:spPr bwMode="auto"/>
      <dgm:t>
        <a:bodyPr/>
        <a:lstStyle/>
        <a:p>
          <a:pPr>
            <a:defRPr/>
          </a:pPr>
          <a:endParaRPr lang="ru-RU">
            <a:solidFill>
              <a:sysClr val="windowText" lastClr="000000"/>
            </a:solidFill>
          </a:endParaRPr>
        </a:p>
      </dgm:t>
    </dgm:pt>
    <dgm:pt modelId="{DB89235F-2EF3-465F-A2AC-76ED1A3519ED}">
      <dgm:prSet phldrT=""/>
      <dgm:spPr bwMode="auto"/>
      <dgm:t>
        <a:bodyPr/>
        <a:lstStyle/>
        <a:p>
          <a:pPr>
            <a:defRPr/>
          </a:pPr>
          <a:r>
            <a:rPr lang="ru-RU">
              <a:solidFill>
                <a:sysClr val="windowText" lastClr="000000"/>
              </a:solidFill>
            </a:rPr>
            <a:t>Текст</a:t>
          </a:r>
          <a:endParaRPr/>
        </a:p>
      </dgm:t>
    </dgm:pt>
    <dgm:pt modelId="{8041DDE1-3D81-42A0-A6CE-5865A849EA04}" type="parTrans" cxnId="{FDE19AA7-E489-423C-AA8B-1A22230DCEE7}">
      <dgm:prSet/>
      <dgm:spPr bwMode="auto"/>
      <dgm:t>
        <a:bodyPr/>
        <a:lstStyle/>
        <a:p>
          <a:pPr>
            <a:defRPr/>
          </a:pPr>
          <a:endParaRPr lang="ru-RU">
            <a:solidFill>
              <a:sysClr val="windowText" lastClr="000000"/>
            </a:solidFill>
          </a:endParaRPr>
        </a:p>
      </dgm:t>
    </dgm:pt>
    <dgm:pt modelId="{0486D29D-D5A1-416C-97C6-43805218715F}" type="sibTrans" cxnId="{FDE19AA7-E489-423C-AA8B-1A22230DCEE7}">
      <dgm:prSet/>
      <dgm:spPr bwMode="auto"/>
      <dgm:t>
        <a:bodyPr/>
        <a:lstStyle/>
        <a:p>
          <a:pPr>
            <a:defRPr/>
          </a:pPr>
          <a:endParaRPr lang="ru-RU">
            <a:solidFill>
              <a:sysClr val="windowText" lastClr="000000"/>
            </a:solidFill>
          </a:endParaRPr>
        </a:p>
      </dgm:t>
    </dgm:pt>
    <dgm:pt modelId="{3F48BEFA-2F65-41FA-BDCA-0520EC07DAC9}">
      <dgm:prSet phldrT=""/>
      <dgm:spPr bwMode="auto"/>
      <dgm:t>
        <a:bodyPr/>
        <a:lstStyle/>
        <a:p>
          <a:pPr>
            <a:defRPr/>
          </a:pPr>
          <a:r>
            <a:rPr lang="ru-RU">
              <a:solidFill>
                <a:sysClr val="windowText" lastClr="000000"/>
              </a:solidFill>
            </a:rPr>
            <a:t>Текст</a:t>
          </a:r>
          <a:endParaRPr/>
        </a:p>
      </dgm:t>
    </dgm:pt>
    <dgm:pt modelId="{412A767F-99D1-4B3E-B570-55B1EADD93CB}" type="parTrans" cxnId="{5527FFAE-671E-4A08-B5C8-632AD2EAAB52}">
      <dgm:prSet/>
      <dgm:spPr bwMode="auto"/>
      <dgm:t>
        <a:bodyPr/>
        <a:lstStyle/>
        <a:p>
          <a:pPr>
            <a:defRPr/>
          </a:pPr>
          <a:endParaRPr lang="ru-RU">
            <a:solidFill>
              <a:sysClr val="windowText" lastClr="000000"/>
            </a:solidFill>
          </a:endParaRPr>
        </a:p>
      </dgm:t>
    </dgm:pt>
    <dgm:pt modelId="{A5ED44BB-1BE6-4FD7-A808-818A71D9F5F7}" type="sibTrans" cxnId="{5527FFAE-671E-4A08-B5C8-632AD2EAAB52}">
      <dgm:prSet/>
      <dgm:spPr bwMode="auto"/>
      <dgm:t>
        <a:bodyPr/>
        <a:lstStyle/>
        <a:p>
          <a:pPr>
            <a:defRPr/>
          </a:pPr>
          <a:endParaRPr lang="ru-RU">
            <a:solidFill>
              <a:sysClr val="windowText" lastClr="000000"/>
            </a:solidFill>
          </a:endParaRPr>
        </a:p>
      </dgm:t>
    </dgm:pt>
    <dgm:pt modelId="{B401FB1C-DABB-47F2-9E32-6497D93D67F0}" type="pres">
      <dgm:prSet presAssocID="{98B10604-EFE8-42F6-A8E7-9771D86862E4}" presName="Name0" presStyleCnt="0">
        <dgm:presLayoutVars>
          <dgm:chMax val="7"/>
          <dgm:chPref val="7"/>
          <dgm:dir val="norm"/>
        </dgm:presLayoutVars>
      </dgm:prSet>
      <dgm:spPr bwMode="auto"/>
    </dgm:pt>
    <dgm:pt modelId="{23306751-9596-4A2D-968A-3974EA60DE68}" type="pres">
      <dgm:prSet presAssocID="{98B10604-EFE8-42F6-A8E7-9771D86862E4}" presName="Name1" presStyleCnt="0"/>
      <dgm:spPr bwMode="auto"/>
    </dgm:pt>
    <dgm:pt modelId="{605996BA-6182-49C8-8B0A-82B448981CA4}" type="pres">
      <dgm:prSet presAssocID="{98B10604-EFE8-42F6-A8E7-9771D86862E4}" presName="cycle" presStyleCnt="0"/>
      <dgm:spPr bwMode="auto"/>
    </dgm:pt>
    <dgm:pt modelId="{86BDD7EA-2F34-497C-8199-303B761A3D50}" type="pres">
      <dgm:prSet presAssocID="{98B10604-EFE8-42F6-A8E7-9771D86862E4}" presName="srcNode" presStyleLbl="node1" presStyleIdx="0" presStyleCnt="5"/>
      <dgm:spPr bwMode="auto"/>
    </dgm:pt>
    <dgm:pt modelId="{AFF094BB-F90B-42CF-84EB-2CC711C0E56E}" type="pres">
      <dgm:prSet presAssocID="{98B10604-EFE8-42F6-A8E7-9771D86862E4}" presName="conn" presStyleLbl="parChTrans1D2" presStyleIdx="0" presStyleCnt="1"/>
      <dgm:spPr bwMode="auto"/>
    </dgm:pt>
    <dgm:pt modelId="{BD7C5CE2-1E0B-4F66-A6F2-180D6BF08C30}" type="pres">
      <dgm:prSet presAssocID="{98B10604-EFE8-42F6-A8E7-9771D86862E4}" presName="extraNode" presStyleLbl="node1" presStyleIdx="0" presStyleCnt="5"/>
      <dgm:spPr bwMode="auto"/>
    </dgm:pt>
    <dgm:pt modelId="{08812DD1-8455-41EF-B858-E7C4ABB5087B}" type="pres">
      <dgm:prSet presAssocID="{98B10604-EFE8-42F6-A8E7-9771D86862E4}" presName="dstNode" presStyleLbl="node1" presStyleIdx="0" presStyleCnt="5"/>
      <dgm:spPr bwMode="auto"/>
    </dgm:pt>
    <dgm:pt modelId="{7BF8EF25-452D-4687-93A6-51A0793377E6}" type="pres">
      <dgm:prSet presAssocID="{C5993910-06B9-422A-A0E9-42DF7BECEB8A}" presName="text_1" presStyleLbl="node1" presStyleIdx="0" presStyleCnt="5">
        <dgm:presLayoutVars>
          <dgm:bulletEnabled val="1"/>
        </dgm:presLayoutVars>
      </dgm:prSet>
      <dgm:spPr bwMode="auto"/>
    </dgm:pt>
    <dgm:pt modelId="{6078F680-3CC0-4ADF-9506-F8204B07991C}" type="pres">
      <dgm:prSet presAssocID="{C5993910-06B9-422A-A0E9-42DF7BECEB8A}" presName="accent_1" presStyleCnt="0"/>
      <dgm:spPr bwMode="auto"/>
    </dgm:pt>
    <dgm:pt modelId="{BA04BCCC-78FF-41B8-B537-0FB83842F8E3}" type="pres">
      <dgm:prSet presAssocID="{C5993910-06B9-422A-A0E9-42DF7BECEB8A}" presName="accentRepeatNode" presStyleLbl="solidFgAcc1" presStyleIdx="0" presStyleCnt="5"/>
      <dgm:spPr bwMode="auto"/>
    </dgm:pt>
    <dgm:pt modelId="{EEE4A36F-CA35-452E-AF4D-BCD81CA52A9E}" type="pres">
      <dgm:prSet presAssocID="{5EDE495B-3E04-4497-9681-B988CD13F39E}" presName="text_2" presStyleLbl="node1" presStyleIdx="1" presStyleCnt="5">
        <dgm:presLayoutVars>
          <dgm:bulletEnabled val="1"/>
        </dgm:presLayoutVars>
      </dgm:prSet>
      <dgm:spPr bwMode="auto"/>
    </dgm:pt>
    <dgm:pt modelId="{37D4DD94-3443-4FCB-B200-1DE584C91639}" type="pres">
      <dgm:prSet presAssocID="{5EDE495B-3E04-4497-9681-B988CD13F39E}" presName="accent_2" presStyleCnt="0"/>
      <dgm:spPr bwMode="auto"/>
    </dgm:pt>
    <dgm:pt modelId="{685FC11B-72D6-4D30-801A-F4DDE5B97D37}" type="pres">
      <dgm:prSet presAssocID="{5EDE495B-3E04-4497-9681-B988CD13F39E}" presName="accentRepeatNode" presStyleLbl="solidFgAcc1" presStyleIdx="1" presStyleCnt="5"/>
      <dgm:spPr bwMode="auto"/>
    </dgm:pt>
    <dgm:pt modelId="{0CF01E47-2C6B-42B2-BBBD-77FA37F4DDAE}" type="pres">
      <dgm:prSet presAssocID="{9AC642BC-0F84-4500-9858-5C825F666F2B}" presName="text_3" presStyleLbl="node1" presStyleIdx="2" presStyleCnt="5">
        <dgm:presLayoutVars>
          <dgm:bulletEnabled val="1"/>
        </dgm:presLayoutVars>
      </dgm:prSet>
      <dgm:spPr bwMode="auto"/>
    </dgm:pt>
    <dgm:pt modelId="{BAF836A8-3BD0-4D31-86CD-A6AB5F708ECC}" type="pres">
      <dgm:prSet presAssocID="{9AC642BC-0F84-4500-9858-5C825F666F2B}" presName="accent_3" presStyleCnt="0"/>
      <dgm:spPr bwMode="auto"/>
    </dgm:pt>
    <dgm:pt modelId="{6B25B60C-12D8-40CA-94D2-A28436491FF4}" type="pres">
      <dgm:prSet presAssocID="{9AC642BC-0F84-4500-9858-5C825F666F2B}" presName="accentRepeatNode" presStyleLbl="solidFgAcc1" presStyleIdx="2" presStyleCnt="5"/>
      <dgm:spPr bwMode="auto"/>
    </dgm:pt>
    <dgm:pt modelId="{5AB80A9F-1B9A-47D5-BC84-70B95AE06037}" type="pres">
      <dgm:prSet presAssocID="{DB89235F-2EF3-465F-A2AC-76ED1A3519ED}" presName="text_4" presStyleLbl="node1" presStyleIdx="3" presStyleCnt="5">
        <dgm:presLayoutVars>
          <dgm:bulletEnabled val="1"/>
        </dgm:presLayoutVars>
      </dgm:prSet>
      <dgm:spPr bwMode="auto"/>
    </dgm:pt>
    <dgm:pt modelId="{BD0C7C77-BBCE-4AFC-B64C-20655E3AA54E}" type="pres">
      <dgm:prSet presAssocID="{DB89235F-2EF3-465F-A2AC-76ED1A3519ED}" presName="accent_4" presStyleCnt="0"/>
      <dgm:spPr bwMode="auto"/>
    </dgm:pt>
    <dgm:pt modelId="{BCBB4B89-DEB9-48E9-A9A0-3AE0F8871DC6}" type="pres">
      <dgm:prSet presAssocID="{DB89235F-2EF3-465F-A2AC-76ED1A3519ED}" presName="accentRepeatNode" presStyleLbl="solidFgAcc1" presStyleIdx="3" presStyleCnt="5"/>
      <dgm:spPr bwMode="auto"/>
    </dgm:pt>
    <dgm:pt modelId="{EC4BF1EF-88F4-4286-9C52-829CE676A935}" type="pres">
      <dgm:prSet presAssocID="{3F48BEFA-2F65-41FA-BDCA-0520EC07DAC9}" presName="text_5" presStyleLbl="node1" presStyleIdx="4" presStyleCnt="5">
        <dgm:presLayoutVars>
          <dgm:bulletEnabled val="1"/>
        </dgm:presLayoutVars>
      </dgm:prSet>
      <dgm:spPr bwMode="auto"/>
    </dgm:pt>
    <dgm:pt modelId="{094BBF7E-EF58-4C16-B74F-05C16E7C40E4}" type="pres">
      <dgm:prSet presAssocID="{3F48BEFA-2F65-41FA-BDCA-0520EC07DAC9}" presName="accent_5" presStyleCnt="0"/>
      <dgm:spPr bwMode="auto"/>
    </dgm:pt>
    <dgm:pt modelId="{7BE69000-85C0-402E-82C8-4976C0D232DC}" type="pres">
      <dgm:prSet presAssocID="{3F48BEFA-2F65-41FA-BDCA-0520EC07DAC9}" presName="accentRepeatNode" presStyleLbl="solidFgAcc1" presStyleIdx="4" presStyleCnt="5"/>
      <dgm:spPr bwMode="auto"/>
    </dgm:pt>
  </dgm:ptLst>
  <dgm:cxnLst>
    <dgm:cxn modelId="{B4F5C00B-457C-472A-A535-9222D300A7F1}" type="presOf" srcId="{C5993910-06B9-422A-A0E9-42DF7BECEB8A}" destId="{7BF8EF25-452D-4687-93A6-51A0793377E6}" srcOrd="0" destOrd="0" presId="urn:microsoft.com/office/officeart/2008/layout/VerticalCurvedList"/>
    <dgm:cxn modelId="{B7303213-6C63-4C95-9975-511E386CD544}" srcId="{98B10604-EFE8-42F6-A8E7-9771D86862E4}" destId="{9AC642BC-0F84-4500-9858-5C825F666F2B}" srcOrd="2" destOrd="0" parTransId="{10F13368-66A7-4002-B1E2-AF19DED5FE29}" sibTransId="{3B59B58B-86C3-42B0-A9EC-794DBF62082F}"/>
    <dgm:cxn modelId="{4B17E01F-4B8A-4AAA-AE4B-4368A88FEBBD}" srcId="{98B10604-EFE8-42F6-A8E7-9771D86862E4}" destId="{C5993910-06B9-422A-A0E9-42DF7BECEB8A}" srcOrd="0" destOrd="0" parTransId="{C02387A8-9491-4B4C-8E06-D3857F3DE0C5}" sibTransId="{A09AB82F-CF26-4F83-AA63-14299C036B92}"/>
    <dgm:cxn modelId="{8A5CA43A-B984-4831-93BE-E000BAA49B91}" type="presOf" srcId="{3F48BEFA-2F65-41FA-BDCA-0520EC07DAC9}" destId="{EC4BF1EF-88F4-4286-9C52-829CE676A935}" srcOrd="0" destOrd="0" presId="urn:microsoft.com/office/officeart/2008/layout/VerticalCurvedList"/>
    <dgm:cxn modelId="{B6DD9F3D-5E08-4EF9-BB31-551087DF5541}" type="presOf" srcId="{5EDE495B-3E04-4497-9681-B988CD13F39E}" destId="{EEE4A36F-CA35-452E-AF4D-BCD81CA52A9E}" srcOrd="0" destOrd="0" presId="urn:microsoft.com/office/officeart/2008/layout/VerticalCurvedList"/>
    <dgm:cxn modelId="{73A3BA76-EA2C-4EAD-AFF1-53D7CBA1EEAE}" type="presOf" srcId="{A09AB82F-CF26-4F83-AA63-14299C036B92}" destId="{AFF094BB-F90B-42CF-84EB-2CC711C0E56E}" srcOrd="0" destOrd="0" presId="urn:microsoft.com/office/officeart/2008/layout/VerticalCurvedList"/>
    <dgm:cxn modelId="{ACF6177C-0413-48C3-B25A-04625542CC3E}" srcId="{98B10604-EFE8-42F6-A8E7-9771D86862E4}" destId="{5EDE495B-3E04-4497-9681-B988CD13F39E}" srcOrd="1" destOrd="0" parTransId="{474B5E4B-062E-46EB-8130-29D2C5BE782D}" sibTransId="{7B7C7DD2-95A2-4FCF-A504-2920ADA5C971}"/>
    <dgm:cxn modelId="{AF4EDF8B-BF4A-483F-8494-2A1683326753}" type="presOf" srcId="{98B10604-EFE8-42F6-A8E7-9771D86862E4}" destId="{B401FB1C-DABB-47F2-9E32-6497D93D67F0}" srcOrd="0" destOrd="0" presId="urn:microsoft.com/office/officeart/2008/layout/VerticalCurvedList"/>
    <dgm:cxn modelId="{FDE19AA7-E489-423C-AA8B-1A22230DCEE7}" srcId="{98B10604-EFE8-42F6-A8E7-9771D86862E4}" destId="{DB89235F-2EF3-465F-A2AC-76ED1A3519ED}" srcOrd="3" destOrd="0" parTransId="{8041DDE1-3D81-42A0-A6CE-5865A849EA04}" sibTransId="{0486D29D-D5A1-416C-97C6-43805218715F}"/>
    <dgm:cxn modelId="{5527FFAE-671E-4A08-B5C8-632AD2EAAB52}" srcId="{98B10604-EFE8-42F6-A8E7-9771D86862E4}" destId="{3F48BEFA-2F65-41FA-BDCA-0520EC07DAC9}" srcOrd="4" destOrd="0" parTransId="{412A767F-99D1-4B3E-B570-55B1EADD93CB}" sibTransId="{A5ED44BB-1BE6-4FD7-A808-818A71D9F5F7}"/>
    <dgm:cxn modelId="{6E0F63B9-6AAC-44D3-B533-02FD149A4351}" type="presOf" srcId="{9AC642BC-0F84-4500-9858-5C825F666F2B}" destId="{0CF01E47-2C6B-42B2-BBBD-77FA37F4DDAE}" srcOrd="0" destOrd="0" presId="urn:microsoft.com/office/officeart/2008/layout/VerticalCurvedList"/>
    <dgm:cxn modelId="{2AE8F3CC-2B24-4C0B-87C6-4320809D3FD5}" type="presOf" srcId="{DB89235F-2EF3-465F-A2AC-76ED1A3519ED}" destId="{5AB80A9F-1B9A-47D5-BC84-70B95AE06037}" srcOrd="0" destOrd="0" presId="urn:microsoft.com/office/officeart/2008/layout/VerticalCurvedList"/>
    <dgm:cxn modelId="{8A62534C-F5BF-4679-9E10-2EB5889B9684}" type="presParOf" srcId="{B401FB1C-DABB-47F2-9E32-6497D93D67F0}" destId="{23306751-9596-4A2D-968A-3974EA60DE68}" srcOrd="0" destOrd="0" presId="urn:microsoft.com/office/officeart/2008/layout/VerticalCurvedList"/>
    <dgm:cxn modelId="{32E99297-3E40-4D6A-A8FB-2B682B5087B3}" type="presParOf" srcId="{23306751-9596-4A2D-968A-3974EA60DE68}" destId="{605996BA-6182-49C8-8B0A-82B448981CA4}" srcOrd="0" destOrd="0" presId="urn:microsoft.com/office/officeart/2008/layout/VerticalCurvedList"/>
    <dgm:cxn modelId="{FE2041C9-6837-4B0E-B492-1B79C731748D}" type="presParOf" srcId="{605996BA-6182-49C8-8B0A-82B448981CA4}" destId="{86BDD7EA-2F34-497C-8199-303B761A3D50}" srcOrd="0" destOrd="0" presId="urn:microsoft.com/office/officeart/2008/layout/VerticalCurvedList"/>
    <dgm:cxn modelId="{E1DC7861-BB3D-441F-B735-F3F40C1B49ED}" type="presParOf" srcId="{605996BA-6182-49C8-8B0A-82B448981CA4}" destId="{AFF094BB-F90B-42CF-84EB-2CC711C0E56E}" srcOrd="1" destOrd="0" presId="urn:microsoft.com/office/officeart/2008/layout/VerticalCurvedList"/>
    <dgm:cxn modelId="{30112F9F-5FA5-4A77-936F-5CBE8FC223C7}" type="presParOf" srcId="{605996BA-6182-49C8-8B0A-82B448981CA4}" destId="{BD7C5CE2-1E0B-4F66-A6F2-180D6BF08C30}" srcOrd="2" destOrd="0" presId="urn:microsoft.com/office/officeart/2008/layout/VerticalCurvedList"/>
    <dgm:cxn modelId="{673250A5-D76E-48FC-826D-E324338AB2AB}" type="presParOf" srcId="{605996BA-6182-49C8-8B0A-82B448981CA4}" destId="{08812DD1-8455-41EF-B858-E7C4ABB5087B}" srcOrd="3" destOrd="0" presId="urn:microsoft.com/office/officeart/2008/layout/VerticalCurvedList"/>
    <dgm:cxn modelId="{C309177B-96C4-45F7-AAE9-6E191F961522}" type="presParOf" srcId="{23306751-9596-4A2D-968A-3974EA60DE68}" destId="{7BF8EF25-452D-4687-93A6-51A0793377E6}" srcOrd="1" destOrd="0" presId="urn:microsoft.com/office/officeart/2008/layout/VerticalCurvedList"/>
    <dgm:cxn modelId="{C2E62148-0EF2-4123-8197-15772DAD9BCD}" type="presParOf" srcId="{23306751-9596-4A2D-968A-3974EA60DE68}" destId="{6078F680-3CC0-4ADF-9506-F8204B07991C}" srcOrd="2" destOrd="0" presId="urn:microsoft.com/office/officeart/2008/layout/VerticalCurvedList"/>
    <dgm:cxn modelId="{A0F27403-4D07-47A7-8F63-3A3BBB4CB09B}" type="presParOf" srcId="{6078F680-3CC0-4ADF-9506-F8204B07991C}" destId="{BA04BCCC-78FF-41B8-B537-0FB83842F8E3}" srcOrd="0" destOrd="0" presId="urn:microsoft.com/office/officeart/2008/layout/VerticalCurvedList"/>
    <dgm:cxn modelId="{31EEF9C1-F5FA-4BB2-B7FD-67A4042732FE}" type="presParOf" srcId="{23306751-9596-4A2D-968A-3974EA60DE68}" destId="{EEE4A36F-CA35-452E-AF4D-BCD81CA52A9E}" srcOrd="3" destOrd="0" presId="urn:microsoft.com/office/officeart/2008/layout/VerticalCurvedList"/>
    <dgm:cxn modelId="{7D8C7E9D-B869-4CA5-B741-97F65C454912}" type="presParOf" srcId="{23306751-9596-4A2D-968A-3974EA60DE68}" destId="{37D4DD94-3443-4FCB-B200-1DE584C91639}" srcOrd="4" destOrd="0" presId="urn:microsoft.com/office/officeart/2008/layout/VerticalCurvedList"/>
    <dgm:cxn modelId="{F10DF075-0FBC-495A-BFBE-8339B879DFAB}" type="presParOf" srcId="{37D4DD94-3443-4FCB-B200-1DE584C91639}" destId="{685FC11B-72D6-4D30-801A-F4DDE5B97D37}" srcOrd="0" destOrd="0" presId="urn:microsoft.com/office/officeart/2008/layout/VerticalCurvedList"/>
    <dgm:cxn modelId="{E0073EA6-2529-4159-BF5A-250844171663}" type="presParOf" srcId="{23306751-9596-4A2D-968A-3974EA60DE68}" destId="{0CF01E47-2C6B-42B2-BBBD-77FA37F4DDAE}" srcOrd="5" destOrd="0" presId="urn:microsoft.com/office/officeart/2008/layout/VerticalCurvedList"/>
    <dgm:cxn modelId="{C2894A90-621F-4C5E-9DBD-A0C58CDCAA23}" type="presParOf" srcId="{23306751-9596-4A2D-968A-3974EA60DE68}" destId="{BAF836A8-3BD0-4D31-86CD-A6AB5F708ECC}" srcOrd="6" destOrd="0" presId="urn:microsoft.com/office/officeart/2008/layout/VerticalCurvedList"/>
    <dgm:cxn modelId="{D76C4549-03E2-4A92-9B91-C544E54D09B0}" type="presParOf" srcId="{BAF836A8-3BD0-4D31-86CD-A6AB5F708ECC}" destId="{6B25B60C-12D8-40CA-94D2-A28436491FF4}" srcOrd="0" destOrd="0" presId="urn:microsoft.com/office/officeart/2008/layout/VerticalCurvedList"/>
    <dgm:cxn modelId="{EE106EFB-A62E-496B-9574-400BF25C32F6}" type="presParOf" srcId="{23306751-9596-4A2D-968A-3974EA60DE68}" destId="{5AB80A9F-1B9A-47D5-BC84-70B95AE06037}" srcOrd="7" destOrd="0" presId="urn:microsoft.com/office/officeart/2008/layout/VerticalCurvedList"/>
    <dgm:cxn modelId="{02D652C3-8034-4396-AAA9-0AA22D733213}" type="presParOf" srcId="{23306751-9596-4A2D-968A-3974EA60DE68}" destId="{BD0C7C77-BBCE-4AFC-B64C-20655E3AA54E}" srcOrd="8" destOrd="0" presId="urn:microsoft.com/office/officeart/2008/layout/VerticalCurvedList"/>
    <dgm:cxn modelId="{3BBDFD63-7333-4D23-88A7-743D073D3CBE}" type="presParOf" srcId="{BD0C7C77-BBCE-4AFC-B64C-20655E3AA54E}" destId="{BCBB4B89-DEB9-48E9-A9A0-3AE0F8871DC6}" srcOrd="0" destOrd="0" presId="urn:microsoft.com/office/officeart/2008/layout/VerticalCurvedList"/>
    <dgm:cxn modelId="{8AF0E1E8-9350-4EAC-9F60-CA450BF9B8EB}" type="presParOf" srcId="{23306751-9596-4A2D-968A-3974EA60DE68}" destId="{EC4BF1EF-88F4-4286-9C52-829CE676A935}" srcOrd="9" destOrd="0" presId="urn:microsoft.com/office/officeart/2008/layout/VerticalCurvedList"/>
    <dgm:cxn modelId="{2439FAF1-CE27-4184-BE7B-013819EC0E86}" type="presParOf" srcId="{23306751-9596-4A2D-968A-3974EA60DE68}" destId="{094BBF7E-EF58-4C16-B74F-05C16E7C40E4}" srcOrd="10" destOrd="0" presId="urn:microsoft.com/office/officeart/2008/layout/VerticalCurvedList"/>
    <dgm:cxn modelId="{A308C399-1B5D-429C-8F45-D903FE780041}" type="presParOf" srcId="{094BBF7E-EF58-4C16-B74F-05C16E7C40E4}" destId="{7BE69000-85C0-402E-82C8-4976C0D232D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50F61FF4-1003-4263-A7E2-FAD4579E6DE8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277D4310-0699-47B0-BEA9-D48DF1CBA81A}">
      <dgm:prSet phldr="0" phldrT="[Текст]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ИССЛЕДОВАНИЯ И РАЗРАБОТКА</a:t>
          </a:r>
          <a:endParaRPr/>
        </a:p>
      </dgm:t>
    </dgm:pt>
    <dgm:pt modelId="{9306B136-E53E-40E1-901F-8CE130BD8594}" type="parTrans" cxnId="{6C56AC15-DCFC-4ACF-B640-728725A63AB3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3EF5FA52-CD34-4A45-9D56-C513610D689B}" type="sibTrans" cxnId="{6C56AC15-DCFC-4ACF-B640-728725A63AB3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AA83017A-7497-49D1-9EA8-D384B2ABA917}">
      <dgm:prSet phldr="0" phldrT="[Текст]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Текст</a:t>
          </a:r>
          <a:endParaRPr/>
        </a:p>
      </dgm:t>
    </dgm:pt>
    <dgm:pt modelId="{96DCDFCD-D968-4DA0-A044-959DD7A050D4}" type="parTrans" cxnId="{9E98B35B-7B96-4A14-B6E5-4F22141169A6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7AAC2E0D-C702-48A0-9CEF-793D9C4A7881}" type="sibTrans" cxnId="{9E98B35B-7B96-4A14-B6E5-4F22141169A6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47FAF62D-AC5F-47F5-8A89-E5E6C6AA8745}">
      <dgm:prSet phldr="0" phldrT="[Текст]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Текст</a:t>
          </a:r>
          <a:endParaRPr/>
        </a:p>
      </dgm:t>
    </dgm:pt>
    <dgm:pt modelId="{1B46CB69-F93C-45BB-A77F-6A37F84F84F1}" type="parTrans" cxnId="{DC81512C-1600-43EB-88FC-3372D67DB637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BBD2F1C5-BDD5-4974-B9A2-0CBF80C44F68}" type="sibTrans" cxnId="{DC81512C-1600-43EB-88FC-3372D67DB637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6B3CE13D-2B76-4B21-A7E2-BFDD440A5470}">
      <dgm:prSet phldr="0" phldrT="[Текст]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ЗАЩИТА ИНТЕЛЛЕКТУАЛЬНОЙ СОБСТВЕННОСТИ</a:t>
          </a:r>
          <a:endParaRPr/>
        </a:p>
      </dgm:t>
    </dgm:pt>
    <dgm:pt modelId="{8B040C56-4635-49CC-B8FB-2C4142588753}" type="parTrans" cxnId="{C740BFCC-919D-432C-9E32-20837B234DCD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458E2D27-B0C0-49F9-9398-D983832520B2}" type="sibTrans" cxnId="{C740BFCC-919D-432C-9E32-20837B234DCD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6537940B-D1D9-422E-8E15-22755660FE4C}">
      <dgm:prSet phldr="0" phldrT="[Текст]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Текст</a:t>
          </a:r>
          <a:endParaRPr/>
        </a:p>
      </dgm:t>
    </dgm:pt>
    <dgm:pt modelId="{CDFE429A-03D0-4C69-977B-D5C0983F613B}" type="parTrans" cxnId="{63E99B9D-E2F4-417B-B48F-C059043B4F22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D7ECF64A-D5F1-4317-9AA6-3FF34A6CA4B5}" type="sibTrans" cxnId="{63E99B9D-E2F4-417B-B48F-C059043B4F22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450D7078-230E-4BC8-A5A6-B975D4B8CF3C}">
      <dgm:prSet phldr="0" phldrT="[Текст]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Текст</a:t>
          </a:r>
          <a:endParaRPr/>
        </a:p>
      </dgm:t>
    </dgm:pt>
    <dgm:pt modelId="{7A0A4EA4-7A28-45F7-BF9E-46BEF4A29C7B}" type="parTrans" cxnId="{9817EDA4-4BF6-496B-B735-D293868CAC94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DB4C36D1-66EC-437B-898D-0FB12BC7484B}" type="sibTrans" cxnId="{9817EDA4-4BF6-496B-B735-D293868CAC94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3E659087-DD1D-4B25-9A7F-CFED540F94B1}">
      <dgm:prSet phldr="0" phldrT="[Текст]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МАРКЕТИНГ И ПРОДВИЖЕНИЕ</a:t>
          </a:r>
          <a:endParaRPr/>
        </a:p>
      </dgm:t>
    </dgm:pt>
    <dgm:pt modelId="{2A615480-BDD7-44DF-9C4D-FF9FC974E464}" type="parTrans" cxnId="{33AEC313-A023-4873-90A6-886A35C4AF1A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FF3C7A39-3629-4CE3-A3B0-64ED079F20B2}" type="sibTrans" cxnId="{33AEC313-A023-4873-90A6-886A35C4AF1A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22FE78A1-9EEE-4ED3-B61A-4C2C9313D80A}">
      <dgm:prSet phldr="0" phldrT="[Текст]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Текст</a:t>
          </a:r>
          <a:endParaRPr/>
        </a:p>
      </dgm:t>
    </dgm:pt>
    <dgm:pt modelId="{90C405D9-A598-4BD6-B0EE-4F306FBC99C6}" type="parTrans" cxnId="{E0AA8DFA-3BF6-4352-B369-302F87D24F1E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7519F9FF-EBE7-4A3E-8C9F-0DF569A133A3}" type="sibTrans" cxnId="{E0AA8DFA-3BF6-4352-B369-302F87D24F1E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21130146-03A7-44C1-8644-6C64C39B8BDB}">
      <dgm:prSet phldr="0" phldrT="[Текст]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Текст</a:t>
          </a:r>
          <a:endParaRPr/>
        </a:p>
      </dgm:t>
    </dgm:pt>
    <dgm:pt modelId="{DCFD9D7A-0B06-43A2-A16F-11F45F7C7152}" type="parTrans" cxnId="{EFAB36C6-8A2A-441C-AD13-ADC04F7B22E8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99C90BE7-D359-456F-8A1E-DFFA5A8EC78D}" type="sibTrans" cxnId="{EFAB36C6-8A2A-441C-AD13-ADC04F7B22E8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E400EA69-5C41-401E-8C88-D7B06D00E097}">
      <dgm:prSet phldrT="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ПРИВЕЛЕЧЕНИЕ ИНВЕСТИЦИЙ</a:t>
          </a:r>
          <a:endParaRPr/>
        </a:p>
      </dgm:t>
    </dgm:pt>
    <dgm:pt modelId="{8E2BA08E-1379-4A2D-B071-924F6D541B53}" type="parTrans" cxnId="{C6D87366-FE87-4FD5-88F9-C50ACBBD9E7F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68A3089B-4C72-4641-8C32-BA85B8CA5C78}" type="sibTrans" cxnId="{C6D87366-FE87-4FD5-88F9-C50ACBBD9E7F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888E4093-FA78-4E72-8BA8-05AB034CA162}">
      <dgm:prSet phldrT="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Текст</a:t>
          </a:r>
          <a:endParaRPr/>
        </a:p>
      </dgm:t>
    </dgm:pt>
    <dgm:pt modelId="{B44F448B-2F6C-4878-A769-1BB4EC3BC343}" type="parTrans" cxnId="{3D01B745-B2AC-4044-8CCA-BFC1D81622D0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E36A17FC-D5BF-420F-A98F-1484F9D4D4C5}" type="sibTrans" cxnId="{3D01B745-B2AC-4044-8CCA-BFC1D81622D0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DB6E0A8A-B2B4-4EA0-A91F-454DB025B0D4}">
      <dgm:prSet phldrT="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Текст</a:t>
          </a:r>
          <a:endParaRPr/>
        </a:p>
      </dgm:t>
    </dgm:pt>
    <dgm:pt modelId="{11EACA42-B5A5-4C99-8718-0E4201A6902E}" type="parTrans" cxnId="{177FE38D-F7A1-4976-A016-27F510A3A894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99A2F216-A1EA-4FC0-89E3-A3D3B1F6F468}" type="sibTrans" cxnId="{177FE38D-F7A1-4976-A016-27F510A3A894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39392C64-4D5C-4B8B-AB32-76E4D2EDF819}" type="pres">
      <dgm:prSet presAssocID="{50F61FF4-1003-4263-A7E2-FAD4579E6DE8}" presName="Name0" presStyleCnt="0">
        <dgm:presLayoutVars>
          <dgm:dir val="norm"/>
          <dgm:animLvl val="lvl"/>
          <dgm:resizeHandles val="exact"/>
        </dgm:presLayoutVars>
      </dgm:prSet>
      <dgm:spPr bwMode="auto"/>
    </dgm:pt>
    <dgm:pt modelId="{30814694-080C-4644-A240-08418EC91F39}" type="pres">
      <dgm:prSet presAssocID="{277D4310-0699-47B0-BEA9-D48DF1CBA81A}" presName="composite" presStyleCnt="0"/>
      <dgm:spPr bwMode="auto"/>
    </dgm:pt>
    <dgm:pt modelId="{A3284BE2-B04E-4AA7-AA49-6D027564A34F}" type="pres">
      <dgm:prSet presAssocID="{277D4310-0699-47B0-BEA9-D48DF1CBA81A}" presName="parTx" presStyleLbl="alignNode1" presStyleIdx="0" presStyleCnt="4">
        <dgm:presLayoutVars>
          <dgm:chMax val="0"/>
          <dgm:chPref val="0"/>
          <dgm:bulletEnabled val="1"/>
        </dgm:presLayoutVars>
      </dgm:prSet>
      <dgm:spPr bwMode="auto"/>
    </dgm:pt>
    <dgm:pt modelId="{290ADE13-9F6A-47AA-A13B-D884602992A5}" type="pres">
      <dgm:prSet presAssocID="{277D4310-0699-47B0-BEA9-D48DF1CBA81A}" presName="desTx" presStyleLbl="alignAccFollowNode1" presStyleIdx="0" presStyleCnt="4">
        <dgm:presLayoutVars>
          <dgm:bulletEnabled val="1"/>
        </dgm:presLayoutVars>
      </dgm:prSet>
      <dgm:spPr bwMode="auto"/>
    </dgm:pt>
    <dgm:pt modelId="{0C303D3F-B154-47F0-A948-DC3FED3FDFE2}" type="pres">
      <dgm:prSet presAssocID="{3EF5FA52-CD34-4A45-9D56-C513610D689B}" presName="space" presStyleCnt="0"/>
      <dgm:spPr bwMode="auto"/>
    </dgm:pt>
    <dgm:pt modelId="{93B4ADDD-EBAA-4CEB-AFA1-A95DADAAB6E0}" type="pres">
      <dgm:prSet presAssocID="{6B3CE13D-2B76-4B21-A7E2-BFDD440A5470}" presName="composite" presStyleCnt="0"/>
      <dgm:spPr bwMode="auto"/>
    </dgm:pt>
    <dgm:pt modelId="{ABF5B616-156B-4ED8-8B76-4A20DBB4285B}" type="pres">
      <dgm:prSet presAssocID="{6B3CE13D-2B76-4B21-A7E2-BFDD440A5470}" presName="parTx" presStyleLbl="alignNode1" presStyleIdx="1" presStyleCnt="4">
        <dgm:presLayoutVars>
          <dgm:chMax val="0"/>
          <dgm:chPref val="0"/>
          <dgm:bulletEnabled val="1"/>
        </dgm:presLayoutVars>
      </dgm:prSet>
      <dgm:spPr bwMode="auto"/>
    </dgm:pt>
    <dgm:pt modelId="{BCC869DD-795B-48B0-A5CE-656CDFABEE92}" type="pres">
      <dgm:prSet presAssocID="{6B3CE13D-2B76-4B21-A7E2-BFDD440A5470}" presName="desTx" presStyleLbl="alignAccFollowNode1" presStyleIdx="1" presStyleCnt="4">
        <dgm:presLayoutVars>
          <dgm:bulletEnabled val="1"/>
        </dgm:presLayoutVars>
      </dgm:prSet>
      <dgm:spPr bwMode="auto"/>
    </dgm:pt>
    <dgm:pt modelId="{6C89A457-9200-4CC1-BE20-A36DF2519EA5}" type="pres">
      <dgm:prSet presAssocID="{458E2D27-B0C0-49F9-9398-D983832520B2}" presName="space" presStyleCnt="0"/>
      <dgm:spPr bwMode="auto"/>
    </dgm:pt>
    <dgm:pt modelId="{79A219D2-01BA-4958-AA86-EF2535FCFD7B}" type="pres">
      <dgm:prSet presAssocID="{3E659087-DD1D-4B25-9A7F-CFED540F94B1}" presName="composite" presStyleCnt="0"/>
      <dgm:spPr bwMode="auto"/>
    </dgm:pt>
    <dgm:pt modelId="{3829C460-9316-4C39-BB35-EE6A436CC838}" type="pres">
      <dgm:prSet presAssocID="{3E659087-DD1D-4B25-9A7F-CFED540F94B1}" presName="parTx" presStyleLbl="alignNode1" presStyleIdx="2" presStyleCnt="4">
        <dgm:presLayoutVars>
          <dgm:chMax val="0"/>
          <dgm:chPref val="0"/>
          <dgm:bulletEnabled val="1"/>
        </dgm:presLayoutVars>
      </dgm:prSet>
      <dgm:spPr bwMode="auto"/>
    </dgm:pt>
    <dgm:pt modelId="{EC715864-ACE6-4A71-A732-EDF5DDFC919E}" type="pres">
      <dgm:prSet presAssocID="{3E659087-DD1D-4B25-9A7F-CFED540F94B1}" presName="desTx" presStyleLbl="alignAccFollowNode1" presStyleIdx="2" presStyleCnt="4">
        <dgm:presLayoutVars>
          <dgm:bulletEnabled val="1"/>
        </dgm:presLayoutVars>
      </dgm:prSet>
      <dgm:spPr bwMode="auto"/>
    </dgm:pt>
    <dgm:pt modelId="{2B443EDB-7067-4059-8748-30844F011D67}" type="pres">
      <dgm:prSet presAssocID="{FF3C7A39-3629-4CE3-A3B0-64ED079F20B2}" presName="space" presStyleCnt="0"/>
      <dgm:spPr bwMode="auto"/>
    </dgm:pt>
    <dgm:pt modelId="{002FFFE7-F937-435D-9201-98D434F35C57}" type="pres">
      <dgm:prSet presAssocID="{E400EA69-5C41-401E-8C88-D7B06D00E097}" presName="composite" presStyleCnt="0"/>
      <dgm:spPr bwMode="auto"/>
    </dgm:pt>
    <dgm:pt modelId="{1298266C-71DE-437E-A037-8CA96044A242}" type="pres">
      <dgm:prSet presAssocID="{E400EA69-5C41-401E-8C88-D7B06D00E097}" presName="parTx" presStyleLbl="alignNode1" presStyleIdx="3" presStyleCnt="4">
        <dgm:presLayoutVars>
          <dgm:chMax val="0"/>
          <dgm:chPref val="0"/>
          <dgm:bulletEnabled val="1"/>
        </dgm:presLayoutVars>
      </dgm:prSet>
      <dgm:spPr bwMode="auto"/>
    </dgm:pt>
    <dgm:pt modelId="{036E2860-D672-4917-9EEE-F6BD58E5F7E0}" type="pres">
      <dgm:prSet presAssocID="{E400EA69-5C41-401E-8C88-D7B06D00E097}" presName="desTx" presStyleLbl="alignAccFollowNode1" presStyleIdx="3" presStyleCnt="4">
        <dgm:presLayoutVars>
          <dgm:bulletEnabled val="1"/>
        </dgm:presLayoutVars>
      </dgm:prSet>
      <dgm:spPr bwMode="auto"/>
    </dgm:pt>
  </dgm:ptLst>
  <dgm:cxnLst>
    <dgm:cxn modelId="{33AEC313-A023-4873-90A6-886A35C4AF1A}" srcId="{50F61FF4-1003-4263-A7E2-FAD4579E6DE8}" destId="{3E659087-DD1D-4B25-9A7F-CFED540F94B1}" srcOrd="2" destOrd="0" parTransId="{2A615480-BDD7-44DF-9C4D-FF9FC974E464}" sibTransId="{FF3C7A39-3629-4CE3-A3B0-64ED079F20B2}"/>
    <dgm:cxn modelId="{6C56AC15-DCFC-4ACF-B640-728725A63AB3}" srcId="{50F61FF4-1003-4263-A7E2-FAD4579E6DE8}" destId="{277D4310-0699-47B0-BEA9-D48DF1CBA81A}" srcOrd="0" destOrd="0" parTransId="{9306B136-E53E-40E1-901F-8CE130BD8594}" sibTransId="{3EF5FA52-CD34-4A45-9D56-C513610D689B}"/>
    <dgm:cxn modelId="{43693E1E-CD5D-4F99-9310-8E6FD080C0F9}" type="presOf" srcId="{450D7078-230E-4BC8-A5A6-B975D4B8CF3C}" destId="{BCC869DD-795B-48B0-A5CE-656CDFABEE92}" srcOrd="0" destOrd="1" presId="urn:microsoft.com/office/officeart/2005/8/layout/hList1"/>
    <dgm:cxn modelId="{EF55F624-09EF-45F4-9D93-6072BC4A0968}" type="presOf" srcId="{AA83017A-7497-49D1-9EA8-D384B2ABA917}" destId="{290ADE13-9F6A-47AA-A13B-D884602992A5}" srcOrd="0" destOrd="0" presId="urn:microsoft.com/office/officeart/2005/8/layout/hList1"/>
    <dgm:cxn modelId="{DC81512C-1600-43EB-88FC-3372D67DB637}" srcId="{277D4310-0699-47B0-BEA9-D48DF1CBA81A}" destId="{47FAF62D-AC5F-47F5-8A89-E5E6C6AA8745}" srcOrd="1" destOrd="0" parTransId="{1B46CB69-F93C-45BB-A77F-6A37F84F84F1}" sibTransId="{BBD2F1C5-BDD5-4974-B9A2-0CBF80C44F68}"/>
    <dgm:cxn modelId="{A8C99630-2A27-4EF7-A980-7958A161406D}" type="presOf" srcId="{E400EA69-5C41-401E-8C88-D7B06D00E097}" destId="{1298266C-71DE-437E-A037-8CA96044A242}" srcOrd="0" destOrd="0" presId="urn:microsoft.com/office/officeart/2005/8/layout/hList1"/>
    <dgm:cxn modelId="{BEABE23B-AB11-4C62-8DC6-7C9CF03EDA26}" type="presOf" srcId="{888E4093-FA78-4E72-8BA8-05AB034CA162}" destId="{036E2860-D672-4917-9EEE-F6BD58E5F7E0}" srcOrd="0" destOrd="0" presId="urn:microsoft.com/office/officeart/2005/8/layout/hList1"/>
    <dgm:cxn modelId="{9E98B35B-7B96-4A14-B6E5-4F22141169A6}" srcId="{277D4310-0699-47B0-BEA9-D48DF1CBA81A}" destId="{AA83017A-7497-49D1-9EA8-D384B2ABA917}" srcOrd="0" destOrd="0" parTransId="{96DCDFCD-D968-4DA0-A044-959DD7A050D4}" sibTransId="{7AAC2E0D-C702-48A0-9CEF-793D9C4A7881}"/>
    <dgm:cxn modelId="{BFBDDC42-515D-4BE3-AE6B-F1435D4940F0}" type="presOf" srcId="{22FE78A1-9EEE-4ED3-B61A-4C2C9313D80A}" destId="{EC715864-ACE6-4A71-A732-EDF5DDFC919E}" srcOrd="0" destOrd="0" presId="urn:microsoft.com/office/officeart/2005/8/layout/hList1"/>
    <dgm:cxn modelId="{3D01B745-B2AC-4044-8CCA-BFC1D81622D0}" srcId="{E400EA69-5C41-401E-8C88-D7B06D00E097}" destId="{888E4093-FA78-4E72-8BA8-05AB034CA162}" srcOrd="0" destOrd="0" parTransId="{B44F448B-2F6C-4878-A769-1BB4EC3BC343}" sibTransId="{E36A17FC-D5BF-420F-A98F-1484F9D4D4C5}"/>
    <dgm:cxn modelId="{C6D87366-FE87-4FD5-88F9-C50ACBBD9E7F}" srcId="{50F61FF4-1003-4263-A7E2-FAD4579E6DE8}" destId="{E400EA69-5C41-401E-8C88-D7B06D00E097}" srcOrd="3" destOrd="0" parTransId="{8E2BA08E-1379-4A2D-B071-924F6D541B53}" sibTransId="{68A3089B-4C72-4641-8C32-BA85B8CA5C78}"/>
    <dgm:cxn modelId="{2C904253-15BE-402E-A26A-8CEF9C42B6F2}" type="presOf" srcId="{6B3CE13D-2B76-4B21-A7E2-BFDD440A5470}" destId="{ABF5B616-156B-4ED8-8B76-4A20DBB4285B}" srcOrd="0" destOrd="0" presId="urn:microsoft.com/office/officeart/2005/8/layout/hList1"/>
    <dgm:cxn modelId="{05FD7E74-B66C-4C9B-A12B-821207DA9B38}" type="presOf" srcId="{277D4310-0699-47B0-BEA9-D48DF1CBA81A}" destId="{A3284BE2-B04E-4AA7-AA49-6D027564A34F}" srcOrd="0" destOrd="0" presId="urn:microsoft.com/office/officeart/2005/8/layout/hList1"/>
    <dgm:cxn modelId="{177FE38D-F7A1-4976-A016-27F510A3A894}" srcId="{E400EA69-5C41-401E-8C88-D7B06D00E097}" destId="{DB6E0A8A-B2B4-4EA0-A91F-454DB025B0D4}" srcOrd="1" destOrd="0" parTransId="{11EACA42-B5A5-4C99-8718-0E4201A6902E}" sibTransId="{99A2F216-A1EA-4FC0-89E3-A3D3B1F6F468}"/>
    <dgm:cxn modelId="{FA84CD8F-BB2E-4AD3-8215-0E5BC0D522E6}" type="presOf" srcId="{50F61FF4-1003-4263-A7E2-FAD4579E6DE8}" destId="{39392C64-4D5C-4B8B-AB32-76E4D2EDF819}" srcOrd="0" destOrd="0" presId="urn:microsoft.com/office/officeart/2005/8/layout/hList1"/>
    <dgm:cxn modelId="{56EC9B93-067F-4923-9915-F633AC161B1F}" type="presOf" srcId="{6537940B-D1D9-422E-8E15-22755660FE4C}" destId="{BCC869DD-795B-48B0-A5CE-656CDFABEE92}" srcOrd="0" destOrd="0" presId="urn:microsoft.com/office/officeart/2005/8/layout/hList1"/>
    <dgm:cxn modelId="{42691C96-2E82-4EC2-99D2-45E7EC4B7CEB}" type="presOf" srcId="{DB6E0A8A-B2B4-4EA0-A91F-454DB025B0D4}" destId="{036E2860-D672-4917-9EEE-F6BD58E5F7E0}" srcOrd="0" destOrd="1" presId="urn:microsoft.com/office/officeart/2005/8/layout/hList1"/>
    <dgm:cxn modelId="{63E99B9D-E2F4-417B-B48F-C059043B4F22}" srcId="{6B3CE13D-2B76-4B21-A7E2-BFDD440A5470}" destId="{6537940B-D1D9-422E-8E15-22755660FE4C}" srcOrd="0" destOrd="0" parTransId="{CDFE429A-03D0-4C69-977B-D5C0983F613B}" sibTransId="{D7ECF64A-D5F1-4317-9AA6-3FF34A6CA4B5}"/>
    <dgm:cxn modelId="{9817EDA4-4BF6-496B-B735-D293868CAC94}" srcId="{6B3CE13D-2B76-4B21-A7E2-BFDD440A5470}" destId="{450D7078-230E-4BC8-A5A6-B975D4B8CF3C}" srcOrd="1" destOrd="0" parTransId="{7A0A4EA4-7A28-45F7-BF9E-46BEF4A29C7B}" sibTransId="{DB4C36D1-66EC-437B-898D-0FB12BC7484B}"/>
    <dgm:cxn modelId="{D8E632AC-444A-4139-9289-839F698B012E}" type="presOf" srcId="{21130146-03A7-44C1-8644-6C64C39B8BDB}" destId="{EC715864-ACE6-4A71-A732-EDF5DDFC919E}" srcOrd="0" destOrd="1" presId="urn:microsoft.com/office/officeart/2005/8/layout/hList1"/>
    <dgm:cxn modelId="{EFAB36C6-8A2A-441C-AD13-ADC04F7B22E8}" srcId="{3E659087-DD1D-4B25-9A7F-CFED540F94B1}" destId="{21130146-03A7-44C1-8644-6C64C39B8BDB}" srcOrd="1" destOrd="0" parTransId="{DCFD9D7A-0B06-43A2-A16F-11F45F7C7152}" sibTransId="{99C90BE7-D359-456F-8A1E-DFFA5A8EC78D}"/>
    <dgm:cxn modelId="{C740BFCC-919D-432C-9E32-20837B234DCD}" srcId="{50F61FF4-1003-4263-A7E2-FAD4579E6DE8}" destId="{6B3CE13D-2B76-4B21-A7E2-BFDD440A5470}" srcOrd="1" destOrd="0" parTransId="{8B040C56-4635-49CC-B8FB-2C4142588753}" sibTransId="{458E2D27-B0C0-49F9-9398-D983832520B2}"/>
    <dgm:cxn modelId="{EE96DFCE-AA4A-4910-A763-868DC56CE701}" type="presOf" srcId="{3E659087-DD1D-4B25-9A7F-CFED540F94B1}" destId="{3829C460-9316-4C39-BB35-EE6A436CC838}" srcOrd="0" destOrd="0" presId="urn:microsoft.com/office/officeart/2005/8/layout/hList1"/>
    <dgm:cxn modelId="{06B246D5-8A82-403C-BAEA-DD662B16E8D6}" type="presOf" srcId="{47FAF62D-AC5F-47F5-8A89-E5E6C6AA8745}" destId="{290ADE13-9F6A-47AA-A13B-D884602992A5}" srcOrd="0" destOrd="1" presId="urn:microsoft.com/office/officeart/2005/8/layout/hList1"/>
    <dgm:cxn modelId="{E0AA8DFA-3BF6-4352-B369-302F87D24F1E}" srcId="{3E659087-DD1D-4B25-9A7F-CFED540F94B1}" destId="{22FE78A1-9EEE-4ED3-B61A-4C2C9313D80A}" srcOrd="0" destOrd="0" parTransId="{90C405D9-A598-4BD6-B0EE-4F306FBC99C6}" sibTransId="{7519F9FF-EBE7-4A3E-8C9F-0DF569A133A3}"/>
    <dgm:cxn modelId="{45F3589F-A6F2-4C49-895B-8B488DA366DD}" type="presParOf" srcId="{39392C64-4D5C-4B8B-AB32-76E4D2EDF819}" destId="{30814694-080C-4644-A240-08418EC91F39}" srcOrd="0" destOrd="0" presId="urn:microsoft.com/office/officeart/2005/8/layout/hList1"/>
    <dgm:cxn modelId="{E830D576-FA96-4596-882B-C5184596FAD2}" type="presParOf" srcId="{30814694-080C-4644-A240-08418EC91F39}" destId="{A3284BE2-B04E-4AA7-AA49-6D027564A34F}" srcOrd="0" destOrd="0" presId="urn:microsoft.com/office/officeart/2005/8/layout/hList1"/>
    <dgm:cxn modelId="{74EB1B8C-DB39-45D3-8CFF-DCEDD1CF3F55}" type="presParOf" srcId="{30814694-080C-4644-A240-08418EC91F39}" destId="{290ADE13-9F6A-47AA-A13B-D884602992A5}" srcOrd="1" destOrd="0" presId="urn:microsoft.com/office/officeart/2005/8/layout/hList1"/>
    <dgm:cxn modelId="{A8AEA300-72BE-469B-B1CC-F81E587D7B10}" type="presParOf" srcId="{39392C64-4D5C-4B8B-AB32-76E4D2EDF819}" destId="{0C303D3F-B154-47F0-A948-DC3FED3FDFE2}" srcOrd="1" destOrd="0" presId="urn:microsoft.com/office/officeart/2005/8/layout/hList1"/>
    <dgm:cxn modelId="{823867E4-6059-4414-8732-7B05BF4CECC0}" type="presParOf" srcId="{39392C64-4D5C-4B8B-AB32-76E4D2EDF819}" destId="{93B4ADDD-EBAA-4CEB-AFA1-A95DADAAB6E0}" srcOrd="2" destOrd="0" presId="urn:microsoft.com/office/officeart/2005/8/layout/hList1"/>
    <dgm:cxn modelId="{B9AEBBF7-5267-41B5-92AE-997AE2963E9D}" type="presParOf" srcId="{93B4ADDD-EBAA-4CEB-AFA1-A95DADAAB6E0}" destId="{ABF5B616-156B-4ED8-8B76-4A20DBB4285B}" srcOrd="0" destOrd="0" presId="urn:microsoft.com/office/officeart/2005/8/layout/hList1"/>
    <dgm:cxn modelId="{5259AD02-A271-4D3E-B856-B2301E7B741B}" type="presParOf" srcId="{93B4ADDD-EBAA-4CEB-AFA1-A95DADAAB6E0}" destId="{BCC869DD-795B-48B0-A5CE-656CDFABEE92}" srcOrd="1" destOrd="0" presId="urn:microsoft.com/office/officeart/2005/8/layout/hList1"/>
    <dgm:cxn modelId="{6B28C240-C4A0-4EB8-83BA-F96117A6C8B8}" type="presParOf" srcId="{39392C64-4D5C-4B8B-AB32-76E4D2EDF819}" destId="{6C89A457-9200-4CC1-BE20-A36DF2519EA5}" srcOrd="3" destOrd="0" presId="urn:microsoft.com/office/officeart/2005/8/layout/hList1"/>
    <dgm:cxn modelId="{DCE0CFEB-D9B3-44F2-9248-118A4F6525F9}" type="presParOf" srcId="{39392C64-4D5C-4B8B-AB32-76E4D2EDF819}" destId="{79A219D2-01BA-4958-AA86-EF2535FCFD7B}" srcOrd="4" destOrd="0" presId="urn:microsoft.com/office/officeart/2005/8/layout/hList1"/>
    <dgm:cxn modelId="{A8132625-71B7-454A-905A-915986C342FB}" type="presParOf" srcId="{79A219D2-01BA-4958-AA86-EF2535FCFD7B}" destId="{3829C460-9316-4C39-BB35-EE6A436CC838}" srcOrd="0" destOrd="0" presId="urn:microsoft.com/office/officeart/2005/8/layout/hList1"/>
    <dgm:cxn modelId="{3CA3DB94-16F7-485C-ADD2-2695BC460377}" type="presParOf" srcId="{79A219D2-01BA-4958-AA86-EF2535FCFD7B}" destId="{EC715864-ACE6-4A71-A732-EDF5DDFC919E}" srcOrd="1" destOrd="0" presId="urn:microsoft.com/office/officeart/2005/8/layout/hList1"/>
    <dgm:cxn modelId="{1B115F48-4574-4FBD-994F-CCA1121F047D}" type="presParOf" srcId="{39392C64-4D5C-4B8B-AB32-76E4D2EDF819}" destId="{2B443EDB-7067-4059-8748-30844F011D67}" srcOrd="5" destOrd="0" presId="urn:microsoft.com/office/officeart/2005/8/layout/hList1"/>
    <dgm:cxn modelId="{6531B4D8-2F2F-40DF-8E16-11CADE67DBB9}" type="presParOf" srcId="{39392C64-4D5C-4B8B-AB32-76E4D2EDF819}" destId="{002FFFE7-F937-435D-9201-98D434F35C57}" srcOrd="6" destOrd="0" presId="urn:microsoft.com/office/officeart/2005/8/layout/hList1"/>
    <dgm:cxn modelId="{033A8992-5FB8-4926-92BE-B3A8C3F16B68}" type="presParOf" srcId="{002FFFE7-F937-435D-9201-98D434F35C57}" destId="{1298266C-71DE-437E-A037-8CA96044A242}" srcOrd="0" destOrd="0" presId="urn:microsoft.com/office/officeart/2005/8/layout/hList1"/>
    <dgm:cxn modelId="{85B15080-1751-43D2-AE0D-6B7B9343C305}" type="presParOf" srcId="{002FFFE7-F937-435D-9201-98D434F35C57}" destId="{036E2860-D672-4917-9EEE-F6BD58E5F7E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50F61FF4-1003-4263-A7E2-FAD4579E6DE8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277D4310-0699-47B0-BEA9-D48DF1CBA81A}">
      <dgm:prSet phldr="0" phldrT="[Текст]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КОМПЕТЕНЦИИ И ЭКСПЕРТИЗА</a:t>
          </a:r>
          <a:endParaRPr/>
        </a:p>
      </dgm:t>
    </dgm:pt>
    <dgm:pt modelId="{9306B136-E53E-40E1-901F-8CE130BD8594}" type="parTrans" cxnId="{6C56AC15-DCFC-4ACF-B640-728725A63AB3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3EF5FA52-CD34-4A45-9D56-C513610D689B}" type="sibTrans" cxnId="{6C56AC15-DCFC-4ACF-B640-728725A63AB3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AA83017A-7497-49D1-9EA8-D384B2ABA917}">
      <dgm:prSet phldr="0" phldrT="[Текст]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Текст</a:t>
          </a:r>
          <a:endParaRPr/>
        </a:p>
      </dgm:t>
    </dgm:pt>
    <dgm:pt modelId="{96DCDFCD-D968-4DA0-A044-959DD7A050D4}" type="parTrans" cxnId="{9E98B35B-7B96-4A14-B6E5-4F22141169A6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7AAC2E0D-C702-48A0-9CEF-793D9C4A7881}" type="sibTrans" cxnId="{9E98B35B-7B96-4A14-B6E5-4F22141169A6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47FAF62D-AC5F-47F5-8A89-E5E6C6AA8745}">
      <dgm:prSet phldr="0" phldrT="[Текст]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Текст</a:t>
          </a:r>
          <a:endParaRPr/>
        </a:p>
      </dgm:t>
    </dgm:pt>
    <dgm:pt modelId="{1B46CB69-F93C-45BB-A77F-6A37F84F84F1}" type="parTrans" cxnId="{DC81512C-1600-43EB-88FC-3372D67DB637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BBD2F1C5-BDD5-4974-B9A2-0CBF80C44F68}" type="sibTrans" cxnId="{DC81512C-1600-43EB-88FC-3372D67DB637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6B3CE13D-2B76-4B21-A7E2-BFDD440A5470}">
      <dgm:prSet phldr="0" phldrT="[Текст]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ФИНАНСИРОВАНИЕ</a:t>
          </a:r>
          <a:endParaRPr/>
        </a:p>
      </dgm:t>
    </dgm:pt>
    <dgm:pt modelId="{8B040C56-4635-49CC-B8FB-2C4142588753}" type="parTrans" cxnId="{C740BFCC-919D-432C-9E32-20837B234DCD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458E2D27-B0C0-49F9-9398-D983832520B2}" type="sibTrans" cxnId="{C740BFCC-919D-432C-9E32-20837B234DCD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6537940B-D1D9-422E-8E15-22755660FE4C}">
      <dgm:prSet phldr="0" phldrT="[Текст]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Текст</a:t>
          </a:r>
          <a:endParaRPr/>
        </a:p>
      </dgm:t>
    </dgm:pt>
    <dgm:pt modelId="{CDFE429A-03D0-4C69-977B-D5C0983F613B}" type="parTrans" cxnId="{63E99B9D-E2F4-417B-B48F-C059043B4F22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D7ECF64A-D5F1-4317-9AA6-3FF34A6CA4B5}" type="sibTrans" cxnId="{63E99B9D-E2F4-417B-B48F-C059043B4F22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450D7078-230E-4BC8-A5A6-B975D4B8CF3C}">
      <dgm:prSet phldr="0" phldrT="[Текст]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Текст</a:t>
          </a:r>
          <a:endParaRPr/>
        </a:p>
      </dgm:t>
    </dgm:pt>
    <dgm:pt modelId="{7A0A4EA4-7A28-45F7-BF9E-46BEF4A29C7B}" type="parTrans" cxnId="{9817EDA4-4BF6-496B-B735-D293868CAC94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DB4C36D1-66EC-437B-898D-0FB12BC7484B}" type="sibTrans" cxnId="{9817EDA4-4BF6-496B-B735-D293868CAC94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3E659087-DD1D-4B25-9A7F-CFED540F94B1}">
      <dgm:prSet phldr="0" phldrT="[Текст]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ПРОДВИЖЕНИЕ</a:t>
          </a:r>
          <a:endParaRPr/>
        </a:p>
      </dgm:t>
    </dgm:pt>
    <dgm:pt modelId="{2A615480-BDD7-44DF-9C4D-FF9FC974E464}" type="parTrans" cxnId="{33AEC313-A023-4873-90A6-886A35C4AF1A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FF3C7A39-3629-4CE3-A3B0-64ED079F20B2}" type="sibTrans" cxnId="{33AEC313-A023-4873-90A6-886A35C4AF1A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22FE78A1-9EEE-4ED3-B61A-4C2C9313D80A}">
      <dgm:prSet phldr="0" phldrT="[Текст]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Текст</a:t>
          </a:r>
          <a:endParaRPr/>
        </a:p>
      </dgm:t>
    </dgm:pt>
    <dgm:pt modelId="{90C405D9-A598-4BD6-B0EE-4F306FBC99C6}" type="parTrans" cxnId="{E0AA8DFA-3BF6-4352-B369-302F87D24F1E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7519F9FF-EBE7-4A3E-8C9F-0DF569A133A3}" type="sibTrans" cxnId="{E0AA8DFA-3BF6-4352-B369-302F87D24F1E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21130146-03A7-44C1-8644-6C64C39B8BDB}">
      <dgm:prSet phldr="0" phldrT="[Текст]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Текст</a:t>
          </a:r>
          <a:endParaRPr/>
        </a:p>
      </dgm:t>
    </dgm:pt>
    <dgm:pt modelId="{DCFD9D7A-0B06-43A2-A16F-11F45F7C7152}" type="parTrans" cxnId="{EFAB36C6-8A2A-441C-AD13-ADC04F7B22E8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99C90BE7-D359-456F-8A1E-DFFA5A8EC78D}" type="sibTrans" cxnId="{EFAB36C6-8A2A-441C-AD13-ADC04F7B22E8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E400EA69-5C41-401E-8C88-D7B06D00E097}">
      <dgm:prSet phldrT="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ПАРТНЕРСТВА</a:t>
          </a:r>
          <a:endParaRPr/>
        </a:p>
      </dgm:t>
    </dgm:pt>
    <dgm:pt modelId="{8E2BA08E-1379-4A2D-B071-924F6D541B53}" type="parTrans" cxnId="{C6D87366-FE87-4FD5-88F9-C50ACBBD9E7F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68A3089B-4C72-4641-8C32-BA85B8CA5C78}" type="sibTrans" cxnId="{C6D87366-FE87-4FD5-88F9-C50ACBBD9E7F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888E4093-FA78-4E72-8BA8-05AB034CA162}">
      <dgm:prSet phldrT="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Текст</a:t>
          </a:r>
          <a:endParaRPr/>
        </a:p>
      </dgm:t>
    </dgm:pt>
    <dgm:pt modelId="{B44F448B-2F6C-4878-A769-1BB4EC3BC343}" type="parTrans" cxnId="{3D01B745-B2AC-4044-8CCA-BFC1D81622D0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E36A17FC-D5BF-420F-A98F-1484F9D4D4C5}" type="sibTrans" cxnId="{3D01B745-B2AC-4044-8CCA-BFC1D81622D0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DB6E0A8A-B2B4-4EA0-A91F-454DB025B0D4}">
      <dgm:prSet phldrT="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Текст</a:t>
          </a:r>
          <a:endParaRPr/>
        </a:p>
      </dgm:t>
    </dgm:pt>
    <dgm:pt modelId="{11EACA42-B5A5-4C99-8718-0E4201A6902E}" type="parTrans" cxnId="{177FE38D-F7A1-4976-A016-27F510A3A894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99A2F216-A1EA-4FC0-89E3-A3D3B1F6F468}" type="sibTrans" cxnId="{177FE38D-F7A1-4976-A016-27F510A3A894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39392C64-4D5C-4B8B-AB32-76E4D2EDF819}" type="pres">
      <dgm:prSet presAssocID="{50F61FF4-1003-4263-A7E2-FAD4579E6DE8}" presName="Name0" presStyleCnt="0">
        <dgm:presLayoutVars>
          <dgm:dir val="norm"/>
          <dgm:animLvl val="lvl"/>
          <dgm:resizeHandles val="exact"/>
        </dgm:presLayoutVars>
      </dgm:prSet>
      <dgm:spPr bwMode="auto"/>
    </dgm:pt>
    <dgm:pt modelId="{30814694-080C-4644-A240-08418EC91F39}" type="pres">
      <dgm:prSet presAssocID="{277D4310-0699-47B0-BEA9-D48DF1CBA81A}" presName="composite" presStyleCnt="0"/>
      <dgm:spPr bwMode="auto"/>
    </dgm:pt>
    <dgm:pt modelId="{A3284BE2-B04E-4AA7-AA49-6D027564A34F}" type="pres">
      <dgm:prSet presAssocID="{277D4310-0699-47B0-BEA9-D48DF1CBA81A}" presName="parTx" presStyleLbl="alignNode1" presStyleIdx="0" presStyleCnt="4">
        <dgm:presLayoutVars>
          <dgm:chMax val="0"/>
          <dgm:chPref val="0"/>
          <dgm:bulletEnabled val="1"/>
        </dgm:presLayoutVars>
      </dgm:prSet>
      <dgm:spPr bwMode="auto"/>
    </dgm:pt>
    <dgm:pt modelId="{290ADE13-9F6A-47AA-A13B-D884602992A5}" type="pres">
      <dgm:prSet presAssocID="{277D4310-0699-47B0-BEA9-D48DF1CBA81A}" presName="desTx" presStyleLbl="alignAccFollowNode1" presStyleIdx="0" presStyleCnt="4">
        <dgm:presLayoutVars>
          <dgm:bulletEnabled val="1"/>
        </dgm:presLayoutVars>
      </dgm:prSet>
      <dgm:spPr bwMode="auto"/>
    </dgm:pt>
    <dgm:pt modelId="{0C303D3F-B154-47F0-A948-DC3FED3FDFE2}" type="pres">
      <dgm:prSet presAssocID="{3EF5FA52-CD34-4A45-9D56-C513610D689B}" presName="space" presStyleCnt="0"/>
      <dgm:spPr bwMode="auto"/>
    </dgm:pt>
    <dgm:pt modelId="{93B4ADDD-EBAA-4CEB-AFA1-A95DADAAB6E0}" type="pres">
      <dgm:prSet presAssocID="{6B3CE13D-2B76-4B21-A7E2-BFDD440A5470}" presName="composite" presStyleCnt="0"/>
      <dgm:spPr bwMode="auto"/>
    </dgm:pt>
    <dgm:pt modelId="{ABF5B616-156B-4ED8-8B76-4A20DBB4285B}" type="pres">
      <dgm:prSet presAssocID="{6B3CE13D-2B76-4B21-A7E2-BFDD440A5470}" presName="parTx" presStyleLbl="alignNode1" presStyleIdx="1" presStyleCnt="4">
        <dgm:presLayoutVars>
          <dgm:chMax val="0"/>
          <dgm:chPref val="0"/>
          <dgm:bulletEnabled val="1"/>
        </dgm:presLayoutVars>
      </dgm:prSet>
      <dgm:spPr bwMode="auto"/>
    </dgm:pt>
    <dgm:pt modelId="{BCC869DD-795B-48B0-A5CE-656CDFABEE92}" type="pres">
      <dgm:prSet presAssocID="{6B3CE13D-2B76-4B21-A7E2-BFDD440A5470}" presName="desTx" presStyleLbl="alignAccFollowNode1" presStyleIdx="1" presStyleCnt="4">
        <dgm:presLayoutVars>
          <dgm:bulletEnabled val="1"/>
        </dgm:presLayoutVars>
      </dgm:prSet>
      <dgm:spPr bwMode="auto"/>
    </dgm:pt>
    <dgm:pt modelId="{6C89A457-9200-4CC1-BE20-A36DF2519EA5}" type="pres">
      <dgm:prSet presAssocID="{458E2D27-B0C0-49F9-9398-D983832520B2}" presName="space" presStyleCnt="0"/>
      <dgm:spPr bwMode="auto"/>
    </dgm:pt>
    <dgm:pt modelId="{79A219D2-01BA-4958-AA86-EF2535FCFD7B}" type="pres">
      <dgm:prSet presAssocID="{3E659087-DD1D-4B25-9A7F-CFED540F94B1}" presName="composite" presStyleCnt="0"/>
      <dgm:spPr bwMode="auto"/>
    </dgm:pt>
    <dgm:pt modelId="{3829C460-9316-4C39-BB35-EE6A436CC838}" type="pres">
      <dgm:prSet presAssocID="{3E659087-DD1D-4B25-9A7F-CFED540F94B1}" presName="parTx" presStyleLbl="alignNode1" presStyleIdx="2" presStyleCnt="4">
        <dgm:presLayoutVars>
          <dgm:chMax val="0"/>
          <dgm:chPref val="0"/>
          <dgm:bulletEnabled val="1"/>
        </dgm:presLayoutVars>
      </dgm:prSet>
      <dgm:spPr bwMode="auto"/>
    </dgm:pt>
    <dgm:pt modelId="{EC715864-ACE6-4A71-A732-EDF5DDFC919E}" type="pres">
      <dgm:prSet presAssocID="{3E659087-DD1D-4B25-9A7F-CFED540F94B1}" presName="desTx" presStyleLbl="alignAccFollowNode1" presStyleIdx="2" presStyleCnt="4">
        <dgm:presLayoutVars>
          <dgm:bulletEnabled val="1"/>
        </dgm:presLayoutVars>
      </dgm:prSet>
      <dgm:spPr bwMode="auto"/>
    </dgm:pt>
    <dgm:pt modelId="{2B443EDB-7067-4059-8748-30844F011D67}" type="pres">
      <dgm:prSet presAssocID="{FF3C7A39-3629-4CE3-A3B0-64ED079F20B2}" presName="space" presStyleCnt="0"/>
      <dgm:spPr bwMode="auto"/>
    </dgm:pt>
    <dgm:pt modelId="{002FFFE7-F937-435D-9201-98D434F35C57}" type="pres">
      <dgm:prSet presAssocID="{E400EA69-5C41-401E-8C88-D7B06D00E097}" presName="composite" presStyleCnt="0"/>
      <dgm:spPr bwMode="auto"/>
    </dgm:pt>
    <dgm:pt modelId="{1298266C-71DE-437E-A037-8CA96044A242}" type="pres">
      <dgm:prSet presAssocID="{E400EA69-5C41-401E-8C88-D7B06D00E097}" presName="parTx" presStyleLbl="alignNode1" presStyleIdx="3" presStyleCnt="4">
        <dgm:presLayoutVars>
          <dgm:chMax val="0"/>
          <dgm:chPref val="0"/>
          <dgm:bulletEnabled val="1"/>
        </dgm:presLayoutVars>
      </dgm:prSet>
      <dgm:spPr bwMode="auto"/>
    </dgm:pt>
    <dgm:pt modelId="{036E2860-D672-4917-9EEE-F6BD58E5F7E0}" type="pres">
      <dgm:prSet presAssocID="{E400EA69-5C41-401E-8C88-D7B06D00E097}" presName="desTx" presStyleLbl="alignAccFollowNode1" presStyleIdx="3" presStyleCnt="4">
        <dgm:presLayoutVars>
          <dgm:bulletEnabled val="1"/>
        </dgm:presLayoutVars>
      </dgm:prSet>
      <dgm:spPr bwMode="auto"/>
    </dgm:pt>
  </dgm:ptLst>
  <dgm:cxnLst>
    <dgm:cxn modelId="{33AEC313-A023-4873-90A6-886A35C4AF1A}" srcId="{50F61FF4-1003-4263-A7E2-FAD4579E6DE8}" destId="{3E659087-DD1D-4B25-9A7F-CFED540F94B1}" srcOrd="2" destOrd="0" parTransId="{2A615480-BDD7-44DF-9C4D-FF9FC974E464}" sibTransId="{FF3C7A39-3629-4CE3-A3B0-64ED079F20B2}"/>
    <dgm:cxn modelId="{6C56AC15-DCFC-4ACF-B640-728725A63AB3}" srcId="{50F61FF4-1003-4263-A7E2-FAD4579E6DE8}" destId="{277D4310-0699-47B0-BEA9-D48DF1CBA81A}" srcOrd="0" destOrd="0" parTransId="{9306B136-E53E-40E1-901F-8CE130BD8594}" sibTransId="{3EF5FA52-CD34-4A45-9D56-C513610D689B}"/>
    <dgm:cxn modelId="{43693E1E-CD5D-4F99-9310-8E6FD080C0F9}" type="presOf" srcId="{450D7078-230E-4BC8-A5A6-B975D4B8CF3C}" destId="{BCC869DD-795B-48B0-A5CE-656CDFABEE92}" srcOrd="0" destOrd="1" presId="urn:microsoft.com/office/officeart/2005/8/layout/hList1"/>
    <dgm:cxn modelId="{EF55F624-09EF-45F4-9D93-6072BC4A0968}" type="presOf" srcId="{AA83017A-7497-49D1-9EA8-D384B2ABA917}" destId="{290ADE13-9F6A-47AA-A13B-D884602992A5}" srcOrd="0" destOrd="0" presId="urn:microsoft.com/office/officeart/2005/8/layout/hList1"/>
    <dgm:cxn modelId="{DC81512C-1600-43EB-88FC-3372D67DB637}" srcId="{277D4310-0699-47B0-BEA9-D48DF1CBA81A}" destId="{47FAF62D-AC5F-47F5-8A89-E5E6C6AA8745}" srcOrd="1" destOrd="0" parTransId="{1B46CB69-F93C-45BB-A77F-6A37F84F84F1}" sibTransId="{BBD2F1C5-BDD5-4974-B9A2-0CBF80C44F68}"/>
    <dgm:cxn modelId="{A8C99630-2A27-4EF7-A980-7958A161406D}" type="presOf" srcId="{E400EA69-5C41-401E-8C88-D7B06D00E097}" destId="{1298266C-71DE-437E-A037-8CA96044A242}" srcOrd="0" destOrd="0" presId="urn:microsoft.com/office/officeart/2005/8/layout/hList1"/>
    <dgm:cxn modelId="{BEABE23B-AB11-4C62-8DC6-7C9CF03EDA26}" type="presOf" srcId="{888E4093-FA78-4E72-8BA8-05AB034CA162}" destId="{036E2860-D672-4917-9EEE-F6BD58E5F7E0}" srcOrd="0" destOrd="0" presId="urn:microsoft.com/office/officeart/2005/8/layout/hList1"/>
    <dgm:cxn modelId="{9E98B35B-7B96-4A14-B6E5-4F22141169A6}" srcId="{277D4310-0699-47B0-BEA9-D48DF1CBA81A}" destId="{AA83017A-7497-49D1-9EA8-D384B2ABA917}" srcOrd="0" destOrd="0" parTransId="{96DCDFCD-D968-4DA0-A044-959DD7A050D4}" sibTransId="{7AAC2E0D-C702-48A0-9CEF-793D9C4A7881}"/>
    <dgm:cxn modelId="{BFBDDC42-515D-4BE3-AE6B-F1435D4940F0}" type="presOf" srcId="{22FE78A1-9EEE-4ED3-B61A-4C2C9313D80A}" destId="{EC715864-ACE6-4A71-A732-EDF5DDFC919E}" srcOrd="0" destOrd="0" presId="urn:microsoft.com/office/officeart/2005/8/layout/hList1"/>
    <dgm:cxn modelId="{3D01B745-B2AC-4044-8CCA-BFC1D81622D0}" srcId="{E400EA69-5C41-401E-8C88-D7B06D00E097}" destId="{888E4093-FA78-4E72-8BA8-05AB034CA162}" srcOrd="0" destOrd="0" parTransId="{B44F448B-2F6C-4878-A769-1BB4EC3BC343}" sibTransId="{E36A17FC-D5BF-420F-A98F-1484F9D4D4C5}"/>
    <dgm:cxn modelId="{C6D87366-FE87-4FD5-88F9-C50ACBBD9E7F}" srcId="{50F61FF4-1003-4263-A7E2-FAD4579E6DE8}" destId="{E400EA69-5C41-401E-8C88-D7B06D00E097}" srcOrd="3" destOrd="0" parTransId="{8E2BA08E-1379-4A2D-B071-924F6D541B53}" sibTransId="{68A3089B-4C72-4641-8C32-BA85B8CA5C78}"/>
    <dgm:cxn modelId="{2C904253-15BE-402E-A26A-8CEF9C42B6F2}" type="presOf" srcId="{6B3CE13D-2B76-4B21-A7E2-BFDD440A5470}" destId="{ABF5B616-156B-4ED8-8B76-4A20DBB4285B}" srcOrd="0" destOrd="0" presId="urn:microsoft.com/office/officeart/2005/8/layout/hList1"/>
    <dgm:cxn modelId="{05FD7E74-B66C-4C9B-A12B-821207DA9B38}" type="presOf" srcId="{277D4310-0699-47B0-BEA9-D48DF1CBA81A}" destId="{A3284BE2-B04E-4AA7-AA49-6D027564A34F}" srcOrd="0" destOrd="0" presId="urn:microsoft.com/office/officeart/2005/8/layout/hList1"/>
    <dgm:cxn modelId="{177FE38D-F7A1-4976-A016-27F510A3A894}" srcId="{E400EA69-5C41-401E-8C88-D7B06D00E097}" destId="{DB6E0A8A-B2B4-4EA0-A91F-454DB025B0D4}" srcOrd="1" destOrd="0" parTransId="{11EACA42-B5A5-4C99-8718-0E4201A6902E}" sibTransId="{99A2F216-A1EA-4FC0-89E3-A3D3B1F6F468}"/>
    <dgm:cxn modelId="{FA84CD8F-BB2E-4AD3-8215-0E5BC0D522E6}" type="presOf" srcId="{50F61FF4-1003-4263-A7E2-FAD4579E6DE8}" destId="{39392C64-4D5C-4B8B-AB32-76E4D2EDF819}" srcOrd="0" destOrd="0" presId="urn:microsoft.com/office/officeart/2005/8/layout/hList1"/>
    <dgm:cxn modelId="{56EC9B93-067F-4923-9915-F633AC161B1F}" type="presOf" srcId="{6537940B-D1D9-422E-8E15-22755660FE4C}" destId="{BCC869DD-795B-48B0-A5CE-656CDFABEE92}" srcOrd="0" destOrd="0" presId="urn:microsoft.com/office/officeart/2005/8/layout/hList1"/>
    <dgm:cxn modelId="{42691C96-2E82-4EC2-99D2-45E7EC4B7CEB}" type="presOf" srcId="{DB6E0A8A-B2B4-4EA0-A91F-454DB025B0D4}" destId="{036E2860-D672-4917-9EEE-F6BD58E5F7E0}" srcOrd="0" destOrd="1" presId="urn:microsoft.com/office/officeart/2005/8/layout/hList1"/>
    <dgm:cxn modelId="{63E99B9D-E2F4-417B-B48F-C059043B4F22}" srcId="{6B3CE13D-2B76-4B21-A7E2-BFDD440A5470}" destId="{6537940B-D1D9-422E-8E15-22755660FE4C}" srcOrd="0" destOrd="0" parTransId="{CDFE429A-03D0-4C69-977B-D5C0983F613B}" sibTransId="{D7ECF64A-D5F1-4317-9AA6-3FF34A6CA4B5}"/>
    <dgm:cxn modelId="{9817EDA4-4BF6-496B-B735-D293868CAC94}" srcId="{6B3CE13D-2B76-4B21-A7E2-BFDD440A5470}" destId="{450D7078-230E-4BC8-A5A6-B975D4B8CF3C}" srcOrd="1" destOrd="0" parTransId="{7A0A4EA4-7A28-45F7-BF9E-46BEF4A29C7B}" sibTransId="{DB4C36D1-66EC-437B-898D-0FB12BC7484B}"/>
    <dgm:cxn modelId="{D8E632AC-444A-4139-9289-839F698B012E}" type="presOf" srcId="{21130146-03A7-44C1-8644-6C64C39B8BDB}" destId="{EC715864-ACE6-4A71-A732-EDF5DDFC919E}" srcOrd="0" destOrd="1" presId="urn:microsoft.com/office/officeart/2005/8/layout/hList1"/>
    <dgm:cxn modelId="{EFAB36C6-8A2A-441C-AD13-ADC04F7B22E8}" srcId="{3E659087-DD1D-4B25-9A7F-CFED540F94B1}" destId="{21130146-03A7-44C1-8644-6C64C39B8BDB}" srcOrd="1" destOrd="0" parTransId="{DCFD9D7A-0B06-43A2-A16F-11F45F7C7152}" sibTransId="{99C90BE7-D359-456F-8A1E-DFFA5A8EC78D}"/>
    <dgm:cxn modelId="{C740BFCC-919D-432C-9E32-20837B234DCD}" srcId="{50F61FF4-1003-4263-A7E2-FAD4579E6DE8}" destId="{6B3CE13D-2B76-4B21-A7E2-BFDD440A5470}" srcOrd="1" destOrd="0" parTransId="{8B040C56-4635-49CC-B8FB-2C4142588753}" sibTransId="{458E2D27-B0C0-49F9-9398-D983832520B2}"/>
    <dgm:cxn modelId="{EE96DFCE-AA4A-4910-A763-868DC56CE701}" type="presOf" srcId="{3E659087-DD1D-4B25-9A7F-CFED540F94B1}" destId="{3829C460-9316-4C39-BB35-EE6A436CC838}" srcOrd="0" destOrd="0" presId="urn:microsoft.com/office/officeart/2005/8/layout/hList1"/>
    <dgm:cxn modelId="{06B246D5-8A82-403C-BAEA-DD662B16E8D6}" type="presOf" srcId="{47FAF62D-AC5F-47F5-8A89-E5E6C6AA8745}" destId="{290ADE13-9F6A-47AA-A13B-D884602992A5}" srcOrd="0" destOrd="1" presId="urn:microsoft.com/office/officeart/2005/8/layout/hList1"/>
    <dgm:cxn modelId="{E0AA8DFA-3BF6-4352-B369-302F87D24F1E}" srcId="{3E659087-DD1D-4B25-9A7F-CFED540F94B1}" destId="{22FE78A1-9EEE-4ED3-B61A-4C2C9313D80A}" srcOrd="0" destOrd="0" parTransId="{90C405D9-A598-4BD6-B0EE-4F306FBC99C6}" sibTransId="{7519F9FF-EBE7-4A3E-8C9F-0DF569A133A3}"/>
    <dgm:cxn modelId="{45F3589F-A6F2-4C49-895B-8B488DA366DD}" type="presParOf" srcId="{39392C64-4D5C-4B8B-AB32-76E4D2EDF819}" destId="{30814694-080C-4644-A240-08418EC91F39}" srcOrd="0" destOrd="0" presId="urn:microsoft.com/office/officeart/2005/8/layout/hList1"/>
    <dgm:cxn modelId="{E830D576-FA96-4596-882B-C5184596FAD2}" type="presParOf" srcId="{30814694-080C-4644-A240-08418EC91F39}" destId="{A3284BE2-B04E-4AA7-AA49-6D027564A34F}" srcOrd="0" destOrd="0" presId="urn:microsoft.com/office/officeart/2005/8/layout/hList1"/>
    <dgm:cxn modelId="{74EB1B8C-DB39-45D3-8CFF-DCEDD1CF3F55}" type="presParOf" srcId="{30814694-080C-4644-A240-08418EC91F39}" destId="{290ADE13-9F6A-47AA-A13B-D884602992A5}" srcOrd="1" destOrd="0" presId="urn:microsoft.com/office/officeart/2005/8/layout/hList1"/>
    <dgm:cxn modelId="{A8AEA300-72BE-469B-B1CC-F81E587D7B10}" type="presParOf" srcId="{39392C64-4D5C-4B8B-AB32-76E4D2EDF819}" destId="{0C303D3F-B154-47F0-A948-DC3FED3FDFE2}" srcOrd="1" destOrd="0" presId="urn:microsoft.com/office/officeart/2005/8/layout/hList1"/>
    <dgm:cxn modelId="{823867E4-6059-4414-8732-7B05BF4CECC0}" type="presParOf" srcId="{39392C64-4D5C-4B8B-AB32-76E4D2EDF819}" destId="{93B4ADDD-EBAA-4CEB-AFA1-A95DADAAB6E0}" srcOrd="2" destOrd="0" presId="urn:microsoft.com/office/officeart/2005/8/layout/hList1"/>
    <dgm:cxn modelId="{B9AEBBF7-5267-41B5-92AE-997AE2963E9D}" type="presParOf" srcId="{93B4ADDD-EBAA-4CEB-AFA1-A95DADAAB6E0}" destId="{ABF5B616-156B-4ED8-8B76-4A20DBB4285B}" srcOrd="0" destOrd="0" presId="urn:microsoft.com/office/officeart/2005/8/layout/hList1"/>
    <dgm:cxn modelId="{5259AD02-A271-4D3E-B856-B2301E7B741B}" type="presParOf" srcId="{93B4ADDD-EBAA-4CEB-AFA1-A95DADAAB6E0}" destId="{BCC869DD-795B-48B0-A5CE-656CDFABEE92}" srcOrd="1" destOrd="0" presId="urn:microsoft.com/office/officeart/2005/8/layout/hList1"/>
    <dgm:cxn modelId="{6B28C240-C4A0-4EB8-83BA-F96117A6C8B8}" type="presParOf" srcId="{39392C64-4D5C-4B8B-AB32-76E4D2EDF819}" destId="{6C89A457-9200-4CC1-BE20-A36DF2519EA5}" srcOrd="3" destOrd="0" presId="urn:microsoft.com/office/officeart/2005/8/layout/hList1"/>
    <dgm:cxn modelId="{DCE0CFEB-D9B3-44F2-9248-118A4F6525F9}" type="presParOf" srcId="{39392C64-4D5C-4B8B-AB32-76E4D2EDF819}" destId="{79A219D2-01BA-4958-AA86-EF2535FCFD7B}" srcOrd="4" destOrd="0" presId="urn:microsoft.com/office/officeart/2005/8/layout/hList1"/>
    <dgm:cxn modelId="{A8132625-71B7-454A-905A-915986C342FB}" type="presParOf" srcId="{79A219D2-01BA-4958-AA86-EF2535FCFD7B}" destId="{3829C460-9316-4C39-BB35-EE6A436CC838}" srcOrd="0" destOrd="0" presId="urn:microsoft.com/office/officeart/2005/8/layout/hList1"/>
    <dgm:cxn modelId="{3CA3DB94-16F7-485C-ADD2-2695BC460377}" type="presParOf" srcId="{79A219D2-01BA-4958-AA86-EF2535FCFD7B}" destId="{EC715864-ACE6-4A71-A732-EDF5DDFC919E}" srcOrd="1" destOrd="0" presId="urn:microsoft.com/office/officeart/2005/8/layout/hList1"/>
    <dgm:cxn modelId="{1B115F48-4574-4FBD-994F-CCA1121F047D}" type="presParOf" srcId="{39392C64-4D5C-4B8B-AB32-76E4D2EDF819}" destId="{2B443EDB-7067-4059-8748-30844F011D67}" srcOrd="5" destOrd="0" presId="urn:microsoft.com/office/officeart/2005/8/layout/hList1"/>
    <dgm:cxn modelId="{6531B4D8-2F2F-40DF-8E16-11CADE67DBB9}" type="presParOf" srcId="{39392C64-4D5C-4B8B-AB32-76E4D2EDF819}" destId="{002FFFE7-F937-435D-9201-98D434F35C57}" srcOrd="6" destOrd="0" presId="urn:microsoft.com/office/officeart/2005/8/layout/hList1"/>
    <dgm:cxn modelId="{033A8992-5FB8-4926-92BE-B3A8C3F16B68}" type="presParOf" srcId="{002FFFE7-F937-435D-9201-98D434F35C57}" destId="{1298266C-71DE-437E-A037-8CA96044A242}" srcOrd="0" destOrd="0" presId="urn:microsoft.com/office/officeart/2005/8/layout/hList1"/>
    <dgm:cxn modelId="{85B15080-1751-43D2-AE0D-6B7B9343C305}" type="presParOf" srcId="{002FFFE7-F937-435D-9201-98D434F35C57}" destId="{036E2860-D672-4917-9EEE-F6BD58E5F7E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rawing1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1777569825" name=""/>
      <dsp:cNvGrpSpPr/>
    </dsp:nvGrpSpPr>
    <dsp:grpSpPr bwMode="auto">
      <a:xfrm>
        <a:off x="0" y="0"/>
        <a:ext cx="18626221" cy="6935153"/>
        <a:chOff x="0" y="0"/>
        <a:chExt cx="18626221" cy="6935153"/>
      </a:xfrm>
    </dsp:grpSpPr>
    <dsp:sp modelId="{65C953A6-853B-4B33-B72F-22C2B8B774D4}">
      <dsp:nvSpPr>
        <dsp:cNvPr id="0" name=""/>
        <dsp:cNvSpPr/>
      </dsp:nvSpPr>
      <dsp:spPr bwMode="auto">
        <a:xfrm>
          <a:off x="7003" y="1694909"/>
          <a:ext cx="4210908" cy="161285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rgbClr val="000000"/>
        </a:lnRef>
        <a:fillRef idx="3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227583" tIns="130047" rIns="227583" bIns="130047" numCol="1" spcCol="1270" rtlCol="0" fromWordArt="0" anchor="ctr" anchorCtr="0" forceAA="0" upright="0" compatLnSpc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3200" b="1">
              <a:solidFill>
                <a:schemeClr val="tx1"/>
              </a:solidFill>
            </a:rPr>
            <a:t>ДЛЯ РЕГИОНА</a:t>
          </a:r>
          <a:endParaRPr sz="3200"/>
        </a:p>
      </dsp:txBody>
      <dsp:txXfrm>
        <a:off x="7003" y="1694909"/>
        <a:ext cx="4210908" cy="1612854"/>
      </dsp:txXfrm>
    </dsp:sp>
    <dsp:sp modelId="{4FB76896-D114-4BC9-99F9-8D73510FA186}">
      <dsp:nvSpPr>
        <dsp:cNvPr id="0" name=""/>
        <dsp:cNvSpPr/>
      </dsp:nvSpPr>
      <dsp:spPr bwMode="auto">
        <a:xfrm>
          <a:off x="7003" y="3307763"/>
          <a:ext cx="4210908" cy="1932480"/>
        </a:xfrm>
        <a:prstGeom prst="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  <a:alpha val="90000"/>
          </a:schemeClr>
        </a:solidFill>
        <a:ln w="9525" cap="flat" cmpd="sng" algn="ctr">
          <a:solidFill>
            <a:schemeClr val="accent5">
              <a:tint val="40000"/>
              <a:hueOff val="0"/>
              <a:satOff val="0"/>
              <a:lumOff val="0"/>
              <a:alphaOff val="0"/>
              <a:alpha val="9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rgbClr val="000000"/>
        </a:lnRef>
        <a:fillRef idx="1">
          <a:srgbClr val="000000"/>
        </a:fillRef>
        <a:effectRef idx="2">
          <a:srgbClr val="000000"/>
        </a:effectRef>
        <a:fontRef idx="minor"/>
      </dsp:style>
      <dsp:txBody>
        <a:bodyPr spcFirstLastPara="0" vertOverflow="overflow" horzOverflow="overflow" vert="horz" wrap="square" lIns="170688" tIns="170688" rIns="227584" bIns="256032" numCol="1" spcCol="1270" rtlCol="0" fromWordArt="0" anchor="t" anchorCtr="0" forceAA="0" upright="0" compatLnSpc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3200"/>
            <a:t>Текст</a:t>
          </a:r>
          <a:endParaRPr sz="3200"/>
        </a:p>
        <a:p>
          <a:pPr marL="285750" lvl="1" indent="-285750" algn="l" defTabSz="14224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3200"/>
            <a:t>Текст</a:t>
          </a:r>
          <a:endParaRPr sz="3200"/>
        </a:p>
        <a:p>
          <a:pPr marL="285750" lvl="1" indent="-285750" algn="l" defTabSz="14224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3200"/>
            <a:t>Текст</a:t>
          </a:r>
          <a:endParaRPr sz="3200"/>
        </a:p>
      </dsp:txBody>
      <dsp:txXfrm>
        <a:off x="7003" y="3307763"/>
        <a:ext cx="4210908" cy="1932480"/>
      </dsp:txXfrm>
    </dsp:sp>
    <dsp:sp modelId="{D8D82236-EE5C-463C-A6ED-507CBBF6E2AC}">
      <dsp:nvSpPr>
        <dsp:cNvPr id="0" name=""/>
        <dsp:cNvSpPr/>
      </dsp:nvSpPr>
      <dsp:spPr bwMode="auto">
        <a:xfrm>
          <a:off x="4807438" y="1694909"/>
          <a:ext cx="4210908" cy="1612854"/>
        </a:xfrm>
        <a:prstGeom prst="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rgbClr val="000000"/>
        </a:lnRef>
        <a:fillRef idx="3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227584" tIns="130047" rIns="227584" bIns="130047" numCol="1" spcCol="1270" rtlCol="0" fromWordArt="0" anchor="ctr" anchorCtr="0" forceAA="0" upright="0" compatLnSpc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3200" b="1">
              <a:solidFill>
                <a:schemeClr val="tx1"/>
              </a:solidFill>
            </a:rPr>
            <a:t>ДЛЯ ВУЗА</a:t>
          </a:r>
          <a:endParaRPr sz="3200"/>
        </a:p>
      </dsp:txBody>
      <dsp:txXfrm>
        <a:off x="4807438" y="1694909"/>
        <a:ext cx="4210908" cy="1612854"/>
      </dsp:txXfrm>
    </dsp:sp>
    <dsp:sp modelId="{B67CAEC4-5FB1-425D-81DB-25289AF742AE}">
      <dsp:nvSpPr>
        <dsp:cNvPr id="0" name=""/>
        <dsp:cNvSpPr/>
      </dsp:nvSpPr>
      <dsp:spPr bwMode="auto">
        <a:xfrm>
          <a:off x="4807438" y="3307763"/>
          <a:ext cx="4210908" cy="1932480"/>
        </a:xfrm>
        <a:prstGeom prst="rect">
          <a:avLst/>
        </a:prstGeom>
        <a:solidFill>
          <a:schemeClr val="accent5">
            <a:tint val="40000"/>
            <a:hueOff val="-3580161"/>
            <a:satOff val="16084"/>
            <a:lumOff val="1106"/>
            <a:alphaOff val="0"/>
            <a:alpha val="90000"/>
          </a:schemeClr>
        </a:solidFill>
        <a:ln w="9525" cap="flat" cmpd="sng" algn="ctr">
          <a:solidFill>
            <a:schemeClr val="accent5">
              <a:tint val="40000"/>
              <a:hueOff val="-3580161"/>
              <a:satOff val="16084"/>
              <a:lumOff val="1106"/>
              <a:alphaOff val="0"/>
              <a:alpha val="9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rgbClr val="000000"/>
        </a:lnRef>
        <a:fillRef idx="1">
          <a:srgbClr val="000000"/>
        </a:fillRef>
        <a:effectRef idx="2">
          <a:srgbClr val="000000"/>
        </a:effectRef>
        <a:fontRef idx="minor"/>
      </dsp:style>
      <dsp:txBody>
        <a:bodyPr spcFirstLastPara="0" vertOverflow="overflow" horzOverflow="overflow" vert="horz" wrap="square" lIns="170688" tIns="170688" rIns="227584" bIns="256032" numCol="1" spcCol="1270" rtlCol="0" fromWordArt="0" anchor="t" anchorCtr="0" forceAA="0" upright="0" compatLnSpc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3200"/>
            <a:t>Текст</a:t>
          </a:r>
          <a:endParaRPr sz="3200"/>
        </a:p>
        <a:p>
          <a:pPr marL="285750" lvl="1" indent="-285750" algn="l" defTabSz="14224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3200"/>
            <a:t>Текст</a:t>
          </a:r>
          <a:endParaRPr sz="3200"/>
        </a:p>
        <a:p>
          <a:pPr marL="285750" lvl="1" indent="-285750" algn="l" defTabSz="14224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3200"/>
            <a:t>Текст</a:t>
          </a:r>
          <a:endParaRPr sz="3200"/>
        </a:p>
      </dsp:txBody>
      <dsp:txXfrm>
        <a:off x="4807438" y="3307763"/>
        <a:ext cx="4210908" cy="1932480"/>
      </dsp:txXfrm>
    </dsp:sp>
    <dsp:sp modelId="{E790A4C1-AA2B-49B8-B2F0-25DAFD09BAC3}">
      <dsp:nvSpPr>
        <dsp:cNvPr id="0" name=""/>
        <dsp:cNvSpPr/>
      </dsp:nvSpPr>
      <dsp:spPr bwMode="auto">
        <a:xfrm>
          <a:off x="9607874" y="1694909"/>
          <a:ext cx="4210908" cy="1612854"/>
        </a:xfrm>
        <a:prstGeom prst="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rgbClr val="000000"/>
        </a:lnRef>
        <a:fillRef idx="3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227584" tIns="130048" rIns="227584" bIns="130048" numCol="1" spcCol="1270" rtlCol="0" fromWordArt="0" anchor="ctr" anchorCtr="0" forceAA="0" upright="0" compatLnSpc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3200" b="1">
              <a:solidFill>
                <a:schemeClr val="tx1"/>
              </a:solidFill>
            </a:rPr>
            <a:t>ДЛЯ ТЕХНОЛОГИЧЕСКОГО СУВЕРЕНИТЕТА</a:t>
          </a:r>
          <a:endParaRPr sz="3200"/>
        </a:p>
      </dsp:txBody>
      <dsp:txXfrm>
        <a:off x="9607874" y="1694909"/>
        <a:ext cx="4210908" cy="1612854"/>
      </dsp:txXfrm>
    </dsp:sp>
    <dsp:sp modelId="{44DB8DFA-A694-4799-93DA-300E1633565B}">
      <dsp:nvSpPr>
        <dsp:cNvPr id="0" name=""/>
        <dsp:cNvSpPr/>
      </dsp:nvSpPr>
      <dsp:spPr bwMode="auto">
        <a:xfrm>
          <a:off x="9607874" y="3307763"/>
          <a:ext cx="4210908" cy="1932480"/>
        </a:xfrm>
        <a:prstGeom prst="rect">
          <a:avLst/>
        </a:prstGeom>
        <a:solidFill>
          <a:schemeClr val="accent5">
            <a:tint val="40000"/>
            <a:hueOff val="-7160321"/>
            <a:satOff val="32169"/>
            <a:lumOff val="2211"/>
            <a:alphaOff val="0"/>
            <a:alpha val="90000"/>
          </a:schemeClr>
        </a:solidFill>
        <a:ln w="9525" cap="flat" cmpd="sng" algn="ctr">
          <a:solidFill>
            <a:schemeClr val="accent5">
              <a:tint val="40000"/>
              <a:hueOff val="-7160321"/>
              <a:satOff val="32169"/>
              <a:lumOff val="2211"/>
              <a:alphaOff val="0"/>
              <a:alpha val="9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rgbClr val="000000"/>
        </a:lnRef>
        <a:fillRef idx="1">
          <a:srgbClr val="000000"/>
        </a:fillRef>
        <a:effectRef idx="2">
          <a:srgbClr val="000000"/>
        </a:effectRef>
        <a:fontRef idx="minor"/>
      </dsp:style>
      <dsp:txBody>
        <a:bodyPr spcFirstLastPara="0" vertOverflow="overflow" horzOverflow="overflow" vert="horz" wrap="square" lIns="170688" tIns="170688" rIns="227584" bIns="256032" numCol="1" spcCol="1270" rtlCol="0" fromWordArt="0" anchor="t" anchorCtr="0" forceAA="0" upright="0" compatLnSpc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3200"/>
            <a:t>Текст</a:t>
          </a:r>
          <a:endParaRPr sz="3200"/>
        </a:p>
        <a:p>
          <a:pPr marL="285750" lvl="1" indent="-285750" algn="l" defTabSz="14224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3200"/>
            <a:t>Текст</a:t>
          </a:r>
          <a:endParaRPr sz="3200"/>
        </a:p>
        <a:p>
          <a:pPr marL="285750" lvl="1" indent="-285750" algn="l" defTabSz="14224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3200"/>
            <a:t>Текст</a:t>
          </a:r>
          <a:endParaRPr sz="3200"/>
        </a:p>
      </dsp:txBody>
      <dsp:txXfrm>
        <a:off x="9607874" y="3307763"/>
        <a:ext cx="4210908" cy="1932480"/>
      </dsp:txXfrm>
    </dsp:sp>
    <dsp:sp modelId="{02424B29-C1BA-44C5-B692-23C0CC8AE421}">
      <dsp:nvSpPr>
        <dsp:cNvPr id="0" name=""/>
        <dsp:cNvSpPr/>
      </dsp:nvSpPr>
      <dsp:spPr bwMode="auto">
        <a:xfrm>
          <a:off x="14408309" y="1694909"/>
          <a:ext cx="4210908" cy="1612854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rgbClr val="000000"/>
        </a:lnRef>
        <a:fillRef idx="3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227584" tIns="130048" rIns="227584" bIns="130048" numCol="1" spcCol="1270" rtlCol="0" fromWordArt="0" anchor="ctr" anchorCtr="0" forceAA="0" upright="0" compatLnSpc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3200" b="1">
              <a:solidFill>
                <a:schemeClr val="tx1"/>
              </a:solidFill>
            </a:rPr>
            <a:t>ДЛЯ ПОТЕНЦИАЛЬНОГО КЛИЕНТА</a:t>
          </a:r>
          <a:endParaRPr sz="3200"/>
        </a:p>
      </dsp:txBody>
      <dsp:txXfrm>
        <a:off x="14408309" y="1694909"/>
        <a:ext cx="4210908" cy="1612854"/>
      </dsp:txXfrm>
    </dsp:sp>
    <dsp:sp modelId="{96CD2FEE-8215-4477-92F2-1882509DF8D1}">
      <dsp:nvSpPr>
        <dsp:cNvPr id="0" name=""/>
        <dsp:cNvSpPr/>
      </dsp:nvSpPr>
      <dsp:spPr bwMode="auto">
        <a:xfrm>
          <a:off x="14408309" y="3307763"/>
          <a:ext cx="4210908" cy="1932480"/>
        </a:xfrm>
        <a:prstGeom prst="rect">
          <a:avLst/>
        </a:prstGeom>
        <a:solidFill>
          <a:schemeClr val="accent5">
            <a:tint val="40000"/>
            <a:hueOff val="-10740482"/>
            <a:satOff val="48253"/>
            <a:lumOff val="3317"/>
            <a:alphaOff val="0"/>
            <a:alpha val="90000"/>
          </a:schemeClr>
        </a:solidFill>
        <a:ln w="9525" cap="flat" cmpd="sng" algn="ctr">
          <a:solidFill>
            <a:schemeClr val="accent5">
              <a:tint val="40000"/>
              <a:hueOff val="-10740482"/>
              <a:satOff val="48253"/>
              <a:lumOff val="3317"/>
              <a:alphaOff val="0"/>
              <a:alpha val="9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rgbClr val="000000"/>
        </a:lnRef>
        <a:fillRef idx="1">
          <a:srgbClr val="000000"/>
        </a:fillRef>
        <a:effectRef idx="2">
          <a:srgbClr val="000000"/>
        </a:effectRef>
        <a:fontRef idx="minor"/>
      </dsp:style>
      <dsp:txBody>
        <a:bodyPr spcFirstLastPara="0" vertOverflow="overflow" horzOverflow="overflow" vert="horz" wrap="square" lIns="170688" tIns="170688" rIns="227584" bIns="256032" numCol="1" spcCol="1270" rtlCol="0" fromWordArt="0" anchor="t" anchorCtr="0" forceAA="0" upright="0" compatLnSpc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3200"/>
            <a:t>Текст</a:t>
          </a:r>
          <a:endParaRPr sz="3200"/>
        </a:p>
        <a:p>
          <a:pPr marL="285750" lvl="1" indent="-285750" algn="l" defTabSz="14224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3200"/>
            <a:t>Текст</a:t>
          </a:r>
          <a:endParaRPr sz="3200"/>
        </a:p>
        <a:p>
          <a:pPr marL="285750" lvl="1" indent="-285750" algn="l" defTabSz="14224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3200"/>
            <a:t>Текст</a:t>
          </a:r>
          <a:endParaRPr sz="3200"/>
        </a:p>
      </dsp:txBody>
      <dsp:txXfrm>
        <a:off x="14408309" y="3307763"/>
        <a:ext cx="4210908" cy="1932480"/>
      </dsp:txXfrm>
    </dsp:sp>
  </dsp:spTree>
</dsp:drawing>
</file>

<file path=ppt/diagrams/drawing2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696292438" name=""/>
      <dsp:cNvGrpSpPr/>
    </dsp:nvGrpSpPr>
    <dsp:grpSpPr bwMode="auto">
      <a:xfrm>
        <a:off x="0" y="0"/>
        <a:ext cx="19012051" cy="2716721"/>
        <a:chOff x="0" y="0"/>
        <a:chExt cx="19012051" cy="2716721"/>
      </a:xfrm>
    </dsp:grpSpPr>
    <dsp:sp modelId="{B9A381F0-63B5-40D5-88AA-9EF25E19F9F4}">
      <dsp:nvSpPr>
        <dsp:cNvPr id="0" name=""/>
        <dsp:cNvSpPr/>
      </dsp:nvSpPr>
      <dsp:spPr bwMode="auto">
        <a:xfrm>
          <a:off x="11030" y="278360"/>
          <a:ext cx="2488740" cy="10367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170688" tIns="170688" rIns="170688" bIns="91440" numCol="1" spcCol="1270" rtlCol="0" fromWordArt="0" anchor="t" anchorCtr="0" forceAA="0" upright="0" compatLnSpc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400" b="1">
              <a:solidFill>
                <a:schemeClr val="tx1"/>
              </a:solidFill>
            </a:rPr>
            <a:t>Этап 1</a:t>
          </a:r>
          <a:endParaRPr sz="2400"/>
        </a:p>
      </dsp:txBody>
      <dsp:txXfrm>
        <a:off x="11030" y="278360"/>
        <a:ext cx="2488740" cy="691200"/>
      </dsp:txXfrm>
    </dsp:sp>
    <dsp:sp modelId="{96F9A894-8329-4BB7-80CB-2047DD50C3CD}">
      <dsp:nvSpPr>
        <dsp:cNvPr id="0" name=""/>
        <dsp:cNvSpPr/>
      </dsp:nvSpPr>
      <dsp:spPr bwMode="auto">
        <a:xfrm>
          <a:off x="520772" y="969560"/>
          <a:ext cx="2488740" cy="1468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170688" tIns="170688" rIns="170688" bIns="170688" numCol="1" spcCol="1270" rtlCol="0" fromWordArt="0" anchor="t" anchorCtr="0" forceAA="0" upright="0" compatLnSpc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400">
              <a:solidFill>
                <a:schemeClr val="tx1"/>
              </a:solidFill>
            </a:rPr>
            <a:t>Опишите действия пользователя</a:t>
          </a:r>
          <a:endParaRPr sz="2400"/>
        </a:p>
      </dsp:txBody>
      <dsp:txXfrm>
        <a:off x="563792" y="1012580"/>
        <a:ext cx="2402699" cy="1382759"/>
      </dsp:txXfrm>
    </dsp:sp>
    <dsp:sp modelId="{90ADC856-1048-4D2C-B666-AAE937FCB44F}">
      <dsp:nvSpPr>
        <dsp:cNvPr id="0" name=""/>
        <dsp:cNvSpPr/>
      </dsp:nvSpPr>
      <dsp:spPr bwMode="auto">
        <a:xfrm>
          <a:off x="2877055" y="314148"/>
          <a:ext cx="799842" cy="6196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endParaRPr lang="ru-RU" sz="1900">
            <a:solidFill>
              <a:schemeClr val="tx1"/>
            </a:solidFill>
          </a:endParaRPr>
        </a:p>
      </dsp:txBody>
      <dsp:txXfrm>
        <a:off x="2877055" y="438073"/>
        <a:ext cx="613955" cy="371774"/>
      </dsp:txXfrm>
    </dsp:sp>
    <dsp:sp modelId="{A414B405-8397-4CCB-8BD7-509A4455955C}">
      <dsp:nvSpPr>
        <dsp:cNvPr id="0" name=""/>
        <dsp:cNvSpPr/>
      </dsp:nvSpPr>
      <dsp:spPr bwMode="auto">
        <a:xfrm>
          <a:off x="4008907" y="278360"/>
          <a:ext cx="2488740" cy="1036799"/>
        </a:xfrm>
        <a:prstGeom prst="roundRect">
          <a:avLst>
            <a:gd name="adj" fmla="val 1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170688" tIns="170688" rIns="170688" bIns="91440" numCol="1" spcCol="1270" rtlCol="0" fromWordArt="0" anchor="t" anchorCtr="0" forceAA="0" upright="0" compatLnSpc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400" b="1">
              <a:solidFill>
                <a:schemeClr val="tx1"/>
              </a:solidFill>
            </a:rPr>
            <a:t>Этап 2</a:t>
          </a:r>
          <a:endParaRPr sz="2400"/>
        </a:p>
      </dsp:txBody>
      <dsp:txXfrm>
        <a:off x="4008907" y="278360"/>
        <a:ext cx="2488740" cy="691200"/>
      </dsp:txXfrm>
    </dsp:sp>
    <dsp:sp modelId="{D91B7E3C-C152-4FB6-A5B8-A5E739082755}">
      <dsp:nvSpPr>
        <dsp:cNvPr id="0" name=""/>
        <dsp:cNvSpPr/>
      </dsp:nvSpPr>
      <dsp:spPr bwMode="auto">
        <a:xfrm>
          <a:off x="4518649" y="969560"/>
          <a:ext cx="2488740" cy="1468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170688" tIns="170688" rIns="170688" bIns="170688" numCol="1" spcCol="1270" rtlCol="0" fromWordArt="0" anchor="t" anchorCtr="0" forceAA="0" upright="0" compatLnSpc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400">
              <a:solidFill>
                <a:schemeClr val="tx1"/>
              </a:solidFill>
            </a:rPr>
            <a:t>Опишите действия пользователя</a:t>
          </a:r>
          <a:endParaRPr sz="2400"/>
        </a:p>
      </dsp:txBody>
      <dsp:txXfrm>
        <a:off x="4561669" y="1012580"/>
        <a:ext cx="2402699" cy="1382759"/>
      </dsp:txXfrm>
    </dsp:sp>
    <dsp:sp modelId="{A12AB1B9-EAE2-4048-AD36-D963189DA663}">
      <dsp:nvSpPr>
        <dsp:cNvPr id="0" name=""/>
        <dsp:cNvSpPr/>
      </dsp:nvSpPr>
      <dsp:spPr bwMode="auto">
        <a:xfrm>
          <a:off x="6874931" y="314148"/>
          <a:ext cx="799842" cy="6196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endParaRPr lang="ru-RU" sz="1900">
            <a:solidFill>
              <a:schemeClr val="tx1"/>
            </a:solidFill>
          </a:endParaRPr>
        </a:p>
      </dsp:txBody>
      <dsp:txXfrm>
        <a:off x="6874931" y="438073"/>
        <a:ext cx="613955" cy="371774"/>
      </dsp:txXfrm>
    </dsp:sp>
    <dsp:sp modelId="{1A64CE2D-32CE-46DF-AD4A-400B0E60CC55}">
      <dsp:nvSpPr>
        <dsp:cNvPr id="0" name=""/>
        <dsp:cNvSpPr/>
      </dsp:nvSpPr>
      <dsp:spPr bwMode="auto">
        <a:xfrm>
          <a:off x="8006784" y="278360"/>
          <a:ext cx="2488740" cy="1036799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170688" tIns="170688" rIns="170688" bIns="91440" numCol="1" spcCol="1270" rtlCol="0" fromWordArt="0" anchor="t" anchorCtr="0" forceAA="0" upright="0" compatLnSpc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400" b="1">
              <a:solidFill>
                <a:schemeClr val="tx1"/>
              </a:solidFill>
            </a:rPr>
            <a:t>Этап 3</a:t>
          </a:r>
          <a:endParaRPr sz="2400"/>
        </a:p>
      </dsp:txBody>
      <dsp:txXfrm>
        <a:off x="8006784" y="278360"/>
        <a:ext cx="2488740" cy="691200"/>
      </dsp:txXfrm>
    </dsp:sp>
    <dsp:sp modelId="{C6D0ADC4-055C-4C86-B4C2-25E52532B296}">
      <dsp:nvSpPr>
        <dsp:cNvPr id="0" name=""/>
        <dsp:cNvSpPr/>
      </dsp:nvSpPr>
      <dsp:spPr bwMode="auto">
        <a:xfrm>
          <a:off x="8516526" y="969560"/>
          <a:ext cx="2488740" cy="1468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170688" tIns="170688" rIns="170688" bIns="170688" numCol="1" spcCol="1270" rtlCol="0" fromWordArt="0" anchor="t" anchorCtr="0" forceAA="0" upright="0" compatLnSpc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400">
              <a:solidFill>
                <a:schemeClr val="tx1"/>
              </a:solidFill>
            </a:rPr>
            <a:t>Опишите действия пользователя</a:t>
          </a:r>
          <a:endParaRPr sz="2400"/>
        </a:p>
      </dsp:txBody>
      <dsp:txXfrm>
        <a:off x="8559546" y="1012580"/>
        <a:ext cx="2402699" cy="1382759"/>
      </dsp:txXfrm>
    </dsp:sp>
    <dsp:sp modelId="{6FD73095-B782-487F-A71E-D0D911451B43}">
      <dsp:nvSpPr>
        <dsp:cNvPr id="0" name=""/>
        <dsp:cNvSpPr/>
      </dsp:nvSpPr>
      <dsp:spPr bwMode="auto">
        <a:xfrm>
          <a:off x="10872808" y="314148"/>
          <a:ext cx="799842" cy="6196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endParaRPr lang="ru-RU" sz="1900">
            <a:solidFill>
              <a:schemeClr val="tx1"/>
            </a:solidFill>
          </a:endParaRPr>
        </a:p>
      </dsp:txBody>
      <dsp:txXfrm>
        <a:off x="10872808" y="438073"/>
        <a:ext cx="613955" cy="371774"/>
      </dsp:txXfrm>
    </dsp:sp>
    <dsp:sp modelId="{A6AB093D-5683-4227-8BF4-BF01911DBAB0}">
      <dsp:nvSpPr>
        <dsp:cNvPr id="0" name=""/>
        <dsp:cNvSpPr/>
      </dsp:nvSpPr>
      <dsp:spPr bwMode="auto">
        <a:xfrm>
          <a:off x="12004661" y="278360"/>
          <a:ext cx="2488740" cy="1036799"/>
        </a:xfrm>
        <a:prstGeom prst="roundRect">
          <a:avLst>
            <a:gd name="adj" fmla="val 1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170688" tIns="170688" rIns="170688" bIns="91440" numCol="1" spcCol="1270" rtlCol="0" fromWordArt="0" anchor="t" anchorCtr="0" forceAA="0" upright="0" compatLnSpc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400" b="1">
              <a:solidFill>
                <a:schemeClr val="tx1"/>
              </a:solidFill>
            </a:rPr>
            <a:t>Этап 4</a:t>
          </a:r>
          <a:endParaRPr sz="2400"/>
        </a:p>
      </dsp:txBody>
      <dsp:txXfrm>
        <a:off x="12004661" y="278360"/>
        <a:ext cx="2488740" cy="691200"/>
      </dsp:txXfrm>
    </dsp:sp>
    <dsp:sp modelId="{90CBBFE7-0EF2-4B4A-AE3F-948225C90D18}">
      <dsp:nvSpPr>
        <dsp:cNvPr id="0" name=""/>
        <dsp:cNvSpPr/>
      </dsp:nvSpPr>
      <dsp:spPr bwMode="auto">
        <a:xfrm>
          <a:off x="12514403" y="969560"/>
          <a:ext cx="2488740" cy="1468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170688" tIns="170688" rIns="170688" bIns="170688" numCol="1" spcCol="1270" rtlCol="0" fromWordArt="0" anchor="t" anchorCtr="0" forceAA="0" upright="0" compatLnSpc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400">
              <a:solidFill>
                <a:schemeClr val="tx1"/>
              </a:solidFill>
            </a:rPr>
            <a:t>Опишите действия пользователя</a:t>
          </a:r>
          <a:endParaRPr sz="2400"/>
        </a:p>
      </dsp:txBody>
      <dsp:txXfrm>
        <a:off x="12557423" y="1012580"/>
        <a:ext cx="2402699" cy="1382759"/>
      </dsp:txXfrm>
    </dsp:sp>
    <dsp:sp modelId="{D8967366-E714-4AF4-A8E8-FBBF9D66B836}">
      <dsp:nvSpPr>
        <dsp:cNvPr id="0" name=""/>
        <dsp:cNvSpPr/>
      </dsp:nvSpPr>
      <dsp:spPr bwMode="auto">
        <a:xfrm>
          <a:off x="14870685" y="314148"/>
          <a:ext cx="799842" cy="6196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endParaRPr lang="ru-RU" sz="1900">
            <a:solidFill>
              <a:schemeClr val="tx1"/>
            </a:solidFill>
          </a:endParaRPr>
        </a:p>
      </dsp:txBody>
      <dsp:txXfrm>
        <a:off x="14870685" y="438073"/>
        <a:ext cx="613955" cy="371774"/>
      </dsp:txXfrm>
    </dsp:sp>
    <dsp:sp modelId="{D64D94EC-527A-4636-A336-7894903A74F0}">
      <dsp:nvSpPr>
        <dsp:cNvPr id="0" name=""/>
        <dsp:cNvSpPr/>
      </dsp:nvSpPr>
      <dsp:spPr bwMode="auto">
        <a:xfrm>
          <a:off x="16002538" y="278360"/>
          <a:ext cx="2488740" cy="1036799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170688" tIns="170688" rIns="170688" bIns="91440" numCol="1" spcCol="1270" rtlCol="0" fromWordArt="0" anchor="t" anchorCtr="0" forceAA="0" upright="0" compatLnSpc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400" b="1">
              <a:solidFill>
                <a:schemeClr val="tx1"/>
              </a:solidFill>
            </a:rPr>
            <a:t>Этап 5</a:t>
          </a:r>
          <a:endParaRPr sz="2400"/>
        </a:p>
      </dsp:txBody>
      <dsp:txXfrm>
        <a:off x="16002538" y="278360"/>
        <a:ext cx="2488740" cy="691200"/>
      </dsp:txXfrm>
    </dsp:sp>
    <dsp:sp modelId="{89C4B9EC-947D-4EBB-B198-26602BB799B9}">
      <dsp:nvSpPr>
        <dsp:cNvPr id="0" name=""/>
        <dsp:cNvSpPr/>
      </dsp:nvSpPr>
      <dsp:spPr bwMode="auto">
        <a:xfrm>
          <a:off x="16512279" y="969560"/>
          <a:ext cx="2488740" cy="1468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170688" tIns="170688" rIns="170688" bIns="170688" numCol="1" spcCol="1270" rtlCol="0" fromWordArt="0" anchor="t" anchorCtr="0" forceAA="0" upright="0" compatLnSpc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400">
              <a:solidFill>
                <a:schemeClr val="tx1"/>
              </a:solidFill>
            </a:rPr>
            <a:t>Опишите действия пользователя</a:t>
          </a:r>
          <a:endParaRPr sz="2400"/>
        </a:p>
      </dsp:txBody>
      <dsp:txXfrm>
        <a:off x="16555300" y="1012580"/>
        <a:ext cx="2402699" cy="1382759"/>
      </dsp:txXfrm>
    </dsp:sp>
  </dsp:spTree>
</dsp:drawing>
</file>

<file path=ppt/diagrams/drawing3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204576203" name=""/>
      <dsp:cNvGrpSpPr/>
    </dsp:nvGrpSpPr>
    <dsp:grpSpPr bwMode="auto">
      <a:xfrm>
        <a:off x="0" y="0"/>
        <a:ext cx="19012051" cy="2716721"/>
        <a:chOff x="0" y="0"/>
        <a:chExt cx="19012051" cy="2716721"/>
      </a:xfrm>
    </dsp:grpSpPr>
    <dsp:sp modelId="{B9A381F0-63B5-40D5-88AA-9EF25E19F9F4}">
      <dsp:nvSpPr>
        <dsp:cNvPr id="0" name=""/>
        <dsp:cNvSpPr/>
      </dsp:nvSpPr>
      <dsp:spPr bwMode="auto">
        <a:xfrm>
          <a:off x="11030" y="278360"/>
          <a:ext cx="2488740" cy="10367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170688" tIns="170688" rIns="170688" bIns="91440" numCol="1" spcCol="1270" rtlCol="0" fromWordArt="0" anchor="t" anchorCtr="0" forceAA="0" upright="0" compatLnSpc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400" b="1">
              <a:solidFill>
                <a:schemeClr val="tx1"/>
              </a:solidFill>
            </a:rPr>
            <a:t>Этап 1</a:t>
          </a:r>
          <a:endParaRPr sz="2400"/>
        </a:p>
      </dsp:txBody>
      <dsp:txXfrm>
        <a:off x="11030" y="278360"/>
        <a:ext cx="2488740" cy="691200"/>
      </dsp:txXfrm>
    </dsp:sp>
    <dsp:sp modelId="{96F9A894-8329-4BB7-80CB-2047DD50C3CD}">
      <dsp:nvSpPr>
        <dsp:cNvPr id="0" name=""/>
        <dsp:cNvSpPr/>
      </dsp:nvSpPr>
      <dsp:spPr bwMode="auto">
        <a:xfrm>
          <a:off x="520772" y="969560"/>
          <a:ext cx="2488740" cy="1468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170688" tIns="170688" rIns="170688" bIns="170688" numCol="1" spcCol="1270" rtlCol="0" fromWordArt="0" anchor="t" anchorCtr="0" forceAA="0" upright="0" compatLnSpc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400">
              <a:solidFill>
                <a:schemeClr val="tx1"/>
              </a:solidFill>
            </a:rPr>
            <a:t>Опишите действия пользователя</a:t>
          </a:r>
          <a:endParaRPr sz="2400"/>
        </a:p>
      </dsp:txBody>
      <dsp:txXfrm>
        <a:off x="563792" y="1012580"/>
        <a:ext cx="2402699" cy="1382759"/>
      </dsp:txXfrm>
    </dsp:sp>
    <dsp:sp modelId="{90ADC856-1048-4D2C-B666-AAE937FCB44F}">
      <dsp:nvSpPr>
        <dsp:cNvPr id="0" name=""/>
        <dsp:cNvSpPr/>
      </dsp:nvSpPr>
      <dsp:spPr bwMode="auto">
        <a:xfrm>
          <a:off x="2877055" y="314148"/>
          <a:ext cx="799842" cy="6196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endParaRPr lang="ru-RU" sz="1900">
            <a:solidFill>
              <a:schemeClr val="tx1"/>
            </a:solidFill>
          </a:endParaRPr>
        </a:p>
      </dsp:txBody>
      <dsp:txXfrm>
        <a:off x="2877055" y="438073"/>
        <a:ext cx="613955" cy="371774"/>
      </dsp:txXfrm>
    </dsp:sp>
    <dsp:sp modelId="{A414B405-8397-4CCB-8BD7-509A4455955C}">
      <dsp:nvSpPr>
        <dsp:cNvPr id="0" name=""/>
        <dsp:cNvSpPr/>
      </dsp:nvSpPr>
      <dsp:spPr bwMode="auto">
        <a:xfrm>
          <a:off x="4008907" y="278360"/>
          <a:ext cx="2488740" cy="1036799"/>
        </a:xfrm>
        <a:prstGeom prst="roundRect">
          <a:avLst>
            <a:gd name="adj" fmla="val 1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170688" tIns="170688" rIns="170688" bIns="91440" numCol="1" spcCol="1270" rtlCol="0" fromWordArt="0" anchor="t" anchorCtr="0" forceAA="0" upright="0" compatLnSpc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400" b="1">
              <a:solidFill>
                <a:schemeClr val="tx1"/>
              </a:solidFill>
            </a:rPr>
            <a:t>Этап 2</a:t>
          </a:r>
          <a:endParaRPr sz="2400"/>
        </a:p>
      </dsp:txBody>
      <dsp:txXfrm>
        <a:off x="4008907" y="278360"/>
        <a:ext cx="2488740" cy="691200"/>
      </dsp:txXfrm>
    </dsp:sp>
    <dsp:sp modelId="{D91B7E3C-C152-4FB6-A5B8-A5E739082755}">
      <dsp:nvSpPr>
        <dsp:cNvPr id="0" name=""/>
        <dsp:cNvSpPr/>
      </dsp:nvSpPr>
      <dsp:spPr bwMode="auto">
        <a:xfrm>
          <a:off x="4518649" y="969560"/>
          <a:ext cx="2488740" cy="1468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170688" tIns="170688" rIns="170688" bIns="170688" numCol="1" spcCol="1270" rtlCol="0" fromWordArt="0" anchor="t" anchorCtr="0" forceAA="0" upright="0" compatLnSpc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400">
              <a:solidFill>
                <a:schemeClr val="tx1"/>
              </a:solidFill>
            </a:rPr>
            <a:t>Опишите действия пользователя</a:t>
          </a:r>
          <a:endParaRPr sz="2400"/>
        </a:p>
      </dsp:txBody>
      <dsp:txXfrm>
        <a:off x="4561669" y="1012580"/>
        <a:ext cx="2402699" cy="1382759"/>
      </dsp:txXfrm>
    </dsp:sp>
    <dsp:sp modelId="{A12AB1B9-EAE2-4048-AD36-D963189DA663}">
      <dsp:nvSpPr>
        <dsp:cNvPr id="0" name=""/>
        <dsp:cNvSpPr/>
      </dsp:nvSpPr>
      <dsp:spPr bwMode="auto">
        <a:xfrm>
          <a:off x="6874931" y="314148"/>
          <a:ext cx="799842" cy="6196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endParaRPr lang="ru-RU" sz="1900">
            <a:solidFill>
              <a:schemeClr val="tx1"/>
            </a:solidFill>
          </a:endParaRPr>
        </a:p>
      </dsp:txBody>
      <dsp:txXfrm>
        <a:off x="6874931" y="438073"/>
        <a:ext cx="613955" cy="371774"/>
      </dsp:txXfrm>
    </dsp:sp>
    <dsp:sp modelId="{1A64CE2D-32CE-46DF-AD4A-400B0E60CC55}">
      <dsp:nvSpPr>
        <dsp:cNvPr id="0" name=""/>
        <dsp:cNvSpPr/>
      </dsp:nvSpPr>
      <dsp:spPr bwMode="auto">
        <a:xfrm>
          <a:off x="8006784" y="278360"/>
          <a:ext cx="2488740" cy="1036799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170688" tIns="170688" rIns="170688" bIns="91440" numCol="1" spcCol="1270" rtlCol="0" fromWordArt="0" anchor="t" anchorCtr="0" forceAA="0" upright="0" compatLnSpc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400" b="1">
              <a:solidFill>
                <a:schemeClr val="tx1"/>
              </a:solidFill>
            </a:rPr>
            <a:t>Этап 3</a:t>
          </a:r>
          <a:endParaRPr sz="2400"/>
        </a:p>
      </dsp:txBody>
      <dsp:txXfrm>
        <a:off x="8006784" y="278360"/>
        <a:ext cx="2488740" cy="691200"/>
      </dsp:txXfrm>
    </dsp:sp>
    <dsp:sp modelId="{C6D0ADC4-055C-4C86-B4C2-25E52532B296}">
      <dsp:nvSpPr>
        <dsp:cNvPr id="0" name=""/>
        <dsp:cNvSpPr/>
      </dsp:nvSpPr>
      <dsp:spPr bwMode="auto">
        <a:xfrm>
          <a:off x="8516526" y="969560"/>
          <a:ext cx="2488740" cy="1468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170688" tIns="170688" rIns="170688" bIns="170688" numCol="1" spcCol="1270" rtlCol="0" fromWordArt="0" anchor="t" anchorCtr="0" forceAA="0" upright="0" compatLnSpc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400">
              <a:solidFill>
                <a:schemeClr val="tx1"/>
              </a:solidFill>
            </a:rPr>
            <a:t>Опишите действия пользователя</a:t>
          </a:r>
          <a:endParaRPr sz="2400"/>
        </a:p>
      </dsp:txBody>
      <dsp:txXfrm>
        <a:off x="8559546" y="1012580"/>
        <a:ext cx="2402699" cy="1382759"/>
      </dsp:txXfrm>
    </dsp:sp>
    <dsp:sp modelId="{6FD73095-B782-487F-A71E-D0D911451B43}">
      <dsp:nvSpPr>
        <dsp:cNvPr id="0" name=""/>
        <dsp:cNvSpPr/>
      </dsp:nvSpPr>
      <dsp:spPr bwMode="auto">
        <a:xfrm>
          <a:off x="10872808" y="314148"/>
          <a:ext cx="799842" cy="6196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endParaRPr lang="ru-RU" sz="1900">
            <a:solidFill>
              <a:schemeClr val="tx1"/>
            </a:solidFill>
          </a:endParaRPr>
        </a:p>
      </dsp:txBody>
      <dsp:txXfrm>
        <a:off x="10872808" y="438073"/>
        <a:ext cx="613955" cy="371774"/>
      </dsp:txXfrm>
    </dsp:sp>
    <dsp:sp modelId="{A6AB093D-5683-4227-8BF4-BF01911DBAB0}">
      <dsp:nvSpPr>
        <dsp:cNvPr id="0" name=""/>
        <dsp:cNvSpPr/>
      </dsp:nvSpPr>
      <dsp:spPr bwMode="auto">
        <a:xfrm>
          <a:off x="12004661" y="278360"/>
          <a:ext cx="2488740" cy="1036799"/>
        </a:xfrm>
        <a:prstGeom prst="roundRect">
          <a:avLst>
            <a:gd name="adj" fmla="val 1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170688" tIns="170688" rIns="170688" bIns="91440" numCol="1" spcCol="1270" rtlCol="0" fromWordArt="0" anchor="t" anchorCtr="0" forceAA="0" upright="0" compatLnSpc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400" b="1">
              <a:solidFill>
                <a:schemeClr val="tx1"/>
              </a:solidFill>
            </a:rPr>
            <a:t>Этап 4</a:t>
          </a:r>
          <a:endParaRPr sz="2400"/>
        </a:p>
      </dsp:txBody>
      <dsp:txXfrm>
        <a:off x="12004661" y="278360"/>
        <a:ext cx="2488740" cy="691200"/>
      </dsp:txXfrm>
    </dsp:sp>
    <dsp:sp modelId="{90CBBFE7-0EF2-4B4A-AE3F-948225C90D18}">
      <dsp:nvSpPr>
        <dsp:cNvPr id="0" name=""/>
        <dsp:cNvSpPr/>
      </dsp:nvSpPr>
      <dsp:spPr bwMode="auto">
        <a:xfrm>
          <a:off x="12514403" y="969560"/>
          <a:ext cx="2488740" cy="1468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170688" tIns="170688" rIns="170688" bIns="170688" numCol="1" spcCol="1270" rtlCol="0" fromWordArt="0" anchor="t" anchorCtr="0" forceAA="0" upright="0" compatLnSpc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400">
              <a:solidFill>
                <a:schemeClr val="tx1"/>
              </a:solidFill>
            </a:rPr>
            <a:t>Опишите действия пользователя</a:t>
          </a:r>
          <a:endParaRPr sz="2400"/>
        </a:p>
      </dsp:txBody>
      <dsp:txXfrm>
        <a:off x="12557423" y="1012580"/>
        <a:ext cx="2402699" cy="1382759"/>
      </dsp:txXfrm>
    </dsp:sp>
    <dsp:sp modelId="{D8967366-E714-4AF4-A8E8-FBBF9D66B836}">
      <dsp:nvSpPr>
        <dsp:cNvPr id="0" name=""/>
        <dsp:cNvSpPr/>
      </dsp:nvSpPr>
      <dsp:spPr bwMode="auto">
        <a:xfrm>
          <a:off x="14870685" y="314148"/>
          <a:ext cx="799842" cy="6196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endParaRPr lang="ru-RU" sz="1900">
            <a:solidFill>
              <a:schemeClr val="tx1"/>
            </a:solidFill>
          </a:endParaRPr>
        </a:p>
      </dsp:txBody>
      <dsp:txXfrm>
        <a:off x="14870685" y="438073"/>
        <a:ext cx="613955" cy="371774"/>
      </dsp:txXfrm>
    </dsp:sp>
    <dsp:sp modelId="{D64D94EC-527A-4636-A336-7894903A74F0}">
      <dsp:nvSpPr>
        <dsp:cNvPr id="0" name=""/>
        <dsp:cNvSpPr/>
      </dsp:nvSpPr>
      <dsp:spPr bwMode="auto">
        <a:xfrm>
          <a:off x="16002538" y="278360"/>
          <a:ext cx="2488740" cy="1036799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170688" tIns="170688" rIns="170688" bIns="91440" numCol="1" spcCol="1270" rtlCol="0" fromWordArt="0" anchor="t" anchorCtr="0" forceAA="0" upright="0" compatLnSpc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400" b="1">
              <a:solidFill>
                <a:schemeClr val="tx1"/>
              </a:solidFill>
            </a:rPr>
            <a:t>Этап 5</a:t>
          </a:r>
          <a:endParaRPr sz="2400"/>
        </a:p>
      </dsp:txBody>
      <dsp:txXfrm>
        <a:off x="16002538" y="278360"/>
        <a:ext cx="2488740" cy="691200"/>
      </dsp:txXfrm>
    </dsp:sp>
    <dsp:sp modelId="{89C4B9EC-947D-4EBB-B198-26602BB799B9}">
      <dsp:nvSpPr>
        <dsp:cNvPr id="0" name=""/>
        <dsp:cNvSpPr/>
      </dsp:nvSpPr>
      <dsp:spPr bwMode="auto">
        <a:xfrm>
          <a:off x="16512279" y="969560"/>
          <a:ext cx="2488740" cy="1468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170688" tIns="170688" rIns="170688" bIns="170688" numCol="1" spcCol="1270" rtlCol="0" fromWordArt="0" anchor="t" anchorCtr="0" forceAA="0" upright="0" compatLnSpc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400">
              <a:solidFill>
                <a:schemeClr val="tx1"/>
              </a:solidFill>
            </a:rPr>
            <a:t>Опишите действия пользователя</a:t>
          </a:r>
          <a:endParaRPr sz="2400"/>
        </a:p>
      </dsp:txBody>
      <dsp:txXfrm>
        <a:off x="16555300" y="1012580"/>
        <a:ext cx="2402699" cy="1382759"/>
      </dsp:txXfrm>
    </dsp:sp>
  </dsp:spTree>
</dsp:drawing>
</file>

<file path=ppt/diagrams/drawing4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528547026" name=""/>
      <dsp:cNvGrpSpPr/>
    </dsp:nvGrpSpPr>
    <dsp:grpSpPr bwMode="auto">
      <a:xfrm>
        <a:off x="0" y="0"/>
        <a:ext cx="19053565" cy="7740486"/>
        <a:chOff x="0" y="0"/>
        <a:chExt cx="19053565" cy="7740486"/>
      </a:xfrm>
    </dsp:grpSpPr>
    <dsp:sp modelId="{A3284BE2-B04E-4AA7-AA49-6D027564A34F}">
      <dsp:nvSpPr>
        <dsp:cNvPr id="0" name=""/>
        <dsp:cNvSpPr/>
      </dsp:nvSpPr>
      <dsp:spPr bwMode="auto">
        <a:xfrm>
          <a:off x="7163" y="2234042"/>
          <a:ext cx="4307519" cy="12960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320040" tIns="182879" rIns="320040" bIns="182879" numCol="1" spcCol="1270" rtlCol="0" fromWordArt="0" anchor="ctr" anchorCtr="0" forceAA="0" upright="0" compatLnSpc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4500" b="1">
              <a:solidFill>
                <a:schemeClr val="tx1"/>
              </a:solidFill>
            </a:rPr>
            <a:t>1 квартал</a:t>
          </a:r>
          <a:endParaRPr sz="4500"/>
        </a:p>
      </dsp:txBody>
      <dsp:txXfrm>
        <a:off x="7163" y="2234042"/>
        <a:ext cx="4307519" cy="1296000"/>
      </dsp:txXfrm>
    </dsp:sp>
    <dsp:sp modelId="{290ADE13-9F6A-47AA-A13B-D884602992A5}">
      <dsp:nvSpPr>
        <dsp:cNvPr id="0" name=""/>
        <dsp:cNvSpPr/>
      </dsp:nvSpPr>
      <dsp:spPr bwMode="auto">
        <a:xfrm>
          <a:off x="7163" y="3530043"/>
          <a:ext cx="4307519" cy="1976400"/>
        </a:xfrm>
        <a:prstGeom prst="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  <a:alpha val="90000"/>
          </a:schemeClr>
        </a:solidFill>
        <a:ln w="25400" cap="flat" cmpd="sng" algn="ctr">
          <a:solidFill>
            <a:schemeClr val="accent5">
              <a:tint val="40000"/>
              <a:hueOff val="0"/>
              <a:satOff val="0"/>
              <a:lumOff val="0"/>
              <a:alphaOff val="0"/>
              <a:alpha val="9000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240030" tIns="240030" rIns="320039" bIns="360045" numCol="1" spcCol="1270" rtlCol="0" fromWordArt="0" anchor="t" anchorCtr="0" forceAA="0" upright="0" compatLnSpc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4500"/>
            <a:t>Планируемые мероприятия</a:t>
          </a:r>
          <a:endParaRPr sz="4500"/>
        </a:p>
      </dsp:txBody>
      <dsp:txXfrm>
        <a:off x="7163" y="3530043"/>
        <a:ext cx="4307519" cy="1976400"/>
      </dsp:txXfrm>
    </dsp:sp>
    <dsp:sp modelId="{ABF5B616-156B-4ED8-8B76-4A20DBB4285B}">
      <dsp:nvSpPr>
        <dsp:cNvPr id="0" name=""/>
        <dsp:cNvSpPr/>
      </dsp:nvSpPr>
      <dsp:spPr bwMode="auto">
        <a:xfrm>
          <a:off x="4917736" y="2234042"/>
          <a:ext cx="4307519" cy="1296000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320040" tIns="182879" rIns="320040" bIns="182879" numCol="1" spcCol="1270" rtlCol="0" fromWordArt="0" anchor="ctr" anchorCtr="0" forceAA="0" upright="0" compatLnSpc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4500" b="1">
              <a:solidFill>
                <a:schemeClr val="tx1"/>
              </a:solidFill>
            </a:rPr>
            <a:t>2 квартал</a:t>
          </a:r>
          <a:endParaRPr sz="4500"/>
        </a:p>
      </dsp:txBody>
      <dsp:txXfrm>
        <a:off x="4917736" y="2234042"/>
        <a:ext cx="4307519" cy="1296000"/>
      </dsp:txXfrm>
    </dsp:sp>
    <dsp:sp modelId="{BCC869DD-795B-48B0-A5CE-656CDFABEE92}">
      <dsp:nvSpPr>
        <dsp:cNvPr id="0" name=""/>
        <dsp:cNvSpPr/>
      </dsp:nvSpPr>
      <dsp:spPr bwMode="auto">
        <a:xfrm>
          <a:off x="4917736" y="3530043"/>
          <a:ext cx="4307519" cy="1976400"/>
        </a:xfrm>
        <a:prstGeom prst="rect">
          <a:avLst/>
        </a:prstGeom>
        <a:solidFill>
          <a:schemeClr val="accent5">
            <a:tint val="40000"/>
            <a:hueOff val="-3580161"/>
            <a:satOff val="16084"/>
            <a:lumOff val="1106"/>
            <a:alphaOff val="0"/>
            <a:alpha val="90000"/>
          </a:schemeClr>
        </a:solidFill>
        <a:ln w="25400" cap="flat" cmpd="sng" algn="ctr">
          <a:solidFill>
            <a:schemeClr val="accent5">
              <a:tint val="40000"/>
              <a:hueOff val="-3580161"/>
              <a:satOff val="16084"/>
              <a:lumOff val="1106"/>
              <a:alphaOff val="0"/>
              <a:alpha val="9000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240030" tIns="240030" rIns="320039" bIns="360045" numCol="1" spcCol="1270" rtlCol="0" fromWordArt="0" anchor="t" anchorCtr="0" forceAA="0" upright="0" compatLnSpc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4500"/>
            <a:t>Планируемые мероприятия</a:t>
          </a:r>
          <a:endParaRPr sz="4500"/>
        </a:p>
      </dsp:txBody>
      <dsp:txXfrm>
        <a:off x="4917736" y="3530043"/>
        <a:ext cx="4307519" cy="1976400"/>
      </dsp:txXfrm>
    </dsp:sp>
    <dsp:sp modelId="{3829C460-9316-4C39-BB35-EE6A436CC838}">
      <dsp:nvSpPr>
        <dsp:cNvPr id="0" name=""/>
        <dsp:cNvSpPr/>
      </dsp:nvSpPr>
      <dsp:spPr bwMode="auto">
        <a:xfrm>
          <a:off x="9828308" y="2234042"/>
          <a:ext cx="4307519" cy="1296000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320040" tIns="182879" rIns="320040" bIns="182879" numCol="1" spcCol="1270" rtlCol="0" fromWordArt="0" anchor="ctr" anchorCtr="0" forceAA="0" upright="0" compatLnSpc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4500" b="1">
              <a:solidFill>
                <a:schemeClr val="tx1"/>
              </a:solidFill>
            </a:rPr>
            <a:t>3 квартал</a:t>
          </a:r>
          <a:endParaRPr sz="4500"/>
        </a:p>
      </dsp:txBody>
      <dsp:txXfrm>
        <a:off x="9828308" y="2234042"/>
        <a:ext cx="4307519" cy="1296000"/>
      </dsp:txXfrm>
    </dsp:sp>
    <dsp:sp modelId="{EC715864-ACE6-4A71-A732-EDF5DDFC919E}">
      <dsp:nvSpPr>
        <dsp:cNvPr id="0" name=""/>
        <dsp:cNvSpPr/>
      </dsp:nvSpPr>
      <dsp:spPr bwMode="auto">
        <a:xfrm>
          <a:off x="9828308" y="3530043"/>
          <a:ext cx="4307519" cy="1976400"/>
        </a:xfrm>
        <a:prstGeom prst="rect">
          <a:avLst/>
        </a:prstGeom>
        <a:solidFill>
          <a:schemeClr val="accent5">
            <a:tint val="40000"/>
            <a:hueOff val="-7160321"/>
            <a:satOff val="32169"/>
            <a:lumOff val="2211"/>
            <a:alphaOff val="0"/>
            <a:alpha val="90000"/>
          </a:schemeClr>
        </a:solidFill>
        <a:ln w="25400" cap="flat" cmpd="sng" algn="ctr">
          <a:solidFill>
            <a:schemeClr val="accent5">
              <a:tint val="40000"/>
              <a:hueOff val="-7160321"/>
              <a:satOff val="32169"/>
              <a:lumOff val="2211"/>
              <a:alphaOff val="0"/>
              <a:alpha val="9000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240030" tIns="240030" rIns="320039" bIns="360045" numCol="1" spcCol="1270" rtlCol="0" fromWordArt="0" anchor="t" anchorCtr="0" forceAA="0" upright="0" compatLnSpc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4500"/>
            <a:t>Планируемые мероприятия</a:t>
          </a:r>
          <a:endParaRPr sz="4500"/>
        </a:p>
      </dsp:txBody>
      <dsp:txXfrm>
        <a:off x="9828308" y="3530043"/>
        <a:ext cx="4307519" cy="1976400"/>
      </dsp:txXfrm>
    </dsp:sp>
    <dsp:sp modelId="{1298266C-71DE-437E-A037-8CA96044A242}">
      <dsp:nvSpPr>
        <dsp:cNvPr id="0" name=""/>
        <dsp:cNvSpPr/>
      </dsp:nvSpPr>
      <dsp:spPr bwMode="auto">
        <a:xfrm>
          <a:off x="14738881" y="2234042"/>
          <a:ext cx="4307519" cy="1296000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320040" tIns="182879" rIns="320040" bIns="182879" numCol="1" spcCol="1270" rtlCol="0" fromWordArt="0" anchor="ctr" anchorCtr="0" forceAA="0" upright="0" compatLnSpc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4500" b="1">
              <a:solidFill>
                <a:schemeClr val="tx1"/>
              </a:solidFill>
            </a:rPr>
            <a:t>4 квартал</a:t>
          </a:r>
          <a:endParaRPr sz="4500"/>
        </a:p>
      </dsp:txBody>
      <dsp:txXfrm>
        <a:off x="14738881" y="2234042"/>
        <a:ext cx="4307519" cy="1296000"/>
      </dsp:txXfrm>
    </dsp:sp>
    <dsp:sp modelId="{036E2860-D672-4917-9EEE-F6BD58E5F7E0}">
      <dsp:nvSpPr>
        <dsp:cNvPr id="0" name=""/>
        <dsp:cNvSpPr/>
      </dsp:nvSpPr>
      <dsp:spPr bwMode="auto">
        <a:xfrm>
          <a:off x="14738881" y="3530043"/>
          <a:ext cx="4307519" cy="1976400"/>
        </a:xfrm>
        <a:prstGeom prst="rect">
          <a:avLst/>
        </a:prstGeom>
        <a:solidFill>
          <a:schemeClr val="accent5">
            <a:tint val="40000"/>
            <a:hueOff val="-10740482"/>
            <a:satOff val="48253"/>
            <a:lumOff val="3317"/>
            <a:alphaOff val="0"/>
            <a:alpha val="90000"/>
          </a:schemeClr>
        </a:solidFill>
        <a:ln w="25400" cap="flat" cmpd="sng" algn="ctr">
          <a:solidFill>
            <a:schemeClr val="accent5">
              <a:tint val="40000"/>
              <a:hueOff val="-10740482"/>
              <a:satOff val="48253"/>
              <a:lumOff val="3317"/>
              <a:alphaOff val="0"/>
              <a:alpha val="9000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240030" tIns="240030" rIns="320039" bIns="360045" numCol="1" spcCol="1270" rtlCol="0" fromWordArt="0" anchor="t" anchorCtr="0" forceAA="0" upright="0" compatLnSpc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4500"/>
            <a:t>Планируемые мероприятия</a:t>
          </a:r>
          <a:endParaRPr sz="4500"/>
        </a:p>
      </dsp:txBody>
      <dsp:txXfrm>
        <a:off x="14738881" y="3530043"/>
        <a:ext cx="4307519" cy="1976400"/>
      </dsp:txXfrm>
    </dsp:sp>
  </dsp:spTree>
</dsp:drawing>
</file>

<file path=ppt/diagrams/drawing5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1276051495" name=""/>
      <dsp:cNvGrpSpPr/>
    </dsp:nvGrpSpPr>
    <dsp:grpSpPr bwMode="auto">
      <a:xfrm>
        <a:off x="0" y="0"/>
        <a:ext cx="9583773" cy="7072324"/>
        <a:chOff x="0" y="0"/>
        <a:chExt cx="9583773" cy="7072324"/>
      </a:xfrm>
    </dsp:grpSpPr>
    <dsp:sp modelId="{AFF094BB-F90B-42CF-84EB-2CC711C0E56E}">
      <dsp:nvSpPr>
        <dsp:cNvPr id="0" name=""/>
        <dsp:cNvSpPr/>
      </dsp:nvSpPr>
      <dsp:spPr bwMode="auto">
        <a:xfrm>
          <a:off x="-7997898" y="-1221839"/>
          <a:ext cx="9516003" cy="9516003"/>
        </a:xfrm>
        <a:prstGeom prst="blockArc">
          <a:avLst>
            <a:gd name="adj1" fmla="val 18900000"/>
            <a:gd name="adj2" fmla="val 2700000"/>
            <a:gd name="adj3" fmla="val 227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7BF8EF25-452D-4687-93A6-51A0793377E6}">
      <dsp:nvSpPr>
        <dsp:cNvPr id="0" name=""/>
        <dsp:cNvSpPr/>
      </dsp:nvSpPr>
      <dsp:spPr bwMode="auto">
        <a:xfrm>
          <a:off x="662525" y="441878"/>
          <a:ext cx="8818547" cy="88432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717191" tIns="119380" rIns="119380" bIns="119380" numCol="1" spcCol="1270" rtlCol="0" fromWordArt="0" anchor="ctr" anchorCtr="0" forceAA="0" upright="0" compatLnSpc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4700">
              <a:solidFill>
                <a:sysClr val="windowText" lastClr="000000"/>
              </a:solidFill>
            </a:rPr>
            <a:t>Текст</a:t>
          </a:r>
          <a:endParaRPr sz="4700"/>
        </a:p>
      </dsp:txBody>
      <dsp:txXfrm>
        <a:off x="662525" y="441878"/>
        <a:ext cx="8818547" cy="884323"/>
      </dsp:txXfrm>
    </dsp:sp>
    <dsp:sp modelId="{BA04BCCC-78FF-41B8-B537-0FB83842F8E3}">
      <dsp:nvSpPr>
        <dsp:cNvPr id="0" name=""/>
        <dsp:cNvSpPr/>
      </dsp:nvSpPr>
      <dsp:spPr bwMode="auto">
        <a:xfrm>
          <a:off x="109823" y="331338"/>
          <a:ext cx="1105404" cy="11054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EEE4A36F-CA35-452E-AF4D-BCD81CA52A9E}">
      <dsp:nvSpPr>
        <dsp:cNvPr id="0" name=""/>
        <dsp:cNvSpPr/>
      </dsp:nvSpPr>
      <dsp:spPr bwMode="auto">
        <a:xfrm>
          <a:off x="1296205" y="1767939"/>
          <a:ext cx="8184867" cy="884323"/>
        </a:xfrm>
        <a:prstGeom prst="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717191" tIns="119380" rIns="119380" bIns="119380" numCol="1" spcCol="1270" rtlCol="0" fromWordArt="0" anchor="ctr" anchorCtr="0" forceAA="0" upright="0" compatLnSpc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4700">
              <a:solidFill>
                <a:sysClr val="windowText" lastClr="000000"/>
              </a:solidFill>
            </a:rPr>
            <a:t>Текст</a:t>
          </a:r>
          <a:endParaRPr sz="4700"/>
        </a:p>
      </dsp:txBody>
      <dsp:txXfrm>
        <a:off x="1296205" y="1767939"/>
        <a:ext cx="8184867" cy="884323"/>
      </dsp:txXfrm>
    </dsp:sp>
    <dsp:sp modelId="{685FC11B-72D6-4D30-801A-F4DDE5B97D37}">
      <dsp:nvSpPr>
        <dsp:cNvPr id="0" name=""/>
        <dsp:cNvSpPr/>
      </dsp:nvSpPr>
      <dsp:spPr bwMode="auto">
        <a:xfrm>
          <a:off x="743503" y="1657399"/>
          <a:ext cx="1105404" cy="11054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0CF01E47-2C6B-42B2-BBBD-77FA37F4DDAE}">
      <dsp:nvSpPr>
        <dsp:cNvPr id="0" name=""/>
        <dsp:cNvSpPr/>
      </dsp:nvSpPr>
      <dsp:spPr bwMode="auto">
        <a:xfrm>
          <a:off x="1490694" y="3094000"/>
          <a:ext cx="7990378" cy="884323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717191" tIns="119380" rIns="119380" bIns="119380" numCol="1" spcCol="1270" rtlCol="0" fromWordArt="0" anchor="ctr" anchorCtr="0" forceAA="0" upright="0" compatLnSpc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4700">
              <a:solidFill>
                <a:sysClr val="windowText" lastClr="000000"/>
              </a:solidFill>
            </a:rPr>
            <a:t>Текст</a:t>
          </a:r>
          <a:endParaRPr sz="4700"/>
        </a:p>
      </dsp:txBody>
      <dsp:txXfrm>
        <a:off x="1490694" y="3094000"/>
        <a:ext cx="7990378" cy="884323"/>
      </dsp:txXfrm>
    </dsp:sp>
    <dsp:sp modelId="{6B25B60C-12D8-40CA-94D2-A28436491FF4}">
      <dsp:nvSpPr>
        <dsp:cNvPr id="0" name=""/>
        <dsp:cNvSpPr/>
      </dsp:nvSpPr>
      <dsp:spPr bwMode="auto">
        <a:xfrm>
          <a:off x="937992" y="2983459"/>
          <a:ext cx="1105404" cy="11054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5AB80A9F-1B9A-47D5-BC84-70B95AE06037}">
      <dsp:nvSpPr>
        <dsp:cNvPr id="0" name=""/>
        <dsp:cNvSpPr/>
      </dsp:nvSpPr>
      <dsp:spPr bwMode="auto">
        <a:xfrm>
          <a:off x="1296205" y="4420061"/>
          <a:ext cx="8184867" cy="884323"/>
        </a:xfrm>
        <a:prstGeom prst="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717191" tIns="119380" rIns="119380" bIns="119380" numCol="1" spcCol="1270" rtlCol="0" fromWordArt="0" anchor="ctr" anchorCtr="0" forceAA="0" upright="0" compatLnSpc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4700">
              <a:solidFill>
                <a:sysClr val="windowText" lastClr="000000"/>
              </a:solidFill>
            </a:rPr>
            <a:t>Текст</a:t>
          </a:r>
          <a:endParaRPr sz="4700"/>
        </a:p>
      </dsp:txBody>
      <dsp:txXfrm>
        <a:off x="1296205" y="4420061"/>
        <a:ext cx="8184867" cy="884323"/>
      </dsp:txXfrm>
    </dsp:sp>
    <dsp:sp modelId="{BCBB4B89-DEB9-48E9-A9A0-3AE0F8871DC6}">
      <dsp:nvSpPr>
        <dsp:cNvPr id="0" name=""/>
        <dsp:cNvSpPr/>
      </dsp:nvSpPr>
      <dsp:spPr bwMode="auto">
        <a:xfrm>
          <a:off x="743503" y="4309520"/>
          <a:ext cx="1105404" cy="11054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EC4BF1EF-88F4-4286-9C52-829CE676A935}">
      <dsp:nvSpPr>
        <dsp:cNvPr id="0" name=""/>
        <dsp:cNvSpPr/>
      </dsp:nvSpPr>
      <dsp:spPr bwMode="auto">
        <a:xfrm>
          <a:off x="662525" y="5746121"/>
          <a:ext cx="8818547" cy="884323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717191" tIns="119380" rIns="119380" bIns="119380" numCol="1" spcCol="1270" rtlCol="0" fromWordArt="0" anchor="ctr" anchorCtr="0" forceAA="0" upright="0" compatLnSpc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4700">
              <a:solidFill>
                <a:sysClr val="windowText" lastClr="000000"/>
              </a:solidFill>
            </a:rPr>
            <a:t>Текст</a:t>
          </a:r>
          <a:endParaRPr sz="4700"/>
        </a:p>
      </dsp:txBody>
      <dsp:txXfrm>
        <a:off x="662525" y="5746121"/>
        <a:ext cx="8818547" cy="884323"/>
      </dsp:txXfrm>
    </dsp:sp>
    <dsp:sp modelId="{7BE69000-85C0-402E-82C8-4976C0D232DC}">
      <dsp:nvSpPr>
        <dsp:cNvPr id="0" name=""/>
        <dsp:cNvSpPr/>
      </dsp:nvSpPr>
      <dsp:spPr bwMode="auto">
        <a:xfrm>
          <a:off x="109823" y="5635581"/>
          <a:ext cx="1105404" cy="11054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</dsp:spTree>
</dsp:drawing>
</file>

<file path=ppt/diagrams/drawing6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26320910" name=""/>
      <dsp:cNvGrpSpPr/>
    </dsp:nvGrpSpPr>
    <dsp:grpSpPr bwMode="auto">
      <a:xfrm>
        <a:off x="0" y="0"/>
        <a:ext cx="19053565" cy="4282521"/>
        <a:chOff x="0" y="0"/>
        <a:chExt cx="19053565" cy="4282521"/>
      </a:xfrm>
    </dsp:grpSpPr>
    <dsp:sp modelId="{A3284BE2-B04E-4AA7-AA49-6D027564A34F}">
      <dsp:nvSpPr>
        <dsp:cNvPr id="0" name=""/>
        <dsp:cNvSpPr/>
      </dsp:nvSpPr>
      <dsp:spPr bwMode="auto">
        <a:xfrm>
          <a:off x="7163" y="637298"/>
          <a:ext cx="4307519" cy="160248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227584" tIns="130047" rIns="227584" bIns="130047" numCol="1" spcCol="1270" rtlCol="0" fromWordArt="0" anchor="ctr" anchorCtr="0" forceAA="0" upright="0" compatLnSpc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3200" b="1">
              <a:solidFill>
                <a:schemeClr val="tx1"/>
              </a:solidFill>
            </a:rPr>
            <a:t>ИССЛЕДОВАНИЯ И РАЗРАБОТКА</a:t>
          </a:r>
          <a:endParaRPr sz="3200"/>
        </a:p>
      </dsp:txBody>
      <dsp:txXfrm>
        <a:off x="7163" y="637298"/>
        <a:ext cx="4307519" cy="1602483"/>
      </dsp:txXfrm>
    </dsp:sp>
    <dsp:sp modelId="{290ADE13-9F6A-47AA-A13B-D884602992A5}">
      <dsp:nvSpPr>
        <dsp:cNvPr id="0" name=""/>
        <dsp:cNvSpPr/>
      </dsp:nvSpPr>
      <dsp:spPr bwMode="auto">
        <a:xfrm>
          <a:off x="7163" y="2239782"/>
          <a:ext cx="4307519" cy="1405440"/>
        </a:xfrm>
        <a:prstGeom prst="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  <a:alpha val="90000"/>
          </a:schemeClr>
        </a:solidFill>
        <a:ln w="25400" cap="flat" cmpd="sng" algn="ctr">
          <a:solidFill>
            <a:schemeClr val="accent5">
              <a:tint val="40000"/>
              <a:hueOff val="0"/>
              <a:satOff val="0"/>
              <a:lumOff val="0"/>
              <a:alphaOff val="0"/>
              <a:alpha val="9000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170688" tIns="170688" rIns="227584" bIns="256032" numCol="1" spcCol="1270" rtlCol="0" fromWordArt="0" anchor="t" anchorCtr="0" forceAA="0" upright="0" compatLnSpc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3200">
              <a:solidFill>
                <a:schemeClr val="tx1"/>
              </a:solidFill>
            </a:rPr>
            <a:t>Текст</a:t>
          </a:r>
          <a:endParaRPr sz="3200"/>
        </a:p>
        <a:p>
          <a:pPr marL="285750" lvl="1" indent="-285750" algn="l" defTabSz="14224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3200">
              <a:solidFill>
                <a:schemeClr val="tx1"/>
              </a:solidFill>
            </a:rPr>
            <a:t>Текст</a:t>
          </a:r>
          <a:endParaRPr sz="3200"/>
        </a:p>
      </dsp:txBody>
      <dsp:txXfrm>
        <a:off x="7163" y="2239782"/>
        <a:ext cx="4307519" cy="1405440"/>
      </dsp:txXfrm>
    </dsp:sp>
    <dsp:sp modelId="{ABF5B616-156B-4ED8-8B76-4A20DBB4285B}">
      <dsp:nvSpPr>
        <dsp:cNvPr id="0" name=""/>
        <dsp:cNvSpPr/>
      </dsp:nvSpPr>
      <dsp:spPr bwMode="auto">
        <a:xfrm>
          <a:off x="4917736" y="637298"/>
          <a:ext cx="4307519" cy="1602483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227584" tIns="130048" rIns="227584" bIns="130048" numCol="1" spcCol="1270" rtlCol="0" fromWordArt="0" anchor="ctr" anchorCtr="0" forceAA="0" upright="0" compatLnSpc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3200" b="1">
              <a:solidFill>
                <a:schemeClr val="tx1"/>
              </a:solidFill>
            </a:rPr>
            <a:t>ЗАЩИТА ИНТЕЛЛЕКТУАЛЬНОЙ СОБСТВЕННОСТИ</a:t>
          </a:r>
          <a:endParaRPr sz="3200"/>
        </a:p>
      </dsp:txBody>
      <dsp:txXfrm>
        <a:off x="4917736" y="637298"/>
        <a:ext cx="4307519" cy="1602483"/>
      </dsp:txXfrm>
    </dsp:sp>
    <dsp:sp modelId="{BCC869DD-795B-48B0-A5CE-656CDFABEE92}">
      <dsp:nvSpPr>
        <dsp:cNvPr id="0" name=""/>
        <dsp:cNvSpPr/>
      </dsp:nvSpPr>
      <dsp:spPr bwMode="auto">
        <a:xfrm>
          <a:off x="4917736" y="2239782"/>
          <a:ext cx="4307519" cy="1405440"/>
        </a:xfrm>
        <a:prstGeom prst="rect">
          <a:avLst/>
        </a:prstGeom>
        <a:solidFill>
          <a:schemeClr val="accent5">
            <a:tint val="40000"/>
            <a:hueOff val="-3580161"/>
            <a:satOff val="16084"/>
            <a:lumOff val="1106"/>
            <a:alphaOff val="0"/>
            <a:alpha val="90000"/>
          </a:schemeClr>
        </a:solidFill>
        <a:ln w="25400" cap="flat" cmpd="sng" algn="ctr">
          <a:solidFill>
            <a:schemeClr val="accent5">
              <a:tint val="40000"/>
              <a:hueOff val="-3580161"/>
              <a:satOff val="16084"/>
              <a:lumOff val="1106"/>
              <a:alphaOff val="0"/>
              <a:alpha val="9000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170688" tIns="170688" rIns="227584" bIns="256032" numCol="1" spcCol="1270" rtlCol="0" fromWordArt="0" anchor="t" anchorCtr="0" forceAA="0" upright="0" compatLnSpc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3200">
              <a:solidFill>
                <a:schemeClr val="tx1"/>
              </a:solidFill>
            </a:rPr>
            <a:t>Текст</a:t>
          </a:r>
          <a:endParaRPr sz="3200"/>
        </a:p>
        <a:p>
          <a:pPr marL="285750" lvl="1" indent="-285750" algn="l" defTabSz="14224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3200">
              <a:solidFill>
                <a:schemeClr val="tx1"/>
              </a:solidFill>
            </a:rPr>
            <a:t>Текст</a:t>
          </a:r>
          <a:endParaRPr sz="3200"/>
        </a:p>
      </dsp:txBody>
      <dsp:txXfrm>
        <a:off x="4917736" y="2239782"/>
        <a:ext cx="4307519" cy="1405440"/>
      </dsp:txXfrm>
    </dsp:sp>
    <dsp:sp modelId="{3829C460-9316-4C39-BB35-EE6A436CC838}">
      <dsp:nvSpPr>
        <dsp:cNvPr id="0" name=""/>
        <dsp:cNvSpPr/>
      </dsp:nvSpPr>
      <dsp:spPr bwMode="auto">
        <a:xfrm>
          <a:off x="9828308" y="637298"/>
          <a:ext cx="4307519" cy="1602483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227583" tIns="130047" rIns="227583" bIns="130047" numCol="1" spcCol="1270" rtlCol="0" fromWordArt="0" anchor="ctr" anchorCtr="0" forceAA="0" upright="0" compatLnSpc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3200" b="1">
              <a:solidFill>
                <a:schemeClr val="tx1"/>
              </a:solidFill>
            </a:rPr>
            <a:t>МАРКЕТИНГ И ПРОДВИЖЕНИЕ</a:t>
          </a:r>
          <a:endParaRPr sz="3200"/>
        </a:p>
      </dsp:txBody>
      <dsp:txXfrm>
        <a:off x="9828308" y="637298"/>
        <a:ext cx="4307519" cy="1602483"/>
      </dsp:txXfrm>
    </dsp:sp>
    <dsp:sp modelId="{EC715864-ACE6-4A71-A732-EDF5DDFC919E}">
      <dsp:nvSpPr>
        <dsp:cNvPr id="0" name=""/>
        <dsp:cNvSpPr/>
      </dsp:nvSpPr>
      <dsp:spPr bwMode="auto">
        <a:xfrm>
          <a:off x="9828308" y="2239782"/>
          <a:ext cx="4307519" cy="1405440"/>
        </a:xfrm>
        <a:prstGeom prst="rect">
          <a:avLst/>
        </a:prstGeom>
        <a:solidFill>
          <a:schemeClr val="accent5">
            <a:tint val="40000"/>
            <a:hueOff val="-7160321"/>
            <a:satOff val="32169"/>
            <a:lumOff val="2211"/>
            <a:alphaOff val="0"/>
            <a:alpha val="90000"/>
          </a:schemeClr>
        </a:solidFill>
        <a:ln w="25400" cap="flat" cmpd="sng" algn="ctr">
          <a:solidFill>
            <a:schemeClr val="accent5">
              <a:tint val="40000"/>
              <a:hueOff val="-7160321"/>
              <a:satOff val="32169"/>
              <a:lumOff val="2211"/>
              <a:alphaOff val="0"/>
              <a:alpha val="9000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170688" tIns="170688" rIns="227584" bIns="256032" numCol="1" spcCol="1270" rtlCol="0" fromWordArt="0" anchor="t" anchorCtr="0" forceAA="0" upright="0" compatLnSpc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3200">
              <a:solidFill>
                <a:schemeClr val="tx1"/>
              </a:solidFill>
            </a:rPr>
            <a:t>Текст</a:t>
          </a:r>
          <a:endParaRPr sz="3200"/>
        </a:p>
        <a:p>
          <a:pPr marL="285750" lvl="1" indent="-285750" algn="l" defTabSz="14224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3200">
              <a:solidFill>
                <a:schemeClr val="tx1"/>
              </a:solidFill>
            </a:rPr>
            <a:t>Текст</a:t>
          </a:r>
          <a:endParaRPr sz="3200"/>
        </a:p>
      </dsp:txBody>
      <dsp:txXfrm>
        <a:off x="9828308" y="2239782"/>
        <a:ext cx="4307519" cy="1405440"/>
      </dsp:txXfrm>
    </dsp:sp>
    <dsp:sp modelId="{1298266C-71DE-437E-A037-8CA96044A242}">
      <dsp:nvSpPr>
        <dsp:cNvPr id="0" name=""/>
        <dsp:cNvSpPr/>
      </dsp:nvSpPr>
      <dsp:spPr bwMode="auto">
        <a:xfrm>
          <a:off x="14738881" y="637298"/>
          <a:ext cx="4307519" cy="1602483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227583" tIns="130047" rIns="227583" bIns="130047" numCol="1" spcCol="1270" rtlCol="0" fromWordArt="0" anchor="ctr" anchorCtr="0" forceAA="0" upright="0" compatLnSpc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3200" b="1">
              <a:solidFill>
                <a:schemeClr val="tx1"/>
              </a:solidFill>
            </a:rPr>
            <a:t>ПРИВЕЛЕЧЕНИЕ ИНВЕСТИЦИЙ</a:t>
          </a:r>
          <a:endParaRPr sz="3200"/>
        </a:p>
      </dsp:txBody>
      <dsp:txXfrm>
        <a:off x="14738881" y="637298"/>
        <a:ext cx="4307519" cy="1602483"/>
      </dsp:txXfrm>
    </dsp:sp>
    <dsp:sp modelId="{036E2860-D672-4917-9EEE-F6BD58E5F7E0}">
      <dsp:nvSpPr>
        <dsp:cNvPr id="0" name=""/>
        <dsp:cNvSpPr/>
      </dsp:nvSpPr>
      <dsp:spPr bwMode="auto">
        <a:xfrm>
          <a:off x="14738881" y="2239782"/>
          <a:ext cx="4307519" cy="1405440"/>
        </a:xfrm>
        <a:prstGeom prst="rect">
          <a:avLst/>
        </a:prstGeom>
        <a:solidFill>
          <a:schemeClr val="accent5">
            <a:tint val="40000"/>
            <a:hueOff val="-10740482"/>
            <a:satOff val="48253"/>
            <a:lumOff val="3317"/>
            <a:alphaOff val="0"/>
            <a:alpha val="90000"/>
          </a:schemeClr>
        </a:solidFill>
        <a:ln w="25400" cap="flat" cmpd="sng" algn="ctr">
          <a:solidFill>
            <a:schemeClr val="accent5">
              <a:tint val="40000"/>
              <a:hueOff val="-10740482"/>
              <a:satOff val="48253"/>
              <a:lumOff val="3317"/>
              <a:alphaOff val="0"/>
              <a:alpha val="9000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170688" tIns="170688" rIns="227584" bIns="256032" numCol="1" spcCol="1270" rtlCol="0" fromWordArt="0" anchor="t" anchorCtr="0" forceAA="0" upright="0" compatLnSpc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3200">
              <a:solidFill>
                <a:schemeClr val="tx1"/>
              </a:solidFill>
            </a:rPr>
            <a:t>Текст</a:t>
          </a:r>
          <a:endParaRPr sz="3200"/>
        </a:p>
        <a:p>
          <a:pPr marL="285750" lvl="1" indent="-285750" algn="l" defTabSz="14224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3200">
              <a:solidFill>
                <a:schemeClr val="tx1"/>
              </a:solidFill>
            </a:rPr>
            <a:t>Текст</a:t>
          </a:r>
          <a:endParaRPr sz="3200"/>
        </a:p>
      </dsp:txBody>
      <dsp:txXfrm>
        <a:off x="14738881" y="2239782"/>
        <a:ext cx="4307519" cy="1405440"/>
      </dsp:txXfrm>
    </dsp:sp>
  </dsp:spTree>
</dsp:drawing>
</file>

<file path=ppt/diagrams/drawing7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68042951" name=""/>
      <dsp:cNvGrpSpPr/>
    </dsp:nvGrpSpPr>
    <dsp:grpSpPr bwMode="auto">
      <a:xfrm>
        <a:off x="0" y="0"/>
        <a:ext cx="19053565" cy="4282521"/>
        <a:chOff x="0" y="0"/>
        <a:chExt cx="19053565" cy="4282521"/>
      </a:xfrm>
    </dsp:grpSpPr>
    <dsp:sp modelId="{A3284BE2-B04E-4AA7-AA49-6D027564A34F}">
      <dsp:nvSpPr>
        <dsp:cNvPr id="0" name=""/>
        <dsp:cNvSpPr/>
      </dsp:nvSpPr>
      <dsp:spPr bwMode="auto">
        <a:xfrm>
          <a:off x="7163" y="734596"/>
          <a:ext cx="4307519" cy="127612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248920" tIns="142239" rIns="248920" bIns="142239" numCol="1" spcCol="1270" rtlCol="0" fromWordArt="0" anchor="ctr" anchorCtr="0" forceAA="0" upright="0" compatLnSpc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3500" b="1">
              <a:solidFill>
                <a:schemeClr val="tx1"/>
              </a:solidFill>
            </a:rPr>
            <a:t>КОМПЕТЕНЦИИ И ЭКСПЕРТИЗА</a:t>
          </a:r>
          <a:endParaRPr sz="3500"/>
        </a:p>
      </dsp:txBody>
      <dsp:txXfrm>
        <a:off x="7163" y="734596"/>
        <a:ext cx="4307519" cy="1276127"/>
      </dsp:txXfrm>
    </dsp:sp>
    <dsp:sp modelId="{290ADE13-9F6A-47AA-A13B-D884602992A5}">
      <dsp:nvSpPr>
        <dsp:cNvPr id="0" name=""/>
        <dsp:cNvSpPr/>
      </dsp:nvSpPr>
      <dsp:spPr bwMode="auto">
        <a:xfrm>
          <a:off x="7163" y="2010724"/>
          <a:ext cx="4307519" cy="1537199"/>
        </a:xfrm>
        <a:prstGeom prst="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  <a:alpha val="90000"/>
          </a:schemeClr>
        </a:solidFill>
        <a:ln w="25400" cap="flat" cmpd="sng" algn="ctr">
          <a:solidFill>
            <a:schemeClr val="accent5">
              <a:tint val="40000"/>
              <a:hueOff val="0"/>
              <a:satOff val="0"/>
              <a:lumOff val="0"/>
              <a:alphaOff val="0"/>
              <a:alpha val="9000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186690" tIns="186690" rIns="248920" bIns="280034" numCol="1" spcCol="1270" rtlCol="0" fromWordArt="0" anchor="t" anchorCtr="0" forceAA="0" upright="0" compatLnSpc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3500">
              <a:solidFill>
                <a:schemeClr val="tx1"/>
              </a:solidFill>
            </a:rPr>
            <a:t>Текст</a:t>
          </a:r>
          <a:endParaRPr sz="3500"/>
        </a:p>
        <a:p>
          <a:pPr marL="285750" lvl="1" indent="-285750" algn="l" defTabSz="15557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3500">
              <a:solidFill>
                <a:schemeClr val="tx1"/>
              </a:solidFill>
            </a:rPr>
            <a:t>Текст</a:t>
          </a:r>
          <a:endParaRPr sz="3500"/>
        </a:p>
      </dsp:txBody>
      <dsp:txXfrm>
        <a:off x="7163" y="2010724"/>
        <a:ext cx="4307519" cy="1537199"/>
      </dsp:txXfrm>
    </dsp:sp>
    <dsp:sp modelId="{ABF5B616-156B-4ED8-8B76-4A20DBB4285B}">
      <dsp:nvSpPr>
        <dsp:cNvPr id="0" name=""/>
        <dsp:cNvSpPr/>
      </dsp:nvSpPr>
      <dsp:spPr bwMode="auto">
        <a:xfrm>
          <a:off x="4917736" y="734596"/>
          <a:ext cx="4307519" cy="1276127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248920" tIns="142239" rIns="248920" bIns="142239" numCol="1" spcCol="1270" rtlCol="0" fromWordArt="0" anchor="ctr" anchorCtr="0" forceAA="0" upright="0" compatLnSpc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3500" b="1">
              <a:solidFill>
                <a:schemeClr val="tx1"/>
              </a:solidFill>
            </a:rPr>
            <a:t>ФИНАНСИРОВАНИЕ</a:t>
          </a:r>
          <a:endParaRPr sz="3500"/>
        </a:p>
      </dsp:txBody>
      <dsp:txXfrm>
        <a:off x="4917736" y="734596"/>
        <a:ext cx="4307519" cy="1276127"/>
      </dsp:txXfrm>
    </dsp:sp>
    <dsp:sp modelId="{BCC869DD-795B-48B0-A5CE-656CDFABEE92}">
      <dsp:nvSpPr>
        <dsp:cNvPr id="0" name=""/>
        <dsp:cNvSpPr/>
      </dsp:nvSpPr>
      <dsp:spPr bwMode="auto">
        <a:xfrm>
          <a:off x="4917736" y="2010724"/>
          <a:ext cx="4307519" cy="1537199"/>
        </a:xfrm>
        <a:prstGeom prst="rect">
          <a:avLst/>
        </a:prstGeom>
        <a:solidFill>
          <a:schemeClr val="accent5">
            <a:tint val="40000"/>
            <a:hueOff val="-3580161"/>
            <a:satOff val="16084"/>
            <a:lumOff val="1106"/>
            <a:alphaOff val="0"/>
            <a:alpha val="90000"/>
          </a:schemeClr>
        </a:solidFill>
        <a:ln w="25400" cap="flat" cmpd="sng" algn="ctr">
          <a:solidFill>
            <a:schemeClr val="accent5">
              <a:tint val="40000"/>
              <a:hueOff val="-3580161"/>
              <a:satOff val="16084"/>
              <a:lumOff val="1106"/>
              <a:alphaOff val="0"/>
              <a:alpha val="9000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186690" tIns="186690" rIns="248920" bIns="280034" numCol="1" spcCol="1270" rtlCol="0" fromWordArt="0" anchor="t" anchorCtr="0" forceAA="0" upright="0" compatLnSpc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3500">
              <a:solidFill>
                <a:schemeClr val="tx1"/>
              </a:solidFill>
            </a:rPr>
            <a:t>Текст</a:t>
          </a:r>
          <a:endParaRPr sz="3500"/>
        </a:p>
        <a:p>
          <a:pPr marL="285750" lvl="1" indent="-285750" algn="l" defTabSz="15557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3500">
              <a:solidFill>
                <a:schemeClr val="tx1"/>
              </a:solidFill>
            </a:rPr>
            <a:t>Текст</a:t>
          </a:r>
          <a:endParaRPr sz="3500"/>
        </a:p>
      </dsp:txBody>
      <dsp:txXfrm>
        <a:off x="4917736" y="2010724"/>
        <a:ext cx="4307519" cy="1537199"/>
      </dsp:txXfrm>
    </dsp:sp>
    <dsp:sp modelId="{3829C460-9316-4C39-BB35-EE6A436CC838}">
      <dsp:nvSpPr>
        <dsp:cNvPr id="0" name=""/>
        <dsp:cNvSpPr/>
      </dsp:nvSpPr>
      <dsp:spPr bwMode="auto">
        <a:xfrm>
          <a:off x="9828308" y="734596"/>
          <a:ext cx="4307519" cy="1276127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248919" tIns="142239" rIns="248919" bIns="142239" numCol="1" spcCol="1270" rtlCol="0" fromWordArt="0" anchor="ctr" anchorCtr="0" forceAA="0" upright="0" compatLnSpc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3500" b="1">
              <a:solidFill>
                <a:schemeClr val="tx1"/>
              </a:solidFill>
            </a:rPr>
            <a:t>ПРОДВИЖЕНИЕ</a:t>
          </a:r>
          <a:endParaRPr sz="3500"/>
        </a:p>
      </dsp:txBody>
      <dsp:txXfrm>
        <a:off x="9828308" y="734596"/>
        <a:ext cx="4307519" cy="1276127"/>
      </dsp:txXfrm>
    </dsp:sp>
    <dsp:sp modelId="{EC715864-ACE6-4A71-A732-EDF5DDFC919E}">
      <dsp:nvSpPr>
        <dsp:cNvPr id="0" name=""/>
        <dsp:cNvSpPr/>
      </dsp:nvSpPr>
      <dsp:spPr bwMode="auto">
        <a:xfrm>
          <a:off x="9828308" y="2010724"/>
          <a:ext cx="4307519" cy="1537199"/>
        </a:xfrm>
        <a:prstGeom prst="rect">
          <a:avLst/>
        </a:prstGeom>
        <a:solidFill>
          <a:schemeClr val="accent5">
            <a:tint val="40000"/>
            <a:hueOff val="-7160321"/>
            <a:satOff val="32169"/>
            <a:lumOff val="2211"/>
            <a:alphaOff val="0"/>
            <a:alpha val="90000"/>
          </a:schemeClr>
        </a:solidFill>
        <a:ln w="25400" cap="flat" cmpd="sng" algn="ctr">
          <a:solidFill>
            <a:schemeClr val="accent5">
              <a:tint val="40000"/>
              <a:hueOff val="-7160321"/>
              <a:satOff val="32169"/>
              <a:lumOff val="2211"/>
              <a:alphaOff val="0"/>
              <a:alpha val="9000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186690" tIns="186690" rIns="248920" bIns="280034" numCol="1" spcCol="1270" rtlCol="0" fromWordArt="0" anchor="t" anchorCtr="0" forceAA="0" upright="0" compatLnSpc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3500">
              <a:solidFill>
                <a:schemeClr val="tx1"/>
              </a:solidFill>
            </a:rPr>
            <a:t>Текст</a:t>
          </a:r>
          <a:endParaRPr sz="3500"/>
        </a:p>
        <a:p>
          <a:pPr marL="285750" lvl="1" indent="-285750" algn="l" defTabSz="15557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3500">
              <a:solidFill>
                <a:schemeClr val="tx1"/>
              </a:solidFill>
            </a:rPr>
            <a:t>Текст</a:t>
          </a:r>
          <a:endParaRPr sz="3500"/>
        </a:p>
      </dsp:txBody>
      <dsp:txXfrm>
        <a:off x="9828308" y="2010724"/>
        <a:ext cx="4307519" cy="1537199"/>
      </dsp:txXfrm>
    </dsp:sp>
    <dsp:sp modelId="{1298266C-71DE-437E-A037-8CA96044A242}">
      <dsp:nvSpPr>
        <dsp:cNvPr id="0" name=""/>
        <dsp:cNvSpPr/>
      </dsp:nvSpPr>
      <dsp:spPr bwMode="auto">
        <a:xfrm>
          <a:off x="14738881" y="734596"/>
          <a:ext cx="4307519" cy="1276127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248920" tIns="142239" rIns="248920" bIns="142239" numCol="1" spcCol="1270" rtlCol="0" fromWordArt="0" anchor="ctr" anchorCtr="0" forceAA="0" upright="0" compatLnSpc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3500" b="1">
              <a:solidFill>
                <a:schemeClr val="tx1"/>
              </a:solidFill>
            </a:rPr>
            <a:t>ПАРТНЕРСТВА</a:t>
          </a:r>
          <a:endParaRPr sz="3500"/>
        </a:p>
      </dsp:txBody>
      <dsp:txXfrm>
        <a:off x="14738881" y="734596"/>
        <a:ext cx="4307519" cy="1276127"/>
      </dsp:txXfrm>
    </dsp:sp>
    <dsp:sp modelId="{036E2860-D672-4917-9EEE-F6BD58E5F7E0}">
      <dsp:nvSpPr>
        <dsp:cNvPr id="0" name=""/>
        <dsp:cNvSpPr/>
      </dsp:nvSpPr>
      <dsp:spPr bwMode="auto">
        <a:xfrm>
          <a:off x="14738881" y="2010724"/>
          <a:ext cx="4307519" cy="1537199"/>
        </a:xfrm>
        <a:prstGeom prst="rect">
          <a:avLst/>
        </a:prstGeom>
        <a:solidFill>
          <a:schemeClr val="accent5">
            <a:tint val="40000"/>
            <a:hueOff val="-10740482"/>
            <a:satOff val="48253"/>
            <a:lumOff val="3317"/>
            <a:alphaOff val="0"/>
            <a:alpha val="90000"/>
          </a:schemeClr>
        </a:solidFill>
        <a:ln w="25400" cap="flat" cmpd="sng" algn="ctr">
          <a:solidFill>
            <a:schemeClr val="accent5">
              <a:tint val="40000"/>
              <a:hueOff val="-10740482"/>
              <a:satOff val="48253"/>
              <a:lumOff val="3317"/>
              <a:alphaOff val="0"/>
              <a:alpha val="9000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186690" tIns="186690" rIns="248920" bIns="280034" numCol="1" spcCol="1270" rtlCol="0" fromWordArt="0" anchor="t" anchorCtr="0" forceAA="0" upright="0" compatLnSpc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3500">
              <a:solidFill>
                <a:schemeClr val="tx1"/>
              </a:solidFill>
            </a:rPr>
            <a:t>Текст</a:t>
          </a:r>
          <a:endParaRPr sz="3500"/>
        </a:p>
        <a:p>
          <a:pPr marL="285750" lvl="1" indent="-285750" algn="l" defTabSz="15557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3500">
              <a:solidFill>
                <a:schemeClr val="tx1"/>
              </a:solidFill>
            </a:rPr>
            <a:t>Текст</a:t>
          </a:r>
          <a:endParaRPr sz="3500"/>
        </a:p>
      </dsp:txBody>
      <dsp:txXfrm>
        <a:off x="14738881" y="2010724"/>
        <a:ext cx="4307519" cy="1537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 val="norm"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00000"/>
      <dgm:constr type="h" for="des" forName="desTx" refType="primFontSz" refFor="des" refForName="parTx" fact="1.220000"/>
      <dgm:constr type="w" for="ch" forName="space" refType="w" refFor="ch" refForName="composite" op="equ" fact="0.140000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type="rect" r:blip="">
            <dgm:adjLst/>
          </dgm:shape>
          <dgm:presOf axis="self" ptType="node"/>
          <dgm:constrLst>
            <dgm:constr type="h" refType="w" op="lte" fact="0.400000"/>
            <dgm:constr type="h"/>
            <dgm:constr type="tMarg" refType="primFontSz" fact="0.320000"/>
            <dgm:constr type="bMarg" refType="primFontSz" fact="0.320000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0000"/>
            <dgm:constr type="tMarg" refType="primFontSz" fact="0.420000"/>
            <dgm:constr type="bMarg" refType="primFontSz" fact="0.630000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 val="norm"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r:blip="">
      <dgm:adjLst/>
    </dgm:shape>
    <dgm:presOf/>
    <dgm:constrLst>
      <dgm:constr type="w" for="ch" forName="composite" refType="w"/>
      <dgm:constr type="w" for="ch" ptType="sibTrans" refType="w" refFor="ch" refForName="composite" fact="0.333300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00000"/>
      <dgm:constr type="primFontSz" for="des" forName="connTx" refType="primFontSz" refFor="des" refForName="parTx" op="lte" fact="0.800000"/>
      <dgm:constr type="h" for="des" forName="parTx" refType="primFontSz" refFor="des" refForName="parTx" fact="0.800000"/>
      <dgm:constr type="h" for="des" forName="parSh" refType="primFontSz" refFor="des" refForName="parTx" fact="1.200000"/>
      <dgm:constr type="h" for="des" forName="desTx" refType="primFontSz" refFor="des" refForName="parTx" fact="1.600000"/>
      <dgm:constr type="h" for="des" forName="parSh" refType="h" refFor="des" refForName="parTx" op="lte" fact="1.500000"/>
      <dgm:constr type="h" for="des" forName="parSh" refType="h" refFor="des" refForName="parTx" op="gte" fact="1.500000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r:blip="">
          <dgm:adjLst/>
        </dgm:shape>
        <dgm:presOf/>
        <dgm:choose name="Name4">
          <dgm:if name="Name5" func="var" arg="dir" op="equ" val="norm">
            <dgm:constrLst>
              <dgm:constr type="h" refType="w" fact="1000.000000"/>
              <dgm:constr type="l" for="ch" forName="parTx"/>
              <dgm:constr type="w" for="ch" forName="parTx" refType="w" fact="0.830000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0000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.000000"/>
              <dgm:constr type="l" for="ch" forName="parTx" refType="w" fact="0.170000"/>
              <dgm:constr type="w" for="ch" forName="parTx" refType="w" fact="0.830000"/>
              <dgm:constr type="t" for="ch" forName="parTx"/>
              <dgm:constr type="l" for="ch" forName="parSh" refType="w" fact="0.150000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type="rect" r:blip="" zOrderOff="1" hideGeom="1">
            <dgm:adjLst>
              <dgm:adj idx="1" val="0.100000"/>
            </dgm:adjLst>
          </dgm:shape>
          <dgm:presOf axis="self" ptType="node"/>
          <dgm:constrLst>
            <dgm:constr type="h" refType="w" op="lte" fact="0.400000"/>
            <dgm:constr type="bMarg" refType="primFontSz" fact="0.300000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type="roundRect" r:blip="">
            <dgm:adjLst>
              <dgm:adj idx="1" val="0.100000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type="roundRect" r:blip="">
            <dgm:adjLst>
              <dgm:adj idx="1" val="0.100000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type="conn" r:blip="">
            <dgm:adjLst/>
          </dgm:shape>
          <dgm:presOf axis="self"/>
          <dgm:constrLst>
            <dgm:constr type="h" refType="w" fact="0.620000"/>
            <dgm:constr type="connDist"/>
            <dgm:constr type="begPad" refType="connDist" fact="0.250000"/>
            <dgm:constr type="endPad" refType="connDist" fact="0.220000"/>
          </dgm:constrLst>
          <dgm:ruleLst/>
          <dgm:layoutNode name="connTx">
            <dgm:alg type="tx">
              <dgm:param type="autoTxRot" val="grav"/>
            </dgm:alg>
            <dgm:shape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 val="norm"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r:blip="">
      <dgm:adjLst/>
    </dgm:shape>
    <dgm:presOf/>
    <dgm:constrLst>
      <dgm:constr type="w" for="ch" forName="composite" refType="w"/>
      <dgm:constr type="w" for="ch" ptType="sibTrans" refType="w" refFor="ch" refForName="composite" fact="0.333300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00000"/>
      <dgm:constr type="primFontSz" for="des" forName="connTx" refType="primFontSz" refFor="des" refForName="parTx" op="lte" fact="0.800000"/>
      <dgm:constr type="h" for="des" forName="parTx" refType="primFontSz" refFor="des" refForName="parTx" fact="0.800000"/>
      <dgm:constr type="h" for="des" forName="parSh" refType="primFontSz" refFor="des" refForName="parTx" fact="1.200000"/>
      <dgm:constr type="h" for="des" forName="desTx" refType="primFontSz" refFor="des" refForName="parTx" fact="1.600000"/>
      <dgm:constr type="h" for="des" forName="parSh" refType="h" refFor="des" refForName="parTx" op="lte" fact="1.500000"/>
      <dgm:constr type="h" for="des" forName="parSh" refType="h" refFor="des" refForName="parTx" op="gte" fact="1.500000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r:blip="">
          <dgm:adjLst/>
        </dgm:shape>
        <dgm:presOf/>
        <dgm:choose name="Name4">
          <dgm:if name="Name5" func="var" arg="dir" op="equ" val="norm">
            <dgm:constrLst>
              <dgm:constr type="h" refType="w" fact="1000.000000"/>
              <dgm:constr type="l" for="ch" forName="parTx"/>
              <dgm:constr type="w" for="ch" forName="parTx" refType="w" fact="0.830000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0000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.000000"/>
              <dgm:constr type="l" for="ch" forName="parTx" refType="w" fact="0.170000"/>
              <dgm:constr type="w" for="ch" forName="parTx" refType="w" fact="0.830000"/>
              <dgm:constr type="t" for="ch" forName="parTx"/>
              <dgm:constr type="l" for="ch" forName="parSh" refType="w" fact="0.150000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type="rect" r:blip="" zOrderOff="1" hideGeom="1">
            <dgm:adjLst>
              <dgm:adj idx="1" val="0.100000"/>
            </dgm:adjLst>
          </dgm:shape>
          <dgm:presOf axis="self" ptType="node"/>
          <dgm:constrLst>
            <dgm:constr type="h" refType="w" op="lte" fact="0.400000"/>
            <dgm:constr type="bMarg" refType="primFontSz" fact="0.300000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type="roundRect" r:blip="">
            <dgm:adjLst>
              <dgm:adj idx="1" val="0.100000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type="roundRect" r:blip="">
            <dgm:adjLst>
              <dgm:adj idx="1" val="0.100000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type="conn" r:blip="">
            <dgm:adjLst/>
          </dgm:shape>
          <dgm:presOf axis="self"/>
          <dgm:constrLst>
            <dgm:constr type="h" refType="w" fact="0.620000"/>
            <dgm:constr type="connDist"/>
            <dgm:constr type="begPad" refType="connDist" fact="0.250000"/>
            <dgm:constr type="endPad" refType="connDist" fact="0.220000"/>
          </dgm:constrLst>
          <dgm:ruleLst/>
          <dgm:layoutNode name="connTx">
            <dgm:alg type="tx">
              <dgm:param type="autoTxRot" val="grav"/>
            </dgm:alg>
            <dgm:shape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 val="norm"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00000"/>
      <dgm:constr type="h" for="des" forName="desTx" refType="primFontSz" refFor="des" refForName="parTx" fact="1.220000"/>
      <dgm:constr type="w" for="ch" forName="space" refType="w" refFor="ch" refForName="composite" op="equ" fact="0.140000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type="rect" r:blip="">
            <dgm:adjLst/>
          </dgm:shape>
          <dgm:presOf axis="self" ptType="node"/>
          <dgm:constrLst>
            <dgm:constr type="h" refType="w" op="lte" fact="0.400000"/>
            <dgm:constr type="h"/>
            <dgm:constr type="tMarg" refType="primFontSz" fact="0.320000"/>
            <dgm:constr type="bMarg" refType="primFontSz" fact="0.320000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0000"/>
            <dgm:constr type="tMarg" refType="primFontSz" fact="0.420000"/>
            <dgm:constr type="bMarg" refType="primFontSz" fact="0.630000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 val="norm"/>
    </dgm:varLst>
    <dgm:alg type="composite"/>
    <dgm:shape r:blip="">
      <dgm:adjLst/>
    </dgm:shape>
    <dgm:constrLst>
      <dgm:constr type="w" for="ch" refType="h" refFor="ch" op="gte" fact="0.800000"/>
    </dgm:constrLst>
    <dgm:layoutNode name="Name1">
      <dgm:alg type="composite"/>
      <dgm:shape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0000"/>
                <dgm:constr type="l" for="ch" forName="cycle"/>
                <dgm:constr type="ctrY" for="ch" forName="cycle" refType="h" fact="0.500000"/>
                <dgm:constr type="diam" for="ch" forName="cycle" refType="h" fact="1.344000"/>
                <dgm:constr type="h" for="ch" forName="accent_1" refType="h" fact="0.625000"/>
                <dgm:constr type="w" for="ch" forName="accent_1" refType="h" refFor="ch" refForName="accent_1" op="equ"/>
                <dgm:constr type="ctrY" for="ch" forName="accent_1" refType="h" fact="0.500000"/>
                <dgm:constr type="ctrX" for="ch" forName="accent_1" refType="h" fact="0.225300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lMarg" for="ch" forName="text_1" refType="w" refFor="ch" refForName="accent_1" fact="1.800000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0000"/>
                <dgm:constr type="l" for="ch" forName="cycle"/>
                <dgm:constr type="ctrY" for="ch" forName="cycle" refType="h" fact="0.500000"/>
                <dgm:constr type="diam" for="ch" forName="cycle" refType="h" fact="1.344000"/>
                <dgm:constr type="h" for="ch" forName="accent_1" refType="h" fact="0.357100"/>
                <dgm:constr type="w" for="ch" forName="accent_1" refType="h" refFor="ch" refForName="accent_1" op="equ"/>
                <dgm:constr type="ctrY" for="ch" forName="accent_1" refType="h" fact="0.285700"/>
                <dgm:constr type="ctrX" for="ch" forName="accent_1" refType="h" fact="0.189100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lMarg" for="ch" forName="text_1" refType="w" refFor="ch" refForName="accent_1" fact="1.800000"/>
                <dgm:constr type="h" for="ch" forName="accent_2" refType="h" fact="0.357100"/>
                <dgm:constr type="w" for="ch" forName="accent_2" refType="h" refFor="ch" refForName="accent_2" op="equ"/>
                <dgm:constr type="ctrY" for="ch" forName="accent_2" refType="h" fact="0.714300"/>
                <dgm:constr type="ctrX" for="ch" forName="accent_2" refType="h" fact="0.189100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lMarg" for="ch" forName="text_2" refType="w" refFor="ch" refForName="accent_2" fact="1.800000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0000"/>
                <dgm:constr type="l" for="ch" forName="cycle"/>
                <dgm:constr type="ctrY" for="ch" forName="cycle" refType="h" fact="0.500000"/>
                <dgm:constr type="diam" for="ch" forName="cycle" refType="h" fact="1.344000"/>
                <dgm:constr type="h" for="ch" forName="accent_1" refType="h" fact="0.250000"/>
                <dgm:constr type="w" for="ch" forName="accent_1" refType="h" refFor="ch" refForName="accent_1" op="equ"/>
                <dgm:constr type="ctrY" for="ch" forName="accent_1" refType="h" fact="0.200000"/>
                <dgm:constr type="ctrX" for="ch" forName="accent_1" refType="h" fact="0.152600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lMarg" for="ch" forName="text_1" refType="w" refFor="ch" refForName="accent_1" fact="1.800000"/>
                <dgm:constr type="h" for="ch" forName="accent_2" refType="h" fact="0.250000"/>
                <dgm:constr type="w" for="ch" forName="accent_2" refType="h" refFor="ch" refForName="accent_2" op="equ"/>
                <dgm:constr type="ctrY" for="ch" forName="accent_2" refType="h" fact="0.500000"/>
                <dgm:constr type="ctrX" for="ch" forName="accent_2" refType="h" fact="0.225300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lMarg" for="ch" forName="text_2" refType="w" refFor="ch" refForName="accent_2" fact="1.800000"/>
                <dgm:constr type="h" for="ch" forName="accent_3" refType="h" fact="0.250000"/>
                <dgm:constr type="w" for="ch" forName="accent_3" refType="h" refFor="ch" refForName="accent_3" op="equ"/>
                <dgm:constr type="ctrY" for="ch" forName="accent_3" refType="h" fact="0.800000"/>
                <dgm:constr type="ctrX" for="ch" forName="accent_3" refType="h" fact="0.152600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lMarg" for="ch" forName="text_3" refType="w" refFor="ch" refForName="accent_3" fact="1.800000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0000"/>
                <dgm:constr type="l" for="ch" forName="cycle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92300"/>
                <dgm:constr type="w" for="ch" forName="accent_1" refType="h" refFor="ch" refForName="accent_1" op="equ"/>
                <dgm:constr type="ctrY" for="ch" forName="accent_1" refType="h" fact="0.153800"/>
                <dgm:constr type="ctrX" for="ch" forName="accent_1" refType="h" fact="0.126800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lMarg" for="ch" forName="text_1" refType="w" refFor="ch" refForName="accent_1" fact="1.800000"/>
                <dgm:constr type="h" for="ch" forName="accent_2" refType="h" fact="0.192300"/>
                <dgm:constr type="w" for="ch" forName="accent_2" refType="h" refFor="ch" refForName="accent_2" op="equ"/>
                <dgm:constr type="ctrY" for="ch" forName="accent_2" refType="h" fact="0.384600"/>
                <dgm:constr type="ctrX" for="ch" forName="accent_2" refType="h" fact="0.215000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lMarg" for="ch" forName="text_2" refType="w" refFor="ch" refForName="accent_2" fact="1.800000"/>
                <dgm:constr type="h" for="ch" forName="accent_3" refType="h" fact="0.192300"/>
                <dgm:constr type="w" for="ch" forName="accent_3" refType="h" refFor="ch" refForName="accent_3" op="equ"/>
                <dgm:constr type="ctrY" for="ch" forName="accent_3" refType="h" fact="0.615400"/>
                <dgm:constr type="ctrX" for="ch" forName="accent_3" refType="h" fact="0.215000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lMarg" for="ch" forName="text_3" refType="w" refFor="ch" refForName="accent_3" fact="1.800000"/>
                <dgm:constr type="h" for="ch" forName="accent_4" refType="h" fact="0.192300"/>
                <dgm:constr type="w" for="ch" forName="accent_4" refType="h" refFor="ch" refForName="accent_4" op="equ"/>
                <dgm:constr type="ctrY" for="ch" forName="accent_4" refType="h" fact="0.846200"/>
                <dgm:constr type="ctrX" for="ch" forName="accent_4" refType="h" fact="0.126800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lMarg" for="ch" forName="text_4" refType="w" refFor="ch" refForName="accent_4" fact="1.800000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0000"/>
                <dgm:constr type="l" for="ch" forName="cycle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56300"/>
                <dgm:constr type="w" for="ch" forName="accent_1" refType="h" refFor="ch" refForName="accent_1" op="equ"/>
                <dgm:constr type="ctrY" for="ch" forName="accent_1" refType="h" fact="0.125000"/>
                <dgm:constr type="ctrX" for="ch" forName="accent_1" refType="h" fact="0.108200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lMarg" for="ch" forName="text_1" refType="w" refFor="ch" refForName="accent_1" fact="1.800000"/>
                <dgm:constr type="h" for="ch" forName="accent_2" refType="h" fact="0.156300"/>
                <dgm:constr type="w" for="ch" forName="accent_2" refType="h" refFor="ch" refForName="accent_2" op="equ"/>
                <dgm:constr type="ctrY" for="ch" forName="accent_2" refType="h" fact="0.312500"/>
                <dgm:constr type="ctrX" for="ch" forName="accent_2" refType="h" fact="0.197800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lMarg" for="ch" forName="text_2" refType="w" refFor="ch" refForName="accent_2" fact="1.800000"/>
                <dgm:constr type="h" for="ch" forName="accent_3" refType="h" fact="0.156300"/>
                <dgm:constr type="w" for="ch" forName="accent_3" refType="h" refFor="ch" refForName="accent_3" op="equ"/>
                <dgm:constr type="ctrY" for="ch" forName="accent_3" refType="h" fact="0.500000"/>
                <dgm:constr type="ctrX" for="ch" forName="accent_3" refType="h" fact="0.225300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lMarg" for="ch" forName="text_3" refType="w" refFor="ch" refForName="accent_3" fact="1.800000"/>
                <dgm:constr type="h" for="ch" forName="accent_4" refType="h" fact="0.156300"/>
                <dgm:constr type="w" for="ch" forName="accent_4" refType="h" refFor="ch" refForName="accent_4" op="equ"/>
                <dgm:constr type="ctrY" for="ch" forName="accent_4" refType="h" fact="0.687500"/>
                <dgm:constr type="ctrX" for="ch" forName="accent_4" refType="h" fact="0.197800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lMarg" for="ch" forName="text_4" refType="w" refFor="ch" refForName="accent_4" fact="1.800000"/>
                <dgm:constr type="h" for="ch" forName="accent_5" refType="h" fact="0.156300"/>
                <dgm:constr type="w" for="ch" forName="accent_5" refType="h" refFor="ch" refForName="accent_5" op="equ"/>
                <dgm:constr type="ctrY" for="ch" forName="accent_5" refType="h" fact="0.875000"/>
                <dgm:constr type="ctrX" for="ch" forName="accent_5" refType="h" fact="0.108200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00000"/>
                <dgm:constr type="ctrY" for="ch" forName="text_5" refType="ctrY" refFor="ch" refForName="accent_5"/>
                <dgm:constr type="lMarg" for="ch" forName="text_5" refType="w" refFor="ch" refForName="accent_5" fact="1.800000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0000"/>
                <dgm:constr type="l" for="ch" forName="cycle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31600"/>
                <dgm:constr type="w" for="ch" forName="accent_1" refType="h" refFor="ch" refForName="accent_1" op="equ"/>
                <dgm:constr type="ctrY" for="ch" forName="accent_1" refType="h" fact="0.105300"/>
                <dgm:constr type="ctrX" for="ch" forName="accent_1" refType="h" fact="0.094300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lMarg" for="ch" forName="text_1" refType="w" refFor="ch" refForName="accent_1" fact="1.800000"/>
                <dgm:constr type="h" for="ch" forName="accent_2" refType="h" fact="0.131600"/>
                <dgm:constr type="w" for="ch" forName="accent_2" refType="h" refFor="ch" refForName="accent_2" op="equ"/>
                <dgm:constr type="ctrY" for="ch" forName="accent_2" refType="h" fact="0.263200"/>
                <dgm:constr type="ctrX" for="ch" forName="accent_2" refType="h" fact="0.180900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lMarg" for="ch" forName="text_2" refType="w" refFor="ch" refForName="accent_2" fact="1.800000"/>
                <dgm:constr type="h" for="ch" forName="accent_3" refType="h" fact="0.131600"/>
                <dgm:constr type="w" for="ch" forName="accent_3" refType="h" refFor="ch" refForName="accent_3" op="equ"/>
                <dgm:constr type="ctrY" for="ch" forName="accent_3" refType="h" fact="0.421100"/>
                <dgm:constr type="ctrX" for="ch" forName="accent_3" refType="h" fact="0.220500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lMarg" for="ch" forName="text_3" refType="w" refFor="ch" refForName="accent_3" fact="1.800000"/>
                <dgm:constr type="h" for="ch" forName="accent_4" refType="h" fact="0.131600"/>
                <dgm:constr type="w" for="ch" forName="accent_4" refType="h" refFor="ch" refForName="accent_4" op="equ"/>
                <dgm:constr type="ctrY" for="ch" forName="accent_4" refType="h" fact="0.578900"/>
                <dgm:constr type="ctrX" for="ch" forName="accent_4" refType="h" fact="0.220500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lMarg" for="ch" forName="text_4" refType="w" refFor="ch" refForName="accent_4" fact="1.800000"/>
                <dgm:constr type="h" for="ch" forName="accent_5" refType="h" fact="0.131600"/>
                <dgm:constr type="w" for="ch" forName="accent_5" refType="h" refFor="ch" refForName="accent_5" op="equ"/>
                <dgm:constr type="ctrY" for="ch" forName="accent_5" refType="h" fact="0.736800"/>
                <dgm:constr type="ctrX" for="ch" forName="accent_5" refType="h" fact="0.180900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00000"/>
                <dgm:constr type="ctrY" for="ch" forName="text_5" refType="ctrY" refFor="ch" refForName="accent_5"/>
                <dgm:constr type="lMarg" for="ch" forName="text_5" refType="w" refFor="ch" refForName="accent_5" fact="1.800000"/>
                <dgm:constr type="h" for="ch" forName="accent_6" refType="h" fact="0.131600"/>
                <dgm:constr type="w" for="ch" forName="accent_6" refType="h" refFor="ch" refForName="accent_6" op="equ"/>
                <dgm:constr type="ctrY" for="ch" forName="accent_6" refType="h" fact="0.894700"/>
                <dgm:constr type="ctrX" for="ch" forName="accent_6" refType="h" fact="0.094300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00000"/>
                <dgm:constr type="ctrY" for="ch" forName="text_6" refType="ctrY" refFor="ch" refForName="accent_6"/>
                <dgm:constr type="lMarg" for="ch" forName="text_6" refType="w" refFor="ch" refForName="accent_6" fact="1.800000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0000"/>
                <dgm:constr type="l" for="ch" forName="cycle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13600"/>
                <dgm:constr type="w" for="ch" forName="accent_1" refType="h" refFor="ch" refForName="accent_1" op="equ"/>
                <dgm:constr type="ctrY" for="ch" forName="accent_1" refType="h" fact="0.090900"/>
                <dgm:constr type="ctrX" for="ch" forName="accent_1" refType="h" fact="0.083500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lMarg" for="ch" forName="text_1" refType="w" refFor="ch" refForName="accent_1" fact="1.800000"/>
                <dgm:constr type="h" for="ch" forName="accent_2" refType="h" fact="0.113600"/>
                <dgm:constr type="w" for="ch" forName="accent_2" refType="h" refFor="ch" refForName="accent_2" op="equ"/>
                <dgm:constr type="ctrY" for="ch" forName="accent_2" refType="h" fact="0.227300"/>
                <dgm:constr type="ctrX" for="ch" forName="accent_2" refType="h" fact="0.165800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lMarg" for="ch" forName="text_2" refType="w" refFor="ch" refForName="accent_2" fact="1.800000"/>
                <dgm:constr type="h" for="ch" forName="accent_3" refType="h" fact="0.113600"/>
                <dgm:constr type="w" for="ch" forName="accent_3" refType="h" refFor="ch" refForName="accent_3" op="equ"/>
                <dgm:constr type="ctrY" for="ch" forName="accent_3" refType="h" fact="0.363600"/>
                <dgm:constr type="ctrX" for="ch" forName="accent_3" refType="h" fact="0.210900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lMarg" for="ch" forName="text_3" refType="w" refFor="ch" refForName="accent_3" fact="1.800000"/>
                <dgm:constr type="h" for="ch" forName="accent_4" refType="h" fact="0.113600"/>
                <dgm:constr type="w" for="ch" forName="accent_4" refType="h" refFor="ch" refForName="accent_4" op="equ"/>
                <dgm:constr type="ctrY" for="ch" forName="accent_4" refType="h" fact="0.500000"/>
                <dgm:constr type="ctrX" for="ch" forName="accent_4" refType="h" fact="0.225300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lMarg" for="ch" forName="text_4" refType="w" refFor="ch" refForName="accent_4" fact="1.800000"/>
                <dgm:constr type="h" for="ch" forName="accent_5" refType="h" fact="0.113600"/>
                <dgm:constr type="w" for="ch" forName="accent_5" refType="h" refFor="ch" refForName="accent_5" op="equ"/>
                <dgm:constr type="ctrY" for="ch" forName="accent_5" refType="h" fact="0.636400"/>
                <dgm:constr type="ctrX" for="ch" forName="accent_5" refType="h" fact="0.210900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00000"/>
                <dgm:constr type="ctrY" for="ch" forName="text_5" refType="ctrY" refFor="ch" refForName="accent_5"/>
                <dgm:constr type="lMarg" for="ch" forName="text_5" refType="w" refFor="ch" refForName="accent_5" fact="1.800000"/>
                <dgm:constr type="h" for="ch" forName="accent_6" refType="h" fact="0.113600"/>
                <dgm:constr type="w" for="ch" forName="accent_6" refType="h" refFor="ch" refForName="accent_6" op="equ"/>
                <dgm:constr type="ctrY" for="ch" forName="accent_6" refType="h" fact="0.772700"/>
                <dgm:constr type="ctrX" for="ch" forName="accent_6" refType="h" fact="0.165800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00000"/>
                <dgm:constr type="ctrY" for="ch" forName="text_6" refType="ctrY" refFor="ch" refForName="accent_6"/>
                <dgm:constr type="lMarg" for="ch" forName="text_6" refType="w" refFor="ch" refForName="accent_6" fact="1.800000"/>
                <dgm:constr type="h" for="ch" forName="accent_7" refType="h" fact="0.113600"/>
                <dgm:constr type="w" for="ch" forName="accent_7" refType="h" refFor="ch" refForName="accent_7" op="equ"/>
                <dgm:constr type="ctrY" for="ch" forName="accent_7" refType="h" fact="0.909100"/>
                <dgm:constr type="ctrX" for="ch" forName="accent_7" refType="h" fact="0.083500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00000"/>
                <dgm:constr type="ctrY" for="ch" forName="text_7" refType="ctrY" refFor="ch" refForName="accent_7"/>
                <dgm:constr type="lMarg" for="ch" forName="text_7" refType="w" refFor="ch" refForName="accent_7" fact="1.800000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0000"/>
                <dgm:constr type="r" for="ch" forName="cycle" refType="w"/>
                <dgm:constr type="ctrY" for="ch" forName="cycle" refType="h" fact="0.500000"/>
                <dgm:constr type="diam" for="ch" forName="cycle" refType="h" fact="1.344000"/>
                <dgm:constr type="h" for="ch" forName="accent_1" refType="h" fact="0.625000"/>
                <dgm:constr type="w" for="ch" forName="accent_1" refType="h" refFor="ch" refForName="accent_1" op="equ"/>
                <dgm:constr type="ctrY" for="ch" forName="accent_1" refType="h" fact="0.500000"/>
                <dgm:constr type="ctrX" for="ch" forName="accent_1" refType="w"/>
                <dgm:constr type="ctrXOff" for="ch" forName="accent_1" refType="h" fact="-0.225300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rMarg" for="ch" forName="text_1" refType="w" refFor="ch" refForName="accent_1" fact="1.800000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0000"/>
                <dgm:constr type="r" for="ch" forName="cycle" refType="w"/>
                <dgm:constr type="ctrY" for="ch" forName="cycle" refType="h" fact="0.500000"/>
                <dgm:constr type="diam" for="ch" forName="cycle" refType="h" fact="1.344000"/>
                <dgm:constr type="h" for="ch" forName="accent_1" refType="h" fact="0.357100"/>
                <dgm:constr type="w" for="ch" forName="accent_1" refType="h" refFor="ch" refForName="accent_1" op="equ"/>
                <dgm:constr type="ctrY" for="ch" forName="accent_1" refType="h" fact="0.285700"/>
                <dgm:constr type="ctrX" for="ch" forName="accent_1" refType="w"/>
                <dgm:constr type="ctrXOff" for="ch" forName="accent_1" refType="h" fact="-0.189100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rMarg" for="ch" forName="text_1" refType="w" refFor="ch" refForName="accent_1" fact="1.800000"/>
                <dgm:constr type="h" for="ch" forName="accent_2" refType="h" fact="0.357100"/>
                <dgm:constr type="w" for="ch" forName="accent_2" refType="h" refFor="ch" refForName="accent_2" op="equ"/>
                <dgm:constr type="ctrY" for="ch" forName="accent_2" refType="h" fact="0.714300"/>
                <dgm:constr type="ctrX" for="ch" forName="accent_2" refType="w"/>
                <dgm:constr type="ctrXOff" for="ch" forName="accent_2" refType="h" fact="-0.189100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rMarg" for="ch" forName="text_2" refType="w" refFor="ch" refForName="accent_2" fact="1.800000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0000"/>
                <dgm:constr type="r" for="ch" forName="cycle" refType="w"/>
                <dgm:constr type="ctrY" for="ch" forName="cycle" refType="h" fact="0.500000"/>
                <dgm:constr type="diam" for="ch" forName="cycle" refType="h" fact="1.344000"/>
                <dgm:constr type="h" for="ch" forName="accent_1" refType="h" fact="0.250000"/>
                <dgm:constr type="w" for="ch" forName="accent_1" refType="h" refFor="ch" refForName="accent_1" op="equ"/>
                <dgm:constr type="ctrY" for="ch" forName="accent_1" refType="h" fact="0.200000"/>
                <dgm:constr type="ctrX" for="ch" forName="accent_1" refType="w"/>
                <dgm:constr type="ctrXOff" for="ch" forName="accent_1" refType="h" fact="-0.152600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rMarg" for="ch" forName="text_1" refType="w" refFor="ch" refForName="accent_1" fact="1.800000"/>
                <dgm:constr type="h" for="ch" forName="accent_2" refType="h" fact="0.250000"/>
                <dgm:constr type="w" for="ch" forName="accent_2" refType="h" refFor="ch" refForName="accent_2" op="equ"/>
                <dgm:constr type="ctrY" for="ch" forName="accent_2" refType="h" fact="0.500000"/>
                <dgm:constr type="ctrX" for="ch" forName="accent_2" refType="w"/>
                <dgm:constr type="ctrXOff" for="ch" forName="accent_2" refType="h" fact="-0.225300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rMarg" for="ch" forName="text_2" refType="w" refFor="ch" refForName="accent_2" fact="1.800000"/>
                <dgm:constr type="h" for="ch" forName="accent_3" refType="h" fact="0.250000"/>
                <dgm:constr type="w" for="ch" forName="accent_3" refType="h" refFor="ch" refForName="accent_3" op="equ"/>
                <dgm:constr type="ctrY" for="ch" forName="accent_3" refType="h" fact="0.800000"/>
                <dgm:constr type="ctrX" for="ch" forName="accent_3" refType="w"/>
                <dgm:constr type="ctrXOff" for="ch" forName="accent_3" refType="h" fact="-0.152600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rMarg" for="ch" forName="text_3" refType="w" refFor="ch" refForName="accent_3" fact="1.800000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0000"/>
                <dgm:constr type="r" for="ch" forName="cycle" refType="w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92300"/>
                <dgm:constr type="w" for="ch" forName="accent_1" refType="h" refFor="ch" refForName="accent_1" op="equ"/>
                <dgm:constr type="ctrY" for="ch" forName="accent_1" refType="h" fact="0.153800"/>
                <dgm:constr type="ctrX" for="ch" forName="accent_1" refType="w"/>
                <dgm:constr type="ctrXOff" for="ch" forName="accent_1" refType="h" fact="-0.126800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rMarg" for="ch" forName="text_1" refType="w" refFor="ch" refForName="accent_1" fact="1.800000"/>
                <dgm:constr type="h" for="ch" forName="accent_2" refType="h" fact="0.192300"/>
                <dgm:constr type="w" for="ch" forName="accent_2" refType="h" refFor="ch" refForName="accent_2" op="equ"/>
                <dgm:constr type="ctrY" for="ch" forName="accent_2" refType="h" fact="0.384600"/>
                <dgm:constr type="ctrX" for="ch" forName="accent_2" refType="w"/>
                <dgm:constr type="ctrXOff" for="ch" forName="accent_2" refType="h" fact="-0.215000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rMarg" for="ch" forName="text_2" refType="w" refFor="ch" refForName="accent_2" fact="1.800000"/>
                <dgm:constr type="h" for="ch" forName="accent_3" refType="h" fact="0.192300"/>
                <dgm:constr type="w" for="ch" forName="accent_3" refType="h" refFor="ch" refForName="accent_3" op="equ"/>
                <dgm:constr type="ctrY" for="ch" forName="accent_3" refType="h" fact="0.615400"/>
                <dgm:constr type="ctrX" for="ch" forName="accent_3" refType="w"/>
                <dgm:constr type="ctrXOff" for="ch" forName="accent_3" refType="h" fact="-0.215000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rMarg" for="ch" forName="text_3" refType="w" refFor="ch" refForName="accent_3" fact="1.800000"/>
                <dgm:constr type="h" for="ch" forName="accent_4" refType="h" fact="0.192300"/>
                <dgm:constr type="w" for="ch" forName="accent_4" refType="h" refFor="ch" refForName="accent_4" op="equ"/>
                <dgm:constr type="ctrY" for="ch" forName="accent_4" refType="h" fact="0.846200"/>
                <dgm:constr type="ctrX" for="ch" forName="accent_4" refType="w"/>
                <dgm:constr type="ctrXOff" for="ch" forName="accent_4" refType="h" fact="-0.126800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rMarg" for="ch" forName="text_4" refType="w" refFor="ch" refForName="accent_4" fact="1.800000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0000"/>
                <dgm:constr type="r" for="ch" forName="cycle" refType="w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56300"/>
                <dgm:constr type="w" for="ch" forName="accent_1" refType="h" refFor="ch" refForName="accent_1" op="equ"/>
                <dgm:constr type="ctrY" for="ch" forName="accent_1" refType="h" fact="0.125000"/>
                <dgm:constr type="ctrX" for="ch" forName="accent_1" refType="w"/>
                <dgm:constr type="ctrXOff" for="ch" forName="accent_1" refType="h" fact="-0.108200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rMarg" for="ch" forName="text_1" refType="w" refFor="ch" refForName="accent_1" fact="1.800000"/>
                <dgm:constr type="h" for="ch" forName="accent_2" refType="h" fact="0.156300"/>
                <dgm:constr type="w" for="ch" forName="accent_2" refType="h" refFor="ch" refForName="accent_2" op="equ"/>
                <dgm:constr type="ctrY" for="ch" forName="accent_2" refType="h" fact="0.312500"/>
                <dgm:constr type="ctrX" for="ch" forName="accent_2" refType="w"/>
                <dgm:constr type="ctrXOff" for="ch" forName="accent_2" refType="h" fact="-0.197800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rMarg" for="ch" forName="text_2" refType="w" refFor="ch" refForName="accent_2" fact="1.800000"/>
                <dgm:constr type="h" for="ch" forName="accent_3" refType="h" fact="0.156300"/>
                <dgm:constr type="w" for="ch" forName="accent_3" refType="h" refFor="ch" refForName="accent_3" op="equ"/>
                <dgm:constr type="ctrY" for="ch" forName="accent_3" refType="h" fact="0.500000"/>
                <dgm:constr type="ctrX" for="ch" forName="accent_3" refType="w"/>
                <dgm:constr type="ctrXOff" for="ch" forName="accent_3" refType="h" fact="-0.225300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rMarg" for="ch" forName="text_3" refType="w" refFor="ch" refForName="accent_3" fact="1.800000"/>
                <dgm:constr type="h" for="ch" forName="accent_4" refType="h" fact="0.156300"/>
                <dgm:constr type="w" for="ch" forName="accent_4" refType="h" refFor="ch" refForName="accent_4" op="equ"/>
                <dgm:constr type="ctrY" for="ch" forName="accent_4" refType="h" fact="0.687500"/>
                <dgm:constr type="ctrX" for="ch" forName="accent_4" refType="w"/>
                <dgm:constr type="ctrXOff" for="ch" forName="accent_4" refType="h" fact="-0.197800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rMarg" for="ch" forName="text_4" refType="w" refFor="ch" refForName="accent_4" fact="1.800000"/>
                <dgm:constr type="h" for="ch" forName="accent_5" refType="h" fact="0.156300"/>
                <dgm:constr type="w" for="ch" forName="accent_5" refType="h" refFor="ch" refForName="accent_5" op="equ"/>
                <dgm:constr type="ctrY" for="ch" forName="accent_5" refType="h" fact="0.875000"/>
                <dgm:constr type="ctrX" for="ch" forName="accent_5" refType="w"/>
                <dgm:constr type="ctrXOff" for="ch" forName="accent_5" refType="h" fact="-0.108200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00000"/>
                <dgm:constr type="ctrY" for="ch" forName="text_5" refType="ctrY" refFor="ch" refForName="accent_5"/>
                <dgm:constr type="rMarg" for="ch" forName="text_5" refType="w" refFor="ch" refForName="accent_5" fact="1.800000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0000"/>
                <dgm:constr type="r" for="ch" forName="cycle" refType="w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31600"/>
                <dgm:constr type="w" for="ch" forName="accent_1" refType="h" refFor="ch" refForName="accent_1" op="equ"/>
                <dgm:constr type="ctrY" for="ch" forName="accent_1" refType="h" fact="0.105300"/>
                <dgm:constr type="ctrX" for="ch" forName="accent_1" refType="w"/>
                <dgm:constr type="ctrXOff" for="ch" forName="accent_1" refType="h" fact="-0.094300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rMarg" for="ch" forName="text_1" refType="w" refFor="ch" refForName="accent_1" fact="1.800000"/>
                <dgm:constr type="h" for="ch" forName="accent_2" refType="h" fact="0.131600"/>
                <dgm:constr type="w" for="ch" forName="accent_2" refType="h" refFor="ch" refForName="accent_2" op="equ"/>
                <dgm:constr type="ctrY" for="ch" forName="accent_2" refType="h" fact="0.263200"/>
                <dgm:constr type="ctrX" for="ch" forName="accent_2" refType="w"/>
                <dgm:constr type="ctrXOff" for="ch" forName="accent_2" refType="h" fact="-0.180900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rMarg" for="ch" forName="text_2" refType="w" refFor="ch" refForName="accent_2" fact="1.800000"/>
                <dgm:constr type="h" for="ch" forName="accent_3" refType="h" fact="0.131600"/>
                <dgm:constr type="w" for="ch" forName="accent_3" refType="h" refFor="ch" refForName="accent_3" op="equ"/>
                <dgm:constr type="ctrY" for="ch" forName="accent_3" refType="h" fact="0.421100"/>
                <dgm:constr type="ctrX" for="ch" forName="accent_3" refType="w"/>
                <dgm:constr type="ctrXOff" for="ch" forName="accent_3" refType="h" fact="-0.220500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rMarg" for="ch" forName="text_3" refType="w" refFor="ch" refForName="accent_3" fact="1.800000"/>
                <dgm:constr type="h" for="ch" forName="accent_4" refType="h" fact="0.131600"/>
                <dgm:constr type="w" for="ch" forName="accent_4" refType="h" refFor="ch" refForName="accent_4" op="equ"/>
                <dgm:constr type="ctrY" for="ch" forName="accent_4" refType="h" fact="0.578900"/>
                <dgm:constr type="ctrX" for="ch" forName="accent_4" refType="w"/>
                <dgm:constr type="ctrXOff" for="ch" forName="accent_4" refType="h" fact="-0.220500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rMarg" for="ch" forName="text_4" refType="w" refFor="ch" refForName="accent_4" fact="1.800000"/>
                <dgm:constr type="h" for="ch" forName="accent_5" refType="h" fact="0.131600"/>
                <dgm:constr type="w" for="ch" forName="accent_5" refType="h" refFor="ch" refForName="accent_5" op="equ"/>
                <dgm:constr type="ctrY" for="ch" forName="accent_5" refType="h" fact="0.736800"/>
                <dgm:constr type="ctrX" for="ch" forName="accent_5" refType="w"/>
                <dgm:constr type="ctrXOff" for="ch" forName="accent_5" refType="h" fact="-0.180900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00000"/>
                <dgm:constr type="ctrY" for="ch" forName="text_5" refType="ctrY" refFor="ch" refForName="accent_5"/>
                <dgm:constr type="rMarg" for="ch" forName="text_5" refType="w" refFor="ch" refForName="accent_5" fact="1.800000"/>
                <dgm:constr type="h" for="ch" forName="accent_6" refType="h" fact="0.131600"/>
                <dgm:constr type="w" for="ch" forName="accent_6" refType="h" refFor="ch" refForName="accent_6" op="equ"/>
                <dgm:constr type="ctrY" for="ch" forName="accent_6" refType="h" fact="0.894700"/>
                <dgm:constr type="ctrX" for="ch" forName="accent_6" refType="w"/>
                <dgm:constr type="ctrXOff" for="ch" forName="accent_6" refType="h" fact="-0.094300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00000"/>
                <dgm:constr type="ctrY" for="ch" forName="text_6" refType="ctrY" refFor="ch" refForName="accent_6"/>
                <dgm:constr type="rMarg" for="ch" forName="text_6" refType="w" refFor="ch" refForName="accent_6" fact="1.800000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0000"/>
                <dgm:constr type="r" for="ch" forName="cycle" refType="w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13600"/>
                <dgm:constr type="w" for="ch" forName="accent_1" refType="h" refFor="ch" refForName="accent_1" op="equ"/>
                <dgm:constr type="ctrY" for="ch" forName="accent_1" refType="h" fact="0.090900"/>
                <dgm:constr type="ctrX" for="ch" forName="accent_1" refType="w"/>
                <dgm:constr type="ctrXOff" for="ch" forName="accent_1" refType="h" fact="-0.083500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rMarg" for="ch" forName="text_1" refType="w" refFor="ch" refForName="accent_1" fact="1.800000"/>
                <dgm:constr type="h" for="ch" forName="accent_2" refType="h" fact="0.113600"/>
                <dgm:constr type="w" for="ch" forName="accent_2" refType="h" refFor="ch" refForName="accent_2" op="equ"/>
                <dgm:constr type="ctrY" for="ch" forName="accent_2" refType="h" fact="0.227300"/>
                <dgm:constr type="ctrX" for="ch" forName="accent_2" refType="w"/>
                <dgm:constr type="ctrXOff" for="ch" forName="accent_2" refType="h" fact="-0.165800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rMarg" for="ch" forName="text_2" refType="w" refFor="ch" refForName="accent_2" fact="1.800000"/>
                <dgm:constr type="h" for="ch" forName="accent_3" refType="h" fact="0.113600"/>
                <dgm:constr type="w" for="ch" forName="accent_3" refType="h" refFor="ch" refForName="accent_3" op="equ"/>
                <dgm:constr type="ctrY" for="ch" forName="accent_3" refType="h" fact="0.363600"/>
                <dgm:constr type="ctrX" for="ch" forName="accent_3" refType="w"/>
                <dgm:constr type="ctrXOff" for="ch" forName="accent_3" refType="h" fact="-0.210900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rMarg" for="ch" forName="text_3" refType="w" refFor="ch" refForName="accent_3" fact="1.800000"/>
                <dgm:constr type="h" for="ch" forName="accent_4" refType="h" fact="0.113600"/>
                <dgm:constr type="w" for="ch" forName="accent_4" refType="h" refFor="ch" refForName="accent_4" op="equ"/>
                <dgm:constr type="ctrY" for="ch" forName="accent_4" refType="h" fact="0.500000"/>
                <dgm:constr type="ctrX" for="ch" forName="accent_4" refType="w"/>
                <dgm:constr type="ctrXOff" for="ch" forName="accent_4" refType="h" fact="-0.225300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rMarg" for="ch" forName="text_4" refType="w" refFor="ch" refForName="accent_4" fact="1.800000"/>
                <dgm:constr type="h" for="ch" forName="accent_5" refType="h" fact="0.113600"/>
                <dgm:constr type="w" for="ch" forName="accent_5" refType="h" refFor="ch" refForName="accent_5" op="equ"/>
                <dgm:constr type="ctrY" for="ch" forName="accent_5" refType="h" fact="0.636400"/>
                <dgm:constr type="ctrX" for="ch" forName="accent_5" refType="w"/>
                <dgm:constr type="ctrXOff" for="ch" forName="accent_5" refType="h" fact="-0.210900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00000"/>
                <dgm:constr type="ctrY" for="ch" forName="text_5" refType="ctrY" refFor="ch" refForName="accent_5"/>
                <dgm:constr type="rMarg" for="ch" forName="text_5" refType="w" refFor="ch" refForName="accent_5" fact="1.800000"/>
                <dgm:constr type="h" for="ch" forName="accent_6" refType="h" fact="0.113600"/>
                <dgm:constr type="w" for="ch" forName="accent_6" refType="h" refFor="ch" refForName="accent_6" op="equ"/>
                <dgm:constr type="ctrY" for="ch" forName="accent_6" refType="h" fact="0.772700"/>
                <dgm:constr type="ctrX" for="ch" forName="accent_6" refType="w"/>
                <dgm:constr type="ctrXOff" for="ch" forName="accent_6" refType="h" fact="-0.165800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00000"/>
                <dgm:constr type="ctrY" for="ch" forName="text_6" refType="ctrY" refFor="ch" refForName="accent_6"/>
                <dgm:constr type="rMarg" for="ch" forName="text_6" refType="w" refFor="ch" refForName="accent_6" fact="1.800000"/>
                <dgm:constr type="h" for="ch" forName="accent_7" refType="h" fact="0.113600"/>
                <dgm:constr type="w" for="ch" forName="accent_7" refType="h" refFor="ch" refForName="accent_7" op="equ"/>
                <dgm:constr type="ctrY" for="ch" forName="accent_7" refType="h" fact="0.909100"/>
                <dgm:constr type="ctrX" for="ch" forName="accent_7" refType="w"/>
                <dgm:constr type="ctrXOff" for="ch" forName="accent_7" refType="h" fact="-0.083500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00000"/>
                <dgm:constr type="ctrY" for="ch" forName="text_7" refType="ctrY" refFor="ch" refForName="accent_7"/>
                <dgm:constr type="rMarg" for="ch" forName="text_7" refType="w" refFor="ch" refForName="accent_7" fact="1.800000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type="conn" r:blip="">
            <dgm:adjLst/>
          </dgm:shape>
          <dgm:presOf axis="desOrSelf" ptType="sibTrans" st="0" hideLastTrans="0" cnt="1"/>
          <dgm:constrLst>
            <dgm:constr type="begPad"/>
            <dgm:constr type="endPad"/>
          </dgm:constrLst>
        </dgm:layoutNode>
        <dgm:layoutNode name="extraNode">
          <dgm:alg type="sp"/>
          <dgm:shape type="rect" r:blip="" hideGeom="1">
            <dgm:adjLst/>
          </dgm:shape>
          <dgm:presOf/>
        </dgm:layoutNode>
        <dgm:layoutNode name="dstNode">
          <dgm:alg type="sp"/>
          <dgm:shape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00000"/>
            <dgm:constr type="rMarg" refType="primFontSz" fact="0.200000"/>
            <dgm:constr type="tMarg" refType="primFontSz" fact="0.200000"/>
            <dgm:constr type="bMarg" refType="primFontSz" fact="0.200000"/>
          </dgm:constrLst>
          <dgm:ruleLst>
            <dgm:rule type="primFontSz" val="5" fact="NaN" max="NaN"/>
          </dgm:ruleLst>
        </dgm:layoutNode>
        <dgm:layoutNode name="accent_1">
          <dgm:alg type="sp"/>
          <dgm:shape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00000"/>
            <dgm:constr type="rMarg" refType="primFontSz" fact="0.200000"/>
            <dgm:constr type="tMarg" refType="primFontSz" fact="0.200000"/>
            <dgm:constr type="bMarg" refType="primFontSz" fact="0.200000"/>
          </dgm:constrLst>
          <dgm:ruleLst>
            <dgm:rule type="primFontSz" val="5" fact="NaN" max="NaN"/>
          </dgm:ruleLst>
        </dgm:layoutNode>
        <dgm:layoutNode name="accent_2">
          <dgm:alg type="sp"/>
          <dgm:shape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00000"/>
            <dgm:constr type="rMarg" refType="primFontSz" fact="0.200000"/>
            <dgm:constr type="tMarg" refType="primFontSz" fact="0.200000"/>
            <dgm:constr type="bMarg" refType="primFontSz" fact="0.200000"/>
          </dgm:constrLst>
          <dgm:ruleLst>
            <dgm:rule type="primFontSz" val="5" fact="NaN" max="NaN"/>
          </dgm:ruleLst>
        </dgm:layoutNode>
        <dgm:layoutNode name="accent_3">
          <dgm:alg type="sp"/>
          <dgm:shape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00000"/>
            <dgm:constr type="rMarg" refType="primFontSz" fact="0.200000"/>
            <dgm:constr type="tMarg" refType="primFontSz" fact="0.200000"/>
            <dgm:constr type="bMarg" refType="primFontSz" fact="0.200000"/>
          </dgm:constrLst>
          <dgm:ruleLst>
            <dgm:rule type="primFontSz" val="5" fact="NaN" max="NaN"/>
          </dgm:ruleLst>
        </dgm:layoutNode>
        <dgm:layoutNode name="accent_4">
          <dgm:alg type="sp"/>
          <dgm:shape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00000"/>
            <dgm:constr type="rMarg" refType="primFontSz" fact="0.200000"/>
            <dgm:constr type="tMarg" refType="primFontSz" fact="0.200000"/>
            <dgm:constr type="bMarg" refType="primFontSz" fact="0.200000"/>
          </dgm:constrLst>
          <dgm:ruleLst>
            <dgm:rule type="primFontSz" val="5" fact="NaN" max="NaN"/>
          </dgm:ruleLst>
        </dgm:layoutNode>
        <dgm:layoutNode name="accent_5">
          <dgm:alg type="sp"/>
          <dgm:shape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00000"/>
            <dgm:constr type="rMarg" refType="primFontSz" fact="0.200000"/>
            <dgm:constr type="tMarg" refType="primFontSz" fact="0.200000"/>
            <dgm:constr type="bMarg" refType="primFontSz" fact="0.200000"/>
          </dgm:constrLst>
          <dgm:ruleLst>
            <dgm:rule type="primFontSz" val="5" fact="NaN" max="NaN"/>
          </dgm:ruleLst>
        </dgm:layoutNode>
        <dgm:layoutNode name="accent_6">
          <dgm:alg type="sp"/>
          <dgm:shape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00000"/>
            <dgm:constr type="rMarg" refType="primFontSz" fact="0.200000"/>
            <dgm:constr type="tMarg" refType="primFontSz" fact="0.200000"/>
            <dgm:constr type="bMarg" refType="primFontSz" fact="0.200000"/>
          </dgm:constrLst>
          <dgm:ruleLst>
            <dgm:rule type="primFontSz" val="5" fact="NaN" max="NaN"/>
          </dgm:ruleLst>
        </dgm:layoutNode>
        <dgm:layoutNode name="accent_7">
          <dgm:alg type="sp"/>
          <dgm:shape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 val="norm"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00000"/>
      <dgm:constr type="h" for="des" forName="desTx" refType="primFontSz" refFor="des" refForName="parTx" fact="1.220000"/>
      <dgm:constr type="w" for="ch" forName="space" refType="w" refFor="ch" refForName="composite" op="equ" fact="0.140000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type="rect" r:blip="">
            <dgm:adjLst/>
          </dgm:shape>
          <dgm:presOf axis="self" ptType="node"/>
          <dgm:constrLst>
            <dgm:constr type="h" refType="w" op="lte" fact="0.400000"/>
            <dgm:constr type="h"/>
            <dgm:constr type="tMarg" refType="primFontSz" fact="0.320000"/>
            <dgm:constr type="bMarg" refType="primFontSz" fact="0.320000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0000"/>
            <dgm:constr type="tMarg" refType="primFontSz" fact="0.420000"/>
            <dgm:constr type="bMarg" refType="primFontSz" fact="0.630000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 val="norm"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00000"/>
      <dgm:constr type="h" for="des" forName="desTx" refType="primFontSz" refFor="des" refForName="parTx" fact="1.220000"/>
      <dgm:constr type="w" for="ch" forName="space" refType="w" refFor="ch" refForName="composite" op="equ" fact="0.140000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type="rect" r:blip="">
            <dgm:adjLst/>
          </dgm:shape>
          <dgm:presOf axis="self" ptType="node"/>
          <dgm:constrLst>
            <dgm:constr type="h" refType="w" op="lte" fact="0.400000"/>
            <dgm:constr type="h"/>
            <dgm:constr type="tMarg" refType="primFontSz" fact="0.320000"/>
            <dgm:constr type="bMarg" refType="primFontSz" fact="0.320000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0000"/>
            <dgm:constr type="tMarg" refType="primFontSz" fact="0.420000"/>
            <dgm:constr type="bMarg" refType="primFontSz" fact="0.630000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1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1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obj" userDrawn="1">
  <p:cSld name="Титульный слайд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 bwMode="auto">
          <a:xfrm>
            <a:off x="6725669" y="6951526"/>
            <a:ext cx="3359150" cy="4355465"/>
          </a:xfrm>
          <a:custGeom>
            <a:avLst/>
            <a:gdLst/>
            <a:ahLst/>
            <a:cxnLst/>
            <a:rect l="l" t="t" r="r" b="b"/>
            <a:pathLst>
              <a:path w="3359150" h="4355465" fill="norm" stroke="1" extrusionOk="0">
                <a:moveTo>
                  <a:pt x="3358683" y="0"/>
                </a:moveTo>
                <a:lnTo>
                  <a:pt x="0" y="0"/>
                </a:lnTo>
                <a:lnTo>
                  <a:pt x="0" y="4355448"/>
                </a:lnTo>
                <a:lnTo>
                  <a:pt x="3358683" y="4355448"/>
                </a:lnTo>
                <a:lnTo>
                  <a:pt x="3358683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7" name="bg object 17"/>
          <p:cNvSpPr/>
          <p:nvPr/>
        </p:nvSpPr>
        <p:spPr bwMode="auto">
          <a:xfrm>
            <a:off x="3366996" y="6951526"/>
            <a:ext cx="3359150" cy="4355465"/>
          </a:xfrm>
          <a:custGeom>
            <a:avLst/>
            <a:gdLst/>
            <a:ahLst/>
            <a:cxnLst/>
            <a:rect l="l" t="t" r="r" b="b"/>
            <a:pathLst>
              <a:path w="3359150" h="4355465" fill="norm" stroke="1" extrusionOk="0">
                <a:moveTo>
                  <a:pt x="3358672" y="0"/>
                </a:moveTo>
                <a:lnTo>
                  <a:pt x="0" y="0"/>
                </a:lnTo>
                <a:lnTo>
                  <a:pt x="0" y="4355448"/>
                </a:lnTo>
                <a:lnTo>
                  <a:pt x="3358672" y="4355448"/>
                </a:lnTo>
                <a:lnTo>
                  <a:pt x="3358672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 bwMode="auto">
          <a:xfrm>
            <a:off x="868074" y="473802"/>
            <a:ext cx="4825760" cy="491703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 bwMode="auto"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36000" tIns="36000" rIns="36000" bIns="3600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/>
        <p:txBody>
          <a:bodyPr lIns="36000" tIns="36000" rIns="36000" bIns="36000"/>
          <a:lstStyle>
            <a:lvl1pPr>
              <a:defRPr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obj" userDrawn="1">
  <p:cSld name="Два объекта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 bwMode="auto">
          <a:xfrm>
            <a:off x="10054186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 fill="norm" stroke="1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7" name="bg object 17"/>
          <p:cNvSpPr/>
          <p:nvPr/>
        </p:nvSpPr>
        <p:spPr bwMode="auto">
          <a:xfrm>
            <a:off x="1206479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fill="norm" stroke="1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4A1B3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8" name="bg object 18"/>
          <p:cNvSpPr/>
          <p:nvPr/>
        </p:nvSpPr>
        <p:spPr bwMode="auto">
          <a:xfrm>
            <a:off x="16086044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fill="norm" stroke="1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9" name="bg object 19"/>
          <p:cNvSpPr/>
          <p:nvPr/>
        </p:nvSpPr>
        <p:spPr bwMode="auto">
          <a:xfrm>
            <a:off x="18096653" y="10832026"/>
            <a:ext cx="2007870" cy="476884"/>
          </a:xfrm>
          <a:custGeom>
            <a:avLst/>
            <a:gdLst/>
            <a:ahLst/>
            <a:cxnLst/>
            <a:rect l="l" t="t" r="r" b="b"/>
            <a:pathLst>
              <a:path w="2007869" h="476884" fill="norm" stroke="1" extrusionOk="0">
                <a:moveTo>
                  <a:pt x="2007436" y="0"/>
                </a:moveTo>
                <a:lnTo>
                  <a:pt x="0" y="0"/>
                </a:lnTo>
                <a:lnTo>
                  <a:pt x="0" y="476529"/>
                </a:lnTo>
                <a:lnTo>
                  <a:pt x="2007436" y="476529"/>
                </a:lnTo>
                <a:lnTo>
                  <a:pt x="2007436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bg object 20"/>
          <p:cNvSpPr/>
          <p:nvPr/>
        </p:nvSpPr>
        <p:spPr bwMode="auto">
          <a:xfrm>
            <a:off x="6037177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 fill="norm" stroke="1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1" name="bg object 21"/>
          <p:cNvSpPr/>
          <p:nvPr/>
        </p:nvSpPr>
        <p:spPr bwMode="auto">
          <a:xfrm>
            <a:off x="4024442" y="10832026"/>
            <a:ext cx="2013585" cy="476884"/>
          </a:xfrm>
          <a:custGeom>
            <a:avLst/>
            <a:gdLst/>
            <a:ahLst/>
            <a:cxnLst/>
            <a:rect l="l" t="t" r="r" b="b"/>
            <a:pathLst>
              <a:path w="2013585" h="476884" fill="norm" stroke="1" extrusionOk="0">
                <a:moveTo>
                  <a:pt x="2013111" y="0"/>
                </a:moveTo>
                <a:lnTo>
                  <a:pt x="0" y="0"/>
                </a:lnTo>
                <a:lnTo>
                  <a:pt x="0" y="476529"/>
                </a:lnTo>
                <a:lnTo>
                  <a:pt x="2013111" y="476529"/>
                </a:lnTo>
                <a:lnTo>
                  <a:pt x="2013111" y="0"/>
                </a:lnTo>
                <a:close/>
              </a:path>
            </a:pathLst>
          </a:custGeom>
          <a:solidFill>
            <a:srgbClr val="FBB3C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2" name="bg object 22"/>
          <p:cNvSpPr/>
          <p:nvPr/>
        </p:nvSpPr>
        <p:spPr bwMode="auto">
          <a:xfrm>
            <a:off x="2013823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 fill="norm" stroke="1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3" name="bg object 23"/>
          <p:cNvSpPr/>
          <p:nvPr/>
        </p:nvSpPr>
        <p:spPr bwMode="auto">
          <a:xfrm>
            <a:off x="3200" y="10832026"/>
            <a:ext cx="10053319" cy="476884"/>
          </a:xfrm>
          <a:custGeom>
            <a:avLst/>
            <a:gdLst/>
            <a:ahLst/>
            <a:cxnLst/>
            <a:rect l="l" t="t" r="r" b="b"/>
            <a:pathLst>
              <a:path w="10053320" h="476884" fill="norm" stroke="1" extrusionOk="0">
                <a:moveTo>
                  <a:pt x="2010613" y="0"/>
                </a:moveTo>
                <a:lnTo>
                  <a:pt x="0" y="0"/>
                </a:lnTo>
                <a:lnTo>
                  <a:pt x="0" y="476529"/>
                </a:lnTo>
                <a:lnTo>
                  <a:pt x="2010613" y="476529"/>
                </a:lnTo>
                <a:lnTo>
                  <a:pt x="2010613" y="0"/>
                </a:lnTo>
                <a:close/>
              </a:path>
              <a:path w="10053320" h="476884" fill="norm" stroke="1" extrusionOk="0">
                <a:moveTo>
                  <a:pt x="10053104" y="0"/>
                </a:moveTo>
                <a:lnTo>
                  <a:pt x="8042491" y="0"/>
                </a:lnTo>
                <a:lnTo>
                  <a:pt x="8042491" y="476529"/>
                </a:lnTo>
                <a:lnTo>
                  <a:pt x="10053104" y="476529"/>
                </a:lnTo>
                <a:lnTo>
                  <a:pt x="10053104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4" name="bg object 24"/>
          <p:cNvSpPr/>
          <p:nvPr/>
        </p:nvSpPr>
        <p:spPr bwMode="auto">
          <a:xfrm>
            <a:off x="1407543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fill="norm" stroke="1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5" name="bg object 25"/>
          <p:cNvSpPr/>
          <p:nvPr/>
        </p:nvSpPr>
        <p:spPr bwMode="auto">
          <a:xfrm>
            <a:off x="0" y="961436"/>
            <a:ext cx="584835" cy="170180"/>
          </a:xfrm>
          <a:custGeom>
            <a:avLst/>
            <a:gdLst/>
            <a:ahLst/>
            <a:cxnLst/>
            <a:rect l="l" t="t" r="r" b="b"/>
            <a:pathLst>
              <a:path w="584835" h="170180" fill="norm" stroke="1" extrusionOk="0">
                <a:moveTo>
                  <a:pt x="584264" y="0"/>
                </a:moveTo>
                <a:lnTo>
                  <a:pt x="0" y="0"/>
                </a:lnTo>
                <a:lnTo>
                  <a:pt x="0" y="170120"/>
                </a:lnTo>
                <a:lnTo>
                  <a:pt x="584264" y="170120"/>
                </a:lnTo>
                <a:lnTo>
                  <a:pt x="584264" y="0"/>
                </a:lnTo>
                <a:close/>
              </a:path>
            </a:pathLst>
          </a:custGeom>
          <a:solidFill>
            <a:srgbClr val="FBB3C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6" name="bg object 26"/>
          <p:cNvSpPr/>
          <p:nvPr/>
        </p:nvSpPr>
        <p:spPr bwMode="auto">
          <a:xfrm>
            <a:off x="584264" y="961436"/>
            <a:ext cx="588010" cy="170180"/>
          </a:xfrm>
          <a:custGeom>
            <a:avLst/>
            <a:gdLst/>
            <a:ahLst/>
            <a:cxnLst/>
            <a:rect l="l" t="t" r="r" b="b"/>
            <a:pathLst>
              <a:path w="588010" h="170180" fill="norm" stroke="1" extrusionOk="0">
                <a:moveTo>
                  <a:pt x="587448" y="0"/>
                </a:moveTo>
                <a:lnTo>
                  <a:pt x="0" y="0"/>
                </a:lnTo>
                <a:lnTo>
                  <a:pt x="0" y="170120"/>
                </a:lnTo>
                <a:lnTo>
                  <a:pt x="587448" y="170120"/>
                </a:lnTo>
                <a:lnTo>
                  <a:pt x="587448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7" name="bg object 27"/>
          <p:cNvSpPr/>
          <p:nvPr/>
        </p:nvSpPr>
        <p:spPr bwMode="auto">
          <a:xfrm>
            <a:off x="1171712" y="961436"/>
            <a:ext cx="558800" cy="170180"/>
          </a:xfrm>
          <a:custGeom>
            <a:avLst/>
            <a:gdLst/>
            <a:ahLst/>
            <a:cxnLst/>
            <a:rect l="l" t="t" r="r" b="b"/>
            <a:pathLst>
              <a:path w="558800" h="170180" fill="norm" stroke="1" extrusionOk="0">
                <a:moveTo>
                  <a:pt x="558202" y="0"/>
                </a:moveTo>
                <a:lnTo>
                  <a:pt x="0" y="0"/>
                </a:lnTo>
                <a:lnTo>
                  <a:pt x="0" y="170120"/>
                </a:lnTo>
                <a:lnTo>
                  <a:pt x="558202" y="170120"/>
                </a:lnTo>
                <a:lnTo>
                  <a:pt x="558202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8" name="bg object 28"/>
          <p:cNvSpPr/>
          <p:nvPr/>
        </p:nvSpPr>
        <p:spPr bwMode="auto">
          <a:xfrm>
            <a:off x="1729915" y="961436"/>
            <a:ext cx="583565" cy="170180"/>
          </a:xfrm>
          <a:custGeom>
            <a:avLst/>
            <a:gdLst/>
            <a:ahLst/>
            <a:cxnLst/>
            <a:rect l="l" t="t" r="r" b="b"/>
            <a:pathLst>
              <a:path w="583564" h="170180" fill="norm" stroke="1" extrusionOk="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9" name="bg object 29"/>
          <p:cNvSpPr/>
          <p:nvPr/>
        </p:nvSpPr>
        <p:spPr bwMode="auto">
          <a:xfrm>
            <a:off x="2313102" y="961436"/>
            <a:ext cx="583565" cy="170180"/>
          </a:xfrm>
          <a:custGeom>
            <a:avLst/>
            <a:gdLst/>
            <a:ahLst/>
            <a:cxnLst/>
            <a:rect l="l" t="t" r="r" b="b"/>
            <a:pathLst>
              <a:path w="583564" h="170180" fill="norm" stroke="1" extrusionOk="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36000" tIns="36000" rIns="36000" bIns="3600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 bwMode="auto"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 bwMode="auto"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36000" tIns="36000" rIns="36000" bIns="3600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862076" y="462428"/>
            <a:ext cx="5105090" cy="49273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jpg"/><Relationship Id="rId17" Type="http://schemas.openxmlformats.org/officeDocument/2006/relationships/image" Target="../media/image16.png"/><Relationship Id="rId18" Type="http://schemas.openxmlformats.org/officeDocument/2006/relationships/image" Target="../media/image17.jpg"/><Relationship Id="rId19" Type="http://schemas.openxmlformats.org/officeDocument/2006/relationships/image" Target="../media/image18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7.jpg"/><Relationship Id="rId3" Type="http://schemas.openxmlformats.org/officeDocument/2006/relationships/image" Target="../media/image38.png"/><Relationship Id="rId4" Type="http://schemas.openxmlformats.org/officeDocument/2006/relationships/image" Target="../media/image39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7.jpg"/><Relationship Id="rId3" Type="http://schemas.openxmlformats.org/officeDocument/2006/relationships/image" Target="../media/image38.png"/><Relationship Id="rId4" Type="http://schemas.openxmlformats.org/officeDocument/2006/relationships/image" Target="../media/image39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7.jpg"/><Relationship Id="rId3" Type="http://schemas.openxmlformats.org/officeDocument/2006/relationships/image" Target="../media/image38.png"/><Relationship Id="rId4" Type="http://schemas.openxmlformats.org/officeDocument/2006/relationships/image" Target="../media/image39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g"/><Relationship Id="rId3" Type="http://schemas.openxmlformats.org/officeDocument/2006/relationships/image" Target="../media/image16.png"/><Relationship Id="rId4" Type="http://schemas.openxmlformats.org/officeDocument/2006/relationships/image" Target="../media/image17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g"/><Relationship Id="rId3" Type="http://schemas.openxmlformats.org/officeDocument/2006/relationships/image" Target="../media/image16.png"/><Relationship Id="rId4" Type="http://schemas.openxmlformats.org/officeDocument/2006/relationships/image" Target="../media/image17.jp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0.jpg"/><Relationship Id="rId3" Type="http://schemas.openxmlformats.org/officeDocument/2006/relationships/image" Target="../media/image41.png"/><Relationship Id="rId4" Type="http://schemas.openxmlformats.org/officeDocument/2006/relationships/image" Target="../media/image42.jp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3.jpg"/><Relationship Id="rId3" Type="http://schemas.openxmlformats.org/officeDocument/2006/relationships/image" Target="../media/image44.png"/><Relationship Id="rId4" Type="http://schemas.openxmlformats.org/officeDocument/2006/relationships/image" Target="../media/image45.jp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jpg"/><Relationship Id="rId3" Type="http://schemas.openxmlformats.org/officeDocument/2006/relationships/image" Target="../media/image44.png"/><Relationship Id="rId4" Type="http://schemas.openxmlformats.org/officeDocument/2006/relationships/image" Target="../media/image45.jp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jpg"/><Relationship Id="rId3" Type="http://schemas.openxmlformats.org/officeDocument/2006/relationships/image" Target="../media/image44.png"/><Relationship Id="rId4" Type="http://schemas.openxmlformats.org/officeDocument/2006/relationships/image" Target="../media/image45.jp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6.png"/><Relationship Id="rId3" Type="http://schemas.openxmlformats.org/officeDocument/2006/relationships/image" Target="../media/image15.jpg"/><Relationship Id="rId4" Type="http://schemas.openxmlformats.org/officeDocument/2006/relationships/image" Target="../media/image16.png"/><Relationship Id="rId5" Type="http://schemas.openxmlformats.org/officeDocument/2006/relationships/image" Target="../media/image17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jpg"/><Relationship Id="rId3" Type="http://schemas.openxmlformats.org/officeDocument/2006/relationships/image" Target="../media/image20.png"/><Relationship Id="rId4" Type="http://schemas.openxmlformats.org/officeDocument/2006/relationships/image" Target="../media/image21.jpg"/><Relationship Id="rId5" Type="http://schemas.openxmlformats.org/officeDocument/2006/relationships/image" Target="../media/image22.pn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6.png"/><Relationship Id="rId3" Type="http://schemas.openxmlformats.org/officeDocument/2006/relationships/image" Target="../media/image47.jpg"/><Relationship Id="rId4" Type="http://schemas.openxmlformats.org/officeDocument/2006/relationships/image" Target="../media/image48.png"/><Relationship Id="rId5" Type="http://schemas.openxmlformats.org/officeDocument/2006/relationships/image" Target="../media/image49.jp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6.png"/><Relationship Id="rId3" Type="http://schemas.openxmlformats.org/officeDocument/2006/relationships/image" Target="../media/image50.jpg"/><Relationship Id="rId4" Type="http://schemas.openxmlformats.org/officeDocument/2006/relationships/image" Target="../media/image51.png"/><Relationship Id="rId5" Type="http://schemas.openxmlformats.org/officeDocument/2006/relationships/image" Target="../media/image52.jp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7.jpg"/><Relationship Id="rId3" Type="http://schemas.openxmlformats.org/officeDocument/2006/relationships/image" Target="../media/image38.png"/><Relationship Id="rId4" Type="http://schemas.openxmlformats.org/officeDocument/2006/relationships/image" Target="../media/image39.jpg"/><Relationship Id="rId5" Type="http://schemas.openxmlformats.org/officeDocument/2006/relationships/image" Target="../media/image55.pn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6.png"/><Relationship Id="rId3" Type="http://schemas.openxmlformats.org/officeDocument/2006/relationships/image" Target="../media/image15.jpg"/><Relationship Id="rId4" Type="http://schemas.openxmlformats.org/officeDocument/2006/relationships/image" Target="../media/image16.png"/><Relationship Id="rId5" Type="http://schemas.openxmlformats.org/officeDocument/2006/relationships/image" Target="../media/image17.jpg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7.jpg"/><Relationship Id="rId3" Type="http://schemas.openxmlformats.org/officeDocument/2006/relationships/image" Target="../media/image58.png"/><Relationship Id="rId4" Type="http://schemas.openxmlformats.org/officeDocument/2006/relationships/image" Target="../media/image59.jpg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g"/><Relationship Id="rId3" Type="http://schemas.openxmlformats.org/officeDocument/2006/relationships/image" Target="../media/image16.png"/><Relationship Id="rId4" Type="http://schemas.openxmlformats.org/officeDocument/2006/relationships/image" Target="../media/image17.jpg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2.xml" /><Relationship Id="rId3" Type="http://schemas.microsoft.com/office/2007/relationships/diagramDrawing" Target="../diagrams/drawing2.xml" /><Relationship Id="rId4" Type="http://schemas.openxmlformats.org/officeDocument/2006/relationships/diagramColors" Target="../diagrams/colors2.xml" /><Relationship Id="rId5" Type="http://schemas.openxmlformats.org/officeDocument/2006/relationships/diagramLayout" Target="../diagrams/layout2.xml" /><Relationship Id="rId6" Type="http://schemas.openxmlformats.org/officeDocument/2006/relationships/diagramQuickStyle" Target="../diagrams/quickStyle2.xml" /><Relationship Id="rId7" Type="http://schemas.openxmlformats.org/officeDocument/2006/relationships/diagramData" Target="../diagrams/data3.xml" /><Relationship Id="rId8" Type="http://schemas.microsoft.com/office/2007/relationships/diagramDrawing" Target="../diagrams/drawing3.xml" /><Relationship Id="rId9" Type="http://schemas.openxmlformats.org/officeDocument/2006/relationships/diagramColors" Target="../diagrams/colors3.xml" /><Relationship Id="rId10" Type="http://schemas.openxmlformats.org/officeDocument/2006/relationships/diagramLayout" Target="../diagrams/layout3.xml" /><Relationship Id="rId11" Type="http://schemas.openxmlformats.org/officeDocument/2006/relationships/diagramQuickStyle" Target="../diagrams/quickStyle3.xml" /><Relationship Id="rId12" Type="http://schemas.openxmlformats.org/officeDocument/2006/relationships/image" Target="../media/image60.jpg"/><Relationship Id="rId13" Type="http://schemas.openxmlformats.org/officeDocument/2006/relationships/image" Target="../media/image61.png"/><Relationship Id="rId14" Type="http://schemas.openxmlformats.org/officeDocument/2006/relationships/image" Target="../media/image62.jpg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6.png"/><Relationship Id="rId3" Type="http://schemas.openxmlformats.org/officeDocument/2006/relationships/image" Target="../media/image15.jpg"/><Relationship Id="rId4" Type="http://schemas.openxmlformats.org/officeDocument/2006/relationships/image" Target="../media/image16.png"/><Relationship Id="rId5" Type="http://schemas.openxmlformats.org/officeDocument/2006/relationships/image" Target="../media/image17.jpg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g"/><Relationship Id="rId3" Type="http://schemas.openxmlformats.org/officeDocument/2006/relationships/image" Target="../media/image16.png"/><Relationship Id="rId4" Type="http://schemas.openxmlformats.org/officeDocument/2006/relationships/image" Target="../media/image17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3" Type="http://schemas.openxmlformats.org/officeDocument/2006/relationships/image" Target="../media/image24.jpg"/><Relationship Id="rId4" Type="http://schemas.openxmlformats.org/officeDocument/2006/relationships/image" Target="../media/image25.png"/><Relationship Id="rId5" Type="http://schemas.openxmlformats.org/officeDocument/2006/relationships/image" Target="../media/image26.png"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3.jpg"/><Relationship Id="rId3" Type="http://schemas.openxmlformats.org/officeDocument/2006/relationships/image" Target="../media/image64.png"/><Relationship Id="rId4" Type="http://schemas.openxmlformats.org/officeDocument/2006/relationships/image" Target="../media/image65.jpg"/></Relationships>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g"/><Relationship Id="rId3" Type="http://schemas.openxmlformats.org/officeDocument/2006/relationships/image" Target="../media/image16.png"/><Relationship Id="rId4" Type="http://schemas.openxmlformats.org/officeDocument/2006/relationships/image" Target="../media/image17.jpg"/></Relationships>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6.jpg"/><Relationship Id="rId3" Type="http://schemas.openxmlformats.org/officeDocument/2006/relationships/image" Target="../media/image67.png"/><Relationship Id="rId4" Type="http://schemas.openxmlformats.org/officeDocument/2006/relationships/image" Target="../media/image68.jpg"/></Relationships>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9.png"/><Relationship Id="rId3" Type="http://schemas.openxmlformats.org/officeDocument/2006/relationships/image" Target="../media/image15.jpg"/><Relationship Id="rId4" Type="http://schemas.openxmlformats.org/officeDocument/2006/relationships/image" Target="../media/image16.png"/><Relationship Id="rId5" Type="http://schemas.openxmlformats.org/officeDocument/2006/relationships/image" Target="../media/image17.jpg"/></Relationships>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g"/><Relationship Id="rId3" Type="http://schemas.openxmlformats.org/officeDocument/2006/relationships/image" Target="../media/image16.png"/><Relationship Id="rId4" Type="http://schemas.openxmlformats.org/officeDocument/2006/relationships/image" Target="../media/image17.jpg"/></Relationships>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0.jpg"/><Relationship Id="rId3" Type="http://schemas.openxmlformats.org/officeDocument/2006/relationships/image" Target="../media/image71.png"/><Relationship Id="rId4" Type="http://schemas.openxmlformats.org/officeDocument/2006/relationships/image" Target="../media/image72.jpg"/></Relationships>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4.xml" /><Relationship Id="rId3" Type="http://schemas.microsoft.com/office/2007/relationships/diagramDrawing" Target="../diagrams/drawing4.xml" /><Relationship Id="rId4" Type="http://schemas.openxmlformats.org/officeDocument/2006/relationships/diagramColors" Target="../diagrams/colors4.xml" /><Relationship Id="rId5" Type="http://schemas.openxmlformats.org/officeDocument/2006/relationships/diagramLayout" Target="../diagrams/layout4.xml" /><Relationship Id="rId6" Type="http://schemas.openxmlformats.org/officeDocument/2006/relationships/diagramQuickStyle" Target="../diagrams/quickStyle4.xml" /><Relationship Id="rId7" Type="http://schemas.openxmlformats.org/officeDocument/2006/relationships/image" Target="../media/image15.jpg"/><Relationship Id="rId8" Type="http://schemas.openxmlformats.org/officeDocument/2006/relationships/image" Target="../media/image16.png"/><Relationship Id="rId9" Type="http://schemas.openxmlformats.org/officeDocument/2006/relationships/image" Target="../media/image17.jpg"/></Relationships>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3.jpg"/><Relationship Id="rId3" Type="http://schemas.openxmlformats.org/officeDocument/2006/relationships/image" Target="../media/image74.jpg"/><Relationship Id="rId4" Type="http://schemas.openxmlformats.org/officeDocument/2006/relationships/image" Target="../media/image75.jpg"/><Relationship Id="rId5" Type="http://schemas.openxmlformats.org/officeDocument/2006/relationships/image" Target="../media/image76.jpg"/><Relationship Id="rId6" Type="http://schemas.openxmlformats.org/officeDocument/2006/relationships/image" Target="../media/image77.jpg"/><Relationship Id="rId7" Type="http://schemas.openxmlformats.org/officeDocument/2006/relationships/image" Target="../media/image15.jpg"/><Relationship Id="rId8" Type="http://schemas.openxmlformats.org/officeDocument/2006/relationships/image" Target="../media/image16.png"/><Relationship Id="rId9" Type="http://schemas.openxmlformats.org/officeDocument/2006/relationships/image" Target="../media/image17.jpg"/></Relationships>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8.png"/><Relationship Id="rId3" Type="http://schemas.openxmlformats.org/officeDocument/2006/relationships/image" Target="../media/image15.jpg"/><Relationship Id="rId4" Type="http://schemas.openxmlformats.org/officeDocument/2006/relationships/image" Target="../media/image16.png"/><Relationship Id="rId5" Type="http://schemas.openxmlformats.org/officeDocument/2006/relationships/image" Target="../media/image17.jpg"/></Relationships>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3" Type="http://schemas.openxmlformats.org/officeDocument/2006/relationships/image" Target="../media/image79.jpg"/><Relationship Id="rId4" Type="http://schemas.openxmlformats.org/officeDocument/2006/relationships/image" Target="../media/image80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g"/><Relationship Id="rId3" Type="http://schemas.openxmlformats.org/officeDocument/2006/relationships/image" Target="../media/image16.png"/><Relationship Id="rId4" Type="http://schemas.openxmlformats.org/officeDocument/2006/relationships/image" Target="../media/image17.jpg"/></Relationships>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5.xml" /><Relationship Id="rId3" Type="http://schemas.microsoft.com/office/2007/relationships/diagramDrawing" Target="../diagrams/drawing5.xml" /><Relationship Id="rId4" Type="http://schemas.openxmlformats.org/officeDocument/2006/relationships/diagramColors" Target="../diagrams/colors5.xml" /><Relationship Id="rId5" Type="http://schemas.openxmlformats.org/officeDocument/2006/relationships/diagramLayout" Target="../diagrams/layout5.xml" /><Relationship Id="rId6" Type="http://schemas.openxmlformats.org/officeDocument/2006/relationships/diagramQuickStyle" Target="../diagrams/quickStyle5.xml" /><Relationship Id="rId7" Type="http://schemas.openxmlformats.org/officeDocument/2006/relationships/image" Target="../media/image81.jpg"/><Relationship Id="rId8" Type="http://schemas.openxmlformats.org/officeDocument/2006/relationships/image" Target="../media/image82.png"/><Relationship Id="rId9" Type="http://schemas.openxmlformats.org/officeDocument/2006/relationships/image" Target="../media/image83.jpg"/></Relationships>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4.png"/><Relationship Id="rId3" Type="http://schemas.openxmlformats.org/officeDocument/2006/relationships/diagramData" Target="../diagrams/data6.xml" /><Relationship Id="rId4" Type="http://schemas.microsoft.com/office/2007/relationships/diagramDrawing" Target="../diagrams/drawing6.xml" /><Relationship Id="rId5" Type="http://schemas.openxmlformats.org/officeDocument/2006/relationships/diagramColors" Target="../diagrams/colors6.xml" /><Relationship Id="rId6" Type="http://schemas.openxmlformats.org/officeDocument/2006/relationships/diagramLayout" Target="../diagrams/layout6.xml" /><Relationship Id="rId7" Type="http://schemas.openxmlformats.org/officeDocument/2006/relationships/diagramQuickStyle" Target="../diagrams/quickStyle6.xml" /><Relationship Id="rId8" Type="http://schemas.openxmlformats.org/officeDocument/2006/relationships/image" Target="../media/image15.jpg"/><Relationship Id="rId9" Type="http://schemas.openxmlformats.org/officeDocument/2006/relationships/image" Target="../media/image16.png"/><Relationship Id="rId10" Type="http://schemas.openxmlformats.org/officeDocument/2006/relationships/image" Target="../media/image17.jpg"/></Relationships>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5.png"/><Relationship Id="rId3" Type="http://schemas.openxmlformats.org/officeDocument/2006/relationships/diagramData" Target="../diagrams/data7.xml" /><Relationship Id="rId4" Type="http://schemas.microsoft.com/office/2007/relationships/diagramDrawing" Target="../diagrams/drawing7.xml" /><Relationship Id="rId5" Type="http://schemas.openxmlformats.org/officeDocument/2006/relationships/diagramColors" Target="../diagrams/colors7.xml" /><Relationship Id="rId6" Type="http://schemas.openxmlformats.org/officeDocument/2006/relationships/diagramLayout" Target="../diagrams/layout7.xml" /><Relationship Id="rId7" Type="http://schemas.openxmlformats.org/officeDocument/2006/relationships/diagramQuickStyle" Target="../diagrams/quickStyle7.xml" /><Relationship Id="rId8" Type="http://schemas.openxmlformats.org/officeDocument/2006/relationships/image" Target="../media/image15.jpg"/><Relationship Id="rId9" Type="http://schemas.openxmlformats.org/officeDocument/2006/relationships/image" Target="../media/image16.png"/><Relationship Id="rId10" Type="http://schemas.openxmlformats.org/officeDocument/2006/relationships/image" Target="../media/image17.jpg"/></Relationships>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6.png"/><Relationship Id="rId3" Type="http://schemas.openxmlformats.org/officeDocument/2006/relationships/image" Target="../media/image87.png"/><Relationship Id="rId4" Type="http://schemas.openxmlformats.org/officeDocument/2006/relationships/image" Target="../media/image88.png"/><Relationship Id="rId5" Type="http://schemas.openxmlformats.org/officeDocument/2006/relationships/image" Target="../media/image89.png"/><Relationship Id="rId6" Type="http://schemas.openxmlformats.org/officeDocument/2006/relationships/image" Target="../media/image90.png"/><Relationship Id="rId7" Type="http://schemas.openxmlformats.org/officeDocument/2006/relationships/image" Target="../media/image91.png"/><Relationship Id="rId8" Type="http://schemas.openxmlformats.org/officeDocument/2006/relationships/image" Target="../media/image92.png"/><Relationship Id="rId9" Type="http://schemas.openxmlformats.org/officeDocument/2006/relationships/image" Target="../media/image93.png"/><Relationship Id="rId10" Type="http://schemas.openxmlformats.org/officeDocument/2006/relationships/image" Target="../media/image94.png"/><Relationship Id="rId11" Type="http://schemas.openxmlformats.org/officeDocument/2006/relationships/image" Target="../media/image95.png"/><Relationship Id="rId12" Type="http://schemas.openxmlformats.org/officeDocument/2006/relationships/image" Target="../media/image96.png"/><Relationship Id="rId13" Type="http://schemas.openxmlformats.org/officeDocument/2006/relationships/image" Target="../media/image97.png"/><Relationship Id="rId14" Type="http://schemas.openxmlformats.org/officeDocument/2006/relationships/image" Target="../media/image98.png"/><Relationship Id="rId15" Type="http://schemas.openxmlformats.org/officeDocument/2006/relationships/image" Target="../media/image99.png"/><Relationship Id="rId16" Type="http://schemas.openxmlformats.org/officeDocument/2006/relationships/image" Target="../media/image100.png"/><Relationship Id="rId17" Type="http://schemas.openxmlformats.org/officeDocument/2006/relationships/image" Target="../media/image101.png"/><Relationship Id="rId18" Type="http://schemas.openxmlformats.org/officeDocument/2006/relationships/image" Target="../media/image102.png"/><Relationship Id="rId19" Type="http://schemas.openxmlformats.org/officeDocument/2006/relationships/image" Target="../media/image103.png"/><Relationship Id="rId20" Type="http://schemas.openxmlformats.org/officeDocument/2006/relationships/image" Target="../media/image104.png"/><Relationship Id="rId21" Type="http://schemas.openxmlformats.org/officeDocument/2006/relationships/image" Target="../media/image105.png"/><Relationship Id="rId22" Type="http://schemas.openxmlformats.org/officeDocument/2006/relationships/image" Target="../media/image106.png"/><Relationship Id="rId23" Type="http://schemas.openxmlformats.org/officeDocument/2006/relationships/image" Target="../media/image107.png"/><Relationship Id="rId24" Type="http://schemas.openxmlformats.org/officeDocument/2006/relationships/image" Target="../media/image108.png"/></Relationships>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jpg"/><Relationship Id="rId17" Type="http://schemas.openxmlformats.org/officeDocument/2006/relationships/image" Target="../media/image16.png"/><Relationship Id="rId18" Type="http://schemas.openxmlformats.org/officeDocument/2006/relationships/image" Target="../media/image17.jpg"/></Relationships>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6.png"/><Relationship Id="rId3" Type="http://schemas.openxmlformats.org/officeDocument/2006/relationships/image" Target="../media/image87.png"/><Relationship Id="rId4" Type="http://schemas.openxmlformats.org/officeDocument/2006/relationships/image" Target="../media/image88.png"/><Relationship Id="rId5" Type="http://schemas.openxmlformats.org/officeDocument/2006/relationships/image" Target="../media/image89.png"/><Relationship Id="rId6" Type="http://schemas.openxmlformats.org/officeDocument/2006/relationships/image" Target="../media/image90.png"/><Relationship Id="rId7" Type="http://schemas.openxmlformats.org/officeDocument/2006/relationships/image" Target="../media/image91.png"/><Relationship Id="rId8" Type="http://schemas.openxmlformats.org/officeDocument/2006/relationships/image" Target="../media/image92.png"/><Relationship Id="rId9" Type="http://schemas.openxmlformats.org/officeDocument/2006/relationships/image" Target="../media/image93.png"/><Relationship Id="rId10" Type="http://schemas.openxmlformats.org/officeDocument/2006/relationships/image" Target="../media/image94.png"/><Relationship Id="rId11" Type="http://schemas.openxmlformats.org/officeDocument/2006/relationships/image" Target="../media/image95.png"/><Relationship Id="rId12" Type="http://schemas.openxmlformats.org/officeDocument/2006/relationships/image" Target="../media/image96.png"/><Relationship Id="rId13" Type="http://schemas.openxmlformats.org/officeDocument/2006/relationships/image" Target="../media/image97.png"/><Relationship Id="rId14" Type="http://schemas.openxmlformats.org/officeDocument/2006/relationships/image" Target="../media/image98.png"/><Relationship Id="rId15" Type="http://schemas.openxmlformats.org/officeDocument/2006/relationships/image" Target="../media/image99.png"/><Relationship Id="rId16" Type="http://schemas.openxmlformats.org/officeDocument/2006/relationships/image" Target="../media/image100.png"/><Relationship Id="rId17" Type="http://schemas.openxmlformats.org/officeDocument/2006/relationships/image" Target="../media/image101.png"/><Relationship Id="rId18" Type="http://schemas.openxmlformats.org/officeDocument/2006/relationships/image" Target="../media/image102.png"/><Relationship Id="rId19" Type="http://schemas.openxmlformats.org/officeDocument/2006/relationships/image" Target="../media/image103.png"/><Relationship Id="rId20" Type="http://schemas.openxmlformats.org/officeDocument/2006/relationships/image" Target="../media/image104.png"/><Relationship Id="rId21" Type="http://schemas.openxmlformats.org/officeDocument/2006/relationships/image" Target="../media/image105.png"/><Relationship Id="rId22" Type="http://schemas.openxmlformats.org/officeDocument/2006/relationships/image" Target="../media/image106.png"/><Relationship Id="rId23" Type="http://schemas.openxmlformats.org/officeDocument/2006/relationships/image" Target="../media/image107.png"/><Relationship Id="rId24" Type="http://schemas.openxmlformats.org/officeDocument/2006/relationships/image" Target="../media/image108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g"/><Relationship Id="rId3" Type="http://schemas.openxmlformats.org/officeDocument/2006/relationships/image" Target="../media/image16.png"/><Relationship Id="rId4" Type="http://schemas.openxmlformats.org/officeDocument/2006/relationships/image" Target="../media/image17.jpg"/><Relationship Id="rId5" Type="http://schemas.openxmlformats.org/officeDocument/2006/relationships/image" Target="../media/image27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 /><Relationship Id="rId3" Type="http://schemas.microsoft.com/office/2007/relationships/diagramDrawing" Target="../diagrams/drawing1.xml" /><Relationship Id="rId4" Type="http://schemas.openxmlformats.org/officeDocument/2006/relationships/diagramColors" Target="../diagrams/colors1.xml" /><Relationship Id="rId5" Type="http://schemas.openxmlformats.org/officeDocument/2006/relationships/diagramLayout" Target="../diagrams/layout1.xml" /><Relationship Id="rId6" Type="http://schemas.openxmlformats.org/officeDocument/2006/relationships/diagramQuickStyle" Target="../diagrams/quickStyle1.xml" /><Relationship Id="rId7" Type="http://schemas.openxmlformats.org/officeDocument/2006/relationships/image" Target="../media/image15.jpg"/><Relationship Id="rId8" Type="http://schemas.openxmlformats.org/officeDocument/2006/relationships/image" Target="../media/image16.png"/><Relationship Id="rId9" Type="http://schemas.openxmlformats.org/officeDocument/2006/relationships/image" Target="../media/image17.jpg"/><Relationship Id="rId10" Type="http://schemas.openxmlformats.org/officeDocument/2006/relationships/image" Target="../media/image28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jpg"/><Relationship Id="rId3" Type="http://schemas.openxmlformats.org/officeDocument/2006/relationships/image" Target="../media/image30.png"/><Relationship Id="rId4" Type="http://schemas.openxmlformats.org/officeDocument/2006/relationships/image" Target="../media/image31.jpg"/><Relationship Id="rId5" Type="http://schemas.openxmlformats.org/officeDocument/2006/relationships/image" Target="../media/image32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jpg"/><Relationship Id="rId3" Type="http://schemas.openxmlformats.org/officeDocument/2006/relationships/image" Target="../media/image34.png"/><Relationship Id="rId4" Type="http://schemas.openxmlformats.org/officeDocument/2006/relationships/image" Target="../media/image35.jpg"/><Relationship Id="rId5" Type="http://schemas.openxmlformats.org/officeDocument/2006/relationships/image" Target="../media/image36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7.jpg"/><Relationship Id="rId3" Type="http://schemas.openxmlformats.org/officeDocument/2006/relationships/image" Target="../media/image38.png"/><Relationship Id="rId4" Type="http://schemas.openxmlformats.org/officeDocument/2006/relationships/image" Target="../media/image3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12114814" y="963"/>
            <a:ext cx="7989570" cy="11306810"/>
            <a:chOff x="12114814" y="963"/>
            <a:chExt cx="7989570" cy="11306810"/>
          </a:xfrm>
        </p:grpSpPr>
        <p:sp>
          <p:nvSpPr>
            <p:cNvPr id="3" name="object 3"/>
            <p:cNvSpPr/>
            <p:nvPr/>
          </p:nvSpPr>
          <p:spPr bwMode="auto">
            <a:xfrm>
              <a:off x="12114814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12114814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fill="norm" stroke="1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2114814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2114814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14112145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14112145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fill="norm" stroke="1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14112138" y="5653335"/>
              <a:ext cx="3994785" cy="5654675"/>
            </a:xfrm>
            <a:custGeom>
              <a:avLst/>
              <a:gdLst/>
              <a:ahLst/>
              <a:cxnLst/>
              <a:rect l="l" t="t" r="r" b="b"/>
              <a:pathLst>
                <a:path w="3994784" h="5654675" fill="norm" stroke="1" extrusionOk="0">
                  <a:moveTo>
                    <a:pt x="3994632" y="2826156"/>
                  </a:moveTo>
                  <a:lnTo>
                    <a:pt x="1997329" y="2826156"/>
                  </a:lnTo>
                  <a:lnTo>
                    <a:pt x="1997329" y="0"/>
                  </a:lnTo>
                  <a:lnTo>
                    <a:pt x="0" y="0"/>
                  </a:lnTo>
                  <a:lnTo>
                    <a:pt x="0" y="2828099"/>
                  </a:lnTo>
                  <a:lnTo>
                    <a:pt x="1997316" y="2828099"/>
                  </a:lnTo>
                  <a:lnTo>
                    <a:pt x="1997316" y="5654268"/>
                  </a:lnTo>
                  <a:lnTo>
                    <a:pt x="3994632" y="5654268"/>
                  </a:lnTo>
                  <a:lnTo>
                    <a:pt x="3994632" y="2826156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4112145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1" name="object 11"/>
            <p:cNvSpPr/>
            <p:nvPr/>
          </p:nvSpPr>
          <p:spPr bwMode="auto">
            <a:xfrm>
              <a:off x="16109455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2" name="object 12"/>
            <p:cNvSpPr/>
            <p:nvPr/>
          </p:nvSpPr>
          <p:spPr bwMode="auto">
            <a:xfrm>
              <a:off x="16109455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fill="norm" stroke="1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6109455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4" name="object 14"/>
            <p:cNvSpPr/>
            <p:nvPr/>
          </p:nvSpPr>
          <p:spPr bwMode="auto">
            <a:xfrm>
              <a:off x="18106778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5" name="object 15"/>
            <p:cNvSpPr/>
            <p:nvPr/>
          </p:nvSpPr>
          <p:spPr bwMode="auto">
            <a:xfrm>
              <a:off x="18106778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fill="norm" stroke="1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86"/>
                  </a:lnTo>
                  <a:lnTo>
                    <a:pt x="1997321" y="2826186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18106778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18106778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8" name="object 18"/>
          <p:cNvSpPr txBox="1"/>
          <p:nvPr/>
        </p:nvSpPr>
        <p:spPr bwMode="auto">
          <a:xfrm>
            <a:off x="457024" y="2382252"/>
            <a:ext cx="11673201" cy="2624238"/>
          </a:xfrm>
          <a:prstGeom prst="rect">
            <a:avLst/>
          </a:prstGeom>
        </p:spPr>
        <p:txBody>
          <a:bodyPr vert="horz" wrap="square" lIns="36000" tIns="53974" rIns="36000" bIns="36000" rtlCol="0">
            <a:spAutoFit/>
          </a:bodyPr>
          <a:lstStyle/>
          <a:p>
            <a:pPr marL="12700" marR="5080">
              <a:lnSpc>
                <a:spcPts val="6509"/>
              </a:lnSpc>
              <a:spcBef>
                <a:spcPts val="425"/>
              </a:spcBef>
              <a:defRPr/>
            </a:pPr>
            <a:r>
              <a:rPr lang="ru-RU" sz="5600" b="1" spc="-10">
                <a:solidFill>
                  <a:srgbClr val="8F00FF"/>
                </a:solidFill>
                <a:latin typeface="Trebuchet MS"/>
                <a:cs typeface="Trebuchet MS"/>
              </a:rPr>
              <a:t>Компьютерная игра  виртуальной реальности</a:t>
            </a:r>
            <a:endParaRPr lang="ru-RU" sz="5600" b="1" spc="-9">
              <a:solidFill>
                <a:srgbClr val="8F00FF"/>
              </a:solidFill>
              <a:latin typeface="Trebuchet MS"/>
              <a:cs typeface="Trebuchet MS"/>
            </a:endParaRPr>
          </a:p>
          <a:p>
            <a:pPr marL="12699" marR="5079">
              <a:lnSpc>
                <a:spcPts val="6508"/>
              </a:lnSpc>
              <a:spcBef>
                <a:spcPts val="424"/>
              </a:spcBef>
              <a:defRPr/>
            </a:pPr>
            <a:r>
              <a:rPr lang="ru-RU" sz="5600" b="1" spc="-9">
                <a:solidFill>
                  <a:srgbClr val="8F00FF"/>
                </a:solidFill>
                <a:latin typeface="Trebuchet MS"/>
                <a:cs typeface="Trebuchet MS"/>
              </a:rPr>
              <a:t>«KAVKAZ real»</a:t>
            </a:r>
            <a:endParaRPr sz="4400" i="1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 bwMode="auto">
          <a:xfrm>
            <a:off x="539240" y="7067469"/>
            <a:ext cx="11471399" cy="4135918"/>
          </a:xfrm>
          <a:prstGeom prst="rect">
            <a:avLst/>
          </a:prstGeom>
        </p:spPr>
        <p:txBody>
          <a:bodyPr vert="horz" wrap="square" lIns="36000" tIns="13335" rIns="36000" bIns="3600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2800" b="1" spc="-10">
                <a:latin typeface="Microsoft Sans Serif"/>
                <a:cs typeface="Microsoft Sans Serif"/>
              </a:rPr>
              <a:t>ФИО участников команды:</a:t>
            </a:r>
            <a:endParaRPr/>
          </a:p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2800" spc="-10">
                <a:latin typeface="Microsoft Sans Serif"/>
                <a:cs typeface="Microsoft Sans Serif"/>
              </a:rPr>
              <a:t>1.Восканян Диана Самвеловна</a:t>
            </a:r>
            <a:endParaRPr/>
          </a:p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2800" spc="-10">
                <a:latin typeface="Microsoft Sans Serif"/>
                <a:cs typeface="Microsoft Sans Serif"/>
              </a:rPr>
              <a:t>2.Федотова Ангелина Даниловна</a:t>
            </a:r>
            <a:endParaRPr/>
          </a:p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2800" spc="-10">
                <a:latin typeface="Microsoft Sans Serif"/>
                <a:cs typeface="Microsoft Sans Serif"/>
              </a:rPr>
              <a:t>3.Разкевич Юлия Анатольевна</a:t>
            </a:r>
            <a:endParaRPr/>
          </a:p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2800" spc="-10">
                <a:latin typeface="Microsoft Sans Serif"/>
                <a:cs typeface="Microsoft Sans Serif"/>
              </a:rPr>
              <a:t>4.Ковалева Мария Александровна</a:t>
            </a:r>
            <a:endParaRPr/>
          </a:p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endParaRPr/>
          </a:p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br>
              <a:rPr lang="ru-RU" sz="2800" spc="-10">
                <a:latin typeface="Microsoft Sans Serif"/>
                <a:cs typeface="Microsoft Sans Serif"/>
              </a:rPr>
            </a:br>
            <a:r>
              <a:rPr lang="ru-RU" sz="2800" b="1" spc="-10">
                <a:latin typeface="Microsoft Sans Serif"/>
                <a:cs typeface="Microsoft Sans Serif"/>
              </a:rPr>
              <a:t>№ команды:</a:t>
            </a:r>
            <a:r>
              <a:rPr lang="ru-RU" sz="2800" b="1" spc="-10">
                <a:latin typeface="Microsoft Sans Serif"/>
                <a:cs typeface="Microsoft Sans Serif"/>
              </a:rPr>
              <a:t> ОП-703</a:t>
            </a:r>
            <a:br>
              <a:rPr lang="ru-RU" sz="2800" b="1" spc="-10">
                <a:latin typeface="Microsoft Sans Serif"/>
                <a:cs typeface="Microsoft Sans Serif"/>
              </a:rPr>
            </a:br>
            <a:r>
              <a:rPr lang="ru-RU" sz="2800" b="1" spc="-10">
                <a:latin typeface="Microsoft Sans Serif"/>
                <a:cs typeface="Microsoft Sans Serif"/>
              </a:rPr>
              <a:t>Контакты команды: </a:t>
            </a:r>
            <a:endParaRPr lang="ru-RU" sz="2800" b="1" spc="-9">
              <a:latin typeface="Microsoft Sans Serif"/>
              <a:cs typeface="Microsoft Sans Serif"/>
            </a:endParaRPr>
          </a:p>
          <a:p>
            <a:pPr marL="12699" marR="5079">
              <a:lnSpc>
                <a:spcPct val="100000"/>
              </a:lnSpc>
              <a:spcBef>
                <a:spcPts val="104"/>
              </a:spcBef>
              <a:defRPr/>
            </a:pPr>
            <a:r>
              <a:rPr lang="ru-RU" sz="2800" b="1" spc="-9">
                <a:latin typeface="Microsoft Sans Serif"/>
                <a:cs typeface="Microsoft Sans Serif"/>
              </a:rPr>
              <a:t>89881179776</a:t>
            </a:r>
            <a:endParaRPr sz="2800" b="1">
              <a:latin typeface="Microsoft Sans Serif"/>
              <a:cs typeface="Microsoft Sans Serif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/>
          <a:stretch/>
        </p:blipFill>
        <p:spPr bwMode="auto">
          <a:xfrm>
            <a:off x="8892324" y="384616"/>
            <a:ext cx="2095668" cy="1743272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 bwMode="auto">
          <a:xfrm>
            <a:off x="1993961" y="1077625"/>
            <a:ext cx="1685925" cy="146685"/>
            <a:chOff x="1993961" y="1077625"/>
            <a:chExt cx="1685925" cy="146685"/>
          </a:xfrm>
        </p:grpSpPr>
        <p:pic>
          <p:nvPicPr>
            <p:cNvPr id="22" name="object 22"/>
            <p:cNvPicPr/>
            <p:nvPr/>
          </p:nvPicPr>
          <p:blipFill>
            <a:blip r:embed="rId3"/>
            <a:stretch/>
          </p:blipFill>
          <p:spPr bwMode="auto">
            <a:xfrm>
              <a:off x="1993961" y="1080241"/>
              <a:ext cx="141158" cy="14127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/>
            <a:stretch/>
          </p:blipFill>
          <p:spPr bwMode="auto">
            <a:xfrm>
              <a:off x="2172266" y="1080241"/>
              <a:ext cx="123765" cy="14127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 bwMode="auto">
            <a:xfrm>
              <a:off x="2333193" y="1080547"/>
              <a:ext cx="122555" cy="140970"/>
            </a:xfrm>
            <a:custGeom>
              <a:avLst/>
              <a:gdLst/>
              <a:ahLst/>
              <a:cxnLst/>
              <a:rect l="l" t="t" r="r" b="b"/>
              <a:pathLst>
                <a:path w="122555" h="140969" fill="norm" stroke="1" extrusionOk="0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37" y="55880"/>
                  </a:lnTo>
                  <a:lnTo>
                    <a:pt x="23037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37" y="140970"/>
                  </a:lnTo>
                  <a:lnTo>
                    <a:pt x="23037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/>
            <a:stretch/>
          </p:blipFill>
          <p:spPr bwMode="auto">
            <a:xfrm>
              <a:off x="2486063" y="1077625"/>
              <a:ext cx="149744" cy="14650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/>
            <a:stretch/>
          </p:blipFill>
          <p:spPr bwMode="auto">
            <a:xfrm>
              <a:off x="2666031" y="1080238"/>
              <a:ext cx="115807" cy="14127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/>
            <a:stretch/>
          </p:blipFill>
          <p:spPr bwMode="auto">
            <a:xfrm>
              <a:off x="2809796" y="1080244"/>
              <a:ext cx="112048" cy="14127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 bwMode="auto">
            <a:xfrm>
              <a:off x="2948038" y="1080547"/>
              <a:ext cx="122555" cy="140970"/>
            </a:xfrm>
            <a:custGeom>
              <a:avLst/>
              <a:gdLst/>
              <a:ahLst/>
              <a:cxnLst/>
              <a:rect l="l" t="t" r="r" b="b"/>
              <a:pathLst>
                <a:path w="122555" h="140969" fill="norm" stroke="1" extrusionOk="0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50" y="55880"/>
                  </a:lnTo>
                  <a:lnTo>
                    <a:pt x="23050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50" y="140970"/>
                  </a:lnTo>
                  <a:lnTo>
                    <a:pt x="23050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8"/>
            <a:stretch/>
          </p:blipFill>
          <p:spPr bwMode="auto">
            <a:xfrm>
              <a:off x="3094990" y="1079439"/>
              <a:ext cx="291047" cy="14469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/>
            <a:stretch/>
          </p:blipFill>
          <p:spPr bwMode="auto">
            <a:xfrm>
              <a:off x="3409954" y="1080241"/>
              <a:ext cx="123555" cy="14127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4"/>
            <a:stretch/>
          </p:blipFill>
          <p:spPr bwMode="auto">
            <a:xfrm>
              <a:off x="3556072" y="1080241"/>
              <a:ext cx="123765" cy="141273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 bwMode="auto">
          <a:xfrm>
            <a:off x="1993961" y="1321274"/>
            <a:ext cx="883919" cy="146685"/>
            <a:chOff x="1993961" y="1321274"/>
            <a:chExt cx="883919" cy="146685"/>
          </a:xfrm>
        </p:grpSpPr>
        <p:pic>
          <p:nvPicPr>
            <p:cNvPr id="33" name="object 33"/>
            <p:cNvPicPr/>
            <p:nvPr/>
          </p:nvPicPr>
          <p:blipFill>
            <a:blip r:embed="rId10"/>
            <a:stretch/>
          </p:blipFill>
          <p:spPr bwMode="auto">
            <a:xfrm>
              <a:off x="1993961" y="1323903"/>
              <a:ext cx="112048" cy="14127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1"/>
            <a:stretch/>
          </p:blipFill>
          <p:spPr bwMode="auto">
            <a:xfrm>
              <a:off x="2128352" y="1321284"/>
              <a:ext cx="149744" cy="14650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2"/>
            <a:stretch/>
          </p:blipFill>
          <p:spPr bwMode="auto">
            <a:xfrm>
              <a:off x="2303991" y="1321274"/>
              <a:ext cx="120195" cy="14651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2"/>
            <a:stretch/>
          </p:blipFill>
          <p:spPr bwMode="auto">
            <a:xfrm>
              <a:off x="2444112" y="1321274"/>
              <a:ext cx="120195" cy="14651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3"/>
            <a:stretch/>
          </p:blipFill>
          <p:spPr bwMode="auto">
            <a:xfrm>
              <a:off x="2593190" y="1323900"/>
              <a:ext cx="123776" cy="14127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4"/>
            <a:stretch/>
          </p:blipFill>
          <p:spPr bwMode="auto">
            <a:xfrm>
              <a:off x="2754120" y="1323900"/>
              <a:ext cx="123765" cy="141273"/>
            </a:xfrm>
            <a:prstGeom prst="rect">
              <a:avLst/>
            </a:prstGeom>
          </p:spPr>
        </p:pic>
      </p:grpSp>
      <p:pic>
        <p:nvPicPr>
          <p:cNvPr id="39" name="object 39"/>
          <p:cNvPicPr/>
          <p:nvPr/>
        </p:nvPicPr>
        <p:blipFill>
          <a:blip r:embed="rId14"/>
          <a:stretch/>
        </p:blipFill>
        <p:spPr bwMode="auto">
          <a:xfrm>
            <a:off x="653471" y="690253"/>
            <a:ext cx="1043025" cy="116491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4067718" y="455064"/>
            <a:ext cx="4183531" cy="1602376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 bwMode="auto">
          <a:xfrm flipH="0" flipV="0">
            <a:off x="6547741" y="6452419"/>
            <a:ext cx="5416457" cy="461979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6103077" y="6605804"/>
            <a:ext cx="59028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spc="65">
                <a:latin typeface="Microsoft Sans Serif"/>
                <a:cs typeface="Microsoft Sans Serif"/>
              </a:rPr>
              <a:t>УТП ПРОЕКТА </a:t>
            </a:r>
            <a:endParaRPr lang="ru-RU" sz="2400" b="1"/>
          </a:p>
        </p:txBody>
      </p:sp>
      <p:sp>
        <p:nvSpPr>
          <p:cNvPr id="44" name="TextBox 43"/>
          <p:cNvSpPr txBox="1"/>
          <p:nvPr/>
        </p:nvSpPr>
        <p:spPr bwMode="auto">
          <a:xfrm flipH="0" flipV="0">
            <a:off x="6585823" y="7018507"/>
            <a:ext cx="5340294" cy="411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200" b="0" i="1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Компьютерная программа для всестороннего изучения языков, культуры и истории народов Северного Кавказа, объединяющая интерактивные учебные материалы, аудио- и видеоконтент, а также возможность общения с носителями и экспертами. Уникальное сочетание глубины знаний и простоты использования позволяет каждому погрузиться в богатое культурное наследие региона, сохраняя и популяризируя его в цифровом формате.</a:t>
            </a:r>
            <a:endParaRPr sz="2200"/>
          </a:p>
        </p:txBody>
      </p:sp>
      <p:sp>
        <p:nvSpPr>
          <p:cNvPr id="48" name="Прямоугольник 47"/>
          <p:cNvSpPr/>
          <p:nvPr/>
        </p:nvSpPr>
        <p:spPr bwMode="auto">
          <a:xfrm>
            <a:off x="12055854" y="0"/>
            <a:ext cx="8048245" cy="2835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50" name="Группа 49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6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1026" name="Picture 2" descr="Picture background"/>
            <p:cNvPicPr>
              <a:picLocks noChangeAspect="1" noChangeArrowheads="1"/>
            </p:cNvPicPr>
            <p:nvPr/>
          </p:nvPicPr>
          <p:blipFill>
            <a:blip r:embed="rId17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pic>
        <p:nvPicPr>
          <p:cNvPr id="219764794" name=""/>
          <p:cNvPicPr>
            <a:picLocks noChangeAspect="1"/>
          </p:cNvPicPr>
          <p:nvPr/>
        </p:nvPicPr>
        <p:blipFill>
          <a:blip r:embed="rId19"/>
          <a:stretch/>
        </p:blipFill>
        <p:spPr bwMode="auto">
          <a:xfrm flipH="0" flipV="0">
            <a:off x="12782549" y="5429250"/>
            <a:ext cx="6780986" cy="34861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328422046" name="Таблица 9"/>
          <p:cNvGraphicFramePr>
            <a:graphicFrameLocks xmlns:a="http://schemas.openxmlformats.org/drawingml/2006/main"/>
          </p:cNvGraphicFramePr>
          <p:nvPr/>
        </p:nvGraphicFramePr>
        <p:xfrm>
          <a:off x="557943" y="1949707"/>
          <a:ext cx="18681698" cy="9644378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3960634"/>
                <a:gridCol w="8083298"/>
                <a:gridCol w="6625063"/>
              </a:tblGrid>
              <a:tr h="235462">
                <a:tc gridSpan="2"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2400" b="1">
                          <a:latin typeface="Calibri"/>
                        </a:rPr>
                        <a:t>Блок 4. Источники информации и потенциальные каналы коммуникации с ЦА</a:t>
                      </a:r>
                      <a:endParaRPr/>
                    </a:p>
                  </a:txBody>
                  <a:tcPr marL="24526" marR="24526" marT="0" marB="0" anchor="ctr">
                    <a:lnL w="12699" algn="ctr">
                      <a:solidFill>
                        <a:schemeClr val="tx1"/>
                      </a:solidFill>
                    </a:lnL>
                    <a:lnR w="12699" algn="ctr">
                      <a:solidFill>
                        <a:schemeClr val="tx1"/>
                      </a:solidFill>
                    </a:lnR>
                    <a:lnT w="12699" algn="ctr">
                      <a:solidFill>
                        <a:schemeClr val="tx1"/>
                      </a:solidFill>
                    </a:lnT>
                    <a:lnB w="12699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4000">
                        <a:latin typeface="Calibri"/>
                      </a:endParaRPr>
                    </a:p>
                  </a:txBody>
                  <a:tcPr marL="24526" marR="24526" marT="0" marB="0" anchor="ctr">
                    <a:lnL w="12699" algn="ctr">
                      <a:solidFill>
                        <a:schemeClr val="tx1"/>
                      </a:solidFill>
                    </a:lnL>
                    <a:lnR w="12699" algn="ctr">
                      <a:solidFill>
                        <a:schemeClr val="tx1"/>
                      </a:solidFill>
                    </a:lnR>
                    <a:lnT w="12699" algn="ctr">
                      <a:solidFill>
                        <a:schemeClr val="tx1"/>
                      </a:solidFill>
                    </a:lnT>
                    <a:lnB w="12699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</a:tr>
              <a:tr h="313949">
                <a:tc gridSpan="2"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2400" i="1">
                          <a:latin typeface="Calibri"/>
                        </a:rPr>
                        <a:t>1. </a:t>
                      </a:r>
                      <a:r>
                        <a:rPr sz="2400" b="0" i="1" u="none" spc="-23">
                          <a:solidFill>
                            <a:srgbClr val="080808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Когда у вас возникла потребность глубже изучить языки, культуру или историю народов Северного Кавказа, где вы искали информацию и решения? Какие ресурсы использовали?</a:t>
                      </a:r>
                      <a:endParaRPr sz="2400" i="1"/>
                    </a:p>
                  </a:txBody>
                  <a:tcPr marL="24526" marR="24526" marT="0" marB="0" anchor="ctr">
                    <a:lnL w="12699" algn="ctr">
                      <a:solidFill>
                        <a:schemeClr val="tx1"/>
                      </a:solidFill>
                    </a:lnL>
                    <a:lnR w="12699" algn="ctr">
                      <a:solidFill>
                        <a:schemeClr val="tx1"/>
                      </a:solidFill>
                    </a:lnR>
                    <a:lnT w="12699" algn="ctr">
                      <a:solidFill>
                        <a:schemeClr val="tx1"/>
                      </a:solidFill>
                    </a:lnT>
                    <a:lnB w="12699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600" b="1" i="1" u="none">
                          <a:solidFill>
                            <a:srgbClr val="27251E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Онлайн-ресурсы</a:t>
                      </a:r>
                      <a:r>
                        <a:rPr sz="1600" b="1" i="1" u="none">
                          <a:solidFill>
                            <a:srgbClr val="27251E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: YouTube (26, 87%), Wikipedia (22, 73%), региональные сайты (14, 47%)</a:t>
                      </a:r>
                      <a:endParaRPr sz="1600" b="1" i="1"/>
                    </a:p>
                    <a:p>
                      <a:pPr>
                        <a:defRPr/>
                      </a:pPr>
                      <a:r>
                        <a:rPr sz="1600" b="1" i="1" u="none">
                          <a:solidFill>
                            <a:srgbClr val="27251E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Социальные сети</a:t>
                      </a:r>
                      <a:r>
                        <a:rPr sz="1600" b="1" i="1" u="none">
                          <a:solidFill>
                            <a:srgbClr val="27251E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: VK/Telegram-группы (20, 67%), Instagram (12, 40%)</a:t>
                      </a:r>
                      <a:endParaRPr sz="1600" b="1" i="1"/>
                    </a:p>
                    <a:p>
                      <a:pPr>
                        <a:defRPr/>
                      </a:pPr>
                      <a:r>
                        <a:rPr sz="1600" b="1" i="1" u="none">
                          <a:solidFill>
                            <a:srgbClr val="27251E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Книги/литература</a:t>
                      </a:r>
                      <a:r>
                        <a:rPr sz="1600" b="1" i="1" u="none">
                          <a:solidFill>
                            <a:srgbClr val="27251E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: Библиотеки (16, 53%)</a:t>
                      </a:r>
                      <a:endParaRPr sz="1600" b="1" i="1"/>
                    </a:p>
                    <a:p>
                      <a:pPr>
                        <a:defRPr/>
                      </a:pPr>
                      <a:r>
                        <a:rPr sz="1600" b="1" i="1" u="none">
                          <a:solidFill>
                            <a:srgbClr val="27251E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Очные источники</a:t>
                      </a:r>
                      <a:r>
                        <a:rPr sz="1600" b="1" i="1" u="none">
                          <a:solidFill>
                            <a:srgbClr val="27251E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: Лекции/университеты (10, 33%), разговоры с носителями (8, 27%)</a:t>
                      </a:r>
                      <a:endParaRPr sz="1600" b="1" i="1"/>
                    </a:p>
                    <a:p>
                      <a:pPr>
                        <a:buNone/>
                        <a:defRPr/>
                      </a:pPr>
                      <a:r>
                        <a:rPr sz="1600" b="1" i="1" u="none">
                          <a:solidFill>
                            <a:srgbClr val="27251E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Другие</a:t>
                      </a:r>
                      <a:r>
                        <a:rPr sz="1600" b="1" i="1" u="none">
                          <a:solidFill>
                            <a:srgbClr val="27251E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: Форумы (6, 20%)</a:t>
                      </a:r>
                      <a:endParaRPr sz="1600" b="1" i="1">
                        <a:latin typeface="Calibri"/>
                      </a:endParaRPr>
                    </a:p>
                  </a:txBody>
                  <a:tcPr marL="24526" marR="24526" marT="0" marB="0" anchor="ctr">
                    <a:lnL w="12699" algn="ctr">
                      <a:solidFill>
                        <a:schemeClr val="tx1"/>
                      </a:solidFill>
                    </a:lnL>
                    <a:lnR w="12699" algn="ctr">
                      <a:solidFill>
                        <a:schemeClr val="tx1"/>
                      </a:solidFill>
                    </a:lnR>
                    <a:lnT w="12699" algn="ctr">
                      <a:solidFill>
                        <a:schemeClr val="tx1"/>
                      </a:solidFill>
                    </a:lnT>
                    <a:lnB w="12699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13949">
                <a:tc gridSpan="2"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2400" i="1">
                          <a:latin typeface="Calibri"/>
                        </a:rPr>
                        <a:t>2. </a:t>
                      </a:r>
                      <a:r>
                        <a:rPr sz="2400" b="0" i="1" u="none" spc="-23">
                          <a:solidFill>
                            <a:srgbClr val="080808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Насколько сложным и долгим был процесс поиска нужной информации? Удалось ли сразу найти подходящие материалы или пришлось столкнуться с трудностями?</a:t>
                      </a:r>
                      <a:endParaRPr sz="2400" i="1"/>
                    </a:p>
                  </a:txBody>
                  <a:tcPr marL="24526" marR="24526" marT="0" marB="0" anchor="ctr">
                    <a:lnL w="12699" algn="ctr">
                      <a:solidFill>
                        <a:schemeClr val="tx1"/>
                      </a:solidFill>
                    </a:lnL>
                    <a:lnR w="12699" algn="ctr">
                      <a:solidFill>
                        <a:schemeClr val="tx1"/>
                      </a:solidFill>
                    </a:lnR>
                    <a:lnT w="12699" algn="ctr">
                      <a:solidFill>
                        <a:schemeClr val="tx1"/>
                      </a:solidFill>
                    </a:lnT>
                    <a:lnB w="12699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600" b="1" i="1" u="none">
                          <a:solidFill>
                            <a:srgbClr val="27251E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Легко и быстро</a:t>
                      </a:r>
                      <a:r>
                        <a:rPr sz="1600" b="1" i="1" u="none">
                          <a:solidFill>
                            <a:srgbClr val="27251E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: 4 студентов (13%)</a:t>
                      </a:r>
                      <a:endParaRPr sz="1600" b="1" i="1"/>
                    </a:p>
                    <a:p>
                      <a:pPr>
                        <a:defRPr/>
                      </a:pPr>
                      <a:r>
                        <a:rPr sz="1600" b="1" i="1" u="none">
                          <a:solidFill>
                            <a:srgbClr val="27251E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Средне (1–3 дня)</a:t>
                      </a:r>
                      <a:r>
                        <a:rPr sz="1600" b="1" i="1" u="none">
                          <a:solidFill>
                            <a:srgbClr val="27251E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: 16 (53%)</a:t>
                      </a:r>
                      <a:endParaRPr sz="1600" b="1" i="1"/>
                    </a:p>
                    <a:p>
                      <a:pPr>
                        <a:defRPr/>
                      </a:pPr>
                      <a:r>
                        <a:rPr sz="1600" b="1" i="1" u="none">
                          <a:solidFill>
                            <a:srgbClr val="27251E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Сложно/долго (более недели)</a:t>
                      </a:r>
                      <a:r>
                        <a:rPr sz="1600" b="1" i="1" u="none">
                          <a:solidFill>
                            <a:srgbClr val="27251E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: 10 (33%)</a:t>
                      </a:r>
                      <a:endParaRPr sz="1600" b="1" i="1"/>
                    </a:p>
                    <a:p>
                      <a:pPr>
                        <a:buNone/>
                        <a:defRPr/>
                      </a:pPr>
                      <a:r>
                        <a:rPr sz="1600" b="1" i="1" u="none">
                          <a:solidFill>
                            <a:srgbClr val="27251E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Трудности: Разбросанность (20), неактуальность (14), языковой барьер (10)</a:t>
                      </a:r>
                      <a:endParaRPr sz="1600" b="1" i="1">
                        <a:latin typeface="Calibri"/>
                      </a:endParaRPr>
                    </a:p>
                  </a:txBody>
                  <a:tcPr marL="24526" marR="24526" marT="0" marB="0" anchor="ctr">
                    <a:lnL w="12699" algn="ctr">
                      <a:solidFill>
                        <a:schemeClr val="tx1"/>
                      </a:solidFill>
                    </a:lnL>
                    <a:lnR w="12699" algn="ctr">
                      <a:solidFill>
                        <a:schemeClr val="tx1"/>
                      </a:solidFill>
                    </a:lnR>
                    <a:lnT w="12699" algn="ctr">
                      <a:solidFill>
                        <a:schemeClr val="tx1"/>
                      </a:solidFill>
                    </a:lnT>
                    <a:lnB w="12699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13949">
                <a:tc gridSpan="2"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2400" i="1">
                          <a:latin typeface="Calibri"/>
                        </a:rPr>
                        <a:t>3. </a:t>
                      </a:r>
                      <a:r>
                        <a:rPr sz="2400" b="0" i="1" u="none" spc="-23">
                          <a:solidFill>
                            <a:srgbClr val="080808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Какие источники информации по теме вы бы порекомендовали другим, уже имея собственный опыт изучения?</a:t>
                      </a:r>
                      <a:endParaRPr sz="2400" i="1"/>
                    </a:p>
                  </a:txBody>
                  <a:tcPr marL="24526" marR="24526" marT="0" marB="0" anchor="ctr">
                    <a:lnL w="12699" algn="ctr">
                      <a:solidFill>
                        <a:schemeClr val="tx1"/>
                      </a:solidFill>
                    </a:lnL>
                    <a:lnR w="12699" algn="ctr">
                      <a:solidFill>
                        <a:schemeClr val="tx1"/>
                      </a:solidFill>
                    </a:lnR>
                    <a:lnT w="12699" algn="ctr">
                      <a:solidFill>
                        <a:schemeClr val="tx1"/>
                      </a:solidFill>
                    </a:lnT>
                    <a:lnB w="12699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600" b="1" i="1" u="none">
                          <a:solidFill>
                            <a:srgbClr val="27251E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Топ-рекомендации</a:t>
                      </a:r>
                      <a:r>
                        <a:rPr sz="1600" b="1" i="1" u="none">
                          <a:solidFill>
                            <a:srgbClr val="27251E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sz="1600" b="1" i="1" u="none">
                          <a:solidFill>
                            <a:srgbClr val="27251E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(по упоминаниям):</a:t>
                      </a:r>
                      <a:endParaRPr sz="1600" b="1" i="1"/>
                    </a:p>
                    <a:p>
                      <a:pPr>
                        <a:defRPr/>
                      </a:pPr>
                      <a:r>
                        <a:rPr sz="1600" b="1" i="1" u="none">
                          <a:solidFill>
                            <a:srgbClr val="27251E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YouTube по языкам/культуре (22, 73%)</a:t>
                      </a:r>
                      <a:endParaRPr sz="1600" b="1" i="1"/>
                    </a:p>
                    <a:p>
                      <a:pPr>
                        <a:defRPr/>
                      </a:pPr>
                      <a:r>
                        <a:rPr sz="1600" b="1" i="1" u="none">
                          <a:solidFill>
                            <a:srgbClr val="27251E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Telegram-каналы регионов (18, 60%)</a:t>
                      </a:r>
                      <a:endParaRPr sz="1600" b="1" i="1"/>
                    </a:p>
                    <a:p>
                      <a:pPr>
                        <a:defRPr/>
                      </a:pPr>
                      <a:r>
                        <a:rPr sz="1600" b="1" i="1" u="none">
                          <a:solidFill>
                            <a:srgbClr val="27251E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Книги/архивы (15, 50%)</a:t>
                      </a:r>
                      <a:endParaRPr sz="1600" b="1" i="1"/>
                    </a:p>
                    <a:p>
                      <a:pPr>
                        <a:defRPr/>
                      </a:pPr>
                      <a:r>
                        <a:rPr sz="1600" b="1" i="1" u="none">
                          <a:solidFill>
                            <a:srgbClr val="27251E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Университетские ресурсы (12, 40%)</a:t>
                      </a:r>
                      <a:endParaRPr sz="1600" b="1" i="1"/>
                    </a:p>
                    <a:p>
                      <a:pPr>
                        <a:buNone/>
                        <a:defRPr/>
                      </a:pPr>
                      <a:r>
                        <a:rPr sz="1600" b="1" i="1" u="none">
                          <a:solidFill>
                            <a:srgbClr val="27251E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Идея "KAVKAZ real" как будущий топ (10, 33%)</a:t>
                      </a:r>
                      <a:endParaRPr sz="1600" b="1" i="1">
                        <a:latin typeface="Calibri"/>
                      </a:endParaRPr>
                    </a:p>
                  </a:txBody>
                  <a:tcPr marL="24526" marR="24526" marT="0" marB="0" anchor="ctr">
                    <a:lnL w="12699" algn="ctr">
                      <a:solidFill>
                        <a:schemeClr val="tx1"/>
                      </a:solidFill>
                    </a:lnL>
                    <a:lnR w="12699" algn="ctr">
                      <a:solidFill>
                        <a:schemeClr val="tx1"/>
                      </a:solidFill>
                    </a:lnR>
                    <a:lnT w="12699" algn="ctr">
                      <a:solidFill>
                        <a:schemeClr val="tx1"/>
                      </a:solidFill>
                    </a:lnT>
                    <a:lnB w="12699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978400000" name="object 2"/>
          <p:cNvSpPr txBox="1"/>
          <p:nvPr/>
        </p:nvSpPr>
        <p:spPr bwMode="auto">
          <a:xfrm>
            <a:off x="3185952" y="428252"/>
            <a:ext cx="15342318" cy="960156"/>
          </a:xfrm>
          <a:prstGeom prst="rect">
            <a:avLst/>
          </a:prstGeom>
        </p:spPr>
        <p:txBody>
          <a:bodyPr vert="horz" wrap="square" lIns="36000" tIns="137794" rIns="36000" bIns="36000" rtlCol="0">
            <a:spAutoFit/>
          </a:bodyPr>
          <a:lstStyle/>
          <a:p>
            <a:pPr marL="12699" marR="5079">
              <a:lnSpc>
                <a:spcPts val="6189"/>
              </a:lnSpc>
              <a:spcBef>
                <a:spcPts val="1084"/>
              </a:spcBef>
              <a:defRPr/>
            </a:pPr>
            <a:r>
              <a:rPr lang="ru-RU" sz="3600" b="1" spc="54">
                <a:solidFill>
                  <a:srgbClr val="8F00FF"/>
                </a:solidFill>
                <a:latin typeface="Trebuchet MS"/>
                <a:cs typeface="Trebuchet MS"/>
              </a:rPr>
              <a:t>ИССЛЕДОВАНИЕ ЦЕЛЕВОЙ АУДИТОРИИ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441521265" name="TextBox 1"/>
          <p:cNvSpPr txBox="1"/>
          <p:nvPr/>
        </p:nvSpPr>
        <p:spPr bwMode="auto">
          <a:xfrm>
            <a:off x="557943" y="197421"/>
            <a:ext cx="4309529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№2</a:t>
            </a:r>
            <a:endParaRPr/>
          </a:p>
        </p:txBody>
      </p:sp>
      <p:grpSp>
        <p:nvGrpSpPr>
          <p:cNvPr id="1038394958" name="Группа 4"/>
          <p:cNvGrpSpPr/>
          <p:nvPr/>
        </p:nvGrpSpPr>
        <p:grpSpPr bwMode="auto">
          <a:xfrm>
            <a:off x="14372528" y="116528"/>
            <a:ext cx="5739538" cy="1269992"/>
            <a:chOff x="11522296" y="116528"/>
            <a:chExt cx="8589771" cy="1910295"/>
          </a:xfrm>
        </p:grpSpPr>
        <p:pic>
          <p:nvPicPr>
            <p:cNvPr id="465513623" name="Рисунок 5"/>
            <p:cNvPicPr>
              <a:picLocks noChangeAspect="1"/>
            </p:cNvPicPr>
            <p:nvPr/>
          </p:nvPicPr>
          <p:blipFill>
            <a:blip r:embed="rId2"/>
            <a:srcRect l="9035" t="11708" r="9039" b="10251"/>
            <a:stretch/>
          </p:blipFill>
          <p:spPr bwMode="auto">
            <a:xfrm>
              <a:off x="13300378" y="274923"/>
              <a:ext cx="2440302" cy="1751900"/>
            </a:xfrm>
            <a:prstGeom prst="rect">
              <a:avLst/>
            </a:prstGeom>
          </p:spPr>
        </p:pic>
        <p:pic>
          <p:nvPicPr>
            <p:cNvPr id="1099118362" name="Picture 2" descr="Picture background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11522296" y="254074"/>
              <a:ext cx="1770111" cy="1770111"/>
            </a:xfrm>
            <a:prstGeom prst="rect">
              <a:avLst/>
            </a:prstGeom>
            <a:noFill/>
          </p:spPr>
        </p:pic>
        <p:pic>
          <p:nvPicPr>
            <p:cNvPr id="232711577" name="Рисунок 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3" y="116528"/>
              <a:ext cx="4574554" cy="186573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88102375" name="Таблица 9"/>
          <p:cNvGraphicFramePr>
            <a:graphicFrameLocks xmlns:a="http://schemas.openxmlformats.org/drawingml/2006/main"/>
          </p:cNvGraphicFramePr>
          <p:nvPr/>
        </p:nvGraphicFramePr>
        <p:xfrm>
          <a:off x="557943" y="1949707"/>
          <a:ext cx="18681698" cy="9644378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3960634"/>
                <a:gridCol w="8083298"/>
                <a:gridCol w="6625063"/>
              </a:tblGrid>
              <a:tr h="235462">
                <a:tc gridSpan="2"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2400" b="1">
                          <a:latin typeface="Calibri"/>
                        </a:rPr>
                        <a:t>Блок 5. Завершение и согласие на поддержку в будущем.</a:t>
                      </a:r>
                      <a:endParaRPr/>
                    </a:p>
                  </a:txBody>
                  <a:tcPr marL="24526" marR="24526" marT="0" marB="0" anchor="ctr">
                    <a:lnL w="12699" algn="ctr">
                      <a:solidFill>
                        <a:schemeClr val="tx1"/>
                      </a:solidFill>
                    </a:lnL>
                    <a:lnR w="12699" algn="ctr">
                      <a:solidFill>
                        <a:schemeClr val="tx1"/>
                      </a:solidFill>
                    </a:lnR>
                    <a:lnT w="12699" algn="ctr">
                      <a:solidFill>
                        <a:schemeClr val="tx1"/>
                      </a:solidFill>
                    </a:lnT>
                    <a:lnB w="12699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4000">
                        <a:latin typeface="Calibri"/>
                      </a:endParaRPr>
                    </a:p>
                  </a:txBody>
                  <a:tcPr marL="24526" marR="24526" marT="0" marB="0" anchor="ctr">
                    <a:lnL w="12699" algn="ctr">
                      <a:solidFill>
                        <a:schemeClr val="tx1"/>
                      </a:solidFill>
                    </a:lnL>
                    <a:lnR w="12699" algn="ctr">
                      <a:solidFill>
                        <a:schemeClr val="tx1"/>
                      </a:solidFill>
                    </a:lnR>
                    <a:lnT w="12699" algn="ctr">
                      <a:solidFill>
                        <a:schemeClr val="tx1"/>
                      </a:solidFill>
                    </a:lnT>
                    <a:lnB w="12699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</a:tr>
              <a:tr h="470924">
                <a:tc gridSpan="2"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2400" i="1">
                          <a:latin typeface="Calibri"/>
                        </a:rPr>
                        <a:t>1. </a:t>
                      </a:r>
                      <a:r>
                        <a:rPr sz="2400" b="0" i="1" u="none" spc="-23">
                          <a:solidFill>
                            <a:srgbClr val="080808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Могу ли я обратиться к вам повторно, если появятся новые версии программы или дополнительные материалы? Было бы интересно узнать ваше мнение о развитии проекта.</a:t>
                      </a:r>
                      <a:endParaRPr sz="2400" i="1"/>
                    </a:p>
                  </a:txBody>
                  <a:tcPr marL="24526" marR="24526" marT="0" marB="0" anchor="ctr">
                    <a:lnL w="12699" algn="ctr">
                      <a:solidFill>
                        <a:schemeClr val="tx1"/>
                      </a:solidFill>
                    </a:lnL>
                    <a:lnR w="12699" algn="ctr">
                      <a:solidFill>
                        <a:schemeClr val="tx1"/>
                      </a:solidFill>
                    </a:lnR>
                    <a:lnT w="12699" algn="ctr">
                      <a:solidFill>
                        <a:schemeClr val="tx1"/>
                      </a:solidFill>
                    </a:lnT>
                    <a:lnB w="12699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000" b="1" i="1" u="none">
                          <a:solidFill>
                            <a:srgbClr val="27251E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Да, хочу следить за развитием</a:t>
                      </a:r>
                      <a:r>
                        <a:rPr sz="2000" b="1" i="1" u="none">
                          <a:solidFill>
                            <a:srgbClr val="27251E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: 28 студентов (93%)</a:t>
                      </a:r>
                      <a:endParaRPr sz="2600" b="1" i="1"/>
                    </a:p>
                    <a:p>
                      <a:pPr>
                        <a:defRPr/>
                      </a:pPr>
                      <a:r>
                        <a:rPr sz="2000" b="1" i="1" u="none">
                          <a:solidFill>
                            <a:srgbClr val="27251E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Возможно</a:t>
                      </a:r>
                      <a:r>
                        <a:rPr sz="2000" b="1" i="1" u="none">
                          <a:solidFill>
                            <a:srgbClr val="27251E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: 2 (7%)</a:t>
                      </a:r>
                      <a:endParaRPr sz="2600" b="1" i="1"/>
                    </a:p>
                    <a:p>
                      <a:pPr>
                        <a:buNone/>
                        <a:defRPr/>
                      </a:pPr>
                      <a:r>
                        <a:rPr sz="2000" b="1" i="1" u="none">
                          <a:solidFill>
                            <a:srgbClr val="27251E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Нет</a:t>
                      </a:r>
                      <a:r>
                        <a:rPr sz="2000" b="1" i="1" u="none">
                          <a:solidFill>
                            <a:srgbClr val="27251E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: 0</a:t>
                      </a:r>
                      <a:endParaRPr sz="9000" b="1" i="1">
                        <a:latin typeface="Calibri"/>
                      </a:endParaRPr>
                    </a:p>
                  </a:txBody>
                  <a:tcPr marL="24526" marR="24526" marT="0" marB="0" anchor="ctr">
                    <a:lnL w="12699" algn="ctr">
                      <a:solidFill>
                        <a:schemeClr val="tx1"/>
                      </a:solidFill>
                    </a:lnL>
                    <a:lnR w="12699" algn="ctr">
                      <a:solidFill>
                        <a:schemeClr val="tx1"/>
                      </a:solidFill>
                    </a:lnR>
                    <a:lnT w="12699" algn="ctr">
                      <a:solidFill>
                        <a:schemeClr val="tx1"/>
                      </a:solidFill>
                    </a:lnT>
                    <a:lnB w="12699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70924">
                <a:tc gridSpan="2"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2400" i="1">
                          <a:latin typeface="Calibri"/>
                        </a:rPr>
                        <a:t>2. </a:t>
                      </a:r>
                      <a:r>
                        <a:rPr sz="2400" b="0" i="1" u="none" spc="-23">
                          <a:solidFill>
                            <a:srgbClr val="080808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Знаете ли вы других людей, которые также интересуются языками, культурой или историей Северного Кавказа? Могли бы вы порекомендовать их для участия в исследовании или тестировании новых решений?</a:t>
                      </a:r>
                      <a:endParaRPr sz="2400" i="1"/>
                    </a:p>
                  </a:txBody>
                  <a:tcPr marL="24526" marR="24526" marT="0" marB="0" anchor="ctr">
                    <a:lnL w="12699" algn="ctr">
                      <a:solidFill>
                        <a:schemeClr val="tx1"/>
                      </a:solidFill>
                    </a:lnL>
                    <a:lnR w="12699" algn="ctr">
                      <a:solidFill>
                        <a:schemeClr val="tx1"/>
                      </a:solidFill>
                    </a:lnR>
                    <a:lnT w="12699" algn="ctr">
                      <a:solidFill>
                        <a:schemeClr val="tx1"/>
                      </a:solidFill>
                    </a:lnT>
                    <a:lnB w="12699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000" b="1" i="1" u="none">
                          <a:solidFill>
                            <a:srgbClr val="27251E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Знают интересующихся</a:t>
                      </a:r>
                      <a:r>
                        <a:rPr sz="2000" b="1" i="1" u="none">
                          <a:solidFill>
                            <a:srgbClr val="27251E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: 25 студентов (83%)</a:t>
                      </a:r>
                      <a:endParaRPr sz="2600" b="1" i="1"/>
                    </a:p>
                    <a:p>
                      <a:pPr>
                        <a:defRPr/>
                      </a:pPr>
                      <a:r>
                        <a:rPr sz="2000" b="1" i="1" u="none">
                          <a:solidFill>
                            <a:srgbClr val="27251E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Готовы порекомендовать для тестирования идеи</a:t>
                      </a:r>
                      <a:r>
                        <a:rPr sz="2000" b="1" i="1" u="none">
                          <a:solidFill>
                            <a:srgbClr val="27251E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: 24 (80%)</a:t>
                      </a:r>
                      <a:endParaRPr sz="2600" b="1" i="1"/>
                    </a:p>
                    <a:p>
                      <a:pPr>
                        <a:defRPr/>
                      </a:pPr>
                      <a:r>
                        <a:rPr sz="2000" b="1" i="1" u="none">
                          <a:solidFill>
                            <a:srgbClr val="27251E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Среднее число: 3 человека (друзья, студенты регионов, преподаватели)</a:t>
                      </a:r>
                      <a:endParaRPr sz="2600" b="1" i="1"/>
                    </a:p>
                    <a:p>
                      <a:pPr>
                        <a:buNone/>
                        <a:defRPr/>
                      </a:pPr>
                      <a:r>
                        <a:rPr sz="2000" b="1" i="1" u="none">
                          <a:solidFill>
                            <a:srgbClr val="27251E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Не знают</a:t>
                      </a:r>
                      <a:r>
                        <a:rPr sz="2000" b="1" i="1" u="none">
                          <a:solidFill>
                            <a:srgbClr val="27251E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: 5 (17%)</a:t>
                      </a:r>
                      <a:endParaRPr sz="9000" b="1" i="1">
                        <a:latin typeface="Calibri"/>
                      </a:endParaRPr>
                    </a:p>
                  </a:txBody>
                  <a:tcPr marL="24526" marR="24526" marT="0" marB="0" anchor="ctr">
                    <a:lnL w="12699" algn="ctr">
                      <a:solidFill>
                        <a:schemeClr val="tx1"/>
                      </a:solidFill>
                    </a:lnL>
                    <a:lnR w="12699" algn="ctr">
                      <a:solidFill>
                        <a:schemeClr val="tx1"/>
                      </a:solidFill>
                    </a:lnR>
                    <a:lnT w="12699" algn="ctr">
                      <a:solidFill>
                        <a:schemeClr val="tx1"/>
                      </a:solidFill>
                    </a:lnT>
                    <a:lnB w="12699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70102171" name="object 2"/>
          <p:cNvSpPr txBox="1"/>
          <p:nvPr/>
        </p:nvSpPr>
        <p:spPr bwMode="auto">
          <a:xfrm>
            <a:off x="3523935" y="197420"/>
            <a:ext cx="15342318" cy="960156"/>
          </a:xfrm>
          <a:prstGeom prst="rect">
            <a:avLst/>
          </a:prstGeom>
        </p:spPr>
        <p:txBody>
          <a:bodyPr vert="horz" wrap="square" lIns="36000" tIns="137794" rIns="36000" bIns="36000" rtlCol="0">
            <a:spAutoFit/>
          </a:bodyPr>
          <a:lstStyle/>
          <a:p>
            <a:pPr marL="12699" marR="5079">
              <a:lnSpc>
                <a:spcPts val="6189"/>
              </a:lnSpc>
              <a:spcBef>
                <a:spcPts val="1084"/>
              </a:spcBef>
              <a:defRPr/>
            </a:pPr>
            <a:r>
              <a:rPr lang="ru-RU" sz="3600" b="1" spc="54">
                <a:solidFill>
                  <a:srgbClr val="8F00FF"/>
                </a:solidFill>
                <a:latin typeface="Trebuchet MS"/>
                <a:cs typeface="Trebuchet MS"/>
              </a:rPr>
              <a:t>ИССЛЕДОВАНИЕ ЦЕЛЕВОЙ АУДИТОРИИ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154827844" name="TextBox 1"/>
          <p:cNvSpPr txBox="1"/>
          <p:nvPr/>
        </p:nvSpPr>
        <p:spPr bwMode="auto">
          <a:xfrm>
            <a:off x="557943" y="197421"/>
            <a:ext cx="4309529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№2</a:t>
            </a:r>
            <a:endParaRPr/>
          </a:p>
        </p:txBody>
      </p:sp>
      <p:grpSp>
        <p:nvGrpSpPr>
          <p:cNvPr id="1767027521" name="Группа 4"/>
          <p:cNvGrpSpPr/>
          <p:nvPr/>
        </p:nvGrpSpPr>
        <p:grpSpPr bwMode="auto">
          <a:xfrm>
            <a:off x="14372528" y="116528"/>
            <a:ext cx="5739538" cy="1269992"/>
            <a:chOff x="11522296" y="116528"/>
            <a:chExt cx="8589771" cy="1910295"/>
          </a:xfrm>
        </p:grpSpPr>
        <p:pic>
          <p:nvPicPr>
            <p:cNvPr id="1676454938" name="Рисунок 5"/>
            <p:cNvPicPr>
              <a:picLocks noChangeAspect="1"/>
            </p:cNvPicPr>
            <p:nvPr/>
          </p:nvPicPr>
          <p:blipFill>
            <a:blip r:embed="rId2"/>
            <a:srcRect l="9035" t="11708" r="9039" b="10251"/>
            <a:stretch/>
          </p:blipFill>
          <p:spPr bwMode="auto">
            <a:xfrm>
              <a:off x="13300378" y="274923"/>
              <a:ext cx="2440302" cy="1751900"/>
            </a:xfrm>
            <a:prstGeom prst="rect">
              <a:avLst/>
            </a:prstGeom>
          </p:spPr>
        </p:pic>
        <p:pic>
          <p:nvPicPr>
            <p:cNvPr id="1421151234" name="Picture 2" descr="Picture background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11522296" y="254074"/>
              <a:ext cx="1770111" cy="1770111"/>
            </a:xfrm>
            <a:prstGeom prst="rect">
              <a:avLst/>
            </a:prstGeom>
            <a:noFill/>
          </p:spPr>
        </p:pic>
        <p:pic>
          <p:nvPicPr>
            <p:cNvPr id="1230440956" name="Рисунок 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3" y="116528"/>
              <a:ext cx="4574554" cy="1865736"/>
            </a:xfrm>
            <a:prstGeom prst="rect">
              <a:avLst/>
            </a:prstGeom>
          </p:spPr>
        </p:pic>
      </p:grpSp>
      <p:sp>
        <p:nvSpPr>
          <p:cNvPr id="629380332" name="TextBox 2"/>
          <p:cNvSpPr txBox="1"/>
          <p:nvPr/>
        </p:nvSpPr>
        <p:spPr bwMode="auto">
          <a:xfrm>
            <a:off x="697162" y="2313541"/>
            <a:ext cx="18669719" cy="244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697163" y="2313543"/>
            <a:ext cx="1866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Зафиксируйте выводы по итогам исследования целевой аудитории</a:t>
            </a:r>
            <a:endParaRPr/>
          </a:p>
        </p:txBody>
      </p:sp>
      <p:sp>
        <p:nvSpPr>
          <p:cNvPr id="4" name="object 2"/>
          <p:cNvSpPr txBox="1"/>
          <p:nvPr/>
        </p:nvSpPr>
        <p:spPr bwMode="auto">
          <a:xfrm>
            <a:off x="730249" y="1386522"/>
            <a:ext cx="15341959" cy="960284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4800" b="1" spc="55">
                <a:solidFill>
                  <a:srgbClr val="8F00FF"/>
                </a:solidFill>
                <a:latin typeface="Trebuchet MS"/>
                <a:cs typeface="Trebuchet MS"/>
              </a:rPr>
              <a:t>ИССЛЕДОВАНИЕ ЦЕЛЕВОЙ АУДИТОРИИ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№2</a:t>
            </a:r>
            <a:endParaRPr/>
          </a:p>
        </p:txBody>
      </p:sp>
      <p:grpSp>
        <p:nvGrpSpPr>
          <p:cNvPr id="5" name="Группа 4"/>
          <p:cNvGrpSpPr/>
          <p:nvPr/>
        </p:nvGrpSpPr>
        <p:grpSpPr bwMode="auto">
          <a:xfrm>
            <a:off x="14372529" y="116529"/>
            <a:ext cx="5739539" cy="1269993"/>
            <a:chOff x="11522297" y="116529"/>
            <a:chExt cx="8589772" cy="1910295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8" name="Picture 2" descr="Picture background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graphicFrame>
        <p:nvGraphicFramePr>
          <p:cNvPr id="7" name="Таблица 6"/>
          <p:cNvGraphicFramePr>
            <a:graphicFrameLocks xmlns:a="http://schemas.openxmlformats.org/drawingml/2006/main" noGrp="1"/>
          </p:cNvGraphicFramePr>
          <p:nvPr/>
        </p:nvGraphicFramePr>
        <p:xfrm>
          <a:off x="750322" y="3110613"/>
          <a:ext cx="18615841" cy="7224579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948800"/>
                <a:gridCol w="17667041"/>
              </a:tblGrid>
              <a:tr h="469129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800" b="1"/>
                        <a:t>№</a:t>
                      </a:r>
                      <a:endParaRPr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800" b="1"/>
                        <a:t>ОСНОВНЫЕ ВЫВОДЫ ПО ИТОГУ ИССЛЕДОВАНИЯ ЦЕЛЕВОЙ АУДИТОРИИ</a:t>
                      </a:r>
                      <a:endParaRPr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</a:tr>
              <a:tr h="675545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800"/>
                        <a:t>1</a:t>
                      </a:r>
                      <a:endParaRPr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4000"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75545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800"/>
                        <a:t>2</a:t>
                      </a:r>
                      <a:endParaRPr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4000"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75545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800"/>
                        <a:t>3</a:t>
                      </a:r>
                      <a:endParaRPr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4000"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75545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800"/>
                        <a:t>4</a:t>
                      </a:r>
                      <a:endParaRPr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4000"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75545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800"/>
                        <a:t>5</a:t>
                      </a:r>
                      <a:endParaRPr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4000"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75545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800"/>
                        <a:t>6</a:t>
                      </a:r>
                      <a:endParaRPr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4000"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75545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800"/>
                        <a:t>7</a:t>
                      </a:r>
                      <a:endParaRPr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4000"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75545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800"/>
                        <a:t>8</a:t>
                      </a:r>
                      <a:endParaRPr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4000"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75545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800"/>
                        <a:t>9</a:t>
                      </a:r>
                      <a:endParaRPr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4000"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75545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800"/>
                        <a:t>10</a:t>
                      </a:r>
                      <a:endParaRPr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4000"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 flipH="0" flipV="0">
            <a:off x="3206749" y="780814"/>
            <a:ext cx="6968619" cy="960284"/>
          </a:xfrm>
          <a:prstGeom prst="rect">
            <a:avLst/>
          </a:prstGeom>
        </p:spPr>
        <p:txBody>
          <a:bodyPr vert="horz" wrap="square" lIns="36000" tIns="137794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>
                <a:solidFill>
                  <a:srgbClr val="8F00FF"/>
                </a:solidFill>
                <a:latin typeface="Trebuchet MS"/>
                <a:cs typeface="Trebuchet MS"/>
              </a:rPr>
              <a:t>ПРОБЛЕМА ЦА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 flipH="0" flipV="0">
            <a:off x="443643" y="6533789"/>
            <a:ext cx="19038046" cy="60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FF0000"/>
                </a:solidFill>
              </a:rPr>
              <a:t>ТРЕБУЕМЫЕ РЕСПОНДЕНТАМИ ТЕХНОЛОГИЧЕСКИЕ ПАРАМЕТРЫ РЕШЕНИЯ:</a:t>
            </a:r>
            <a:endParaRPr lang="ru-RU" sz="2400" b="1">
              <a:solidFill>
                <a:srgbClr val="FF0000"/>
              </a:solidFill>
            </a:endParaRPr>
          </a:p>
          <a:p>
            <a:pPr>
              <a:defRPr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№3</a:t>
            </a:r>
            <a:endParaRPr/>
          </a:p>
        </p:txBody>
      </p:sp>
      <p:grpSp>
        <p:nvGrpSpPr>
          <p:cNvPr id="8" name="Группа 7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10" name="Picture 2" descr="Picture background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1650067541" name=""/>
          <p:cNvSpPr txBox="1"/>
          <p:nvPr/>
        </p:nvSpPr>
        <p:spPr bwMode="auto">
          <a:xfrm flipH="0" flipV="0">
            <a:off x="557943" y="2008503"/>
            <a:ext cx="17649645" cy="43285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en-US" sz="2600" b="1" i="1" u="none" strike="noStrike" cap="none" spc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1. Ограниченный доступ к достоверным и комплексным материалам</a:t>
            </a:r>
            <a:r>
              <a:rPr sz="2600" b="1" i="1">
                <a:solidFill>
                  <a:srgbClr val="0070C0"/>
                </a:solidFill>
              </a:rPr>
              <a:t> . </a:t>
            </a:r>
            <a:r>
              <a:rPr lang="en-US" sz="24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Нет  качественных и интегрированных ресурсов. Информация разбросана и зачастую неполная.</a:t>
            </a:r>
            <a:endParaRPr sz="2600" b="1" i="1">
              <a:solidFill>
                <a:srgbClr val="0070C0"/>
              </a:solidFill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600" b="1" i="1" u="none" strike="noStrike" cap="none" spc="0">
              <a:solidFill>
                <a:srgbClr val="0070C0"/>
              </a:solidFill>
              <a:latin typeface="Calibri"/>
              <a:cs typeface="Calibri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i="1" u="none" strike="noStrike" cap="none" spc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2. Сложность в изучении из-за недостатка живого общения</a:t>
            </a:r>
            <a:r>
              <a:rPr lang="en-US" sz="2600" b="1" i="1" u="none" strike="noStrike" cap="none" spc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. </a:t>
            </a:r>
            <a:r>
              <a:rPr lang="en-US" sz="24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Нет  возможности практиковаться с носителями языка</a:t>
            </a:r>
            <a:r>
              <a:rPr sz="2400"/>
              <a:t> </a:t>
            </a:r>
            <a:r>
              <a:rPr lang="en-US" sz="24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затрудняет освоение и глубокое понимание культурных нюансов.</a:t>
            </a:r>
            <a:endParaRPr lang="en-US" sz="2600" b="1" i="1" u="none" strike="noStrike" cap="none" spc="0">
              <a:solidFill>
                <a:srgbClr val="0070C0"/>
              </a:solidFill>
              <a:latin typeface="Calibri"/>
              <a:cs typeface="Calibri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600" b="1" i="1" u="none" strike="noStrike" cap="none" spc="0">
              <a:solidFill>
                <a:srgbClr val="0070C0"/>
              </a:solidFill>
              <a:latin typeface="Calibri"/>
              <a:cs typeface="Calibri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i="1" u="none" strike="noStrike" cap="none" spc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3. Нехватка мотивации и сопровождения в обучении</a:t>
            </a:r>
            <a:r>
              <a:rPr lang="en-US" sz="2600" b="1" i="1" u="none" strike="noStrike" cap="none" spc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.</a:t>
            </a:r>
            <a:r>
              <a:rPr lang="en-US" sz="24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Отсутствие интерактивных и адаптивных материалов снижает интерес и эффективность.</a:t>
            </a:r>
            <a:endParaRPr lang="en-US" sz="2600" b="1" i="1" u="none" strike="noStrike" cap="none" spc="0">
              <a:solidFill>
                <a:srgbClr val="0070C0"/>
              </a:solidFill>
              <a:latin typeface="Calibri"/>
              <a:cs typeface="Calibri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600" b="1" i="1" u="none" strike="noStrike" cap="none" spc="0">
              <a:solidFill>
                <a:srgbClr val="0070C0"/>
              </a:solidFill>
              <a:latin typeface="Calibri"/>
              <a:cs typeface="Calibri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i="1" u="none" strike="noStrike" cap="none" spc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4. Угроза исчезновения языков и культурных традиций</a:t>
            </a:r>
            <a:r>
              <a:rPr lang="en-US" sz="2600" b="1" i="1" u="none" strike="noStrike" cap="none" spc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. </a:t>
            </a:r>
            <a:r>
              <a:rPr sz="2400"/>
              <a:t>У</a:t>
            </a:r>
            <a:r>
              <a:rPr lang="en-US" sz="24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язвимость культурного наследия в цифровую эпоху</a:t>
            </a:r>
            <a:r>
              <a:rPr sz="2400"/>
              <a:t>. </a:t>
            </a:r>
            <a:r>
              <a:rPr lang="en-US" sz="24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Утрата уникальных знаний и традиций</a:t>
            </a:r>
            <a:endParaRPr lang="en-US" sz="2600" b="1" i="1" u="none" strike="noStrike" cap="none" spc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364177088" name=""/>
          <p:cNvSpPr/>
          <p:nvPr/>
        </p:nvSpPr>
        <p:spPr bwMode="auto">
          <a:xfrm flipH="0" flipV="0">
            <a:off x="15945598" y="7265849"/>
            <a:ext cx="3158755" cy="33836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>
              <a:defRPr/>
            </a:pPr>
            <a:endParaRPr/>
          </a:p>
        </p:txBody>
      </p:sp>
      <p:sp>
        <p:nvSpPr>
          <p:cNvPr id="193800318" name=""/>
          <p:cNvSpPr/>
          <p:nvPr/>
        </p:nvSpPr>
        <p:spPr bwMode="auto">
          <a:xfrm flipH="0" flipV="0">
            <a:off x="367443" y="7342504"/>
            <a:ext cx="3543354" cy="33836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954581" name=""/>
          <p:cNvSpPr/>
          <p:nvPr/>
        </p:nvSpPr>
        <p:spPr bwMode="auto">
          <a:xfrm flipH="0" flipV="0">
            <a:off x="4272693" y="7342504"/>
            <a:ext cx="3158754" cy="3383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7395685" name=""/>
          <p:cNvSpPr/>
          <p:nvPr/>
        </p:nvSpPr>
        <p:spPr bwMode="auto">
          <a:xfrm flipH="0" flipV="0">
            <a:off x="8192248" y="7265849"/>
            <a:ext cx="3158754" cy="33836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332792" name=""/>
          <p:cNvSpPr/>
          <p:nvPr/>
        </p:nvSpPr>
        <p:spPr bwMode="auto">
          <a:xfrm flipH="0" flipV="0">
            <a:off x="12173698" y="7258684"/>
            <a:ext cx="3158754" cy="33836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42955" name=""/>
          <p:cNvSpPr txBox="1"/>
          <p:nvPr/>
        </p:nvSpPr>
        <p:spPr bwMode="auto">
          <a:xfrm flipH="0" flipV="0">
            <a:off x="367443" y="7342504"/>
            <a:ext cx="3352855" cy="33836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sz="2400"/>
              <a:t>Интерактивность:</a:t>
            </a:r>
            <a:endParaRPr sz="2400"/>
          </a:p>
          <a:p>
            <a:pPr algn="l">
              <a:defRPr/>
            </a:pPr>
            <a:endParaRPr sz="2400"/>
          </a:p>
          <a:p>
            <a:pPr marL="349965" indent="-349965" algn="l">
              <a:buFont typeface="Arial"/>
              <a:buChar char="–"/>
              <a:defRPr/>
            </a:pPr>
            <a:r>
              <a:rPr lang="en-US" sz="24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мультимедийные уроки с аудио, видео,</a:t>
            </a:r>
            <a:r>
              <a:rPr sz="2400"/>
              <a:t> </a:t>
            </a:r>
            <a:r>
              <a:rPr lang="en-US" sz="24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текстом и тестами</a:t>
            </a:r>
            <a:endParaRPr lang="en-US" sz="2400" b="0" i="0" u="none" strike="noStrike" cap="none" spc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349965" indent="-349965" algn="l">
              <a:buFont typeface="Arial"/>
              <a:buChar char="–"/>
              <a:defRPr/>
            </a:pPr>
            <a:r>
              <a:rPr lang="en-US" sz="24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геймификация для повышения мотивации.</a:t>
            </a:r>
            <a:endParaRPr sz="2400"/>
          </a:p>
        </p:txBody>
      </p:sp>
      <p:sp>
        <p:nvSpPr>
          <p:cNvPr id="1156902680" name=""/>
          <p:cNvSpPr txBox="1"/>
          <p:nvPr/>
        </p:nvSpPr>
        <p:spPr bwMode="auto">
          <a:xfrm flipH="0" flipV="0">
            <a:off x="4272693" y="7441564"/>
            <a:ext cx="3353214" cy="301788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en-US" sz="24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Персонализация</a:t>
            </a:r>
            <a:r>
              <a:rPr sz="2400"/>
              <a:t>:</a:t>
            </a:r>
            <a:endParaRPr sz="2400"/>
          </a:p>
          <a:p>
            <a:pPr algn="l">
              <a:defRPr/>
            </a:pPr>
            <a:endParaRPr sz="2400"/>
          </a:p>
          <a:p>
            <a:pPr algn="l">
              <a:defRPr/>
            </a:pPr>
            <a:r>
              <a:rPr lang="en-US" sz="24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адаптивные программы обучения с ИИ-аналитикой,</a:t>
            </a:r>
            <a:r>
              <a:rPr sz="2400"/>
              <a:t> </a:t>
            </a:r>
            <a:r>
              <a:rPr lang="en-US" sz="24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учитывающей уровень и интересы пользователя.</a:t>
            </a:r>
            <a:endParaRPr sz="2400"/>
          </a:p>
        </p:txBody>
      </p:sp>
      <p:sp>
        <p:nvSpPr>
          <p:cNvPr id="1050665782" name=""/>
          <p:cNvSpPr txBox="1"/>
          <p:nvPr/>
        </p:nvSpPr>
        <p:spPr bwMode="auto">
          <a:xfrm flipH="0" flipV="0">
            <a:off x="8192248" y="7448729"/>
            <a:ext cx="3354294" cy="301788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en-US" sz="24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Доступность:</a:t>
            </a:r>
            <a:endParaRPr sz="2400"/>
          </a:p>
          <a:p>
            <a:pPr algn="l">
              <a:defRPr/>
            </a:pPr>
            <a:endParaRPr sz="2400"/>
          </a:p>
          <a:p>
            <a:pPr marL="349965" indent="-349965" algn="l">
              <a:buFont typeface="Arial"/>
              <a:buChar char="–"/>
              <a:defRPr/>
            </a:pPr>
            <a:r>
              <a:rPr lang="en-US" sz="24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удобный интерфейс для разных платформ (мобильные, ПК)</a:t>
            </a:r>
            <a:endParaRPr lang="en-US" sz="2400" b="0" i="0" u="none" strike="noStrike" cap="none" spc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349965" indent="-349965" algn="l">
              <a:buFont typeface="Arial"/>
              <a:buChar char="–"/>
              <a:defRPr/>
            </a:pPr>
            <a:r>
              <a:rPr lang="en-US" sz="24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поддержка офлайн режима.</a:t>
            </a:r>
            <a:endParaRPr sz="2400"/>
          </a:p>
        </p:txBody>
      </p:sp>
      <p:sp>
        <p:nvSpPr>
          <p:cNvPr id="2124301545" name=""/>
          <p:cNvSpPr txBox="1"/>
          <p:nvPr/>
        </p:nvSpPr>
        <p:spPr bwMode="auto">
          <a:xfrm flipH="0" flipV="0">
            <a:off x="12173698" y="7342504"/>
            <a:ext cx="3357174" cy="301788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en-US" sz="24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Коммуникация: </a:t>
            </a:r>
            <a:endParaRPr sz="2400"/>
          </a:p>
          <a:p>
            <a:pPr marL="349965" indent="-349965" algn="l">
              <a:buFont typeface="Arial"/>
              <a:buChar char="–"/>
              <a:defRPr/>
            </a:pPr>
            <a:endParaRPr sz="2400"/>
          </a:p>
          <a:p>
            <a:pPr marL="349965" indent="-349965" algn="l">
              <a:buFont typeface="Arial"/>
              <a:buChar char="–"/>
              <a:defRPr/>
            </a:pPr>
            <a:r>
              <a:rPr lang="en-US" sz="24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встроенный мессенджер/чат с носителями</a:t>
            </a:r>
            <a:endParaRPr sz="2400"/>
          </a:p>
          <a:p>
            <a:pPr marL="349965" indent="-349965" algn="l">
              <a:buFont typeface="Arial"/>
              <a:buChar char="–"/>
              <a:defRPr/>
            </a:pPr>
            <a:r>
              <a:rPr lang="en-US" sz="24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возможность проведения онлайн-сессий.</a:t>
            </a:r>
            <a:endParaRPr sz="2400"/>
          </a:p>
        </p:txBody>
      </p:sp>
      <p:sp>
        <p:nvSpPr>
          <p:cNvPr id="225839853" name=""/>
          <p:cNvSpPr txBox="1"/>
          <p:nvPr/>
        </p:nvSpPr>
        <p:spPr bwMode="auto">
          <a:xfrm flipH="0" flipV="0">
            <a:off x="15945598" y="7342504"/>
            <a:ext cx="3359694" cy="301788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en-US" sz="24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Локализация</a:t>
            </a:r>
            <a:r>
              <a:rPr lang="en-US" sz="24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:</a:t>
            </a:r>
            <a:endParaRPr lang="en-US" sz="2400" b="0" i="0" u="none" strike="noStrike" cap="none" spc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l">
              <a:defRPr/>
            </a:pPr>
            <a:endParaRPr sz="2400"/>
          </a:p>
          <a:p>
            <a:pPr algn="l">
              <a:defRPr/>
            </a:pPr>
            <a:r>
              <a:rPr lang="en-US" sz="24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поддержка нескольких языков интерфейса, учитывающая особенности пользователей разных групп.</a:t>
            </a: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4083049" y="567371"/>
            <a:ext cx="15341600" cy="970582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>
                <a:solidFill>
                  <a:srgbClr val="8F00FF"/>
                </a:solidFill>
                <a:latin typeface="Trebuchet MS"/>
                <a:cs typeface="Trebuchet MS"/>
              </a:rPr>
              <a:t>ПРОБЛЕМА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№3</a:t>
            </a:r>
            <a:endParaRPr/>
          </a:p>
        </p:txBody>
      </p:sp>
      <p:grpSp>
        <p:nvGrpSpPr>
          <p:cNvPr id="5" name="Группа 4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9" name="Picture 2" descr="Picture background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2046430221" name=""/>
          <p:cNvSpPr/>
          <p:nvPr/>
        </p:nvSpPr>
        <p:spPr bwMode="auto">
          <a:xfrm flipH="0" flipV="0">
            <a:off x="6118046" y="2305049"/>
            <a:ext cx="4742403" cy="40576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8113450" name=""/>
          <p:cNvSpPr/>
          <p:nvPr/>
        </p:nvSpPr>
        <p:spPr bwMode="auto">
          <a:xfrm flipH="0" flipV="0">
            <a:off x="557943" y="2305049"/>
            <a:ext cx="5349505" cy="40576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93629" name=""/>
          <p:cNvSpPr/>
          <p:nvPr/>
        </p:nvSpPr>
        <p:spPr bwMode="auto">
          <a:xfrm flipH="0" flipV="0">
            <a:off x="11338973" y="2305049"/>
            <a:ext cx="8398775" cy="40576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8323455" name=""/>
          <p:cNvSpPr txBox="1"/>
          <p:nvPr/>
        </p:nvSpPr>
        <p:spPr bwMode="auto">
          <a:xfrm flipH="0" flipV="0">
            <a:off x="474369" y="2499993"/>
            <a:ext cx="5548818" cy="37494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ru-RU" sz="2400" b="1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ПРОБЛЕМА</a:t>
            </a:r>
            <a:r>
              <a:rPr lang="en-US" sz="2400" b="0" i="0" u="none" strike="noStrike" cap="none" spc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:</a:t>
            </a:r>
            <a:endParaRPr lang="en-US" sz="2400" b="1" i="1" u="none" strike="noStrike" cap="none" spc="0">
              <a:solidFill>
                <a:srgbClr val="0070C0"/>
              </a:solidFill>
              <a:latin typeface="Calibri"/>
              <a:ea typeface="Calibri"/>
              <a:cs typeface="Calibri"/>
            </a:endParaRPr>
          </a:p>
          <a:p>
            <a:pPr marL="349965" indent="-349965" algn="l">
              <a:buFont typeface="Wingdings"/>
              <a:buChar char="§"/>
              <a:defRPr/>
            </a:pPr>
            <a:endParaRPr sz="2400" b="1" i="1">
              <a:solidFill>
                <a:srgbClr val="0070C0"/>
              </a:solidFill>
            </a:endParaRPr>
          </a:p>
          <a:p>
            <a:pPr marL="349965" indent="-349965" algn="l">
              <a:buFont typeface="Wingdings"/>
              <a:buChar char="§"/>
              <a:defRPr/>
            </a:pPr>
            <a:r>
              <a:rPr lang="en-US" sz="24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Нет  качественных и интегрированных ресурсов</a:t>
            </a:r>
            <a:endParaRPr lang="en-US" sz="2400" b="0" i="0" u="none" strike="noStrike" cap="none" spc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349965" marR="0" indent="-34996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§"/>
              <a:defRPr/>
            </a:pPr>
            <a:r>
              <a:rPr lang="en-US" sz="24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Нет  возможности практиковаться с </a:t>
            </a:r>
            <a:r>
              <a:rPr lang="en-US" sz="24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носителями языка</a:t>
            </a:r>
            <a:r>
              <a:rPr lang="en-US" sz="24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endParaRPr lang="en-US" sz="2400" b="0" i="0" u="none" strike="noStrike" cap="none" spc="0">
              <a:solidFill>
                <a:srgbClr val="000000"/>
              </a:solidFill>
              <a:latin typeface="Calibri"/>
              <a:cs typeface="Calibri"/>
            </a:endParaRPr>
          </a:p>
          <a:p>
            <a:pPr marL="349965" marR="0" indent="-34996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§"/>
              <a:defRPr/>
            </a:pPr>
            <a:r>
              <a:rPr lang="en-US" sz="24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Нехватка мотивации и сопровождения в обучении</a:t>
            </a:r>
            <a:r>
              <a:rPr lang="en-US" sz="24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</a:t>
            </a:r>
            <a:endParaRPr lang="en-US" sz="2400" b="0" i="0" u="none" strike="noStrike" cap="none" spc="0">
              <a:solidFill>
                <a:srgbClr val="000000"/>
              </a:solidFill>
              <a:latin typeface="Calibri"/>
              <a:cs typeface="Calibri"/>
            </a:endParaRPr>
          </a:p>
          <a:p>
            <a:pPr marL="349965" marR="0" indent="-34996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§"/>
              <a:defRPr/>
            </a:pPr>
            <a:r>
              <a:rPr lang="en-US" sz="24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Угроза исчезновения языков и культурных традиций</a:t>
            </a:r>
            <a:r>
              <a:rPr lang="en-US" sz="24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 </a:t>
            </a:r>
            <a:endParaRPr lang="en-US" sz="2400" b="0" i="0" u="none" strike="noStrike" cap="none" spc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504110844" name=""/>
          <p:cNvSpPr txBox="1"/>
          <p:nvPr/>
        </p:nvSpPr>
        <p:spPr bwMode="auto">
          <a:xfrm flipH="0" flipV="0">
            <a:off x="6462172" y="2357102"/>
            <a:ext cx="4494605" cy="50295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lvl="0" indent="0" algn="l" defTabSz="88899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ТЕКУЩИЕ РЕШЕНИЯ</a:t>
            </a:r>
            <a:r>
              <a:rPr sz="2400"/>
              <a:t>:</a:t>
            </a:r>
            <a:endParaRPr sz="2400"/>
          </a:p>
          <a:p>
            <a:pPr marL="0" lvl="0" indent="0" algn="l" defTabSz="88899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  <a:p>
            <a:pPr marL="349965" lvl="0" indent="-349965" algn="l" defTabSz="88899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§"/>
              <a:defRPr/>
            </a:pPr>
            <a:r>
              <a:rPr lang="en-US" sz="24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Отдельные учебники, онлайн-курсы и видеоматериалы по некоторым языкам и культурным аспектам</a:t>
            </a:r>
            <a:endParaRPr sz="2400"/>
          </a:p>
          <a:p>
            <a:pPr marL="349965" lvl="0" indent="-349965" algn="l" defTabSz="88899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§"/>
              <a:defRPr/>
            </a:pPr>
            <a:r>
              <a:rPr lang="en-US" sz="24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Социальные сети и форумы для общения</a:t>
            </a:r>
            <a:endParaRPr sz="2400"/>
          </a:p>
          <a:p>
            <a:pPr marL="349965" lvl="0" indent="-349965" algn="l" defTabSz="88899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§"/>
              <a:defRPr/>
            </a:pPr>
            <a:r>
              <a:rPr lang="en-US" sz="24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Государственные и университетские проекты по сохранению культурного наследия </a:t>
            </a:r>
            <a:endParaRPr sz="2400"/>
          </a:p>
          <a:p>
            <a:pPr marL="349965" lvl="0" indent="-349965" algn="l" defTabSz="88899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sz="2400"/>
          </a:p>
          <a:p>
            <a:pPr marL="0" lvl="0" indent="0" algn="l" defTabSz="88899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  <a:p>
            <a:pPr marL="0" lvl="0" indent="0" algn="l" defTabSz="88899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376816464" name=""/>
          <p:cNvSpPr txBox="1"/>
          <p:nvPr/>
        </p:nvSpPr>
        <p:spPr bwMode="auto">
          <a:xfrm flipH="0" flipV="0">
            <a:off x="11415173" y="2357103"/>
            <a:ext cx="8495104" cy="50295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lvl="0" indent="0" algn="l" defTabSz="88899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ЧЕМ НЕ УСТРАИВАЮТ ТЕКУЩИЕ РЕШЕНИЯ</a:t>
            </a:r>
            <a:r>
              <a:rPr sz="2400"/>
              <a:t>:</a:t>
            </a:r>
            <a:endParaRPr sz="2400"/>
          </a:p>
          <a:p>
            <a:pPr marL="0" lvl="0" indent="0" algn="l" defTabSz="88899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  <a:p>
            <a:pPr marL="349965" lvl="0" indent="-349965" algn="l" defTabSz="88899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§"/>
              <a:defRPr/>
            </a:pPr>
            <a:r>
              <a:rPr lang="en-US" sz="24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Отсутствие единой платформы, в которой совмещены все форматы учебных материалов </a:t>
            </a:r>
            <a:r>
              <a:rPr lang="en-US" sz="24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и живое общение с экспертами</a:t>
            </a:r>
            <a:endParaRPr sz="2400"/>
          </a:p>
          <a:p>
            <a:pPr marL="349965" lvl="0" indent="-349965" algn="l" defTabSz="88899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§"/>
              <a:defRPr/>
            </a:pPr>
            <a:r>
              <a:rPr lang="en-US" sz="24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Материалы часто сложны для освоения</a:t>
            </a:r>
            <a:r>
              <a:rPr lang="en-US" sz="24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и не адаптированы </a:t>
            </a:r>
            <a:r>
              <a:rPr lang="en-US" sz="24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под разные уровни знаний и интересы пользователя.</a:t>
            </a:r>
            <a:endParaRPr sz="2400"/>
          </a:p>
          <a:p>
            <a:pPr marL="349965" lvl="0" indent="-349965" algn="l" defTabSz="88899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§"/>
              <a:defRPr/>
            </a:pPr>
            <a:r>
              <a:rPr lang="en-US" sz="24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Недостаточная интерактивность и геймификация</a:t>
            </a:r>
            <a:endParaRPr lang="en-US" sz="2400" b="0" i="0" u="none" strike="noStrike" cap="none" spc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349965" lvl="0" indent="-349965" algn="l" defTabSz="88899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§"/>
              <a:defRPr/>
            </a:pPr>
            <a:r>
              <a:rPr lang="en-US" sz="24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Слабая локализация и низкое качество контента по некоторым редким языкам и темам</a:t>
            </a:r>
            <a:endParaRPr lang="en-US" sz="2400" b="0" i="0" u="none" strike="noStrike" cap="none" spc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349965" lvl="0" indent="-349965" algn="l" defTabSz="88899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§"/>
              <a:defRPr/>
            </a:pPr>
            <a:r>
              <a:rPr lang="en-US" sz="24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Отсутствие современных технологий ИИ для персонализации обучения и анализа прогресса.</a:t>
            </a:r>
            <a:r>
              <a:rPr lang="en-US" sz="24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endParaRPr sz="2400"/>
          </a:p>
          <a:p>
            <a:pPr marL="349965" lvl="0" indent="-349965" algn="l" defTabSz="88899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sz="2400"/>
          </a:p>
          <a:p>
            <a:pPr marL="0" lvl="0" indent="0" algn="l" defTabSz="88899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  <a:p>
            <a:pPr marL="0" lvl="0" indent="0" algn="l" defTabSz="88899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702490099" name=""/>
          <p:cNvSpPr txBox="1"/>
          <p:nvPr/>
        </p:nvSpPr>
        <p:spPr bwMode="auto">
          <a:xfrm flipH="0" flipV="0">
            <a:off x="557943" y="6462394"/>
            <a:ext cx="19205005" cy="41151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ru-RU" sz="2400" b="1">
                <a:solidFill>
                  <a:srgbClr val="FF0000"/>
                </a:solidFill>
              </a:rPr>
              <a:t>КОЛИЧЕСТВЕННЫЕ ОЦЕНКИ ПРОБЛЕМЫ: </a:t>
            </a:r>
            <a:endParaRPr sz="2400" b="1">
              <a:solidFill>
                <a:srgbClr val="FF0000"/>
              </a:solidFill>
            </a:endParaRPr>
          </a:p>
          <a:p>
            <a:pPr algn="l">
              <a:defRPr/>
            </a:pPr>
            <a:endParaRPr sz="2400"/>
          </a:p>
          <a:p>
            <a:pPr algn="l">
              <a:defRPr/>
            </a:pPr>
            <a:r>
              <a:rPr lang="ru-RU" sz="2400" b="1">
                <a:solidFill>
                  <a:schemeClr val="tx1"/>
                </a:solidFill>
              </a:rPr>
              <a:t>Данные для расчёта:</a:t>
            </a:r>
            <a:endParaRPr sz="2400" b="1">
              <a:solidFill>
                <a:schemeClr val="tx1"/>
              </a:solidFill>
            </a:endParaRPr>
          </a:p>
          <a:p>
            <a:pPr marL="394022" indent="-394022" algn="l">
              <a:buFont typeface="Arial"/>
              <a:buChar char="–"/>
              <a:defRPr/>
            </a:pPr>
            <a:r>
              <a:rPr lang="ru-RU" sz="24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Численность населения Северного Кавказа — около 10-12 млн человек</a:t>
            </a:r>
            <a:endParaRPr sz="2400" b="1">
              <a:solidFill>
                <a:schemeClr val="tx1"/>
              </a:solidFill>
            </a:endParaRPr>
          </a:p>
          <a:p>
            <a:pPr marL="394022" indent="-394022" algn="l">
              <a:buFont typeface="Arial"/>
              <a:buChar char="–"/>
              <a:defRPr/>
            </a:pPr>
            <a:r>
              <a:rPr lang="ru-RU" sz="24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Доля населения, заинтересованного в изучении национальных языков и культур 15-25% активной аудитории (1,5-3 млн человек).</a:t>
            </a:r>
            <a:endParaRPr sz="2400" b="1">
              <a:solidFill>
                <a:schemeClr val="tx1"/>
              </a:solidFill>
            </a:endParaRPr>
          </a:p>
          <a:p>
            <a:pPr marL="394022" indent="-394022" algn="l">
              <a:buFont typeface="Arial"/>
              <a:buChar char="–"/>
              <a:defRPr/>
            </a:pPr>
            <a:r>
              <a:rPr lang="ru-RU" sz="24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Примерно 80% рынка образовательных программ финансируются из государственных средств</a:t>
            </a:r>
            <a:endParaRPr sz="2400" b="1">
              <a:solidFill>
                <a:schemeClr val="tx1"/>
              </a:solidFill>
            </a:endParaRPr>
          </a:p>
          <a:p>
            <a:pPr marL="394022" indent="-394022" algn="l">
              <a:buFont typeface="Arial"/>
              <a:buChar char="–"/>
              <a:defRPr/>
            </a:pPr>
            <a:r>
              <a:rPr lang="ru-RU" sz="24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Рост числа обучающихся в образовательных  учреждениях, ориентированных на изучение языков и культур, растёт ежегодно на 5-10%</a:t>
            </a:r>
            <a:endParaRPr sz="2400" b="1" i="0" u="none" strike="noStrike" cap="none" spc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394022" indent="-394022" algn="l">
              <a:buFont typeface="Arial"/>
              <a:buChar char="–"/>
              <a:defRPr/>
            </a:pPr>
            <a:r>
              <a:rPr lang="ru-RU" sz="24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Спрос на интерактивные программы с аудио-, видео- и живым общением с носителями может увеличиться на 15-20% </a:t>
            </a:r>
            <a:endParaRPr lang="ru-RU" sz="2400" b="1" i="0" u="none" strike="noStrike" cap="none" spc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394022" indent="-394022" algn="l">
              <a:buFont typeface="Arial"/>
              <a:buChar char="–"/>
              <a:defRPr/>
            </a:pPr>
            <a:endParaRPr lang="ru-RU" sz="2400" b="1" i="0" u="none" strike="noStrike" cap="none" spc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algn="l">
              <a:defRPr/>
            </a:pPr>
            <a:r>
              <a:rPr lang="ru-RU" sz="24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ВЫВОД: </a:t>
            </a:r>
            <a:r>
              <a:rPr lang="ru-RU" sz="24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При эффективной реализации и продвижении доля пользователей может составлять 5-10% от целевой аудитории (75-300 тыс. активных пользователей).</a:t>
            </a:r>
            <a:endParaRPr lang="ru-RU" sz="2400" b="1" i="0" u="none" strike="noStrike" cap="none" spc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17758" y="961426"/>
            <a:ext cx="4412615" cy="170180"/>
            <a:chOff x="17758" y="961426"/>
            <a:chExt cx="441261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1775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605206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92654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fill="norm" stroke="1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50857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fill="norm" stroke="1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34044" y="961426"/>
              <a:ext cx="2096135" cy="170180"/>
            </a:xfrm>
            <a:custGeom>
              <a:avLst/>
              <a:gdLst/>
              <a:ahLst/>
              <a:cxnLst/>
              <a:rect l="l" t="t" r="r" b="b"/>
              <a:pathLst>
                <a:path w="2096135" h="170180" fill="norm" stroke="1" extrusionOk="0">
                  <a:moveTo>
                    <a:pt x="209575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2095758" y="170120"/>
                  </a:lnTo>
                  <a:lnTo>
                    <a:pt x="2095758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75117" y="10832026"/>
            <a:ext cx="4021454" cy="476884"/>
            <a:chOff x="10075117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751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8573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106985" y="10832026"/>
            <a:ext cx="3997325" cy="476884"/>
            <a:chOff x="16106985" y="10832026"/>
            <a:chExt cx="3997325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10698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117594" y="10832026"/>
              <a:ext cx="1986914" cy="476884"/>
            </a:xfrm>
            <a:custGeom>
              <a:avLst/>
              <a:gdLst/>
              <a:ahLst/>
              <a:cxnLst/>
              <a:rect l="l" t="t" r="r" b="b"/>
              <a:pathLst>
                <a:path w="1986915" h="476884" fill="norm" stroke="1" extrusionOk="0">
                  <a:moveTo>
                    <a:pt x="1986494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1986494" y="476529"/>
                  </a:lnTo>
                  <a:lnTo>
                    <a:pt x="1986494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24145" y="10832026"/>
            <a:ext cx="10053319" cy="476884"/>
            <a:chOff x="24145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5811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45384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fill="norm" stroke="1" extrusionOk="0">
                  <a:moveTo>
                    <a:pt x="201311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11" y="476529"/>
                  </a:lnTo>
                  <a:lnTo>
                    <a:pt x="201311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3477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24142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fill="norm" stroke="1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fill="norm" stroke="1" extrusionOk="0">
                  <a:moveTo>
                    <a:pt x="10053091" y="0"/>
                  </a:moveTo>
                  <a:lnTo>
                    <a:pt x="8042478" y="0"/>
                  </a:lnTo>
                  <a:lnTo>
                    <a:pt x="8042478" y="476529"/>
                  </a:lnTo>
                  <a:lnTo>
                    <a:pt x="10053091" y="476529"/>
                  </a:lnTo>
                  <a:lnTo>
                    <a:pt x="10053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9636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fill="norm" stroke="1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86226" y="1497725"/>
            <a:ext cx="14957023" cy="961605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40">
                <a:solidFill>
                  <a:srgbClr val="8F00FF"/>
                </a:solidFill>
                <a:latin typeface="Trebuchet MS"/>
                <a:cs typeface="Trebuchet MS"/>
              </a:rPr>
              <a:t>КОНКУРЕНТНЫЕ ПРЕИМУЩЕСТВА 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28" name="TextBox 27"/>
          <p:cNvSpPr txBox="1"/>
          <p:nvPr/>
        </p:nvSpPr>
        <p:spPr bwMode="auto">
          <a:xfrm flipH="0" flipV="0">
            <a:off x="12060599" y="3002338"/>
            <a:ext cx="8066390" cy="5822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7030A0"/>
                </a:solidFill>
                <a:latin typeface="Microsoft Sans Serif"/>
                <a:cs typeface="Microsoft Sans Serif"/>
              </a:rPr>
              <a:t>ЦЕННОСТНОЕ ПРЕДЛОЖЕНИЕ                            НАШЕГО ПРОДУКТА:</a:t>
            </a:r>
            <a:endParaRPr lang="ru-RU" sz="3200" b="1">
              <a:solidFill>
                <a:srgbClr val="7030A0"/>
              </a:solidFill>
              <a:latin typeface="Microsoft Sans Serif"/>
              <a:cs typeface="Microsoft Sans Serif"/>
            </a:endParaRPr>
          </a:p>
          <a:p>
            <a:pPr>
              <a:defRPr/>
            </a:pPr>
            <a:endParaRPr lang="ru-RU" sz="3200" b="1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Microsoft Sans Serif"/>
                <a:ea typeface="Microsoft Sans Serif"/>
                <a:cs typeface="Microsoft Sans Serif"/>
              </a:rPr>
              <a:t>- Уникальное интегрированное решение, сочетающее интерактивные материалы, аудио- и видеоконтент, а также живое общение с носителями и экспертами  </a:t>
            </a:r>
            <a:endParaRPr sz="2800" b="0" i="0" u="none" strike="noStrike" cap="none" spc="0">
              <a:solidFill>
                <a:schemeClr val="tx1"/>
              </a:solidFill>
              <a:latin typeface="Microsoft Sans Serif"/>
              <a:ea typeface="Microsoft Sans Serif"/>
              <a:cs typeface="Microsoft Sans Serif"/>
            </a:endParaRPr>
          </a:p>
          <a:p>
            <a:pPr>
              <a:defRPr/>
            </a:pPr>
            <a:endParaRPr sz="2800" b="0" i="0" u="none" strike="noStrike" cap="none" spc="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Microsoft Sans Serif"/>
                <a:ea typeface="Microsoft Sans Serif"/>
                <a:cs typeface="Microsoft Sans Serif"/>
              </a:rPr>
              <a:t>- Простота и удобство использования для разных уровней знаний  </a:t>
            </a:r>
            <a:endParaRPr sz="2800" b="0" i="0" u="none" strike="noStrike" cap="none" spc="0">
              <a:solidFill>
                <a:schemeClr val="tx1"/>
              </a:solidFill>
              <a:latin typeface="Microsoft Sans Serif"/>
              <a:ea typeface="Microsoft Sans Serif"/>
              <a:cs typeface="Microsoft Sans Serif"/>
            </a:endParaRPr>
          </a:p>
          <a:p>
            <a:pPr>
              <a:defRPr/>
            </a:pPr>
            <a:endParaRPr sz="2800" b="0" i="0" u="none" strike="noStrike" cap="none" spc="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Microsoft Sans Serif"/>
                <a:ea typeface="Microsoft Sans Serif"/>
                <a:cs typeface="Microsoft Sans Serif"/>
              </a:rPr>
              <a:t>- Сохранение и популяризация культурного наследия в цифровом формате  </a:t>
            </a:r>
            <a:endParaRPr sz="2800">
              <a:solidFill>
                <a:srgbClr val="7030A0"/>
              </a:solidFill>
              <a:latin typeface="Microsoft Sans Serif"/>
              <a:cs typeface="Microsoft Sans Serif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№4</a:t>
            </a:r>
            <a:endParaRPr/>
          </a:p>
        </p:txBody>
      </p:sp>
      <p:sp>
        <p:nvSpPr>
          <p:cNvPr id="24" name="TextBox 23"/>
          <p:cNvSpPr txBox="1"/>
          <p:nvPr/>
        </p:nvSpPr>
        <p:spPr bwMode="auto">
          <a:xfrm>
            <a:off x="663094" y="3105468"/>
            <a:ext cx="84087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7030A0"/>
                </a:solidFill>
                <a:latin typeface="Microsoft Sans Serif"/>
                <a:cs typeface="Microsoft Sans Serif"/>
              </a:rPr>
              <a:t>КОНКУРЕНТНЫЕ ПРЕИМУЩЕСТВА:</a:t>
            </a:r>
            <a:endParaRPr lang="ru-RU" sz="3200">
              <a:solidFill>
                <a:srgbClr val="7030A0"/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22" name="Группа 21"/>
          <p:cNvGrpSpPr/>
          <p:nvPr/>
        </p:nvGrpSpPr>
        <p:grpSpPr bwMode="auto">
          <a:xfrm>
            <a:off x="13508433" y="116530"/>
            <a:ext cx="6603635" cy="1381195"/>
            <a:chOff x="11522297" y="116529"/>
            <a:chExt cx="8589772" cy="1910295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2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27" name="Picture 2" descr="Picture background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1777228657" name=""/>
          <p:cNvSpPr txBox="1"/>
          <p:nvPr/>
        </p:nvSpPr>
        <p:spPr bwMode="auto">
          <a:xfrm flipH="0" flipV="0">
            <a:off x="720243" y="3761103"/>
            <a:ext cx="10873465" cy="64926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Microsoft Sans Serif"/>
                <a:ea typeface="Microsoft Sans Serif"/>
                <a:cs typeface="Microsoft Sans Serif"/>
              </a:rPr>
              <a:t>1. Всесторонний комплексный подход</a:t>
            </a:r>
            <a:endParaRPr sz="2800" b="0" i="0" u="none" strike="noStrike" cap="none" spc="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Microsoft Sans Serif"/>
                <a:ea typeface="Microsoft Sans Serif"/>
                <a:cs typeface="Microsoft Sans Serif"/>
              </a:rPr>
              <a:t>изучения языков, культуры и истории народов Северного Кавказа в одном интерактивном приложении</a:t>
            </a:r>
            <a:endParaRPr sz="2800" b="0" i="0" u="none" strike="noStrike" cap="none" spc="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2800" b="0" i="0" u="none" strike="noStrike" cap="none" spc="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Microsoft Sans Serif"/>
                <a:ea typeface="Microsoft Sans Serif"/>
                <a:cs typeface="Microsoft Sans Serif"/>
              </a:rPr>
              <a:t>2. Интерактивный мультимедийный контент</a:t>
            </a:r>
            <a:endParaRPr sz="2800" b="0" i="0" u="none" strike="noStrike" cap="none" spc="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Microsoft Sans Serif"/>
                <a:ea typeface="Microsoft Sans Serif"/>
                <a:cs typeface="Microsoft Sans Serif"/>
              </a:rPr>
              <a:t> аудио, видео, тексты с возможностью живого общения</a:t>
            </a:r>
            <a:endParaRPr sz="2800" b="0" i="0" u="none" strike="noStrike" cap="none" spc="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2800" b="0" i="0" u="none" strike="noStrike" cap="none" spc="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Microsoft Sans Serif"/>
                <a:ea typeface="Microsoft Sans Serif"/>
                <a:cs typeface="Microsoft Sans Serif"/>
              </a:rPr>
              <a:t>3. </a:t>
            </a:r>
            <a:r>
              <a:rPr lang="ru-RU" sz="2800" b="0" i="0" u="none" strike="noStrike" cap="none" spc="0">
                <a:solidFill>
                  <a:schemeClr val="tx1"/>
                </a:solidFill>
                <a:latin typeface="Microsoft Sans Serif"/>
                <a:ea typeface="Microsoft Sans Serif"/>
                <a:cs typeface="Microsoft Sans Serif"/>
              </a:rPr>
              <a:t>Программа адаптирована под разные устройства , дружелюбный интерфейс</a:t>
            </a:r>
            <a:endParaRPr sz="2800" b="0" i="0" u="none" strike="noStrike" cap="none" spc="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2800" b="0" i="0" u="none" strike="noStrike" cap="none" spc="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Microsoft Sans Serif"/>
                <a:ea typeface="Microsoft Sans Serif"/>
                <a:cs typeface="Microsoft Sans Serif"/>
              </a:rPr>
              <a:t>4. </a:t>
            </a:r>
            <a:r>
              <a:rPr lang="ru-RU" sz="2800" b="0" i="0" u="none" strike="noStrike" cap="none" spc="0">
                <a:solidFill>
                  <a:schemeClr val="tx1"/>
                </a:solidFill>
                <a:latin typeface="Microsoft Sans Serif"/>
                <a:ea typeface="Microsoft Sans Serif"/>
                <a:cs typeface="Microsoft Sans Serif"/>
              </a:rPr>
              <a:t>Возможность напрямую общаться с носителями языков и культурами, участвовать в форумах </a:t>
            </a:r>
            <a:endParaRPr sz="2800" b="0" i="0" u="none" strike="noStrike" cap="none" spc="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2800" b="0" i="0" u="none" strike="noStrike" cap="none" spc="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Microsoft Sans Serif"/>
                <a:ea typeface="Microsoft Sans Serif"/>
                <a:cs typeface="Microsoft Sans Serif"/>
              </a:rPr>
              <a:t>5. </a:t>
            </a:r>
            <a:r>
              <a:rPr lang="ru-RU" sz="2800" b="0" i="0" u="none" strike="noStrike" cap="none" spc="0">
                <a:solidFill>
                  <a:schemeClr val="tx1"/>
                </a:solidFill>
                <a:latin typeface="Microsoft Sans Serif"/>
                <a:ea typeface="Microsoft Sans Serif"/>
                <a:cs typeface="Microsoft Sans Serif"/>
              </a:rPr>
              <a:t>Ориентация на сохранение и популяризацию уникального культурного наследия Северного Кавказа</a:t>
            </a:r>
            <a:endParaRPr sz="2800" b="0" i="0" u="none" strike="noStrike" cap="none" spc="0">
              <a:solidFill>
                <a:schemeClr val="tx1"/>
              </a:solidFill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17758" y="961426"/>
            <a:ext cx="4412615" cy="170180"/>
            <a:chOff x="17758" y="961426"/>
            <a:chExt cx="441261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1775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605206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92654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fill="norm" stroke="1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50857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fill="norm" stroke="1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34044" y="961426"/>
              <a:ext cx="2096135" cy="170180"/>
            </a:xfrm>
            <a:custGeom>
              <a:avLst/>
              <a:gdLst/>
              <a:ahLst/>
              <a:cxnLst/>
              <a:rect l="l" t="t" r="r" b="b"/>
              <a:pathLst>
                <a:path w="2096135" h="170180" fill="norm" stroke="1" extrusionOk="0">
                  <a:moveTo>
                    <a:pt x="209575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2095758" y="170120"/>
                  </a:lnTo>
                  <a:lnTo>
                    <a:pt x="2095758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75117" y="10832026"/>
            <a:ext cx="4021454" cy="476884"/>
            <a:chOff x="10075117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751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8573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106985" y="10832026"/>
            <a:ext cx="3997325" cy="476884"/>
            <a:chOff x="16106985" y="10832026"/>
            <a:chExt cx="3997325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10698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117594" y="10832026"/>
              <a:ext cx="1986914" cy="476884"/>
            </a:xfrm>
            <a:custGeom>
              <a:avLst/>
              <a:gdLst/>
              <a:ahLst/>
              <a:cxnLst/>
              <a:rect l="l" t="t" r="r" b="b"/>
              <a:pathLst>
                <a:path w="1986915" h="476884" fill="norm" stroke="1" extrusionOk="0">
                  <a:moveTo>
                    <a:pt x="1986494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1986494" y="476529"/>
                  </a:lnTo>
                  <a:lnTo>
                    <a:pt x="1986494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24145" y="10832026"/>
            <a:ext cx="10053319" cy="476884"/>
            <a:chOff x="24145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5811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45384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fill="norm" stroke="1" extrusionOk="0">
                  <a:moveTo>
                    <a:pt x="201311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11" y="476529"/>
                  </a:lnTo>
                  <a:lnTo>
                    <a:pt x="201311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3477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24142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fill="norm" stroke="1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fill="norm" stroke="1" extrusionOk="0">
                  <a:moveTo>
                    <a:pt x="10053091" y="0"/>
                  </a:moveTo>
                  <a:lnTo>
                    <a:pt x="8042478" y="0"/>
                  </a:lnTo>
                  <a:lnTo>
                    <a:pt x="8042478" y="476529"/>
                  </a:lnTo>
                  <a:lnTo>
                    <a:pt x="10053091" y="476529"/>
                  </a:lnTo>
                  <a:lnTo>
                    <a:pt x="10053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9636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fill="norm" stroke="1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 flipH="0" flipV="0">
            <a:off x="886226" y="1497725"/>
            <a:ext cx="18833194" cy="952664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40">
                <a:solidFill>
                  <a:srgbClr val="8F00FF"/>
                </a:solidFill>
                <a:latin typeface="Trebuchet MS"/>
                <a:cs typeface="Trebuchet MS"/>
              </a:rPr>
              <a:t>ЦЕННОСТНОЕ ПРЕДЛОЖЕНИЕ ПРОЕКТА </a:t>
            </a:r>
            <a:endParaRPr sz="5900">
              <a:latin typeface="Trebuchet MS"/>
              <a:cs typeface="Trebuchet MS"/>
            </a:endParaRPr>
          </a:p>
        </p:txBody>
      </p:sp>
      <p:graphicFrame>
        <p:nvGraphicFramePr>
          <p:cNvPr id="29" name="Таблица 28"/>
          <p:cNvGraphicFramePr>
            <a:graphicFrameLocks xmlns:a="http://schemas.openxmlformats.org/drawingml/2006/main" noGrp="1"/>
          </p:cNvGraphicFramePr>
          <p:nvPr/>
        </p:nvGraphicFramePr>
        <p:xfrm>
          <a:off x="1887899" y="2727869"/>
          <a:ext cx="16135350" cy="8042939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{93296810-A885-4BE3-A3E7-6D5BEEA58F35}</a:tableStyleId>
              </a:tblPr>
              <a:tblGrid>
                <a:gridCol w="608728"/>
                <a:gridCol w="6323260"/>
                <a:gridCol w="9190661"/>
              </a:tblGrid>
              <a:tr h="125668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№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600">
                          <a:solidFill>
                            <a:schemeClr val="tx1"/>
                          </a:solidFill>
                        </a:rPr>
                        <a:t>КАКИЕ БОЛИ ЕСТЬ У КЛИЕНТА?</a:t>
                      </a:r>
                      <a:endParaRPr sz="2600"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600">
                          <a:solidFill>
                            <a:schemeClr val="tx1"/>
                          </a:solidFill>
                        </a:rPr>
                        <a:t>КАК НАШ ПРОДУКТ РЕШАЕТ БОЛИ КЛИЕНТА?</a:t>
                      </a:r>
                      <a:endParaRPr sz="2600"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125668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1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600" b="0" i="0" u="none" strike="noStrike" cap="none" spc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Недостаток качественных и доступных материалов для изучения языков и культуры народов Северного Кавказа.</a:t>
                      </a:r>
                      <a:endParaRPr sz="26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600" b="0" i="0" u="none" strike="noStrike" cap="none" spc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Создает комплексную платформу с учебными материалами по языкам, культуре и истории региона в одном месте.</a:t>
                      </a:r>
                      <a:endParaRPr sz="26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125668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2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600" b="0" i="0" u="none" strike="noStrike" cap="none" spc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Сложности с погружением в живой язык и культуру без возможности общения с носителями.</a:t>
                      </a:r>
                      <a:endParaRPr sz="26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600" b="0" i="0" u="none" strike="noStrike" cap="none" spc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Обеспечивает возможность интерактивного общения с носителями и экспертами через встроенный чат и видеозвонки.</a:t>
                      </a:r>
                      <a:endParaRPr sz="26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125668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3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600" b="0" i="0" u="none" strike="noStrike" cap="none" spc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Разрозненность информации — исторические, культурные и языковые данные разбросаны по разным источникам.</a:t>
                      </a:r>
                      <a:endParaRPr sz="26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600" b="0" i="0" u="none" strike="noStrike" cap="none" spc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Интегрирует разнообразный контент (видео, аудио, тексты), упрощая доступ к знаниям.</a:t>
                      </a:r>
                      <a:endParaRPr sz="26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125668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4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600" b="0" i="0" u="none" strike="noStrike" cap="none" spc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Отсутствие современных интерактивных инструментов для увлекательного и эффективного обучения.</a:t>
                      </a:r>
                      <a:endParaRPr sz="26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600" b="0" i="0" u="none" strike="noStrike" cap="none" spc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Использует современные технологии геймификации и интерактивности для повышения мотивации и эффективности обучения.</a:t>
                      </a:r>
                      <a:endParaRPr sz="26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125668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5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600" b="0" i="0" u="none" strike="noStrike" cap="none" spc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Опасение утраты культурного наследия из-за исчезновения традиций и языка.</a:t>
                      </a:r>
                      <a:endParaRPr sz="26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600" b="0" i="0" u="none" strike="noStrike" cap="none" spc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Сохраняет и популяризирует культурное наследие в цифровом виде, привлекая внимание и новую аудиторию.</a:t>
                      </a:r>
                      <a:endParaRPr sz="26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№3</a:t>
            </a:r>
            <a:endParaRPr/>
          </a:p>
        </p:txBody>
      </p:sp>
      <p:grpSp>
        <p:nvGrpSpPr>
          <p:cNvPr id="24" name="Группа 23"/>
          <p:cNvGrpSpPr/>
          <p:nvPr/>
        </p:nvGrpSpPr>
        <p:grpSpPr bwMode="auto">
          <a:xfrm>
            <a:off x="13796465" y="116530"/>
            <a:ext cx="6315603" cy="1381196"/>
            <a:chOff x="11522297" y="116529"/>
            <a:chExt cx="8589772" cy="1910295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2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32" name="Picture 2" descr="Picture background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933754041" name="object 2"/>
          <p:cNvGrpSpPr/>
          <p:nvPr/>
        </p:nvGrpSpPr>
        <p:grpSpPr bwMode="auto">
          <a:xfrm>
            <a:off x="17758" y="961426"/>
            <a:ext cx="4412615" cy="170180"/>
            <a:chOff x="17758" y="961426"/>
            <a:chExt cx="4412615" cy="170180"/>
          </a:xfrm>
        </p:grpSpPr>
        <p:sp>
          <p:nvSpPr>
            <p:cNvPr id="480291321" name="object 3"/>
            <p:cNvSpPr/>
            <p:nvPr/>
          </p:nvSpPr>
          <p:spPr bwMode="auto">
            <a:xfrm>
              <a:off x="1775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248224010" name="object 4"/>
            <p:cNvSpPr/>
            <p:nvPr/>
          </p:nvSpPr>
          <p:spPr bwMode="auto">
            <a:xfrm>
              <a:off x="605206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67364992" name="object 5"/>
            <p:cNvSpPr/>
            <p:nvPr/>
          </p:nvSpPr>
          <p:spPr bwMode="auto">
            <a:xfrm>
              <a:off x="1192654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fill="norm" stroke="1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291972199" name="object 6"/>
            <p:cNvSpPr/>
            <p:nvPr/>
          </p:nvSpPr>
          <p:spPr bwMode="auto">
            <a:xfrm>
              <a:off x="1750857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fill="norm" stroke="1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99523977" name="object 7"/>
            <p:cNvSpPr/>
            <p:nvPr/>
          </p:nvSpPr>
          <p:spPr bwMode="auto">
            <a:xfrm>
              <a:off x="2334044" y="961426"/>
              <a:ext cx="2096135" cy="170180"/>
            </a:xfrm>
            <a:custGeom>
              <a:avLst/>
              <a:gdLst/>
              <a:ahLst/>
              <a:cxnLst/>
              <a:rect l="l" t="t" r="r" b="b"/>
              <a:pathLst>
                <a:path w="2096135" h="170180" fill="norm" stroke="1" extrusionOk="0">
                  <a:moveTo>
                    <a:pt x="209575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2095758" y="170120"/>
                  </a:lnTo>
                  <a:lnTo>
                    <a:pt x="2095758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575901186" name="object 8"/>
          <p:cNvGrpSpPr/>
          <p:nvPr/>
        </p:nvGrpSpPr>
        <p:grpSpPr bwMode="auto">
          <a:xfrm>
            <a:off x="10075117" y="10832026"/>
            <a:ext cx="4021454" cy="476884"/>
            <a:chOff x="10075117" y="10832026"/>
            <a:chExt cx="4021454" cy="476884"/>
          </a:xfrm>
        </p:grpSpPr>
        <p:sp>
          <p:nvSpPr>
            <p:cNvPr id="295423776" name="object 9"/>
            <p:cNvSpPr/>
            <p:nvPr/>
          </p:nvSpPr>
          <p:spPr bwMode="auto">
            <a:xfrm>
              <a:off x="100751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26323862" name="object 10"/>
            <p:cNvSpPr/>
            <p:nvPr/>
          </p:nvSpPr>
          <p:spPr bwMode="auto">
            <a:xfrm>
              <a:off x="1208573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568622565" name="object 11"/>
          <p:cNvGrpSpPr/>
          <p:nvPr/>
        </p:nvGrpSpPr>
        <p:grpSpPr bwMode="auto">
          <a:xfrm>
            <a:off x="16106985" y="10832026"/>
            <a:ext cx="3997325" cy="476884"/>
            <a:chOff x="16106985" y="10832026"/>
            <a:chExt cx="3997325" cy="476884"/>
          </a:xfrm>
        </p:grpSpPr>
        <p:sp>
          <p:nvSpPr>
            <p:cNvPr id="71759523" name="object 12"/>
            <p:cNvSpPr/>
            <p:nvPr/>
          </p:nvSpPr>
          <p:spPr bwMode="auto">
            <a:xfrm>
              <a:off x="1610698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24270520" name="object 13"/>
            <p:cNvSpPr/>
            <p:nvPr/>
          </p:nvSpPr>
          <p:spPr bwMode="auto">
            <a:xfrm>
              <a:off x="18117594" y="10832026"/>
              <a:ext cx="1986914" cy="476884"/>
            </a:xfrm>
            <a:custGeom>
              <a:avLst/>
              <a:gdLst/>
              <a:ahLst/>
              <a:cxnLst/>
              <a:rect l="l" t="t" r="r" b="b"/>
              <a:pathLst>
                <a:path w="1986915" h="476884" fill="norm" stroke="1" extrusionOk="0">
                  <a:moveTo>
                    <a:pt x="1986494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1986494" y="476529"/>
                  </a:lnTo>
                  <a:lnTo>
                    <a:pt x="1986494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471466888" name="object 14"/>
          <p:cNvGrpSpPr/>
          <p:nvPr/>
        </p:nvGrpSpPr>
        <p:grpSpPr bwMode="auto">
          <a:xfrm>
            <a:off x="24145" y="10832026"/>
            <a:ext cx="10053319" cy="476884"/>
            <a:chOff x="24145" y="10832026"/>
            <a:chExt cx="10053319" cy="476884"/>
          </a:xfrm>
        </p:grpSpPr>
        <p:sp>
          <p:nvSpPr>
            <p:cNvPr id="1486991921" name="object 15"/>
            <p:cNvSpPr/>
            <p:nvPr/>
          </p:nvSpPr>
          <p:spPr bwMode="auto">
            <a:xfrm>
              <a:off x="605811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57885877" name="object 16"/>
            <p:cNvSpPr/>
            <p:nvPr/>
          </p:nvSpPr>
          <p:spPr bwMode="auto">
            <a:xfrm>
              <a:off x="4045384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fill="norm" stroke="1" extrusionOk="0">
                  <a:moveTo>
                    <a:pt x="201311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11" y="476529"/>
                  </a:lnTo>
                  <a:lnTo>
                    <a:pt x="201311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8927903" name="object 17"/>
            <p:cNvSpPr/>
            <p:nvPr/>
          </p:nvSpPr>
          <p:spPr bwMode="auto">
            <a:xfrm>
              <a:off x="203477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167100466" name="object 18"/>
            <p:cNvSpPr/>
            <p:nvPr/>
          </p:nvSpPr>
          <p:spPr bwMode="auto">
            <a:xfrm>
              <a:off x="24142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fill="norm" stroke="1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fill="norm" stroke="1" extrusionOk="0">
                  <a:moveTo>
                    <a:pt x="10053091" y="0"/>
                  </a:moveTo>
                  <a:lnTo>
                    <a:pt x="8042478" y="0"/>
                  </a:lnTo>
                  <a:lnTo>
                    <a:pt x="8042478" y="476529"/>
                  </a:lnTo>
                  <a:lnTo>
                    <a:pt x="10053091" y="476529"/>
                  </a:lnTo>
                  <a:lnTo>
                    <a:pt x="10053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827588997" name="object 19"/>
          <p:cNvSpPr/>
          <p:nvPr/>
        </p:nvSpPr>
        <p:spPr bwMode="auto">
          <a:xfrm>
            <a:off x="1409636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fill="norm" stroke="1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538958563" name="object 20"/>
          <p:cNvSpPr txBox="1"/>
          <p:nvPr/>
        </p:nvSpPr>
        <p:spPr bwMode="auto">
          <a:xfrm flipH="0" flipV="0">
            <a:off x="886226" y="1497725"/>
            <a:ext cx="19061793" cy="952664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40">
                <a:solidFill>
                  <a:srgbClr val="8F00FF"/>
                </a:solidFill>
                <a:latin typeface="Trebuchet MS"/>
                <a:cs typeface="Trebuchet MS"/>
              </a:rPr>
              <a:t>ЦЕННОСТНОЕ ПРЕДЛОЖЕНИЕ ПРОЕКТА </a:t>
            </a:r>
            <a:endParaRPr sz="5900">
              <a:latin typeface="Trebuchet MS"/>
              <a:cs typeface="Trebuchet MS"/>
            </a:endParaRPr>
          </a:p>
        </p:txBody>
      </p:sp>
      <p:graphicFrame>
        <p:nvGraphicFramePr>
          <p:cNvPr id="358663552" name="Таблица 20"/>
          <p:cNvGraphicFramePr>
            <a:graphicFrameLocks xmlns:a="http://schemas.openxmlformats.org/drawingml/2006/main"/>
          </p:cNvGraphicFramePr>
          <p:nvPr/>
        </p:nvGraphicFramePr>
        <p:xfrm>
          <a:off x="1564049" y="2595954"/>
          <a:ext cx="19259620" cy="7340722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{93296810-A885-4BE3-A3E7-6D5BEEA58F35}</a:tableStyleId>
              </a:tblPr>
              <a:tblGrid>
                <a:gridCol w="633902"/>
                <a:gridCol w="6584758"/>
                <a:gridCol w="9570739"/>
              </a:tblGrid>
              <a:tr h="1372679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№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600">
                          <a:solidFill>
                            <a:schemeClr val="tx1"/>
                          </a:solidFill>
                        </a:rPr>
                        <a:t>КАКИЕ ЗАДАЧИ ЕСТЬ У КЛИЕНТА?</a:t>
                      </a:r>
                      <a:endParaRPr sz="2600"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600">
                          <a:solidFill>
                            <a:schemeClr val="tx1"/>
                          </a:solidFill>
                        </a:rPr>
                        <a:t>КАК НАШ ПРОДУКТ РЕШАЕТ ЗАДАЧИ КЛИЕНТА?</a:t>
                      </a:r>
                      <a:endParaRPr sz="2600"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1372679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1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600" b="0" i="0" u="none" strike="noStrike" cap="none" spc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Изучить язык народа Северного Кавказа на базовом или углубленном уровне.</a:t>
                      </a:r>
                      <a:endParaRPr sz="26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600" b="0" i="0" u="none" strike="noStrike" cap="none" spc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Предлагает структурированные курсы по языкам с уровнями и прогрессом.</a:t>
                      </a:r>
                      <a:endParaRPr sz="26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1372679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2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600" b="0" i="0" u="none" strike="noStrike" cap="none" spc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Понять культурный и исторический контекст для лучшего понимания традиций и обычаев.</a:t>
                      </a:r>
                      <a:endParaRPr sz="26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600" b="0" i="0" u="none" strike="noStrike" cap="none" spc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Предоставляет обучающие видео и аудио, а также исторические материалы, объединённые в единый ресурс.</a:t>
                      </a:r>
                      <a:endParaRPr sz="26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1372679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3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600" b="0" i="0" u="none" strike="noStrike" cap="none" spc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Практиковаться в живом общении с носителями языка.</a:t>
                      </a:r>
                      <a:endParaRPr sz="26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600" b="0" i="0" u="none" strike="noStrike" cap="none" spc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Организует платформу для живых диалогов с носителями и экспертами.</a:t>
                      </a:r>
                      <a:endParaRPr sz="26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1372679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4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600" b="0" i="0" u="none" strike="noStrike" cap="none" spc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Получать информацию из проверенных и структурированных источников.</a:t>
                      </a:r>
                      <a:endParaRPr sz="26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600" b="0" i="0" u="none" strike="noStrike" cap="none" spc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Курирует контент, обеспечивая качество и достоверность предоставляемой информации.</a:t>
                      </a:r>
                      <a:endParaRPr sz="26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1372679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5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600" b="0" i="0" u="none" strike="noStrike" cap="none" spc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Сохранить интерес к малым и исчезающим народам через удобный и современный формат.</a:t>
                      </a:r>
                      <a:endParaRPr sz="26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600" b="0" i="0" u="none" strike="noStrike" cap="none" spc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Внедряет игровые элементы и мотивационные механики для заинтересованности и регулярного обучения.</a:t>
                      </a:r>
                      <a:endParaRPr sz="26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2094429913" name="TextBox 22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№3</a:t>
            </a:r>
            <a:endParaRPr/>
          </a:p>
        </p:txBody>
      </p:sp>
      <p:grpSp>
        <p:nvGrpSpPr>
          <p:cNvPr id="376580957" name="Группа 23"/>
          <p:cNvGrpSpPr/>
          <p:nvPr/>
        </p:nvGrpSpPr>
        <p:grpSpPr bwMode="auto">
          <a:xfrm>
            <a:off x="13796465" y="116530"/>
            <a:ext cx="6315603" cy="1381196"/>
            <a:chOff x="11522297" y="116529"/>
            <a:chExt cx="8589772" cy="1910295"/>
          </a:xfrm>
        </p:grpSpPr>
        <p:pic>
          <p:nvPicPr>
            <p:cNvPr id="603084933" name="Рисунок 30"/>
            <p:cNvPicPr>
              <a:picLocks noChangeAspect="1"/>
            </p:cNvPicPr>
            <p:nvPr/>
          </p:nvPicPr>
          <p:blipFill>
            <a:blip r:embed="rId2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1649357024" name="Picture 2" descr="Picture background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1875809092" name="Рисунок 3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483980172" name="object 2"/>
          <p:cNvGrpSpPr/>
          <p:nvPr/>
        </p:nvGrpSpPr>
        <p:grpSpPr bwMode="auto">
          <a:xfrm>
            <a:off x="17758" y="961426"/>
            <a:ext cx="4412615" cy="170180"/>
            <a:chOff x="17758" y="961426"/>
            <a:chExt cx="4412615" cy="170180"/>
          </a:xfrm>
        </p:grpSpPr>
        <p:sp>
          <p:nvSpPr>
            <p:cNvPr id="1680252182" name="object 3"/>
            <p:cNvSpPr/>
            <p:nvPr/>
          </p:nvSpPr>
          <p:spPr bwMode="auto">
            <a:xfrm>
              <a:off x="1775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918416838" name="object 4"/>
            <p:cNvSpPr/>
            <p:nvPr/>
          </p:nvSpPr>
          <p:spPr bwMode="auto">
            <a:xfrm>
              <a:off x="605206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22975043" name="object 5"/>
            <p:cNvSpPr/>
            <p:nvPr/>
          </p:nvSpPr>
          <p:spPr bwMode="auto">
            <a:xfrm>
              <a:off x="1192654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fill="norm" stroke="1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2109736828" name="object 6"/>
            <p:cNvSpPr/>
            <p:nvPr/>
          </p:nvSpPr>
          <p:spPr bwMode="auto">
            <a:xfrm>
              <a:off x="1750857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fill="norm" stroke="1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297788026" name="object 7"/>
            <p:cNvSpPr/>
            <p:nvPr/>
          </p:nvSpPr>
          <p:spPr bwMode="auto">
            <a:xfrm>
              <a:off x="2334044" y="961426"/>
              <a:ext cx="2096135" cy="170180"/>
            </a:xfrm>
            <a:custGeom>
              <a:avLst/>
              <a:gdLst/>
              <a:ahLst/>
              <a:cxnLst/>
              <a:rect l="l" t="t" r="r" b="b"/>
              <a:pathLst>
                <a:path w="2096135" h="170180" fill="norm" stroke="1" extrusionOk="0">
                  <a:moveTo>
                    <a:pt x="209575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2095758" y="170120"/>
                  </a:lnTo>
                  <a:lnTo>
                    <a:pt x="2095758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228988056" name="object 8"/>
          <p:cNvGrpSpPr/>
          <p:nvPr/>
        </p:nvGrpSpPr>
        <p:grpSpPr bwMode="auto">
          <a:xfrm>
            <a:off x="10075117" y="10832026"/>
            <a:ext cx="4021454" cy="476884"/>
            <a:chOff x="10075117" y="10832026"/>
            <a:chExt cx="4021454" cy="476884"/>
          </a:xfrm>
        </p:grpSpPr>
        <p:sp>
          <p:nvSpPr>
            <p:cNvPr id="1033875623" name="object 9"/>
            <p:cNvSpPr/>
            <p:nvPr/>
          </p:nvSpPr>
          <p:spPr bwMode="auto">
            <a:xfrm>
              <a:off x="100751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67238427" name="object 10"/>
            <p:cNvSpPr/>
            <p:nvPr/>
          </p:nvSpPr>
          <p:spPr bwMode="auto">
            <a:xfrm>
              <a:off x="1208573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22835393" name="object 11"/>
          <p:cNvGrpSpPr/>
          <p:nvPr/>
        </p:nvGrpSpPr>
        <p:grpSpPr bwMode="auto">
          <a:xfrm>
            <a:off x="16106985" y="10832026"/>
            <a:ext cx="3997325" cy="476884"/>
            <a:chOff x="16106985" y="10832026"/>
            <a:chExt cx="3997325" cy="476884"/>
          </a:xfrm>
        </p:grpSpPr>
        <p:sp>
          <p:nvSpPr>
            <p:cNvPr id="1226306527" name="object 12"/>
            <p:cNvSpPr/>
            <p:nvPr/>
          </p:nvSpPr>
          <p:spPr bwMode="auto">
            <a:xfrm>
              <a:off x="1610698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60498740" name="object 13"/>
            <p:cNvSpPr/>
            <p:nvPr/>
          </p:nvSpPr>
          <p:spPr bwMode="auto">
            <a:xfrm>
              <a:off x="18117594" y="10832026"/>
              <a:ext cx="1986914" cy="476884"/>
            </a:xfrm>
            <a:custGeom>
              <a:avLst/>
              <a:gdLst/>
              <a:ahLst/>
              <a:cxnLst/>
              <a:rect l="l" t="t" r="r" b="b"/>
              <a:pathLst>
                <a:path w="1986915" h="476884" fill="norm" stroke="1" extrusionOk="0">
                  <a:moveTo>
                    <a:pt x="1986494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1986494" y="476529"/>
                  </a:lnTo>
                  <a:lnTo>
                    <a:pt x="1986494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760672195" name="object 14"/>
          <p:cNvGrpSpPr/>
          <p:nvPr/>
        </p:nvGrpSpPr>
        <p:grpSpPr bwMode="auto">
          <a:xfrm>
            <a:off x="24145" y="10832026"/>
            <a:ext cx="10053319" cy="476884"/>
            <a:chOff x="24145" y="10832026"/>
            <a:chExt cx="10053319" cy="476884"/>
          </a:xfrm>
        </p:grpSpPr>
        <p:sp>
          <p:nvSpPr>
            <p:cNvPr id="1984658253" name="object 15"/>
            <p:cNvSpPr/>
            <p:nvPr/>
          </p:nvSpPr>
          <p:spPr bwMode="auto">
            <a:xfrm>
              <a:off x="605811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972239633" name="object 16"/>
            <p:cNvSpPr/>
            <p:nvPr/>
          </p:nvSpPr>
          <p:spPr bwMode="auto">
            <a:xfrm>
              <a:off x="4045384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fill="norm" stroke="1" extrusionOk="0">
                  <a:moveTo>
                    <a:pt x="201311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11" y="476529"/>
                  </a:lnTo>
                  <a:lnTo>
                    <a:pt x="201311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62064204" name="object 17"/>
            <p:cNvSpPr/>
            <p:nvPr/>
          </p:nvSpPr>
          <p:spPr bwMode="auto">
            <a:xfrm>
              <a:off x="203477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63334754" name="object 18"/>
            <p:cNvSpPr/>
            <p:nvPr/>
          </p:nvSpPr>
          <p:spPr bwMode="auto">
            <a:xfrm>
              <a:off x="24142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fill="norm" stroke="1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fill="norm" stroke="1" extrusionOk="0">
                  <a:moveTo>
                    <a:pt x="10053091" y="0"/>
                  </a:moveTo>
                  <a:lnTo>
                    <a:pt x="8042478" y="0"/>
                  </a:lnTo>
                  <a:lnTo>
                    <a:pt x="8042478" y="476529"/>
                  </a:lnTo>
                  <a:lnTo>
                    <a:pt x="10053091" y="476529"/>
                  </a:lnTo>
                  <a:lnTo>
                    <a:pt x="10053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25734649" name="object 19"/>
          <p:cNvSpPr/>
          <p:nvPr/>
        </p:nvSpPr>
        <p:spPr bwMode="auto">
          <a:xfrm>
            <a:off x="1409636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fill="norm" stroke="1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905243237" name="object 20"/>
          <p:cNvSpPr txBox="1"/>
          <p:nvPr/>
        </p:nvSpPr>
        <p:spPr bwMode="auto">
          <a:xfrm flipH="0" flipV="0">
            <a:off x="886226" y="1497725"/>
            <a:ext cx="19576143" cy="952664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40">
                <a:solidFill>
                  <a:srgbClr val="8F00FF"/>
                </a:solidFill>
                <a:latin typeface="Trebuchet MS"/>
                <a:cs typeface="Trebuchet MS"/>
              </a:rPr>
              <a:t>ЦЕННОСТНОЕ ПРЕДЛОЖЕНИЕ ПРОЕКТА </a:t>
            </a:r>
            <a:endParaRPr sz="5900">
              <a:latin typeface="Trebuchet MS"/>
              <a:cs typeface="Trebuchet MS"/>
            </a:endParaRPr>
          </a:p>
        </p:txBody>
      </p:sp>
      <p:graphicFrame>
        <p:nvGraphicFramePr>
          <p:cNvPr id="2079349579" name="Таблица 21"/>
          <p:cNvGraphicFramePr>
            <a:graphicFrameLocks xmlns:a="http://schemas.openxmlformats.org/drawingml/2006/main"/>
          </p:cNvGraphicFramePr>
          <p:nvPr/>
        </p:nvGraphicFramePr>
        <p:xfrm>
          <a:off x="1792650" y="2437690"/>
          <a:ext cx="10053319" cy="2682240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{93296810-A885-4BE3-A3E7-6D5BEEA58F35}</a:tableStyleId>
              </a:tblPr>
              <a:tblGrid>
                <a:gridCol w="589308"/>
                <a:gridCol w="6121533"/>
                <a:gridCol w="8897457"/>
              </a:tblGrid>
              <a:tr h="181270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№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600">
                          <a:solidFill>
                            <a:schemeClr val="tx1"/>
                          </a:solidFill>
                        </a:rPr>
                        <a:t>КАКИЕ ВЫГОДЫ ХОЧЕТ ПОЛУЧИТЬ КЛИЕНТ?</a:t>
                      </a:r>
                      <a:endParaRPr sz="2600"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600">
                          <a:solidFill>
                            <a:schemeClr val="tx1"/>
                          </a:solidFill>
                        </a:rPr>
                        <a:t>КАК НАШ ПРОДУКТ УДОВЛЕТВОРЯЕТ ПОТРЕБНОСТИ КЛИЕНТА?</a:t>
                      </a:r>
                      <a:endParaRPr sz="2600"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1251674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1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2600" b="0" i="0" u="none" strike="noStrike" cap="none" spc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Быстрое и эффективное освоение языка и культуры.</a:t>
                      </a:r>
                      <a:endParaRPr sz="2600"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2600" b="0" i="0" u="none" strike="noStrike" cap="none" spc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Предоставляет комплексный, интуитивно понятный и многофункциональный обучающий продукт.</a:t>
                      </a:r>
                      <a:endParaRPr sz="2600"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1251674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2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2600" b="0" i="0" u="none" strike="noStrike" cap="none" spc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Возможность реального общения и культурного обмена.</a:t>
                      </a:r>
                      <a:endParaRPr sz="2600"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2600" b="0" i="0" u="none" strike="noStrike" cap="none" spc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Гарантирует доступ к живому общению с носителями и профессионалами.</a:t>
                      </a:r>
                      <a:endParaRPr sz="2600"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1251674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3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2600" b="0" i="0" u="none" strike="noStrike" cap="none" spc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Доступ к проверенной и глубокой информации об уникальном регионе.</a:t>
                      </a:r>
                      <a:endParaRPr sz="2600"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2600" b="0" i="0" u="none" strike="noStrike" cap="none" spc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Обеспечивает постоянное обновление и пополнение контента.</a:t>
                      </a:r>
                      <a:endParaRPr sz="2600"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1251674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4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2600" b="0" i="0" u="none" strike="noStrike" cap="none" spc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Удовольствие от удобного, интерактивного и современного образовательного формата.</a:t>
                      </a:r>
                      <a:endParaRPr sz="2600"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2600" b="0" i="0" u="none" strike="noStrike" cap="none" spc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 Создаёт дружелюбную и поддерживающую среду обучения.</a:t>
                      </a:r>
                      <a:endParaRPr sz="2600"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1251674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5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2600" b="0" i="0" u="none" strike="noStrike" cap="none" spc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Чувство сопричастности к сохранению и развитию культурного наследия.</a:t>
                      </a:r>
                      <a:endParaRPr sz="2600"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2600" b="0" i="0" u="none" strike="noStrike" cap="none" spc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Продвигает культурные ценности и способствует их сохранению с помощью современных технологий.</a:t>
                      </a:r>
                      <a:endParaRPr sz="2600"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1014833716" name="TextBox 22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№3</a:t>
            </a:r>
            <a:endParaRPr/>
          </a:p>
        </p:txBody>
      </p:sp>
      <p:grpSp>
        <p:nvGrpSpPr>
          <p:cNvPr id="181581989" name="Группа 23"/>
          <p:cNvGrpSpPr/>
          <p:nvPr/>
        </p:nvGrpSpPr>
        <p:grpSpPr bwMode="auto">
          <a:xfrm>
            <a:off x="13796465" y="116530"/>
            <a:ext cx="6315603" cy="1381196"/>
            <a:chOff x="11522297" y="116529"/>
            <a:chExt cx="8589772" cy="1910295"/>
          </a:xfrm>
        </p:grpSpPr>
        <p:pic>
          <p:nvPicPr>
            <p:cNvPr id="2145207574" name="Рисунок 30"/>
            <p:cNvPicPr>
              <a:picLocks noChangeAspect="1"/>
            </p:cNvPicPr>
            <p:nvPr/>
          </p:nvPicPr>
          <p:blipFill>
            <a:blip r:embed="rId2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146419841" name="Picture 2" descr="Picture background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606908528" name="Рисунок 3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865283" y="1497725"/>
            <a:ext cx="10877981" cy="973788"/>
          </a:xfrm>
          <a:prstGeom prst="rect">
            <a:avLst/>
          </a:prstGeom>
        </p:spPr>
        <p:txBody>
          <a:bodyPr vert="horz" wrap="square" lIns="36000" tIns="90170" rIns="36000" bIns="36000" rtlCol="0">
            <a:spAutoFit/>
          </a:bodyPr>
          <a:lstStyle/>
          <a:p>
            <a:pPr marL="12700" marR="5080" algn="just">
              <a:lnSpc>
                <a:spcPts val="6600"/>
              </a:lnSpc>
              <a:spcBef>
                <a:spcPts val="710"/>
              </a:spcBef>
              <a:defRPr/>
            </a:pPr>
            <a:r>
              <a:rPr sz="5900" b="1" spc="-45">
                <a:solidFill>
                  <a:srgbClr val="8F00FF"/>
                </a:solidFill>
                <a:latin typeface="Trebuchet MS"/>
                <a:cs typeface="Trebuchet MS"/>
              </a:rPr>
              <a:t>Р</a:t>
            </a:r>
            <a:r>
              <a:rPr lang="ru-RU" sz="5900" b="1" spc="-45">
                <a:solidFill>
                  <a:srgbClr val="8F00FF"/>
                </a:solidFill>
                <a:latin typeface="Trebuchet MS"/>
                <a:cs typeface="Trebuchet MS"/>
              </a:rPr>
              <a:t>АЗРАБОТКА ПРОДУКТА</a:t>
            </a:r>
            <a:endParaRPr sz="5900">
              <a:latin typeface="Trebuchet MS"/>
              <a:cs typeface="Trebuchet MS"/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191172" y="2987675"/>
            <a:ext cx="6797675" cy="67976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 bwMode="auto">
          <a:xfrm>
            <a:off x="12169074" y="2179701"/>
            <a:ext cx="6976966" cy="71819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2795250" y="2451036"/>
            <a:ext cx="59028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spc="65">
                <a:highlight>
                  <a:srgbClr val="FFFF00"/>
                </a:highlight>
                <a:latin typeface="Microsoft Sans Serif"/>
                <a:cs typeface="Microsoft Sans Serif"/>
              </a:rPr>
              <a:t>АРХИТЕКТУРА НАШЕГО РЕШЕНИЯ</a:t>
            </a:r>
            <a:endParaRPr lang="ru-RU" sz="2400" b="1">
              <a:highlight>
                <a:srgbClr val="FFFF00"/>
              </a:highlight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865284" y="2451036"/>
            <a:ext cx="11303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Опишите суть предлагаемого Вами решения и его основной функционал</a:t>
            </a:r>
            <a:endParaRPr/>
          </a:p>
        </p:txBody>
      </p:sp>
      <p:sp>
        <p:nvSpPr>
          <p:cNvPr id="9" name="TextBox 8"/>
          <p:cNvSpPr txBox="1"/>
          <p:nvPr/>
        </p:nvSpPr>
        <p:spPr bwMode="auto">
          <a:xfrm>
            <a:off x="865284" y="3399778"/>
            <a:ext cx="1113690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7030A0"/>
                </a:solidFill>
                <a:latin typeface="Microsoft Sans Serif"/>
                <a:cs typeface="Microsoft Sans Serif"/>
              </a:rPr>
              <a:t>СУТЬ РЕШЕНИЯ: </a:t>
            </a:r>
            <a:endParaRPr/>
          </a:p>
          <a:p>
            <a:pPr>
              <a:defRPr/>
            </a:pPr>
            <a:endParaRPr lang="ru-RU" sz="3200" b="1">
              <a:solidFill>
                <a:srgbClr val="7030A0"/>
              </a:solidFill>
              <a:latin typeface="Microsoft Sans Serif"/>
              <a:cs typeface="Microsoft Sans Serif"/>
            </a:endParaRPr>
          </a:p>
          <a:p>
            <a:pPr>
              <a:defRPr/>
            </a:pPr>
            <a:endParaRPr lang="ru-RU" sz="3200" b="1">
              <a:solidFill>
                <a:srgbClr val="7030A0"/>
              </a:solidFill>
              <a:latin typeface="Microsoft Sans Serif"/>
              <a:cs typeface="Microsoft Sans Serif"/>
            </a:endParaRPr>
          </a:p>
          <a:p>
            <a:pPr>
              <a:defRPr/>
            </a:pPr>
            <a:r>
              <a:rPr lang="ru-RU" sz="3200" b="1">
                <a:solidFill>
                  <a:srgbClr val="7030A0"/>
                </a:solidFill>
                <a:latin typeface="Microsoft Sans Serif"/>
                <a:cs typeface="Microsoft Sans Serif"/>
              </a:rPr>
              <a:t>ОСНОВНОЙ ФУНКЦИОНАЛ:</a:t>
            </a:r>
            <a:endParaRPr/>
          </a:p>
          <a:p>
            <a:pPr>
              <a:defRPr/>
            </a:pPr>
            <a:r>
              <a:rPr lang="ru-RU" sz="3200">
                <a:solidFill>
                  <a:schemeClr val="tx1"/>
                </a:solidFill>
                <a:latin typeface="Microsoft Sans Serif"/>
                <a:cs typeface="Microsoft Sans Serif"/>
              </a:rPr>
              <a:t>1.</a:t>
            </a:r>
            <a:endParaRPr/>
          </a:p>
          <a:p>
            <a:pPr>
              <a:defRPr/>
            </a:pPr>
            <a:r>
              <a:rPr lang="ru-RU" sz="3200">
                <a:solidFill>
                  <a:schemeClr val="tx1"/>
                </a:solidFill>
                <a:latin typeface="Microsoft Sans Serif"/>
                <a:cs typeface="Microsoft Sans Serif"/>
              </a:rPr>
              <a:t>2.</a:t>
            </a:r>
            <a:endParaRPr/>
          </a:p>
          <a:p>
            <a:pPr>
              <a:defRPr/>
            </a:pPr>
            <a:r>
              <a:rPr lang="ru-RU" sz="3200">
                <a:solidFill>
                  <a:schemeClr val="tx1"/>
                </a:solidFill>
                <a:latin typeface="Microsoft Sans Serif"/>
                <a:cs typeface="Microsoft Sans Serif"/>
              </a:rPr>
              <a:t>3.</a:t>
            </a:r>
            <a:endParaRPr/>
          </a:p>
          <a:p>
            <a:pPr>
              <a:defRPr/>
            </a:pPr>
            <a:r>
              <a:rPr lang="ru-RU" sz="3200">
                <a:solidFill>
                  <a:schemeClr val="tx1"/>
                </a:solidFill>
                <a:latin typeface="Microsoft Sans Serif"/>
                <a:cs typeface="Microsoft Sans Serif"/>
              </a:rPr>
              <a:t>4.</a:t>
            </a:r>
            <a:endParaRPr/>
          </a:p>
          <a:p>
            <a:pPr>
              <a:defRPr/>
            </a:pPr>
            <a:r>
              <a:rPr lang="ru-RU" sz="3200">
                <a:solidFill>
                  <a:schemeClr val="tx1"/>
                </a:solidFill>
                <a:latin typeface="Microsoft Sans Serif"/>
                <a:cs typeface="Microsoft Sans Serif"/>
              </a:rPr>
              <a:t>5.</a:t>
            </a:r>
            <a:endParaRPr/>
          </a:p>
          <a:p>
            <a:pPr>
              <a:defRPr/>
            </a:pPr>
            <a:endParaRPr lang="ru-RU" sz="3200" b="1">
              <a:solidFill>
                <a:srgbClr val="7030A0"/>
              </a:solidFill>
              <a:latin typeface="Microsoft Sans Serif"/>
              <a:cs typeface="Microsoft Sans Serif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575052" y="437790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2060"/>
                </a:solidFill>
              </a:rPr>
              <a:t>Встреча с куратором</a:t>
            </a:r>
            <a:r>
              <a:rPr lang="en-US" sz="2400" b="1">
                <a:solidFill>
                  <a:srgbClr val="002060"/>
                </a:solidFill>
              </a:rPr>
              <a:t> </a:t>
            </a:r>
            <a:r>
              <a:rPr lang="ru-RU" sz="2400" b="1">
                <a:solidFill>
                  <a:srgbClr val="002060"/>
                </a:solidFill>
              </a:rPr>
              <a:t>№2</a:t>
            </a:r>
            <a:endParaRPr/>
          </a:p>
        </p:txBody>
      </p:sp>
      <p:grpSp>
        <p:nvGrpSpPr>
          <p:cNvPr id="6" name="Группа 5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10" name="Picture 2" descr="Picture background"/>
            <p:cNvPicPr>
              <a:picLocks noChangeAspect="1" noChangeArrowheads="1"/>
            </p:cNvPicPr>
            <p:nvPr/>
          </p:nvPicPr>
          <p:blipFill>
            <a:blip r:embed="rId4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 bwMode="auto">
          <a:xfrm>
            <a:off x="575052" y="44090"/>
            <a:ext cx="5101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B050"/>
                </a:solidFill>
              </a:rPr>
              <a:t>Встреча с наставником №2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730250" y="1386522"/>
            <a:ext cx="15341600" cy="970582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>
                <a:solidFill>
                  <a:srgbClr val="8F00FF"/>
                </a:solidFill>
                <a:latin typeface="Trebuchet MS"/>
                <a:cs typeface="Trebuchet MS"/>
              </a:rPr>
              <a:t>АНАЛИЗ ИЗМЕНЕНИЙ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557944" y="38051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№1</a:t>
            </a:r>
            <a:endParaRPr/>
          </a:p>
        </p:txBody>
      </p:sp>
      <p:sp>
        <p:nvSpPr>
          <p:cNvPr id="8" name="TextBox 7"/>
          <p:cNvSpPr txBox="1"/>
          <p:nvPr/>
        </p:nvSpPr>
        <p:spPr bwMode="auto">
          <a:xfrm>
            <a:off x="565318" y="382736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2060"/>
                </a:solidFill>
              </a:rPr>
              <a:t>Встреча с куратором №1</a:t>
            </a:r>
            <a:endParaRPr/>
          </a:p>
        </p:txBody>
      </p:sp>
      <p:grpSp>
        <p:nvGrpSpPr>
          <p:cNvPr id="9" name="Группа 8"/>
          <p:cNvGrpSpPr/>
          <p:nvPr/>
        </p:nvGrpSpPr>
        <p:grpSpPr bwMode="auto">
          <a:xfrm>
            <a:off x="12265976" y="116529"/>
            <a:ext cx="7611747" cy="1778910"/>
            <a:chOff x="11522297" y="116529"/>
            <a:chExt cx="8589772" cy="1910295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13" name="Picture 2" descr="Picture background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958679294" name=""/>
          <p:cNvSpPr txBox="1"/>
          <p:nvPr/>
        </p:nvSpPr>
        <p:spPr bwMode="auto">
          <a:xfrm flipH="0" flipV="0">
            <a:off x="565317" y="3132454"/>
            <a:ext cx="4418919" cy="63097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sz="2400"/>
              <a:t>— Технологические изменения:</a:t>
            </a:r>
            <a:endParaRPr sz="2400"/>
          </a:p>
          <a:p>
            <a:pPr algn="l">
              <a:defRPr/>
            </a:pPr>
            <a:endParaRPr sz="2400"/>
          </a:p>
          <a:p>
            <a:pPr algn="l">
              <a:defRPr/>
            </a:pPr>
            <a:r>
              <a:rPr sz="2400"/>
              <a:t>1. Активное развитие искусственного интеллекта и внедрение его в различные сферы (образование, медицина, промышленность).</a:t>
            </a:r>
            <a:endParaRPr sz="2400"/>
          </a:p>
          <a:p>
            <a:pPr algn="l">
              <a:defRPr/>
            </a:pPr>
            <a:endParaRPr sz="2400"/>
          </a:p>
          <a:p>
            <a:pPr algn="l">
              <a:defRPr/>
            </a:pPr>
            <a:r>
              <a:rPr sz="2400"/>
              <a:t>2. Массовый переход на цифровые госуслуги и развитие портала «Госуслуги».</a:t>
            </a:r>
            <a:endParaRPr sz="2400"/>
          </a:p>
          <a:p>
            <a:pPr algn="l">
              <a:defRPr/>
            </a:pPr>
            <a:endParaRPr sz="2400"/>
          </a:p>
          <a:p>
            <a:pPr algn="l">
              <a:defRPr/>
            </a:pPr>
            <a:r>
              <a:rPr sz="2400"/>
              <a:t>3. Увеличение инфраструктуры 5G, улучшение качества мобильного интернета и доступа к цифровым сервисам в регионах.</a:t>
            </a:r>
            <a:endParaRPr sz="2400"/>
          </a:p>
        </p:txBody>
      </p:sp>
      <p:sp>
        <p:nvSpPr>
          <p:cNvPr id="1444639326" name=""/>
          <p:cNvSpPr txBox="1"/>
          <p:nvPr/>
        </p:nvSpPr>
        <p:spPr bwMode="auto">
          <a:xfrm flipH="0" flipV="0">
            <a:off x="5469063" y="3243579"/>
            <a:ext cx="4596475" cy="52124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sz="2400"/>
              <a:t>— Экономические изменения:</a:t>
            </a:r>
            <a:endParaRPr sz="2400"/>
          </a:p>
          <a:p>
            <a:pPr algn="l">
              <a:defRPr/>
            </a:pPr>
            <a:endParaRPr sz="2400"/>
          </a:p>
          <a:p>
            <a:pPr algn="l">
              <a:defRPr/>
            </a:pPr>
            <a:r>
              <a:rPr sz="2400"/>
              <a:t>1. Укрепление импортозамещения и развитие производства отечественных технологий и продукции.</a:t>
            </a:r>
            <a:endParaRPr sz="2400"/>
          </a:p>
          <a:p>
            <a:pPr algn="l">
              <a:defRPr/>
            </a:pPr>
            <a:endParaRPr sz="2400"/>
          </a:p>
          <a:p>
            <a:pPr algn="l">
              <a:defRPr/>
            </a:pPr>
            <a:r>
              <a:rPr sz="2400"/>
              <a:t>2. Рост инвестиций в цифровую экономику и IT-сектор.</a:t>
            </a:r>
            <a:endParaRPr sz="2400"/>
          </a:p>
          <a:p>
            <a:pPr algn="l">
              <a:defRPr/>
            </a:pPr>
            <a:endParaRPr sz="2400"/>
          </a:p>
          <a:p>
            <a:pPr algn="l">
              <a:defRPr/>
            </a:pPr>
            <a:r>
              <a:rPr sz="2400"/>
              <a:t>3. Повышение роли малого и среднего бизнеса в региональном развитии, в том числе в Северном Кавказе.</a:t>
            </a:r>
            <a:endParaRPr sz="2400"/>
          </a:p>
        </p:txBody>
      </p:sp>
      <p:sp>
        <p:nvSpPr>
          <p:cNvPr id="778261277" name=""/>
          <p:cNvSpPr txBox="1"/>
          <p:nvPr/>
        </p:nvSpPr>
        <p:spPr bwMode="auto">
          <a:xfrm flipH="0" flipV="0">
            <a:off x="10563351" y="3132454"/>
            <a:ext cx="4076462" cy="59439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en-US" sz="24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— Социальные изменения:</a:t>
            </a:r>
            <a:endParaRPr sz="2400" b="0" i="0" u="none" strike="noStrike" cap="none" spc="0">
              <a:solidFill>
                <a:srgbClr val="000000"/>
              </a:solidFill>
              <a:latin typeface="Calibri"/>
              <a:cs typeface="Calibri"/>
            </a:endParaRPr>
          </a:p>
          <a:p>
            <a:pPr algn="l">
              <a:defRPr/>
            </a:pPr>
            <a:endParaRPr sz="2400" b="0" i="0" u="none" strike="noStrike" cap="none" spc="0">
              <a:solidFill>
                <a:srgbClr val="000000"/>
              </a:solidFill>
              <a:latin typeface="Calibri"/>
              <a:cs typeface="Calibri"/>
            </a:endParaRPr>
          </a:p>
          <a:p>
            <a:pPr algn="l">
              <a:defRPr/>
            </a:pPr>
            <a:r>
              <a:rPr lang="en-US" sz="24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1. Рост интереса к сохранению культурных традиций и развитию региональной идентичности.</a:t>
            </a:r>
            <a:endParaRPr lang="en-US" sz="2400" b="0" i="0" u="none" strike="noStrike" cap="none" spc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l">
              <a:defRPr/>
            </a:pPr>
            <a:endParaRPr lang="en-US" sz="2400" b="0" i="0" u="none" strike="noStrike" cap="none" spc="0">
              <a:solidFill>
                <a:srgbClr val="000000"/>
              </a:solidFill>
              <a:latin typeface="Calibri"/>
              <a:cs typeface="Calibri"/>
            </a:endParaRPr>
          </a:p>
          <a:p>
            <a:pPr algn="l">
              <a:defRPr/>
            </a:pPr>
            <a:r>
              <a:rPr lang="en-US" sz="24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2. Расширение возможностей дистанционного образования и удалённой работы.</a:t>
            </a:r>
            <a:endParaRPr lang="en-US" sz="2400" b="0" i="0" u="none" strike="noStrike" cap="none" spc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l">
              <a:defRPr/>
            </a:pPr>
            <a:endParaRPr lang="en-US" sz="2400" b="0" i="0" u="none" strike="noStrike" cap="none" spc="0">
              <a:solidFill>
                <a:srgbClr val="000000"/>
              </a:solidFill>
              <a:latin typeface="Calibri"/>
              <a:cs typeface="Calibri"/>
            </a:endParaRPr>
          </a:p>
          <a:p>
            <a:pPr algn="l">
              <a:defRPr/>
            </a:pPr>
            <a:r>
              <a:rPr lang="en-US" sz="24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3. Повышение роли цифровых технологий в культурном обмене и коммуникациях между регионами.</a:t>
            </a:r>
            <a:endParaRPr sz="2400" b="0" i="0" u="none" strike="noStrike" cap="none" spc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64568431" name=""/>
          <p:cNvSpPr txBox="1"/>
          <p:nvPr/>
        </p:nvSpPr>
        <p:spPr bwMode="auto">
          <a:xfrm flipH="0" flipV="0">
            <a:off x="15289249" y="2941954"/>
            <a:ext cx="4363884" cy="63097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sz="2400"/>
              <a:t>— Изменения в сфере/отрасли культуры и образования:</a:t>
            </a:r>
            <a:endParaRPr sz="2400"/>
          </a:p>
          <a:p>
            <a:pPr algn="l">
              <a:defRPr/>
            </a:pPr>
            <a:endParaRPr sz="2400"/>
          </a:p>
          <a:p>
            <a:pPr algn="l">
              <a:defRPr/>
            </a:pPr>
            <a:r>
              <a:rPr sz="2400"/>
              <a:t>1. Внедрение цифровых образовательных платформ и программ для изучения языков и культур коренных народов.</a:t>
            </a:r>
            <a:endParaRPr sz="2400"/>
          </a:p>
          <a:p>
            <a:pPr algn="l">
              <a:defRPr/>
            </a:pPr>
            <a:endParaRPr sz="2400"/>
          </a:p>
          <a:p>
            <a:pPr algn="l">
              <a:defRPr/>
            </a:pPr>
            <a:r>
              <a:rPr sz="2400"/>
              <a:t>2. Рост поддержки проектов по сохранению культурного наследия со стороны государства и общественных организаций.</a:t>
            </a:r>
            <a:endParaRPr sz="2400"/>
          </a:p>
          <a:p>
            <a:pPr algn="l">
              <a:defRPr/>
            </a:pPr>
            <a:endParaRPr sz="2400"/>
          </a:p>
          <a:p>
            <a:pPr algn="l">
              <a:defRPr/>
            </a:pPr>
            <a:r>
              <a:rPr sz="2400"/>
              <a:t>3. Интеграция мультимедийных и интерактивных технологий в образовательный процесс.</a:t>
            </a:r>
            <a:endParaRPr sz="2400"/>
          </a:p>
        </p:txBody>
      </p:sp>
      <p:sp>
        <p:nvSpPr>
          <p:cNvPr id="898597318" name=""/>
          <p:cNvSpPr txBox="1"/>
          <p:nvPr/>
        </p:nvSpPr>
        <p:spPr bwMode="auto">
          <a:xfrm flipH="0" flipV="0">
            <a:off x="557943" y="3132454"/>
            <a:ext cx="4418919" cy="63097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sz="2400"/>
              <a:t>— Технологические изменения:</a:t>
            </a:r>
            <a:endParaRPr sz="2400"/>
          </a:p>
          <a:p>
            <a:pPr algn="l">
              <a:defRPr/>
            </a:pPr>
            <a:endParaRPr sz="2400"/>
          </a:p>
          <a:p>
            <a:pPr algn="l">
              <a:defRPr/>
            </a:pPr>
            <a:r>
              <a:rPr sz="2400"/>
              <a:t>1. Активное развитие искусственного интеллекта и внедрение его в различные сферы (образование, медицина, промышленность).</a:t>
            </a:r>
            <a:endParaRPr sz="2400"/>
          </a:p>
          <a:p>
            <a:pPr algn="l">
              <a:defRPr/>
            </a:pPr>
            <a:endParaRPr sz="2400"/>
          </a:p>
          <a:p>
            <a:pPr algn="l">
              <a:defRPr/>
            </a:pPr>
            <a:r>
              <a:rPr sz="2400"/>
              <a:t>2. Массовый переход на цифровые госуслуги и развитие портала «Госуслуги».</a:t>
            </a:r>
            <a:endParaRPr sz="2400"/>
          </a:p>
          <a:p>
            <a:pPr algn="l">
              <a:defRPr/>
            </a:pPr>
            <a:endParaRPr sz="2400"/>
          </a:p>
          <a:p>
            <a:pPr algn="l">
              <a:defRPr/>
            </a:pPr>
            <a:r>
              <a:rPr sz="2400"/>
              <a:t>3. Увеличение инфраструктуры 5G, улучшение качества мобильного интернета и доступа к цифровым сервисам в регионах.</a:t>
            </a:r>
            <a:endParaRPr sz="2400"/>
          </a:p>
        </p:txBody>
      </p:sp>
      <p:sp>
        <p:nvSpPr>
          <p:cNvPr id="1572436949" name=""/>
          <p:cNvSpPr txBox="1"/>
          <p:nvPr/>
        </p:nvSpPr>
        <p:spPr bwMode="auto">
          <a:xfrm flipH="0" flipV="0">
            <a:off x="5461689" y="3243579"/>
            <a:ext cx="4596475" cy="52124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sz="2400"/>
              <a:t>— Экономические изменения:</a:t>
            </a:r>
            <a:endParaRPr sz="2400"/>
          </a:p>
          <a:p>
            <a:pPr algn="l">
              <a:defRPr/>
            </a:pPr>
            <a:endParaRPr sz="2400"/>
          </a:p>
          <a:p>
            <a:pPr algn="l">
              <a:defRPr/>
            </a:pPr>
            <a:r>
              <a:rPr sz="2400"/>
              <a:t>1. Укрепление импортозамещения и развитие производства отечественных технологий и продукции.</a:t>
            </a:r>
            <a:endParaRPr sz="2400"/>
          </a:p>
          <a:p>
            <a:pPr algn="l">
              <a:defRPr/>
            </a:pPr>
            <a:endParaRPr sz="2400"/>
          </a:p>
          <a:p>
            <a:pPr algn="l">
              <a:defRPr/>
            </a:pPr>
            <a:r>
              <a:rPr sz="2400"/>
              <a:t>2. Рост инвестиций в цифровую экономику и IT-сектор.</a:t>
            </a:r>
            <a:endParaRPr sz="2400"/>
          </a:p>
          <a:p>
            <a:pPr algn="l">
              <a:defRPr/>
            </a:pPr>
            <a:endParaRPr sz="2400"/>
          </a:p>
          <a:p>
            <a:pPr algn="l">
              <a:defRPr/>
            </a:pPr>
            <a:r>
              <a:rPr sz="2400"/>
              <a:t>3. Повышение роли малого и среднего бизнеса в региональном развитии, в том числе в Северном Кавказе.</a:t>
            </a:r>
            <a:endParaRPr sz="2400"/>
          </a:p>
        </p:txBody>
      </p:sp>
      <p:sp>
        <p:nvSpPr>
          <p:cNvPr id="1081306883" name=""/>
          <p:cNvSpPr txBox="1"/>
          <p:nvPr/>
        </p:nvSpPr>
        <p:spPr bwMode="auto">
          <a:xfrm flipH="0" flipV="0">
            <a:off x="10563351" y="3124834"/>
            <a:ext cx="4076462" cy="59439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en-US" sz="24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— Социальные изменения:</a:t>
            </a:r>
            <a:endParaRPr sz="2400" b="0" i="0" u="none" strike="noStrike" cap="none" spc="0">
              <a:solidFill>
                <a:srgbClr val="000000"/>
              </a:solidFill>
              <a:latin typeface="Calibri"/>
              <a:cs typeface="Calibri"/>
            </a:endParaRPr>
          </a:p>
          <a:p>
            <a:pPr algn="l">
              <a:defRPr/>
            </a:pPr>
            <a:endParaRPr sz="2400" b="0" i="0" u="none" strike="noStrike" cap="none" spc="0">
              <a:solidFill>
                <a:srgbClr val="000000"/>
              </a:solidFill>
              <a:latin typeface="Calibri"/>
              <a:cs typeface="Calibri"/>
            </a:endParaRPr>
          </a:p>
          <a:p>
            <a:pPr algn="l">
              <a:defRPr/>
            </a:pPr>
            <a:r>
              <a:rPr lang="en-US" sz="24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1. Рост интереса к сохранению культурных традиций и развитию региональной идентичности.</a:t>
            </a:r>
            <a:endParaRPr lang="en-US" sz="2400" b="0" i="0" u="none" strike="noStrike" cap="none" spc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l">
              <a:defRPr/>
            </a:pPr>
            <a:endParaRPr lang="en-US" sz="2400" b="0" i="0" u="none" strike="noStrike" cap="none" spc="0">
              <a:solidFill>
                <a:srgbClr val="000000"/>
              </a:solidFill>
              <a:latin typeface="Calibri"/>
              <a:cs typeface="Calibri"/>
            </a:endParaRPr>
          </a:p>
          <a:p>
            <a:pPr algn="l">
              <a:defRPr/>
            </a:pPr>
            <a:r>
              <a:rPr lang="en-US" sz="24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2. Расширение возможностей дистанционного образования и удалённой работы.</a:t>
            </a:r>
            <a:endParaRPr lang="en-US" sz="2400" b="0" i="0" u="none" strike="noStrike" cap="none" spc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l">
              <a:defRPr/>
            </a:pPr>
            <a:endParaRPr lang="en-US" sz="2400" b="0" i="0" u="none" strike="noStrike" cap="none" spc="0">
              <a:solidFill>
                <a:srgbClr val="000000"/>
              </a:solidFill>
              <a:latin typeface="Calibri"/>
              <a:cs typeface="Calibri"/>
            </a:endParaRPr>
          </a:p>
          <a:p>
            <a:pPr algn="l">
              <a:defRPr/>
            </a:pPr>
            <a:r>
              <a:rPr lang="en-US" sz="24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3. Повышение роли цифровых технологий в культурном обмене и коммуникациях между регионами.</a:t>
            </a:r>
            <a:endParaRPr sz="2400" b="0" i="0" u="none" strike="noStrike" cap="none" spc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46715086" name=""/>
          <p:cNvSpPr txBox="1"/>
          <p:nvPr/>
        </p:nvSpPr>
        <p:spPr bwMode="auto">
          <a:xfrm flipH="0" flipV="0">
            <a:off x="557943" y="3124834"/>
            <a:ext cx="4418919" cy="63097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sz="2400"/>
              <a:t>— Технологические изменения:</a:t>
            </a:r>
            <a:endParaRPr sz="2400"/>
          </a:p>
          <a:p>
            <a:pPr algn="l">
              <a:defRPr/>
            </a:pPr>
            <a:endParaRPr sz="2400"/>
          </a:p>
          <a:p>
            <a:pPr algn="l">
              <a:defRPr/>
            </a:pPr>
            <a:r>
              <a:rPr sz="2400"/>
              <a:t>1. Активное развитие искусственного интеллекта и внедрение его в различные сферы (образование, медицина, промышленность).</a:t>
            </a:r>
            <a:endParaRPr sz="2400"/>
          </a:p>
          <a:p>
            <a:pPr algn="l">
              <a:defRPr/>
            </a:pPr>
            <a:endParaRPr sz="2400"/>
          </a:p>
          <a:p>
            <a:pPr algn="l">
              <a:defRPr/>
            </a:pPr>
            <a:r>
              <a:rPr sz="2400"/>
              <a:t>2. Массовый переход на цифровые госуслуги и развитие портала «Госуслуги».</a:t>
            </a:r>
            <a:endParaRPr sz="2400"/>
          </a:p>
          <a:p>
            <a:pPr algn="l">
              <a:defRPr/>
            </a:pPr>
            <a:endParaRPr sz="2400"/>
          </a:p>
          <a:p>
            <a:pPr algn="l">
              <a:defRPr/>
            </a:pPr>
            <a:r>
              <a:rPr sz="2400"/>
              <a:t>3. Увеличение инфраструктуры 5G, улучшение качества мобильного интернета и доступа к цифровым сервисам в регионах.</a:t>
            </a:r>
            <a:endParaRPr sz="2400"/>
          </a:p>
        </p:txBody>
      </p:sp>
      <p:sp>
        <p:nvSpPr>
          <p:cNvPr id="880737847" name=""/>
          <p:cNvSpPr txBox="1"/>
          <p:nvPr/>
        </p:nvSpPr>
        <p:spPr bwMode="auto">
          <a:xfrm flipH="0" flipV="0">
            <a:off x="5461689" y="3235959"/>
            <a:ext cx="4596475" cy="52124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sz="2400"/>
              <a:t>— Экономические изменения:</a:t>
            </a:r>
            <a:endParaRPr sz="2400"/>
          </a:p>
          <a:p>
            <a:pPr algn="l">
              <a:defRPr/>
            </a:pPr>
            <a:endParaRPr sz="2400"/>
          </a:p>
          <a:p>
            <a:pPr algn="l">
              <a:defRPr/>
            </a:pPr>
            <a:r>
              <a:rPr sz="2400"/>
              <a:t>1. Укрепление импортозамещения и развитие производства отечественных технологий и продукции.</a:t>
            </a:r>
            <a:endParaRPr sz="2400"/>
          </a:p>
          <a:p>
            <a:pPr algn="l">
              <a:defRPr/>
            </a:pPr>
            <a:endParaRPr sz="2400"/>
          </a:p>
          <a:p>
            <a:pPr algn="l">
              <a:defRPr/>
            </a:pPr>
            <a:r>
              <a:rPr sz="2400"/>
              <a:t>2. Рост инвестиций в цифровую экономику и IT-сектор.</a:t>
            </a:r>
            <a:endParaRPr sz="2400"/>
          </a:p>
          <a:p>
            <a:pPr algn="l">
              <a:defRPr/>
            </a:pPr>
            <a:endParaRPr sz="2400"/>
          </a:p>
          <a:p>
            <a:pPr algn="l">
              <a:defRPr/>
            </a:pPr>
            <a:r>
              <a:rPr sz="2400"/>
              <a:t>3. Повышение роли малого и среднего бизнеса в региональном развитии, в том числе в Северном Кавказе.</a:t>
            </a:r>
            <a:endParaRPr sz="2400"/>
          </a:p>
        </p:txBody>
      </p:sp>
      <p:pic>
        <p:nvPicPr>
          <p:cNvPr id="1923905880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6163" y="0"/>
            <a:ext cx="20118749" cy="113275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17758" y="961426"/>
            <a:ext cx="4412615" cy="170180"/>
            <a:chOff x="17758" y="961426"/>
            <a:chExt cx="441261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1775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605206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92654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fill="norm" stroke="1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50857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fill="norm" stroke="1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34044" y="961426"/>
              <a:ext cx="2096135" cy="170180"/>
            </a:xfrm>
            <a:custGeom>
              <a:avLst/>
              <a:gdLst/>
              <a:ahLst/>
              <a:cxnLst/>
              <a:rect l="l" t="t" r="r" b="b"/>
              <a:pathLst>
                <a:path w="2096135" h="170180" fill="norm" stroke="1" extrusionOk="0">
                  <a:moveTo>
                    <a:pt x="209575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2095758" y="170120"/>
                  </a:lnTo>
                  <a:lnTo>
                    <a:pt x="2095758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75117" y="10832026"/>
            <a:ext cx="4021454" cy="476884"/>
            <a:chOff x="10075117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751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8573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106985" y="10832026"/>
            <a:ext cx="3997325" cy="476884"/>
            <a:chOff x="16106985" y="10832026"/>
            <a:chExt cx="3997325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10698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117594" y="10832026"/>
              <a:ext cx="1986914" cy="476884"/>
            </a:xfrm>
            <a:custGeom>
              <a:avLst/>
              <a:gdLst/>
              <a:ahLst/>
              <a:cxnLst/>
              <a:rect l="l" t="t" r="r" b="b"/>
              <a:pathLst>
                <a:path w="1986915" h="476884" fill="norm" stroke="1" extrusionOk="0">
                  <a:moveTo>
                    <a:pt x="1986494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1986494" y="476529"/>
                  </a:lnTo>
                  <a:lnTo>
                    <a:pt x="1986494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24145" y="10832026"/>
            <a:ext cx="10053319" cy="476884"/>
            <a:chOff x="24145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5811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45384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fill="norm" stroke="1" extrusionOk="0">
                  <a:moveTo>
                    <a:pt x="201311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11" y="476529"/>
                  </a:lnTo>
                  <a:lnTo>
                    <a:pt x="201311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3477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24142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fill="norm" stroke="1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fill="norm" stroke="1" extrusionOk="0">
                  <a:moveTo>
                    <a:pt x="10053091" y="0"/>
                  </a:moveTo>
                  <a:lnTo>
                    <a:pt x="8042478" y="0"/>
                  </a:lnTo>
                  <a:lnTo>
                    <a:pt x="8042478" y="476529"/>
                  </a:lnTo>
                  <a:lnTo>
                    <a:pt x="10053091" y="476529"/>
                  </a:lnTo>
                  <a:lnTo>
                    <a:pt x="10053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9636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fill="norm" stroke="1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86226" y="1497725"/>
            <a:ext cx="1495702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40">
                <a:solidFill>
                  <a:srgbClr val="8F00FF"/>
                </a:solidFill>
                <a:latin typeface="Trebuchet MS"/>
                <a:cs typeface="Trebuchet MS"/>
              </a:rPr>
              <a:t>ТЕХНОЛОГИЧЕСКОЕ ЯДРО ПРОЕКТА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879876" y="2430832"/>
            <a:ext cx="137441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i="1" spc="-65">
                <a:latin typeface="Microsoft Sans Serif"/>
                <a:cs typeface="Microsoft Sans Serif"/>
              </a:rPr>
              <a:t>Опишите технологическое ядро вашего решения – за счет какой технологии улучшается / приобретает новые характеристики продукт / решение. </a:t>
            </a:r>
            <a:br>
              <a:rPr lang="ru-RU" sz="2400" i="1" spc="-65">
                <a:latin typeface="Microsoft Sans Serif"/>
                <a:cs typeface="Microsoft Sans Serif"/>
              </a:rPr>
            </a:br>
            <a:r>
              <a:rPr lang="ru-RU" sz="2400" i="1" spc="-65">
                <a:latin typeface="Microsoft Sans Serif"/>
                <a:cs typeface="Microsoft Sans Serif"/>
              </a:rPr>
              <a:t>Укажите к какой сквозной технологии относится. </a:t>
            </a:r>
            <a:endParaRPr sz="1600" i="1"/>
          </a:p>
        </p:txBody>
      </p:sp>
      <p:sp>
        <p:nvSpPr>
          <p:cNvPr id="21" name="TextBox 20"/>
          <p:cNvSpPr txBox="1"/>
          <p:nvPr/>
        </p:nvSpPr>
        <p:spPr bwMode="auto">
          <a:xfrm>
            <a:off x="861503" y="4033907"/>
            <a:ext cx="11136905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7030A0"/>
                </a:solidFill>
                <a:latin typeface="Microsoft Sans Serif"/>
                <a:cs typeface="Microsoft Sans Serif"/>
              </a:rPr>
              <a:t>ТЕХНИЧЕСКАЯ ОСНОВА ПРОДУКТА:</a:t>
            </a:r>
            <a:endParaRPr/>
          </a:p>
          <a:p>
            <a:pPr>
              <a:defRPr/>
            </a:pPr>
            <a:r>
              <a:rPr lang="ru-RU" sz="3200">
                <a:solidFill>
                  <a:schemeClr val="tx1"/>
                </a:solidFill>
                <a:latin typeface="Microsoft Sans Serif"/>
                <a:cs typeface="Microsoft Sans Serif"/>
              </a:rPr>
              <a:t>1.</a:t>
            </a:r>
            <a:endParaRPr/>
          </a:p>
          <a:p>
            <a:pPr>
              <a:defRPr/>
            </a:pPr>
            <a:r>
              <a:rPr lang="ru-RU" sz="3200">
                <a:solidFill>
                  <a:schemeClr val="tx1"/>
                </a:solidFill>
                <a:latin typeface="Microsoft Sans Serif"/>
                <a:cs typeface="Microsoft Sans Serif"/>
              </a:rPr>
              <a:t>2.</a:t>
            </a:r>
            <a:endParaRPr/>
          </a:p>
          <a:p>
            <a:pPr>
              <a:defRPr/>
            </a:pPr>
            <a:r>
              <a:rPr lang="ru-RU" sz="3200">
                <a:solidFill>
                  <a:schemeClr val="tx1"/>
                </a:solidFill>
                <a:latin typeface="Microsoft Sans Serif"/>
                <a:cs typeface="Microsoft Sans Serif"/>
              </a:rPr>
              <a:t>3.</a:t>
            </a:r>
            <a:endParaRPr/>
          </a:p>
          <a:p>
            <a:pPr>
              <a:defRPr/>
            </a:pPr>
            <a:r>
              <a:rPr lang="ru-RU" sz="3200">
                <a:solidFill>
                  <a:schemeClr val="tx1"/>
                </a:solidFill>
                <a:latin typeface="Microsoft Sans Serif"/>
                <a:cs typeface="Microsoft Sans Serif"/>
              </a:rPr>
              <a:t>4.</a:t>
            </a:r>
            <a:endParaRPr/>
          </a:p>
          <a:p>
            <a:pPr>
              <a:defRPr/>
            </a:pPr>
            <a:r>
              <a:rPr lang="ru-RU" sz="3200">
                <a:solidFill>
                  <a:schemeClr val="tx1"/>
                </a:solidFill>
                <a:latin typeface="Microsoft Sans Serif"/>
                <a:cs typeface="Microsoft Sans Serif"/>
              </a:rPr>
              <a:t>5.</a:t>
            </a:r>
            <a:endParaRPr/>
          </a:p>
          <a:p>
            <a:pPr>
              <a:defRPr/>
            </a:pPr>
            <a:endParaRPr lang="ru-RU" sz="320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>
              <a:defRPr/>
            </a:pPr>
            <a:r>
              <a:rPr lang="ru-RU" sz="3200" b="1">
                <a:solidFill>
                  <a:srgbClr val="7030A0"/>
                </a:solidFill>
                <a:latin typeface="Microsoft Sans Serif"/>
                <a:cs typeface="Microsoft Sans Serif"/>
              </a:rPr>
              <a:t>СКВОЗНАЯ ТЕХНОЛОГИЯ:</a:t>
            </a:r>
            <a:endParaRPr/>
          </a:p>
          <a:p>
            <a:pPr>
              <a:defRPr/>
            </a:pPr>
            <a:r>
              <a:rPr lang="ru-RU" sz="3200">
                <a:solidFill>
                  <a:schemeClr val="tx1"/>
                </a:solidFill>
                <a:latin typeface="Microsoft Sans Serif"/>
                <a:cs typeface="Microsoft Sans Serif"/>
              </a:rPr>
              <a:t>Текст</a:t>
            </a:r>
            <a:endParaRPr/>
          </a:p>
          <a:p>
            <a:pPr>
              <a:defRPr/>
            </a:pPr>
            <a:endParaRPr lang="ru-RU" sz="3200" b="1">
              <a:solidFill>
                <a:srgbClr val="7030A0"/>
              </a:solidFill>
              <a:latin typeface="Microsoft Sans Serif"/>
              <a:cs typeface="Microsoft Sans Serif"/>
            </a:endParaRPr>
          </a:p>
          <a:p>
            <a:pPr>
              <a:defRPr/>
            </a:pPr>
            <a:endParaRPr lang="ru-RU" sz="3200">
              <a:solidFill>
                <a:schemeClr val="tx1"/>
              </a:solidFill>
              <a:latin typeface="Microsoft Sans Serif"/>
              <a:cs typeface="Microsoft Sans Serif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12265631" y="3220036"/>
            <a:ext cx="6976966" cy="71819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rcRect l="0" t="20528" r="0" b="0"/>
          <a:stretch/>
        </p:blipFill>
        <p:spPr bwMode="auto">
          <a:xfrm>
            <a:off x="12191172" y="4383113"/>
            <a:ext cx="6797675" cy="540223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 bwMode="auto">
          <a:xfrm>
            <a:off x="557944" y="38051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2060"/>
                </a:solidFill>
              </a:rPr>
              <a:t>Встреча с куратором №1</a:t>
            </a:r>
            <a:endParaRPr/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12504825" y="3491371"/>
            <a:ext cx="59028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spc="65">
                <a:latin typeface="Microsoft Sans Serif"/>
                <a:cs typeface="Microsoft Sans Serif"/>
              </a:rPr>
              <a:t>АРХИТЕКТУРА НАШЕГО РЕШЕНИЯ</a:t>
            </a:r>
            <a:endParaRPr lang="ru-RU" sz="2400" b="1"/>
          </a:p>
        </p:txBody>
      </p:sp>
      <p:grpSp>
        <p:nvGrpSpPr>
          <p:cNvPr id="23" name="Группа 22"/>
          <p:cNvGrpSpPr/>
          <p:nvPr/>
        </p:nvGrpSpPr>
        <p:grpSpPr bwMode="auto">
          <a:xfrm>
            <a:off x="13364417" y="116529"/>
            <a:ext cx="6747651" cy="1407471"/>
            <a:chOff x="11522297" y="116529"/>
            <a:chExt cx="8589772" cy="1910295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29" name="Picture 2" descr="Picture background"/>
            <p:cNvPicPr>
              <a:picLocks noChangeAspect="1" noChangeArrowheads="1"/>
            </p:cNvPicPr>
            <p:nvPr/>
          </p:nvPicPr>
          <p:blipFill>
            <a:blip r:embed="rId4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 bwMode="auto">
          <a:xfrm>
            <a:off x="544589" y="468793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5">
                    <a:lumMod val="75000"/>
                  </a:schemeClr>
                </a:solidFill>
              </a:rPr>
              <a:t>Встреча с экспертом №4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17758" y="961426"/>
            <a:ext cx="4412615" cy="170180"/>
            <a:chOff x="17758" y="961426"/>
            <a:chExt cx="441261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1775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605206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92654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fill="norm" stroke="1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50857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fill="norm" stroke="1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34044" y="961426"/>
              <a:ext cx="2096135" cy="170180"/>
            </a:xfrm>
            <a:custGeom>
              <a:avLst/>
              <a:gdLst/>
              <a:ahLst/>
              <a:cxnLst/>
              <a:rect l="l" t="t" r="r" b="b"/>
              <a:pathLst>
                <a:path w="2096135" h="170180" fill="norm" stroke="1" extrusionOk="0">
                  <a:moveTo>
                    <a:pt x="209575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2095758" y="170120"/>
                  </a:lnTo>
                  <a:lnTo>
                    <a:pt x="2095758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75117" y="10832026"/>
            <a:ext cx="4021454" cy="476884"/>
            <a:chOff x="10075117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751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8573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106985" y="10832026"/>
            <a:ext cx="3997325" cy="476884"/>
            <a:chOff x="16106985" y="10832026"/>
            <a:chExt cx="3997325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10698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117594" y="10832026"/>
              <a:ext cx="1986914" cy="476884"/>
            </a:xfrm>
            <a:custGeom>
              <a:avLst/>
              <a:gdLst/>
              <a:ahLst/>
              <a:cxnLst/>
              <a:rect l="l" t="t" r="r" b="b"/>
              <a:pathLst>
                <a:path w="1986915" h="476884" fill="norm" stroke="1" extrusionOk="0">
                  <a:moveTo>
                    <a:pt x="1986494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1986494" y="476529"/>
                  </a:lnTo>
                  <a:lnTo>
                    <a:pt x="1986494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24145" y="10832026"/>
            <a:ext cx="10053319" cy="476884"/>
            <a:chOff x="24145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5811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45384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fill="norm" stroke="1" extrusionOk="0">
                  <a:moveTo>
                    <a:pt x="201311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11" y="476529"/>
                  </a:lnTo>
                  <a:lnTo>
                    <a:pt x="201311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3477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24142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fill="norm" stroke="1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fill="norm" stroke="1" extrusionOk="0">
                  <a:moveTo>
                    <a:pt x="10053091" y="0"/>
                  </a:moveTo>
                  <a:lnTo>
                    <a:pt x="8042478" y="0"/>
                  </a:lnTo>
                  <a:lnTo>
                    <a:pt x="8042478" y="476529"/>
                  </a:lnTo>
                  <a:lnTo>
                    <a:pt x="10053091" y="476529"/>
                  </a:lnTo>
                  <a:lnTo>
                    <a:pt x="10053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9636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fill="norm" stroke="1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86226" y="1497725"/>
            <a:ext cx="1495702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40">
                <a:solidFill>
                  <a:srgbClr val="8F00FF"/>
                </a:solidFill>
                <a:latin typeface="Trebuchet MS"/>
                <a:cs typeface="Trebuchet MS"/>
              </a:rPr>
              <a:t>ТЕХНОЛОГИЧЕСКОЕ ЯДРО ПРОЕКТА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879876" y="2430832"/>
            <a:ext cx="137441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i="1" spc="-65">
                <a:latin typeface="Microsoft Sans Serif"/>
                <a:cs typeface="Microsoft Sans Serif"/>
              </a:rPr>
              <a:t>Опишите технологическое ядро вашего решения – за счет какой технологии улучшается / приобретает новые характеристики продукт / решение. </a:t>
            </a:r>
            <a:br>
              <a:rPr lang="ru-RU" sz="2400" i="1" spc="-65">
                <a:latin typeface="Microsoft Sans Serif"/>
                <a:cs typeface="Microsoft Sans Serif"/>
              </a:rPr>
            </a:br>
            <a:r>
              <a:rPr lang="ru-RU" sz="2400" i="1" spc="-65">
                <a:latin typeface="Microsoft Sans Serif"/>
                <a:cs typeface="Microsoft Sans Serif"/>
              </a:rPr>
              <a:t>Укажите к какой критической технологии относится. </a:t>
            </a:r>
            <a:endParaRPr sz="1600" i="1"/>
          </a:p>
        </p:txBody>
      </p:sp>
      <p:sp>
        <p:nvSpPr>
          <p:cNvPr id="21" name="TextBox 20"/>
          <p:cNvSpPr txBox="1"/>
          <p:nvPr/>
        </p:nvSpPr>
        <p:spPr bwMode="auto">
          <a:xfrm>
            <a:off x="908296" y="3722203"/>
            <a:ext cx="11136905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7030A0"/>
                </a:solidFill>
                <a:latin typeface="Microsoft Sans Serif"/>
                <a:cs typeface="Microsoft Sans Serif"/>
              </a:rPr>
              <a:t>СОЦИАЛЬНО-ГУМАНИТАРНАЯ ОСНОВА ПРОДУКТА:</a:t>
            </a:r>
            <a:endParaRPr/>
          </a:p>
          <a:p>
            <a:pPr>
              <a:defRPr/>
            </a:pPr>
            <a:r>
              <a:rPr lang="ru-RU" sz="3200">
                <a:solidFill>
                  <a:schemeClr val="tx1"/>
                </a:solidFill>
                <a:latin typeface="Microsoft Sans Serif"/>
                <a:cs typeface="Microsoft Sans Serif"/>
              </a:rPr>
              <a:t>1.</a:t>
            </a:r>
            <a:endParaRPr/>
          </a:p>
          <a:p>
            <a:pPr>
              <a:defRPr/>
            </a:pPr>
            <a:r>
              <a:rPr lang="ru-RU" sz="3200">
                <a:solidFill>
                  <a:schemeClr val="tx1"/>
                </a:solidFill>
                <a:latin typeface="Microsoft Sans Serif"/>
                <a:cs typeface="Microsoft Sans Serif"/>
              </a:rPr>
              <a:t>2.</a:t>
            </a:r>
            <a:endParaRPr/>
          </a:p>
          <a:p>
            <a:pPr>
              <a:defRPr/>
            </a:pPr>
            <a:r>
              <a:rPr lang="ru-RU" sz="3200">
                <a:solidFill>
                  <a:schemeClr val="tx1"/>
                </a:solidFill>
                <a:latin typeface="Microsoft Sans Serif"/>
                <a:cs typeface="Microsoft Sans Serif"/>
              </a:rPr>
              <a:t>3.</a:t>
            </a:r>
            <a:endParaRPr/>
          </a:p>
          <a:p>
            <a:pPr>
              <a:defRPr/>
            </a:pPr>
            <a:r>
              <a:rPr lang="ru-RU" sz="3200">
                <a:solidFill>
                  <a:schemeClr val="tx1"/>
                </a:solidFill>
                <a:latin typeface="Microsoft Sans Serif"/>
                <a:cs typeface="Microsoft Sans Serif"/>
              </a:rPr>
              <a:t>4.</a:t>
            </a:r>
            <a:endParaRPr/>
          </a:p>
          <a:p>
            <a:pPr>
              <a:defRPr/>
            </a:pPr>
            <a:r>
              <a:rPr lang="ru-RU" sz="3200">
                <a:solidFill>
                  <a:schemeClr val="tx1"/>
                </a:solidFill>
                <a:latin typeface="Microsoft Sans Serif"/>
                <a:cs typeface="Microsoft Sans Serif"/>
              </a:rPr>
              <a:t>5.</a:t>
            </a:r>
            <a:endParaRPr/>
          </a:p>
          <a:p>
            <a:pPr>
              <a:defRPr/>
            </a:pPr>
            <a:endParaRPr lang="ru-RU" sz="320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>
              <a:defRPr/>
            </a:pPr>
            <a:r>
              <a:rPr lang="ru-RU" sz="3200" b="1">
                <a:solidFill>
                  <a:srgbClr val="7030A0"/>
                </a:solidFill>
                <a:latin typeface="Microsoft Sans Serif"/>
                <a:cs typeface="Microsoft Sans Serif"/>
              </a:rPr>
              <a:t>КРИТИЧЕСКАЯ ТЕХНОЛОГИЯ:</a:t>
            </a:r>
            <a:endParaRPr/>
          </a:p>
          <a:p>
            <a:pPr>
              <a:defRPr/>
            </a:pPr>
            <a:r>
              <a:rPr lang="ru-RU" sz="3200">
                <a:solidFill>
                  <a:schemeClr val="tx1"/>
                </a:solidFill>
                <a:latin typeface="Microsoft Sans Serif"/>
                <a:cs typeface="Microsoft Sans Serif"/>
              </a:rPr>
              <a:t>Текст</a:t>
            </a:r>
            <a:endParaRPr/>
          </a:p>
          <a:p>
            <a:pPr>
              <a:defRPr/>
            </a:pPr>
            <a:endParaRPr lang="ru-RU" sz="3200" b="1">
              <a:solidFill>
                <a:srgbClr val="7030A0"/>
              </a:solidFill>
              <a:latin typeface="Microsoft Sans Serif"/>
              <a:cs typeface="Microsoft Sans Serif"/>
            </a:endParaRPr>
          </a:p>
          <a:p>
            <a:pPr>
              <a:defRPr/>
            </a:pPr>
            <a:endParaRPr lang="ru-RU" sz="3200">
              <a:solidFill>
                <a:schemeClr val="tx1"/>
              </a:solidFill>
              <a:latin typeface="Microsoft Sans Serif"/>
              <a:cs typeface="Microsoft Sans Serif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12265631" y="3220036"/>
            <a:ext cx="6976966" cy="71819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rcRect l="0" t="20528" r="0" b="0"/>
          <a:stretch/>
        </p:blipFill>
        <p:spPr bwMode="auto">
          <a:xfrm>
            <a:off x="12191172" y="4383113"/>
            <a:ext cx="6797675" cy="540223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2060"/>
                </a:solidFill>
              </a:rPr>
              <a:t>Встреча с куратором №1</a:t>
            </a:r>
            <a:endParaRPr/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12504825" y="3491371"/>
            <a:ext cx="59028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spc="65">
                <a:latin typeface="Microsoft Sans Serif"/>
                <a:cs typeface="Microsoft Sans Serif"/>
              </a:rPr>
              <a:t>МЕТОДОЛОГИЧЕСКАЯ АРХИТЕКТУРА НАШЕГО РЕШЕНИЯ</a:t>
            </a:r>
            <a:endParaRPr lang="ru-RU" sz="2400" b="1"/>
          </a:p>
        </p:txBody>
      </p:sp>
      <p:grpSp>
        <p:nvGrpSpPr>
          <p:cNvPr id="23" name="Группа 22"/>
          <p:cNvGrpSpPr/>
          <p:nvPr/>
        </p:nvGrpSpPr>
        <p:grpSpPr bwMode="auto">
          <a:xfrm>
            <a:off x="13436425" y="116529"/>
            <a:ext cx="6675643" cy="1407471"/>
            <a:chOff x="11522297" y="116529"/>
            <a:chExt cx="8589772" cy="1910295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29" name="Picture 2" descr="Picture background"/>
            <p:cNvPicPr>
              <a:picLocks noChangeAspect="1" noChangeArrowheads="1"/>
            </p:cNvPicPr>
            <p:nvPr/>
          </p:nvPicPr>
          <p:blipFill>
            <a:blip r:embed="rId4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fill="norm" stroke="1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fill="norm" stroke="1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fill="norm" stroke="1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fill="norm" stroke="1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fill="norm" stroke="1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fill="norm" stroke="1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fill="norm" stroke="1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fill="norm" stroke="1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 flipH="0" flipV="0">
            <a:off x="5897666" y="335672"/>
            <a:ext cx="12964502" cy="952664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КОНКУРЕНТЫ И АНАЛОГИ</a:t>
            </a:r>
            <a:endParaRPr/>
          </a:p>
        </p:txBody>
      </p:sp>
      <p:graphicFrame>
        <p:nvGraphicFramePr>
          <p:cNvPr id="21" name="Таблица 20"/>
          <p:cNvGraphicFramePr>
            <a:graphicFrameLocks xmlns:a="http://schemas.openxmlformats.org/drawingml/2006/main" noGrp="1"/>
          </p:cNvGraphicFramePr>
          <p:nvPr/>
        </p:nvGraphicFramePr>
        <p:xfrm>
          <a:off x="450244" y="1819909"/>
          <a:ext cx="18187879" cy="7985234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{00A15C55-8517-42AA-B614-E9B94910E393}</a:tableStyleId>
              </a:tblPr>
              <a:tblGrid>
                <a:gridCol w="3635036"/>
                <a:gridCol w="3635036"/>
                <a:gridCol w="3635036"/>
                <a:gridCol w="3635036"/>
                <a:gridCol w="3635036"/>
              </a:tblGrid>
              <a:tr h="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400"/>
                        <a:t>ХАРАКТЕРИСТИКИ ПРОДУКТА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400"/>
                        <a:t>ВАША РАЗРАБОТКА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400"/>
                        <a:t>КОНКУРЕНТ №1 </a:t>
                      </a:r>
                      <a:endParaRPr lang="ru-RU"/>
                    </a:p>
                    <a:p>
                      <a:pPr algn="ctr">
                        <a:defRPr/>
                      </a:pPr>
                      <a:r>
                        <a:rPr lang="ru-RU" sz="2400" b="1" i="0" u="none" strike="noStrike" cap="none" spc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rPr>
                        <a:t>Duolingo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400"/>
                        <a:t>КОНКУРЕНТ №2 </a:t>
                      </a:r>
                      <a:endParaRPr lang="ru-RU"/>
                    </a:p>
                    <a:p>
                      <a:pPr algn="ctr">
                        <a:defRPr/>
                      </a:pPr>
                      <a:r>
                        <a:rPr lang="ru-RU" sz="2400" b="1" i="0" u="none" strike="noStrike" cap="none" spc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rPr>
                        <a:t>LingQ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400"/>
                        <a:t>КОНКУРЕНТ №3</a:t>
                      </a:r>
                      <a:endParaRPr lang="ru-RU"/>
                    </a:p>
                    <a:p>
                      <a:pPr algn="ctr">
                        <a:defRPr/>
                      </a:pPr>
                      <a:r>
                        <a:rPr lang="ru-RU" sz="2400" b="1" i="0" u="none" strike="noStrike" cap="none" spc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rPr>
                        <a:t>Rosetta Stone </a:t>
                      </a:r>
                      <a:endParaRPr/>
                    </a:p>
                  </a:txBody>
                  <a:tcPr/>
                </a:tc>
              </a:tr>
              <a:tr h="1429915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600" b="0" i="0" u="none" strike="noStrike" cap="none" spc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Всесторонний комплексный подход</a:t>
                      </a:r>
                      <a:endParaRPr sz="2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</a:tr>
              <a:tr h="1429915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600" b="0" i="0" u="none" strike="noStrike" cap="none" spc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 Интерактивный мультимедийный контент</a:t>
                      </a:r>
                      <a:endParaRPr sz="2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</a:tr>
              <a:tr h="1429915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600" b="0" i="0" u="none" strike="noStrike" cap="none" spc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Доступность и удобство использования</a:t>
                      </a:r>
                      <a:endParaRPr sz="2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</a:tr>
              <a:tr h="1429915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600" b="0" i="0" u="none" strike="noStrike" cap="none" spc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Поддержка носителей и сообщество</a:t>
                      </a:r>
                      <a:endParaRPr sz="2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</a:tr>
              <a:tr h="1429915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600" b="0" i="0" u="none" strike="noStrike" cap="none" spc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Социальная и культурная миссия</a:t>
                      </a:r>
                      <a:endParaRPr sz="2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№3</a:t>
            </a:r>
            <a:endParaRPr/>
          </a:p>
        </p:txBody>
      </p:sp>
      <p:pic>
        <p:nvPicPr>
          <p:cNvPr id="165292442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5499869" y="2891345"/>
            <a:ext cx="1024195" cy="1071054"/>
          </a:xfrm>
          <a:prstGeom prst="rect">
            <a:avLst/>
          </a:prstGeom>
        </p:spPr>
      </p:pic>
      <p:pic>
        <p:nvPicPr>
          <p:cNvPr id="348996959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9032086" y="5672643"/>
            <a:ext cx="1024194" cy="1071054"/>
          </a:xfrm>
          <a:prstGeom prst="rect">
            <a:avLst/>
          </a:prstGeom>
        </p:spPr>
      </p:pic>
      <p:pic>
        <p:nvPicPr>
          <p:cNvPr id="456011524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2471449" y="4267197"/>
            <a:ext cx="1024194" cy="1071054"/>
          </a:xfrm>
          <a:prstGeom prst="rect">
            <a:avLst/>
          </a:prstGeom>
        </p:spPr>
      </p:pic>
      <p:pic>
        <p:nvPicPr>
          <p:cNvPr id="1141369501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9032086" y="4210047"/>
            <a:ext cx="1024194" cy="1071054"/>
          </a:xfrm>
          <a:prstGeom prst="rect">
            <a:avLst/>
          </a:prstGeom>
        </p:spPr>
      </p:pic>
      <p:pic>
        <p:nvPicPr>
          <p:cNvPr id="1507095750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5571306" y="4267198"/>
            <a:ext cx="1024194" cy="1071054"/>
          </a:xfrm>
          <a:prstGeom prst="rect">
            <a:avLst/>
          </a:prstGeom>
        </p:spPr>
      </p:pic>
      <p:pic>
        <p:nvPicPr>
          <p:cNvPr id="706692030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5571306" y="5596444"/>
            <a:ext cx="1024194" cy="1071054"/>
          </a:xfrm>
          <a:prstGeom prst="rect">
            <a:avLst/>
          </a:prstGeom>
        </p:spPr>
      </p:pic>
      <p:pic>
        <p:nvPicPr>
          <p:cNvPr id="1818810336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5571306" y="7044244"/>
            <a:ext cx="1024194" cy="1071054"/>
          </a:xfrm>
          <a:prstGeom prst="rect">
            <a:avLst/>
          </a:prstGeom>
        </p:spPr>
      </p:pic>
      <p:pic>
        <p:nvPicPr>
          <p:cNvPr id="1587743120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5571306" y="8530144"/>
            <a:ext cx="1024194" cy="1071054"/>
          </a:xfrm>
          <a:prstGeom prst="rect">
            <a:avLst/>
          </a:prstGeom>
        </p:spPr>
      </p:pic>
      <p:pic>
        <p:nvPicPr>
          <p:cNvPr id="950534131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9169502" y="8575914"/>
            <a:ext cx="1024194" cy="1071054"/>
          </a:xfrm>
          <a:prstGeom prst="rect">
            <a:avLst/>
          </a:prstGeom>
        </p:spPr>
      </p:pic>
      <p:pic>
        <p:nvPicPr>
          <p:cNvPr id="172677445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2443521" y="7158543"/>
            <a:ext cx="1024194" cy="1071054"/>
          </a:xfrm>
          <a:prstGeom prst="rect">
            <a:avLst/>
          </a:prstGeom>
        </p:spPr>
      </p:pic>
      <p:pic>
        <p:nvPicPr>
          <p:cNvPr id="58679532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5779853" y="2813017"/>
            <a:ext cx="1024194" cy="1071054"/>
          </a:xfrm>
          <a:prstGeom prst="rect">
            <a:avLst/>
          </a:prstGeom>
        </p:spPr>
      </p:pic>
      <p:pic>
        <p:nvPicPr>
          <p:cNvPr id="855200599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5703653" y="5672644"/>
            <a:ext cx="1024194" cy="1071054"/>
          </a:xfrm>
          <a:prstGeom prst="rect">
            <a:avLst/>
          </a:prstGeom>
        </p:spPr>
      </p:pic>
      <p:pic>
        <p:nvPicPr>
          <p:cNvPr id="1621028718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2379916" y="5596443"/>
            <a:ext cx="1024194" cy="1071054"/>
          </a:xfrm>
          <a:prstGeom prst="rect">
            <a:avLst/>
          </a:prstGeom>
        </p:spPr>
      </p:pic>
      <p:pic>
        <p:nvPicPr>
          <p:cNvPr id="2086732983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6034517" y="8530143"/>
            <a:ext cx="1024194" cy="1071054"/>
          </a:xfrm>
          <a:prstGeom prst="rect">
            <a:avLst/>
          </a:prstGeom>
        </p:spPr>
      </p:pic>
      <p:pic>
        <p:nvPicPr>
          <p:cNvPr id="2098018752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8909101" y="2876131"/>
            <a:ext cx="1087799" cy="1101483"/>
          </a:xfrm>
          <a:prstGeom prst="rect">
            <a:avLst/>
          </a:prstGeom>
        </p:spPr>
      </p:pic>
      <p:pic>
        <p:nvPicPr>
          <p:cNvPr id="487050550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2471450" y="8575915"/>
            <a:ext cx="1087798" cy="1101483"/>
          </a:xfrm>
          <a:prstGeom prst="rect">
            <a:avLst/>
          </a:prstGeom>
        </p:spPr>
      </p:pic>
      <p:pic>
        <p:nvPicPr>
          <p:cNvPr id="973027554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9105898" y="7204314"/>
            <a:ext cx="1087798" cy="1101483"/>
          </a:xfrm>
          <a:prstGeom prst="rect">
            <a:avLst/>
          </a:prstGeom>
        </p:spPr>
      </p:pic>
      <p:pic>
        <p:nvPicPr>
          <p:cNvPr id="668085322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5640048" y="7044243"/>
            <a:ext cx="1087798" cy="1101483"/>
          </a:xfrm>
          <a:prstGeom prst="rect">
            <a:avLst/>
          </a:prstGeom>
        </p:spPr>
      </p:pic>
      <p:pic>
        <p:nvPicPr>
          <p:cNvPr id="996565719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5779853" y="4130013"/>
            <a:ext cx="1087798" cy="1101483"/>
          </a:xfrm>
          <a:prstGeom prst="rect">
            <a:avLst/>
          </a:prstGeom>
        </p:spPr>
      </p:pic>
      <p:pic>
        <p:nvPicPr>
          <p:cNvPr id="430453858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2379918" y="2782589"/>
            <a:ext cx="1087798" cy="11014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 bwMode="auto">
          <a:xfrm>
            <a:off x="3073398" y="506685"/>
            <a:ext cx="15341600" cy="970582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>
                <a:solidFill>
                  <a:srgbClr val="8F00FF"/>
                </a:solidFill>
                <a:latin typeface="Trebuchet MS"/>
                <a:cs typeface="Trebuchet MS"/>
              </a:rPr>
              <a:t>БИЗНЕС-МОДЕЛЬ ПРОЕКТА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№4</a:t>
            </a:r>
            <a:endParaRPr/>
          </a:p>
        </p:txBody>
      </p:sp>
      <p:grpSp>
        <p:nvGrpSpPr>
          <p:cNvPr id="5" name="Группа 4"/>
          <p:cNvGrpSpPr/>
          <p:nvPr/>
        </p:nvGrpSpPr>
        <p:grpSpPr bwMode="auto">
          <a:xfrm>
            <a:off x="14372529" y="116529"/>
            <a:ext cx="5739539" cy="1269993"/>
            <a:chOff x="11522297" y="116529"/>
            <a:chExt cx="8589772" cy="1910295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8" name="Picture 2" descr="Picture background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graphicFrame>
        <p:nvGraphicFramePr>
          <p:cNvPr id="10" name="Таблица 9"/>
          <p:cNvGraphicFramePr>
            <a:graphicFrameLocks xmlns:a="http://schemas.openxmlformats.org/drawingml/2006/main" noGrp="1"/>
          </p:cNvGraphicFramePr>
          <p:nvPr/>
        </p:nvGraphicFramePr>
        <p:xfrm>
          <a:off x="557942" y="1477267"/>
          <a:ext cx="19100733" cy="10268618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3420000"/>
                <a:gridCol w="5490000"/>
                <a:gridCol w="3600000"/>
                <a:gridCol w="3330000"/>
                <a:gridCol w="3251208"/>
              </a:tblGrid>
              <a:tr h="791993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1600" b="1" i="0">
                          <a:latin typeface="Arial"/>
                          <a:cs typeface="Arial"/>
                        </a:rPr>
                        <a:t>1. ПРОБЛЕМА</a:t>
                      </a:r>
                      <a:endParaRPr lang="ru-RU" sz="1600" b="1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9525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1600" b="1" i="0">
                          <a:latin typeface="Arial"/>
                          <a:cs typeface="Arial"/>
                        </a:rPr>
                        <a:t>4. РЕШЕНИЕ</a:t>
                      </a:r>
                      <a:endParaRPr lang="ru-RU" sz="1600" b="1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1600" b="1" i="0">
                          <a:latin typeface="Arial"/>
                          <a:cs typeface="Arial"/>
                        </a:rPr>
                        <a:t>3. ЦЕННОСТНОЕ ПРЕДЛОЖЕНИЕ</a:t>
                      </a:r>
                      <a:endParaRPr lang="ru-RU" sz="1600" b="1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1600" b="1" i="0">
                          <a:latin typeface="Arial"/>
                          <a:cs typeface="Arial"/>
                        </a:rPr>
                        <a:t>9.СКРЫТОЕ ПРЕИМУЩЕСТВО</a:t>
                      </a:r>
                      <a:endParaRPr lang="ru-RU" sz="1600" b="1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1600" b="1" i="0">
                          <a:latin typeface="Arial"/>
                          <a:cs typeface="Arial"/>
                        </a:rPr>
                        <a:t>2. ПОТРЕБИТЕЛЬСКИЙ СЕГМЕНТ</a:t>
                      </a:r>
                      <a:endParaRPr lang="ru-RU" sz="1600" b="1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</a:tr>
              <a:tr h="1967494">
                <a:tc>
                  <a:txBody>
                    <a:bodyPr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 b="0" i="1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Нет  качественных и интегрированных ресурсов</a:t>
                      </a:r>
                      <a:endParaRPr lang="ru-RU" sz="1600" b="0" i="1" u="none" strike="noStrike" cap="none" spc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 b="0" i="1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Нет  возможности практиковаться с </a:t>
                      </a:r>
                      <a:r>
                        <a:rPr lang="ru-RU" sz="1600" b="0" i="1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носителями языка</a:t>
                      </a:r>
                      <a:r>
                        <a:rPr lang="ru-RU" sz="1600" b="0" i="1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endParaRPr lang="ru-RU" sz="1600" b="0" i="1" u="none" strike="noStrike" cap="none" spc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 b="0" i="1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Нехватка мотивации и </a:t>
                      </a:r>
                      <a:r>
                        <a:rPr lang="ru-RU" sz="1600" b="0" i="1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с</a:t>
                      </a:r>
                      <a:r>
                        <a:rPr lang="ru-RU" sz="1600" b="0" i="1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опровождения в обучении</a:t>
                      </a:r>
                      <a:r>
                        <a:rPr lang="ru-RU" sz="1600" b="0" i="1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.</a:t>
                      </a:r>
                      <a:endParaRPr lang="ru-RU" sz="1600" b="0" i="1" u="none" strike="noStrike" cap="none" spc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 b="0" i="1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Угроза исчезновения язы</a:t>
                      </a:r>
                      <a:r>
                        <a:rPr lang="ru-RU" sz="1600" b="0" i="1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ков и культурных традиций</a:t>
                      </a:r>
                      <a:r>
                        <a:rPr lang="ru-RU" sz="1600" b="0" i="1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. </a:t>
                      </a:r>
                      <a:endParaRPr lang="ru-RU" sz="1600" b="0" i="1" u="none" strike="noStrike" cap="none" spc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sz="1600" b="0" i="1" u="none" strike="noStrike" cap="none" spc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24576" marR="24576" marT="0" marB="0" anchor="t">
                    <a:lnL w="9525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 b="0" i="1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Компьютерная программа для всестороннего изучения языков, культуры и истории народов Северного Кавказа, объединяющая интерактивные учебные </a:t>
                      </a:r>
                      <a:r>
                        <a:rPr lang="ru-RU" sz="1600" b="0" i="1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материалы, аудио- и видеоконтент, а также возможность общения с носителями и экспертами. Уникальное сочетание глубины знаний и простоты использования позволяет каждому погрузиться в бог</a:t>
                      </a:r>
                      <a:r>
                        <a:rPr lang="ru-RU" sz="1600" b="0" i="1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атое культурное наследие региона, сохраняя и популяризируя его в цифровом формате.</a:t>
                      </a:r>
                      <a:endParaRPr lang="ru-RU" sz="1600" b="0" i="1" u="none" strike="noStrike" cap="none" spc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sz="1600" b="0" i="1" u="none" strike="noStrike" cap="none" spc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 b="0" i="1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- Уникальное интегрированное решение, сочетающее интерактивные материалы, аудио- и видеоконтент, а также живое общение с носителями и экспертами  </a:t>
                      </a:r>
                      <a:endParaRPr lang="ru-RU" sz="1600" b="0" i="1" u="none" strike="noStrike" cap="none" spc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 b="0" i="1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- Простота и удобство использования для разных уровней знаний  </a:t>
                      </a:r>
                      <a:endParaRPr lang="ru-RU" sz="1600" b="0" i="1" u="none" strike="noStrike" cap="none" spc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 b="0" i="1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- Сохранение и популяризация культурного наследия в цифровом формате  </a:t>
                      </a:r>
                      <a:endParaRPr lang="ru-RU" sz="1600" b="0" i="1" u="none" strike="noStrike" cap="none" spc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24576" marR="24576" marT="0" marB="0" anchor="t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 b="0" i="1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- Уникальная коллекция аутентичных материалов </a:t>
                      </a:r>
                      <a:endParaRPr lang="ru-RU" sz="1600" b="0" i="1" u="none" strike="noStrike" cap="none" spc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 b="0" i="1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- Интеграция ИИ для персонализации обучения и анализа прогресса  </a:t>
                      </a:r>
                      <a:endParaRPr lang="ru-RU" sz="1600" b="0" i="1" u="none" strike="noStrike" cap="none" spc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 b="0" i="1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- Сообщество пользователей с живым взаимодействием</a:t>
                      </a:r>
                      <a:endParaRPr lang="ru-RU" sz="1600" b="0" i="1" u="none" strike="noStrike" cap="none" spc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 b="0" i="1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- Сильная культурная миссия</a:t>
                      </a:r>
                      <a:endParaRPr lang="ru-RU" sz="1600" b="0" i="1" u="none" strike="noStrike" cap="none" spc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24576" marR="24576" marT="0" marB="0" anchor="t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 b="0" i="1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1.Молодёжь </a:t>
                      </a:r>
                      <a:r>
                        <a:rPr lang="ru-RU" sz="1600" b="0" i="1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и студенты Северного Кавказа </a:t>
                      </a:r>
                      <a:endParaRPr lang="ru-RU" sz="1600" b="0" i="1" u="none" strike="noStrike" cap="none" spc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 b="0" i="1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2. Преподаватели и педагоги школ и вузов</a:t>
                      </a:r>
                      <a:endParaRPr lang="ru-RU" sz="1600" b="0" i="1" u="none" strike="noStrike" cap="none" spc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 b="0" i="1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3. Родители</a:t>
                      </a:r>
                      <a:endParaRPr lang="ru-RU" sz="1600" b="0" i="1" u="none" strike="noStrike" cap="none" spc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 b="0" i="1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4. </a:t>
                      </a:r>
                      <a:r>
                        <a:rPr lang="ru-RU" sz="1600" b="0" i="1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Широкая аудитория, интересующаяся культурой и историей народов Северного Кавказа.</a:t>
                      </a:r>
                      <a:endParaRPr lang="ru-RU" sz="1600" b="0" i="1" u="none" strike="noStrike" cap="none" spc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24576" marR="24576" marT="0" marB="0" anchor="t">
                    <a:lnL w="12700" algn="ctr">
                      <a:solidFill>
                        <a:schemeClr val="tx1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790128"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600" b="1" i="0">
                          <a:latin typeface="Arial"/>
                          <a:cs typeface="Arial"/>
                        </a:rPr>
                        <a:t>1а. СУЩЕСТВУЮЩИЕ АЛЬТЕРНАТИВЫ</a:t>
                      </a:r>
                      <a:endParaRPr lang="ru-RU" sz="1600" b="1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9525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1600" b="1" i="0">
                          <a:latin typeface="Arial"/>
                          <a:cs typeface="Arial"/>
                        </a:rPr>
                        <a:t>8. КЛЮЧЕВЫЕ МЕТРИКИ</a:t>
                      </a:r>
                      <a:endParaRPr lang="ru-RU" sz="1600" b="1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1600" b="1" i="0">
                          <a:latin typeface="Arial"/>
                          <a:cs typeface="Arial"/>
                        </a:rPr>
                        <a:t>5. КАНАЛЫ РАСПРОСТРАНЕНИЯ</a:t>
                      </a:r>
                      <a:endParaRPr lang="ru-RU" sz="1600" b="1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1600" b="1" i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2а. РАННИЕ ПОСЛЕДОВАТЕЛИ</a:t>
                      </a:r>
                      <a:endParaRPr lang="ru-RU" sz="1600" b="1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</a:tr>
              <a:tr h="1967494">
                <a:tc>
                  <a:txBody>
                    <a:bodyPr/>
                    <a:p>
                      <a:pPr marL="0" marR="0" lvl="0" indent="0" algn="l" defTabSz="888999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sz="1600" b="0" i="1" u="none" strike="noStrike" cap="none" spc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  <a:p>
                      <a:pPr marL="0" marR="0" lvl="0" indent="0" algn="l" defTabSz="888999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 b="0" i="1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Отдельные учебники, онлайн-курсы и видеоматериалы по некоторым языкам и культурным аспектам</a:t>
                      </a:r>
                      <a:endParaRPr lang="ru-RU" sz="1600" b="0" i="1" u="none" strike="noStrike" cap="none" spc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  <a:p>
                      <a:pPr marL="0" marR="0" lvl="0" indent="0" algn="l" defTabSz="888999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 b="0" i="1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Социальные сети и форумы для общения</a:t>
                      </a:r>
                      <a:endParaRPr lang="ru-RU" sz="1600" b="0" i="1" u="none" strike="noStrike" cap="none" spc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 b="0" i="1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Государственные и университетские проекты по сохранению культурного наследия </a:t>
                      </a:r>
                      <a:endParaRPr lang="ru-RU" sz="1600" b="0" i="1" u="none" strike="noStrike" cap="none" spc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24576" marR="24576" marT="0" marB="0" anchor="t">
                    <a:lnL w="9525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100" b="0" i="1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- Количество активных пользователей и подписчиков  </a:t>
                      </a:r>
                      <a:endParaRPr lang="ru-RU" sz="1100" b="0" i="1" u="none" strike="noStrike" cap="none" spc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100" b="0" i="1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- Уровень вовлеченности (время в приложении, завершённые уроки)  </a:t>
                      </a:r>
                      <a:endParaRPr lang="ru-RU" sz="1100" b="0" i="1" u="none" strike="noStrike" cap="none" spc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100" b="0" i="1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- Количество проведённых сессий с носителями </a:t>
                      </a:r>
                      <a:endParaRPr lang="ru-RU" sz="1100" b="0" i="1" u="none" strike="noStrike" cap="none" spc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100" b="0" i="1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- Отзывы пользователей и рейтинги приложения  </a:t>
                      </a:r>
                      <a:endParaRPr lang="ru-RU" sz="1100" b="0" i="1" u="none" strike="noStrike" cap="none" spc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100" b="0" i="1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- Расширение базы контента и партнерств </a:t>
                      </a:r>
                      <a:endParaRPr lang="ru-RU" sz="2800">
                        <a:latin typeface="Arial"/>
                        <a:cs typeface="Arial"/>
                      </a:endParaRPr>
                    </a:p>
                  </a:txBody>
                  <a:tcPr marL="24576" marR="24576" marT="0" marB="0" anchor="t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 b="0" i="1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- Социальные сети, тематические сообщества  </a:t>
                      </a:r>
                      <a:endParaRPr lang="ru-RU" sz="1600" b="0" i="1" u="none" strike="noStrike" cap="none" spc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 b="0" i="1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- Партнёр</a:t>
                      </a:r>
                      <a:r>
                        <a:rPr lang="ru-RU" sz="1600" b="0" i="1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ства с учебными заведениями </a:t>
                      </a:r>
                      <a:endParaRPr lang="ru-RU" sz="1600" b="0" i="1" u="none" strike="noStrike" cap="none" spc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 b="0" i="1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- Реклама на платформах для изучения языков</a:t>
                      </a:r>
                      <a:endParaRPr lang="ru-RU" sz="1600" b="0" i="1" u="none" strike="noStrike" cap="none" spc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 b="0" i="1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- Участие в культурных и образовательных мероприятиях  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24576" marR="24576" marT="0" marB="0" anchor="t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 b="0" i="1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Молодежь и студенты, интересующиеся этнографией и культурой региона </a:t>
                      </a:r>
                      <a:endParaRPr lang="ru-RU" sz="1600" b="0" i="1" u="none" strike="noStrike" cap="none" spc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24576" marR="24576" marT="0" marB="0" anchor="t">
                    <a:lnL w="12700" algn="ctr">
                      <a:solidFill>
                        <a:schemeClr val="tx1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03211">
                <a:tc gridSpan="2"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1600" b="1" i="0">
                          <a:latin typeface="Arial"/>
                          <a:cs typeface="Arial"/>
                        </a:rPr>
                        <a:t>7. СТРУКТУРА ИЗДЕРЖЕК</a:t>
                      </a:r>
                      <a:endParaRPr lang="ru-RU" sz="1600" b="1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9525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1600" b="1" i="0">
                          <a:latin typeface="Arial"/>
                          <a:cs typeface="Arial"/>
                        </a:rPr>
                        <a:t>6а. МОДЕЛЬ МОНЕТИЗАЦИИ</a:t>
                      </a:r>
                      <a:endParaRPr lang="ru-RU" sz="1600" b="1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1600" b="1" i="0">
                          <a:latin typeface="Arial"/>
                          <a:cs typeface="Arial"/>
                        </a:rPr>
                        <a:t>6. ПОТОКИ ПОСТУПЛЕНИЯ ДОХОДОВ</a:t>
                      </a:r>
                      <a:endParaRPr lang="ru-RU" sz="1600" b="1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3089460">
                <a:tc gridSpan="2">
                  <a:txBody>
                    <a:bodyPr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 b="0" i="1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Затраты на разработку: </a:t>
                      </a:r>
                      <a:r>
                        <a:rPr lang="ru-RU" sz="1600" b="0" i="1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Оплата услуг специалистов по разработке, Оплата сервиса для разработки, Аренда сервера разработки. Открытие ЮЛ</a:t>
                      </a:r>
                      <a:br>
                        <a:rPr lang="ru-RU" sz="1600" b="0" i="1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</a:br>
                      <a:br>
                        <a:rPr lang="ru-RU" sz="1600" b="0" i="1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ru-RU" sz="1600" b="0" i="1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Постоянные расходы: </a:t>
                      </a:r>
                      <a:r>
                        <a:rPr lang="ru-RU" sz="1600" b="0" i="1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Оплата бухгалтера Оклады сотрудников (</a:t>
                      </a:r>
                      <a:r>
                        <a:rPr lang="ru-RU" sz="1600" b="0" i="1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сис.админ</a:t>
                      </a:r>
                      <a:r>
                        <a:rPr lang="ru-RU" sz="1600" b="0" i="1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, менеджер, методолог-консультант, маркетолог) Оплата р/с Сервер, хостинг, домен Налоги на оклад сотрудников Бухгалтерские программы типа СБИС, ЭДО, CRM Консультации специалистов Непредвиденные постоянные расходы</a:t>
                      </a:r>
                      <a:br>
                        <a:rPr lang="ru-RU" sz="1600" b="0" i="1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</a:br>
                      <a:br>
                        <a:rPr lang="ru-RU" sz="1600" b="0" i="1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ru-RU" sz="1600" b="0" i="1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Переменные расходы: </a:t>
                      </a:r>
                      <a:r>
                        <a:rPr lang="ru-RU" sz="1600" b="0" i="1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Налоги УСН Премиальная составляющая сотрудников, зависящая от продаж Бюджет на маркетинг Эквайринг 2-3 %</a:t>
                      </a:r>
                      <a:endParaRPr sz="1600" b="0" i="1" u="none" strike="noStrike" cap="none" spc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24576" marR="24576" marT="0" marB="0" anchor="t">
                    <a:lnL w="9525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>
                  <a:txBody>
                    <a:bodyPr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 b="0" i="1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Ежемесячная подписка</a:t>
                      </a:r>
                      <a:r>
                        <a:rPr lang="ru-RU" sz="1600" b="0" i="1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- оплата за период пользования продуктом</a:t>
                      </a:r>
                      <a:br>
                        <a:rPr lang="ru-RU" sz="1600" b="0" i="1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</a:br>
                      <a:br>
                        <a:rPr lang="ru-RU" sz="1600" b="0" i="1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ru-RU" sz="1600" b="0" i="1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Freemium</a:t>
                      </a:r>
                      <a:r>
                        <a:rPr lang="ru-RU" sz="1600" b="0" i="1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- наличие бесплатного контента / периода /тарифа перед оплатой стоимости</a:t>
                      </a:r>
                      <a:endParaRPr lang="ru-RU" sz="1400">
                        <a:latin typeface="Arial"/>
                        <a:cs typeface="Arial"/>
                      </a:endParaRPr>
                    </a:p>
                  </a:txBody>
                  <a:tcPr marL="24576" marR="24576" marT="0" marB="0" anchor="t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 b="0" i="1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- Подп</a:t>
                      </a:r>
                      <a:r>
                        <a:rPr lang="ru-RU" sz="1600" b="0" i="1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иска на премиум-контент и дополнительные обучающие модули  </a:t>
                      </a:r>
                      <a:endParaRPr lang="ru-RU" sz="1600" b="0" i="1" u="none" strike="noStrike" cap="none" spc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 b="0" i="1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- Платные онлайн-консультации и занятия с носителями и экспер</a:t>
                      </a:r>
                      <a:r>
                        <a:rPr lang="ru-RU" sz="1600" b="0" i="1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тами </a:t>
                      </a:r>
                      <a:endParaRPr lang="ru-RU" sz="1600" b="0" i="1" u="none" strike="noStrike" cap="none" spc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 b="0" i="1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- Продажа образовательных пакетов учебным заведениям  </a:t>
                      </a:r>
                      <a:endParaRPr lang="ru-RU" sz="1600" b="0" i="1" u="none" strike="noStrike" cap="none" spc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24576" marR="24576" marT="0" marB="0" anchor="t">
                    <a:lnL w="12700" algn="ctr">
                      <a:solidFill>
                        <a:schemeClr val="tx1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</a:tbl>
          </a:graphicData>
        </a:graphic>
      </p:graphicFrame>
      <p:pic>
        <p:nvPicPr>
          <p:cNvPr id="1771792090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-57150" y="10782299"/>
            <a:ext cx="20118749" cy="4776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730250" y="1386522"/>
            <a:ext cx="15341600" cy="970582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>
                <a:solidFill>
                  <a:srgbClr val="8F00FF"/>
                </a:solidFill>
                <a:latin typeface="Trebuchet MS"/>
                <a:cs typeface="Trebuchet MS"/>
              </a:rPr>
              <a:t>РЫНОК ПРОЕКТА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697163" y="2313543"/>
            <a:ext cx="1866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Опишите рынок вашего проекта: его объем, темп роста и структуру</a:t>
            </a:r>
            <a:endParaRPr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 l="12837" t="7437" r="11739" b="7188"/>
          <a:stretch/>
        </p:blipFill>
        <p:spPr bwMode="auto">
          <a:xfrm>
            <a:off x="450850" y="2738945"/>
            <a:ext cx="7936696" cy="802112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 bwMode="auto">
          <a:xfrm>
            <a:off x="8369164" y="3157049"/>
            <a:ext cx="11265704" cy="7540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i="1">
                <a:latin typeface="Microsoft Sans Serif"/>
                <a:cs typeface="Microsoft Sans Serif"/>
              </a:rPr>
              <a:t>Сколько потенциальных компаний / клиентов сталкиваются с данной проблемой?</a:t>
            </a:r>
            <a:endParaRPr/>
          </a:p>
          <a:p>
            <a:pPr>
              <a:defRPr/>
            </a:pPr>
            <a:endParaRPr lang="ru-RU" sz="2800" b="1" i="1">
              <a:latin typeface="Microsoft Sans Serif"/>
              <a:cs typeface="Microsoft Sans Serif"/>
            </a:endParaRPr>
          </a:p>
          <a:p>
            <a:pPr>
              <a:defRPr/>
            </a:pPr>
            <a:r>
              <a:rPr lang="ru-RU" sz="2800" b="1">
                <a:solidFill>
                  <a:srgbClr val="7030A0"/>
                </a:solidFill>
                <a:latin typeface="Microsoft Sans Serif"/>
                <a:cs typeface="Microsoft Sans Serif"/>
              </a:rPr>
              <a:t>РАМ = </a:t>
            </a:r>
            <a:endParaRPr/>
          </a:p>
          <a:p>
            <a:pPr>
              <a:defRPr/>
            </a:pPr>
            <a:endParaRPr lang="ru-RU" sz="2800" b="1">
              <a:solidFill>
                <a:srgbClr val="7030A0"/>
              </a:solidFill>
              <a:latin typeface="Microsoft Sans Serif"/>
              <a:cs typeface="Microsoft Sans Serif"/>
            </a:endParaRPr>
          </a:p>
          <a:p>
            <a:pPr>
              <a:defRPr/>
            </a:pPr>
            <a:r>
              <a:rPr lang="ru-RU" sz="2800" b="1">
                <a:solidFill>
                  <a:srgbClr val="7030A0"/>
                </a:solidFill>
                <a:latin typeface="Microsoft Sans Serif"/>
                <a:cs typeface="Microsoft Sans Serif"/>
              </a:rPr>
              <a:t>ТАМ = </a:t>
            </a:r>
            <a:endParaRPr/>
          </a:p>
          <a:p>
            <a:pPr>
              <a:defRPr/>
            </a:pPr>
            <a:endParaRPr lang="ru-RU" sz="2800" b="1">
              <a:solidFill>
                <a:srgbClr val="7030A0"/>
              </a:solidFill>
              <a:latin typeface="Microsoft Sans Serif"/>
              <a:cs typeface="Microsoft Sans Serif"/>
            </a:endParaRPr>
          </a:p>
          <a:p>
            <a:pPr>
              <a:defRPr/>
            </a:pPr>
            <a:r>
              <a:rPr lang="en-US" sz="2800" b="1">
                <a:solidFill>
                  <a:srgbClr val="7030A0"/>
                </a:solidFill>
                <a:latin typeface="Microsoft Sans Serif"/>
                <a:cs typeface="Microsoft Sans Serif"/>
              </a:rPr>
              <a:t>SAM =</a:t>
            </a:r>
            <a:endParaRPr/>
          </a:p>
          <a:p>
            <a:pPr>
              <a:defRPr/>
            </a:pPr>
            <a:endParaRPr lang="en-US" sz="2800" b="1">
              <a:solidFill>
                <a:srgbClr val="7030A0"/>
              </a:solidFill>
              <a:latin typeface="Microsoft Sans Serif"/>
              <a:cs typeface="Microsoft Sans Serif"/>
            </a:endParaRPr>
          </a:p>
          <a:p>
            <a:pPr>
              <a:defRPr/>
            </a:pPr>
            <a:r>
              <a:rPr lang="en-US" sz="2800" b="1">
                <a:solidFill>
                  <a:srgbClr val="7030A0"/>
                </a:solidFill>
                <a:latin typeface="Microsoft Sans Serif"/>
                <a:cs typeface="Microsoft Sans Serif"/>
              </a:rPr>
              <a:t>SOM =</a:t>
            </a:r>
            <a:endParaRPr lang="ru-RU" sz="2800" b="1">
              <a:solidFill>
                <a:srgbClr val="7030A0"/>
              </a:solidFill>
              <a:latin typeface="Microsoft Sans Serif"/>
              <a:cs typeface="Microsoft Sans Serif"/>
            </a:endParaRPr>
          </a:p>
          <a:p>
            <a:pPr>
              <a:defRPr/>
            </a:pPr>
            <a:endParaRPr lang="ru-RU" sz="2800" b="1">
              <a:solidFill>
                <a:srgbClr val="7030A0"/>
              </a:solidFill>
              <a:latin typeface="Microsoft Sans Serif"/>
              <a:cs typeface="Microsoft Sans Serif"/>
            </a:endParaRPr>
          </a:p>
          <a:p>
            <a:pPr>
              <a:defRPr/>
            </a:pPr>
            <a:r>
              <a:rPr lang="ru-RU" sz="2800" b="1">
                <a:solidFill>
                  <a:srgbClr val="7030A0"/>
                </a:solidFill>
                <a:latin typeface="Microsoft Sans Serif"/>
                <a:cs typeface="Microsoft Sans Serif"/>
              </a:rPr>
              <a:t>ДРАЙВЕРЫ РЫНКА:</a:t>
            </a:r>
            <a:endParaRPr/>
          </a:p>
          <a:p>
            <a:pPr marL="457200" indent="-457200">
              <a:buFont typeface="Arial"/>
              <a:buChar char="•"/>
              <a:defRPr/>
            </a:pPr>
            <a:r>
              <a:rPr lang="ru-RU" sz="2800">
                <a:solidFill>
                  <a:schemeClr val="tx1"/>
                </a:solidFill>
                <a:latin typeface="Microsoft Sans Serif"/>
                <a:cs typeface="Microsoft Sans Serif"/>
              </a:rPr>
              <a:t>Текст</a:t>
            </a:r>
            <a:endParaRPr/>
          </a:p>
          <a:p>
            <a:pPr marL="457200" indent="-457200">
              <a:buFont typeface="Arial"/>
              <a:buChar char="•"/>
              <a:defRPr/>
            </a:pPr>
            <a:r>
              <a:rPr lang="ru-RU" sz="2800">
                <a:solidFill>
                  <a:schemeClr val="tx1"/>
                </a:solidFill>
                <a:latin typeface="Microsoft Sans Serif"/>
                <a:cs typeface="Microsoft Sans Serif"/>
              </a:rPr>
              <a:t>Текст</a:t>
            </a:r>
            <a:endParaRPr/>
          </a:p>
          <a:p>
            <a:pPr marL="457200" indent="-457200">
              <a:buFont typeface="Arial"/>
              <a:buChar char="•"/>
              <a:defRPr/>
            </a:pPr>
            <a:r>
              <a:rPr lang="ru-RU" sz="2800">
                <a:solidFill>
                  <a:schemeClr val="tx1"/>
                </a:solidFill>
                <a:latin typeface="Microsoft Sans Serif"/>
                <a:cs typeface="Microsoft Sans Serif"/>
              </a:rPr>
              <a:t>Текст</a:t>
            </a:r>
            <a:endParaRPr/>
          </a:p>
          <a:p>
            <a:pPr marL="457200" indent="-457200">
              <a:buFont typeface="Arial"/>
              <a:buChar char="•"/>
              <a:defRPr/>
            </a:pPr>
            <a:r>
              <a:rPr lang="ru-RU" sz="2800">
                <a:solidFill>
                  <a:schemeClr val="tx1"/>
                </a:solidFill>
                <a:latin typeface="Microsoft Sans Serif"/>
                <a:cs typeface="Microsoft Sans Serif"/>
              </a:rPr>
              <a:t>Текст</a:t>
            </a:r>
            <a:endParaRPr/>
          </a:p>
          <a:p>
            <a:pPr marL="457200" indent="-457200">
              <a:buFont typeface="Arial"/>
              <a:buChar char="•"/>
              <a:defRPr/>
            </a:pPr>
            <a:r>
              <a:rPr lang="ru-RU" sz="2800">
                <a:solidFill>
                  <a:schemeClr val="tx1"/>
                </a:solidFill>
                <a:latin typeface="Microsoft Sans Serif"/>
                <a:cs typeface="Microsoft Sans Serif"/>
              </a:rPr>
              <a:t>Текст</a:t>
            </a:r>
            <a:endParaRPr lang="ru-RU" sz="280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5">
                    <a:lumMod val="75000"/>
                  </a:schemeClr>
                </a:solidFill>
              </a:rPr>
              <a:t>Встреча с экспертом №1</a:t>
            </a:r>
            <a:endParaRPr/>
          </a:p>
        </p:txBody>
      </p:sp>
      <p:grpSp>
        <p:nvGrpSpPr>
          <p:cNvPr id="6" name="Группа 5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8" name="Picture 2" descr="Picture background"/>
            <p:cNvPicPr>
              <a:picLocks noChangeAspect="1" noChangeArrowheads="1"/>
            </p:cNvPicPr>
            <p:nvPr/>
          </p:nvPicPr>
          <p:blipFill>
            <a:blip r:embed="rId4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730250" y="1386522"/>
            <a:ext cx="15341600" cy="970582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>
                <a:solidFill>
                  <a:srgbClr val="8F00FF"/>
                </a:solidFill>
                <a:latin typeface="Trebuchet MS"/>
                <a:cs typeface="Trebuchet MS"/>
              </a:rPr>
              <a:t>ПЛАН СОЗДАНИЯ ПРОДУКТА 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697163" y="2270299"/>
            <a:ext cx="1866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Распределите задачи в команде исходя из ваших компетенций</a:t>
            </a:r>
            <a:endParaRPr/>
          </a:p>
        </p:txBody>
      </p:sp>
      <p:graphicFrame>
        <p:nvGraphicFramePr>
          <p:cNvPr id="3" name="Таблица 2"/>
          <p:cNvGraphicFramePr>
            <a:graphicFrameLocks xmlns:a="http://schemas.openxmlformats.org/drawingml/2006/main" noGrp="1"/>
          </p:cNvGraphicFramePr>
          <p:nvPr/>
        </p:nvGraphicFramePr>
        <p:xfrm>
          <a:off x="835026" y="2898269"/>
          <a:ext cx="18953272" cy="6950904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1020755"/>
                <a:gridCol w="2271630"/>
                <a:gridCol w="2235997"/>
                <a:gridCol w="2289447"/>
                <a:gridCol w="2182547"/>
                <a:gridCol w="2200363"/>
                <a:gridCol w="2387439"/>
                <a:gridCol w="2182547"/>
                <a:gridCol w="2182547"/>
              </a:tblGrid>
              <a:tr h="193629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№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ИМЯ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Задача 1: "Навание задачи"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Задача 2: "Навание задачи"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Задача 3: "Навание задачи"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Задача 4: "Навание задачи"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Задача 5: "Навание задачи"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Задача 6: "Навание задачи"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Задача 7: "Навание задачи"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</a:tr>
              <a:tr h="27375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1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27375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2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27375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3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27375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4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27375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5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27375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6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  <a:miter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27375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7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27375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8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27375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8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27375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10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 bwMode="auto">
          <a:xfrm>
            <a:off x="697163" y="10038458"/>
            <a:ext cx="1866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7030A0"/>
                </a:solidFill>
              </a:rPr>
              <a:t>ССЫЛКА НА КАНБАН-ДОСКУ ПРОЕКТА: </a:t>
            </a:r>
            <a:endParaRPr/>
          </a:p>
        </p:txBody>
      </p:sp>
      <p:sp>
        <p:nvSpPr>
          <p:cNvPr id="5" name="TextBox 4"/>
          <p:cNvSpPr txBox="1"/>
          <p:nvPr/>
        </p:nvSpPr>
        <p:spPr bwMode="auto">
          <a:xfrm>
            <a:off x="459540" y="428786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2060"/>
                </a:solidFill>
              </a:rPr>
              <a:t>Встреча с куратором №2</a:t>
            </a:r>
            <a:endParaRPr/>
          </a:p>
        </p:txBody>
      </p:sp>
      <p:grpSp>
        <p:nvGrpSpPr>
          <p:cNvPr id="6" name="Группа 5"/>
          <p:cNvGrpSpPr/>
          <p:nvPr/>
        </p:nvGrpSpPr>
        <p:grpSpPr bwMode="auto">
          <a:xfrm>
            <a:off x="12356305" y="116530"/>
            <a:ext cx="7755763" cy="1778910"/>
            <a:chOff x="11522297" y="116529"/>
            <a:chExt cx="8589772" cy="191029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9" name="Picture 2" descr="Picture background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 bwMode="auto">
          <a:xfrm>
            <a:off x="470793" y="0"/>
            <a:ext cx="5101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B050"/>
                </a:solidFill>
              </a:rPr>
              <a:t>Встреча с наставником №3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857315" y="1977102"/>
            <a:ext cx="18555775" cy="973788"/>
          </a:xfrm>
          <a:prstGeom prst="rect">
            <a:avLst/>
          </a:prstGeom>
        </p:spPr>
        <p:txBody>
          <a:bodyPr vert="horz" wrap="square" lIns="36000" tIns="90170" rIns="36000" bIns="36000" rtlCol="0">
            <a:spAutoFit/>
          </a:bodyPr>
          <a:lstStyle/>
          <a:p>
            <a:pPr marL="12700" marR="5080" algn="just">
              <a:lnSpc>
                <a:spcPts val="6600"/>
              </a:lnSpc>
              <a:spcBef>
                <a:spcPts val="710"/>
              </a:spcBef>
              <a:defRPr/>
            </a:pPr>
            <a:r>
              <a:rPr lang="ru-RU" sz="5900" b="1" spc="-45">
                <a:solidFill>
                  <a:srgbClr val="8F00FF"/>
                </a:solidFill>
                <a:latin typeface="Trebuchet MS"/>
                <a:cs typeface="Trebuchet MS"/>
              </a:rPr>
              <a:t>ИТОГИ УЧАСТИЯ В ПЕРВОЙ ЧАСТИ АКСЕЛЕРАТОРА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857315" y="3014902"/>
            <a:ext cx="11303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Обсудите итоги вашего участия в первой части акселератора</a:t>
            </a:r>
            <a:endParaRPr/>
          </a:p>
        </p:txBody>
      </p:sp>
      <p:grpSp>
        <p:nvGrpSpPr>
          <p:cNvPr id="6" name="Группа 5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10" name="Picture 2" descr="Picture background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 bwMode="auto">
          <a:xfrm>
            <a:off x="474986" y="254075"/>
            <a:ext cx="5101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B050"/>
                </a:solidFill>
              </a:rPr>
              <a:t>Встреча с наставником №3</a:t>
            </a:r>
            <a:endParaRPr/>
          </a:p>
        </p:txBody>
      </p:sp>
      <p:graphicFrame>
        <p:nvGraphicFramePr>
          <p:cNvPr id="13" name="Таблица 12"/>
          <p:cNvGraphicFramePr>
            <a:graphicFrameLocks xmlns:a="http://schemas.openxmlformats.org/drawingml/2006/main" noGrp="1"/>
          </p:cNvGraphicFramePr>
          <p:nvPr/>
        </p:nvGraphicFramePr>
        <p:xfrm>
          <a:off x="887549" y="3706673"/>
          <a:ext cx="18555775" cy="7302060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2728051"/>
                <a:gridCol w="4148649"/>
                <a:gridCol w="3884644"/>
                <a:gridCol w="3947502"/>
                <a:gridCol w="3846929"/>
              </a:tblGrid>
              <a:tr h="761680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 b="1"/>
                        <a:t>№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 b="1"/>
                        <a:t>ФИО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 b="1"/>
                        <a:t>ЧТО МНЕ УДАЛОСЬ В АКСЕЛЕРАТОРЕ НА ДАННЫЙ МОМЕНТ?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 b="1"/>
                        <a:t>ЧЕМУ Я НАУЧИЛСЯ ЗА 4 НЕДЕЛИ АКСЕЛЕРАТОРА?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 b="1"/>
                        <a:t>ЧТО Я МОГ ДЕЛАТЬ ПО ДРУГОМУ ЗА 4 НЕДЕЛИ, ЧТОБЫ ПОЛУЧИТЬ БОЛЬШИЙ РЕЗУЛЬТАТ ПО НАШЕМУ ПРОЕКТУ?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</a:tr>
              <a:tr h="608286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1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08286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2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08286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3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08286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4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08286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5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08286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6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08286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7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08286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8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08286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8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08286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10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fill="norm" stroke="1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fill="norm" stroke="1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fill="norm" stroke="1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fill="norm" stroke="1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fill="norm" stroke="1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fill="norm" stroke="1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fill="norm" stroke="1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fill="norm" stroke="1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1" name="object 20"/>
          <p:cNvSpPr txBox="1"/>
          <p:nvPr/>
        </p:nvSpPr>
        <p:spPr bwMode="auto">
          <a:xfrm>
            <a:off x="564999" y="1463675"/>
            <a:ext cx="18784783" cy="961605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</a:rPr>
              <a:t>СЦЕНАРИИ ИСПОЛЬЗОВАНИЯ ПРОДУКТА</a:t>
            </a:r>
            <a:endParaRPr/>
          </a:p>
        </p:txBody>
      </p:sp>
      <p:sp>
        <p:nvSpPr>
          <p:cNvPr id="23" name="TextBox 22"/>
          <p:cNvSpPr txBox="1"/>
          <p:nvPr/>
        </p:nvSpPr>
        <p:spPr bwMode="auto">
          <a:xfrm>
            <a:off x="587448" y="2425280"/>
            <a:ext cx="13808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Опишите сценарии использования продукта клиентом</a:t>
            </a:r>
            <a:endParaRPr/>
          </a:p>
        </p:txBody>
      </p:sp>
      <p:sp>
        <p:nvSpPr>
          <p:cNvPr id="22" name="TextBox 21"/>
          <p:cNvSpPr txBox="1"/>
          <p:nvPr/>
        </p:nvSpPr>
        <p:spPr bwMode="auto">
          <a:xfrm>
            <a:off x="564999" y="2911475"/>
            <a:ext cx="100463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/>
              <a:t>СЦЕНАРИЙ 1:</a:t>
            </a:r>
            <a:endParaRPr/>
          </a:p>
          <a:p>
            <a:pPr>
              <a:defRPr/>
            </a:pPr>
            <a:r>
              <a:rPr lang="ru-RU" sz="2400" b="1"/>
              <a:t>Целевой сегмент:</a:t>
            </a:r>
            <a:endParaRPr/>
          </a:p>
          <a:p>
            <a:pPr>
              <a:defRPr/>
            </a:pPr>
            <a:r>
              <a:rPr lang="ru-RU" sz="2400" b="1"/>
              <a:t>Описание сценария</a:t>
            </a:r>
            <a:r>
              <a:rPr lang="ru-RU" sz="2400" i="1"/>
              <a:t>:</a:t>
            </a:r>
            <a:endParaRPr/>
          </a:p>
        </p:txBody>
      </p:sp>
      <p:graphicFrame>
        <p:nvGraphicFramePr>
          <p:cNvPr id="24" name="Схема 23"/>
          <p:cNvGraphicFramePr>
            <a:graphicFrameLocks xmlns:a="http://schemas.openxmlformats.org/drawingml/2006/main"/>
          </p:cNvGraphicFramePr>
          <p:nvPr/>
        </p:nvGraphicFramePr>
        <p:xfrm>
          <a:off x="564999" y="4214515"/>
          <a:ext cx="19012051" cy="2716721"/>
          <a:chOff x="0" y="0"/>
          <a:chExt cx="19012051" cy="2716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5" r:qs="rId6" r:cs="rId4"/>
          </a:graphicData>
        </a:graphic>
      </p:graphicFrame>
      <p:sp>
        <p:nvSpPr>
          <p:cNvPr id="25" name="TextBox 24"/>
          <p:cNvSpPr txBox="1"/>
          <p:nvPr/>
        </p:nvSpPr>
        <p:spPr bwMode="auto">
          <a:xfrm>
            <a:off x="587448" y="7261892"/>
            <a:ext cx="100463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/>
              <a:t>СЦЕНАРИЙ 2:</a:t>
            </a:r>
            <a:endParaRPr/>
          </a:p>
          <a:p>
            <a:pPr>
              <a:defRPr/>
            </a:pPr>
            <a:r>
              <a:rPr lang="ru-RU" sz="2400" b="1"/>
              <a:t>Целевой сегмент:</a:t>
            </a:r>
            <a:endParaRPr/>
          </a:p>
          <a:p>
            <a:pPr>
              <a:defRPr/>
            </a:pPr>
            <a:r>
              <a:rPr lang="ru-RU" sz="2400" b="1"/>
              <a:t>Описание сценария</a:t>
            </a:r>
            <a:r>
              <a:rPr lang="ru-RU" sz="2400" i="1"/>
              <a:t>:</a:t>
            </a:r>
            <a:endParaRPr/>
          </a:p>
        </p:txBody>
      </p:sp>
      <p:graphicFrame>
        <p:nvGraphicFramePr>
          <p:cNvPr id="26" name="Схема 25"/>
          <p:cNvGraphicFramePr>
            <a:graphicFrameLocks xmlns:a="http://schemas.openxmlformats.org/drawingml/2006/main"/>
          </p:cNvGraphicFramePr>
          <p:nvPr/>
        </p:nvGraphicFramePr>
        <p:xfrm>
          <a:off x="587448" y="8474075"/>
          <a:ext cx="19012051" cy="2716721"/>
          <a:chOff x="0" y="0"/>
          <a:chExt cx="19012051" cy="2716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10" r:qs="rId11" r:cs="rId9"/>
          </a:graphicData>
        </a:graphic>
      </p:graphicFrame>
      <p:sp>
        <p:nvSpPr>
          <p:cNvPr id="20" name="TextBox 19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2060"/>
                </a:solidFill>
              </a:rPr>
              <a:t>Встреча с куратором №2</a:t>
            </a:r>
            <a:endParaRPr/>
          </a:p>
        </p:txBody>
      </p:sp>
      <p:grpSp>
        <p:nvGrpSpPr>
          <p:cNvPr id="27" name="Группа 26"/>
          <p:cNvGrpSpPr/>
          <p:nvPr/>
        </p:nvGrpSpPr>
        <p:grpSpPr bwMode="auto">
          <a:xfrm>
            <a:off x="13652449" y="116530"/>
            <a:ext cx="6459619" cy="1347146"/>
            <a:chOff x="11522297" y="116529"/>
            <a:chExt cx="8589772" cy="1910295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2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29" name="Picture 2" descr="Picture background"/>
            <p:cNvPicPr>
              <a:picLocks noChangeAspect="1" noChangeArrowheads="1"/>
            </p:cNvPicPr>
            <p:nvPr/>
          </p:nvPicPr>
          <p:blipFill>
            <a:blip r:embed="rId13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865284" y="1497725"/>
            <a:ext cx="4478020" cy="973788"/>
          </a:xfrm>
          <a:prstGeom prst="rect">
            <a:avLst/>
          </a:prstGeom>
        </p:spPr>
        <p:txBody>
          <a:bodyPr vert="horz" wrap="square" lIns="36000" tIns="90170" rIns="36000" bIns="36000" rtlCol="0">
            <a:spAutoFit/>
          </a:bodyPr>
          <a:lstStyle/>
          <a:p>
            <a:pPr marL="12700" marR="5080" algn="just">
              <a:lnSpc>
                <a:spcPts val="6600"/>
              </a:lnSpc>
              <a:spcBef>
                <a:spcPts val="710"/>
              </a:spcBef>
              <a:defRPr/>
            </a:pPr>
            <a:r>
              <a:rPr lang="ru-RU" sz="5900" b="1" spc="-45">
                <a:solidFill>
                  <a:srgbClr val="8F00FF"/>
                </a:solidFill>
                <a:latin typeface="Trebuchet MS"/>
                <a:cs typeface="Trebuchet MS"/>
              </a:rPr>
              <a:t>ПРОТОТИП</a:t>
            </a:r>
            <a:endParaRPr sz="5900">
              <a:latin typeface="Trebuchet MS"/>
              <a:cs typeface="Trebuchet MS"/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95502" y="4296810"/>
            <a:ext cx="6797675" cy="67976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 bwMode="auto">
          <a:xfrm>
            <a:off x="805857" y="3292475"/>
            <a:ext cx="6976966" cy="71819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432033" y="3563810"/>
            <a:ext cx="59028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/>
              <a:t>ВИДЕОДЕМОНСТРАЦИЯ ПРОТОТИПА</a:t>
            </a:r>
            <a:endParaRPr/>
          </a:p>
        </p:txBody>
      </p:sp>
      <p:sp>
        <p:nvSpPr>
          <p:cNvPr id="7" name="TextBox 6"/>
          <p:cNvSpPr txBox="1"/>
          <p:nvPr/>
        </p:nvSpPr>
        <p:spPr bwMode="auto">
          <a:xfrm>
            <a:off x="865284" y="2451036"/>
            <a:ext cx="11303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Покажите как работает ваш прототип</a:t>
            </a:r>
            <a:endParaRPr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1695101" y="3292475"/>
            <a:ext cx="6976966" cy="71819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2321277" y="3563810"/>
            <a:ext cx="59028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/>
              <a:t>ФОТО ПРОТОТИПА</a:t>
            </a:r>
            <a:endParaRPr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784746" y="3794475"/>
            <a:ext cx="6797675" cy="6797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553485" y="453470"/>
            <a:ext cx="5101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2060"/>
                </a:solidFill>
              </a:rPr>
              <a:t>Встреча с куратором № 2</a:t>
            </a:r>
            <a:endParaRPr/>
          </a:p>
        </p:txBody>
      </p:sp>
      <p:grpSp>
        <p:nvGrpSpPr>
          <p:cNvPr id="6" name="Группа 5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10" name="Picture 2" descr="Picture background"/>
            <p:cNvPicPr>
              <a:picLocks noChangeAspect="1" noChangeArrowheads="1"/>
            </p:cNvPicPr>
            <p:nvPr/>
          </p:nvPicPr>
          <p:blipFill>
            <a:blip r:embed="rId4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 bwMode="auto">
          <a:xfrm>
            <a:off x="553485" y="32750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№5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857315" y="1977102"/>
            <a:ext cx="18555775" cy="973788"/>
          </a:xfrm>
          <a:prstGeom prst="rect">
            <a:avLst/>
          </a:prstGeom>
        </p:spPr>
        <p:txBody>
          <a:bodyPr vert="horz" wrap="square" lIns="36000" tIns="90170" rIns="36000" bIns="36000" rtlCol="0">
            <a:spAutoFit/>
          </a:bodyPr>
          <a:lstStyle/>
          <a:p>
            <a:pPr marL="12700" marR="5080" algn="just">
              <a:lnSpc>
                <a:spcPts val="6600"/>
              </a:lnSpc>
              <a:spcBef>
                <a:spcPts val="710"/>
              </a:spcBef>
              <a:defRPr/>
            </a:pPr>
            <a:r>
              <a:rPr lang="ru-RU" sz="5900" b="1" spc="-45">
                <a:solidFill>
                  <a:srgbClr val="8F00FF"/>
                </a:solidFill>
                <a:latin typeface="Trebuchet MS"/>
                <a:cs typeface="Trebuchet MS"/>
              </a:rPr>
              <a:t>ПРОМЕЖУТОЧНЫЕ ИТОГИ УЧАСТИЯ 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857315" y="3014902"/>
            <a:ext cx="11303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Обсудите промежуточные итоги вашего участия в акселераторе</a:t>
            </a:r>
            <a:endParaRPr/>
          </a:p>
        </p:txBody>
      </p:sp>
      <p:grpSp>
        <p:nvGrpSpPr>
          <p:cNvPr id="6" name="Группа 5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10" name="Picture 2" descr="Picture background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 bwMode="auto">
          <a:xfrm>
            <a:off x="474986" y="254075"/>
            <a:ext cx="5101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B050"/>
                </a:solidFill>
              </a:rPr>
              <a:t>Встреча с наставником №4</a:t>
            </a:r>
            <a:endParaRPr/>
          </a:p>
        </p:txBody>
      </p:sp>
      <p:graphicFrame>
        <p:nvGraphicFramePr>
          <p:cNvPr id="13" name="Таблица 12"/>
          <p:cNvGraphicFramePr>
            <a:graphicFrameLocks xmlns:a="http://schemas.openxmlformats.org/drawingml/2006/main" noGrp="1"/>
          </p:cNvGraphicFramePr>
          <p:nvPr/>
        </p:nvGraphicFramePr>
        <p:xfrm>
          <a:off x="887549" y="3706673"/>
          <a:ext cx="18309517" cy="6301120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2691846"/>
                <a:gridCol w="4093591"/>
                <a:gridCol w="3833090"/>
                <a:gridCol w="3895114"/>
                <a:gridCol w="3795876"/>
              </a:tblGrid>
              <a:tr h="809754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 b="1"/>
                        <a:t>№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 b="1"/>
                        <a:t>ФИО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 b="1"/>
                        <a:t>ЧТО МНЕ УДАЛОСЬ В АКСЕЛЕРАТОРЕ НА ДАННЫЙ МОМЕНТ?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 b="1"/>
                        <a:t>ЧЕМУ Я НАУЧИЛСЯ В АКСЕЛЕРАТОРЕ?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 b="1"/>
                        <a:t>ЧЕМУ ЕЩЕ Я ХОЧУ НАУЧИТЬСЯ ЗА ОСТАВШЕЕСЯ ВРЕМЯ В АКСЕЛЕРАТОРЕ?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</a:tr>
              <a:tr h="53867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1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3867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2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3867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3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3867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4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3867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5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3867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6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3867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7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3867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8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3867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8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3867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10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 bwMode="auto">
          <a:xfrm>
            <a:off x="887549" y="10237899"/>
            <a:ext cx="1005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b="1">
                <a:solidFill>
                  <a:srgbClr val="7030A0"/>
                </a:solidFill>
              </a:rPr>
              <a:t>ССЫЛКА НА ПАСПОРАТ КОМАНДЫ: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730250" y="1386522"/>
            <a:ext cx="15341600" cy="970582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>
                <a:solidFill>
                  <a:srgbClr val="8F00FF"/>
                </a:solidFill>
                <a:latin typeface="Trebuchet MS"/>
                <a:cs typeface="Trebuchet MS"/>
              </a:rPr>
              <a:t>КОНТУР ПРОЕКТА </a:t>
            </a:r>
            <a:r>
              <a:rPr lang="ru-RU" sz="4000" i="1" spc="55">
                <a:solidFill>
                  <a:srgbClr val="8F00FF"/>
                </a:solidFill>
                <a:latin typeface="Trebuchet MS"/>
                <a:cs typeface="Trebuchet MS"/>
              </a:rPr>
              <a:t>(для </a:t>
            </a:r>
            <a:r>
              <a:rPr lang="en-US" sz="4000" i="1" spc="55">
                <a:solidFill>
                  <a:srgbClr val="8F00FF"/>
                </a:solidFill>
                <a:latin typeface="Trebuchet MS"/>
                <a:cs typeface="Trebuchet MS"/>
              </a:rPr>
              <a:t>Project)</a:t>
            </a:r>
            <a:endParaRPr sz="5900">
              <a:latin typeface="Trebuchet MS"/>
              <a:cs typeface="Trebuchet MS"/>
            </a:endParaRPr>
          </a:p>
        </p:txBody>
      </p:sp>
      <p:grpSp>
        <p:nvGrpSpPr>
          <p:cNvPr id="11" name="Группа 10"/>
          <p:cNvGrpSpPr/>
          <p:nvPr/>
        </p:nvGrpSpPr>
        <p:grpSpPr bwMode="auto">
          <a:xfrm>
            <a:off x="12140282" y="254076"/>
            <a:ext cx="7648016" cy="1512168"/>
            <a:chOff x="11522297" y="254075"/>
            <a:chExt cx="8266001" cy="1772749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15753515" y="272287"/>
              <a:ext cx="4034783" cy="1751901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14" name="Picture 2" descr="Picture background"/>
            <p:cNvPicPr>
              <a:picLocks noChangeAspect="1" noChangeArrowheads="1"/>
            </p:cNvPicPr>
            <p:nvPr/>
          </p:nvPicPr>
          <p:blipFill>
            <a:blip r:embed="rId4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</p:grpSp>
      <p:sp>
        <p:nvSpPr>
          <p:cNvPr id="4" name="TextBox 3"/>
          <p:cNvSpPr txBox="1"/>
          <p:nvPr/>
        </p:nvSpPr>
        <p:spPr bwMode="auto">
          <a:xfrm>
            <a:off x="557942" y="2452484"/>
            <a:ext cx="18647527" cy="1981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sz="2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ИДЕЯ ПРОЕКТА: </a:t>
            </a:r>
            <a:r>
              <a:rPr sz="24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Компьютерная программа для всестороннего изучения языков, культуры и истории народов Северного Кавказа, объединяющая интерактивные учебные материалы, аудио- и </a:t>
            </a:r>
            <a:r>
              <a:rPr sz="24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видеоконтент</a:t>
            </a:r>
            <a:r>
              <a:rPr sz="24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а также возможность общения с носителями и экспертами. Уникальное сочетание глубины знаний и простоты использования позволяет каждому погрузиться в богатое культурное наследие региона, сохраняя и популяризируя его в цифровом формате.</a:t>
            </a:r>
            <a:endParaRPr/>
          </a:p>
          <a:p>
            <a:pPr>
              <a:defRPr/>
            </a:pPr>
            <a:endParaRPr lang="ru-RU" sz="2800"/>
          </a:p>
        </p:txBody>
      </p:sp>
      <p:sp>
        <p:nvSpPr>
          <p:cNvPr id="3" name="TextBox 2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№1</a:t>
            </a:r>
            <a:endParaRPr/>
          </a:p>
        </p:txBody>
      </p:sp>
      <p:sp>
        <p:nvSpPr>
          <p:cNvPr id="1516599273" name=""/>
          <p:cNvSpPr/>
          <p:nvPr/>
        </p:nvSpPr>
        <p:spPr bwMode="auto">
          <a:xfrm flipH="0" flipV="0">
            <a:off x="557943" y="4081143"/>
            <a:ext cx="5885786" cy="7003206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Цель проекта:</a:t>
            </a: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lang="en-US" sz="2400" b="0" i="0" u="none" strike="noStrike" cap="none" spc="0">
                <a:solidFill>
                  <a:srgbClr val="000000"/>
                </a:solidFill>
                <a:latin typeface="Wingdings"/>
                <a:ea typeface="Wingdings"/>
                <a:cs typeface="Wingdings"/>
              </a:rPr>
              <a:t>Ø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Создать цифровую платформу для изучения языков, истории и культуры народов Северного Кавказа</a:t>
            </a: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lang="en-US" sz="2400" b="0" i="0" u="none" strike="noStrike" cap="none" spc="0">
                <a:solidFill>
                  <a:srgbClr val="000000"/>
                </a:solidFill>
                <a:latin typeface="Wingdings"/>
                <a:ea typeface="Wingdings"/>
                <a:cs typeface="Wingdings"/>
              </a:rPr>
              <a:t>Ø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Повысить интерес широкой аудитории к культурному наследию региона</a:t>
            </a: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lang="en-US" sz="2400" b="0" i="0" u="none" strike="noStrike" cap="none" spc="0">
                <a:solidFill>
                  <a:srgbClr val="000000"/>
                </a:solidFill>
                <a:latin typeface="Wingdings"/>
                <a:ea typeface="Wingdings"/>
                <a:cs typeface="Wingdings"/>
              </a:rPr>
              <a:t>Ø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Содействовать сохранению и развитию языков и традиций коренных народов через современные технологии.</a:t>
            </a: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lang="en-US" sz="2400" b="0" i="0" u="none" strike="noStrike" cap="none" spc="0">
                <a:solidFill>
                  <a:srgbClr val="000000"/>
                </a:solidFill>
                <a:latin typeface="Wingdings"/>
                <a:ea typeface="Wingdings"/>
                <a:cs typeface="Wingdings"/>
              </a:rPr>
              <a:t>Ø </a:t>
            </a:r>
            <a:r>
              <a:rPr sz="2400" b="0" i="0" u="none">
                <a:solidFill>
                  <a:srgbClr val="000000"/>
                </a:solidFill>
                <a:latin typeface="Wingdings"/>
                <a:ea typeface="Wingdings"/>
                <a:cs typeface="Wingdings"/>
              </a:rPr>
              <a:t>Ø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Способствовать межкультурному диалогу и укреплению связи между различными этническими группами.</a:t>
            </a: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349965" indent="-349965">
              <a:buAutoNum type="arabicPeriod"/>
              <a:defRPr/>
            </a:pPr>
            <a:endParaRPr/>
          </a:p>
          <a:p>
            <a:pPr marL="349965" indent="-349965">
              <a:buAutoNum type="arabicPeriod"/>
              <a:defRPr/>
            </a:pPr>
            <a:endParaRPr/>
          </a:p>
        </p:txBody>
      </p:sp>
      <p:sp>
        <p:nvSpPr>
          <p:cNvPr id="883871769" name=""/>
          <p:cNvSpPr/>
          <p:nvPr/>
        </p:nvSpPr>
        <p:spPr bwMode="auto">
          <a:xfrm flipH="0" flipV="0">
            <a:off x="7058115" y="4300514"/>
            <a:ext cx="6452804" cy="5473474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Задачи проекта:</a:t>
            </a: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lang="en-US" sz="2400" b="0" i="0" u="none" strike="noStrike" cap="none" spc="0">
                <a:solidFill>
                  <a:srgbClr val="000000"/>
                </a:solidFill>
                <a:latin typeface="Wingdings"/>
                <a:ea typeface="Wingdings"/>
                <a:cs typeface="Wingdings"/>
              </a:rPr>
              <a:t>Ø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Разработать интерактивные учебные модули по языкам, истории и культуре народов Северного Кавказа.</a:t>
            </a:r>
            <a:r>
              <a:rPr lang="en-US" sz="2400" b="0" i="0" u="none" strike="noStrike" cap="none" spc="0">
                <a:solidFill>
                  <a:srgbClr val="000000"/>
                </a:solidFill>
                <a:latin typeface="Wingdings"/>
                <a:ea typeface="Wingdings"/>
                <a:cs typeface="Wingdings"/>
              </a:rPr>
              <a:t> </a:t>
            </a: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lang="en-US" sz="2400" b="0" i="0" u="none" strike="noStrike" cap="none" spc="0">
                <a:solidFill>
                  <a:srgbClr val="000000"/>
                </a:solidFill>
                <a:latin typeface="Wingdings"/>
                <a:ea typeface="Wingdings"/>
                <a:cs typeface="Wingdings"/>
              </a:rPr>
              <a:t>Ø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Создать мультимедийный контент с привлечением экспертов и носителей культуры.</a:t>
            </a: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lang="en-US" sz="2400" b="0" i="0" u="none" strike="noStrike" cap="none" spc="0">
                <a:solidFill>
                  <a:srgbClr val="000000"/>
                </a:solidFill>
                <a:latin typeface="Wingdings"/>
                <a:ea typeface="Wingdings"/>
                <a:cs typeface="Wingdings"/>
              </a:rPr>
              <a:t>Ø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Обеспечить удобный интерфейс и функционал для пользователей разных возрастов и уровней подготовки</a:t>
            </a: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lang="en-US" sz="2400" b="0" i="0" u="none" strike="noStrike" cap="none" spc="0">
                <a:solidFill>
                  <a:srgbClr val="000000"/>
                </a:solidFill>
                <a:latin typeface="Wingdings"/>
                <a:ea typeface="Wingdings"/>
                <a:cs typeface="Wingdings"/>
              </a:rPr>
              <a:t>Ø </a:t>
            </a: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endParaRPr/>
          </a:p>
          <a:p>
            <a:pPr>
              <a:defRPr/>
            </a:pPr>
            <a:endParaRPr/>
          </a:p>
          <a:p>
            <a:pPr>
              <a:defRPr/>
            </a:pPr>
            <a:endParaRPr/>
          </a:p>
          <a:p>
            <a:pPr>
              <a:defRPr/>
            </a:pPr>
            <a:endParaRPr/>
          </a:p>
        </p:txBody>
      </p:sp>
      <p:pic>
        <p:nvPicPr>
          <p:cNvPr id="630233102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0" y="0"/>
            <a:ext cx="20137799" cy="113382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fill="norm" stroke="1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fill="norm" stroke="1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fill="norm" stroke="1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fill="norm" stroke="1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fill="norm" stroke="1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fill="norm" stroke="1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fill="norm" stroke="1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fill="norm" stroke="1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1" name="object 20"/>
          <p:cNvSpPr txBox="1"/>
          <p:nvPr/>
        </p:nvSpPr>
        <p:spPr bwMode="auto">
          <a:xfrm>
            <a:off x="564999" y="1463675"/>
            <a:ext cx="18784783" cy="961605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</a:rPr>
              <a:t>ПУТЬ ВЫВОДА ПРОДУКТА НА РЫНОК</a:t>
            </a:r>
            <a:endParaRPr/>
          </a:p>
        </p:txBody>
      </p:sp>
      <p:sp>
        <p:nvSpPr>
          <p:cNvPr id="23" name="TextBox 22"/>
          <p:cNvSpPr txBox="1"/>
          <p:nvPr/>
        </p:nvSpPr>
        <p:spPr bwMode="auto">
          <a:xfrm>
            <a:off x="587448" y="2425280"/>
            <a:ext cx="13808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Опишите путь вывода продукта на рынок и основные каналы его продвижения</a:t>
            </a:r>
            <a:endParaRPr/>
          </a:p>
        </p:txBody>
      </p:sp>
      <p:graphicFrame>
        <p:nvGraphicFramePr>
          <p:cNvPr id="20" name="Таблица 19"/>
          <p:cNvGraphicFramePr>
            <a:graphicFrameLocks xmlns:a="http://schemas.openxmlformats.org/drawingml/2006/main" noGrp="1"/>
          </p:cNvGraphicFramePr>
          <p:nvPr/>
        </p:nvGraphicFramePr>
        <p:xfrm>
          <a:off x="564998" y="3060259"/>
          <a:ext cx="19012052" cy="4563046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{00A15C55-8517-42AA-B614-E9B94910E393}</a:tableStyleId>
              </a:tblPr>
              <a:tblGrid>
                <a:gridCol w="4753013"/>
                <a:gridCol w="4753013"/>
                <a:gridCol w="4753013"/>
                <a:gridCol w="4753013"/>
              </a:tblGrid>
              <a:tr h="537016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4000"/>
                        <a:t>ЭТАП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4000"/>
                        <a:t>КАНАЛ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4000"/>
                        <a:t>ОФФЕР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4000"/>
                        <a:t>ЦЕЛЕВАЯ МЕТРИКА</a:t>
                      </a:r>
                      <a:endParaRPr/>
                    </a:p>
                  </a:txBody>
                  <a:tcPr/>
                </a:tc>
              </a:tr>
              <a:tr h="1245203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 b="1"/>
                        <a:t>ПРИВЛЕЧЕНИЕ ПЕРВЫХ ПОЛЬЗОВАТЕЛЕЙ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</a:tr>
              <a:tr h="1245203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 b="1"/>
                        <a:t>УДЕРЖАНИЕ ПОЛЬЗОВАТЕЛЬЕЙ В ПРОДУКТЕ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</a:tr>
              <a:tr h="1245203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 b="1"/>
                        <a:t>ЗАПУСК ВИРАЛЬНОСТИ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 bwMode="auto">
          <a:xfrm>
            <a:off x="557944" y="38051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№6</a:t>
            </a:r>
            <a:endParaRPr/>
          </a:p>
        </p:txBody>
      </p:sp>
      <p:sp>
        <p:nvSpPr>
          <p:cNvPr id="24" name="TextBox 23"/>
          <p:cNvSpPr txBox="1"/>
          <p:nvPr/>
        </p:nvSpPr>
        <p:spPr bwMode="auto">
          <a:xfrm>
            <a:off x="563571" y="7958095"/>
            <a:ext cx="45919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>
                <a:solidFill>
                  <a:schemeClr val="accent6">
                    <a:lumMod val="75000"/>
                  </a:schemeClr>
                </a:solidFill>
              </a:rPr>
              <a:t>QR </a:t>
            </a: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НА САЙТ О ПРОДУКТЕ</a:t>
            </a:r>
            <a:endParaRPr/>
          </a:p>
        </p:txBody>
      </p:sp>
      <p:sp>
        <p:nvSpPr>
          <p:cNvPr id="25" name="TextBox 24"/>
          <p:cNvSpPr txBox="1"/>
          <p:nvPr/>
        </p:nvSpPr>
        <p:spPr bwMode="auto">
          <a:xfrm>
            <a:off x="15084140" y="7958094"/>
            <a:ext cx="45919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>
                <a:solidFill>
                  <a:schemeClr val="accent6">
                    <a:lumMod val="75000"/>
                  </a:schemeClr>
                </a:solidFill>
              </a:rPr>
              <a:t>QR </a:t>
            </a: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НА ГРУППУ О ПРОДУКТЕ</a:t>
            </a:r>
            <a:endParaRPr/>
          </a:p>
        </p:txBody>
      </p:sp>
      <p:grpSp>
        <p:nvGrpSpPr>
          <p:cNvPr id="26" name="Группа 25"/>
          <p:cNvGrpSpPr/>
          <p:nvPr/>
        </p:nvGrpSpPr>
        <p:grpSpPr bwMode="auto">
          <a:xfrm>
            <a:off x="13724457" y="116530"/>
            <a:ext cx="6387611" cy="1347146"/>
            <a:chOff x="11522297" y="116529"/>
            <a:chExt cx="8589772" cy="1910295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2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32" name="Picture 2" descr="Picture background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 bwMode="auto">
          <a:xfrm>
            <a:off x="544589" y="468793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5">
                    <a:lumMod val="75000"/>
                  </a:schemeClr>
                </a:solidFill>
              </a:rPr>
              <a:t>Встреча с экспертом №2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857315" y="1260090"/>
            <a:ext cx="18555775" cy="973788"/>
          </a:xfrm>
          <a:prstGeom prst="rect">
            <a:avLst/>
          </a:prstGeom>
        </p:spPr>
        <p:txBody>
          <a:bodyPr vert="horz" wrap="square" lIns="36000" tIns="90170" rIns="36000" bIns="36000" rtlCol="0">
            <a:spAutoFit/>
          </a:bodyPr>
          <a:lstStyle/>
          <a:p>
            <a:pPr marL="12700" marR="5080" algn="just">
              <a:lnSpc>
                <a:spcPts val="6600"/>
              </a:lnSpc>
              <a:spcBef>
                <a:spcPts val="710"/>
              </a:spcBef>
              <a:defRPr/>
            </a:pPr>
            <a:r>
              <a:rPr lang="ru-RU" sz="5900" b="1" spc="-45">
                <a:solidFill>
                  <a:srgbClr val="8F00FF"/>
                </a:solidFill>
                <a:latin typeface="Trebuchet MS"/>
                <a:cs typeface="Trebuchet MS"/>
              </a:rPr>
              <a:t>ПЕРЕСБОРКА КОМАНДЫ 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857315" y="2297890"/>
            <a:ext cx="11303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Обсудите какие дополнительные участники необходимы команде </a:t>
            </a:r>
            <a:endParaRPr/>
          </a:p>
        </p:txBody>
      </p:sp>
      <p:grpSp>
        <p:nvGrpSpPr>
          <p:cNvPr id="6" name="Группа 5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10" name="Picture 2" descr="Picture background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 bwMode="auto">
          <a:xfrm>
            <a:off x="474986" y="254075"/>
            <a:ext cx="5101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B050"/>
                </a:solidFill>
              </a:rPr>
              <a:t>Встреча с наставником №5</a:t>
            </a:r>
            <a:endParaRPr/>
          </a:p>
        </p:txBody>
      </p:sp>
      <p:graphicFrame>
        <p:nvGraphicFramePr>
          <p:cNvPr id="3" name="Таблица 2"/>
          <p:cNvGraphicFramePr>
            <a:graphicFrameLocks xmlns:a="http://schemas.openxmlformats.org/drawingml/2006/main" noGrp="1"/>
          </p:cNvGraphicFramePr>
          <p:nvPr/>
        </p:nvGraphicFramePr>
        <p:xfrm>
          <a:off x="857315" y="2823567"/>
          <a:ext cx="18555775" cy="7886977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3133055"/>
                <a:gridCol w="5154382"/>
                <a:gridCol w="5073529"/>
                <a:gridCol w="5194808"/>
              </a:tblGrid>
              <a:tr h="1278737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№</a:t>
                      </a:r>
                      <a:endParaRPr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КАКИЕ СПЕЦИАЛИСТЫ НАМ НУЖНЫ В КОМАНДУ, ЧТОБЫ СДЕЛАТЬ БОЛЕЕ СИЛЬНЫЙ ПРОДУКТ?</a:t>
                      </a:r>
                      <a:endParaRPr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КАК МОЖНО НАЙТИ НЕДОСТАЮЩИХ СПЕЦИАЛИСТОВ?</a:t>
                      </a:r>
                      <a:endParaRPr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ОТВЕТСТВЕННЫЙ ЗА ПОИСК</a:t>
                      </a:r>
                      <a:endParaRPr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</a:tr>
              <a:tr h="660824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1</a:t>
                      </a:r>
                      <a:endParaRPr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60824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2</a:t>
                      </a:r>
                      <a:endParaRPr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60824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3</a:t>
                      </a:r>
                      <a:endParaRPr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60824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4</a:t>
                      </a:r>
                      <a:endParaRPr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60824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5</a:t>
                      </a:r>
                      <a:endParaRPr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60824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6</a:t>
                      </a:r>
                      <a:endParaRPr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60824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7</a:t>
                      </a:r>
                      <a:endParaRPr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60824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8</a:t>
                      </a:r>
                      <a:endParaRPr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60824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8</a:t>
                      </a:r>
                      <a:endParaRPr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60824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10</a:t>
                      </a:r>
                      <a:endParaRPr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fill="norm" stroke="1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fill="norm" stroke="1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fill="norm" stroke="1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fill="norm" stroke="1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fill="norm" stroke="1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fill="norm" stroke="1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fill="norm" stroke="1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fill="norm" stroke="1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564999" y="1463675"/>
            <a:ext cx="18784783" cy="961605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</a:rPr>
              <a:t>ФИНАНСОВЫЕ ПОКАЗАТЕЛИ ПРОЕКТА</a:t>
            </a:r>
            <a:endParaRPr/>
          </a:p>
        </p:txBody>
      </p:sp>
      <p:sp>
        <p:nvSpPr>
          <p:cNvPr id="23" name="TextBox 22"/>
          <p:cNvSpPr txBox="1"/>
          <p:nvPr/>
        </p:nvSpPr>
        <p:spPr bwMode="auto">
          <a:xfrm>
            <a:off x="587448" y="2757339"/>
            <a:ext cx="1004636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/>
              <a:t>ПОТЕНЦИАЛЬНОЕ</a:t>
            </a:r>
            <a:r>
              <a:rPr lang="ru-RU" sz="1800" b="1"/>
              <a:t> ЧИСЛО </a:t>
            </a:r>
            <a:r>
              <a:rPr lang="ru-RU" b="1"/>
              <a:t>КЛИЕНТОВ</a:t>
            </a:r>
            <a:r>
              <a:rPr lang="ru-RU" sz="1800" b="1"/>
              <a:t>:</a:t>
            </a:r>
            <a:br>
              <a:rPr lang="ru-RU" sz="1800" b="1"/>
            </a:br>
            <a:endParaRPr lang="ru-RU" sz="1800" b="1"/>
          </a:p>
          <a:p>
            <a:pPr>
              <a:defRPr/>
            </a:pPr>
            <a:r>
              <a:rPr lang="ru-RU" b="1"/>
              <a:t>СЕБЕСТОИМОСТЬ РАЗРАБОТКИ</a:t>
            </a:r>
            <a:r>
              <a:rPr lang="ru-RU" sz="1800" b="1"/>
              <a:t>:</a:t>
            </a:r>
            <a:br>
              <a:rPr lang="ru-RU" sz="1800" b="1"/>
            </a:br>
            <a:endParaRPr lang="ru-RU" sz="1800" b="1"/>
          </a:p>
          <a:p>
            <a:pPr>
              <a:defRPr/>
            </a:pPr>
            <a:r>
              <a:rPr lang="ru-RU" b="1"/>
              <a:t>ПОТЕНЦИАЛЬНАЯ ПРИБЫЛЬ ЗА 12 МЕС.</a:t>
            </a:r>
            <a:r>
              <a:rPr lang="ru-RU" sz="1800" b="1"/>
              <a:t>:</a:t>
            </a:r>
            <a:endParaRPr/>
          </a:p>
          <a:p>
            <a:pPr>
              <a:defRPr/>
            </a:pPr>
            <a:endParaRPr lang="ru-RU" b="1"/>
          </a:p>
          <a:p>
            <a:pPr>
              <a:defRPr/>
            </a:pPr>
            <a:r>
              <a:rPr lang="ru-RU" sz="1800" b="1"/>
              <a:t>ТОЧКА ОКУПАЕМОСТИ ПРОДУКТА:</a:t>
            </a:r>
            <a:endParaRPr/>
          </a:p>
        </p:txBody>
      </p:sp>
      <p:graphicFrame>
        <p:nvGraphicFramePr>
          <p:cNvPr id="24" name="Таблица 23"/>
          <p:cNvGraphicFramePr>
            <a:graphicFrameLocks xmlns:a="http://schemas.openxmlformats.org/drawingml/2006/main" noGrp="1"/>
          </p:cNvGraphicFramePr>
          <p:nvPr/>
        </p:nvGraphicFramePr>
        <p:xfrm>
          <a:off x="558649" y="5401525"/>
          <a:ext cx="9150111" cy="5281798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{00A15C55-8517-42AA-B614-E9B94910E393}</a:tableStyleId>
              </a:tblPr>
              <a:tblGrid>
                <a:gridCol w="3050036"/>
                <a:gridCol w="3050036"/>
                <a:gridCol w="3050036"/>
              </a:tblGrid>
              <a:tr h="1006187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/>
                        <a:t>ЗАТРАТЫ ДЛЯ СОЗДАНИЯ ПРОДУКТА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/>
                        <a:t>КОЛИЧЕСТВО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/>
                        <a:t>СУММА</a:t>
                      </a:r>
                      <a:endParaRPr/>
                    </a:p>
                  </a:txBody>
                  <a:tcPr anchor="ctr"/>
                </a:tc>
              </a:tr>
              <a:tr h="442165"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</a:tr>
              <a:tr h="442165"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</a:tr>
              <a:tr h="442165"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</a:tr>
              <a:tr h="442165"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</a:tr>
              <a:tr h="442165"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</a:tr>
              <a:tr h="563675"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</a:tr>
              <a:tr h="609600"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</a:tr>
              <a:tr h="495271"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</a:tr>
              <a:tr h="354125"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ru-RU" sz="2000" b="1"/>
                        <a:t>ИТОГО: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xmlns:a="http://schemas.openxmlformats.org/drawingml/2006/main" noGrp="1"/>
          </p:cNvGraphicFramePr>
          <p:nvPr/>
        </p:nvGraphicFramePr>
        <p:xfrm>
          <a:off x="10395342" y="5402077"/>
          <a:ext cx="9150111" cy="5281798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{00A15C55-8517-42AA-B614-E9B94910E393}</a:tableStyleId>
              </a:tblPr>
              <a:tblGrid>
                <a:gridCol w="3050036"/>
                <a:gridCol w="3050036"/>
                <a:gridCol w="3050036"/>
              </a:tblGrid>
              <a:tr h="1006187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/>
                        <a:t>ЗАТРАТЫ ДЛЯ ВНЕДРЕНИЯ ПРОДУКТА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/>
                        <a:t>КОЛИЧЕСТВО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/>
                        <a:t>СУММА</a:t>
                      </a:r>
                      <a:endParaRPr/>
                    </a:p>
                  </a:txBody>
                  <a:tcPr anchor="ctr"/>
                </a:tc>
              </a:tr>
              <a:tr h="442165"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</a:tr>
              <a:tr h="442165"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</a:tr>
              <a:tr h="442165"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</a:tr>
              <a:tr h="442165"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</a:tr>
              <a:tr h="442165"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</a:tr>
              <a:tr h="563675"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</a:tr>
              <a:tr h="609600"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</a:tr>
              <a:tr h="495271"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</a:tr>
              <a:tr h="354125"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ru-RU" sz="2000" b="1"/>
                        <a:t>ИТОГО: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 bwMode="auto">
          <a:xfrm>
            <a:off x="10395342" y="2637095"/>
            <a:ext cx="956270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b="1">
                <a:solidFill>
                  <a:srgbClr val="7030A0"/>
                </a:solidFill>
              </a:rPr>
              <a:t>ЭФФЕКТЫ </a:t>
            </a:r>
            <a:r>
              <a:rPr lang="ru-RU" b="1">
                <a:solidFill>
                  <a:srgbClr val="7030A0"/>
                </a:solidFill>
              </a:rPr>
              <a:t>ОТ ВНЕДРЕНИЯ ПРОДУКТА ДЛЯ ЗАКАЗЧИКА:</a:t>
            </a:r>
            <a:endParaRPr/>
          </a:p>
          <a:p>
            <a:pPr>
              <a:defRPr/>
            </a:pPr>
            <a:r>
              <a:rPr lang="ru-RU" sz="1800">
                <a:solidFill>
                  <a:schemeClr val="tx1"/>
                </a:solidFill>
              </a:rPr>
              <a:t>1.</a:t>
            </a:r>
            <a:endParaRPr/>
          </a:p>
          <a:p>
            <a:pPr>
              <a:defRPr/>
            </a:pPr>
            <a:r>
              <a:rPr lang="ru-RU">
                <a:solidFill>
                  <a:schemeClr val="tx1"/>
                </a:solidFill>
              </a:rPr>
              <a:t>2.</a:t>
            </a:r>
            <a:endParaRPr/>
          </a:p>
          <a:p>
            <a:pPr>
              <a:defRPr/>
            </a:pPr>
            <a:r>
              <a:rPr lang="ru-RU" sz="1800">
                <a:solidFill>
                  <a:schemeClr val="tx1"/>
                </a:solidFill>
              </a:rPr>
              <a:t>3.</a:t>
            </a:r>
            <a:endParaRPr/>
          </a:p>
          <a:p>
            <a:pPr>
              <a:defRPr/>
            </a:pPr>
            <a:r>
              <a:rPr lang="ru-RU">
                <a:solidFill>
                  <a:schemeClr val="tx1"/>
                </a:solidFill>
              </a:rPr>
              <a:t>4.</a:t>
            </a:r>
            <a:endParaRPr/>
          </a:p>
          <a:p>
            <a:pPr>
              <a:defRPr/>
            </a:pPr>
            <a:r>
              <a:rPr lang="ru-RU" sz="1800">
                <a:solidFill>
                  <a:schemeClr val="tx1"/>
                </a:solidFill>
              </a:rPr>
              <a:t>5.</a:t>
            </a:r>
            <a:endParaRPr/>
          </a:p>
        </p:txBody>
      </p:sp>
      <p:sp>
        <p:nvSpPr>
          <p:cNvPr id="22" name="TextBox 21"/>
          <p:cNvSpPr txBox="1"/>
          <p:nvPr/>
        </p:nvSpPr>
        <p:spPr bwMode="auto">
          <a:xfrm>
            <a:off x="557944" y="8044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№7</a:t>
            </a:r>
            <a:endParaRPr/>
          </a:p>
        </p:txBody>
      </p:sp>
      <p:grpSp>
        <p:nvGrpSpPr>
          <p:cNvPr id="25" name="Группа 24"/>
          <p:cNvGrpSpPr/>
          <p:nvPr/>
        </p:nvGrpSpPr>
        <p:grpSpPr bwMode="auto">
          <a:xfrm>
            <a:off x="13364417" y="116530"/>
            <a:ext cx="6747651" cy="1347146"/>
            <a:chOff x="11522297" y="116529"/>
            <a:chExt cx="8589772" cy="1910295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2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28" name="Picture 2" descr="Picture background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 bwMode="auto">
          <a:xfrm>
            <a:off x="546994" y="468793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5">
                    <a:lumMod val="75000"/>
                  </a:schemeClr>
                </a:solidFill>
              </a:rPr>
              <a:t>Встреча с экспертом №5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fill="norm" stroke="1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fill="norm" stroke="1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fill="norm" stroke="1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fill="norm" stroke="1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fill="norm" stroke="1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fill="norm" stroke="1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fill="norm" stroke="1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fill="norm" stroke="1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1" name="object 20"/>
          <p:cNvSpPr txBox="1"/>
          <p:nvPr/>
        </p:nvSpPr>
        <p:spPr bwMode="auto">
          <a:xfrm>
            <a:off x="564999" y="1463675"/>
            <a:ext cx="18784783" cy="961605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</a:rPr>
              <a:t>ФИНАНСОВЫЕ ПОКАЗАТЕЛИ</a:t>
            </a:r>
            <a:endParaRPr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925725" y="3202167"/>
            <a:ext cx="12139686" cy="682857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 bwMode="auto">
          <a:xfrm>
            <a:off x="865284" y="2451036"/>
            <a:ext cx="4167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Составьте график финансовых показателей за первый год</a:t>
            </a:r>
            <a:endParaRPr/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5033034" y="2358962"/>
            <a:ext cx="14113006" cy="79889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5251450" y="2526505"/>
            <a:ext cx="1356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spc="65">
                <a:latin typeface="Microsoft Sans Serif"/>
                <a:cs typeface="Microsoft Sans Serif"/>
              </a:rPr>
              <a:t>СОСТАВЬТЕ ГРАФИК ФИНАНСОВОЙ ПРИБЫЛЬНОСТИ ВАШЕГО ПРОДУКТА </a:t>
            </a:r>
            <a:endParaRPr lang="ru-RU" sz="2400" b="1"/>
          </a:p>
        </p:txBody>
      </p:sp>
      <p:sp>
        <p:nvSpPr>
          <p:cNvPr id="25" name="TextBox 24"/>
          <p:cNvSpPr txBox="1"/>
          <p:nvPr/>
        </p:nvSpPr>
        <p:spPr bwMode="auto">
          <a:xfrm>
            <a:off x="557944" y="110059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№7</a:t>
            </a:r>
            <a:endParaRPr/>
          </a:p>
        </p:txBody>
      </p:sp>
      <p:grpSp>
        <p:nvGrpSpPr>
          <p:cNvPr id="26" name="Группа 25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3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28" name="Picture 2" descr="Picture background"/>
            <p:cNvPicPr>
              <a:picLocks noChangeAspect="1" noChangeArrowheads="1"/>
            </p:cNvPicPr>
            <p:nvPr/>
          </p:nvPicPr>
          <p:blipFill>
            <a:blip r:embed="rId4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29" name="TextBox 28"/>
          <p:cNvSpPr txBox="1"/>
          <p:nvPr/>
        </p:nvSpPr>
        <p:spPr bwMode="auto">
          <a:xfrm>
            <a:off x="546994" y="468793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5">
                    <a:lumMod val="75000"/>
                  </a:schemeClr>
                </a:solidFill>
              </a:rPr>
              <a:t>Встреча с экспертом №5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fill="norm" stroke="1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fill="norm" stroke="1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fill="norm" stroke="1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fill="norm" stroke="1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fill="norm" stroke="1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fill="norm" stroke="1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fill="norm" stroke="1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fill="norm" stroke="1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564999" y="1463675"/>
            <a:ext cx="18784783" cy="961605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</a:rPr>
              <a:t>ПРОДАЖИ ПРОДУКТА</a:t>
            </a:r>
            <a:endParaRPr/>
          </a:p>
        </p:txBody>
      </p:sp>
      <p:graphicFrame>
        <p:nvGraphicFramePr>
          <p:cNvPr id="26" name="Таблица 25"/>
          <p:cNvGraphicFramePr>
            <a:graphicFrameLocks xmlns:a="http://schemas.openxmlformats.org/drawingml/2006/main" noGrp="1"/>
          </p:cNvGraphicFramePr>
          <p:nvPr/>
        </p:nvGraphicFramePr>
        <p:xfrm>
          <a:off x="1004888" y="3011587"/>
          <a:ext cx="18094326" cy="7247822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3015721"/>
                <a:gridCol w="3015721"/>
                <a:gridCol w="3015721"/>
                <a:gridCol w="3015721"/>
                <a:gridCol w="3015721"/>
                <a:gridCol w="3015721"/>
              </a:tblGrid>
              <a:tr h="2595026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ПРОДУКТ</a:t>
                      </a:r>
                      <a:endParaRPr lang="ru-RU" sz="1700"/>
                    </a:p>
                  </a:txBody>
                  <a:tcPr marL="90022" marR="90022" marT="45011" marB="45011" anchor="ctr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38100" algn="ctr">
                      <a:solidFill>
                        <a:srgbClr val="FFFFFF"/>
                      </a:solidFill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МОДЕЛЬ МОНЕТИЗАЦИИ</a:t>
                      </a:r>
                      <a:endParaRPr lang="ru-RU" sz="1700"/>
                    </a:p>
                  </a:txBody>
                  <a:tcPr marL="90022" marR="90022" marT="45011" marB="45011" anchor="ctr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38100" algn="ctr">
                      <a:solidFill>
                        <a:srgbClr val="FFFFFF"/>
                      </a:solidFill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СТОИМОСТЬ 1 шт.</a:t>
                      </a:r>
                      <a:endParaRPr lang="ru-RU" sz="1700"/>
                    </a:p>
                  </a:txBody>
                  <a:tcPr marL="90022" marR="90022" marT="45011" marB="45011" anchor="ctr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38100" algn="ctr">
                      <a:solidFill>
                        <a:srgbClr val="FFFFFF"/>
                      </a:solidFill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ПОСТОЯННЫЕ РАСХОДЫ (руб.)</a:t>
                      </a:r>
                      <a:endParaRPr lang="ru-RU" sz="1700"/>
                    </a:p>
                  </a:txBody>
                  <a:tcPr marL="90022" marR="90022" marT="45011" marB="45011" anchor="ctr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38100" algn="ctr">
                      <a:solidFill>
                        <a:srgbClr val="FFFFFF"/>
                      </a:solidFill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ПЛАН ПРОДАЖ </a:t>
                      </a:r>
                      <a:endParaRPr lang="ru-RU" sz="1700"/>
                    </a:p>
                    <a:p>
                      <a:pPr algn="ctr">
                        <a:buNone/>
                        <a:defRPr/>
                      </a:pPr>
                      <a:r>
                        <a:rPr lang="ru-RU" sz="2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в шт. или руб в год.</a:t>
                      </a:r>
                      <a:endParaRPr lang="ru-RU" sz="1700"/>
                    </a:p>
                  </a:txBody>
                  <a:tcPr marL="90022" marR="90022" marT="45011" marB="45011" anchor="ctr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38100" algn="ctr">
                      <a:solidFill>
                        <a:srgbClr val="FFFFFF"/>
                      </a:solidFill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МАРЖИНАЛЬНОСТЬ В % (переменные расходы на единицу / стоимость  или все переменные расходы / выручка)</a:t>
                      </a:r>
                      <a:endParaRPr lang="ru-RU" sz="1700"/>
                    </a:p>
                  </a:txBody>
                  <a:tcPr marL="90022" marR="90022" marT="45011" marB="45011" anchor="ctr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38100" algn="ctr">
                      <a:solidFill>
                        <a:srgbClr val="FFFFFF"/>
                      </a:solidFill>
                    </a:lnB>
                    <a:solidFill>
                      <a:srgbClr val="8064A2"/>
                    </a:solidFill>
                  </a:tcPr>
                </a:tc>
              </a:tr>
              <a:tr h="898160"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38100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38100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38100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38100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38100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38100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</a:tr>
              <a:tr h="898160"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ECEA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ECEA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ECEA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ECEA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ECEA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ECEAF0"/>
                    </a:solidFill>
                  </a:tcPr>
                </a:tc>
              </a:tr>
              <a:tr h="898160"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</a:tr>
              <a:tr h="898160"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ECEA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ECEA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ECEA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ECEA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ECEA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ECEAF0"/>
                    </a:solidFill>
                  </a:tcPr>
                </a:tc>
              </a:tr>
              <a:tr h="898160"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</a:tr>
            </a:tbl>
          </a:graphicData>
        </a:graphic>
      </p:graphicFrame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1004888" y="2568575"/>
            <a:ext cx="201041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/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2" name="TextBox 21"/>
          <p:cNvSpPr txBox="1"/>
          <p:nvPr/>
        </p:nvSpPr>
        <p:spPr bwMode="auto">
          <a:xfrm>
            <a:off x="557944" y="38051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№8</a:t>
            </a:r>
            <a:endParaRPr/>
          </a:p>
        </p:txBody>
      </p:sp>
      <p:grpSp>
        <p:nvGrpSpPr>
          <p:cNvPr id="23" name="Группа 22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2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25" name="Picture 2" descr="Picture background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 bwMode="auto">
          <a:xfrm>
            <a:off x="548460" y="2384698"/>
            <a:ext cx="11303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Опишите как будут выстроены продажи вашего продукта</a:t>
            </a:r>
            <a:endParaRPr/>
          </a:p>
        </p:txBody>
      </p:sp>
      <p:sp>
        <p:nvSpPr>
          <p:cNvPr id="28" name="TextBox 27"/>
          <p:cNvSpPr txBox="1"/>
          <p:nvPr/>
        </p:nvSpPr>
        <p:spPr bwMode="auto">
          <a:xfrm>
            <a:off x="544589" y="468793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5">
                    <a:lumMod val="75000"/>
                  </a:schemeClr>
                </a:solidFill>
              </a:rPr>
              <a:t>Встреча с экспертом №2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730250" y="1386522"/>
            <a:ext cx="15341600" cy="970582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>
                <a:solidFill>
                  <a:srgbClr val="8F00FF"/>
                </a:solidFill>
                <a:latin typeface="Trebuchet MS"/>
                <a:cs typeface="Trebuchet MS"/>
              </a:rPr>
              <a:t>ДАЛЬНЕЙШАЯ РАЗРАБОТКА ПРОДУКТА 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697163" y="2270299"/>
            <a:ext cx="1866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Распределите задачи в команде исходя из ваших компетенций</a:t>
            </a:r>
            <a:endParaRPr/>
          </a:p>
        </p:txBody>
      </p:sp>
      <p:graphicFrame>
        <p:nvGraphicFramePr>
          <p:cNvPr id="3" name="Таблица 2"/>
          <p:cNvGraphicFramePr>
            <a:graphicFrameLocks xmlns:a="http://schemas.openxmlformats.org/drawingml/2006/main" noGrp="1"/>
          </p:cNvGraphicFramePr>
          <p:nvPr/>
        </p:nvGraphicFramePr>
        <p:xfrm>
          <a:off x="835026" y="2898269"/>
          <a:ext cx="18953272" cy="6950904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1020755"/>
                <a:gridCol w="2271630"/>
                <a:gridCol w="2235997"/>
                <a:gridCol w="2289447"/>
                <a:gridCol w="2182547"/>
                <a:gridCol w="2200363"/>
                <a:gridCol w="2387439"/>
                <a:gridCol w="2182547"/>
                <a:gridCol w="2182547"/>
              </a:tblGrid>
              <a:tr h="193629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№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ИМЯ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Задача 1: "Навание задачи"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Задача 2: "Навание задачи"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Задача 3: "Навание задачи"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Задача 4: "Навание задачи"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Задача 5: "Навание задачи"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Задача 6: "Навание задачи"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Задача 7: "Навание задачи"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</a:tr>
              <a:tr h="27375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1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27375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2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27375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3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27375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4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27375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5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27375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6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27375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7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27375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8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27375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8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27375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10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 bwMode="auto">
          <a:xfrm>
            <a:off x="697163" y="10038458"/>
            <a:ext cx="1866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7030A0"/>
                </a:solidFill>
              </a:rPr>
              <a:t>ССЫЛКА НА КАНБАН-ДОСКУ ПРОЕКТА: </a:t>
            </a:r>
            <a:endParaRPr/>
          </a:p>
        </p:txBody>
      </p:sp>
      <p:sp>
        <p:nvSpPr>
          <p:cNvPr id="5" name="TextBox 4"/>
          <p:cNvSpPr txBox="1"/>
          <p:nvPr/>
        </p:nvSpPr>
        <p:spPr bwMode="auto">
          <a:xfrm>
            <a:off x="350028" y="184036"/>
            <a:ext cx="5597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B050"/>
                </a:solidFill>
              </a:rPr>
              <a:t>Встреча с наставником №6</a:t>
            </a:r>
            <a:endParaRPr/>
          </a:p>
        </p:txBody>
      </p:sp>
      <p:grpSp>
        <p:nvGrpSpPr>
          <p:cNvPr id="6" name="Группа 5"/>
          <p:cNvGrpSpPr/>
          <p:nvPr/>
        </p:nvGrpSpPr>
        <p:grpSpPr bwMode="auto">
          <a:xfrm>
            <a:off x="14516546" y="116530"/>
            <a:ext cx="5595522" cy="1343646"/>
            <a:chOff x="11522297" y="116529"/>
            <a:chExt cx="8589772" cy="191029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9" name="Picture 2" descr="Picture background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fill="norm" stroke="1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fill="norm" stroke="1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fill="norm" stroke="1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fill="norm" stroke="1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fill="norm" stroke="1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fill="norm" stroke="1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fill="norm" stroke="1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fill="norm" stroke="1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1" name="object 20"/>
          <p:cNvSpPr txBox="1"/>
          <p:nvPr/>
        </p:nvSpPr>
        <p:spPr bwMode="auto">
          <a:xfrm>
            <a:off x="564999" y="1463675"/>
            <a:ext cx="18784783" cy="961605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</a:rPr>
              <a:t>ДОРОЖНАЯ КАРТА ПРОЕКТА</a:t>
            </a:r>
            <a:endParaRPr/>
          </a:p>
        </p:txBody>
      </p:sp>
      <p:sp>
        <p:nvSpPr>
          <p:cNvPr id="23" name="TextBox 22"/>
          <p:cNvSpPr txBox="1"/>
          <p:nvPr/>
        </p:nvSpPr>
        <p:spPr bwMode="auto">
          <a:xfrm>
            <a:off x="587448" y="2425280"/>
            <a:ext cx="13808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Составьте дорожную карту вашего проекта на ближайший год</a:t>
            </a:r>
            <a:endParaRPr/>
          </a:p>
        </p:txBody>
      </p:sp>
      <p:graphicFrame>
        <p:nvGraphicFramePr>
          <p:cNvPr id="22" name="Схема 21"/>
          <p:cNvGraphicFramePr>
            <a:graphicFrameLocks xmlns:a="http://schemas.openxmlformats.org/drawingml/2006/main"/>
          </p:cNvGraphicFramePr>
          <p:nvPr/>
        </p:nvGraphicFramePr>
        <p:xfrm>
          <a:off x="675885" y="2886945"/>
          <a:ext cx="19053565" cy="7740486"/>
          <a:chOff x="0" y="0"/>
          <a:chExt cx="19053565" cy="7740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5" r:qs="rId6" r:cs="rId4"/>
          </a:graphicData>
        </a:graphic>
      </p:graphicFrame>
      <p:sp>
        <p:nvSpPr>
          <p:cNvPr id="20" name="TextBox 19"/>
          <p:cNvSpPr txBox="1"/>
          <p:nvPr/>
        </p:nvSpPr>
        <p:spPr bwMode="auto">
          <a:xfrm>
            <a:off x="557944" y="110059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№9</a:t>
            </a:r>
            <a:endParaRPr/>
          </a:p>
        </p:txBody>
      </p:sp>
      <p:grpSp>
        <p:nvGrpSpPr>
          <p:cNvPr id="24" name="Группа 23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7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26" name="Picture 2" descr="Picture background"/>
            <p:cNvPicPr>
              <a:picLocks noChangeAspect="1" noChangeArrowheads="1"/>
            </p:cNvPicPr>
            <p:nvPr/>
          </p:nvPicPr>
          <p:blipFill>
            <a:blip r:embed="rId8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 bwMode="auto">
          <a:xfrm>
            <a:off x="566053" y="440482"/>
            <a:ext cx="5597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B050"/>
                </a:solidFill>
              </a:rPr>
              <a:t>Встреча с наставником №6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fill="norm" stroke="1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fill="norm" stroke="1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fill="norm" stroke="1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fill="norm" stroke="1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fill="norm" stroke="1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fill="norm" stroke="1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fill="norm" stroke="1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fill="norm" stroke="1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968448" y="1232133"/>
            <a:ext cx="18784783" cy="961605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КОМАНДА ПРОЕКТА</a:t>
            </a:r>
            <a:endParaRPr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215884" y="2841709"/>
            <a:ext cx="1888773" cy="1888773"/>
          </a:xfrm>
          <a:prstGeom prst="rect">
            <a:avLst/>
          </a:prstGeom>
          <a:noFill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3453601" y="2828995"/>
            <a:ext cx="1888773" cy="1888773"/>
          </a:xfrm>
          <a:prstGeom prst="rect">
            <a:avLst/>
          </a:prstGeom>
          <a:noFill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0188463" y="2844870"/>
            <a:ext cx="1888773" cy="1888773"/>
          </a:xfrm>
          <a:prstGeom prst="rect">
            <a:avLst/>
          </a:prstGeom>
          <a:noFill/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8007052" y="2828996"/>
            <a:ext cx="1888773" cy="1888773"/>
          </a:xfrm>
          <a:prstGeom prst="rect">
            <a:avLst/>
          </a:prstGeom>
          <a:noFill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5769335" y="2821946"/>
            <a:ext cx="1888773" cy="1888773"/>
          </a:xfrm>
          <a:prstGeom prst="rect">
            <a:avLst/>
          </a:prstGeom>
          <a:noFill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2404332" y="2828995"/>
            <a:ext cx="1888773" cy="1888773"/>
          </a:xfrm>
          <a:prstGeom prst="rect">
            <a:avLst/>
          </a:prstGeom>
          <a:noFill/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4620202" y="2841709"/>
            <a:ext cx="1888773" cy="1888773"/>
          </a:xfrm>
          <a:prstGeom prst="rect">
            <a:avLst/>
          </a:prstGeom>
          <a:noFill/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6766282" y="2828995"/>
            <a:ext cx="1888773" cy="1888773"/>
          </a:xfrm>
          <a:prstGeom prst="rect">
            <a:avLst/>
          </a:prstGeom>
          <a:noFill/>
        </p:spPr>
      </p:pic>
      <p:graphicFrame>
        <p:nvGraphicFramePr>
          <p:cNvPr id="32" name="Таблица 31"/>
          <p:cNvGraphicFramePr>
            <a:graphicFrameLocks xmlns:a="http://schemas.openxmlformats.org/drawingml/2006/main" noGrp="1"/>
          </p:cNvGraphicFramePr>
          <p:nvPr/>
        </p:nvGraphicFramePr>
        <p:xfrm>
          <a:off x="1156514" y="4965947"/>
          <a:ext cx="17734736" cy="5565525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{00A15C55-8517-42AA-B614-E9B94910E393}</a:tableStyleId>
              </a:tblPr>
              <a:tblGrid>
                <a:gridCol w="2216842"/>
                <a:gridCol w="2216842"/>
                <a:gridCol w="2216842"/>
                <a:gridCol w="2216842"/>
                <a:gridCol w="2216842"/>
                <a:gridCol w="2216842"/>
                <a:gridCol w="2216842"/>
                <a:gridCol w="2216842"/>
              </a:tblGrid>
              <a:tr h="1113105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Montserrat Medium"/>
                        </a:rPr>
                        <a:t>КАПИТАН КОМАНДЫ</a:t>
                      </a:r>
                      <a:endParaRPr lang="ru-RU" sz="1100" b="1">
                        <a:solidFill>
                          <a:schemeClr val="bg1"/>
                        </a:solidFill>
                        <a:latin typeface="Montserrat Medium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Montserrat Medium"/>
                        </a:rPr>
                        <a:t>ТРЕКЕР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Montserrat Medium"/>
                        </a:rPr>
                        <a:t>КОМАНДЫ</a:t>
                      </a:r>
                      <a:endParaRPr lang="ru-RU" sz="1100" b="1">
                        <a:solidFill>
                          <a:schemeClr val="bg1"/>
                        </a:solidFill>
                        <a:latin typeface="Montserrat Medium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indent="0" algn="ctr" defTabSz="55449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i="0" u="none" strike="noStrike" cap="none" spc="0">
                          <a:solidFill>
                            <a:schemeClr val="bg1"/>
                          </a:solidFill>
                          <a:latin typeface="Montserrat Medium"/>
                          <a:ea typeface="Arial"/>
                          <a:cs typeface="Arial"/>
                        </a:rPr>
                        <a:t>НАСТАВНИК КОМАНДЫ</a:t>
                      </a:r>
                      <a:endParaRPr lang="ru-RU" sz="1100" b="1" i="0" u="none" strike="noStrike" cap="none" spc="0">
                        <a:solidFill>
                          <a:schemeClr val="bg1"/>
                        </a:solidFill>
                        <a:latin typeface="Montserrat Medium"/>
                        <a:ea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Montserrat Medium"/>
                        </a:rPr>
                        <a:t>МАРКЕТОЛОГ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Montserrat Medium"/>
                        </a:rPr>
                        <a:t>КОМАНДЫ</a:t>
                      </a:r>
                      <a:endParaRPr lang="ru-RU" sz="1100" b="1">
                        <a:solidFill>
                          <a:schemeClr val="bg1"/>
                        </a:solidFill>
                        <a:latin typeface="Montserrat Medium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Montserrat Medium"/>
                        </a:rPr>
                        <a:t>ПРОГРАММИСТ</a:t>
                      </a:r>
                      <a:endParaRPr lang="en-US" sz="1800" b="1">
                        <a:solidFill>
                          <a:schemeClr val="bg1"/>
                        </a:solidFill>
                        <a:latin typeface="Montserrat Medium"/>
                      </a:endParaRPr>
                    </a:p>
                    <a:p>
                      <a:pPr algn="ctr">
                        <a:defRPr/>
                      </a:pPr>
                      <a:r>
                        <a:rPr lang="ru-RU" sz="1100" b="1">
                          <a:solidFill>
                            <a:schemeClr val="bg1"/>
                          </a:solidFill>
                          <a:latin typeface="Montserrat Medium"/>
                        </a:rPr>
                        <a:t>РАЗРАБОТКА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Montserrat Medium"/>
                        </a:rPr>
                        <a:t>ПРОГРАММИСТ</a:t>
                      </a:r>
                      <a:endParaRPr lang="en-US" sz="1800" b="1">
                        <a:solidFill>
                          <a:schemeClr val="bg1"/>
                        </a:solidFill>
                        <a:latin typeface="Montserrat Medium"/>
                      </a:endParaRPr>
                    </a:p>
                    <a:p>
                      <a:pPr algn="ctr">
                        <a:defRPr/>
                      </a:pPr>
                      <a:r>
                        <a:rPr lang="ru-RU" sz="1100" b="1">
                          <a:solidFill>
                            <a:schemeClr val="bg1"/>
                          </a:solidFill>
                          <a:latin typeface="Montserrat Medium"/>
                        </a:rPr>
                        <a:t>РАЗРАБОТКА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Montserrat Medium"/>
                        </a:rPr>
                        <a:t>ПРОГРАММИСТ</a:t>
                      </a:r>
                      <a:endParaRPr lang="en-US" sz="1800" b="1">
                        <a:solidFill>
                          <a:schemeClr val="bg1"/>
                        </a:solidFill>
                        <a:latin typeface="Montserrat Medium"/>
                      </a:endParaRPr>
                    </a:p>
                    <a:p>
                      <a:pPr algn="ctr">
                        <a:defRPr/>
                      </a:pPr>
                      <a:r>
                        <a:rPr lang="ru-RU" sz="1100" b="1">
                          <a:solidFill>
                            <a:schemeClr val="bg1"/>
                          </a:solidFill>
                          <a:latin typeface="Montserrat Medium"/>
                        </a:rPr>
                        <a:t>РАЗРАБОТКА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Montserrat Medium"/>
                        </a:rPr>
                        <a:t>ПРОГРАММИСТ</a:t>
                      </a:r>
                      <a:endParaRPr lang="en-US" sz="1800" b="1">
                        <a:solidFill>
                          <a:schemeClr val="bg1"/>
                        </a:solidFill>
                        <a:latin typeface="Montserrat Medium"/>
                      </a:endParaRPr>
                    </a:p>
                    <a:p>
                      <a:pPr algn="ctr">
                        <a:defRPr/>
                      </a:pPr>
                      <a:r>
                        <a:rPr lang="ru-RU" sz="1100" b="1">
                          <a:solidFill>
                            <a:schemeClr val="bg1"/>
                          </a:solidFill>
                          <a:latin typeface="Montserrat Medium"/>
                        </a:rPr>
                        <a:t>РАЗРАБОТКА</a:t>
                      </a:r>
                      <a:endParaRPr/>
                    </a:p>
                  </a:txBody>
                  <a:tcPr anchor="ctr"/>
                </a:tc>
              </a:tr>
              <a:tr h="1113105"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i="0" u="none" strike="noStrike" cap="none" spc="0">
                          <a:solidFill>
                            <a:schemeClr val="tx1"/>
                          </a:solidFill>
                          <a:latin typeface="Montserrat Medium"/>
                          <a:ea typeface="Arial"/>
                          <a:cs typeface="Times New Roman"/>
                        </a:rPr>
                        <a:t>ФИО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ea typeface="Arial"/>
                          <a:cs typeface="Times New Roman"/>
                        </a:rPr>
                        <a:t>ФИО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ea typeface="Arial"/>
                          <a:cs typeface="Times New Roman"/>
                        </a:rPr>
                        <a:t>ФИО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ea typeface="Arial"/>
                          <a:cs typeface="Times New Roman"/>
                        </a:rPr>
                        <a:t>ФИО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ea typeface="Arial"/>
                          <a:cs typeface="Times New Roman"/>
                        </a:rPr>
                        <a:t>ФИО</a:t>
                      </a:r>
                      <a:endParaRPr lang="ru-RU" sz="1400" b="1" i="0" u="none" strike="noStrike" cap="none" spc="0">
                        <a:ln>
                          <a:noFill/>
                        </a:ln>
                        <a:solidFill>
                          <a:prstClr val="black"/>
                        </a:solidFill>
                        <a:latin typeface="Montserrat Medium"/>
                        <a:ea typeface="Arial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ea typeface="Arial"/>
                          <a:cs typeface="Times New Roman"/>
                        </a:rPr>
                        <a:t>ФИО</a:t>
                      </a:r>
                      <a:endParaRPr lang="ru-RU" sz="1400" b="1" i="0" u="none" strike="noStrike" cap="none" spc="0">
                        <a:ln>
                          <a:noFill/>
                        </a:ln>
                        <a:solidFill>
                          <a:prstClr val="black"/>
                        </a:solidFill>
                        <a:latin typeface="Montserrat Medium"/>
                        <a:ea typeface="Arial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ea typeface="Arial"/>
                          <a:cs typeface="Times New Roman"/>
                        </a:rPr>
                        <a:t>ФИО</a:t>
                      </a:r>
                      <a:endParaRPr lang="ru-RU" sz="1400" b="1" i="0" u="none" strike="noStrike" cap="none" spc="0">
                        <a:ln>
                          <a:noFill/>
                        </a:ln>
                        <a:solidFill>
                          <a:prstClr val="black"/>
                        </a:solidFill>
                        <a:latin typeface="Montserrat Medium"/>
                        <a:ea typeface="Arial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ea typeface="Arial"/>
                          <a:cs typeface="Times New Roman"/>
                        </a:rPr>
                        <a:t>ФИО</a:t>
                      </a:r>
                      <a:endParaRPr/>
                    </a:p>
                  </a:txBody>
                  <a:tcPr anchor="ctr"/>
                </a:tc>
              </a:tr>
              <a:tr h="1113105"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Montserrat Medium"/>
                        </a:rPr>
                        <a:t>Студент 3-го курса </a:t>
                      </a:r>
                      <a:r>
                        <a:rPr lang="ru-RU" sz="1400" b="0" i="1">
                          <a:solidFill>
                            <a:schemeClr val="tx1"/>
                          </a:solidFill>
                          <a:latin typeface="Montserrat Medium"/>
                        </a:rPr>
                        <a:t>ВУЗа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0" i="1">
                          <a:solidFill>
                            <a:schemeClr val="tx1"/>
                          </a:solidFill>
                          <a:latin typeface="Montserrat Medium"/>
                        </a:rPr>
                        <a:t>СЕО своей компании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Montserrat Medium"/>
                        </a:rPr>
                        <a:t>Доцент кафедры </a:t>
                      </a:r>
                      <a:r>
                        <a:rPr lang="ru-RU" sz="1400" b="0" i="1">
                          <a:solidFill>
                            <a:schemeClr val="tx1"/>
                          </a:solidFill>
                          <a:latin typeface="Montserrat Medium"/>
                        </a:rPr>
                        <a:t>ВУЗа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Montserrat Medium"/>
                        </a:rPr>
                        <a:t>Студентка 2-го курса ВУЗа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Montserrat Medium"/>
                        </a:rPr>
                        <a:t>Студент 3-го курса ВУЗа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Montserrat Medium"/>
                        </a:rPr>
                        <a:t>Студент 3-го курса ВУЗа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Montserrat Medium"/>
                        </a:rPr>
                        <a:t>Студент 3-го курса ВУЗа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Montserrat Medium"/>
                        </a:rPr>
                        <a:t>Студент 3-го курса ВУЗа</a:t>
                      </a:r>
                      <a:endParaRPr/>
                    </a:p>
                  </a:txBody>
                  <a:tcPr anchor="ctr"/>
                </a:tc>
              </a:tr>
              <a:tr h="1113105"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Montserrat Medium"/>
                        </a:rPr>
                        <a:t>Выполняемые задачи в проекте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cs typeface="Arial"/>
                        </a:rPr>
                        <a:t>Выполняемые задачи в проекте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cs typeface="Arial"/>
                        </a:rPr>
                        <a:t>Выполняемые задачи в проекте</a:t>
                      </a:r>
                      <a:endParaRPr lang="ru-RU" sz="1400" b="0" i="0" u="none" strike="noStrike" cap="none" spc="0">
                        <a:ln>
                          <a:noFill/>
                        </a:ln>
                        <a:solidFill>
                          <a:prstClr val="black"/>
                        </a:solidFill>
                        <a:latin typeface="Montserrat Medium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cs typeface="Arial"/>
                        </a:rPr>
                        <a:t>Выполняемые задачи в проекте</a:t>
                      </a:r>
                      <a:endParaRPr lang="ru-RU" sz="1400" b="0" i="0" u="none" strike="noStrike" cap="none" spc="0">
                        <a:ln>
                          <a:noFill/>
                        </a:ln>
                        <a:solidFill>
                          <a:prstClr val="black"/>
                        </a:solidFill>
                        <a:latin typeface="Montserrat Medium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cs typeface="Arial"/>
                        </a:rPr>
                        <a:t>Выполняемые задачи в проекте</a:t>
                      </a:r>
                      <a:endParaRPr lang="ru-RU" sz="1400" b="0" i="0" u="none" strike="noStrike" cap="none" spc="0">
                        <a:ln>
                          <a:noFill/>
                        </a:ln>
                        <a:solidFill>
                          <a:prstClr val="black"/>
                        </a:solidFill>
                        <a:latin typeface="Montserrat Medium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cs typeface="Arial"/>
                        </a:rPr>
                        <a:t>Выполняемые задачи в проекте</a:t>
                      </a:r>
                      <a:endParaRPr lang="ru-RU" sz="1400" b="0" i="0" u="none" strike="noStrike" cap="none" spc="0">
                        <a:ln>
                          <a:noFill/>
                        </a:ln>
                        <a:solidFill>
                          <a:prstClr val="black"/>
                        </a:solidFill>
                        <a:latin typeface="Montserrat Medium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cs typeface="Arial"/>
                        </a:rPr>
                        <a:t>Выполняемые задачи в проекте</a:t>
                      </a:r>
                      <a:endParaRPr lang="ru-RU" sz="1400" b="0" i="0" u="none" strike="noStrike" cap="none" spc="0">
                        <a:ln>
                          <a:noFill/>
                        </a:ln>
                        <a:solidFill>
                          <a:prstClr val="black"/>
                        </a:solidFill>
                        <a:latin typeface="Montserrat Medium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cs typeface="Arial"/>
                        </a:rPr>
                        <a:t>Выполняемые задачи в проекте</a:t>
                      </a:r>
                      <a:endParaRPr/>
                    </a:p>
                  </a:txBody>
                  <a:tcPr anchor="ctr"/>
                </a:tc>
              </a:tr>
              <a:tr h="1113105"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Montserrat Medium"/>
                        </a:rPr>
                        <a:t>Достижения по тематике проекта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cs typeface="Arial"/>
                        </a:rPr>
                        <a:t>Достижения по тематике проекта</a:t>
                      </a:r>
                      <a:endParaRPr lang="ru-RU" sz="1400" b="0" i="0" u="none" strike="noStrike" cap="none" spc="0">
                        <a:ln>
                          <a:noFill/>
                        </a:ln>
                        <a:solidFill>
                          <a:prstClr val="black"/>
                        </a:solidFill>
                        <a:latin typeface="Montserrat Medium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cs typeface="Arial"/>
                        </a:rPr>
                        <a:t>Достижения по тематике проекта</a:t>
                      </a:r>
                      <a:endParaRPr lang="ru-RU" sz="1400" b="0" i="0" u="none" strike="noStrike" cap="none" spc="0">
                        <a:ln>
                          <a:noFill/>
                        </a:ln>
                        <a:solidFill>
                          <a:prstClr val="black"/>
                        </a:solidFill>
                        <a:latin typeface="Montserrat Medium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cs typeface="Arial"/>
                        </a:rPr>
                        <a:t>Достижения по тематике проекта</a:t>
                      </a:r>
                      <a:endParaRPr lang="ru-RU" sz="1400" b="0" i="0" u="none" strike="noStrike" cap="none" spc="0">
                        <a:ln>
                          <a:noFill/>
                        </a:ln>
                        <a:solidFill>
                          <a:prstClr val="black"/>
                        </a:solidFill>
                        <a:latin typeface="Montserrat Medium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cs typeface="Arial"/>
                        </a:rPr>
                        <a:t>Достижения по тематике проекта</a:t>
                      </a:r>
                      <a:endParaRPr lang="ru-RU" sz="1400" b="0" i="0" u="none" strike="noStrike" cap="none" spc="0">
                        <a:ln>
                          <a:noFill/>
                        </a:ln>
                        <a:solidFill>
                          <a:prstClr val="black"/>
                        </a:solidFill>
                        <a:latin typeface="Montserrat Medium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cs typeface="Arial"/>
                        </a:rPr>
                        <a:t>Достижения по тематике проекта</a:t>
                      </a:r>
                      <a:endParaRPr lang="ru-RU" sz="1400" b="0" i="0" u="none" strike="noStrike" cap="none" spc="0">
                        <a:ln>
                          <a:noFill/>
                        </a:ln>
                        <a:solidFill>
                          <a:prstClr val="black"/>
                        </a:solidFill>
                        <a:latin typeface="Montserrat Medium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cs typeface="Arial"/>
                        </a:rPr>
                        <a:t>Достижения по тематике проекта</a:t>
                      </a:r>
                      <a:endParaRPr lang="ru-RU" sz="1400" b="0" i="0" u="none" strike="noStrike" cap="none" spc="0">
                        <a:ln>
                          <a:noFill/>
                        </a:ln>
                        <a:solidFill>
                          <a:prstClr val="black"/>
                        </a:solidFill>
                        <a:latin typeface="Montserrat Medium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cs typeface="Arial"/>
                        </a:rPr>
                        <a:t>Достижения по тематике проекта</a:t>
                      </a:r>
                      <a:endParaRPr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 bwMode="auto">
          <a:xfrm>
            <a:off x="968448" y="2225675"/>
            <a:ext cx="13808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Опишите команду вашего проекта</a:t>
            </a:r>
            <a:endParaRPr/>
          </a:p>
        </p:txBody>
      </p:sp>
      <p:sp>
        <p:nvSpPr>
          <p:cNvPr id="34" name="TextBox 33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№9</a:t>
            </a:r>
            <a:endParaRPr/>
          </a:p>
        </p:txBody>
      </p:sp>
      <p:grpSp>
        <p:nvGrpSpPr>
          <p:cNvPr id="35" name="Группа 34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7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37" name="Picture 2" descr="Picture background"/>
            <p:cNvPicPr>
              <a:picLocks noChangeAspect="1" noChangeArrowheads="1"/>
            </p:cNvPicPr>
            <p:nvPr/>
          </p:nvPicPr>
          <p:blipFill>
            <a:blip r:embed="rId8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fill="norm" stroke="1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fill="norm" stroke="1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fill="norm" stroke="1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fill="norm" stroke="1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fill="norm" stroke="1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fill="norm" stroke="1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fill="norm" stroke="1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fill="norm" stroke="1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61605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ПАРТНЕРЫ</a:t>
            </a:r>
            <a:endParaRPr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973544" y="4968875"/>
            <a:ext cx="10692406" cy="755905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 bwMode="auto">
          <a:xfrm>
            <a:off x="831850" y="2297410"/>
            <a:ext cx="11236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Опишите задачу индустриального партнера, </a:t>
            </a:r>
            <a:endParaRPr/>
          </a:p>
          <a:p>
            <a:pPr>
              <a:defRPr/>
            </a:pPr>
            <a:r>
              <a:rPr lang="ru-RU" sz="2400" i="1"/>
              <a:t>лежащую в основе проекта и приложите письмо поддержки</a:t>
            </a:r>
            <a:endParaRPr/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9899649" y="2179701"/>
            <a:ext cx="9790217" cy="53037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12134338" y="2363321"/>
            <a:ext cx="59028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spc="65">
                <a:latin typeface="Microsoft Sans Serif"/>
                <a:cs typeface="Microsoft Sans Serif"/>
              </a:rPr>
              <a:t>ЛОГО КОМПАНИИ – ПАРТНЕРА</a:t>
            </a:r>
            <a:endParaRPr/>
          </a:p>
          <a:p>
            <a:pPr algn="ctr">
              <a:defRPr/>
            </a:pPr>
            <a:r>
              <a:rPr lang="ru-RU" sz="2400" b="1" spc="65">
                <a:latin typeface="Microsoft Sans Serif"/>
                <a:cs typeface="Microsoft Sans Serif"/>
              </a:rPr>
              <a:t>И ОПИСАНИЕ ЗАДАЧИ </a:t>
            </a:r>
            <a:endParaRPr lang="ru-RU" sz="2400" b="1"/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805447" y="3259014"/>
            <a:ext cx="6976966" cy="72186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431622" y="3530349"/>
            <a:ext cx="59028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spc="65">
                <a:latin typeface="Microsoft Sans Serif"/>
                <a:cs typeface="Microsoft Sans Serif"/>
              </a:rPr>
              <a:t>СКРИН ПИСЬМА ПОДДЕРЖКИ </a:t>
            </a:r>
            <a:endParaRPr lang="ru-RU" sz="2400" b="1"/>
          </a:p>
        </p:txBody>
      </p:sp>
      <p:sp>
        <p:nvSpPr>
          <p:cNvPr id="28" name="TextBox 27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2060"/>
                </a:solidFill>
              </a:rPr>
              <a:t>Встреча с куратором №3</a:t>
            </a:r>
            <a:endParaRPr/>
          </a:p>
        </p:txBody>
      </p:sp>
      <p:grpSp>
        <p:nvGrpSpPr>
          <p:cNvPr id="29" name="Группа 28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3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31" name="Picture 2" descr="Picture background"/>
            <p:cNvPicPr>
              <a:picLocks noChangeAspect="1" noChangeArrowheads="1"/>
            </p:cNvPicPr>
            <p:nvPr/>
          </p:nvPicPr>
          <p:blipFill>
            <a:blip r:embed="rId4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fill="norm" stroke="1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fill="norm" stroke="1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fill="norm" stroke="1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fill="norm" stroke="1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fill="norm" stroke="1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fill="norm" stroke="1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fill="norm" stroke="1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fill="norm" stroke="1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УРОВЕНЬ ГОТОВНОСТИ ТЕХНОЛОГИИ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868467" y="2422976"/>
            <a:ext cx="19072012" cy="476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i="1" spc="-20">
                <a:latin typeface="Microsoft Sans Serif"/>
                <a:cs typeface="Microsoft Sans Serif"/>
              </a:rPr>
              <a:t>Определите уровень готовности технологии, опишите текущий статус и приложите подтверждающие артефакты </a:t>
            </a:r>
            <a:endParaRPr sz="1600" i="1"/>
          </a:p>
        </p:txBody>
      </p:sp>
      <p:graphicFrame>
        <p:nvGraphicFramePr>
          <p:cNvPr id="23" name="Таблица 22"/>
          <p:cNvGraphicFramePr>
            <a:graphicFrameLocks xmlns:a="http://schemas.openxmlformats.org/drawingml/2006/main" noGrp="1"/>
          </p:cNvGraphicFramePr>
          <p:nvPr/>
        </p:nvGraphicFramePr>
        <p:xfrm>
          <a:off x="605723" y="3380308"/>
          <a:ext cx="17695270" cy="5146545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{2D5ABB26-0587-4C30-8999-92F81FD0307C}</a:tableStyleId>
              </a:tblPr>
              <a:tblGrid>
                <a:gridCol w="2144881"/>
                <a:gridCol w="7583687"/>
                <a:gridCol w="7966702"/>
              </a:tblGrid>
              <a:tr h="1158465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 b="1"/>
                        <a:t>УРОВЕНЬ ГОТОВНОСТИ ТЕХНОЛОГИИ</a:t>
                      </a:r>
                      <a:endParaRPr lang="ru-RU" b="1"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 b="1"/>
                        <a:t>КРАТКОЕ ОПИСАНИЕ</a:t>
                      </a:r>
                      <a:endParaRPr lang="ru-RU" b="1"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 b="1"/>
                        <a:t>АРТЕФАКТ</a:t>
                      </a:r>
                      <a:endParaRPr lang="ru-RU" b="1"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822735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3600" b="1"/>
                        <a:t>1</a:t>
                      </a:r>
                      <a:r>
                        <a:rPr lang="en-US" sz="3600" b="1"/>
                        <a:t>-3</a:t>
                      </a:r>
                      <a:endParaRPr lang="ru-RU" sz="3600" b="1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 b="1"/>
                        <a:t>Формирование концепции, лабораторные исследования, создание макета</a:t>
                      </a:r>
                      <a:endParaRPr b="1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/>
                        <a:t>Научные статьи, отчеты о моделировании, письма заинтересованности от партнеров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83820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3600" b="1"/>
                        <a:t>4-6</a:t>
                      </a:r>
                      <a:endParaRPr sz="3200" b="1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 b="1"/>
                        <a:t>Создание прототипа, подтверждение характеристик в лабораторных условиях</a:t>
                      </a:r>
                      <a:endParaRPr b="1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/>
                        <a:t>Фото/видео работающего лабораторного макета, протоколы успешных экспериментов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6200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3600" b="1"/>
                        <a:t>7</a:t>
                      </a:r>
                      <a:endParaRPr sz="3200" b="1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 b="1"/>
                        <a:t>Пилотирование проекта (опытные испытания)</a:t>
                      </a:r>
                      <a:endParaRPr b="1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/>
                        <a:t>Видеодемонстрация работы прототипа в промышленных условиях, отчет независимого тестирования.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68580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3600" b="1"/>
                        <a:t>8</a:t>
                      </a:r>
                      <a:endParaRPr sz="3200" b="1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 b="1"/>
                        <a:t>Предсерийное производство</a:t>
                      </a:r>
                      <a:endParaRPr b="1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/>
                        <a:t>Акт о завершении пилотного проекта, отзыв пилотного заказчика, данные о стабильности работы.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864105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3600" b="1"/>
                        <a:t>9</a:t>
                      </a:r>
                      <a:endParaRPr sz="3200" b="1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 b="1"/>
                        <a:t>Серийное производство, коммерческое использование</a:t>
                      </a:r>
                      <a:endParaRPr b="1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/>
                        <a:t>Контракты на продажу, фото серийного производства, отзывы клиентов.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</a:tbl>
          </a:graphicData>
        </a:graphic>
      </p:graphicFrame>
      <p:grpSp>
        <p:nvGrpSpPr>
          <p:cNvPr id="24" name="Группа 23"/>
          <p:cNvGrpSpPr/>
          <p:nvPr/>
        </p:nvGrpSpPr>
        <p:grpSpPr bwMode="auto">
          <a:xfrm>
            <a:off x="14078618" y="254076"/>
            <a:ext cx="5709680" cy="1243647"/>
            <a:chOff x="11522297" y="254075"/>
            <a:chExt cx="8266001" cy="1772749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15753515" y="272287"/>
              <a:ext cx="4034783" cy="1751901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3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30" name="Picture 2" descr="Picture background"/>
            <p:cNvPicPr>
              <a:picLocks noChangeAspect="1" noChangeArrowheads="1"/>
            </p:cNvPicPr>
            <p:nvPr/>
          </p:nvPicPr>
          <p:blipFill>
            <a:blip r:embed="rId4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</p:grpSp>
      <p:sp>
        <p:nvSpPr>
          <p:cNvPr id="22" name="TextBox 21"/>
          <p:cNvSpPr txBox="1"/>
          <p:nvPr/>
        </p:nvSpPr>
        <p:spPr bwMode="auto">
          <a:xfrm>
            <a:off x="557944" y="197422"/>
            <a:ext cx="7117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2060"/>
                </a:solidFill>
              </a:rPr>
              <a:t>Встреча с куратором №3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730250" y="1386522"/>
            <a:ext cx="15341600" cy="970582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>
                <a:solidFill>
                  <a:srgbClr val="8F00FF"/>
                </a:solidFill>
                <a:latin typeface="Trebuchet MS"/>
                <a:cs typeface="Trebuchet MS"/>
              </a:rPr>
              <a:t>КАНВАС КОМАНДЫ 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697163" y="2270299"/>
            <a:ext cx="1866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Обсудите ваши принципы взаимодействия в команде</a:t>
            </a:r>
            <a:endParaRPr/>
          </a:p>
        </p:txBody>
      </p:sp>
      <p:sp>
        <p:nvSpPr>
          <p:cNvPr id="3" name="TextBox 2"/>
          <p:cNvSpPr txBox="1"/>
          <p:nvPr/>
        </p:nvSpPr>
        <p:spPr bwMode="auto">
          <a:xfrm>
            <a:off x="557944" y="197422"/>
            <a:ext cx="5101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B050"/>
                </a:solidFill>
              </a:rPr>
              <a:t>Встреча с наставником №1</a:t>
            </a:r>
            <a:endParaRPr/>
          </a:p>
        </p:txBody>
      </p:sp>
      <p:grpSp>
        <p:nvGrpSpPr>
          <p:cNvPr id="4" name="Группа 3"/>
          <p:cNvGrpSpPr/>
          <p:nvPr/>
        </p:nvGrpSpPr>
        <p:grpSpPr bwMode="auto">
          <a:xfrm>
            <a:off x="11471390" y="116529"/>
            <a:ext cx="8589772" cy="1910295"/>
            <a:chOff x="11522297" y="116529"/>
            <a:chExt cx="8589772" cy="191029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6" name="Picture 2" descr="Picture background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569724455" name=""/>
          <p:cNvSpPr txBox="1"/>
          <p:nvPr/>
        </p:nvSpPr>
        <p:spPr bwMode="auto">
          <a:xfrm flipH="0" flipV="0">
            <a:off x="7962893" y="2930801"/>
            <a:ext cx="7248922" cy="157312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lvl="1" algn="l" defTabSz="12001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3600"/>
              <a:t>Профессиональный рост</a:t>
            </a:r>
            <a:endParaRPr sz="17000"/>
          </a:p>
          <a:p>
            <a:pPr lvl="1" algn="l" defTabSz="12001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3600"/>
              <a:t>Получение нового опыта</a:t>
            </a:r>
            <a:endParaRPr sz="17000"/>
          </a:p>
          <a:p>
            <a:pPr lvl="1" algn="l" defTabSz="12001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3600"/>
              <a:t>Нетворкинг</a:t>
            </a:r>
            <a:endParaRPr sz="17000"/>
          </a:p>
        </p:txBody>
      </p:sp>
      <p:sp>
        <p:nvSpPr>
          <p:cNvPr id="1798497305" name=""/>
          <p:cNvSpPr txBox="1"/>
          <p:nvPr/>
        </p:nvSpPr>
        <p:spPr bwMode="auto">
          <a:xfrm flipH="0" flipV="0">
            <a:off x="1265176" y="3177035"/>
            <a:ext cx="6007827" cy="85989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lvl="0" indent="0" algn="ctr" defTabSz="12001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 b="1">
                <a:solidFill>
                  <a:schemeClr val="tx1"/>
                </a:solidFill>
              </a:rPr>
              <a:t>НАШИ ЛИЧНЫЕ ЦЕЛИ ОТ УЧАСТИЯ В АКСЕЛЕРАТ</a:t>
            </a:r>
            <a:r>
              <a:rPr lang="ru-RU" sz="2800" b="1">
                <a:solidFill>
                  <a:schemeClr val="tx1"/>
                </a:solidFill>
              </a:rPr>
              <a:t>ОРЕ</a:t>
            </a:r>
            <a:endParaRPr sz="2800"/>
          </a:p>
        </p:txBody>
      </p:sp>
      <p:sp>
        <p:nvSpPr>
          <p:cNvPr id="1863352952" name=""/>
          <p:cNvSpPr txBox="1"/>
          <p:nvPr/>
        </p:nvSpPr>
        <p:spPr bwMode="auto">
          <a:xfrm flipH="0" flipV="0">
            <a:off x="1705690" y="5082035"/>
            <a:ext cx="4835080" cy="85989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lvl="0" indent="0" algn="ctr" defTabSz="12001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 b="1">
                <a:solidFill>
                  <a:schemeClr val="tx1"/>
                </a:solidFill>
              </a:rPr>
              <a:t>ПРИНЦИПЫ НАШЕЙ РАБОТЫ В КОМАНДЕ</a:t>
            </a:r>
            <a:endParaRPr sz="3600"/>
          </a:p>
        </p:txBody>
      </p:sp>
      <p:sp>
        <p:nvSpPr>
          <p:cNvPr id="422237187" name=""/>
          <p:cNvSpPr txBox="1"/>
          <p:nvPr/>
        </p:nvSpPr>
        <p:spPr bwMode="auto">
          <a:xfrm rot="10799989" flipH="1" flipV="1">
            <a:off x="1848966" y="6738483"/>
            <a:ext cx="5060513" cy="85989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lvl="0" indent="0" algn="ctr" defTabSz="12001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 b="1">
                <a:solidFill>
                  <a:schemeClr val="tx1"/>
                </a:solidFill>
              </a:rPr>
              <a:t>НАШИ ОЖИДАНИЯ ОТ СОВМЕСТНОЙ РАБОТЫ</a:t>
            </a:r>
            <a:endParaRPr sz="2800"/>
          </a:p>
        </p:txBody>
      </p:sp>
      <p:sp>
        <p:nvSpPr>
          <p:cNvPr id="366773419" name=""/>
          <p:cNvSpPr txBox="1"/>
          <p:nvPr/>
        </p:nvSpPr>
        <p:spPr bwMode="auto">
          <a:xfrm flipH="0" flipV="0">
            <a:off x="1584724" y="8475745"/>
            <a:ext cx="5324755" cy="475847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lvl="0" indent="0" algn="l" defTabSz="12001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 b="1">
                <a:solidFill>
                  <a:schemeClr val="tx1"/>
                </a:solidFill>
              </a:rPr>
              <a:t>РОЛИ В НАШЕЙ КОМАНДЕ</a:t>
            </a:r>
            <a:endParaRPr sz="2800"/>
          </a:p>
        </p:txBody>
      </p:sp>
      <p:sp>
        <p:nvSpPr>
          <p:cNvPr id="1838138808" name=""/>
          <p:cNvSpPr txBox="1"/>
          <p:nvPr/>
        </p:nvSpPr>
        <p:spPr bwMode="auto">
          <a:xfrm flipH="0" flipV="0">
            <a:off x="730249" y="9926282"/>
            <a:ext cx="7583794" cy="475847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lvl="0" indent="0" algn="l" defTabSz="12001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 b="1">
                <a:solidFill>
                  <a:schemeClr val="tx1"/>
                </a:solidFill>
              </a:rPr>
              <a:t>ПРАВИЛА НАШЕГО ВЗАИМОДЕЙСТВИЯ</a:t>
            </a:r>
            <a:endParaRPr sz="2800"/>
          </a:p>
        </p:txBody>
      </p:sp>
      <p:sp>
        <p:nvSpPr>
          <p:cNvPr id="971946946" name=""/>
          <p:cNvSpPr txBox="1"/>
          <p:nvPr/>
        </p:nvSpPr>
        <p:spPr bwMode="auto">
          <a:xfrm flipH="0" flipV="0">
            <a:off x="8031582" y="4572000"/>
            <a:ext cx="11334580" cy="1627992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lvl="1" algn="l" defTabSz="12001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800"/>
              <a:t>Открытость и честность</a:t>
            </a:r>
            <a:endParaRPr sz="3600"/>
          </a:p>
          <a:p>
            <a:pPr lvl="1" algn="l" defTabSz="12001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800"/>
              <a:t>Фокус на общий результат</a:t>
            </a:r>
            <a:endParaRPr sz="3600"/>
          </a:p>
          <a:p>
            <a:pPr lvl="1" algn="l" defTabSz="12001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800"/>
              <a:t>“ Не согласен, но поддерживаю”</a:t>
            </a:r>
            <a:endParaRPr sz="3600"/>
          </a:p>
          <a:p>
            <a:pPr lvl="1" algn="l" defTabSz="12001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800"/>
              <a:t>Взаимопомощь</a:t>
            </a:r>
            <a:endParaRPr sz="3600"/>
          </a:p>
        </p:txBody>
      </p:sp>
      <p:sp>
        <p:nvSpPr>
          <p:cNvPr id="1332653848" name=""/>
          <p:cNvSpPr txBox="1"/>
          <p:nvPr/>
        </p:nvSpPr>
        <p:spPr bwMode="auto">
          <a:xfrm flipH="0" flipV="0">
            <a:off x="7962894" y="6409299"/>
            <a:ext cx="9373105" cy="1518264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lvl="1" algn="l" defTabSz="12001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/>
              <a:t>Вовлеченность</a:t>
            </a:r>
            <a:endParaRPr sz="2800"/>
          </a:p>
          <a:p>
            <a:pPr lvl="1" algn="l" defTabSz="12001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/>
              <a:t>Инициативность</a:t>
            </a:r>
            <a:endParaRPr sz="2800"/>
          </a:p>
          <a:p>
            <a:pPr lvl="1" algn="l" defTabSz="12001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/>
              <a:t>Пунктуальность</a:t>
            </a:r>
            <a:endParaRPr sz="2800"/>
          </a:p>
          <a:p>
            <a:pPr lvl="1" algn="l" defTabSz="12001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/>
              <a:t>Исполнительность</a:t>
            </a:r>
            <a:endParaRPr sz="2800"/>
          </a:p>
        </p:txBody>
      </p:sp>
      <p:sp>
        <p:nvSpPr>
          <p:cNvPr id="858849781" name=""/>
          <p:cNvSpPr txBox="1"/>
          <p:nvPr/>
        </p:nvSpPr>
        <p:spPr bwMode="auto">
          <a:xfrm flipH="0" flipV="0">
            <a:off x="7781319" y="8063528"/>
            <a:ext cx="10413302" cy="1518264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lvl="1" algn="l" defTabSz="12001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600"/>
              <a:t>Восканян Диана Самвеловна - предприниматель</a:t>
            </a:r>
            <a:endParaRPr sz="2800"/>
          </a:p>
          <a:p>
            <a:pPr lvl="1" algn="l" defTabSz="12001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600"/>
              <a:t>Федотова Ангелина Даниловна - интегратор</a:t>
            </a:r>
            <a:endParaRPr sz="2800"/>
          </a:p>
          <a:p>
            <a:pPr lvl="1" algn="l" defTabSz="12001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600"/>
              <a:t>Разкевич Юлия Анатольевна - производитель</a:t>
            </a:r>
            <a:endParaRPr sz="2800"/>
          </a:p>
          <a:p>
            <a:pPr lvl="1" algn="l" defTabSz="12001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600"/>
              <a:t>Ковалева Мария Александровна - администратор</a:t>
            </a:r>
            <a:endParaRPr sz="2800"/>
          </a:p>
        </p:txBody>
      </p:sp>
      <p:sp>
        <p:nvSpPr>
          <p:cNvPr id="267426446" name=""/>
          <p:cNvSpPr txBox="1"/>
          <p:nvPr/>
        </p:nvSpPr>
        <p:spPr bwMode="auto">
          <a:xfrm flipH="0" flipV="0">
            <a:off x="7781319" y="9798446"/>
            <a:ext cx="9736254" cy="805031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730063" lvl="1" indent="-272864" algn="l" defTabSz="12001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sz="2600"/>
              <a:t>Эффективная коммуникация, поддержка</a:t>
            </a:r>
            <a:endParaRPr sz="2800"/>
          </a:p>
          <a:p>
            <a:pPr marL="730063" lvl="1" indent="-272864" algn="l" defTabSz="12001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sz="2600"/>
              <a:t>“Не успеваешь в дедлайн - предупреди команду”</a:t>
            </a:r>
            <a:endParaRPr sz="2800"/>
          </a:p>
        </p:txBody>
      </p:sp>
      <p:cxnSp>
        <p:nvCxnSpPr>
          <p:cNvPr id="0" name=""/>
          <p:cNvCxnSpPr>
            <a:cxnSpLocks/>
          </p:cNvCxnSpPr>
          <p:nvPr/>
        </p:nvCxnSpPr>
        <p:spPr bwMode="auto">
          <a:xfrm flipH="0" flipV="1">
            <a:off x="955644" y="4572000"/>
            <a:ext cx="16006915" cy="0"/>
          </a:xfrm>
          <a:prstGeom prst="line">
            <a:avLst/>
          </a:prstGeom>
          <a:ln w="12699" cap="flat" cmpd="sng" algn="ctr">
            <a:solidFill>
              <a:schemeClr val="tx1">
                <a:alpha val="99999"/>
              </a:scheme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3351576" name=""/>
          <p:cNvCxnSpPr>
            <a:cxnSpLocks/>
          </p:cNvCxnSpPr>
          <p:nvPr/>
        </p:nvCxnSpPr>
        <p:spPr bwMode="auto">
          <a:xfrm flipH="0" flipV="0">
            <a:off x="892964" y="6322894"/>
            <a:ext cx="16009374" cy="0"/>
          </a:xfrm>
          <a:prstGeom prst="line">
            <a:avLst/>
          </a:prstGeom>
          <a:ln w="12699" cap="flat" cmpd="sng" algn="ctr">
            <a:solidFill>
              <a:schemeClr val="tx1">
                <a:alpha val="99999"/>
              </a:scheme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0508319" name=""/>
          <p:cNvCxnSpPr>
            <a:cxnSpLocks/>
          </p:cNvCxnSpPr>
          <p:nvPr/>
        </p:nvCxnSpPr>
        <p:spPr bwMode="auto">
          <a:xfrm flipH="0" flipV="0">
            <a:off x="892964" y="8050465"/>
            <a:ext cx="16069595" cy="0"/>
          </a:xfrm>
          <a:prstGeom prst="line">
            <a:avLst/>
          </a:prstGeom>
          <a:ln w="12699" cap="flat" cmpd="sng" algn="ctr">
            <a:solidFill>
              <a:schemeClr val="tx1">
                <a:alpha val="99999"/>
              </a:scheme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7735710" name=""/>
          <p:cNvCxnSpPr>
            <a:cxnSpLocks/>
          </p:cNvCxnSpPr>
          <p:nvPr/>
        </p:nvCxnSpPr>
        <p:spPr bwMode="auto">
          <a:xfrm flipH="0" flipV="1">
            <a:off x="892964" y="9798445"/>
            <a:ext cx="16069595" cy="0"/>
          </a:xfrm>
          <a:prstGeom prst="line">
            <a:avLst/>
          </a:prstGeom>
          <a:ln w="12699" cap="flat" cmpd="sng" algn="ctr">
            <a:solidFill>
              <a:schemeClr val="tx1">
                <a:alpha val="99999"/>
              </a:scheme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fill="norm" stroke="1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fill="norm" stroke="1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fill="norm" stroke="1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fill="norm" stroke="1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fill="norm" stroke="1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fill="norm" stroke="1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fill="norm" stroke="1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fill="norm" stroke="1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ПРОГРЕСС ЗА ВРЕМЯ АКСЕЛЕРАЦИИ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851040" y="2455504"/>
            <a:ext cx="187847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i="1" spc="-20">
                <a:latin typeface="Microsoft Sans Serif"/>
                <a:cs typeface="Microsoft Sans Serif"/>
              </a:rPr>
              <a:t>Опишите чего удалось достигнуть за время акселерации</a:t>
            </a:r>
            <a:endParaRPr sz="1600" i="1"/>
          </a:p>
        </p:txBody>
      </p:sp>
      <p:graphicFrame>
        <p:nvGraphicFramePr>
          <p:cNvPr id="23" name="Таблица 22"/>
          <p:cNvGraphicFramePr>
            <a:graphicFrameLocks xmlns:a="http://schemas.openxmlformats.org/drawingml/2006/main" noGrp="1"/>
          </p:cNvGraphicFramePr>
          <p:nvPr/>
        </p:nvGraphicFramePr>
        <p:xfrm>
          <a:off x="903177" y="3203364"/>
          <a:ext cx="8615473" cy="6636169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{00A15C55-8517-42AA-B614-E9B94910E393}</a:tableStyleId>
              </a:tblPr>
              <a:tblGrid>
                <a:gridCol w="4293797"/>
                <a:gridCol w="4321676"/>
              </a:tblGrid>
              <a:tr h="157649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3200"/>
                        <a:t>До участия в акселерационной программе</a:t>
                      </a:r>
                      <a:endParaRPr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3200"/>
                        <a:t>После участия в акселерационной программе</a:t>
                      </a:r>
                      <a:endParaRPr sz="2000"/>
                    </a:p>
                  </a:txBody>
                  <a:tcPr/>
                </a:tc>
              </a:tr>
              <a:tr h="131389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Уровень готовности технологии </a:t>
                      </a:r>
                      <a:r>
                        <a:rPr lang="en-US" sz="2800"/>
                        <a:t>(TRL)</a:t>
                      </a:r>
                      <a:r>
                        <a:rPr lang="ru-RU" sz="2800"/>
                        <a:t> –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/>
                        <a:t>Уровень готовности технологии</a:t>
                      </a:r>
                      <a:r>
                        <a:rPr lang="en-US" sz="2800"/>
                        <a:t> (TRL)</a:t>
                      </a:r>
                      <a:r>
                        <a:rPr lang="ru-RU" sz="2800"/>
                        <a:t> – </a:t>
                      </a:r>
                      <a:r>
                        <a:rPr lang="en-US" sz="2800"/>
                        <a:t> </a:t>
                      </a:r>
                      <a:r>
                        <a:rPr lang="ru-RU" sz="2800"/>
                        <a:t> </a:t>
                      </a:r>
                      <a:endParaRPr/>
                    </a:p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</a:tr>
              <a:tr h="913361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Производственная готовность</a:t>
                      </a:r>
                      <a:r>
                        <a:rPr lang="en-US" sz="2800"/>
                        <a:t> (MRL)</a:t>
                      </a:r>
                      <a:r>
                        <a:rPr lang="ru-RU" sz="2800"/>
                        <a:t> -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/>
                        <a:t>Производственная готовность</a:t>
                      </a:r>
                      <a:r>
                        <a:rPr lang="en-US" sz="2800"/>
                        <a:t> (MRL)</a:t>
                      </a:r>
                      <a:r>
                        <a:rPr lang="ru-RU" sz="2800"/>
                        <a:t> - </a:t>
                      </a:r>
                      <a:endParaRPr/>
                    </a:p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</a:tr>
              <a:tr h="913361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Рыночная готовность</a:t>
                      </a:r>
                      <a:r>
                        <a:rPr lang="en-US" sz="2800"/>
                        <a:t> (CRL)</a:t>
                      </a:r>
                      <a:r>
                        <a:rPr lang="ru-RU" sz="2800"/>
                        <a:t> -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/>
                        <a:t>Рыночная готовность</a:t>
                      </a:r>
                      <a:r>
                        <a:rPr lang="en-US" sz="2800"/>
                        <a:t> (CRL)</a:t>
                      </a:r>
                      <a:r>
                        <a:rPr lang="ru-RU" sz="2800"/>
                        <a:t> -</a:t>
                      </a:r>
                      <a:endParaRPr/>
                    </a:p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</a:tr>
              <a:tr h="913361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Партнеры: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/>
                        <a:t>Партнеры:</a:t>
                      </a:r>
                      <a:endParaRPr/>
                    </a:p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 bwMode="auto">
          <a:xfrm>
            <a:off x="10060956" y="2547837"/>
            <a:ext cx="100463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/>
              <a:t>КЛЮЧЕВЫЕ ДОСТИЖЕНИЯ ЗА ВРЕМЯ АКСЕЛЕРАТОРА:</a:t>
            </a:r>
            <a:endParaRPr/>
          </a:p>
        </p:txBody>
      </p:sp>
      <p:graphicFrame>
        <p:nvGraphicFramePr>
          <p:cNvPr id="25" name="Схема 24"/>
          <p:cNvGraphicFramePr>
            <a:graphicFrameLocks xmlns:a="http://schemas.openxmlformats.org/drawingml/2006/main"/>
          </p:cNvGraphicFramePr>
          <p:nvPr/>
        </p:nvGraphicFramePr>
        <p:xfrm>
          <a:off x="10052049" y="3203365"/>
          <a:ext cx="9583773" cy="7072324"/>
          <a:chOff x="0" y="0"/>
          <a:chExt cx="9583773" cy="7072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5" r:qs="rId6" r:cs="rId4"/>
          </a:graphicData>
        </a:graphic>
      </p:graphicFrame>
      <p:sp>
        <p:nvSpPr>
          <p:cNvPr id="26" name="TextBox 25"/>
          <p:cNvSpPr txBox="1"/>
          <p:nvPr/>
        </p:nvSpPr>
        <p:spPr bwMode="auto">
          <a:xfrm>
            <a:off x="557944" y="38051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№10</a:t>
            </a:r>
            <a:endParaRPr/>
          </a:p>
        </p:txBody>
      </p:sp>
      <p:sp>
        <p:nvSpPr>
          <p:cNvPr id="27" name="TextBox 26"/>
          <p:cNvSpPr txBox="1"/>
          <p:nvPr/>
        </p:nvSpPr>
        <p:spPr bwMode="auto">
          <a:xfrm>
            <a:off x="557944" y="368474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2060"/>
                </a:solidFill>
              </a:rPr>
              <a:t>Встреча с куратором №3</a:t>
            </a:r>
            <a:endParaRPr/>
          </a:p>
        </p:txBody>
      </p:sp>
      <p:sp>
        <p:nvSpPr>
          <p:cNvPr id="28" name="TextBox 27"/>
          <p:cNvSpPr txBox="1"/>
          <p:nvPr/>
        </p:nvSpPr>
        <p:spPr bwMode="auto">
          <a:xfrm>
            <a:off x="4704607" y="3515"/>
            <a:ext cx="5101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B050"/>
                </a:solidFill>
              </a:rPr>
              <a:t>Встреча с наставником №3</a:t>
            </a:r>
            <a:endParaRPr/>
          </a:p>
        </p:txBody>
      </p:sp>
      <p:grpSp>
        <p:nvGrpSpPr>
          <p:cNvPr id="29" name="Группа 28"/>
          <p:cNvGrpSpPr/>
          <p:nvPr/>
        </p:nvGrpSpPr>
        <p:grpSpPr bwMode="auto">
          <a:xfrm>
            <a:off x="13952887" y="116530"/>
            <a:ext cx="6159181" cy="1381194"/>
            <a:chOff x="11522297" y="116529"/>
            <a:chExt cx="8589772" cy="1910295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7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34" name="Picture 2" descr="Picture background"/>
            <p:cNvPicPr>
              <a:picLocks noChangeAspect="1" noChangeArrowheads="1"/>
            </p:cNvPicPr>
            <p:nvPr/>
          </p:nvPicPr>
          <p:blipFill>
            <a:blip r:embed="rId8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fill="norm" stroke="1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fill="norm" stroke="1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fill="norm" stroke="1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fill="norm" stroke="1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fill="norm" stroke="1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fill="norm" stroke="1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fill="norm" stroke="1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fill="norm" stroke="1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ПЛАНЫ РАЗВИТИЯ</a:t>
            </a:r>
            <a:endParaRPr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734075" y="8444860"/>
            <a:ext cx="1005205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i="1" spc="-20">
                <a:latin typeface="Microsoft Sans Serif"/>
                <a:cs typeface="Microsoft Sans Serif"/>
              </a:rPr>
              <a:t>Опишите планы по направлениям: </a:t>
            </a:r>
            <a:br>
              <a:rPr lang="ru-RU" sz="2400" i="1" spc="-20">
                <a:latin typeface="Microsoft Sans Serif"/>
                <a:cs typeface="Microsoft Sans Serif"/>
              </a:rPr>
            </a:br>
            <a:r>
              <a:rPr lang="ru-RU" sz="2400" i="1" spc="-20">
                <a:latin typeface="Microsoft Sans Serif"/>
                <a:cs typeface="Microsoft Sans Serif"/>
              </a:rPr>
              <a:t>- исследования и разработка; </a:t>
            </a:r>
            <a:br>
              <a:rPr lang="ru-RU" sz="2400" i="1" spc="-20">
                <a:latin typeface="Microsoft Sans Serif"/>
                <a:cs typeface="Microsoft Sans Serif"/>
              </a:rPr>
            </a:br>
            <a:r>
              <a:rPr lang="ru-RU" sz="2400" i="1" spc="-20">
                <a:latin typeface="Microsoft Sans Serif"/>
                <a:cs typeface="Microsoft Sans Serif"/>
              </a:rPr>
              <a:t>- защита интеллектуальной собственности; </a:t>
            </a:r>
            <a:br>
              <a:rPr lang="ru-RU" sz="2400" i="1" spc="-20">
                <a:latin typeface="Microsoft Sans Serif"/>
                <a:cs typeface="Microsoft Sans Serif"/>
              </a:rPr>
            </a:br>
            <a:r>
              <a:rPr lang="ru-RU" sz="2400" i="1" spc="-20">
                <a:latin typeface="Microsoft Sans Serif"/>
                <a:cs typeface="Microsoft Sans Serif"/>
              </a:rPr>
              <a:t>- маркетинг, внедрение и продвижение; </a:t>
            </a:r>
            <a:br>
              <a:rPr lang="ru-RU" sz="2400" i="1" spc="-20">
                <a:latin typeface="Microsoft Sans Serif"/>
                <a:cs typeface="Microsoft Sans Serif"/>
              </a:rPr>
            </a:br>
            <a:r>
              <a:rPr lang="ru-RU" sz="2400" i="1" spc="-20">
                <a:latin typeface="Microsoft Sans Serif"/>
                <a:cs typeface="Microsoft Sans Serif"/>
              </a:rPr>
              <a:t>- привлечение инвестиций и др.</a:t>
            </a:r>
            <a:endParaRPr sz="1600" i="1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498980" y="613329"/>
            <a:ext cx="7559055" cy="10692406"/>
          </a:xfrm>
          <a:prstGeom prst="rect">
            <a:avLst/>
          </a:prstGeom>
        </p:spPr>
      </p:pic>
      <p:graphicFrame>
        <p:nvGraphicFramePr>
          <p:cNvPr id="21" name="Схема 20"/>
          <p:cNvGraphicFramePr>
            <a:graphicFrameLocks xmlns:a="http://schemas.openxmlformats.org/drawingml/2006/main"/>
          </p:cNvGraphicFramePr>
          <p:nvPr/>
        </p:nvGraphicFramePr>
        <p:xfrm>
          <a:off x="734075" y="2099940"/>
          <a:ext cx="19053565" cy="4282521"/>
          <a:chOff x="0" y="0"/>
          <a:chExt cx="19053565" cy="4282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6" r:qs="rId7" r:cs="rId5"/>
          </a:graphicData>
        </a:graphic>
      </p:graphicFrame>
      <p:sp>
        <p:nvSpPr>
          <p:cNvPr id="23" name="TextBox 22"/>
          <p:cNvSpPr txBox="1"/>
          <p:nvPr/>
        </p:nvSpPr>
        <p:spPr bwMode="auto">
          <a:xfrm>
            <a:off x="554501" y="100955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№10</a:t>
            </a:r>
            <a:endParaRPr/>
          </a:p>
        </p:txBody>
      </p:sp>
      <p:sp>
        <p:nvSpPr>
          <p:cNvPr id="24" name="TextBox 23"/>
          <p:cNvSpPr txBox="1"/>
          <p:nvPr/>
        </p:nvSpPr>
        <p:spPr bwMode="auto">
          <a:xfrm>
            <a:off x="4996145" y="151664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2060"/>
                </a:solidFill>
              </a:rPr>
              <a:t>Встреча с куратором №3</a:t>
            </a:r>
            <a:endParaRPr/>
          </a:p>
        </p:txBody>
      </p:sp>
      <p:grpSp>
        <p:nvGrpSpPr>
          <p:cNvPr id="26" name="Группа 25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8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32" name="Picture 2" descr="Picture background"/>
            <p:cNvPicPr>
              <a:picLocks noChangeAspect="1" noChangeArrowheads="1"/>
            </p:cNvPicPr>
            <p:nvPr/>
          </p:nvPicPr>
          <p:blipFill>
            <a:blip r:embed="rId9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 bwMode="auto">
          <a:xfrm>
            <a:off x="544589" y="468793"/>
            <a:ext cx="5192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5">
                    <a:lumMod val="75000"/>
                  </a:schemeClr>
                </a:solidFill>
              </a:rPr>
              <a:t>Встреча с экспертом №3 и 6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fill="norm" stroke="1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fill="norm" stroke="1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fill="norm" stroke="1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fill="norm" stroke="1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fill="norm" stroke="1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fill="norm" stroke="1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fill="norm" stroke="1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fill="norm" stroke="1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ЗАПРОС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561045" y="8260080"/>
            <a:ext cx="61612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i="1" spc="-20">
                <a:latin typeface="Microsoft Sans Serif"/>
                <a:cs typeface="Microsoft Sans Serif"/>
              </a:rPr>
              <a:t>Опишите чего сейчас не хватает проекту для достижения ближайших шагов:</a:t>
            </a:r>
            <a:br>
              <a:rPr lang="ru-RU" sz="2400" i="1" spc="-20">
                <a:latin typeface="Microsoft Sans Serif"/>
                <a:cs typeface="Microsoft Sans Serif"/>
              </a:rPr>
            </a:br>
            <a:r>
              <a:rPr lang="ru-RU" sz="2400" i="1" spc="-20">
                <a:latin typeface="Microsoft Sans Serif"/>
                <a:cs typeface="Microsoft Sans Serif"/>
              </a:rPr>
              <a:t>- компетенции и экспертиза </a:t>
            </a:r>
            <a:br>
              <a:rPr lang="ru-RU" sz="2400" i="1" spc="-20">
                <a:latin typeface="Microsoft Sans Serif"/>
                <a:cs typeface="Microsoft Sans Serif"/>
              </a:rPr>
            </a:br>
            <a:r>
              <a:rPr lang="ru-RU" sz="2400" i="1" spc="-20">
                <a:latin typeface="Microsoft Sans Serif"/>
                <a:cs typeface="Microsoft Sans Serif"/>
              </a:rPr>
              <a:t>- финансирование</a:t>
            </a:r>
            <a:br>
              <a:rPr lang="ru-RU" sz="2400" i="1" spc="-20">
                <a:latin typeface="Microsoft Sans Serif"/>
                <a:cs typeface="Microsoft Sans Serif"/>
              </a:rPr>
            </a:br>
            <a:r>
              <a:rPr lang="ru-RU" sz="2400" i="1" spc="-20">
                <a:latin typeface="Microsoft Sans Serif"/>
                <a:cs typeface="Microsoft Sans Serif"/>
              </a:rPr>
              <a:t>- продвижение</a:t>
            </a:r>
            <a:br>
              <a:rPr lang="ru-RU" sz="2400" i="1" spc="-20">
                <a:latin typeface="Microsoft Sans Serif"/>
                <a:cs typeface="Microsoft Sans Serif"/>
              </a:rPr>
            </a:br>
            <a:r>
              <a:rPr lang="ru-RU" sz="2400" i="1" spc="-20">
                <a:latin typeface="Microsoft Sans Serif"/>
                <a:cs typeface="Microsoft Sans Serif"/>
              </a:rPr>
              <a:t>- нетворкинг и партнерства</a:t>
            </a:r>
            <a:endParaRPr sz="1600" i="1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442450" y="1311275"/>
            <a:ext cx="10801219" cy="10801219"/>
          </a:xfrm>
          <a:prstGeom prst="rect">
            <a:avLst/>
          </a:prstGeom>
        </p:spPr>
      </p:pic>
      <p:graphicFrame>
        <p:nvGraphicFramePr>
          <p:cNvPr id="22" name="Схема 21"/>
          <p:cNvGraphicFramePr>
            <a:graphicFrameLocks xmlns:a="http://schemas.openxmlformats.org/drawingml/2006/main"/>
          </p:cNvGraphicFramePr>
          <p:nvPr/>
        </p:nvGraphicFramePr>
        <p:xfrm>
          <a:off x="734075" y="2606675"/>
          <a:ext cx="19053565" cy="4282521"/>
          <a:chOff x="0" y="0"/>
          <a:chExt cx="19053565" cy="4282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6" r:qs="rId7" r:cs="rId5"/>
          </a:graphicData>
        </a:graphic>
      </p:graphicFrame>
      <p:sp>
        <p:nvSpPr>
          <p:cNvPr id="23" name="TextBox 22"/>
          <p:cNvSpPr txBox="1"/>
          <p:nvPr/>
        </p:nvSpPr>
        <p:spPr bwMode="auto">
          <a:xfrm>
            <a:off x="557944" y="38051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№10</a:t>
            </a:r>
            <a:endParaRPr/>
          </a:p>
        </p:txBody>
      </p:sp>
      <p:grpSp>
        <p:nvGrpSpPr>
          <p:cNvPr id="25" name="Группа 24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8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27" name="Picture 2" descr="Picture background"/>
            <p:cNvPicPr>
              <a:picLocks noChangeAspect="1" noChangeArrowheads="1"/>
            </p:cNvPicPr>
            <p:nvPr/>
          </p:nvPicPr>
          <p:blipFill>
            <a:blip r:embed="rId9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 bwMode="auto">
          <a:xfrm>
            <a:off x="566053" y="440482"/>
            <a:ext cx="5597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B050"/>
                </a:solidFill>
              </a:rPr>
              <a:t>Встреча с наставником №7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fill="norm" stroke="1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fill="norm" stroke="1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fill="norm" stroke="1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ЭКСПЕРТНОЕ ЗАКЛЮЧЕНИЕ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868465" y="2525406"/>
            <a:ext cx="107029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i="1"/>
              <a:t>Прикрепите комментарии экспертов по вашему проекту (не менее 5 заключений) – в экспертизе должно быть отражено: теоретическая реализуемость, коммерческий потенциал, соответствие основным научным принципам. </a:t>
            </a:r>
            <a:endParaRPr sz="1600" i="1"/>
          </a:p>
        </p:txBody>
      </p:sp>
      <p:grpSp>
        <p:nvGrpSpPr>
          <p:cNvPr id="29" name="object 11"/>
          <p:cNvGrpSpPr/>
          <p:nvPr/>
        </p:nvGrpSpPr>
        <p:grpSpPr bwMode="auto">
          <a:xfrm>
            <a:off x="0" y="3810"/>
            <a:ext cx="20104427" cy="11305874"/>
            <a:chOff x="0" y="1602"/>
            <a:chExt cx="20104427" cy="11305874"/>
          </a:xfrm>
        </p:grpSpPr>
        <p:sp>
          <p:nvSpPr>
            <p:cNvPr id="30" name="object 12"/>
            <p:cNvSpPr/>
            <p:nvPr/>
          </p:nvSpPr>
          <p:spPr bwMode="auto">
            <a:xfrm>
              <a:off x="12119243" y="1602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1" name="object 13"/>
            <p:cNvSpPr/>
            <p:nvPr/>
          </p:nvSpPr>
          <p:spPr bwMode="auto">
            <a:xfrm>
              <a:off x="12119243" y="2829379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fill="norm" stroke="1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7091" y="2825861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2" name="object 14"/>
            <p:cNvSpPr/>
            <p:nvPr/>
          </p:nvSpPr>
          <p:spPr bwMode="auto">
            <a:xfrm>
              <a:off x="12119243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3" name="object 15"/>
            <p:cNvSpPr/>
            <p:nvPr/>
          </p:nvSpPr>
          <p:spPr bwMode="auto">
            <a:xfrm>
              <a:off x="12119243" y="8479176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4" name="object 16"/>
            <p:cNvSpPr/>
            <p:nvPr/>
          </p:nvSpPr>
          <p:spPr bwMode="auto">
            <a:xfrm>
              <a:off x="14116344" y="1602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5" name="object 17"/>
            <p:cNvSpPr/>
            <p:nvPr/>
          </p:nvSpPr>
          <p:spPr bwMode="auto">
            <a:xfrm>
              <a:off x="14116344" y="2829379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fill="norm" stroke="1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7091" y="2825861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6" name="object 18"/>
            <p:cNvSpPr/>
            <p:nvPr/>
          </p:nvSpPr>
          <p:spPr bwMode="auto">
            <a:xfrm>
              <a:off x="14116343" y="5653335"/>
              <a:ext cx="3994785" cy="5654040"/>
            </a:xfrm>
            <a:custGeom>
              <a:avLst/>
              <a:gdLst/>
              <a:ahLst/>
              <a:cxnLst/>
              <a:rect l="l" t="t" r="r" b="b"/>
              <a:pathLst>
                <a:path w="3994784" h="5654040" fill="norm" stroke="1" extrusionOk="0">
                  <a:moveTo>
                    <a:pt x="3994162" y="2825851"/>
                  </a:moveTo>
                  <a:lnTo>
                    <a:pt x="1997087" y="2825851"/>
                  </a:lnTo>
                  <a:lnTo>
                    <a:pt x="1997087" y="0"/>
                  </a:lnTo>
                  <a:lnTo>
                    <a:pt x="0" y="0"/>
                  </a:lnTo>
                  <a:lnTo>
                    <a:pt x="0" y="2827769"/>
                  </a:lnTo>
                  <a:lnTo>
                    <a:pt x="1997075" y="2827769"/>
                  </a:lnTo>
                  <a:lnTo>
                    <a:pt x="1997075" y="5653621"/>
                  </a:lnTo>
                  <a:lnTo>
                    <a:pt x="3994162" y="5653621"/>
                  </a:lnTo>
                  <a:lnTo>
                    <a:pt x="3994162" y="2825851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7" name="object 19"/>
            <p:cNvSpPr/>
            <p:nvPr/>
          </p:nvSpPr>
          <p:spPr bwMode="auto">
            <a:xfrm>
              <a:off x="14116344" y="8479176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8" name="object 20"/>
            <p:cNvSpPr/>
            <p:nvPr/>
          </p:nvSpPr>
          <p:spPr bwMode="auto">
            <a:xfrm>
              <a:off x="16113425" y="1602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9" name="object 21"/>
            <p:cNvSpPr/>
            <p:nvPr/>
          </p:nvSpPr>
          <p:spPr bwMode="auto">
            <a:xfrm>
              <a:off x="16113436" y="2829379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fill="norm" stroke="1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7091" y="2825861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0" name="object 22"/>
            <p:cNvSpPr/>
            <p:nvPr/>
          </p:nvSpPr>
          <p:spPr bwMode="auto">
            <a:xfrm>
              <a:off x="16113436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1" name="object 23"/>
            <p:cNvSpPr/>
            <p:nvPr/>
          </p:nvSpPr>
          <p:spPr bwMode="auto">
            <a:xfrm>
              <a:off x="18110527" y="1602"/>
              <a:ext cx="1993900" cy="2828290"/>
            </a:xfrm>
            <a:custGeom>
              <a:avLst/>
              <a:gdLst/>
              <a:ahLst/>
              <a:cxnLst/>
              <a:rect l="l" t="t" r="r" b="b"/>
              <a:pathLst>
                <a:path w="1993900" h="2828290" fill="norm" stroke="1" extrusionOk="0">
                  <a:moveTo>
                    <a:pt x="1993562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3562" y="2827777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2" name="object 24"/>
            <p:cNvSpPr/>
            <p:nvPr/>
          </p:nvSpPr>
          <p:spPr bwMode="auto">
            <a:xfrm>
              <a:off x="18110527" y="2829379"/>
              <a:ext cx="1993900" cy="2826385"/>
            </a:xfrm>
            <a:custGeom>
              <a:avLst/>
              <a:gdLst/>
              <a:ahLst/>
              <a:cxnLst/>
              <a:rect l="l" t="t" r="r" b="b"/>
              <a:pathLst>
                <a:path w="1993900" h="2826385" fill="norm" stroke="1" extrusionOk="0">
                  <a:moveTo>
                    <a:pt x="1993562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3562" y="2825861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3" name="object 25"/>
            <p:cNvSpPr/>
            <p:nvPr/>
          </p:nvSpPr>
          <p:spPr bwMode="auto">
            <a:xfrm>
              <a:off x="18110527" y="5653325"/>
              <a:ext cx="1993900" cy="2828290"/>
            </a:xfrm>
            <a:custGeom>
              <a:avLst/>
              <a:gdLst/>
              <a:ahLst/>
              <a:cxnLst/>
              <a:rect l="l" t="t" r="r" b="b"/>
              <a:pathLst>
                <a:path w="1993900" h="2828290" fill="norm" stroke="1" extrusionOk="0">
                  <a:moveTo>
                    <a:pt x="1993562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3562" y="2827777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4" name="object 26"/>
            <p:cNvSpPr/>
            <p:nvPr/>
          </p:nvSpPr>
          <p:spPr bwMode="auto">
            <a:xfrm>
              <a:off x="18110527" y="8479176"/>
              <a:ext cx="1993900" cy="2828290"/>
            </a:xfrm>
            <a:custGeom>
              <a:avLst/>
              <a:gdLst/>
              <a:ahLst/>
              <a:cxnLst/>
              <a:rect l="l" t="t" r="r" b="b"/>
              <a:pathLst>
                <a:path w="1993900" h="2828290" fill="norm" stroke="1" extrusionOk="0">
                  <a:moveTo>
                    <a:pt x="1993562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3562" y="2827777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45" name="object 27"/>
            <p:cNvPicPr/>
            <p:nvPr/>
          </p:nvPicPr>
          <p:blipFill>
            <a:blip r:embed="rId2"/>
            <a:stretch/>
          </p:blipFill>
          <p:spPr bwMode="auto">
            <a:xfrm>
              <a:off x="15113996" y="3992697"/>
              <a:ext cx="123786" cy="123776"/>
            </a:xfrm>
            <a:prstGeom prst="rect">
              <a:avLst/>
            </a:prstGeom>
          </p:spPr>
        </p:pic>
        <p:pic>
          <p:nvPicPr>
            <p:cNvPr id="46" name="object 28"/>
            <p:cNvPicPr/>
            <p:nvPr/>
          </p:nvPicPr>
          <p:blipFill>
            <a:blip r:embed="rId3"/>
            <a:stretch/>
          </p:blipFill>
          <p:spPr bwMode="auto">
            <a:xfrm>
              <a:off x="15279036" y="4157736"/>
              <a:ext cx="123786" cy="123776"/>
            </a:xfrm>
            <a:prstGeom prst="rect">
              <a:avLst/>
            </a:prstGeom>
          </p:spPr>
        </p:pic>
        <p:pic>
          <p:nvPicPr>
            <p:cNvPr id="47" name="object 29"/>
            <p:cNvPicPr/>
            <p:nvPr/>
          </p:nvPicPr>
          <p:blipFill>
            <a:blip r:embed="rId4"/>
            <a:stretch/>
          </p:blipFill>
          <p:spPr bwMode="auto">
            <a:xfrm>
              <a:off x="14907697" y="4033956"/>
              <a:ext cx="123786" cy="123776"/>
            </a:xfrm>
            <a:prstGeom prst="rect">
              <a:avLst/>
            </a:prstGeom>
          </p:spPr>
        </p:pic>
        <p:pic>
          <p:nvPicPr>
            <p:cNvPr id="48" name="object 30"/>
            <p:cNvPicPr/>
            <p:nvPr/>
          </p:nvPicPr>
          <p:blipFill>
            <a:blip r:embed="rId5"/>
            <a:stretch/>
          </p:blipFill>
          <p:spPr bwMode="auto">
            <a:xfrm>
              <a:off x="14825178" y="4240256"/>
              <a:ext cx="123786" cy="123776"/>
            </a:xfrm>
            <a:prstGeom prst="rect">
              <a:avLst/>
            </a:prstGeom>
          </p:spPr>
        </p:pic>
        <p:sp>
          <p:nvSpPr>
            <p:cNvPr id="49" name="object 31"/>
            <p:cNvSpPr/>
            <p:nvPr/>
          </p:nvSpPr>
          <p:spPr bwMode="auto">
            <a:xfrm>
              <a:off x="12665672" y="3827671"/>
              <a:ext cx="6932930" cy="6449695"/>
            </a:xfrm>
            <a:custGeom>
              <a:avLst/>
              <a:gdLst/>
              <a:ahLst/>
              <a:cxnLst/>
              <a:rect l="l" t="t" r="r" b="b"/>
              <a:pathLst>
                <a:path w="6932930" h="6449695" fill="norm" stroke="1" extrusionOk="0">
                  <a:moveTo>
                    <a:pt x="907719" y="6200483"/>
                  </a:moveTo>
                  <a:lnTo>
                    <a:pt x="905116" y="6187376"/>
                  </a:lnTo>
                  <a:lnTo>
                    <a:pt x="830808" y="5989282"/>
                  </a:lnTo>
                  <a:lnTo>
                    <a:pt x="815975" y="5949734"/>
                  </a:lnTo>
                  <a:lnTo>
                    <a:pt x="815975" y="6184697"/>
                  </a:lnTo>
                  <a:lnTo>
                    <a:pt x="798563" y="6192113"/>
                  </a:lnTo>
                  <a:lnTo>
                    <a:pt x="780415" y="6197485"/>
                  </a:lnTo>
                  <a:lnTo>
                    <a:pt x="761733" y="6200749"/>
                  </a:lnTo>
                  <a:lnTo>
                    <a:pt x="742683" y="6201854"/>
                  </a:lnTo>
                  <a:lnTo>
                    <a:pt x="723633" y="6200749"/>
                  </a:lnTo>
                  <a:lnTo>
                    <a:pt x="704951" y="6197485"/>
                  </a:lnTo>
                  <a:lnTo>
                    <a:pt x="686803" y="6192113"/>
                  </a:lnTo>
                  <a:lnTo>
                    <a:pt x="669391" y="6184697"/>
                  </a:lnTo>
                  <a:lnTo>
                    <a:pt x="742670" y="5989282"/>
                  </a:lnTo>
                  <a:lnTo>
                    <a:pt x="815975" y="6184697"/>
                  </a:lnTo>
                  <a:lnTo>
                    <a:pt x="815975" y="5949734"/>
                  </a:lnTo>
                  <a:lnTo>
                    <a:pt x="786739" y="5871781"/>
                  </a:lnTo>
                  <a:lnTo>
                    <a:pt x="825182" y="5871781"/>
                  </a:lnTo>
                  <a:lnTo>
                    <a:pt x="841248" y="5868543"/>
                  </a:lnTo>
                  <a:lnTo>
                    <a:pt x="854354" y="5859691"/>
                  </a:lnTo>
                  <a:lnTo>
                    <a:pt x="863193" y="5846584"/>
                  </a:lnTo>
                  <a:lnTo>
                    <a:pt x="866394" y="5830773"/>
                  </a:lnTo>
                  <a:lnTo>
                    <a:pt x="866444" y="5830532"/>
                  </a:lnTo>
                  <a:lnTo>
                    <a:pt x="841248" y="5792508"/>
                  </a:lnTo>
                  <a:lnTo>
                    <a:pt x="825182" y="5789257"/>
                  </a:lnTo>
                  <a:lnTo>
                    <a:pt x="742657" y="5789257"/>
                  </a:lnTo>
                  <a:lnTo>
                    <a:pt x="698893" y="5785701"/>
                  </a:lnTo>
                  <a:lnTo>
                    <a:pt x="649351" y="5775884"/>
                  </a:lnTo>
                  <a:lnTo>
                    <a:pt x="596938" y="5761113"/>
                  </a:lnTo>
                  <a:lnTo>
                    <a:pt x="544550" y="5742698"/>
                  </a:lnTo>
                  <a:lnTo>
                    <a:pt x="495096" y="5721947"/>
                  </a:lnTo>
                  <a:lnTo>
                    <a:pt x="495096" y="5665482"/>
                  </a:lnTo>
                  <a:lnTo>
                    <a:pt x="491858" y="5649430"/>
                  </a:lnTo>
                  <a:lnTo>
                    <a:pt x="483019" y="5636311"/>
                  </a:lnTo>
                  <a:lnTo>
                    <a:pt x="469900" y="5627459"/>
                  </a:lnTo>
                  <a:lnTo>
                    <a:pt x="453847" y="5624220"/>
                  </a:lnTo>
                  <a:lnTo>
                    <a:pt x="437781" y="5627459"/>
                  </a:lnTo>
                  <a:lnTo>
                    <a:pt x="424675" y="5636311"/>
                  </a:lnTo>
                  <a:lnTo>
                    <a:pt x="415836" y="5649430"/>
                  </a:lnTo>
                  <a:lnTo>
                    <a:pt x="412584" y="5665482"/>
                  </a:lnTo>
                  <a:lnTo>
                    <a:pt x="412584" y="5721947"/>
                  </a:lnTo>
                  <a:lnTo>
                    <a:pt x="363131" y="5742698"/>
                  </a:lnTo>
                  <a:lnTo>
                    <a:pt x="310743" y="5761113"/>
                  </a:lnTo>
                  <a:lnTo>
                    <a:pt x="258330" y="5775884"/>
                  </a:lnTo>
                  <a:lnTo>
                    <a:pt x="208788" y="5785701"/>
                  </a:lnTo>
                  <a:lnTo>
                    <a:pt x="165023" y="5789257"/>
                  </a:lnTo>
                  <a:lnTo>
                    <a:pt x="82499" y="5789257"/>
                  </a:lnTo>
                  <a:lnTo>
                    <a:pt x="66446" y="5792508"/>
                  </a:lnTo>
                  <a:lnTo>
                    <a:pt x="53327" y="5801347"/>
                  </a:lnTo>
                  <a:lnTo>
                    <a:pt x="44488" y="5814466"/>
                  </a:lnTo>
                  <a:lnTo>
                    <a:pt x="41249" y="5830532"/>
                  </a:lnTo>
                  <a:lnTo>
                    <a:pt x="44488" y="5846584"/>
                  </a:lnTo>
                  <a:lnTo>
                    <a:pt x="53327" y="5859691"/>
                  </a:lnTo>
                  <a:lnTo>
                    <a:pt x="66446" y="5868543"/>
                  </a:lnTo>
                  <a:lnTo>
                    <a:pt x="82499" y="5871781"/>
                  </a:lnTo>
                  <a:lnTo>
                    <a:pt x="120954" y="5871781"/>
                  </a:lnTo>
                  <a:lnTo>
                    <a:pt x="2603" y="6187376"/>
                  </a:lnTo>
                  <a:lnTo>
                    <a:pt x="0" y="6200483"/>
                  </a:lnTo>
                  <a:lnTo>
                    <a:pt x="1638" y="6213437"/>
                  </a:lnTo>
                  <a:lnTo>
                    <a:pt x="7226" y="6225222"/>
                  </a:lnTo>
                  <a:lnTo>
                    <a:pt x="50241" y="6256159"/>
                  </a:lnTo>
                  <a:lnTo>
                    <a:pt x="86741" y="6271679"/>
                  </a:lnTo>
                  <a:lnTo>
                    <a:pt x="125247" y="6281166"/>
                  </a:lnTo>
                  <a:lnTo>
                    <a:pt x="165036" y="6284379"/>
                  </a:lnTo>
                  <a:lnTo>
                    <a:pt x="204825" y="6281166"/>
                  </a:lnTo>
                  <a:lnTo>
                    <a:pt x="243332" y="6271679"/>
                  </a:lnTo>
                  <a:lnTo>
                    <a:pt x="279831" y="6256159"/>
                  </a:lnTo>
                  <a:lnTo>
                    <a:pt x="313588" y="6234874"/>
                  </a:lnTo>
                  <a:lnTo>
                    <a:pt x="329895" y="6201854"/>
                  </a:lnTo>
                  <a:lnTo>
                    <a:pt x="330034" y="6200749"/>
                  </a:lnTo>
                  <a:lnTo>
                    <a:pt x="330073" y="6200483"/>
                  </a:lnTo>
                  <a:lnTo>
                    <a:pt x="327469" y="6187376"/>
                  </a:lnTo>
                  <a:lnTo>
                    <a:pt x="253161" y="5989282"/>
                  </a:lnTo>
                  <a:lnTo>
                    <a:pt x="238328" y="5949747"/>
                  </a:lnTo>
                  <a:lnTo>
                    <a:pt x="238328" y="6184697"/>
                  </a:lnTo>
                  <a:lnTo>
                    <a:pt x="220903" y="6192113"/>
                  </a:lnTo>
                  <a:lnTo>
                    <a:pt x="202768" y="6197485"/>
                  </a:lnTo>
                  <a:lnTo>
                    <a:pt x="184086" y="6200749"/>
                  </a:lnTo>
                  <a:lnTo>
                    <a:pt x="165036" y="6201854"/>
                  </a:lnTo>
                  <a:lnTo>
                    <a:pt x="145986" y="6200749"/>
                  </a:lnTo>
                  <a:lnTo>
                    <a:pt x="127304" y="6197485"/>
                  </a:lnTo>
                  <a:lnTo>
                    <a:pt x="109156" y="6192113"/>
                  </a:lnTo>
                  <a:lnTo>
                    <a:pt x="91744" y="6184697"/>
                  </a:lnTo>
                  <a:lnTo>
                    <a:pt x="165023" y="5989282"/>
                  </a:lnTo>
                  <a:lnTo>
                    <a:pt x="238328" y="6184697"/>
                  </a:lnTo>
                  <a:lnTo>
                    <a:pt x="238328" y="5949747"/>
                  </a:lnTo>
                  <a:lnTo>
                    <a:pt x="208013" y="5868936"/>
                  </a:lnTo>
                  <a:lnTo>
                    <a:pt x="258305" y="5860453"/>
                  </a:lnTo>
                  <a:lnTo>
                    <a:pt x="310527" y="5847359"/>
                  </a:lnTo>
                  <a:lnTo>
                    <a:pt x="362635" y="5830773"/>
                  </a:lnTo>
                  <a:lnTo>
                    <a:pt x="412584" y="5811825"/>
                  </a:lnTo>
                  <a:lnTo>
                    <a:pt x="412584" y="6366904"/>
                  </a:lnTo>
                  <a:lnTo>
                    <a:pt x="247548" y="6366904"/>
                  </a:lnTo>
                  <a:lnTo>
                    <a:pt x="231482" y="6370142"/>
                  </a:lnTo>
                  <a:lnTo>
                    <a:pt x="218363" y="6378981"/>
                  </a:lnTo>
                  <a:lnTo>
                    <a:pt x="209524" y="6392100"/>
                  </a:lnTo>
                  <a:lnTo>
                    <a:pt x="206286" y="6408166"/>
                  </a:lnTo>
                  <a:lnTo>
                    <a:pt x="209524" y="6424219"/>
                  </a:lnTo>
                  <a:lnTo>
                    <a:pt x="218363" y="6437338"/>
                  </a:lnTo>
                  <a:lnTo>
                    <a:pt x="231482" y="6446177"/>
                  </a:lnTo>
                  <a:lnTo>
                    <a:pt x="247548" y="6449415"/>
                  </a:lnTo>
                  <a:lnTo>
                    <a:pt x="660146" y="6449415"/>
                  </a:lnTo>
                  <a:lnTo>
                    <a:pt x="676198" y="6446177"/>
                  </a:lnTo>
                  <a:lnTo>
                    <a:pt x="689317" y="6437338"/>
                  </a:lnTo>
                  <a:lnTo>
                    <a:pt x="698157" y="6424219"/>
                  </a:lnTo>
                  <a:lnTo>
                    <a:pt x="701408" y="6408166"/>
                  </a:lnTo>
                  <a:lnTo>
                    <a:pt x="698157" y="6392100"/>
                  </a:lnTo>
                  <a:lnTo>
                    <a:pt x="689317" y="6378981"/>
                  </a:lnTo>
                  <a:lnTo>
                    <a:pt x="676198" y="6370142"/>
                  </a:lnTo>
                  <a:lnTo>
                    <a:pt x="660146" y="6366904"/>
                  </a:lnTo>
                  <a:lnTo>
                    <a:pt x="495096" y="6366904"/>
                  </a:lnTo>
                  <a:lnTo>
                    <a:pt x="495096" y="5811825"/>
                  </a:lnTo>
                  <a:lnTo>
                    <a:pt x="545045" y="5830773"/>
                  </a:lnTo>
                  <a:lnTo>
                    <a:pt x="597154" y="5847359"/>
                  </a:lnTo>
                  <a:lnTo>
                    <a:pt x="649376" y="5860453"/>
                  </a:lnTo>
                  <a:lnTo>
                    <a:pt x="699668" y="5868936"/>
                  </a:lnTo>
                  <a:lnTo>
                    <a:pt x="580250" y="6187376"/>
                  </a:lnTo>
                  <a:lnTo>
                    <a:pt x="577646" y="6200483"/>
                  </a:lnTo>
                  <a:lnTo>
                    <a:pt x="579285" y="6213437"/>
                  </a:lnTo>
                  <a:lnTo>
                    <a:pt x="584873" y="6225222"/>
                  </a:lnTo>
                  <a:lnTo>
                    <a:pt x="627888" y="6256159"/>
                  </a:lnTo>
                  <a:lnTo>
                    <a:pt x="664387" y="6271679"/>
                  </a:lnTo>
                  <a:lnTo>
                    <a:pt x="702894" y="6281166"/>
                  </a:lnTo>
                  <a:lnTo>
                    <a:pt x="742683" y="6284379"/>
                  </a:lnTo>
                  <a:lnTo>
                    <a:pt x="782472" y="6281166"/>
                  </a:lnTo>
                  <a:lnTo>
                    <a:pt x="820978" y="6271679"/>
                  </a:lnTo>
                  <a:lnTo>
                    <a:pt x="857478" y="6256159"/>
                  </a:lnTo>
                  <a:lnTo>
                    <a:pt x="891235" y="6234874"/>
                  </a:lnTo>
                  <a:lnTo>
                    <a:pt x="907681" y="6200749"/>
                  </a:lnTo>
                  <a:lnTo>
                    <a:pt x="907719" y="6200483"/>
                  </a:lnTo>
                  <a:close/>
                </a:path>
                <a:path w="6932930" h="6449695" fill="norm" stroke="1" extrusionOk="0">
                  <a:moveTo>
                    <a:pt x="2901848" y="405752"/>
                  </a:moveTo>
                  <a:lnTo>
                    <a:pt x="2899041" y="363575"/>
                  </a:lnTo>
                  <a:lnTo>
                    <a:pt x="2898991" y="362724"/>
                  </a:lnTo>
                  <a:lnTo>
                    <a:pt x="2898876" y="361175"/>
                  </a:lnTo>
                  <a:lnTo>
                    <a:pt x="2890685" y="318071"/>
                  </a:lnTo>
                  <a:lnTo>
                    <a:pt x="2877566" y="276694"/>
                  </a:lnTo>
                  <a:lnTo>
                    <a:pt x="2859836" y="237261"/>
                  </a:lnTo>
                  <a:lnTo>
                    <a:pt x="2837802" y="200025"/>
                  </a:lnTo>
                  <a:lnTo>
                    <a:pt x="2819336" y="175323"/>
                  </a:lnTo>
                  <a:lnTo>
                    <a:pt x="2819336" y="406095"/>
                  </a:lnTo>
                  <a:lnTo>
                    <a:pt x="2812542" y="455790"/>
                  </a:lnTo>
                  <a:lnTo>
                    <a:pt x="2793479" y="500583"/>
                  </a:lnTo>
                  <a:lnTo>
                    <a:pt x="2763990" y="538632"/>
                  </a:lnTo>
                  <a:lnTo>
                    <a:pt x="2725902" y="568096"/>
                  </a:lnTo>
                  <a:lnTo>
                    <a:pt x="2681097" y="587133"/>
                  </a:lnTo>
                  <a:lnTo>
                    <a:pt x="2631389" y="593890"/>
                  </a:lnTo>
                  <a:lnTo>
                    <a:pt x="2549347" y="593890"/>
                  </a:lnTo>
                  <a:lnTo>
                    <a:pt x="2538526" y="594271"/>
                  </a:lnTo>
                  <a:lnTo>
                    <a:pt x="2497137" y="606412"/>
                  </a:lnTo>
                  <a:lnTo>
                    <a:pt x="2463520" y="633895"/>
                  </a:lnTo>
                  <a:lnTo>
                    <a:pt x="2443391" y="672033"/>
                  </a:lnTo>
                  <a:lnTo>
                    <a:pt x="2438958" y="704316"/>
                  </a:lnTo>
                  <a:lnTo>
                    <a:pt x="2440762" y="725144"/>
                  </a:lnTo>
                  <a:lnTo>
                    <a:pt x="2446147" y="744550"/>
                  </a:lnTo>
                  <a:lnTo>
                    <a:pt x="2455189" y="762368"/>
                  </a:lnTo>
                  <a:lnTo>
                    <a:pt x="2467978" y="778408"/>
                  </a:lnTo>
                  <a:lnTo>
                    <a:pt x="2472436" y="783742"/>
                  </a:lnTo>
                  <a:lnTo>
                    <a:pt x="2475065" y="790397"/>
                  </a:lnTo>
                  <a:lnTo>
                    <a:pt x="2475065" y="796798"/>
                  </a:lnTo>
                  <a:lnTo>
                    <a:pt x="2472906" y="808456"/>
                  </a:lnTo>
                  <a:lnTo>
                    <a:pt x="2467089" y="817422"/>
                  </a:lnTo>
                  <a:lnTo>
                    <a:pt x="2458567" y="823163"/>
                  </a:lnTo>
                  <a:lnTo>
                    <a:pt x="2448331" y="825182"/>
                  </a:lnTo>
                  <a:lnTo>
                    <a:pt x="2401938" y="822274"/>
                  </a:lnTo>
                  <a:lnTo>
                    <a:pt x="2357209" y="813790"/>
                  </a:lnTo>
                  <a:lnTo>
                    <a:pt x="2314498" y="800074"/>
                  </a:lnTo>
                  <a:lnTo>
                    <a:pt x="2274176" y="781494"/>
                  </a:lnTo>
                  <a:lnTo>
                    <a:pt x="2236584" y="758405"/>
                  </a:lnTo>
                  <a:lnTo>
                    <a:pt x="2202078" y="731151"/>
                  </a:lnTo>
                  <a:lnTo>
                    <a:pt x="2171027" y="700087"/>
                  </a:lnTo>
                  <a:lnTo>
                    <a:pt x="2143772" y="665594"/>
                  </a:lnTo>
                  <a:lnTo>
                    <a:pt x="2120684" y="628002"/>
                  </a:lnTo>
                  <a:lnTo>
                    <a:pt x="2102104" y="587679"/>
                  </a:lnTo>
                  <a:lnTo>
                    <a:pt x="2088413" y="545045"/>
                  </a:lnTo>
                  <a:lnTo>
                    <a:pt x="2079955" y="500583"/>
                  </a:lnTo>
                  <a:lnTo>
                    <a:pt x="2077110" y="455790"/>
                  </a:lnTo>
                  <a:lnTo>
                    <a:pt x="2076983" y="453847"/>
                  </a:lnTo>
                  <a:lnTo>
                    <a:pt x="2079891" y="407593"/>
                  </a:lnTo>
                  <a:lnTo>
                    <a:pt x="2079891" y="407454"/>
                  </a:lnTo>
                  <a:lnTo>
                    <a:pt x="2088388" y="362724"/>
                  </a:lnTo>
                  <a:lnTo>
                    <a:pt x="2102104" y="320027"/>
                  </a:lnTo>
                  <a:lnTo>
                    <a:pt x="2120684" y="279704"/>
                  </a:lnTo>
                  <a:lnTo>
                    <a:pt x="2143772" y="242112"/>
                  </a:lnTo>
                  <a:lnTo>
                    <a:pt x="2171027" y="207606"/>
                  </a:lnTo>
                  <a:lnTo>
                    <a:pt x="2202078" y="176555"/>
                  </a:lnTo>
                  <a:lnTo>
                    <a:pt x="2236584" y="149301"/>
                  </a:lnTo>
                  <a:lnTo>
                    <a:pt x="2274176" y="126212"/>
                  </a:lnTo>
                  <a:lnTo>
                    <a:pt x="2314498" y="107632"/>
                  </a:lnTo>
                  <a:lnTo>
                    <a:pt x="2357209" y="93916"/>
                  </a:lnTo>
                  <a:lnTo>
                    <a:pt x="2401938" y="85420"/>
                  </a:lnTo>
                  <a:lnTo>
                    <a:pt x="2448331" y="82511"/>
                  </a:lnTo>
                  <a:lnTo>
                    <a:pt x="2499118" y="85598"/>
                  </a:lnTo>
                  <a:lnTo>
                    <a:pt x="2547658" y="94538"/>
                  </a:lnTo>
                  <a:lnTo>
                    <a:pt x="2593530" y="108864"/>
                  </a:lnTo>
                  <a:lnTo>
                    <a:pt x="2636342" y="128155"/>
                  </a:lnTo>
                  <a:lnTo>
                    <a:pt x="2675674" y="151930"/>
                  </a:lnTo>
                  <a:lnTo>
                    <a:pt x="2711119" y="179755"/>
                  </a:lnTo>
                  <a:lnTo>
                    <a:pt x="2742260" y="211162"/>
                  </a:lnTo>
                  <a:lnTo>
                    <a:pt x="2768714" y="245706"/>
                  </a:lnTo>
                  <a:lnTo>
                    <a:pt x="2790050" y="282917"/>
                  </a:lnTo>
                  <a:lnTo>
                    <a:pt x="2805874" y="322364"/>
                  </a:lnTo>
                  <a:lnTo>
                    <a:pt x="2815767" y="363575"/>
                  </a:lnTo>
                  <a:lnTo>
                    <a:pt x="2819298" y="405752"/>
                  </a:lnTo>
                  <a:lnTo>
                    <a:pt x="2819336" y="406095"/>
                  </a:lnTo>
                  <a:lnTo>
                    <a:pt x="2819336" y="175323"/>
                  </a:lnTo>
                  <a:lnTo>
                    <a:pt x="2811780" y="165214"/>
                  </a:lnTo>
                  <a:lnTo>
                    <a:pt x="2782049" y="133057"/>
                  </a:lnTo>
                  <a:lnTo>
                    <a:pt x="2748953" y="103797"/>
                  </a:lnTo>
                  <a:lnTo>
                    <a:pt x="2712885" y="77762"/>
                  </a:lnTo>
                  <a:lnTo>
                    <a:pt x="2673896" y="54965"/>
                  </a:lnTo>
                  <a:lnTo>
                    <a:pt x="2632443" y="35801"/>
                  </a:lnTo>
                  <a:lnTo>
                    <a:pt x="2588857" y="20485"/>
                  </a:lnTo>
                  <a:lnTo>
                    <a:pt x="2543454" y="9258"/>
                  </a:lnTo>
                  <a:lnTo>
                    <a:pt x="2496502" y="2349"/>
                  </a:lnTo>
                  <a:lnTo>
                    <a:pt x="2448331" y="0"/>
                  </a:lnTo>
                  <a:lnTo>
                    <a:pt x="2402065" y="2349"/>
                  </a:lnTo>
                  <a:lnTo>
                    <a:pt x="2357120" y="9258"/>
                  </a:lnTo>
                  <a:lnTo>
                    <a:pt x="2313711" y="20485"/>
                  </a:lnTo>
                  <a:lnTo>
                    <a:pt x="2272055" y="35801"/>
                  </a:lnTo>
                  <a:lnTo>
                    <a:pt x="2232406" y="54965"/>
                  </a:lnTo>
                  <a:lnTo>
                    <a:pt x="2194979" y="77762"/>
                  </a:lnTo>
                  <a:lnTo>
                    <a:pt x="2160016" y="103936"/>
                  </a:lnTo>
                  <a:lnTo>
                    <a:pt x="2127745" y="133286"/>
                  </a:lnTo>
                  <a:lnTo>
                    <a:pt x="2098408" y="165544"/>
                  </a:lnTo>
                  <a:lnTo>
                    <a:pt x="2072220" y="200507"/>
                  </a:lnTo>
                  <a:lnTo>
                    <a:pt x="2049437" y="237934"/>
                  </a:lnTo>
                  <a:lnTo>
                    <a:pt x="2030260" y="277583"/>
                  </a:lnTo>
                  <a:lnTo>
                    <a:pt x="2014956" y="319239"/>
                  </a:lnTo>
                  <a:lnTo>
                    <a:pt x="2003717" y="362724"/>
                  </a:lnTo>
                  <a:lnTo>
                    <a:pt x="1996846" y="407454"/>
                  </a:lnTo>
                  <a:lnTo>
                    <a:pt x="1996821" y="407593"/>
                  </a:lnTo>
                  <a:lnTo>
                    <a:pt x="1994471" y="453847"/>
                  </a:lnTo>
                  <a:lnTo>
                    <a:pt x="1996821" y="500100"/>
                  </a:lnTo>
                  <a:lnTo>
                    <a:pt x="2003729" y="545045"/>
                  </a:lnTo>
                  <a:lnTo>
                    <a:pt x="2014956" y="588467"/>
                  </a:lnTo>
                  <a:lnTo>
                    <a:pt x="2030260" y="630110"/>
                  </a:lnTo>
                  <a:lnTo>
                    <a:pt x="2049437" y="669772"/>
                  </a:lnTo>
                  <a:lnTo>
                    <a:pt x="2072220" y="707186"/>
                  </a:lnTo>
                  <a:lnTo>
                    <a:pt x="2098408" y="742149"/>
                  </a:lnTo>
                  <a:lnTo>
                    <a:pt x="2127745" y="774420"/>
                  </a:lnTo>
                  <a:lnTo>
                    <a:pt x="2160016" y="803770"/>
                  </a:lnTo>
                  <a:lnTo>
                    <a:pt x="2194979" y="829945"/>
                  </a:lnTo>
                  <a:lnTo>
                    <a:pt x="2232406" y="852741"/>
                  </a:lnTo>
                  <a:lnTo>
                    <a:pt x="2272055" y="871905"/>
                  </a:lnTo>
                  <a:lnTo>
                    <a:pt x="2313711" y="887222"/>
                  </a:lnTo>
                  <a:lnTo>
                    <a:pt x="2357132" y="898448"/>
                  </a:lnTo>
                  <a:lnTo>
                    <a:pt x="2402078" y="905357"/>
                  </a:lnTo>
                  <a:lnTo>
                    <a:pt x="2448331" y="907707"/>
                  </a:lnTo>
                  <a:lnTo>
                    <a:pt x="2491562" y="898906"/>
                  </a:lnTo>
                  <a:lnTo>
                    <a:pt x="2526207" y="874979"/>
                  </a:lnTo>
                  <a:lnTo>
                    <a:pt x="2549233" y="839698"/>
                  </a:lnTo>
                  <a:lnTo>
                    <a:pt x="2552052" y="825182"/>
                  </a:lnTo>
                  <a:lnTo>
                    <a:pt x="2557576" y="796798"/>
                  </a:lnTo>
                  <a:lnTo>
                    <a:pt x="2549525" y="755827"/>
                  </a:lnTo>
                  <a:lnTo>
                    <a:pt x="2529167" y="723023"/>
                  </a:lnTo>
                  <a:lnTo>
                    <a:pt x="2523972" y="717727"/>
                  </a:lnTo>
                  <a:lnTo>
                    <a:pt x="2521470" y="713638"/>
                  </a:lnTo>
                  <a:lnTo>
                    <a:pt x="2541270" y="676986"/>
                  </a:lnTo>
                  <a:lnTo>
                    <a:pt x="2544445" y="676402"/>
                  </a:lnTo>
                  <a:lnTo>
                    <a:pt x="2631389" y="676402"/>
                  </a:lnTo>
                  <a:lnTo>
                    <a:pt x="2679814" y="672033"/>
                  </a:lnTo>
                  <a:lnTo>
                    <a:pt x="2725483" y="659409"/>
                  </a:lnTo>
                  <a:lnTo>
                    <a:pt x="2767584" y="639343"/>
                  </a:lnTo>
                  <a:lnTo>
                    <a:pt x="2805353" y="612584"/>
                  </a:lnTo>
                  <a:lnTo>
                    <a:pt x="2838005" y="579945"/>
                  </a:lnTo>
                  <a:lnTo>
                    <a:pt x="2864764" y="542175"/>
                  </a:lnTo>
                  <a:lnTo>
                    <a:pt x="2884767" y="500240"/>
                  </a:lnTo>
                  <a:lnTo>
                    <a:pt x="2884843" y="500100"/>
                  </a:lnTo>
                  <a:lnTo>
                    <a:pt x="2897467" y="454431"/>
                  </a:lnTo>
                  <a:lnTo>
                    <a:pt x="2901708" y="407593"/>
                  </a:lnTo>
                  <a:lnTo>
                    <a:pt x="2901721" y="407454"/>
                  </a:lnTo>
                  <a:lnTo>
                    <a:pt x="2901848" y="406095"/>
                  </a:lnTo>
                  <a:lnTo>
                    <a:pt x="2901848" y="405752"/>
                  </a:lnTo>
                  <a:close/>
                </a:path>
                <a:path w="6932930" h="6449695" fill="norm" stroke="1" extrusionOk="0">
                  <a:moveTo>
                    <a:pt x="4772838" y="2920987"/>
                  </a:moveTo>
                  <a:lnTo>
                    <a:pt x="4754270" y="2884703"/>
                  </a:lnTo>
                  <a:lnTo>
                    <a:pt x="4730077" y="2877959"/>
                  </a:lnTo>
                  <a:lnTo>
                    <a:pt x="4687430" y="2881274"/>
                  </a:lnTo>
                  <a:lnTo>
                    <a:pt x="4685982" y="2881528"/>
                  </a:lnTo>
                  <a:lnTo>
                    <a:pt x="4685982" y="2964777"/>
                  </a:lnTo>
                  <a:lnTo>
                    <a:pt x="4677803" y="3002280"/>
                  </a:lnTo>
                  <a:lnTo>
                    <a:pt x="4651413" y="3057461"/>
                  </a:lnTo>
                  <a:lnTo>
                    <a:pt x="4613326" y="3091954"/>
                  </a:lnTo>
                  <a:lnTo>
                    <a:pt x="4560621" y="3113519"/>
                  </a:lnTo>
                  <a:lnTo>
                    <a:pt x="4527905" y="3120669"/>
                  </a:lnTo>
                  <a:lnTo>
                    <a:pt x="4532871" y="3096056"/>
                  </a:lnTo>
                  <a:lnTo>
                    <a:pt x="4550168" y="3048927"/>
                  </a:lnTo>
                  <a:lnTo>
                    <a:pt x="4574425" y="3014713"/>
                  </a:lnTo>
                  <a:lnTo>
                    <a:pt x="4620158" y="2983890"/>
                  </a:lnTo>
                  <a:lnTo>
                    <a:pt x="4666602" y="2968421"/>
                  </a:lnTo>
                  <a:lnTo>
                    <a:pt x="4685982" y="2964777"/>
                  </a:lnTo>
                  <a:lnTo>
                    <a:pt x="4685982" y="2881528"/>
                  </a:lnTo>
                  <a:lnTo>
                    <a:pt x="4615383" y="2897098"/>
                  </a:lnTo>
                  <a:lnTo>
                    <a:pt x="4558589" y="2923502"/>
                  </a:lnTo>
                  <a:lnTo>
                    <a:pt x="4515891" y="2956483"/>
                  </a:lnTo>
                  <a:lnTo>
                    <a:pt x="4472368" y="3020542"/>
                  </a:lnTo>
                  <a:lnTo>
                    <a:pt x="4456201" y="3064116"/>
                  </a:lnTo>
                  <a:lnTo>
                    <a:pt x="4446321" y="3109518"/>
                  </a:lnTo>
                  <a:lnTo>
                    <a:pt x="4442879" y="3156064"/>
                  </a:lnTo>
                  <a:lnTo>
                    <a:pt x="4439285" y="3163036"/>
                  </a:lnTo>
                  <a:lnTo>
                    <a:pt x="4435995" y="3169996"/>
                  </a:lnTo>
                  <a:lnTo>
                    <a:pt x="4433011" y="3176968"/>
                  </a:lnTo>
                  <a:lnTo>
                    <a:pt x="4430319" y="3183928"/>
                  </a:lnTo>
                  <a:lnTo>
                    <a:pt x="4416412" y="3162668"/>
                  </a:lnTo>
                  <a:lnTo>
                    <a:pt x="4400804" y="3142805"/>
                  </a:lnTo>
                  <a:lnTo>
                    <a:pt x="4383354" y="3124670"/>
                  </a:lnTo>
                  <a:lnTo>
                    <a:pt x="4377931" y="3120199"/>
                  </a:lnTo>
                  <a:lnTo>
                    <a:pt x="4377931" y="3262045"/>
                  </a:lnTo>
                  <a:lnTo>
                    <a:pt x="4341114" y="3264522"/>
                  </a:lnTo>
                  <a:lnTo>
                    <a:pt x="4281094" y="3256534"/>
                  </a:lnTo>
                  <a:lnTo>
                    <a:pt x="4232707" y="3231248"/>
                  </a:lnTo>
                  <a:lnTo>
                    <a:pt x="4188993" y="3181172"/>
                  </a:lnTo>
                  <a:lnTo>
                    <a:pt x="4169118" y="3143148"/>
                  </a:lnTo>
                  <a:lnTo>
                    <a:pt x="4221721" y="3143072"/>
                  </a:lnTo>
                  <a:lnTo>
                    <a:pt x="4259834" y="3149231"/>
                  </a:lnTo>
                  <a:lnTo>
                    <a:pt x="4315384" y="3175355"/>
                  </a:lnTo>
                  <a:lnTo>
                    <a:pt x="4349737" y="3211220"/>
                  </a:lnTo>
                  <a:lnTo>
                    <a:pt x="4377931" y="3262045"/>
                  </a:lnTo>
                  <a:lnTo>
                    <a:pt x="4377931" y="3120199"/>
                  </a:lnTo>
                  <a:lnTo>
                    <a:pt x="4327220" y="3086519"/>
                  </a:lnTo>
                  <a:lnTo>
                    <a:pt x="4284180" y="3070326"/>
                  </a:lnTo>
                  <a:lnTo>
                    <a:pt x="4233646" y="3061144"/>
                  </a:lnTo>
                  <a:lnTo>
                    <a:pt x="4174464" y="3060115"/>
                  </a:lnTo>
                  <a:lnTo>
                    <a:pt x="4105478" y="3068358"/>
                  </a:lnTo>
                  <a:lnTo>
                    <a:pt x="4073791" y="3095333"/>
                  </a:lnTo>
                  <a:lnTo>
                    <a:pt x="4071696" y="3108604"/>
                  </a:lnTo>
                  <a:lnTo>
                    <a:pt x="4071607" y="3112401"/>
                  </a:lnTo>
                  <a:lnTo>
                    <a:pt x="4094149" y="3177616"/>
                  </a:lnTo>
                  <a:lnTo>
                    <a:pt x="4119422" y="3225533"/>
                  </a:lnTo>
                  <a:lnTo>
                    <a:pt x="4148683" y="3264941"/>
                  </a:lnTo>
                  <a:lnTo>
                    <a:pt x="4181500" y="3296005"/>
                  </a:lnTo>
                  <a:lnTo>
                    <a:pt x="4217492" y="3318891"/>
                  </a:lnTo>
                  <a:lnTo>
                    <a:pt x="4264749" y="3337750"/>
                  </a:lnTo>
                  <a:lnTo>
                    <a:pt x="4314647" y="3346183"/>
                  </a:lnTo>
                  <a:lnTo>
                    <a:pt x="4367492" y="3345916"/>
                  </a:lnTo>
                  <a:lnTo>
                    <a:pt x="4423600" y="3338665"/>
                  </a:lnTo>
                  <a:lnTo>
                    <a:pt x="4424083" y="3341852"/>
                  </a:lnTo>
                  <a:lnTo>
                    <a:pt x="4430941" y="3385058"/>
                  </a:lnTo>
                  <a:lnTo>
                    <a:pt x="4434319" y="3418662"/>
                  </a:lnTo>
                  <a:lnTo>
                    <a:pt x="4434090" y="3439464"/>
                  </a:lnTo>
                  <a:lnTo>
                    <a:pt x="4416234" y="3489502"/>
                  </a:lnTo>
                  <a:lnTo>
                    <a:pt x="4380535" y="3521570"/>
                  </a:lnTo>
                  <a:lnTo>
                    <a:pt x="4351032" y="3538080"/>
                  </a:lnTo>
                  <a:lnTo>
                    <a:pt x="4236491" y="3538080"/>
                  </a:lnTo>
                  <a:lnTo>
                    <a:pt x="4220438" y="3541331"/>
                  </a:lnTo>
                  <a:lnTo>
                    <a:pt x="4207319" y="3550170"/>
                  </a:lnTo>
                  <a:lnTo>
                    <a:pt x="4198480" y="3563277"/>
                  </a:lnTo>
                  <a:lnTo>
                    <a:pt x="4195241" y="3579342"/>
                  </a:lnTo>
                  <a:lnTo>
                    <a:pt x="4198480" y="3595395"/>
                  </a:lnTo>
                  <a:lnTo>
                    <a:pt x="4207319" y="3608514"/>
                  </a:lnTo>
                  <a:lnTo>
                    <a:pt x="4220438" y="3617353"/>
                  </a:lnTo>
                  <a:lnTo>
                    <a:pt x="4236491" y="3620592"/>
                  </a:lnTo>
                  <a:lnTo>
                    <a:pt x="4649101" y="3620592"/>
                  </a:lnTo>
                  <a:lnTo>
                    <a:pt x="4665154" y="3617353"/>
                  </a:lnTo>
                  <a:lnTo>
                    <a:pt x="4678273" y="3608514"/>
                  </a:lnTo>
                  <a:lnTo>
                    <a:pt x="4687113" y="3595395"/>
                  </a:lnTo>
                  <a:lnTo>
                    <a:pt x="4690351" y="3579342"/>
                  </a:lnTo>
                  <a:lnTo>
                    <a:pt x="4687113" y="3563277"/>
                  </a:lnTo>
                  <a:lnTo>
                    <a:pt x="4678273" y="3550170"/>
                  </a:lnTo>
                  <a:lnTo>
                    <a:pt x="4665154" y="3541331"/>
                  </a:lnTo>
                  <a:lnTo>
                    <a:pt x="4649101" y="3538080"/>
                  </a:lnTo>
                  <a:lnTo>
                    <a:pt x="4482795" y="3538080"/>
                  </a:lnTo>
                  <a:lnTo>
                    <a:pt x="4487608" y="3531273"/>
                  </a:lnTo>
                  <a:lnTo>
                    <a:pt x="4511294" y="3477780"/>
                  </a:lnTo>
                  <a:lnTo>
                    <a:pt x="4516704" y="3418662"/>
                  </a:lnTo>
                  <a:lnTo>
                    <a:pt x="4516755" y="3414649"/>
                  </a:lnTo>
                  <a:lnTo>
                    <a:pt x="4512754" y="3374326"/>
                  </a:lnTo>
                  <a:lnTo>
                    <a:pt x="4507154" y="3338665"/>
                  </a:lnTo>
                  <a:lnTo>
                    <a:pt x="4505579" y="3328886"/>
                  </a:lnTo>
                  <a:lnTo>
                    <a:pt x="4500423" y="3289782"/>
                  </a:lnTo>
                  <a:lnTo>
                    <a:pt x="4499407" y="3264941"/>
                  </a:lnTo>
                  <a:lnTo>
                    <a:pt x="4499407" y="3264522"/>
                  </a:lnTo>
                  <a:lnTo>
                    <a:pt x="4499343" y="3258553"/>
                  </a:lnTo>
                  <a:lnTo>
                    <a:pt x="4500880" y="3240481"/>
                  </a:lnTo>
                  <a:lnTo>
                    <a:pt x="4504423" y="3223006"/>
                  </a:lnTo>
                  <a:lnTo>
                    <a:pt x="4510265" y="3205988"/>
                  </a:lnTo>
                  <a:lnTo>
                    <a:pt x="4562449" y="3197885"/>
                  </a:lnTo>
                  <a:lnTo>
                    <a:pt x="4609325" y="3184372"/>
                  </a:lnTo>
                  <a:lnTo>
                    <a:pt x="4610303" y="3183928"/>
                  </a:lnTo>
                  <a:lnTo>
                    <a:pt x="4650930" y="3165462"/>
                  </a:lnTo>
                  <a:lnTo>
                    <a:pt x="4687240" y="3141192"/>
                  </a:lnTo>
                  <a:lnTo>
                    <a:pt x="4688433" y="3140240"/>
                  </a:lnTo>
                  <a:lnTo>
                    <a:pt x="4689576" y="3139224"/>
                  </a:lnTo>
                  <a:lnTo>
                    <a:pt x="4690643" y="3138157"/>
                  </a:lnTo>
                  <a:lnTo>
                    <a:pt x="4705604" y="3120669"/>
                  </a:lnTo>
                  <a:lnTo>
                    <a:pt x="4718062" y="3106128"/>
                  </a:lnTo>
                  <a:lnTo>
                    <a:pt x="4739995" y="3069539"/>
                  </a:lnTo>
                  <a:lnTo>
                    <a:pt x="4756442" y="3027261"/>
                  </a:lnTo>
                  <a:lnTo>
                    <a:pt x="4767402" y="2978124"/>
                  </a:lnTo>
                  <a:lnTo>
                    <a:pt x="4768672" y="2964777"/>
                  </a:lnTo>
                  <a:lnTo>
                    <a:pt x="4772838" y="2920987"/>
                  </a:lnTo>
                  <a:close/>
                </a:path>
                <a:path w="6932930" h="6449695" fill="norm" stroke="1" extrusionOk="0">
                  <a:moveTo>
                    <a:pt x="6932409" y="6036818"/>
                  </a:moveTo>
                  <a:lnTo>
                    <a:pt x="6928409" y="5996381"/>
                  </a:lnTo>
                  <a:lnTo>
                    <a:pt x="6916699" y="5957875"/>
                  </a:lnTo>
                  <a:lnTo>
                    <a:pt x="6897802" y="5922467"/>
                  </a:lnTo>
                  <a:lnTo>
                    <a:pt x="6871983" y="5890946"/>
                  </a:lnTo>
                  <a:lnTo>
                    <a:pt x="6849885" y="5872823"/>
                  </a:lnTo>
                  <a:lnTo>
                    <a:pt x="6849885" y="6036818"/>
                  </a:lnTo>
                  <a:lnTo>
                    <a:pt x="6847484" y="6061087"/>
                  </a:lnTo>
                  <a:lnTo>
                    <a:pt x="6829082" y="6105499"/>
                  </a:lnTo>
                  <a:lnTo>
                    <a:pt x="6794767" y="6139802"/>
                  </a:lnTo>
                  <a:lnTo>
                    <a:pt x="6773278" y="6151270"/>
                  </a:lnTo>
                  <a:lnTo>
                    <a:pt x="6773151" y="6151270"/>
                  </a:lnTo>
                  <a:lnTo>
                    <a:pt x="6750355" y="6158192"/>
                  </a:lnTo>
                  <a:lnTo>
                    <a:pt x="6726098" y="6160592"/>
                  </a:lnTo>
                  <a:lnTo>
                    <a:pt x="6726098" y="5913044"/>
                  </a:lnTo>
                  <a:lnTo>
                    <a:pt x="6773469" y="5922467"/>
                  </a:lnTo>
                  <a:lnTo>
                    <a:pt x="6813626" y="5949289"/>
                  </a:lnTo>
                  <a:lnTo>
                    <a:pt x="6840461" y="5989459"/>
                  </a:lnTo>
                  <a:lnTo>
                    <a:pt x="6849885" y="6036818"/>
                  </a:lnTo>
                  <a:lnTo>
                    <a:pt x="6849885" y="5872823"/>
                  </a:lnTo>
                  <a:lnTo>
                    <a:pt x="6840563" y="5865177"/>
                  </a:lnTo>
                  <a:lnTo>
                    <a:pt x="6805054" y="5846229"/>
                  </a:lnTo>
                  <a:lnTo>
                    <a:pt x="6766534" y="5834519"/>
                  </a:lnTo>
                  <a:lnTo>
                    <a:pt x="6726098" y="5830519"/>
                  </a:lnTo>
                  <a:lnTo>
                    <a:pt x="6643573" y="5830519"/>
                  </a:lnTo>
                  <a:lnTo>
                    <a:pt x="6643573" y="5913044"/>
                  </a:lnTo>
                  <a:lnTo>
                    <a:pt x="6643573" y="6243117"/>
                  </a:lnTo>
                  <a:lnTo>
                    <a:pt x="6634162" y="6290488"/>
                  </a:lnTo>
                  <a:lnTo>
                    <a:pt x="6607327" y="6330645"/>
                  </a:lnTo>
                  <a:lnTo>
                    <a:pt x="6566992" y="6357582"/>
                  </a:lnTo>
                  <a:lnTo>
                    <a:pt x="6566852" y="6357582"/>
                  </a:lnTo>
                  <a:lnTo>
                    <a:pt x="6544056" y="6364503"/>
                  </a:lnTo>
                  <a:lnTo>
                    <a:pt x="6519799" y="6366904"/>
                  </a:lnTo>
                  <a:lnTo>
                    <a:pt x="6189726" y="6366904"/>
                  </a:lnTo>
                  <a:lnTo>
                    <a:pt x="6165456" y="6364503"/>
                  </a:lnTo>
                  <a:lnTo>
                    <a:pt x="6142672" y="6357582"/>
                  </a:lnTo>
                  <a:lnTo>
                    <a:pt x="6142533" y="6357582"/>
                  </a:lnTo>
                  <a:lnTo>
                    <a:pt x="6102197" y="6330645"/>
                  </a:lnTo>
                  <a:lnTo>
                    <a:pt x="6075362" y="6290488"/>
                  </a:lnTo>
                  <a:lnTo>
                    <a:pt x="6065939" y="6243117"/>
                  </a:lnTo>
                  <a:lnTo>
                    <a:pt x="6065939" y="5913044"/>
                  </a:lnTo>
                  <a:lnTo>
                    <a:pt x="6643573" y="5913044"/>
                  </a:lnTo>
                  <a:lnTo>
                    <a:pt x="6643573" y="5830519"/>
                  </a:lnTo>
                  <a:lnTo>
                    <a:pt x="6024689" y="5830519"/>
                  </a:lnTo>
                  <a:lnTo>
                    <a:pt x="6008624" y="5833770"/>
                  </a:lnTo>
                  <a:lnTo>
                    <a:pt x="5995505" y="5842609"/>
                  </a:lnTo>
                  <a:lnTo>
                    <a:pt x="5986665" y="5855716"/>
                  </a:lnTo>
                  <a:lnTo>
                    <a:pt x="5983414" y="5871781"/>
                  </a:lnTo>
                  <a:lnTo>
                    <a:pt x="5983414" y="6243117"/>
                  </a:lnTo>
                  <a:lnTo>
                    <a:pt x="5987415" y="6283553"/>
                  </a:lnTo>
                  <a:lnTo>
                    <a:pt x="5999124" y="6322073"/>
                  </a:lnTo>
                  <a:lnTo>
                    <a:pt x="6018085" y="6357582"/>
                  </a:lnTo>
                  <a:lnTo>
                    <a:pt x="6043841" y="6389002"/>
                  </a:lnTo>
                  <a:lnTo>
                    <a:pt x="6075273" y="6414757"/>
                  </a:lnTo>
                  <a:lnTo>
                    <a:pt x="6110770" y="6433718"/>
                  </a:lnTo>
                  <a:lnTo>
                    <a:pt x="6149289" y="6445415"/>
                  </a:lnTo>
                  <a:lnTo>
                    <a:pt x="6189726" y="6449415"/>
                  </a:lnTo>
                  <a:lnTo>
                    <a:pt x="6519799" y="6449415"/>
                  </a:lnTo>
                  <a:lnTo>
                    <a:pt x="6560236" y="6445415"/>
                  </a:lnTo>
                  <a:lnTo>
                    <a:pt x="6598742" y="6433718"/>
                  </a:lnTo>
                  <a:lnTo>
                    <a:pt x="6634264" y="6414757"/>
                  </a:lnTo>
                  <a:lnTo>
                    <a:pt x="6665684" y="6389002"/>
                  </a:lnTo>
                  <a:lnTo>
                    <a:pt x="6683794" y="6366904"/>
                  </a:lnTo>
                  <a:lnTo>
                    <a:pt x="6691439" y="6357582"/>
                  </a:lnTo>
                  <a:lnTo>
                    <a:pt x="6710388" y="6322073"/>
                  </a:lnTo>
                  <a:lnTo>
                    <a:pt x="6722097" y="6283553"/>
                  </a:lnTo>
                  <a:lnTo>
                    <a:pt x="6726098" y="6243117"/>
                  </a:lnTo>
                  <a:lnTo>
                    <a:pt x="6766534" y="6239116"/>
                  </a:lnTo>
                  <a:lnTo>
                    <a:pt x="6805054" y="6227419"/>
                  </a:lnTo>
                  <a:lnTo>
                    <a:pt x="6840563" y="6208458"/>
                  </a:lnTo>
                  <a:lnTo>
                    <a:pt x="6871983" y="6182703"/>
                  </a:lnTo>
                  <a:lnTo>
                    <a:pt x="6897738" y="6151270"/>
                  </a:lnTo>
                  <a:lnTo>
                    <a:pt x="6916699" y="6115761"/>
                  </a:lnTo>
                  <a:lnTo>
                    <a:pt x="6928409" y="6077255"/>
                  </a:lnTo>
                  <a:lnTo>
                    <a:pt x="6932409" y="60368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0" name="object 32"/>
            <p:cNvPicPr/>
            <p:nvPr/>
          </p:nvPicPr>
          <p:blipFill>
            <a:blip r:embed="rId6"/>
            <a:stretch/>
          </p:blipFill>
          <p:spPr bwMode="auto">
            <a:xfrm>
              <a:off x="18814144" y="9369368"/>
              <a:ext cx="82510" cy="206297"/>
            </a:xfrm>
            <a:prstGeom prst="rect">
              <a:avLst/>
            </a:prstGeom>
          </p:spPr>
        </p:pic>
        <p:pic>
          <p:nvPicPr>
            <p:cNvPr id="51" name="object 33"/>
            <p:cNvPicPr/>
            <p:nvPr/>
          </p:nvPicPr>
          <p:blipFill>
            <a:blip r:embed="rId7"/>
            <a:stretch/>
          </p:blipFill>
          <p:spPr bwMode="auto">
            <a:xfrm>
              <a:off x="18979184" y="9369368"/>
              <a:ext cx="82510" cy="206297"/>
            </a:xfrm>
            <a:prstGeom prst="rect">
              <a:avLst/>
            </a:prstGeom>
          </p:spPr>
        </p:pic>
        <p:pic>
          <p:nvPicPr>
            <p:cNvPr id="52" name="object 34"/>
            <p:cNvPicPr/>
            <p:nvPr/>
          </p:nvPicPr>
          <p:blipFill>
            <a:blip r:embed="rId7"/>
            <a:stretch/>
          </p:blipFill>
          <p:spPr bwMode="auto">
            <a:xfrm>
              <a:off x="19144223" y="9369368"/>
              <a:ext cx="82510" cy="206297"/>
            </a:xfrm>
            <a:prstGeom prst="rect">
              <a:avLst/>
            </a:prstGeom>
          </p:spPr>
        </p:pic>
        <p:sp>
          <p:nvSpPr>
            <p:cNvPr id="53" name="object 35"/>
            <p:cNvSpPr/>
            <p:nvPr/>
          </p:nvSpPr>
          <p:spPr bwMode="auto">
            <a:xfrm>
              <a:off x="12706922" y="3910183"/>
              <a:ext cx="6850380" cy="3497579"/>
            </a:xfrm>
            <a:custGeom>
              <a:avLst/>
              <a:gdLst/>
              <a:ahLst/>
              <a:cxnLst/>
              <a:rect l="l" t="t" r="r" b="b"/>
              <a:pathLst>
                <a:path w="6850380" h="3497579" fill="norm" stroke="1" extrusionOk="0">
                  <a:moveTo>
                    <a:pt x="825195" y="2919196"/>
                  </a:moveTo>
                  <a:lnTo>
                    <a:pt x="800684" y="2881490"/>
                  </a:lnTo>
                  <a:lnTo>
                    <a:pt x="782307" y="2877959"/>
                  </a:lnTo>
                  <a:lnTo>
                    <a:pt x="772896" y="2879445"/>
                  </a:lnTo>
                  <a:lnTo>
                    <a:pt x="742670" y="2887853"/>
                  </a:lnTo>
                  <a:lnTo>
                    <a:pt x="742670" y="2973476"/>
                  </a:lnTo>
                  <a:lnTo>
                    <a:pt x="742670" y="3362871"/>
                  </a:lnTo>
                  <a:lnTo>
                    <a:pt x="574217" y="3325444"/>
                  </a:lnTo>
                  <a:lnTo>
                    <a:pt x="353949" y="3276498"/>
                  </a:lnTo>
                  <a:lnTo>
                    <a:pt x="353949" y="3361017"/>
                  </a:lnTo>
                  <a:lnTo>
                    <a:pt x="330619" y="3394494"/>
                  </a:lnTo>
                  <a:lnTo>
                    <a:pt x="294678" y="3412629"/>
                  </a:lnTo>
                  <a:lnTo>
                    <a:pt x="278536" y="3414623"/>
                  </a:lnTo>
                  <a:lnTo>
                    <a:pt x="270421" y="3414433"/>
                  </a:lnTo>
                  <a:lnTo>
                    <a:pt x="232181" y="3401834"/>
                  </a:lnTo>
                  <a:lnTo>
                    <a:pt x="204381" y="3372688"/>
                  </a:lnTo>
                  <a:lnTo>
                    <a:pt x="193509" y="3329787"/>
                  </a:lnTo>
                  <a:lnTo>
                    <a:pt x="193840" y="3325444"/>
                  </a:lnTo>
                  <a:lnTo>
                    <a:pt x="353949" y="3361017"/>
                  </a:lnTo>
                  <a:lnTo>
                    <a:pt x="353949" y="3276498"/>
                  </a:lnTo>
                  <a:lnTo>
                    <a:pt x="82511" y="3216173"/>
                  </a:lnTo>
                  <a:lnTo>
                    <a:pt x="82511" y="3156851"/>
                  </a:lnTo>
                  <a:lnTo>
                    <a:pt x="742670" y="2973476"/>
                  </a:lnTo>
                  <a:lnTo>
                    <a:pt x="742670" y="2887853"/>
                  </a:lnTo>
                  <a:lnTo>
                    <a:pt x="30213" y="3085744"/>
                  </a:lnTo>
                  <a:lnTo>
                    <a:pt x="2209" y="3112160"/>
                  </a:lnTo>
                  <a:lnTo>
                    <a:pt x="0" y="3125482"/>
                  </a:lnTo>
                  <a:lnTo>
                    <a:pt x="0" y="3249269"/>
                  </a:lnTo>
                  <a:lnTo>
                    <a:pt x="19291" y="3284207"/>
                  </a:lnTo>
                  <a:lnTo>
                    <a:pt x="113004" y="3307486"/>
                  </a:lnTo>
                  <a:lnTo>
                    <a:pt x="111709" y="3318599"/>
                  </a:lnTo>
                  <a:lnTo>
                    <a:pt x="111366" y="3325444"/>
                  </a:lnTo>
                  <a:lnTo>
                    <a:pt x="111429" y="3341992"/>
                  </a:lnTo>
                  <a:lnTo>
                    <a:pt x="112331" y="3352177"/>
                  </a:lnTo>
                  <a:lnTo>
                    <a:pt x="125298" y="3398913"/>
                  </a:lnTo>
                  <a:lnTo>
                    <a:pt x="151320" y="3439922"/>
                  </a:lnTo>
                  <a:lnTo>
                    <a:pt x="188099" y="3471595"/>
                  </a:lnTo>
                  <a:lnTo>
                    <a:pt x="232473" y="3491217"/>
                  </a:lnTo>
                  <a:lnTo>
                    <a:pt x="280619" y="3497122"/>
                  </a:lnTo>
                  <a:lnTo>
                    <a:pt x="296824" y="3495916"/>
                  </a:lnTo>
                  <a:lnTo>
                    <a:pt x="343573" y="3482937"/>
                  </a:lnTo>
                  <a:lnTo>
                    <a:pt x="384568" y="3456927"/>
                  </a:lnTo>
                  <a:lnTo>
                    <a:pt x="415785" y="3420846"/>
                  </a:lnTo>
                  <a:lnTo>
                    <a:pt x="419328" y="3414623"/>
                  </a:lnTo>
                  <a:lnTo>
                    <a:pt x="423392" y="3407524"/>
                  </a:lnTo>
                  <a:lnTo>
                    <a:pt x="429755" y="3393529"/>
                  </a:lnTo>
                  <a:lnTo>
                    <a:pt x="434822" y="3379000"/>
                  </a:lnTo>
                  <a:lnTo>
                    <a:pt x="774979" y="3454590"/>
                  </a:lnTo>
                  <a:lnTo>
                    <a:pt x="784186" y="3455568"/>
                  </a:lnTo>
                  <a:lnTo>
                    <a:pt x="792492" y="3454590"/>
                  </a:lnTo>
                  <a:lnTo>
                    <a:pt x="793026" y="3454590"/>
                  </a:lnTo>
                  <a:lnTo>
                    <a:pt x="824153" y="3423513"/>
                  </a:lnTo>
                  <a:lnTo>
                    <a:pt x="825195" y="3379000"/>
                  </a:lnTo>
                  <a:lnTo>
                    <a:pt x="825195" y="3362871"/>
                  </a:lnTo>
                  <a:lnTo>
                    <a:pt x="825195" y="2973476"/>
                  </a:lnTo>
                  <a:lnTo>
                    <a:pt x="825195" y="2919196"/>
                  </a:lnTo>
                  <a:close/>
                </a:path>
                <a:path w="6850380" h="3497579" fill="norm" stroke="1" extrusionOk="0">
                  <a:moveTo>
                    <a:pt x="6849885" y="536371"/>
                  </a:moveTo>
                  <a:lnTo>
                    <a:pt x="6836029" y="490588"/>
                  </a:lnTo>
                  <a:lnTo>
                    <a:pt x="6798945" y="460133"/>
                  </a:lnTo>
                  <a:lnTo>
                    <a:pt x="6767373" y="453859"/>
                  </a:lnTo>
                  <a:lnTo>
                    <a:pt x="6767373" y="536371"/>
                  </a:lnTo>
                  <a:lnTo>
                    <a:pt x="6767373" y="618896"/>
                  </a:lnTo>
                  <a:lnTo>
                    <a:pt x="6024689" y="618896"/>
                  </a:lnTo>
                  <a:lnTo>
                    <a:pt x="6024689" y="536371"/>
                  </a:lnTo>
                  <a:lnTo>
                    <a:pt x="6767373" y="536371"/>
                  </a:lnTo>
                  <a:lnTo>
                    <a:pt x="6767373" y="453859"/>
                  </a:lnTo>
                  <a:lnTo>
                    <a:pt x="6767373" y="371335"/>
                  </a:lnTo>
                  <a:lnTo>
                    <a:pt x="6763842" y="326834"/>
                  </a:lnTo>
                  <a:lnTo>
                    <a:pt x="6753187" y="281965"/>
                  </a:lnTo>
                  <a:lnTo>
                    <a:pt x="6735953" y="240334"/>
                  </a:lnTo>
                  <a:lnTo>
                    <a:pt x="6712369" y="201803"/>
                  </a:lnTo>
                  <a:lnTo>
                    <a:pt x="6684848" y="169557"/>
                  </a:lnTo>
                  <a:lnTo>
                    <a:pt x="6684848" y="371335"/>
                  </a:lnTo>
                  <a:lnTo>
                    <a:pt x="6684848" y="453859"/>
                  </a:lnTo>
                  <a:lnTo>
                    <a:pt x="6107214" y="453859"/>
                  </a:lnTo>
                  <a:lnTo>
                    <a:pt x="6107214" y="371335"/>
                  </a:lnTo>
                  <a:lnTo>
                    <a:pt x="6111214" y="330898"/>
                  </a:lnTo>
                  <a:lnTo>
                    <a:pt x="6122911" y="292392"/>
                  </a:lnTo>
                  <a:lnTo>
                    <a:pt x="6141872" y="256882"/>
                  </a:lnTo>
                  <a:lnTo>
                    <a:pt x="6167640" y="225463"/>
                  </a:lnTo>
                  <a:lnTo>
                    <a:pt x="6216002" y="189560"/>
                  </a:lnTo>
                  <a:lnTo>
                    <a:pt x="6272250" y="169252"/>
                  </a:lnTo>
                  <a:lnTo>
                    <a:pt x="6272250" y="288810"/>
                  </a:lnTo>
                  <a:lnTo>
                    <a:pt x="6275502" y="304876"/>
                  </a:lnTo>
                  <a:lnTo>
                    <a:pt x="6284341" y="317995"/>
                  </a:lnTo>
                  <a:lnTo>
                    <a:pt x="6297447" y="326834"/>
                  </a:lnTo>
                  <a:lnTo>
                    <a:pt x="6313513" y="330085"/>
                  </a:lnTo>
                  <a:lnTo>
                    <a:pt x="6329566" y="326834"/>
                  </a:lnTo>
                  <a:lnTo>
                    <a:pt x="6342685" y="317995"/>
                  </a:lnTo>
                  <a:lnTo>
                    <a:pt x="6351537" y="304876"/>
                  </a:lnTo>
                  <a:lnTo>
                    <a:pt x="6354775" y="288810"/>
                  </a:lnTo>
                  <a:lnTo>
                    <a:pt x="6354775" y="169252"/>
                  </a:lnTo>
                  <a:lnTo>
                    <a:pt x="6354775" y="82511"/>
                  </a:lnTo>
                  <a:lnTo>
                    <a:pt x="6437287" y="82511"/>
                  </a:lnTo>
                  <a:lnTo>
                    <a:pt x="6437287" y="288810"/>
                  </a:lnTo>
                  <a:lnTo>
                    <a:pt x="6440525" y="304876"/>
                  </a:lnTo>
                  <a:lnTo>
                    <a:pt x="6449377" y="317995"/>
                  </a:lnTo>
                  <a:lnTo>
                    <a:pt x="6462496" y="326834"/>
                  </a:lnTo>
                  <a:lnTo>
                    <a:pt x="6478549" y="330085"/>
                  </a:lnTo>
                  <a:lnTo>
                    <a:pt x="6494615" y="326834"/>
                  </a:lnTo>
                  <a:lnTo>
                    <a:pt x="6507721" y="317995"/>
                  </a:lnTo>
                  <a:lnTo>
                    <a:pt x="6516560" y="304876"/>
                  </a:lnTo>
                  <a:lnTo>
                    <a:pt x="6519812" y="288810"/>
                  </a:lnTo>
                  <a:lnTo>
                    <a:pt x="6519812" y="169252"/>
                  </a:lnTo>
                  <a:lnTo>
                    <a:pt x="6548704" y="177368"/>
                  </a:lnTo>
                  <a:lnTo>
                    <a:pt x="6601460" y="205651"/>
                  </a:lnTo>
                  <a:lnTo>
                    <a:pt x="6650190" y="256882"/>
                  </a:lnTo>
                  <a:lnTo>
                    <a:pt x="6669151" y="292392"/>
                  </a:lnTo>
                  <a:lnTo>
                    <a:pt x="6680848" y="330898"/>
                  </a:lnTo>
                  <a:lnTo>
                    <a:pt x="6684848" y="371335"/>
                  </a:lnTo>
                  <a:lnTo>
                    <a:pt x="6684848" y="169557"/>
                  </a:lnTo>
                  <a:lnTo>
                    <a:pt x="6647231" y="136906"/>
                  </a:lnTo>
                  <a:lnTo>
                    <a:pt x="6607670" y="113004"/>
                  </a:lnTo>
                  <a:lnTo>
                    <a:pt x="6564922" y="95758"/>
                  </a:lnTo>
                  <a:lnTo>
                    <a:pt x="6519812" y="85509"/>
                  </a:lnTo>
                  <a:lnTo>
                    <a:pt x="6519812" y="82511"/>
                  </a:lnTo>
                  <a:lnTo>
                    <a:pt x="6505943" y="36741"/>
                  </a:lnTo>
                  <a:lnTo>
                    <a:pt x="6468872" y="6286"/>
                  </a:lnTo>
                  <a:lnTo>
                    <a:pt x="6437287" y="0"/>
                  </a:lnTo>
                  <a:lnTo>
                    <a:pt x="6354775" y="0"/>
                  </a:lnTo>
                  <a:lnTo>
                    <a:pt x="6308991" y="13868"/>
                  </a:lnTo>
                  <a:lnTo>
                    <a:pt x="6278537" y="50939"/>
                  </a:lnTo>
                  <a:lnTo>
                    <a:pt x="6272250" y="82511"/>
                  </a:lnTo>
                  <a:lnTo>
                    <a:pt x="6272250" y="85509"/>
                  </a:lnTo>
                  <a:lnTo>
                    <a:pt x="6227140" y="95758"/>
                  </a:lnTo>
                  <a:lnTo>
                    <a:pt x="6184392" y="113004"/>
                  </a:lnTo>
                  <a:lnTo>
                    <a:pt x="6144831" y="136906"/>
                  </a:lnTo>
                  <a:lnTo>
                    <a:pt x="6109284" y="167106"/>
                  </a:lnTo>
                  <a:lnTo>
                    <a:pt x="6079693" y="201803"/>
                  </a:lnTo>
                  <a:lnTo>
                    <a:pt x="6056109" y="240334"/>
                  </a:lnTo>
                  <a:lnTo>
                    <a:pt x="6038862" y="281965"/>
                  </a:lnTo>
                  <a:lnTo>
                    <a:pt x="6028283" y="325882"/>
                  </a:lnTo>
                  <a:lnTo>
                    <a:pt x="6024689" y="371335"/>
                  </a:lnTo>
                  <a:lnTo>
                    <a:pt x="6024689" y="453859"/>
                  </a:lnTo>
                  <a:lnTo>
                    <a:pt x="6008522" y="455460"/>
                  </a:lnTo>
                  <a:lnTo>
                    <a:pt x="5966333" y="478028"/>
                  </a:lnTo>
                  <a:lnTo>
                    <a:pt x="5943765" y="520204"/>
                  </a:lnTo>
                  <a:lnTo>
                    <a:pt x="5942165" y="536371"/>
                  </a:lnTo>
                  <a:lnTo>
                    <a:pt x="5942165" y="618896"/>
                  </a:lnTo>
                  <a:lnTo>
                    <a:pt x="5956033" y="664679"/>
                  </a:lnTo>
                  <a:lnTo>
                    <a:pt x="5993104" y="695134"/>
                  </a:lnTo>
                  <a:lnTo>
                    <a:pt x="6024689" y="701421"/>
                  </a:lnTo>
                  <a:lnTo>
                    <a:pt x="6767373" y="701421"/>
                  </a:lnTo>
                  <a:lnTo>
                    <a:pt x="6813156" y="687552"/>
                  </a:lnTo>
                  <a:lnTo>
                    <a:pt x="6843611" y="650481"/>
                  </a:lnTo>
                  <a:lnTo>
                    <a:pt x="6849885" y="618896"/>
                  </a:lnTo>
                  <a:lnTo>
                    <a:pt x="6849885" y="5363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4" name="object 36"/>
            <p:cNvPicPr/>
            <p:nvPr/>
          </p:nvPicPr>
          <p:blipFill>
            <a:blip r:embed="rId8"/>
            <a:stretch/>
          </p:blipFill>
          <p:spPr bwMode="auto">
            <a:xfrm>
              <a:off x="12797701" y="4000946"/>
              <a:ext cx="140283" cy="140283"/>
            </a:xfrm>
            <a:prstGeom prst="rect">
              <a:avLst/>
            </a:prstGeom>
          </p:spPr>
        </p:pic>
        <p:pic>
          <p:nvPicPr>
            <p:cNvPr id="55" name="object 37"/>
            <p:cNvPicPr/>
            <p:nvPr/>
          </p:nvPicPr>
          <p:blipFill>
            <a:blip r:embed="rId9"/>
            <a:stretch/>
          </p:blipFill>
          <p:spPr bwMode="auto">
            <a:xfrm>
              <a:off x="12665663" y="4281521"/>
              <a:ext cx="165042" cy="82510"/>
            </a:xfrm>
            <a:prstGeom prst="rect">
              <a:avLst/>
            </a:prstGeom>
          </p:spPr>
        </p:pic>
        <p:pic>
          <p:nvPicPr>
            <p:cNvPr id="56" name="object 38"/>
            <p:cNvPicPr/>
            <p:nvPr/>
          </p:nvPicPr>
          <p:blipFill>
            <a:blip r:embed="rId9"/>
            <a:stretch/>
          </p:blipFill>
          <p:spPr bwMode="auto">
            <a:xfrm>
              <a:off x="13408341" y="4281521"/>
              <a:ext cx="165042" cy="82510"/>
            </a:xfrm>
            <a:prstGeom prst="rect">
              <a:avLst/>
            </a:prstGeom>
          </p:spPr>
        </p:pic>
        <p:pic>
          <p:nvPicPr>
            <p:cNvPr id="57" name="object 39"/>
            <p:cNvPicPr/>
            <p:nvPr/>
          </p:nvPicPr>
          <p:blipFill>
            <a:blip r:embed="rId10"/>
            <a:stretch/>
          </p:blipFill>
          <p:spPr bwMode="auto">
            <a:xfrm>
              <a:off x="13301062" y="4000946"/>
              <a:ext cx="140283" cy="140283"/>
            </a:xfrm>
            <a:prstGeom prst="rect">
              <a:avLst/>
            </a:prstGeom>
          </p:spPr>
        </p:pic>
        <p:sp>
          <p:nvSpPr>
            <p:cNvPr id="58" name="object 40"/>
            <p:cNvSpPr/>
            <p:nvPr/>
          </p:nvSpPr>
          <p:spPr bwMode="auto">
            <a:xfrm>
              <a:off x="12665659" y="4116482"/>
              <a:ext cx="908050" cy="577849"/>
            </a:xfrm>
            <a:custGeom>
              <a:avLst/>
              <a:gdLst/>
              <a:ahLst/>
              <a:cxnLst/>
              <a:rect l="l" t="t" r="r" b="b"/>
              <a:pathLst>
                <a:path w="908050" h="577850" fill="norm" stroke="1" extrusionOk="0">
                  <a:moveTo>
                    <a:pt x="660158" y="206298"/>
                  </a:moveTo>
                  <a:lnTo>
                    <a:pt x="656158" y="165862"/>
                  </a:lnTo>
                  <a:lnTo>
                    <a:pt x="644461" y="127355"/>
                  </a:lnTo>
                  <a:lnTo>
                    <a:pt x="625500" y="91846"/>
                  </a:lnTo>
                  <a:lnTo>
                    <a:pt x="599732" y="60426"/>
                  </a:lnTo>
                  <a:lnTo>
                    <a:pt x="568312" y="34658"/>
                  </a:lnTo>
                  <a:lnTo>
                    <a:pt x="532803" y="15697"/>
                  </a:lnTo>
                  <a:lnTo>
                    <a:pt x="494296" y="4000"/>
                  </a:lnTo>
                  <a:lnTo>
                    <a:pt x="453859" y="0"/>
                  </a:lnTo>
                  <a:lnTo>
                    <a:pt x="413423" y="4000"/>
                  </a:lnTo>
                  <a:lnTo>
                    <a:pt x="374916" y="15697"/>
                  </a:lnTo>
                  <a:lnTo>
                    <a:pt x="339407" y="34658"/>
                  </a:lnTo>
                  <a:lnTo>
                    <a:pt x="307987" y="60426"/>
                  </a:lnTo>
                  <a:lnTo>
                    <a:pt x="282219" y="91846"/>
                  </a:lnTo>
                  <a:lnTo>
                    <a:pt x="263258" y="127355"/>
                  </a:lnTo>
                  <a:lnTo>
                    <a:pt x="251561" y="165862"/>
                  </a:lnTo>
                  <a:lnTo>
                    <a:pt x="247561" y="206298"/>
                  </a:lnTo>
                  <a:lnTo>
                    <a:pt x="250799" y="222364"/>
                  </a:lnTo>
                  <a:lnTo>
                    <a:pt x="259638" y="235470"/>
                  </a:lnTo>
                  <a:lnTo>
                    <a:pt x="272757" y="244322"/>
                  </a:lnTo>
                  <a:lnTo>
                    <a:pt x="288823" y="247561"/>
                  </a:lnTo>
                  <a:lnTo>
                    <a:pt x="304876" y="244322"/>
                  </a:lnTo>
                  <a:lnTo>
                    <a:pt x="317995" y="235470"/>
                  </a:lnTo>
                  <a:lnTo>
                    <a:pt x="326834" y="222364"/>
                  </a:lnTo>
                  <a:lnTo>
                    <a:pt x="330073" y="206298"/>
                  </a:lnTo>
                  <a:lnTo>
                    <a:pt x="332473" y="182041"/>
                  </a:lnTo>
                  <a:lnTo>
                    <a:pt x="339496" y="158927"/>
                  </a:lnTo>
                  <a:lnTo>
                    <a:pt x="366331" y="118783"/>
                  </a:lnTo>
                  <a:lnTo>
                    <a:pt x="406488" y="91948"/>
                  </a:lnTo>
                  <a:lnTo>
                    <a:pt x="453859" y="82511"/>
                  </a:lnTo>
                  <a:lnTo>
                    <a:pt x="478116" y="84912"/>
                  </a:lnTo>
                  <a:lnTo>
                    <a:pt x="522541" y="103314"/>
                  </a:lnTo>
                  <a:lnTo>
                    <a:pt x="556844" y="137629"/>
                  </a:lnTo>
                  <a:lnTo>
                    <a:pt x="575233" y="182041"/>
                  </a:lnTo>
                  <a:lnTo>
                    <a:pt x="577634" y="206298"/>
                  </a:lnTo>
                  <a:lnTo>
                    <a:pt x="580885" y="222364"/>
                  </a:lnTo>
                  <a:lnTo>
                    <a:pt x="589724" y="235470"/>
                  </a:lnTo>
                  <a:lnTo>
                    <a:pt x="602830" y="244322"/>
                  </a:lnTo>
                  <a:lnTo>
                    <a:pt x="618896" y="247561"/>
                  </a:lnTo>
                  <a:lnTo>
                    <a:pt x="634961" y="244322"/>
                  </a:lnTo>
                  <a:lnTo>
                    <a:pt x="648081" y="235470"/>
                  </a:lnTo>
                  <a:lnTo>
                    <a:pt x="656920" y="222364"/>
                  </a:lnTo>
                  <a:lnTo>
                    <a:pt x="660158" y="206298"/>
                  </a:lnTo>
                  <a:close/>
                </a:path>
                <a:path w="908050" h="577850" fill="norm" stroke="1" extrusionOk="0">
                  <a:moveTo>
                    <a:pt x="907719" y="536371"/>
                  </a:moveTo>
                  <a:lnTo>
                    <a:pt x="904481" y="520319"/>
                  </a:lnTo>
                  <a:lnTo>
                    <a:pt x="895629" y="507199"/>
                  </a:lnTo>
                  <a:lnTo>
                    <a:pt x="882510" y="498360"/>
                  </a:lnTo>
                  <a:lnTo>
                    <a:pt x="866457" y="495122"/>
                  </a:lnTo>
                  <a:lnTo>
                    <a:pt x="41249" y="495122"/>
                  </a:lnTo>
                  <a:lnTo>
                    <a:pt x="25196" y="498360"/>
                  </a:lnTo>
                  <a:lnTo>
                    <a:pt x="12077" y="507199"/>
                  </a:lnTo>
                  <a:lnTo>
                    <a:pt x="3238" y="520319"/>
                  </a:lnTo>
                  <a:lnTo>
                    <a:pt x="0" y="536371"/>
                  </a:lnTo>
                  <a:lnTo>
                    <a:pt x="3238" y="552437"/>
                  </a:lnTo>
                  <a:lnTo>
                    <a:pt x="12077" y="565543"/>
                  </a:lnTo>
                  <a:lnTo>
                    <a:pt x="25196" y="574395"/>
                  </a:lnTo>
                  <a:lnTo>
                    <a:pt x="41249" y="577634"/>
                  </a:lnTo>
                  <a:lnTo>
                    <a:pt x="866457" y="577634"/>
                  </a:lnTo>
                  <a:lnTo>
                    <a:pt x="882510" y="574395"/>
                  </a:lnTo>
                  <a:lnTo>
                    <a:pt x="895629" y="565543"/>
                  </a:lnTo>
                  <a:lnTo>
                    <a:pt x="904481" y="552437"/>
                  </a:lnTo>
                  <a:lnTo>
                    <a:pt x="907719" y="536371"/>
                  </a:lnTo>
                  <a:close/>
                </a:path>
                <a:path w="908050" h="577850" fill="norm" stroke="1" extrusionOk="0">
                  <a:moveTo>
                    <a:pt x="907719" y="371335"/>
                  </a:moveTo>
                  <a:lnTo>
                    <a:pt x="904481" y="355282"/>
                  </a:lnTo>
                  <a:lnTo>
                    <a:pt x="895629" y="342163"/>
                  </a:lnTo>
                  <a:lnTo>
                    <a:pt x="882510" y="333324"/>
                  </a:lnTo>
                  <a:lnTo>
                    <a:pt x="866457" y="330085"/>
                  </a:lnTo>
                  <a:lnTo>
                    <a:pt x="41249" y="330085"/>
                  </a:lnTo>
                  <a:lnTo>
                    <a:pt x="25196" y="333324"/>
                  </a:lnTo>
                  <a:lnTo>
                    <a:pt x="12077" y="342163"/>
                  </a:lnTo>
                  <a:lnTo>
                    <a:pt x="3238" y="355282"/>
                  </a:lnTo>
                  <a:lnTo>
                    <a:pt x="0" y="371335"/>
                  </a:lnTo>
                  <a:lnTo>
                    <a:pt x="3238" y="387400"/>
                  </a:lnTo>
                  <a:lnTo>
                    <a:pt x="12077" y="400507"/>
                  </a:lnTo>
                  <a:lnTo>
                    <a:pt x="25196" y="409346"/>
                  </a:lnTo>
                  <a:lnTo>
                    <a:pt x="41249" y="412597"/>
                  </a:lnTo>
                  <a:lnTo>
                    <a:pt x="866457" y="412597"/>
                  </a:lnTo>
                  <a:lnTo>
                    <a:pt x="882510" y="409346"/>
                  </a:lnTo>
                  <a:lnTo>
                    <a:pt x="895629" y="400507"/>
                  </a:lnTo>
                  <a:lnTo>
                    <a:pt x="904481" y="387400"/>
                  </a:lnTo>
                  <a:lnTo>
                    <a:pt x="907719" y="3713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9" name="object 41"/>
            <p:cNvPicPr/>
            <p:nvPr/>
          </p:nvPicPr>
          <p:blipFill>
            <a:blip r:embed="rId11"/>
            <a:stretch/>
          </p:blipFill>
          <p:spPr bwMode="auto">
            <a:xfrm>
              <a:off x="13078265" y="3848287"/>
              <a:ext cx="82521" cy="185669"/>
            </a:xfrm>
            <a:prstGeom prst="rect">
              <a:avLst/>
            </a:prstGeom>
          </p:spPr>
        </p:pic>
        <p:sp>
          <p:nvSpPr>
            <p:cNvPr id="60" name="object 42"/>
            <p:cNvSpPr/>
            <p:nvPr/>
          </p:nvSpPr>
          <p:spPr bwMode="auto">
            <a:xfrm>
              <a:off x="14660143" y="1074248"/>
              <a:ext cx="2902585" cy="6456680"/>
            </a:xfrm>
            <a:custGeom>
              <a:avLst/>
              <a:gdLst/>
              <a:ahLst/>
              <a:cxnLst/>
              <a:rect l="l" t="t" r="r" b="b"/>
              <a:pathLst>
                <a:path w="2902584" h="6456680" fill="norm" stroke="1" extrusionOk="0">
                  <a:moveTo>
                    <a:pt x="907707" y="6002693"/>
                  </a:moveTo>
                  <a:lnTo>
                    <a:pt x="889533" y="5968682"/>
                  </a:lnTo>
                  <a:lnTo>
                    <a:pt x="863828" y="5961507"/>
                  </a:lnTo>
                  <a:lnTo>
                    <a:pt x="854303" y="5963259"/>
                  </a:lnTo>
                  <a:lnTo>
                    <a:pt x="837958" y="5967095"/>
                  </a:lnTo>
                  <a:lnTo>
                    <a:pt x="822007" y="5968619"/>
                  </a:lnTo>
                  <a:lnTo>
                    <a:pt x="822007" y="6051207"/>
                  </a:lnTo>
                  <a:lnTo>
                    <a:pt x="814057" y="6092901"/>
                  </a:lnTo>
                  <a:lnTo>
                    <a:pt x="801433" y="6133363"/>
                  </a:lnTo>
                  <a:lnTo>
                    <a:pt x="784237" y="6172200"/>
                  </a:lnTo>
                  <a:lnTo>
                    <a:pt x="762609" y="6208979"/>
                  </a:lnTo>
                  <a:lnTo>
                    <a:pt x="728891" y="6252172"/>
                  </a:lnTo>
                  <a:lnTo>
                    <a:pt x="689432" y="6289726"/>
                  </a:lnTo>
                  <a:lnTo>
                    <a:pt x="644880" y="6321120"/>
                  </a:lnTo>
                  <a:lnTo>
                    <a:pt x="595960" y="6345758"/>
                  </a:lnTo>
                  <a:lnTo>
                    <a:pt x="543941" y="6362928"/>
                  </a:lnTo>
                  <a:lnTo>
                    <a:pt x="490258" y="6372238"/>
                  </a:lnTo>
                  <a:lnTo>
                    <a:pt x="435775" y="6373584"/>
                  </a:lnTo>
                  <a:lnTo>
                    <a:pt x="381406" y="6366891"/>
                  </a:lnTo>
                  <a:lnTo>
                    <a:pt x="328612" y="6352273"/>
                  </a:lnTo>
                  <a:lnTo>
                    <a:pt x="278803" y="6330175"/>
                  </a:lnTo>
                  <a:lnTo>
                    <a:pt x="232765" y="6301041"/>
                  </a:lnTo>
                  <a:lnTo>
                    <a:pt x="191274" y="6265265"/>
                  </a:lnTo>
                  <a:lnTo>
                    <a:pt x="155498" y="6223774"/>
                  </a:lnTo>
                  <a:lnTo>
                    <a:pt x="126365" y="6177737"/>
                  </a:lnTo>
                  <a:lnTo>
                    <a:pt x="104267" y="6127928"/>
                  </a:lnTo>
                  <a:lnTo>
                    <a:pt x="89649" y="6075121"/>
                  </a:lnTo>
                  <a:lnTo>
                    <a:pt x="82956" y="6020752"/>
                  </a:lnTo>
                  <a:lnTo>
                    <a:pt x="84213" y="5969736"/>
                  </a:lnTo>
                  <a:lnTo>
                    <a:pt x="93611" y="5912599"/>
                  </a:lnTo>
                  <a:lnTo>
                    <a:pt x="110782" y="5860580"/>
                  </a:lnTo>
                  <a:lnTo>
                    <a:pt x="135420" y="5811647"/>
                  </a:lnTo>
                  <a:lnTo>
                    <a:pt x="166725" y="5767209"/>
                  </a:lnTo>
                  <a:lnTo>
                    <a:pt x="204355" y="5727636"/>
                  </a:lnTo>
                  <a:lnTo>
                    <a:pt x="247535" y="5693930"/>
                  </a:lnTo>
                  <a:lnTo>
                    <a:pt x="284340" y="5672290"/>
                  </a:lnTo>
                  <a:lnTo>
                    <a:pt x="323164" y="5655107"/>
                  </a:lnTo>
                  <a:lnTo>
                    <a:pt x="363626" y="5642470"/>
                  </a:lnTo>
                  <a:lnTo>
                    <a:pt x="405320" y="5634533"/>
                  </a:lnTo>
                  <a:lnTo>
                    <a:pt x="405422" y="5642470"/>
                  </a:lnTo>
                  <a:lnTo>
                    <a:pt x="405498" y="5648071"/>
                  </a:lnTo>
                  <a:lnTo>
                    <a:pt x="411353" y="5688368"/>
                  </a:lnTo>
                  <a:lnTo>
                    <a:pt x="431977" y="5740146"/>
                  </a:lnTo>
                  <a:lnTo>
                    <a:pt x="465696" y="5784532"/>
                  </a:lnTo>
                  <a:lnTo>
                    <a:pt x="510082" y="5818251"/>
                  </a:lnTo>
                  <a:lnTo>
                    <a:pt x="561873" y="5838876"/>
                  </a:lnTo>
                  <a:lnTo>
                    <a:pt x="611581" y="5844959"/>
                  </a:lnTo>
                  <a:lnTo>
                    <a:pt x="611962" y="5857456"/>
                  </a:lnTo>
                  <a:lnTo>
                    <a:pt x="626237" y="5921311"/>
                  </a:lnTo>
                  <a:lnTo>
                    <a:pt x="653605" y="5969736"/>
                  </a:lnTo>
                  <a:lnTo>
                    <a:pt x="693102" y="6009233"/>
                  </a:lnTo>
                  <a:lnTo>
                    <a:pt x="741527" y="6036602"/>
                  </a:lnTo>
                  <a:lnTo>
                    <a:pt x="781507" y="6048019"/>
                  </a:lnTo>
                  <a:lnTo>
                    <a:pt x="822007" y="6051207"/>
                  </a:lnTo>
                  <a:lnTo>
                    <a:pt x="822007" y="5968619"/>
                  </a:lnTo>
                  <a:lnTo>
                    <a:pt x="821309" y="5968682"/>
                  </a:lnTo>
                  <a:lnTo>
                    <a:pt x="804595" y="5968022"/>
                  </a:lnTo>
                  <a:lnTo>
                    <a:pt x="756983" y="5952718"/>
                  </a:lnTo>
                  <a:lnTo>
                    <a:pt x="719315" y="5919825"/>
                  </a:lnTo>
                  <a:lnTo>
                    <a:pt x="697750" y="5874778"/>
                  </a:lnTo>
                  <a:lnTo>
                    <a:pt x="694283" y="5844959"/>
                  </a:lnTo>
                  <a:lnTo>
                    <a:pt x="694220" y="5843435"/>
                  </a:lnTo>
                  <a:lnTo>
                    <a:pt x="694143" y="5841530"/>
                  </a:lnTo>
                  <a:lnTo>
                    <a:pt x="695744" y="5824880"/>
                  </a:lnTo>
                  <a:lnTo>
                    <a:pt x="699579" y="5808523"/>
                  </a:lnTo>
                  <a:lnTo>
                    <a:pt x="701395" y="5797423"/>
                  </a:lnTo>
                  <a:lnTo>
                    <a:pt x="682967" y="5762383"/>
                  </a:lnTo>
                  <a:lnTo>
                    <a:pt x="659104" y="5755144"/>
                  </a:lnTo>
                  <a:lnTo>
                    <a:pt x="648004" y="5756961"/>
                  </a:lnTo>
                  <a:lnTo>
                    <a:pt x="631659" y="5760796"/>
                  </a:lnTo>
                  <a:lnTo>
                    <a:pt x="615010" y="5762383"/>
                  </a:lnTo>
                  <a:lnTo>
                    <a:pt x="565772" y="5753646"/>
                  </a:lnTo>
                  <a:lnTo>
                    <a:pt x="524052" y="5726188"/>
                  </a:lnTo>
                  <a:lnTo>
                    <a:pt x="496595" y="5684469"/>
                  </a:lnTo>
                  <a:lnTo>
                    <a:pt x="487845" y="5635637"/>
                  </a:lnTo>
                  <a:lnTo>
                    <a:pt x="487946" y="5634533"/>
                  </a:lnTo>
                  <a:lnTo>
                    <a:pt x="489343" y="5619191"/>
                  </a:lnTo>
                  <a:lnTo>
                    <a:pt x="493039" y="5603024"/>
                  </a:lnTo>
                  <a:lnTo>
                    <a:pt x="493763" y="5600839"/>
                  </a:lnTo>
                  <a:lnTo>
                    <a:pt x="494309" y="5598566"/>
                  </a:lnTo>
                  <a:lnTo>
                    <a:pt x="495388" y="5591403"/>
                  </a:lnTo>
                  <a:lnTo>
                    <a:pt x="495236" y="5586590"/>
                  </a:lnTo>
                  <a:lnTo>
                    <a:pt x="493115" y="5575935"/>
                  </a:lnTo>
                  <a:lnTo>
                    <a:pt x="464807" y="5550001"/>
                  </a:lnTo>
                  <a:lnTo>
                    <a:pt x="457593" y="5548922"/>
                  </a:lnTo>
                  <a:lnTo>
                    <a:pt x="451307" y="5548922"/>
                  </a:lnTo>
                  <a:lnTo>
                    <a:pt x="399529" y="5552084"/>
                  </a:lnTo>
                  <a:lnTo>
                    <a:pt x="347230" y="5561533"/>
                  </a:lnTo>
                  <a:lnTo>
                    <a:pt x="296468" y="5576989"/>
                  </a:lnTo>
                  <a:lnTo>
                    <a:pt x="247789" y="5598299"/>
                  </a:lnTo>
                  <a:lnTo>
                    <a:pt x="201701" y="5625312"/>
                  </a:lnTo>
                  <a:lnTo>
                    <a:pt x="158953" y="5657685"/>
                  </a:lnTo>
                  <a:lnTo>
                    <a:pt x="120510" y="5694680"/>
                  </a:lnTo>
                  <a:lnTo>
                    <a:pt x="86728" y="5735840"/>
                  </a:lnTo>
                  <a:lnTo>
                    <a:pt x="57950" y="5780760"/>
                  </a:lnTo>
                  <a:lnTo>
                    <a:pt x="34544" y="5828995"/>
                  </a:lnTo>
                  <a:lnTo>
                    <a:pt x="16979" y="5879668"/>
                  </a:lnTo>
                  <a:lnTo>
                    <a:pt x="5562" y="5931776"/>
                  </a:lnTo>
                  <a:lnTo>
                    <a:pt x="419" y="5984100"/>
                  </a:lnTo>
                  <a:lnTo>
                    <a:pt x="508" y="5993066"/>
                  </a:lnTo>
                  <a:lnTo>
                    <a:pt x="1346" y="6036602"/>
                  </a:lnTo>
                  <a:lnTo>
                    <a:pt x="1371" y="6038113"/>
                  </a:lnTo>
                  <a:lnTo>
                    <a:pt x="8712" y="6091225"/>
                  </a:lnTo>
                  <a:lnTo>
                    <a:pt x="22263" y="6143117"/>
                  </a:lnTo>
                  <a:lnTo>
                    <a:pt x="41719" y="6192774"/>
                  </a:lnTo>
                  <a:lnTo>
                    <a:pt x="66827" y="6239751"/>
                  </a:lnTo>
                  <a:lnTo>
                    <a:pt x="97320" y="6283515"/>
                  </a:lnTo>
                  <a:lnTo>
                    <a:pt x="132930" y="6323609"/>
                  </a:lnTo>
                  <a:lnTo>
                    <a:pt x="173012" y="6359220"/>
                  </a:lnTo>
                  <a:lnTo>
                    <a:pt x="216789" y="6389713"/>
                  </a:lnTo>
                  <a:lnTo>
                    <a:pt x="263753" y="6414821"/>
                  </a:lnTo>
                  <a:lnTo>
                    <a:pt x="313423" y="6434277"/>
                  </a:lnTo>
                  <a:lnTo>
                    <a:pt x="365302" y="6447828"/>
                  </a:lnTo>
                  <a:lnTo>
                    <a:pt x="418426" y="6455156"/>
                  </a:lnTo>
                  <a:lnTo>
                    <a:pt x="471754" y="6456185"/>
                  </a:lnTo>
                  <a:lnTo>
                    <a:pt x="524751" y="6450965"/>
                  </a:lnTo>
                  <a:lnTo>
                    <a:pt x="576859" y="6439548"/>
                  </a:lnTo>
                  <a:lnTo>
                    <a:pt x="627532" y="6421996"/>
                  </a:lnTo>
                  <a:lnTo>
                    <a:pt x="675779" y="6398577"/>
                  </a:lnTo>
                  <a:lnTo>
                    <a:pt x="714806" y="6373584"/>
                  </a:lnTo>
                  <a:lnTo>
                    <a:pt x="720699" y="6369812"/>
                  </a:lnTo>
                  <a:lnTo>
                    <a:pt x="761860" y="6336030"/>
                  </a:lnTo>
                  <a:lnTo>
                    <a:pt x="798842" y="6297587"/>
                  </a:lnTo>
                  <a:lnTo>
                    <a:pt x="831215" y="6254839"/>
                  </a:lnTo>
                  <a:lnTo>
                    <a:pt x="858329" y="6208573"/>
                  </a:lnTo>
                  <a:lnTo>
                    <a:pt x="879690" y="6159690"/>
                  </a:lnTo>
                  <a:lnTo>
                    <a:pt x="895146" y="6108725"/>
                  </a:lnTo>
                  <a:lnTo>
                    <a:pt x="904544" y="6056211"/>
                  </a:lnTo>
                  <a:lnTo>
                    <a:pt x="907707" y="6002693"/>
                  </a:lnTo>
                  <a:close/>
                </a:path>
                <a:path w="2902584" h="6456680" fill="norm" stroke="1" extrusionOk="0">
                  <a:moveTo>
                    <a:pt x="907707" y="535647"/>
                  </a:moveTo>
                  <a:lnTo>
                    <a:pt x="901966" y="487591"/>
                  </a:lnTo>
                  <a:lnTo>
                    <a:pt x="885825" y="443572"/>
                  </a:lnTo>
                  <a:lnTo>
                    <a:pt x="884770" y="439331"/>
                  </a:lnTo>
                  <a:lnTo>
                    <a:pt x="873328" y="411861"/>
                  </a:lnTo>
                  <a:lnTo>
                    <a:pt x="841679" y="335915"/>
                  </a:lnTo>
                  <a:lnTo>
                    <a:pt x="825182" y="296329"/>
                  </a:lnTo>
                  <a:lnTo>
                    <a:pt x="825182" y="535647"/>
                  </a:lnTo>
                  <a:lnTo>
                    <a:pt x="815454" y="583819"/>
                  </a:lnTo>
                  <a:lnTo>
                    <a:pt x="788936" y="623163"/>
                  </a:lnTo>
                  <a:lnTo>
                    <a:pt x="749592" y="649693"/>
                  </a:lnTo>
                  <a:lnTo>
                    <a:pt x="701408" y="659422"/>
                  </a:lnTo>
                  <a:lnTo>
                    <a:pt x="653224" y="649693"/>
                  </a:lnTo>
                  <a:lnTo>
                    <a:pt x="613879" y="623163"/>
                  </a:lnTo>
                  <a:lnTo>
                    <a:pt x="587362" y="583819"/>
                  </a:lnTo>
                  <a:lnTo>
                    <a:pt x="577634" y="535647"/>
                  </a:lnTo>
                  <a:lnTo>
                    <a:pt x="585965" y="494372"/>
                  </a:lnTo>
                  <a:lnTo>
                    <a:pt x="613879" y="448106"/>
                  </a:lnTo>
                  <a:lnTo>
                    <a:pt x="653224" y="421589"/>
                  </a:lnTo>
                  <a:lnTo>
                    <a:pt x="701408" y="411861"/>
                  </a:lnTo>
                  <a:lnTo>
                    <a:pt x="749592" y="421589"/>
                  </a:lnTo>
                  <a:lnTo>
                    <a:pt x="788936" y="448106"/>
                  </a:lnTo>
                  <a:lnTo>
                    <a:pt x="815479" y="487591"/>
                  </a:lnTo>
                  <a:lnTo>
                    <a:pt x="825182" y="535647"/>
                  </a:lnTo>
                  <a:lnTo>
                    <a:pt x="825182" y="296329"/>
                  </a:lnTo>
                  <a:lnTo>
                    <a:pt x="780224" y="188442"/>
                  </a:lnTo>
                  <a:lnTo>
                    <a:pt x="752182" y="144411"/>
                  </a:lnTo>
                  <a:lnTo>
                    <a:pt x="717054" y="110553"/>
                  </a:lnTo>
                  <a:lnTo>
                    <a:pt x="671753" y="88760"/>
                  </a:lnTo>
                  <a:lnTo>
                    <a:pt x="618883" y="81788"/>
                  </a:lnTo>
                  <a:lnTo>
                    <a:pt x="602830" y="85026"/>
                  </a:lnTo>
                  <a:lnTo>
                    <a:pt x="589711" y="93865"/>
                  </a:lnTo>
                  <a:lnTo>
                    <a:pt x="580872" y="106984"/>
                  </a:lnTo>
                  <a:lnTo>
                    <a:pt x="577634" y="123037"/>
                  </a:lnTo>
                  <a:lnTo>
                    <a:pt x="580872" y="139103"/>
                  </a:lnTo>
                  <a:lnTo>
                    <a:pt x="589711" y="152222"/>
                  </a:lnTo>
                  <a:lnTo>
                    <a:pt x="602830" y="161061"/>
                  </a:lnTo>
                  <a:lnTo>
                    <a:pt x="618883" y="164299"/>
                  </a:lnTo>
                  <a:lnTo>
                    <a:pt x="635749" y="165303"/>
                  </a:lnTo>
                  <a:lnTo>
                    <a:pt x="635419" y="165303"/>
                  </a:lnTo>
                  <a:lnTo>
                    <a:pt x="678167" y="185267"/>
                  </a:lnTo>
                  <a:lnTo>
                    <a:pt x="705383" y="223380"/>
                  </a:lnTo>
                  <a:lnTo>
                    <a:pt x="752284" y="335915"/>
                  </a:lnTo>
                  <a:lnTo>
                    <a:pt x="739940" y="333146"/>
                  </a:lnTo>
                  <a:lnTo>
                    <a:pt x="727329" y="331076"/>
                  </a:lnTo>
                  <a:lnTo>
                    <a:pt x="714489" y="329793"/>
                  </a:lnTo>
                  <a:lnTo>
                    <a:pt x="701408" y="329349"/>
                  </a:lnTo>
                  <a:lnTo>
                    <a:pt x="646252" y="336829"/>
                  </a:lnTo>
                  <a:lnTo>
                    <a:pt x="596773" y="357911"/>
                  </a:lnTo>
                  <a:lnTo>
                    <a:pt x="554939" y="390588"/>
                  </a:lnTo>
                  <a:lnTo>
                    <a:pt x="522744" y="432816"/>
                  </a:lnTo>
                  <a:lnTo>
                    <a:pt x="506920" y="423824"/>
                  </a:lnTo>
                  <a:lnTo>
                    <a:pt x="489978" y="417258"/>
                  </a:lnTo>
                  <a:lnTo>
                    <a:pt x="472186" y="413219"/>
                  </a:lnTo>
                  <a:lnTo>
                    <a:pt x="453847" y="411861"/>
                  </a:lnTo>
                  <a:lnTo>
                    <a:pt x="435508" y="413219"/>
                  </a:lnTo>
                  <a:lnTo>
                    <a:pt x="417728" y="417258"/>
                  </a:lnTo>
                  <a:lnTo>
                    <a:pt x="400786" y="423824"/>
                  </a:lnTo>
                  <a:lnTo>
                    <a:pt x="384962" y="432816"/>
                  </a:lnTo>
                  <a:lnTo>
                    <a:pt x="368973" y="411861"/>
                  </a:lnTo>
                  <a:lnTo>
                    <a:pt x="352755" y="390588"/>
                  </a:lnTo>
                  <a:lnTo>
                    <a:pt x="330073" y="372872"/>
                  </a:lnTo>
                  <a:lnTo>
                    <a:pt x="330073" y="535647"/>
                  </a:lnTo>
                  <a:lnTo>
                    <a:pt x="320344" y="583819"/>
                  </a:lnTo>
                  <a:lnTo>
                    <a:pt x="293814" y="623163"/>
                  </a:lnTo>
                  <a:lnTo>
                    <a:pt x="254469" y="649693"/>
                  </a:lnTo>
                  <a:lnTo>
                    <a:pt x="206298" y="659422"/>
                  </a:lnTo>
                  <a:lnTo>
                    <a:pt x="158115" y="649693"/>
                  </a:lnTo>
                  <a:lnTo>
                    <a:pt x="118770" y="623163"/>
                  </a:lnTo>
                  <a:lnTo>
                    <a:pt x="92240" y="583819"/>
                  </a:lnTo>
                  <a:lnTo>
                    <a:pt x="82511" y="535647"/>
                  </a:lnTo>
                  <a:lnTo>
                    <a:pt x="92214" y="487591"/>
                  </a:lnTo>
                  <a:lnTo>
                    <a:pt x="118770" y="448106"/>
                  </a:lnTo>
                  <a:lnTo>
                    <a:pt x="158115" y="421589"/>
                  </a:lnTo>
                  <a:lnTo>
                    <a:pt x="206298" y="411861"/>
                  </a:lnTo>
                  <a:lnTo>
                    <a:pt x="254469" y="421589"/>
                  </a:lnTo>
                  <a:lnTo>
                    <a:pt x="293814" y="448106"/>
                  </a:lnTo>
                  <a:lnTo>
                    <a:pt x="320370" y="487591"/>
                  </a:lnTo>
                  <a:lnTo>
                    <a:pt x="330073" y="535647"/>
                  </a:lnTo>
                  <a:lnTo>
                    <a:pt x="330073" y="372872"/>
                  </a:lnTo>
                  <a:lnTo>
                    <a:pt x="310934" y="357911"/>
                  </a:lnTo>
                  <a:lnTo>
                    <a:pt x="261454" y="336829"/>
                  </a:lnTo>
                  <a:lnTo>
                    <a:pt x="254787" y="335915"/>
                  </a:lnTo>
                  <a:lnTo>
                    <a:pt x="206298" y="329349"/>
                  </a:lnTo>
                  <a:lnTo>
                    <a:pt x="193205" y="329793"/>
                  </a:lnTo>
                  <a:lnTo>
                    <a:pt x="180365" y="331076"/>
                  </a:lnTo>
                  <a:lnTo>
                    <a:pt x="167754" y="333146"/>
                  </a:lnTo>
                  <a:lnTo>
                    <a:pt x="155409" y="335915"/>
                  </a:lnTo>
                  <a:lnTo>
                    <a:pt x="202298" y="223380"/>
                  </a:lnTo>
                  <a:lnTo>
                    <a:pt x="228942" y="184759"/>
                  </a:lnTo>
                  <a:lnTo>
                    <a:pt x="271005" y="165303"/>
                  </a:lnTo>
                  <a:lnTo>
                    <a:pt x="288810" y="164299"/>
                  </a:lnTo>
                  <a:lnTo>
                    <a:pt x="304863" y="161061"/>
                  </a:lnTo>
                  <a:lnTo>
                    <a:pt x="317982" y="152222"/>
                  </a:lnTo>
                  <a:lnTo>
                    <a:pt x="326821" y="139103"/>
                  </a:lnTo>
                  <a:lnTo>
                    <a:pt x="330060" y="123037"/>
                  </a:lnTo>
                  <a:lnTo>
                    <a:pt x="326821" y="106984"/>
                  </a:lnTo>
                  <a:lnTo>
                    <a:pt x="317982" y="93865"/>
                  </a:lnTo>
                  <a:lnTo>
                    <a:pt x="304863" y="85026"/>
                  </a:lnTo>
                  <a:lnTo>
                    <a:pt x="288810" y="81788"/>
                  </a:lnTo>
                  <a:lnTo>
                    <a:pt x="259981" y="83502"/>
                  </a:lnTo>
                  <a:lnTo>
                    <a:pt x="260299" y="83502"/>
                  </a:lnTo>
                  <a:lnTo>
                    <a:pt x="234251" y="88760"/>
                  </a:lnTo>
                  <a:lnTo>
                    <a:pt x="188671" y="110858"/>
                  </a:lnTo>
                  <a:lnTo>
                    <a:pt x="154432" y="145059"/>
                  </a:lnTo>
                  <a:lnTo>
                    <a:pt x="128689" y="186004"/>
                  </a:lnTo>
                  <a:lnTo>
                    <a:pt x="22923" y="439331"/>
                  </a:lnTo>
                  <a:lnTo>
                    <a:pt x="21869" y="443572"/>
                  </a:lnTo>
                  <a:lnTo>
                    <a:pt x="12598" y="465010"/>
                  </a:lnTo>
                  <a:lnTo>
                    <a:pt x="5727" y="487591"/>
                  </a:lnTo>
                  <a:lnTo>
                    <a:pt x="1460" y="511187"/>
                  </a:lnTo>
                  <a:lnTo>
                    <a:pt x="0" y="535647"/>
                  </a:lnTo>
                  <a:lnTo>
                    <a:pt x="5448" y="582942"/>
                  </a:lnTo>
                  <a:lnTo>
                    <a:pt x="20967" y="626364"/>
                  </a:lnTo>
                  <a:lnTo>
                    <a:pt x="45313" y="664667"/>
                  </a:lnTo>
                  <a:lnTo>
                    <a:pt x="77266" y="696620"/>
                  </a:lnTo>
                  <a:lnTo>
                    <a:pt x="115570" y="720966"/>
                  </a:lnTo>
                  <a:lnTo>
                    <a:pt x="158991" y="736485"/>
                  </a:lnTo>
                  <a:lnTo>
                    <a:pt x="206298" y="741934"/>
                  </a:lnTo>
                  <a:lnTo>
                    <a:pt x="253593" y="736485"/>
                  </a:lnTo>
                  <a:lnTo>
                    <a:pt x="297014" y="720966"/>
                  </a:lnTo>
                  <a:lnTo>
                    <a:pt x="335318" y="696620"/>
                  </a:lnTo>
                  <a:lnTo>
                    <a:pt x="367271" y="664667"/>
                  </a:lnTo>
                  <a:lnTo>
                    <a:pt x="391617" y="626364"/>
                  </a:lnTo>
                  <a:lnTo>
                    <a:pt x="407136" y="582942"/>
                  </a:lnTo>
                  <a:lnTo>
                    <a:pt x="412597" y="535647"/>
                  </a:lnTo>
                  <a:lnTo>
                    <a:pt x="413385" y="527558"/>
                  </a:lnTo>
                  <a:lnTo>
                    <a:pt x="415734" y="519849"/>
                  </a:lnTo>
                  <a:lnTo>
                    <a:pt x="445770" y="495173"/>
                  </a:lnTo>
                  <a:lnTo>
                    <a:pt x="453847" y="494372"/>
                  </a:lnTo>
                  <a:lnTo>
                    <a:pt x="461937" y="495173"/>
                  </a:lnTo>
                  <a:lnTo>
                    <a:pt x="491972" y="519849"/>
                  </a:lnTo>
                  <a:lnTo>
                    <a:pt x="495109" y="535647"/>
                  </a:lnTo>
                  <a:lnTo>
                    <a:pt x="500557" y="582942"/>
                  </a:lnTo>
                  <a:lnTo>
                    <a:pt x="516077" y="626364"/>
                  </a:lnTo>
                  <a:lnTo>
                    <a:pt x="540435" y="664667"/>
                  </a:lnTo>
                  <a:lnTo>
                    <a:pt x="572376" y="696620"/>
                  </a:lnTo>
                  <a:lnTo>
                    <a:pt x="610692" y="720966"/>
                  </a:lnTo>
                  <a:lnTo>
                    <a:pt x="654113" y="736485"/>
                  </a:lnTo>
                  <a:lnTo>
                    <a:pt x="701408" y="741934"/>
                  </a:lnTo>
                  <a:lnTo>
                    <a:pt x="748715" y="736485"/>
                  </a:lnTo>
                  <a:lnTo>
                    <a:pt x="792137" y="720966"/>
                  </a:lnTo>
                  <a:lnTo>
                    <a:pt x="830440" y="696620"/>
                  </a:lnTo>
                  <a:lnTo>
                    <a:pt x="862380" y="664667"/>
                  </a:lnTo>
                  <a:lnTo>
                    <a:pt x="886739" y="626364"/>
                  </a:lnTo>
                  <a:lnTo>
                    <a:pt x="902258" y="582942"/>
                  </a:lnTo>
                  <a:lnTo>
                    <a:pt x="907707" y="535647"/>
                  </a:lnTo>
                  <a:close/>
                </a:path>
                <a:path w="2902584" h="6456680" fill="norm" stroke="1" extrusionOk="0">
                  <a:moveTo>
                    <a:pt x="2860878" y="316230"/>
                  </a:moveTo>
                  <a:lnTo>
                    <a:pt x="2854502" y="273050"/>
                  </a:lnTo>
                  <a:lnTo>
                    <a:pt x="2844114" y="247650"/>
                  </a:lnTo>
                  <a:lnTo>
                    <a:pt x="2842945" y="245110"/>
                  </a:lnTo>
                  <a:lnTo>
                    <a:pt x="2815958" y="208280"/>
                  </a:lnTo>
                  <a:lnTo>
                    <a:pt x="2778417" y="182968"/>
                  </a:lnTo>
                  <a:lnTo>
                    <a:pt x="2778417" y="316230"/>
                  </a:lnTo>
                  <a:lnTo>
                    <a:pt x="2778099" y="323850"/>
                  </a:lnTo>
                  <a:lnTo>
                    <a:pt x="2777134" y="330200"/>
                  </a:lnTo>
                  <a:lnTo>
                    <a:pt x="2775458" y="336550"/>
                  </a:lnTo>
                  <a:lnTo>
                    <a:pt x="2773057" y="344170"/>
                  </a:lnTo>
                  <a:lnTo>
                    <a:pt x="2770022" y="349250"/>
                  </a:lnTo>
                  <a:lnTo>
                    <a:pt x="2766504" y="355600"/>
                  </a:lnTo>
                  <a:lnTo>
                    <a:pt x="2762427" y="360680"/>
                  </a:lnTo>
                  <a:lnTo>
                    <a:pt x="2757792" y="365760"/>
                  </a:lnTo>
                  <a:lnTo>
                    <a:pt x="2741282" y="382270"/>
                  </a:lnTo>
                  <a:lnTo>
                    <a:pt x="2732214" y="396240"/>
                  </a:lnTo>
                  <a:lnTo>
                    <a:pt x="2729115" y="411480"/>
                  </a:lnTo>
                  <a:lnTo>
                    <a:pt x="2731884" y="426720"/>
                  </a:lnTo>
                  <a:lnTo>
                    <a:pt x="2740456" y="440690"/>
                  </a:lnTo>
                  <a:lnTo>
                    <a:pt x="2756966" y="458470"/>
                  </a:lnTo>
                  <a:lnTo>
                    <a:pt x="2765755" y="468630"/>
                  </a:lnTo>
                  <a:lnTo>
                    <a:pt x="2772232" y="480060"/>
                  </a:lnTo>
                  <a:lnTo>
                    <a:pt x="2776220" y="494030"/>
                  </a:lnTo>
                  <a:lnTo>
                    <a:pt x="2777591" y="508000"/>
                  </a:lnTo>
                  <a:lnTo>
                    <a:pt x="2776283" y="520700"/>
                  </a:lnTo>
                  <a:lnTo>
                    <a:pt x="2756966" y="557530"/>
                  </a:lnTo>
                  <a:lnTo>
                    <a:pt x="2708376" y="577850"/>
                  </a:lnTo>
                  <a:lnTo>
                    <a:pt x="2678658" y="572770"/>
                  </a:lnTo>
                  <a:lnTo>
                    <a:pt x="2648254" y="554990"/>
                  </a:lnTo>
                  <a:lnTo>
                    <a:pt x="2646642" y="552450"/>
                  </a:lnTo>
                  <a:lnTo>
                    <a:pt x="2645168" y="551180"/>
                  </a:lnTo>
                  <a:lnTo>
                    <a:pt x="2643492" y="548640"/>
                  </a:lnTo>
                  <a:lnTo>
                    <a:pt x="2613901" y="519252"/>
                  </a:lnTo>
                  <a:lnTo>
                    <a:pt x="2613901" y="671830"/>
                  </a:lnTo>
                  <a:lnTo>
                    <a:pt x="2608605" y="699770"/>
                  </a:lnTo>
                  <a:lnTo>
                    <a:pt x="2582989" y="731520"/>
                  </a:lnTo>
                  <a:lnTo>
                    <a:pt x="2544203" y="742950"/>
                  </a:lnTo>
                  <a:lnTo>
                    <a:pt x="2530538" y="741680"/>
                  </a:lnTo>
                  <a:lnTo>
                    <a:pt x="2478036" y="706120"/>
                  </a:lnTo>
                  <a:lnTo>
                    <a:pt x="2471483" y="701040"/>
                  </a:lnTo>
                  <a:lnTo>
                    <a:pt x="2464320" y="697230"/>
                  </a:lnTo>
                  <a:lnTo>
                    <a:pt x="2456688" y="694690"/>
                  </a:lnTo>
                  <a:lnTo>
                    <a:pt x="2441092" y="694690"/>
                  </a:lnTo>
                  <a:lnTo>
                    <a:pt x="2433675" y="697230"/>
                  </a:lnTo>
                  <a:lnTo>
                    <a:pt x="2426576" y="701040"/>
                  </a:lnTo>
                  <a:lnTo>
                    <a:pt x="2419858" y="704850"/>
                  </a:lnTo>
                  <a:lnTo>
                    <a:pt x="2402535" y="721360"/>
                  </a:lnTo>
                  <a:lnTo>
                    <a:pt x="2380551" y="736600"/>
                  </a:lnTo>
                  <a:lnTo>
                    <a:pt x="2355138" y="741680"/>
                  </a:lnTo>
                  <a:lnTo>
                    <a:pt x="2329484" y="737870"/>
                  </a:lnTo>
                  <a:lnTo>
                    <a:pt x="2306802" y="725170"/>
                  </a:lnTo>
                  <a:lnTo>
                    <a:pt x="2304338" y="721360"/>
                  </a:lnTo>
                  <a:lnTo>
                    <a:pt x="2298408" y="712470"/>
                  </a:lnTo>
                  <a:lnTo>
                    <a:pt x="2289098" y="698500"/>
                  </a:lnTo>
                  <a:lnTo>
                    <a:pt x="2283904" y="670560"/>
                  </a:lnTo>
                  <a:lnTo>
                    <a:pt x="2291105" y="638810"/>
                  </a:lnTo>
                  <a:lnTo>
                    <a:pt x="2313000" y="607060"/>
                  </a:lnTo>
                  <a:lnTo>
                    <a:pt x="2342172" y="577850"/>
                  </a:lnTo>
                  <a:lnTo>
                    <a:pt x="2448737" y="471170"/>
                  </a:lnTo>
                  <a:lnTo>
                    <a:pt x="2582659" y="605790"/>
                  </a:lnTo>
                  <a:lnTo>
                    <a:pt x="2583307" y="605790"/>
                  </a:lnTo>
                  <a:lnTo>
                    <a:pt x="2583802" y="607060"/>
                  </a:lnTo>
                  <a:lnTo>
                    <a:pt x="2585097" y="608330"/>
                  </a:lnTo>
                  <a:lnTo>
                    <a:pt x="2585745" y="608330"/>
                  </a:lnTo>
                  <a:lnTo>
                    <a:pt x="2586342" y="609600"/>
                  </a:lnTo>
                  <a:lnTo>
                    <a:pt x="2607221" y="640080"/>
                  </a:lnTo>
                  <a:lnTo>
                    <a:pt x="2613901" y="671830"/>
                  </a:lnTo>
                  <a:lnTo>
                    <a:pt x="2613901" y="519252"/>
                  </a:lnTo>
                  <a:lnTo>
                    <a:pt x="2565514" y="471170"/>
                  </a:lnTo>
                  <a:lnTo>
                    <a:pt x="2506713" y="412750"/>
                  </a:lnTo>
                  <a:lnTo>
                    <a:pt x="2564676" y="354330"/>
                  </a:lnTo>
                  <a:lnTo>
                    <a:pt x="2642806" y="275590"/>
                  </a:lnTo>
                  <a:lnTo>
                    <a:pt x="2643822" y="275590"/>
                  </a:lnTo>
                  <a:lnTo>
                    <a:pt x="2675178" y="254000"/>
                  </a:lnTo>
                  <a:lnTo>
                    <a:pt x="2706370" y="247650"/>
                  </a:lnTo>
                  <a:lnTo>
                    <a:pt x="2734780" y="252730"/>
                  </a:lnTo>
                  <a:lnTo>
                    <a:pt x="2757792" y="266700"/>
                  </a:lnTo>
                  <a:lnTo>
                    <a:pt x="2762427" y="271780"/>
                  </a:lnTo>
                  <a:lnTo>
                    <a:pt x="2766504" y="278130"/>
                  </a:lnTo>
                  <a:lnTo>
                    <a:pt x="2770022" y="283210"/>
                  </a:lnTo>
                  <a:lnTo>
                    <a:pt x="2778417" y="316230"/>
                  </a:lnTo>
                  <a:lnTo>
                    <a:pt x="2778417" y="182968"/>
                  </a:lnTo>
                  <a:lnTo>
                    <a:pt x="2759303" y="173990"/>
                  </a:lnTo>
                  <a:lnTo>
                    <a:pt x="2727617" y="166370"/>
                  </a:lnTo>
                  <a:lnTo>
                    <a:pt x="2694927" y="165100"/>
                  </a:lnTo>
                  <a:lnTo>
                    <a:pt x="2694127" y="133350"/>
                  </a:lnTo>
                  <a:lnTo>
                    <a:pt x="2686431" y="101600"/>
                  </a:lnTo>
                  <a:lnTo>
                    <a:pt x="2678150" y="85090"/>
                  </a:lnTo>
                  <a:lnTo>
                    <a:pt x="2676868" y="82550"/>
                  </a:lnTo>
                  <a:lnTo>
                    <a:pt x="2671775" y="72390"/>
                  </a:lnTo>
                  <a:lnTo>
                    <a:pt x="2650096" y="45720"/>
                  </a:lnTo>
                  <a:lnTo>
                    <a:pt x="2636101" y="34290"/>
                  </a:lnTo>
                  <a:lnTo>
                    <a:pt x="2626766" y="26670"/>
                  </a:lnTo>
                  <a:lnTo>
                    <a:pt x="2613114" y="19392"/>
                  </a:lnTo>
                  <a:lnTo>
                    <a:pt x="2613114" y="153670"/>
                  </a:lnTo>
                  <a:lnTo>
                    <a:pt x="2607221" y="184150"/>
                  </a:lnTo>
                  <a:lnTo>
                    <a:pt x="2587841" y="214630"/>
                  </a:lnTo>
                  <a:lnTo>
                    <a:pt x="2586596" y="215900"/>
                  </a:lnTo>
                  <a:lnTo>
                    <a:pt x="2585301" y="217170"/>
                  </a:lnTo>
                  <a:lnTo>
                    <a:pt x="2584081" y="218440"/>
                  </a:lnTo>
                  <a:lnTo>
                    <a:pt x="2582176" y="219710"/>
                  </a:lnTo>
                  <a:lnTo>
                    <a:pt x="2580563" y="222250"/>
                  </a:lnTo>
                  <a:lnTo>
                    <a:pt x="2579078" y="223520"/>
                  </a:lnTo>
                  <a:lnTo>
                    <a:pt x="2448331" y="354330"/>
                  </a:lnTo>
                  <a:lnTo>
                    <a:pt x="2390559" y="296951"/>
                  </a:lnTo>
                  <a:lnTo>
                    <a:pt x="2390559" y="414020"/>
                  </a:lnTo>
                  <a:lnTo>
                    <a:pt x="2260498" y="543560"/>
                  </a:lnTo>
                  <a:lnTo>
                    <a:pt x="2258377" y="544830"/>
                  </a:lnTo>
                  <a:lnTo>
                    <a:pt x="2256320" y="547370"/>
                  </a:lnTo>
                  <a:lnTo>
                    <a:pt x="2222614" y="570230"/>
                  </a:lnTo>
                  <a:lnTo>
                    <a:pt x="2190877" y="577850"/>
                  </a:lnTo>
                  <a:lnTo>
                    <a:pt x="2161933" y="574040"/>
                  </a:lnTo>
                  <a:lnTo>
                    <a:pt x="2138476" y="558800"/>
                  </a:lnTo>
                  <a:lnTo>
                    <a:pt x="2133828" y="553720"/>
                  </a:lnTo>
                  <a:lnTo>
                    <a:pt x="2129764" y="547370"/>
                  </a:lnTo>
                  <a:lnTo>
                    <a:pt x="2126234" y="542290"/>
                  </a:lnTo>
                  <a:lnTo>
                    <a:pt x="2117852" y="509270"/>
                  </a:lnTo>
                  <a:lnTo>
                    <a:pt x="2118169" y="501650"/>
                  </a:lnTo>
                  <a:lnTo>
                    <a:pt x="2133828" y="464820"/>
                  </a:lnTo>
                  <a:lnTo>
                    <a:pt x="2154974" y="443230"/>
                  </a:lnTo>
                  <a:lnTo>
                    <a:pt x="2164042" y="429260"/>
                  </a:lnTo>
                  <a:lnTo>
                    <a:pt x="2167153" y="414020"/>
                  </a:lnTo>
                  <a:lnTo>
                    <a:pt x="2164384" y="398780"/>
                  </a:lnTo>
                  <a:lnTo>
                    <a:pt x="2155812" y="384810"/>
                  </a:lnTo>
                  <a:lnTo>
                    <a:pt x="2139302" y="368300"/>
                  </a:lnTo>
                  <a:lnTo>
                    <a:pt x="2130514" y="356870"/>
                  </a:lnTo>
                  <a:lnTo>
                    <a:pt x="2124037" y="345440"/>
                  </a:lnTo>
                  <a:lnTo>
                    <a:pt x="2120036" y="332740"/>
                  </a:lnTo>
                  <a:lnTo>
                    <a:pt x="2118664" y="318770"/>
                  </a:lnTo>
                  <a:lnTo>
                    <a:pt x="2119973" y="304800"/>
                  </a:lnTo>
                  <a:lnTo>
                    <a:pt x="2139302" y="267970"/>
                  </a:lnTo>
                  <a:lnTo>
                    <a:pt x="2190089" y="247650"/>
                  </a:lnTo>
                  <a:lnTo>
                    <a:pt x="2221026" y="254000"/>
                  </a:lnTo>
                  <a:lnTo>
                    <a:pt x="2252281" y="275590"/>
                  </a:lnTo>
                  <a:lnTo>
                    <a:pt x="2252878" y="275590"/>
                  </a:lnTo>
                  <a:lnTo>
                    <a:pt x="2253399" y="276860"/>
                  </a:lnTo>
                  <a:lnTo>
                    <a:pt x="2253996" y="276860"/>
                  </a:lnTo>
                  <a:lnTo>
                    <a:pt x="2390559" y="414020"/>
                  </a:lnTo>
                  <a:lnTo>
                    <a:pt x="2390559" y="296951"/>
                  </a:lnTo>
                  <a:lnTo>
                    <a:pt x="2340927" y="247650"/>
                  </a:lnTo>
                  <a:lnTo>
                    <a:pt x="2314079" y="220980"/>
                  </a:lnTo>
                  <a:lnTo>
                    <a:pt x="2313419" y="219710"/>
                  </a:lnTo>
                  <a:lnTo>
                    <a:pt x="2312898" y="218440"/>
                  </a:lnTo>
                  <a:lnTo>
                    <a:pt x="2311654" y="217170"/>
                  </a:lnTo>
                  <a:lnTo>
                    <a:pt x="2310574" y="217170"/>
                  </a:lnTo>
                  <a:lnTo>
                    <a:pt x="2289962" y="185420"/>
                  </a:lnTo>
                  <a:lnTo>
                    <a:pt x="2283269" y="153670"/>
                  </a:lnTo>
                  <a:lnTo>
                    <a:pt x="2288362" y="125730"/>
                  </a:lnTo>
                  <a:lnTo>
                    <a:pt x="2313673" y="93980"/>
                  </a:lnTo>
                  <a:lnTo>
                    <a:pt x="2345804" y="82550"/>
                  </a:lnTo>
                  <a:lnTo>
                    <a:pt x="2359583" y="82550"/>
                  </a:lnTo>
                  <a:lnTo>
                    <a:pt x="2397188" y="99060"/>
                  </a:lnTo>
                  <a:lnTo>
                    <a:pt x="2418626" y="119380"/>
                  </a:lnTo>
                  <a:lnTo>
                    <a:pt x="2432177" y="129540"/>
                  </a:lnTo>
                  <a:lnTo>
                    <a:pt x="2447506" y="132080"/>
                  </a:lnTo>
                  <a:lnTo>
                    <a:pt x="2462834" y="129540"/>
                  </a:lnTo>
                  <a:lnTo>
                    <a:pt x="2476398" y="120650"/>
                  </a:lnTo>
                  <a:lnTo>
                    <a:pt x="2493721" y="104140"/>
                  </a:lnTo>
                  <a:lnTo>
                    <a:pt x="2516619" y="88900"/>
                  </a:lnTo>
                  <a:lnTo>
                    <a:pt x="2543238" y="85090"/>
                  </a:lnTo>
                  <a:lnTo>
                    <a:pt x="2569845" y="88900"/>
                  </a:lnTo>
                  <a:lnTo>
                    <a:pt x="2592743" y="104140"/>
                  </a:lnTo>
                  <a:lnTo>
                    <a:pt x="2607602" y="127000"/>
                  </a:lnTo>
                  <a:lnTo>
                    <a:pt x="2613114" y="153670"/>
                  </a:lnTo>
                  <a:lnTo>
                    <a:pt x="2613114" y="19392"/>
                  </a:lnTo>
                  <a:lnTo>
                    <a:pt x="2600579" y="12700"/>
                  </a:lnTo>
                  <a:lnTo>
                    <a:pt x="2572232" y="3810"/>
                  </a:lnTo>
                  <a:lnTo>
                    <a:pt x="2542400" y="1270"/>
                  </a:lnTo>
                  <a:lnTo>
                    <a:pt x="2516733" y="3810"/>
                  </a:lnTo>
                  <a:lnTo>
                    <a:pt x="2492070" y="10160"/>
                  </a:lnTo>
                  <a:lnTo>
                    <a:pt x="2468956" y="20320"/>
                  </a:lnTo>
                  <a:lnTo>
                    <a:pt x="2447925" y="34290"/>
                  </a:lnTo>
                  <a:lnTo>
                    <a:pt x="2439339" y="26670"/>
                  </a:lnTo>
                  <a:lnTo>
                    <a:pt x="2382101" y="2540"/>
                  </a:lnTo>
                  <a:lnTo>
                    <a:pt x="2352408" y="0"/>
                  </a:lnTo>
                  <a:lnTo>
                    <a:pt x="2322703" y="2540"/>
                  </a:lnTo>
                  <a:lnTo>
                    <a:pt x="2280424" y="17780"/>
                  </a:lnTo>
                  <a:lnTo>
                    <a:pt x="2244102" y="44450"/>
                  </a:lnTo>
                  <a:lnTo>
                    <a:pt x="2209165" y="101600"/>
                  </a:lnTo>
                  <a:lnTo>
                    <a:pt x="2201430" y="165100"/>
                  </a:lnTo>
                  <a:lnTo>
                    <a:pt x="2201405" y="166370"/>
                  </a:lnTo>
                  <a:lnTo>
                    <a:pt x="2168626" y="166370"/>
                  </a:lnTo>
                  <a:lnTo>
                    <a:pt x="2136952" y="173990"/>
                  </a:lnTo>
                  <a:lnTo>
                    <a:pt x="2080704" y="210820"/>
                  </a:lnTo>
                  <a:lnTo>
                    <a:pt x="2047608" y="260350"/>
                  </a:lnTo>
                  <a:lnTo>
                    <a:pt x="2036279" y="316230"/>
                  </a:lnTo>
                  <a:lnTo>
                    <a:pt x="2036254" y="318770"/>
                  </a:lnTo>
                  <a:lnTo>
                    <a:pt x="2038350" y="344170"/>
                  </a:lnTo>
                  <a:lnTo>
                    <a:pt x="2044763" y="368300"/>
                  </a:lnTo>
                  <a:lnTo>
                    <a:pt x="2055126" y="391160"/>
                  </a:lnTo>
                  <a:lnTo>
                    <a:pt x="2069160" y="412750"/>
                  </a:lnTo>
                  <a:lnTo>
                    <a:pt x="2062657" y="421640"/>
                  </a:lnTo>
                  <a:lnTo>
                    <a:pt x="2056777" y="430530"/>
                  </a:lnTo>
                  <a:lnTo>
                    <a:pt x="2051519" y="440690"/>
                  </a:lnTo>
                  <a:lnTo>
                    <a:pt x="2046871" y="449580"/>
                  </a:lnTo>
                  <a:lnTo>
                    <a:pt x="2041766" y="464820"/>
                  </a:lnTo>
                  <a:lnTo>
                    <a:pt x="2038159" y="478790"/>
                  </a:lnTo>
                  <a:lnTo>
                    <a:pt x="2036025" y="494030"/>
                  </a:lnTo>
                  <a:lnTo>
                    <a:pt x="2035390" y="508000"/>
                  </a:lnTo>
                  <a:lnTo>
                    <a:pt x="2035327" y="509270"/>
                  </a:lnTo>
                  <a:lnTo>
                    <a:pt x="2041766" y="552450"/>
                  </a:lnTo>
                  <a:lnTo>
                    <a:pt x="2060956" y="594360"/>
                  </a:lnTo>
                  <a:lnTo>
                    <a:pt x="2095652" y="629920"/>
                  </a:lnTo>
                  <a:lnTo>
                    <a:pt x="2129447" y="648970"/>
                  </a:lnTo>
                  <a:lnTo>
                    <a:pt x="2147532" y="655320"/>
                  </a:lnTo>
                  <a:lnTo>
                    <a:pt x="2006434" y="796290"/>
                  </a:lnTo>
                  <a:lnTo>
                    <a:pt x="1997392" y="810260"/>
                  </a:lnTo>
                  <a:lnTo>
                    <a:pt x="1994369" y="825500"/>
                  </a:lnTo>
                  <a:lnTo>
                    <a:pt x="1997392" y="840740"/>
                  </a:lnTo>
                  <a:lnTo>
                    <a:pt x="2006434" y="854710"/>
                  </a:lnTo>
                  <a:lnTo>
                    <a:pt x="2012988" y="859790"/>
                  </a:lnTo>
                  <a:lnTo>
                    <a:pt x="2020163" y="863600"/>
                  </a:lnTo>
                  <a:lnTo>
                    <a:pt x="2027796" y="866140"/>
                  </a:lnTo>
                  <a:lnTo>
                    <a:pt x="2043671" y="866140"/>
                  </a:lnTo>
                  <a:lnTo>
                    <a:pt x="2051253" y="863600"/>
                  </a:lnTo>
                  <a:lnTo>
                    <a:pt x="2058301" y="859790"/>
                  </a:lnTo>
                  <a:lnTo>
                    <a:pt x="2064613" y="854710"/>
                  </a:lnTo>
                  <a:lnTo>
                    <a:pt x="2206841" y="712470"/>
                  </a:lnTo>
                  <a:lnTo>
                    <a:pt x="2212568" y="730250"/>
                  </a:lnTo>
                  <a:lnTo>
                    <a:pt x="2220391" y="746760"/>
                  </a:lnTo>
                  <a:lnTo>
                    <a:pt x="2230348" y="762000"/>
                  </a:lnTo>
                  <a:lnTo>
                    <a:pt x="2242439" y="775970"/>
                  </a:lnTo>
                  <a:lnTo>
                    <a:pt x="2243683" y="777240"/>
                  </a:lnTo>
                  <a:lnTo>
                    <a:pt x="2244928" y="779780"/>
                  </a:lnTo>
                  <a:lnTo>
                    <a:pt x="2246160" y="781050"/>
                  </a:lnTo>
                  <a:lnTo>
                    <a:pt x="2282279" y="806450"/>
                  </a:lnTo>
                  <a:lnTo>
                    <a:pt x="2323973" y="820420"/>
                  </a:lnTo>
                  <a:lnTo>
                    <a:pt x="2367838" y="822960"/>
                  </a:lnTo>
                  <a:lnTo>
                    <a:pt x="2410434" y="812800"/>
                  </a:lnTo>
                  <a:lnTo>
                    <a:pt x="2448331" y="792480"/>
                  </a:lnTo>
                  <a:lnTo>
                    <a:pt x="2456916" y="798830"/>
                  </a:lnTo>
                  <a:lnTo>
                    <a:pt x="2465971" y="803910"/>
                  </a:lnTo>
                  <a:lnTo>
                    <a:pt x="2475484" y="810260"/>
                  </a:lnTo>
                  <a:lnTo>
                    <a:pt x="2485466" y="814070"/>
                  </a:lnTo>
                  <a:lnTo>
                    <a:pt x="2499601" y="819150"/>
                  </a:lnTo>
                  <a:lnTo>
                    <a:pt x="2514142" y="822960"/>
                  </a:lnTo>
                  <a:lnTo>
                    <a:pt x="2528976" y="825500"/>
                  </a:lnTo>
                  <a:lnTo>
                    <a:pt x="2559126" y="825500"/>
                  </a:lnTo>
                  <a:lnTo>
                    <a:pt x="2602636" y="814070"/>
                  </a:lnTo>
                  <a:lnTo>
                    <a:pt x="2639390" y="792480"/>
                  </a:lnTo>
                  <a:lnTo>
                    <a:pt x="2641117" y="791210"/>
                  </a:lnTo>
                  <a:lnTo>
                    <a:pt x="2652153" y="781050"/>
                  </a:lnTo>
                  <a:lnTo>
                    <a:pt x="2673566" y="754380"/>
                  </a:lnTo>
                  <a:lnTo>
                    <a:pt x="2679217" y="742950"/>
                  </a:lnTo>
                  <a:lnTo>
                    <a:pt x="2688018" y="725170"/>
                  </a:lnTo>
                  <a:lnTo>
                    <a:pt x="2695549" y="693420"/>
                  </a:lnTo>
                  <a:lnTo>
                    <a:pt x="2696235" y="660400"/>
                  </a:lnTo>
                  <a:lnTo>
                    <a:pt x="2708287" y="660400"/>
                  </a:lnTo>
                  <a:lnTo>
                    <a:pt x="2765729" y="648970"/>
                  </a:lnTo>
                  <a:lnTo>
                    <a:pt x="2815132" y="615950"/>
                  </a:lnTo>
                  <a:lnTo>
                    <a:pt x="2841968" y="577850"/>
                  </a:lnTo>
                  <a:lnTo>
                    <a:pt x="2848254" y="566420"/>
                  </a:lnTo>
                  <a:lnTo>
                    <a:pt x="2856801" y="537210"/>
                  </a:lnTo>
                  <a:lnTo>
                    <a:pt x="2859570" y="509270"/>
                  </a:lnTo>
                  <a:lnTo>
                    <a:pt x="2859697" y="508000"/>
                  </a:lnTo>
                  <a:lnTo>
                    <a:pt x="2857563" y="482600"/>
                  </a:lnTo>
                  <a:lnTo>
                    <a:pt x="2851289" y="457200"/>
                  </a:lnTo>
                  <a:lnTo>
                    <a:pt x="2841079" y="434340"/>
                  </a:lnTo>
                  <a:lnTo>
                    <a:pt x="2827109" y="412750"/>
                  </a:lnTo>
                  <a:lnTo>
                    <a:pt x="2833598" y="405130"/>
                  </a:lnTo>
                  <a:lnTo>
                    <a:pt x="2839478" y="394970"/>
                  </a:lnTo>
                  <a:lnTo>
                    <a:pt x="2844749" y="386080"/>
                  </a:lnTo>
                  <a:lnTo>
                    <a:pt x="2849384" y="375920"/>
                  </a:lnTo>
                  <a:lnTo>
                    <a:pt x="2854502" y="361950"/>
                  </a:lnTo>
                  <a:lnTo>
                    <a:pt x="2858097" y="346710"/>
                  </a:lnTo>
                  <a:lnTo>
                    <a:pt x="2860230" y="332740"/>
                  </a:lnTo>
                  <a:lnTo>
                    <a:pt x="2860878" y="318770"/>
                  </a:lnTo>
                  <a:lnTo>
                    <a:pt x="2860878" y="316230"/>
                  </a:lnTo>
                  <a:close/>
                </a:path>
                <a:path w="2902584" h="6456680" fill="norm" stroke="1" extrusionOk="0">
                  <a:moveTo>
                    <a:pt x="2902000" y="3059252"/>
                  </a:moveTo>
                  <a:lnTo>
                    <a:pt x="2901772" y="3057258"/>
                  </a:lnTo>
                  <a:lnTo>
                    <a:pt x="2901416" y="3055315"/>
                  </a:lnTo>
                  <a:lnTo>
                    <a:pt x="2901302" y="3054731"/>
                  </a:lnTo>
                  <a:lnTo>
                    <a:pt x="2901213" y="3054146"/>
                  </a:lnTo>
                  <a:lnTo>
                    <a:pt x="2900565" y="3051340"/>
                  </a:lnTo>
                  <a:lnTo>
                    <a:pt x="2899867" y="3049155"/>
                  </a:lnTo>
                  <a:lnTo>
                    <a:pt x="2898800" y="3046565"/>
                  </a:lnTo>
                  <a:lnTo>
                    <a:pt x="2898330" y="3045637"/>
                  </a:lnTo>
                  <a:lnTo>
                    <a:pt x="2897378" y="3043567"/>
                  </a:lnTo>
                  <a:lnTo>
                    <a:pt x="2819666" y="2986836"/>
                  </a:lnTo>
                  <a:lnTo>
                    <a:pt x="2819666" y="3142119"/>
                  </a:lnTo>
                  <a:lnTo>
                    <a:pt x="2819666" y="3272447"/>
                  </a:lnTo>
                  <a:lnTo>
                    <a:pt x="2798534" y="3257639"/>
                  </a:lnTo>
                  <a:lnTo>
                    <a:pt x="2787180" y="3249701"/>
                  </a:lnTo>
                  <a:lnTo>
                    <a:pt x="2787180" y="3350412"/>
                  </a:lnTo>
                  <a:lnTo>
                    <a:pt x="2489581" y="3543846"/>
                  </a:lnTo>
                  <a:lnTo>
                    <a:pt x="2489581" y="3373170"/>
                  </a:lnTo>
                  <a:lnTo>
                    <a:pt x="2592235" y="3301314"/>
                  </a:lnTo>
                  <a:lnTo>
                    <a:pt x="2654630" y="3257639"/>
                  </a:lnTo>
                  <a:lnTo>
                    <a:pt x="2787180" y="3350412"/>
                  </a:lnTo>
                  <a:lnTo>
                    <a:pt x="2787180" y="3249701"/>
                  </a:lnTo>
                  <a:lnTo>
                    <a:pt x="2726575" y="3207270"/>
                  </a:lnTo>
                  <a:lnTo>
                    <a:pt x="2798534" y="3156915"/>
                  </a:lnTo>
                  <a:lnTo>
                    <a:pt x="2819666" y="3142119"/>
                  </a:lnTo>
                  <a:lnTo>
                    <a:pt x="2819666" y="2986836"/>
                  </a:lnTo>
                  <a:lnTo>
                    <a:pt x="2787180" y="2965729"/>
                  </a:lnTo>
                  <a:lnTo>
                    <a:pt x="2787180" y="3064141"/>
                  </a:lnTo>
                  <a:lnTo>
                    <a:pt x="2654630" y="3156915"/>
                  </a:lnTo>
                  <a:lnTo>
                    <a:pt x="2592209" y="3113227"/>
                  </a:lnTo>
                  <a:lnTo>
                    <a:pt x="2582684" y="3106559"/>
                  </a:lnTo>
                  <a:lnTo>
                    <a:pt x="2582684" y="3207270"/>
                  </a:lnTo>
                  <a:lnTo>
                    <a:pt x="2448344" y="3301314"/>
                  </a:lnTo>
                  <a:lnTo>
                    <a:pt x="2407069" y="3272434"/>
                  </a:lnTo>
                  <a:lnTo>
                    <a:pt x="2407069" y="3373170"/>
                  </a:lnTo>
                  <a:lnTo>
                    <a:pt x="2407069" y="3543846"/>
                  </a:lnTo>
                  <a:lnTo>
                    <a:pt x="2109495" y="3350412"/>
                  </a:lnTo>
                  <a:lnTo>
                    <a:pt x="2220874" y="3272447"/>
                  </a:lnTo>
                  <a:lnTo>
                    <a:pt x="2242032" y="3257639"/>
                  </a:lnTo>
                  <a:lnTo>
                    <a:pt x="2407069" y="3373170"/>
                  </a:lnTo>
                  <a:lnTo>
                    <a:pt x="2407069" y="3272434"/>
                  </a:lnTo>
                  <a:lnTo>
                    <a:pt x="2385936" y="3257639"/>
                  </a:lnTo>
                  <a:lnTo>
                    <a:pt x="2313990" y="3207270"/>
                  </a:lnTo>
                  <a:lnTo>
                    <a:pt x="2385936" y="3156915"/>
                  </a:lnTo>
                  <a:lnTo>
                    <a:pt x="2448344" y="3113227"/>
                  </a:lnTo>
                  <a:lnTo>
                    <a:pt x="2582684" y="3207270"/>
                  </a:lnTo>
                  <a:lnTo>
                    <a:pt x="2582684" y="3106559"/>
                  </a:lnTo>
                  <a:lnTo>
                    <a:pt x="2489581" y="3041383"/>
                  </a:lnTo>
                  <a:lnTo>
                    <a:pt x="2489581" y="2870695"/>
                  </a:lnTo>
                  <a:lnTo>
                    <a:pt x="2787180" y="3064141"/>
                  </a:lnTo>
                  <a:lnTo>
                    <a:pt x="2787180" y="2965729"/>
                  </a:lnTo>
                  <a:lnTo>
                    <a:pt x="2641003" y="2870695"/>
                  </a:lnTo>
                  <a:lnTo>
                    <a:pt x="2468918" y="2758833"/>
                  </a:lnTo>
                  <a:lnTo>
                    <a:pt x="2463685" y="2756484"/>
                  </a:lnTo>
                  <a:lnTo>
                    <a:pt x="2461349" y="2755595"/>
                  </a:lnTo>
                  <a:lnTo>
                    <a:pt x="2459609" y="2755049"/>
                  </a:lnTo>
                  <a:lnTo>
                    <a:pt x="2456408" y="2754299"/>
                  </a:lnTo>
                  <a:lnTo>
                    <a:pt x="2450820" y="2753283"/>
                  </a:lnTo>
                  <a:lnTo>
                    <a:pt x="2445829" y="2753283"/>
                  </a:lnTo>
                  <a:lnTo>
                    <a:pt x="2440241" y="2754299"/>
                  </a:lnTo>
                  <a:lnTo>
                    <a:pt x="2437066" y="2755049"/>
                  </a:lnTo>
                  <a:lnTo>
                    <a:pt x="2435314" y="2755595"/>
                  </a:lnTo>
                  <a:lnTo>
                    <a:pt x="2432977" y="2756484"/>
                  </a:lnTo>
                  <a:lnTo>
                    <a:pt x="2432354" y="2756674"/>
                  </a:lnTo>
                  <a:lnTo>
                    <a:pt x="2429738" y="2757817"/>
                  </a:lnTo>
                  <a:lnTo>
                    <a:pt x="2427757" y="2758833"/>
                  </a:lnTo>
                  <a:lnTo>
                    <a:pt x="2407069" y="2772283"/>
                  </a:lnTo>
                  <a:lnTo>
                    <a:pt x="2407069" y="2870695"/>
                  </a:lnTo>
                  <a:lnTo>
                    <a:pt x="2407069" y="3041383"/>
                  </a:lnTo>
                  <a:lnTo>
                    <a:pt x="2242045" y="3156915"/>
                  </a:lnTo>
                  <a:lnTo>
                    <a:pt x="2220899" y="3142119"/>
                  </a:lnTo>
                  <a:lnTo>
                    <a:pt x="2170087" y="3106559"/>
                  </a:lnTo>
                  <a:lnTo>
                    <a:pt x="2170087" y="3207270"/>
                  </a:lnTo>
                  <a:lnTo>
                    <a:pt x="2076983" y="3272447"/>
                  </a:lnTo>
                  <a:lnTo>
                    <a:pt x="2076983" y="3142119"/>
                  </a:lnTo>
                  <a:lnTo>
                    <a:pt x="2170087" y="3207270"/>
                  </a:lnTo>
                  <a:lnTo>
                    <a:pt x="2170087" y="3106559"/>
                  </a:lnTo>
                  <a:lnTo>
                    <a:pt x="2109508" y="3064141"/>
                  </a:lnTo>
                  <a:lnTo>
                    <a:pt x="2407069" y="2870695"/>
                  </a:lnTo>
                  <a:lnTo>
                    <a:pt x="2407069" y="2772283"/>
                  </a:lnTo>
                  <a:lnTo>
                    <a:pt x="2011362" y="3029483"/>
                  </a:lnTo>
                  <a:lnTo>
                    <a:pt x="2000491" y="3041383"/>
                  </a:lnTo>
                  <a:lnTo>
                    <a:pt x="2000377" y="3041548"/>
                  </a:lnTo>
                  <a:lnTo>
                    <a:pt x="1999284" y="3043567"/>
                  </a:lnTo>
                  <a:lnTo>
                    <a:pt x="1998103" y="3046133"/>
                  </a:lnTo>
                  <a:lnTo>
                    <a:pt x="1997875" y="3046565"/>
                  </a:lnTo>
                  <a:lnTo>
                    <a:pt x="1996795" y="3049155"/>
                  </a:lnTo>
                  <a:lnTo>
                    <a:pt x="1996097" y="3051340"/>
                  </a:lnTo>
                  <a:lnTo>
                    <a:pt x="1995576" y="3053600"/>
                  </a:lnTo>
                  <a:lnTo>
                    <a:pt x="1995449" y="3054146"/>
                  </a:lnTo>
                  <a:lnTo>
                    <a:pt x="1995360" y="3054731"/>
                  </a:lnTo>
                  <a:lnTo>
                    <a:pt x="1994890" y="3057258"/>
                  </a:lnTo>
                  <a:lnTo>
                    <a:pt x="1994649" y="3059252"/>
                  </a:lnTo>
                  <a:lnTo>
                    <a:pt x="1994649" y="3355327"/>
                  </a:lnTo>
                  <a:lnTo>
                    <a:pt x="1994890" y="3357295"/>
                  </a:lnTo>
                  <a:lnTo>
                    <a:pt x="1995258" y="3359277"/>
                  </a:lnTo>
                  <a:lnTo>
                    <a:pt x="1995373" y="3359835"/>
                  </a:lnTo>
                  <a:lnTo>
                    <a:pt x="1995449" y="3360394"/>
                  </a:lnTo>
                  <a:lnTo>
                    <a:pt x="1996097" y="3363201"/>
                  </a:lnTo>
                  <a:lnTo>
                    <a:pt x="1996795" y="3365411"/>
                  </a:lnTo>
                  <a:lnTo>
                    <a:pt x="1997875" y="3367976"/>
                  </a:lnTo>
                  <a:lnTo>
                    <a:pt x="1998306" y="3368865"/>
                  </a:lnTo>
                  <a:lnTo>
                    <a:pt x="1999284" y="3370986"/>
                  </a:lnTo>
                  <a:lnTo>
                    <a:pt x="2000389" y="3373031"/>
                  </a:lnTo>
                  <a:lnTo>
                    <a:pt x="2001748" y="3375025"/>
                  </a:lnTo>
                  <a:lnTo>
                    <a:pt x="2001939" y="3375342"/>
                  </a:lnTo>
                  <a:lnTo>
                    <a:pt x="2427744" y="3655695"/>
                  </a:lnTo>
                  <a:lnTo>
                    <a:pt x="2433002" y="3658082"/>
                  </a:lnTo>
                  <a:lnTo>
                    <a:pt x="2435326" y="3658971"/>
                  </a:lnTo>
                  <a:lnTo>
                    <a:pt x="2437066" y="3659505"/>
                  </a:lnTo>
                  <a:lnTo>
                    <a:pt x="2440241" y="3660254"/>
                  </a:lnTo>
                  <a:lnTo>
                    <a:pt x="2445842" y="3661270"/>
                  </a:lnTo>
                  <a:lnTo>
                    <a:pt x="2450820" y="3661270"/>
                  </a:lnTo>
                  <a:lnTo>
                    <a:pt x="2456408" y="3660254"/>
                  </a:lnTo>
                  <a:lnTo>
                    <a:pt x="2459609" y="3659505"/>
                  </a:lnTo>
                  <a:lnTo>
                    <a:pt x="2461298" y="3658971"/>
                  </a:lnTo>
                  <a:lnTo>
                    <a:pt x="2463635" y="3658082"/>
                  </a:lnTo>
                  <a:lnTo>
                    <a:pt x="2464282" y="3657879"/>
                  </a:lnTo>
                  <a:lnTo>
                    <a:pt x="2640990" y="3543846"/>
                  </a:lnTo>
                  <a:lnTo>
                    <a:pt x="2885275" y="3385058"/>
                  </a:lnTo>
                  <a:lnTo>
                    <a:pt x="2894622" y="3375482"/>
                  </a:lnTo>
                  <a:lnTo>
                    <a:pt x="2894736" y="3375342"/>
                  </a:lnTo>
                  <a:lnTo>
                    <a:pt x="2894901" y="3375025"/>
                  </a:lnTo>
                  <a:lnTo>
                    <a:pt x="2896158" y="3373170"/>
                  </a:lnTo>
                  <a:lnTo>
                    <a:pt x="2896247" y="3373031"/>
                  </a:lnTo>
                  <a:lnTo>
                    <a:pt x="2897378" y="3370986"/>
                  </a:lnTo>
                  <a:lnTo>
                    <a:pt x="2898559" y="3368446"/>
                  </a:lnTo>
                  <a:lnTo>
                    <a:pt x="2898787" y="3367976"/>
                  </a:lnTo>
                  <a:lnTo>
                    <a:pt x="2902000" y="3355327"/>
                  </a:lnTo>
                  <a:lnTo>
                    <a:pt x="2902000" y="3272447"/>
                  </a:lnTo>
                  <a:lnTo>
                    <a:pt x="2902000" y="3142119"/>
                  </a:lnTo>
                  <a:lnTo>
                    <a:pt x="2902000" y="30592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1" name="object 43"/>
            <p:cNvPicPr/>
            <p:nvPr/>
          </p:nvPicPr>
          <p:blipFill>
            <a:blip r:embed="rId12"/>
            <a:stretch/>
          </p:blipFill>
          <p:spPr bwMode="auto">
            <a:xfrm>
              <a:off x="14928335" y="6891258"/>
              <a:ext cx="82510" cy="82929"/>
            </a:xfrm>
            <a:prstGeom prst="rect">
              <a:avLst/>
            </a:prstGeom>
          </p:spPr>
        </p:pic>
        <p:pic>
          <p:nvPicPr>
            <p:cNvPr id="62" name="object 44"/>
            <p:cNvPicPr/>
            <p:nvPr/>
          </p:nvPicPr>
          <p:blipFill>
            <a:blip r:embed="rId12"/>
            <a:stretch/>
          </p:blipFill>
          <p:spPr bwMode="auto">
            <a:xfrm>
              <a:off x="15237783" y="7180076"/>
              <a:ext cx="82510" cy="82929"/>
            </a:xfrm>
            <a:prstGeom prst="rect">
              <a:avLst/>
            </a:prstGeom>
          </p:spPr>
        </p:pic>
        <p:pic>
          <p:nvPicPr>
            <p:cNvPr id="63" name="object 45"/>
            <p:cNvPicPr/>
            <p:nvPr/>
          </p:nvPicPr>
          <p:blipFill>
            <a:blip r:embed="rId13"/>
            <a:stretch/>
          </p:blipFill>
          <p:spPr bwMode="auto">
            <a:xfrm>
              <a:off x="15031484" y="7241967"/>
              <a:ext cx="82510" cy="82929"/>
            </a:xfrm>
            <a:prstGeom prst="rect">
              <a:avLst/>
            </a:prstGeom>
          </p:spPr>
        </p:pic>
        <p:pic>
          <p:nvPicPr>
            <p:cNvPr id="64" name="object 46"/>
            <p:cNvPicPr/>
            <p:nvPr/>
          </p:nvPicPr>
          <p:blipFill>
            <a:blip r:embed="rId14"/>
            <a:stretch/>
          </p:blipFill>
          <p:spPr bwMode="auto">
            <a:xfrm>
              <a:off x="15072743" y="7035667"/>
              <a:ext cx="82510" cy="82929"/>
            </a:xfrm>
            <a:prstGeom prst="rect">
              <a:avLst/>
            </a:prstGeom>
          </p:spPr>
        </p:pic>
        <p:pic>
          <p:nvPicPr>
            <p:cNvPr id="65" name="object 47"/>
            <p:cNvPicPr/>
            <p:nvPr/>
          </p:nvPicPr>
          <p:blipFill>
            <a:blip r:embed="rId12"/>
            <a:stretch/>
          </p:blipFill>
          <p:spPr bwMode="auto">
            <a:xfrm>
              <a:off x="14866446" y="7118187"/>
              <a:ext cx="82510" cy="82929"/>
            </a:xfrm>
            <a:prstGeom prst="rect">
              <a:avLst/>
            </a:prstGeom>
          </p:spPr>
        </p:pic>
        <p:sp>
          <p:nvSpPr>
            <p:cNvPr id="66" name="object 48"/>
            <p:cNvSpPr/>
            <p:nvPr/>
          </p:nvSpPr>
          <p:spPr bwMode="auto">
            <a:xfrm>
              <a:off x="14660143" y="6623081"/>
              <a:ext cx="4897120" cy="3695700"/>
            </a:xfrm>
            <a:custGeom>
              <a:avLst/>
              <a:gdLst/>
              <a:ahLst/>
              <a:cxnLst/>
              <a:rect l="l" t="t" r="r" b="b"/>
              <a:pathLst>
                <a:path w="4897119" h="3695700" fill="norm" stroke="1" extrusionOk="0">
                  <a:moveTo>
                    <a:pt x="907707" y="3241408"/>
                  </a:moveTo>
                  <a:lnTo>
                    <a:pt x="905268" y="3194113"/>
                  </a:lnTo>
                  <a:lnTo>
                    <a:pt x="898093" y="3148215"/>
                  </a:lnTo>
                  <a:lnTo>
                    <a:pt x="886460" y="3103969"/>
                  </a:lnTo>
                  <a:lnTo>
                    <a:pt x="870178" y="3060458"/>
                  </a:lnTo>
                  <a:lnTo>
                    <a:pt x="847940" y="3016377"/>
                  </a:lnTo>
                  <a:lnTo>
                    <a:pt x="825182" y="2980969"/>
                  </a:lnTo>
                  <a:lnTo>
                    <a:pt x="825182" y="3241408"/>
                  </a:lnTo>
                  <a:lnTo>
                    <a:pt x="822642" y="3284982"/>
                  </a:lnTo>
                  <a:lnTo>
                    <a:pt x="815225" y="3327044"/>
                  </a:lnTo>
                  <a:lnTo>
                    <a:pt x="803224" y="3367341"/>
                  </a:lnTo>
                  <a:lnTo>
                    <a:pt x="786942" y="3405594"/>
                  </a:lnTo>
                  <a:lnTo>
                    <a:pt x="739762" y="3323907"/>
                  </a:lnTo>
                  <a:lnTo>
                    <a:pt x="736092" y="3317557"/>
                  </a:lnTo>
                  <a:lnTo>
                    <a:pt x="736092" y="3482581"/>
                  </a:lnTo>
                  <a:lnTo>
                    <a:pt x="702208" y="3517341"/>
                  </a:lnTo>
                  <a:lnTo>
                    <a:pt x="664070" y="3547440"/>
                  </a:lnTo>
                  <a:lnTo>
                    <a:pt x="622122" y="3572421"/>
                  </a:lnTo>
                  <a:lnTo>
                    <a:pt x="576846" y="3591801"/>
                  </a:lnTo>
                  <a:lnTo>
                    <a:pt x="528510" y="3605161"/>
                  </a:lnTo>
                  <a:lnTo>
                    <a:pt x="528281" y="3605161"/>
                  </a:lnTo>
                  <a:lnTo>
                    <a:pt x="478193" y="3611867"/>
                  </a:lnTo>
                  <a:lnTo>
                    <a:pt x="481317" y="3606457"/>
                  </a:lnTo>
                  <a:lnTo>
                    <a:pt x="572985" y="3447707"/>
                  </a:lnTo>
                  <a:lnTo>
                    <a:pt x="620636" y="3365182"/>
                  </a:lnTo>
                  <a:lnTo>
                    <a:pt x="644474" y="3323907"/>
                  </a:lnTo>
                  <a:lnTo>
                    <a:pt x="736092" y="3482581"/>
                  </a:lnTo>
                  <a:lnTo>
                    <a:pt x="736092" y="3317557"/>
                  </a:lnTo>
                  <a:lnTo>
                    <a:pt x="620636" y="3117634"/>
                  </a:lnTo>
                  <a:lnTo>
                    <a:pt x="803973" y="3117634"/>
                  </a:lnTo>
                  <a:lnTo>
                    <a:pt x="813066" y="3147212"/>
                  </a:lnTo>
                  <a:lnTo>
                    <a:pt x="819721" y="3177768"/>
                  </a:lnTo>
                  <a:lnTo>
                    <a:pt x="823798" y="3209201"/>
                  </a:lnTo>
                  <a:lnTo>
                    <a:pt x="825182" y="3241408"/>
                  </a:lnTo>
                  <a:lnTo>
                    <a:pt x="825182" y="2980969"/>
                  </a:lnTo>
                  <a:lnTo>
                    <a:pt x="822667" y="2977045"/>
                  </a:lnTo>
                  <a:lnTo>
                    <a:pt x="793597" y="2940647"/>
                  </a:lnTo>
                  <a:lnTo>
                    <a:pt x="762622" y="2909087"/>
                  </a:lnTo>
                  <a:lnTo>
                    <a:pt x="762622" y="3035109"/>
                  </a:lnTo>
                  <a:lnTo>
                    <a:pt x="596823" y="3035109"/>
                  </a:lnTo>
                  <a:lnTo>
                    <a:pt x="596823" y="3241408"/>
                  </a:lnTo>
                  <a:lnTo>
                    <a:pt x="525348" y="3365182"/>
                  </a:lnTo>
                  <a:lnTo>
                    <a:pt x="477697" y="3365182"/>
                  </a:lnTo>
                  <a:lnTo>
                    <a:pt x="477697" y="3447707"/>
                  </a:lnTo>
                  <a:lnTo>
                    <a:pt x="386029" y="3606457"/>
                  </a:lnTo>
                  <a:lnTo>
                    <a:pt x="337185" y="3593935"/>
                  </a:lnTo>
                  <a:lnTo>
                    <a:pt x="291160" y="3575215"/>
                  </a:lnTo>
                  <a:lnTo>
                    <a:pt x="248462" y="3550742"/>
                  </a:lnTo>
                  <a:lnTo>
                    <a:pt x="209562" y="3521011"/>
                  </a:lnTo>
                  <a:lnTo>
                    <a:pt x="174942" y="3486518"/>
                  </a:lnTo>
                  <a:lnTo>
                    <a:pt x="145084" y="3447707"/>
                  </a:lnTo>
                  <a:lnTo>
                    <a:pt x="477697" y="3447707"/>
                  </a:lnTo>
                  <a:lnTo>
                    <a:pt x="477697" y="3365182"/>
                  </a:lnTo>
                  <a:lnTo>
                    <a:pt x="382346" y="3365182"/>
                  </a:lnTo>
                  <a:lnTo>
                    <a:pt x="310883" y="3241408"/>
                  </a:lnTo>
                  <a:lnTo>
                    <a:pt x="358521" y="3158896"/>
                  </a:lnTo>
                  <a:lnTo>
                    <a:pt x="382346" y="3117634"/>
                  </a:lnTo>
                  <a:lnTo>
                    <a:pt x="525348" y="3117634"/>
                  </a:lnTo>
                  <a:lnTo>
                    <a:pt x="596823" y="3241408"/>
                  </a:lnTo>
                  <a:lnTo>
                    <a:pt x="596823" y="3035109"/>
                  </a:lnTo>
                  <a:lnTo>
                    <a:pt x="430009" y="3035109"/>
                  </a:lnTo>
                  <a:lnTo>
                    <a:pt x="521677" y="2876359"/>
                  </a:lnTo>
                  <a:lnTo>
                    <a:pt x="570522" y="2888881"/>
                  </a:lnTo>
                  <a:lnTo>
                    <a:pt x="616546" y="2907614"/>
                  </a:lnTo>
                  <a:lnTo>
                    <a:pt x="659244" y="2932087"/>
                  </a:lnTo>
                  <a:lnTo>
                    <a:pt x="698144" y="2961805"/>
                  </a:lnTo>
                  <a:lnTo>
                    <a:pt x="732764" y="2996311"/>
                  </a:lnTo>
                  <a:lnTo>
                    <a:pt x="762622" y="3035109"/>
                  </a:lnTo>
                  <a:lnTo>
                    <a:pt x="762622" y="2909087"/>
                  </a:lnTo>
                  <a:lnTo>
                    <a:pt x="760996" y="2907423"/>
                  </a:lnTo>
                  <a:lnTo>
                    <a:pt x="725208" y="2877718"/>
                  </a:lnTo>
                  <a:lnTo>
                    <a:pt x="723201" y="2876359"/>
                  </a:lnTo>
                  <a:lnTo>
                    <a:pt x="715111" y="2870949"/>
                  </a:lnTo>
                  <a:lnTo>
                    <a:pt x="686358" y="2851683"/>
                  </a:lnTo>
                  <a:lnTo>
                    <a:pt x="644867" y="2829725"/>
                  </a:lnTo>
                  <a:lnTo>
                    <a:pt x="600964" y="2812059"/>
                  </a:lnTo>
                  <a:lnTo>
                    <a:pt x="554939" y="2798978"/>
                  </a:lnTo>
                  <a:lnTo>
                    <a:pt x="505802" y="2790545"/>
                  </a:lnTo>
                  <a:lnTo>
                    <a:pt x="504571" y="2790393"/>
                  </a:lnTo>
                  <a:lnTo>
                    <a:pt x="504405" y="2790393"/>
                  </a:lnTo>
                  <a:lnTo>
                    <a:pt x="491083" y="2789110"/>
                  </a:lnTo>
                  <a:lnTo>
                    <a:pt x="478751" y="2788259"/>
                  </a:lnTo>
                  <a:lnTo>
                    <a:pt x="466344" y="2787726"/>
                  </a:lnTo>
                  <a:lnTo>
                    <a:pt x="453847" y="2787548"/>
                  </a:lnTo>
                  <a:lnTo>
                    <a:pt x="429514" y="2788856"/>
                  </a:lnTo>
                  <a:lnTo>
                    <a:pt x="429514" y="2870949"/>
                  </a:lnTo>
                  <a:lnTo>
                    <a:pt x="287070" y="3117608"/>
                  </a:lnTo>
                  <a:lnTo>
                    <a:pt x="287070" y="3365182"/>
                  </a:lnTo>
                  <a:lnTo>
                    <a:pt x="103720" y="3365182"/>
                  </a:lnTo>
                  <a:lnTo>
                    <a:pt x="94627" y="3335617"/>
                  </a:lnTo>
                  <a:lnTo>
                    <a:pt x="87985" y="3305060"/>
                  </a:lnTo>
                  <a:lnTo>
                    <a:pt x="83896" y="3273615"/>
                  </a:lnTo>
                  <a:lnTo>
                    <a:pt x="82511" y="3241408"/>
                  </a:lnTo>
                  <a:lnTo>
                    <a:pt x="85051" y="3197847"/>
                  </a:lnTo>
                  <a:lnTo>
                    <a:pt x="92468" y="3155772"/>
                  </a:lnTo>
                  <a:lnTo>
                    <a:pt x="104470" y="3115475"/>
                  </a:lnTo>
                  <a:lnTo>
                    <a:pt x="120764" y="3077222"/>
                  </a:lnTo>
                  <a:lnTo>
                    <a:pt x="287070" y="3365182"/>
                  </a:lnTo>
                  <a:lnTo>
                    <a:pt x="287070" y="3117608"/>
                  </a:lnTo>
                  <a:lnTo>
                    <a:pt x="263220" y="3158896"/>
                  </a:lnTo>
                  <a:lnTo>
                    <a:pt x="216052" y="3077222"/>
                  </a:lnTo>
                  <a:lnTo>
                    <a:pt x="171602" y="3000235"/>
                  </a:lnTo>
                  <a:lnTo>
                    <a:pt x="205486" y="2965475"/>
                  </a:lnTo>
                  <a:lnTo>
                    <a:pt x="243624" y="2935376"/>
                  </a:lnTo>
                  <a:lnTo>
                    <a:pt x="285572" y="2910408"/>
                  </a:lnTo>
                  <a:lnTo>
                    <a:pt x="330847" y="2891028"/>
                  </a:lnTo>
                  <a:lnTo>
                    <a:pt x="378993" y="2877718"/>
                  </a:lnTo>
                  <a:lnTo>
                    <a:pt x="429514" y="2870949"/>
                  </a:lnTo>
                  <a:lnTo>
                    <a:pt x="429514" y="2788856"/>
                  </a:lnTo>
                  <a:lnTo>
                    <a:pt x="400672" y="2790393"/>
                  </a:lnTo>
                  <a:lnTo>
                    <a:pt x="403466" y="2790393"/>
                  </a:lnTo>
                  <a:lnTo>
                    <a:pt x="357365" y="2797835"/>
                  </a:lnTo>
                  <a:lnTo>
                    <a:pt x="311658" y="2810281"/>
                  </a:lnTo>
                  <a:lnTo>
                    <a:pt x="267995" y="2827236"/>
                  </a:lnTo>
                  <a:lnTo>
                    <a:pt x="226669" y="2848432"/>
                  </a:lnTo>
                  <a:lnTo>
                    <a:pt x="187909" y="2873603"/>
                  </a:lnTo>
                  <a:lnTo>
                    <a:pt x="152019" y="2902470"/>
                  </a:lnTo>
                  <a:lnTo>
                    <a:pt x="119253" y="2934779"/>
                  </a:lnTo>
                  <a:lnTo>
                    <a:pt x="88900" y="2971457"/>
                  </a:lnTo>
                  <a:lnTo>
                    <a:pt x="87198" y="2974022"/>
                  </a:lnTo>
                  <a:lnTo>
                    <a:pt x="61709" y="3012935"/>
                  </a:lnTo>
                  <a:lnTo>
                    <a:pt x="40233" y="3054464"/>
                  </a:lnTo>
                  <a:lnTo>
                    <a:pt x="23050" y="3098342"/>
                  </a:lnTo>
                  <a:lnTo>
                    <a:pt x="10426" y="3144316"/>
                  </a:lnTo>
                  <a:lnTo>
                    <a:pt x="2654" y="3192094"/>
                  </a:lnTo>
                  <a:lnTo>
                    <a:pt x="0" y="3241408"/>
                  </a:lnTo>
                  <a:lnTo>
                    <a:pt x="2438" y="3288715"/>
                  </a:lnTo>
                  <a:lnTo>
                    <a:pt x="9613" y="3334613"/>
                  </a:lnTo>
                  <a:lnTo>
                    <a:pt x="21247" y="3378860"/>
                  </a:lnTo>
                  <a:lnTo>
                    <a:pt x="37528" y="3422358"/>
                  </a:lnTo>
                  <a:lnTo>
                    <a:pt x="59766" y="3466465"/>
                  </a:lnTo>
                  <a:lnTo>
                    <a:pt x="85039" y="3505797"/>
                  </a:lnTo>
                  <a:lnTo>
                    <a:pt x="114122" y="3542207"/>
                  </a:lnTo>
                  <a:lnTo>
                    <a:pt x="146723" y="3575418"/>
                  </a:lnTo>
                  <a:lnTo>
                    <a:pt x="182562" y="3605161"/>
                  </a:lnTo>
                  <a:lnTo>
                    <a:pt x="221373" y="3631158"/>
                  </a:lnTo>
                  <a:lnTo>
                    <a:pt x="262864" y="3653117"/>
                  </a:lnTo>
                  <a:lnTo>
                    <a:pt x="306768" y="3670782"/>
                  </a:lnTo>
                  <a:lnTo>
                    <a:pt x="352806" y="3683851"/>
                  </a:lnTo>
                  <a:lnTo>
                    <a:pt x="401916" y="3692283"/>
                  </a:lnTo>
                  <a:lnTo>
                    <a:pt x="441350" y="3695090"/>
                  </a:lnTo>
                  <a:lnTo>
                    <a:pt x="453847" y="3695268"/>
                  </a:lnTo>
                  <a:lnTo>
                    <a:pt x="502843" y="3692652"/>
                  </a:lnTo>
                  <a:lnTo>
                    <a:pt x="550329" y="3684994"/>
                  </a:lnTo>
                  <a:lnTo>
                    <a:pt x="596036" y="3672548"/>
                  </a:lnTo>
                  <a:lnTo>
                    <a:pt x="639686" y="3655593"/>
                  </a:lnTo>
                  <a:lnTo>
                    <a:pt x="681024" y="3634397"/>
                  </a:lnTo>
                  <a:lnTo>
                    <a:pt x="715721" y="3611867"/>
                  </a:lnTo>
                  <a:lnTo>
                    <a:pt x="719772" y="3609238"/>
                  </a:lnTo>
                  <a:lnTo>
                    <a:pt x="755662" y="3580371"/>
                  </a:lnTo>
                  <a:lnTo>
                    <a:pt x="788428" y="3548062"/>
                  </a:lnTo>
                  <a:lnTo>
                    <a:pt x="817803" y="3512591"/>
                  </a:lnTo>
                  <a:lnTo>
                    <a:pt x="820521" y="3508756"/>
                  </a:lnTo>
                  <a:lnTo>
                    <a:pt x="845997" y="3469856"/>
                  </a:lnTo>
                  <a:lnTo>
                    <a:pt x="867473" y="3428327"/>
                  </a:lnTo>
                  <a:lnTo>
                    <a:pt x="884656" y="3384448"/>
                  </a:lnTo>
                  <a:lnTo>
                    <a:pt x="897280" y="3338487"/>
                  </a:lnTo>
                  <a:lnTo>
                    <a:pt x="905052" y="3290722"/>
                  </a:lnTo>
                  <a:lnTo>
                    <a:pt x="907707" y="3241408"/>
                  </a:lnTo>
                  <a:close/>
                </a:path>
                <a:path w="4897119" h="3695700" fill="norm" stroke="1" extrusionOk="0">
                  <a:moveTo>
                    <a:pt x="4896663" y="453847"/>
                  </a:moveTo>
                  <a:lnTo>
                    <a:pt x="4893424" y="437781"/>
                  </a:lnTo>
                  <a:lnTo>
                    <a:pt x="4884585" y="424675"/>
                  </a:lnTo>
                  <a:lnTo>
                    <a:pt x="4871466" y="415836"/>
                  </a:lnTo>
                  <a:lnTo>
                    <a:pt x="4855413" y="412584"/>
                  </a:lnTo>
                  <a:lnTo>
                    <a:pt x="4707458" y="412584"/>
                  </a:lnTo>
                  <a:lnTo>
                    <a:pt x="4802060" y="317982"/>
                  </a:lnTo>
                  <a:lnTo>
                    <a:pt x="4811128" y="304342"/>
                  </a:lnTo>
                  <a:lnTo>
                    <a:pt x="4814138" y="288810"/>
                  </a:lnTo>
                  <a:lnTo>
                    <a:pt x="4811128" y="273291"/>
                  </a:lnTo>
                  <a:lnTo>
                    <a:pt x="4802060" y="259638"/>
                  </a:lnTo>
                  <a:lnTo>
                    <a:pt x="4788408" y="250583"/>
                  </a:lnTo>
                  <a:lnTo>
                    <a:pt x="4772888" y="247561"/>
                  </a:lnTo>
                  <a:lnTo>
                    <a:pt x="4757356" y="250583"/>
                  </a:lnTo>
                  <a:lnTo>
                    <a:pt x="4743716" y="259638"/>
                  </a:lnTo>
                  <a:lnTo>
                    <a:pt x="4590758" y="412584"/>
                  </a:lnTo>
                  <a:lnTo>
                    <a:pt x="4484065" y="412584"/>
                  </a:lnTo>
                  <a:lnTo>
                    <a:pt x="4484065" y="305917"/>
                  </a:lnTo>
                  <a:lnTo>
                    <a:pt x="4637024" y="152958"/>
                  </a:lnTo>
                  <a:lnTo>
                    <a:pt x="4646092" y="139306"/>
                  </a:lnTo>
                  <a:lnTo>
                    <a:pt x="4649114" y="123774"/>
                  </a:lnTo>
                  <a:lnTo>
                    <a:pt x="4646092" y="108242"/>
                  </a:lnTo>
                  <a:lnTo>
                    <a:pt x="4637024" y="94602"/>
                  </a:lnTo>
                  <a:lnTo>
                    <a:pt x="4623371" y="85534"/>
                  </a:lnTo>
                  <a:lnTo>
                    <a:pt x="4607852" y="82511"/>
                  </a:lnTo>
                  <a:lnTo>
                    <a:pt x="4592320" y="85534"/>
                  </a:lnTo>
                  <a:lnTo>
                    <a:pt x="4578667" y="94602"/>
                  </a:lnTo>
                  <a:lnTo>
                    <a:pt x="4484065" y="189204"/>
                  </a:lnTo>
                  <a:lnTo>
                    <a:pt x="4484065" y="41249"/>
                  </a:lnTo>
                  <a:lnTo>
                    <a:pt x="4480826" y="25196"/>
                  </a:lnTo>
                  <a:lnTo>
                    <a:pt x="4471987" y="12077"/>
                  </a:lnTo>
                  <a:lnTo>
                    <a:pt x="4458868" y="3238"/>
                  </a:lnTo>
                  <a:lnTo>
                    <a:pt x="4442803" y="0"/>
                  </a:lnTo>
                  <a:lnTo>
                    <a:pt x="4426737" y="3238"/>
                  </a:lnTo>
                  <a:lnTo>
                    <a:pt x="4413631" y="12077"/>
                  </a:lnTo>
                  <a:lnTo>
                    <a:pt x="4404792" y="25196"/>
                  </a:lnTo>
                  <a:lnTo>
                    <a:pt x="4401540" y="41249"/>
                  </a:lnTo>
                  <a:lnTo>
                    <a:pt x="4401540" y="189204"/>
                  </a:lnTo>
                  <a:lnTo>
                    <a:pt x="4306951" y="94602"/>
                  </a:lnTo>
                  <a:lnTo>
                    <a:pt x="4293298" y="85534"/>
                  </a:lnTo>
                  <a:lnTo>
                    <a:pt x="4277779" y="82511"/>
                  </a:lnTo>
                  <a:lnTo>
                    <a:pt x="4262247" y="85534"/>
                  </a:lnTo>
                  <a:lnTo>
                    <a:pt x="4248594" y="94602"/>
                  </a:lnTo>
                  <a:lnTo>
                    <a:pt x="4239539" y="108242"/>
                  </a:lnTo>
                  <a:lnTo>
                    <a:pt x="4236517" y="123774"/>
                  </a:lnTo>
                  <a:lnTo>
                    <a:pt x="4239539" y="139306"/>
                  </a:lnTo>
                  <a:lnTo>
                    <a:pt x="4248594" y="152958"/>
                  </a:lnTo>
                  <a:lnTo>
                    <a:pt x="4401540" y="305904"/>
                  </a:lnTo>
                  <a:lnTo>
                    <a:pt x="4401540" y="412584"/>
                  </a:lnTo>
                  <a:lnTo>
                    <a:pt x="4294860" y="412584"/>
                  </a:lnTo>
                  <a:lnTo>
                    <a:pt x="4141914" y="259638"/>
                  </a:lnTo>
                  <a:lnTo>
                    <a:pt x="4128262" y="250583"/>
                  </a:lnTo>
                  <a:lnTo>
                    <a:pt x="4112730" y="247561"/>
                  </a:lnTo>
                  <a:lnTo>
                    <a:pt x="4097210" y="250583"/>
                  </a:lnTo>
                  <a:lnTo>
                    <a:pt x="4083558" y="259638"/>
                  </a:lnTo>
                  <a:lnTo>
                    <a:pt x="4074490" y="273291"/>
                  </a:lnTo>
                  <a:lnTo>
                    <a:pt x="4071467" y="288810"/>
                  </a:lnTo>
                  <a:lnTo>
                    <a:pt x="4074490" y="304342"/>
                  </a:lnTo>
                  <a:lnTo>
                    <a:pt x="4083558" y="317982"/>
                  </a:lnTo>
                  <a:lnTo>
                    <a:pt x="4178160" y="412584"/>
                  </a:lnTo>
                  <a:lnTo>
                    <a:pt x="4030205" y="412584"/>
                  </a:lnTo>
                  <a:lnTo>
                    <a:pt x="4014152" y="415836"/>
                  </a:lnTo>
                  <a:lnTo>
                    <a:pt x="4001033" y="424675"/>
                  </a:lnTo>
                  <a:lnTo>
                    <a:pt x="3992194" y="437781"/>
                  </a:lnTo>
                  <a:lnTo>
                    <a:pt x="3988955" y="453847"/>
                  </a:lnTo>
                  <a:lnTo>
                    <a:pt x="3992194" y="469912"/>
                  </a:lnTo>
                  <a:lnTo>
                    <a:pt x="4001033" y="483031"/>
                  </a:lnTo>
                  <a:lnTo>
                    <a:pt x="4014152" y="491871"/>
                  </a:lnTo>
                  <a:lnTo>
                    <a:pt x="4030205" y="495109"/>
                  </a:lnTo>
                  <a:lnTo>
                    <a:pt x="4178160" y="495109"/>
                  </a:lnTo>
                  <a:lnTo>
                    <a:pt x="4083558" y="589711"/>
                  </a:lnTo>
                  <a:lnTo>
                    <a:pt x="4074490" y="603364"/>
                  </a:lnTo>
                  <a:lnTo>
                    <a:pt x="4071467" y="618896"/>
                  </a:lnTo>
                  <a:lnTo>
                    <a:pt x="4074490" y="634415"/>
                  </a:lnTo>
                  <a:lnTo>
                    <a:pt x="4083558" y="648068"/>
                  </a:lnTo>
                  <a:lnTo>
                    <a:pt x="4097210" y="657123"/>
                  </a:lnTo>
                  <a:lnTo>
                    <a:pt x="4112730" y="660146"/>
                  </a:lnTo>
                  <a:lnTo>
                    <a:pt x="4128262" y="657123"/>
                  </a:lnTo>
                  <a:lnTo>
                    <a:pt x="4141914" y="648068"/>
                  </a:lnTo>
                  <a:lnTo>
                    <a:pt x="4294860" y="495109"/>
                  </a:lnTo>
                  <a:lnTo>
                    <a:pt x="4401540" y="495109"/>
                  </a:lnTo>
                  <a:lnTo>
                    <a:pt x="4401540" y="601802"/>
                  </a:lnTo>
                  <a:lnTo>
                    <a:pt x="4248594" y="754761"/>
                  </a:lnTo>
                  <a:lnTo>
                    <a:pt x="4239539" y="768400"/>
                  </a:lnTo>
                  <a:lnTo>
                    <a:pt x="4236517" y="783932"/>
                  </a:lnTo>
                  <a:lnTo>
                    <a:pt x="4239539" y="799452"/>
                  </a:lnTo>
                  <a:lnTo>
                    <a:pt x="4248594" y="813104"/>
                  </a:lnTo>
                  <a:lnTo>
                    <a:pt x="4262247" y="822172"/>
                  </a:lnTo>
                  <a:lnTo>
                    <a:pt x="4277779" y="825182"/>
                  </a:lnTo>
                  <a:lnTo>
                    <a:pt x="4293298" y="822172"/>
                  </a:lnTo>
                  <a:lnTo>
                    <a:pt x="4306951" y="813104"/>
                  </a:lnTo>
                  <a:lnTo>
                    <a:pt x="4401540" y="718502"/>
                  </a:lnTo>
                  <a:lnTo>
                    <a:pt x="4401540" y="866457"/>
                  </a:lnTo>
                  <a:lnTo>
                    <a:pt x="4404792" y="882510"/>
                  </a:lnTo>
                  <a:lnTo>
                    <a:pt x="4413631" y="895629"/>
                  </a:lnTo>
                  <a:lnTo>
                    <a:pt x="4426737" y="904468"/>
                  </a:lnTo>
                  <a:lnTo>
                    <a:pt x="4442803" y="907707"/>
                  </a:lnTo>
                  <a:lnTo>
                    <a:pt x="4458868" y="904468"/>
                  </a:lnTo>
                  <a:lnTo>
                    <a:pt x="4471987" y="895629"/>
                  </a:lnTo>
                  <a:lnTo>
                    <a:pt x="4480826" y="882510"/>
                  </a:lnTo>
                  <a:lnTo>
                    <a:pt x="4484065" y="866457"/>
                  </a:lnTo>
                  <a:lnTo>
                    <a:pt x="4484065" y="718502"/>
                  </a:lnTo>
                  <a:lnTo>
                    <a:pt x="4578667" y="813104"/>
                  </a:lnTo>
                  <a:lnTo>
                    <a:pt x="4592320" y="822172"/>
                  </a:lnTo>
                  <a:lnTo>
                    <a:pt x="4607852" y="825182"/>
                  </a:lnTo>
                  <a:lnTo>
                    <a:pt x="4623371" y="822172"/>
                  </a:lnTo>
                  <a:lnTo>
                    <a:pt x="4637024" y="813104"/>
                  </a:lnTo>
                  <a:lnTo>
                    <a:pt x="4646092" y="799452"/>
                  </a:lnTo>
                  <a:lnTo>
                    <a:pt x="4649114" y="783932"/>
                  </a:lnTo>
                  <a:lnTo>
                    <a:pt x="4646092" y="768400"/>
                  </a:lnTo>
                  <a:lnTo>
                    <a:pt x="4637024" y="754761"/>
                  </a:lnTo>
                  <a:lnTo>
                    <a:pt x="4484065" y="601802"/>
                  </a:lnTo>
                  <a:lnTo>
                    <a:pt x="4484065" y="495109"/>
                  </a:lnTo>
                  <a:lnTo>
                    <a:pt x="4590758" y="495109"/>
                  </a:lnTo>
                  <a:lnTo>
                    <a:pt x="4743716" y="648068"/>
                  </a:lnTo>
                  <a:lnTo>
                    <a:pt x="4757356" y="657123"/>
                  </a:lnTo>
                  <a:lnTo>
                    <a:pt x="4772888" y="660146"/>
                  </a:lnTo>
                  <a:lnTo>
                    <a:pt x="4788408" y="657123"/>
                  </a:lnTo>
                  <a:lnTo>
                    <a:pt x="4802060" y="648068"/>
                  </a:lnTo>
                  <a:lnTo>
                    <a:pt x="4811128" y="634415"/>
                  </a:lnTo>
                  <a:lnTo>
                    <a:pt x="4814138" y="618896"/>
                  </a:lnTo>
                  <a:lnTo>
                    <a:pt x="4811128" y="603364"/>
                  </a:lnTo>
                  <a:lnTo>
                    <a:pt x="4802060" y="589711"/>
                  </a:lnTo>
                  <a:lnTo>
                    <a:pt x="4707458" y="495109"/>
                  </a:lnTo>
                  <a:lnTo>
                    <a:pt x="4855413" y="495109"/>
                  </a:lnTo>
                  <a:lnTo>
                    <a:pt x="4871466" y="491871"/>
                  </a:lnTo>
                  <a:lnTo>
                    <a:pt x="4884585" y="483031"/>
                  </a:lnTo>
                  <a:lnTo>
                    <a:pt x="4893424" y="469912"/>
                  </a:lnTo>
                  <a:lnTo>
                    <a:pt x="4896663" y="4538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7" name="object 49"/>
            <p:cNvSpPr/>
            <p:nvPr/>
          </p:nvSpPr>
          <p:spPr bwMode="auto">
            <a:xfrm>
              <a:off x="6057849" y="8479186"/>
              <a:ext cx="4546600" cy="2828290"/>
            </a:xfrm>
            <a:custGeom>
              <a:avLst/>
              <a:gdLst/>
              <a:ahLst/>
              <a:cxnLst/>
              <a:rect l="l" t="t" r="r" b="b"/>
              <a:pathLst>
                <a:path w="4546600" h="2828290" fill="norm" stroke="1" extrusionOk="0">
                  <a:moveTo>
                    <a:pt x="1515351" y="0"/>
                  </a:moveTo>
                  <a:lnTo>
                    <a:pt x="0" y="0"/>
                  </a:lnTo>
                  <a:lnTo>
                    <a:pt x="0" y="2827769"/>
                  </a:lnTo>
                  <a:lnTo>
                    <a:pt x="1515351" y="2827769"/>
                  </a:lnTo>
                  <a:lnTo>
                    <a:pt x="1515351" y="0"/>
                  </a:lnTo>
                  <a:close/>
                </a:path>
                <a:path w="4546600" h="2828290" fill="norm" stroke="1" extrusionOk="0">
                  <a:moveTo>
                    <a:pt x="4546028" y="0"/>
                  </a:moveTo>
                  <a:lnTo>
                    <a:pt x="3030690" y="0"/>
                  </a:lnTo>
                  <a:lnTo>
                    <a:pt x="3030690" y="2827769"/>
                  </a:lnTo>
                  <a:lnTo>
                    <a:pt x="4546028" y="2827769"/>
                  </a:lnTo>
                  <a:lnTo>
                    <a:pt x="4546028" y="0"/>
                  </a:lnTo>
                  <a:close/>
                </a:path>
              </a:pathLst>
            </a:custGeom>
            <a:solidFill>
              <a:srgbClr val="ECECEC">
                <a:alpha val="79998"/>
              </a:srgbClr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8" name="object 50"/>
            <p:cNvSpPr/>
            <p:nvPr/>
          </p:nvSpPr>
          <p:spPr bwMode="auto">
            <a:xfrm>
              <a:off x="7573200" y="8479186"/>
              <a:ext cx="4546600" cy="2828290"/>
            </a:xfrm>
            <a:custGeom>
              <a:avLst/>
              <a:gdLst/>
              <a:ahLst/>
              <a:cxnLst/>
              <a:rect l="l" t="t" r="r" b="b"/>
              <a:pathLst>
                <a:path w="4546600" h="2828290" fill="norm" stroke="1" extrusionOk="0">
                  <a:moveTo>
                    <a:pt x="1515338" y="0"/>
                  </a:moveTo>
                  <a:lnTo>
                    <a:pt x="0" y="0"/>
                  </a:lnTo>
                  <a:lnTo>
                    <a:pt x="0" y="2827769"/>
                  </a:lnTo>
                  <a:lnTo>
                    <a:pt x="1515338" y="2827769"/>
                  </a:lnTo>
                  <a:lnTo>
                    <a:pt x="1515338" y="0"/>
                  </a:lnTo>
                  <a:close/>
                </a:path>
                <a:path w="4546600" h="2828290" fill="norm" stroke="1" extrusionOk="0">
                  <a:moveTo>
                    <a:pt x="4546041" y="0"/>
                  </a:moveTo>
                  <a:lnTo>
                    <a:pt x="3030690" y="0"/>
                  </a:lnTo>
                  <a:lnTo>
                    <a:pt x="3030690" y="2827769"/>
                  </a:lnTo>
                  <a:lnTo>
                    <a:pt x="4546041" y="2827769"/>
                  </a:lnTo>
                  <a:lnTo>
                    <a:pt x="4546041" y="0"/>
                  </a:lnTo>
                  <a:close/>
                </a:path>
              </a:pathLst>
            </a:custGeom>
            <a:solidFill>
              <a:srgbClr val="E3E3E2">
                <a:alpha val="79998"/>
              </a:srgbClr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9" name="object 51"/>
            <p:cNvSpPr/>
            <p:nvPr/>
          </p:nvSpPr>
          <p:spPr bwMode="auto">
            <a:xfrm>
              <a:off x="0" y="8479186"/>
              <a:ext cx="4542790" cy="2828290"/>
            </a:xfrm>
            <a:custGeom>
              <a:avLst/>
              <a:gdLst/>
              <a:ahLst/>
              <a:cxnLst/>
              <a:rect l="l" t="t" r="r" b="b"/>
              <a:pathLst>
                <a:path w="4542790" h="2828290" fill="norm" stroke="1" extrusionOk="0">
                  <a:moveTo>
                    <a:pt x="1511808" y="0"/>
                  </a:moveTo>
                  <a:lnTo>
                    <a:pt x="0" y="0"/>
                  </a:lnTo>
                  <a:lnTo>
                    <a:pt x="0" y="2827782"/>
                  </a:lnTo>
                  <a:lnTo>
                    <a:pt x="1511808" y="2827782"/>
                  </a:lnTo>
                  <a:lnTo>
                    <a:pt x="1511808" y="0"/>
                  </a:lnTo>
                  <a:close/>
                </a:path>
                <a:path w="4542790" h="2828290" fill="norm" stroke="1" extrusionOk="0">
                  <a:moveTo>
                    <a:pt x="4542510" y="0"/>
                  </a:moveTo>
                  <a:lnTo>
                    <a:pt x="3027159" y="0"/>
                  </a:lnTo>
                  <a:lnTo>
                    <a:pt x="3027159" y="2827769"/>
                  </a:lnTo>
                  <a:lnTo>
                    <a:pt x="4542510" y="2827769"/>
                  </a:lnTo>
                  <a:lnTo>
                    <a:pt x="4542510" y="0"/>
                  </a:lnTo>
                  <a:close/>
                </a:path>
              </a:pathLst>
            </a:custGeom>
            <a:solidFill>
              <a:srgbClr val="ECECEC">
                <a:alpha val="79998"/>
              </a:srgbClr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0" name="object 52"/>
            <p:cNvSpPr/>
            <p:nvPr/>
          </p:nvSpPr>
          <p:spPr bwMode="auto">
            <a:xfrm>
              <a:off x="1511808" y="8479186"/>
              <a:ext cx="4546600" cy="2828290"/>
            </a:xfrm>
            <a:custGeom>
              <a:avLst/>
              <a:gdLst/>
              <a:ahLst/>
              <a:cxnLst/>
              <a:rect l="l" t="t" r="r" b="b"/>
              <a:pathLst>
                <a:path w="4546600" h="2828290" fill="norm" stroke="1" extrusionOk="0">
                  <a:moveTo>
                    <a:pt x="1515351" y="0"/>
                  </a:moveTo>
                  <a:lnTo>
                    <a:pt x="0" y="0"/>
                  </a:lnTo>
                  <a:lnTo>
                    <a:pt x="0" y="2827769"/>
                  </a:lnTo>
                  <a:lnTo>
                    <a:pt x="1515351" y="2827769"/>
                  </a:lnTo>
                  <a:lnTo>
                    <a:pt x="1515351" y="0"/>
                  </a:lnTo>
                  <a:close/>
                </a:path>
                <a:path w="4546600" h="2828290" fill="norm" stroke="1" extrusionOk="0">
                  <a:moveTo>
                    <a:pt x="4546041" y="0"/>
                  </a:moveTo>
                  <a:lnTo>
                    <a:pt x="3030702" y="0"/>
                  </a:lnTo>
                  <a:lnTo>
                    <a:pt x="3030702" y="2827769"/>
                  </a:lnTo>
                  <a:lnTo>
                    <a:pt x="4546041" y="2827769"/>
                  </a:lnTo>
                  <a:lnTo>
                    <a:pt x="4546041" y="0"/>
                  </a:lnTo>
                  <a:close/>
                </a:path>
              </a:pathLst>
            </a:custGeom>
            <a:solidFill>
              <a:srgbClr val="E3E3E2">
                <a:alpha val="79998"/>
              </a:srgbClr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1" name="object 53"/>
            <p:cNvSpPr/>
            <p:nvPr/>
          </p:nvSpPr>
          <p:spPr bwMode="auto">
            <a:xfrm>
              <a:off x="12624397" y="1073905"/>
              <a:ext cx="6938645" cy="9264650"/>
            </a:xfrm>
            <a:custGeom>
              <a:avLst/>
              <a:gdLst/>
              <a:ahLst/>
              <a:cxnLst/>
              <a:rect l="l" t="t" r="r" b="b"/>
              <a:pathLst>
                <a:path w="6938644" h="9264650" fill="norm" stroke="1" extrusionOk="0">
                  <a:moveTo>
                    <a:pt x="660158" y="412203"/>
                  </a:moveTo>
                  <a:lnTo>
                    <a:pt x="654265" y="368338"/>
                  </a:lnTo>
                  <a:lnTo>
                    <a:pt x="637959" y="329679"/>
                  </a:lnTo>
                  <a:lnTo>
                    <a:pt x="611822" y="295503"/>
                  </a:lnTo>
                  <a:lnTo>
                    <a:pt x="578421" y="269697"/>
                  </a:lnTo>
                  <a:lnTo>
                    <a:pt x="577646" y="269379"/>
                  </a:lnTo>
                  <a:lnTo>
                    <a:pt x="577646" y="412203"/>
                  </a:lnTo>
                  <a:lnTo>
                    <a:pt x="571157" y="444322"/>
                  </a:lnTo>
                  <a:lnTo>
                    <a:pt x="553466" y="470560"/>
                  </a:lnTo>
                  <a:lnTo>
                    <a:pt x="527240" y="488238"/>
                  </a:lnTo>
                  <a:lnTo>
                    <a:pt x="495122" y="494728"/>
                  </a:lnTo>
                  <a:lnTo>
                    <a:pt x="462991" y="488238"/>
                  </a:lnTo>
                  <a:lnTo>
                    <a:pt x="436765" y="470560"/>
                  </a:lnTo>
                  <a:lnTo>
                    <a:pt x="419087" y="444322"/>
                  </a:lnTo>
                  <a:lnTo>
                    <a:pt x="412597" y="412203"/>
                  </a:lnTo>
                  <a:lnTo>
                    <a:pt x="419087" y="380085"/>
                  </a:lnTo>
                  <a:lnTo>
                    <a:pt x="436765" y="353847"/>
                  </a:lnTo>
                  <a:lnTo>
                    <a:pt x="462991" y="336169"/>
                  </a:lnTo>
                  <a:lnTo>
                    <a:pt x="495122" y="329679"/>
                  </a:lnTo>
                  <a:lnTo>
                    <a:pt x="527240" y="336169"/>
                  </a:lnTo>
                  <a:lnTo>
                    <a:pt x="553466" y="353847"/>
                  </a:lnTo>
                  <a:lnTo>
                    <a:pt x="571157" y="380085"/>
                  </a:lnTo>
                  <a:lnTo>
                    <a:pt x="577646" y="412203"/>
                  </a:lnTo>
                  <a:lnTo>
                    <a:pt x="577646" y="269379"/>
                  </a:lnTo>
                  <a:lnTo>
                    <a:pt x="538988" y="253060"/>
                  </a:lnTo>
                  <a:lnTo>
                    <a:pt x="495122" y="247167"/>
                  </a:lnTo>
                  <a:lnTo>
                    <a:pt x="451243" y="253060"/>
                  </a:lnTo>
                  <a:lnTo>
                    <a:pt x="411822" y="269697"/>
                  </a:lnTo>
                  <a:lnTo>
                    <a:pt x="378421" y="295503"/>
                  </a:lnTo>
                  <a:lnTo>
                    <a:pt x="352615" y="328904"/>
                  </a:lnTo>
                  <a:lnTo>
                    <a:pt x="335978" y="368338"/>
                  </a:lnTo>
                  <a:lnTo>
                    <a:pt x="330073" y="412203"/>
                  </a:lnTo>
                  <a:lnTo>
                    <a:pt x="335978" y="456082"/>
                  </a:lnTo>
                  <a:lnTo>
                    <a:pt x="352615" y="495503"/>
                  </a:lnTo>
                  <a:lnTo>
                    <a:pt x="378421" y="528904"/>
                  </a:lnTo>
                  <a:lnTo>
                    <a:pt x="411822" y="554710"/>
                  </a:lnTo>
                  <a:lnTo>
                    <a:pt x="451243" y="571347"/>
                  </a:lnTo>
                  <a:lnTo>
                    <a:pt x="495122" y="577253"/>
                  </a:lnTo>
                  <a:lnTo>
                    <a:pt x="538988" y="571347"/>
                  </a:lnTo>
                  <a:lnTo>
                    <a:pt x="578421" y="554710"/>
                  </a:lnTo>
                  <a:lnTo>
                    <a:pt x="611822" y="528904"/>
                  </a:lnTo>
                  <a:lnTo>
                    <a:pt x="637628" y="495503"/>
                  </a:lnTo>
                  <a:lnTo>
                    <a:pt x="654265" y="456082"/>
                  </a:lnTo>
                  <a:lnTo>
                    <a:pt x="660158" y="412203"/>
                  </a:lnTo>
                  <a:close/>
                </a:path>
                <a:path w="6938644" h="9264650" fill="norm" stroke="1" extrusionOk="0">
                  <a:moveTo>
                    <a:pt x="990231" y="412203"/>
                  </a:moveTo>
                  <a:lnTo>
                    <a:pt x="989177" y="403136"/>
                  </a:lnTo>
                  <a:lnTo>
                    <a:pt x="989139" y="402780"/>
                  </a:lnTo>
                  <a:lnTo>
                    <a:pt x="985888" y="393750"/>
                  </a:lnTo>
                  <a:lnTo>
                    <a:pt x="985012" y="394157"/>
                  </a:lnTo>
                  <a:lnTo>
                    <a:pt x="985812" y="393750"/>
                  </a:lnTo>
                  <a:lnTo>
                    <a:pt x="985799" y="393585"/>
                  </a:lnTo>
                  <a:lnTo>
                    <a:pt x="960742" y="349923"/>
                  </a:lnTo>
                  <a:lnTo>
                    <a:pt x="935723" y="312039"/>
                  </a:lnTo>
                  <a:lnTo>
                    <a:pt x="901903" y="267220"/>
                  </a:lnTo>
                  <a:lnTo>
                    <a:pt x="901903" y="412203"/>
                  </a:lnTo>
                  <a:lnTo>
                    <a:pt x="898258" y="418439"/>
                  </a:lnTo>
                  <a:lnTo>
                    <a:pt x="868045" y="465150"/>
                  </a:lnTo>
                  <a:lnTo>
                    <a:pt x="826096" y="519887"/>
                  </a:lnTo>
                  <a:lnTo>
                    <a:pt x="800252" y="549021"/>
                  </a:lnTo>
                  <a:lnTo>
                    <a:pt x="766800" y="582256"/>
                  </a:lnTo>
                  <a:lnTo>
                    <a:pt x="729818" y="613625"/>
                  </a:lnTo>
                  <a:lnTo>
                    <a:pt x="689419" y="641934"/>
                  </a:lnTo>
                  <a:lnTo>
                    <a:pt x="645655" y="666013"/>
                  </a:lnTo>
                  <a:lnTo>
                    <a:pt x="598627" y="684682"/>
                  </a:lnTo>
                  <a:lnTo>
                    <a:pt x="548424" y="696734"/>
                  </a:lnTo>
                  <a:lnTo>
                    <a:pt x="495122" y="701027"/>
                  </a:lnTo>
                  <a:lnTo>
                    <a:pt x="441820" y="696734"/>
                  </a:lnTo>
                  <a:lnTo>
                    <a:pt x="391604" y="684682"/>
                  </a:lnTo>
                  <a:lnTo>
                    <a:pt x="344576" y="666013"/>
                  </a:lnTo>
                  <a:lnTo>
                    <a:pt x="300824" y="641934"/>
                  </a:lnTo>
                  <a:lnTo>
                    <a:pt x="260413" y="613625"/>
                  </a:lnTo>
                  <a:lnTo>
                    <a:pt x="223443" y="582256"/>
                  </a:lnTo>
                  <a:lnTo>
                    <a:pt x="189979" y="549021"/>
                  </a:lnTo>
                  <a:lnTo>
                    <a:pt x="164134" y="519887"/>
                  </a:lnTo>
                  <a:lnTo>
                    <a:pt x="122186" y="465150"/>
                  </a:lnTo>
                  <a:lnTo>
                    <a:pt x="100939" y="433095"/>
                  </a:lnTo>
                  <a:lnTo>
                    <a:pt x="88328" y="412203"/>
                  </a:lnTo>
                  <a:lnTo>
                    <a:pt x="91986" y="405968"/>
                  </a:lnTo>
                  <a:lnTo>
                    <a:pt x="122186" y="359257"/>
                  </a:lnTo>
                  <a:lnTo>
                    <a:pt x="164134" y="304520"/>
                  </a:lnTo>
                  <a:lnTo>
                    <a:pt x="189979" y="275386"/>
                  </a:lnTo>
                  <a:lnTo>
                    <a:pt x="223443" y="242150"/>
                  </a:lnTo>
                  <a:lnTo>
                    <a:pt x="260413" y="210781"/>
                  </a:lnTo>
                  <a:lnTo>
                    <a:pt x="300824" y="182473"/>
                  </a:lnTo>
                  <a:lnTo>
                    <a:pt x="344576" y="158394"/>
                  </a:lnTo>
                  <a:lnTo>
                    <a:pt x="391604" y="139738"/>
                  </a:lnTo>
                  <a:lnTo>
                    <a:pt x="441820" y="127673"/>
                  </a:lnTo>
                  <a:lnTo>
                    <a:pt x="495122" y="123380"/>
                  </a:lnTo>
                  <a:lnTo>
                    <a:pt x="548424" y="127673"/>
                  </a:lnTo>
                  <a:lnTo>
                    <a:pt x="598627" y="139738"/>
                  </a:lnTo>
                  <a:lnTo>
                    <a:pt x="645655" y="158394"/>
                  </a:lnTo>
                  <a:lnTo>
                    <a:pt x="689419" y="182473"/>
                  </a:lnTo>
                  <a:lnTo>
                    <a:pt x="729818" y="210781"/>
                  </a:lnTo>
                  <a:lnTo>
                    <a:pt x="766800" y="242150"/>
                  </a:lnTo>
                  <a:lnTo>
                    <a:pt x="800252" y="275386"/>
                  </a:lnTo>
                  <a:lnTo>
                    <a:pt x="826096" y="304520"/>
                  </a:lnTo>
                  <a:lnTo>
                    <a:pt x="868045" y="359257"/>
                  </a:lnTo>
                  <a:lnTo>
                    <a:pt x="889304" y="391312"/>
                  </a:lnTo>
                  <a:lnTo>
                    <a:pt x="901903" y="412203"/>
                  </a:lnTo>
                  <a:lnTo>
                    <a:pt x="901903" y="267220"/>
                  </a:lnTo>
                  <a:lnTo>
                    <a:pt x="860450" y="218948"/>
                  </a:lnTo>
                  <a:lnTo>
                    <a:pt x="831926" y="190131"/>
                  </a:lnTo>
                  <a:lnTo>
                    <a:pt x="800290" y="161696"/>
                  </a:lnTo>
                  <a:lnTo>
                    <a:pt x="765568" y="134454"/>
                  </a:lnTo>
                  <a:lnTo>
                    <a:pt x="727811" y="109207"/>
                  </a:lnTo>
                  <a:lnTo>
                    <a:pt x="687070" y="86741"/>
                  </a:lnTo>
                  <a:lnTo>
                    <a:pt x="643382" y="67868"/>
                  </a:lnTo>
                  <a:lnTo>
                    <a:pt x="596798" y="53403"/>
                  </a:lnTo>
                  <a:lnTo>
                    <a:pt x="547357" y="44132"/>
                  </a:lnTo>
                  <a:lnTo>
                    <a:pt x="495122" y="40868"/>
                  </a:lnTo>
                  <a:lnTo>
                    <a:pt x="442874" y="44132"/>
                  </a:lnTo>
                  <a:lnTo>
                    <a:pt x="393446" y="53403"/>
                  </a:lnTo>
                  <a:lnTo>
                    <a:pt x="346862" y="67868"/>
                  </a:lnTo>
                  <a:lnTo>
                    <a:pt x="303174" y="86741"/>
                  </a:lnTo>
                  <a:lnTo>
                    <a:pt x="262420" y="109207"/>
                  </a:lnTo>
                  <a:lnTo>
                    <a:pt x="224663" y="134454"/>
                  </a:lnTo>
                  <a:lnTo>
                    <a:pt x="189941" y="161696"/>
                  </a:lnTo>
                  <a:lnTo>
                    <a:pt x="158305" y="190131"/>
                  </a:lnTo>
                  <a:lnTo>
                    <a:pt x="129781" y="218948"/>
                  </a:lnTo>
                  <a:lnTo>
                    <a:pt x="101003" y="251383"/>
                  </a:lnTo>
                  <a:lnTo>
                    <a:pt x="75895" y="282752"/>
                  </a:lnTo>
                  <a:lnTo>
                    <a:pt x="36906" y="338251"/>
                  </a:lnTo>
                  <a:lnTo>
                    <a:pt x="12954" y="377799"/>
                  </a:lnTo>
                  <a:lnTo>
                    <a:pt x="4432" y="393585"/>
                  </a:lnTo>
                  <a:lnTo>
                    <a:pt x="5181" y="394157"/>
                  </a:lnTo>
                  <a:lnTo>
                    <a:pt x="41262" y="412203"/>
                  </a:lnTo>
                  <a:lnTo>
                    <a:pt x="4356" y="393750"/>
                  </a:lnTo>
                  <a:lnTo>
                    <a:pt x="1092" y="402780"/>
                  </a:lnTo>
                  <a:lnTo>
                    <a:pt x="0" y="412203"/>
                  </a:lnTo>
                  <a:lnTo>
                    <a:pt x="1092" y="421627"/>
                  </a:lnTo>
                  <a:lnTo>
                    <a:pt x="4254" y="430364"/>
                  </a:lnTo>
                  <a:lnTo>
                    <a:pt x="4356" y="430657"/>
                  </a:lnTo>
                  <a:lnTo>
                    <a:pt x="23037" y="463918"/>
                  </a:lnTo>
                  <a:lnTo>
                    <a:pt x="54521" y="512368"/>
                  </a:lnTo>
                  <a:lnTo>
                    <a:pt x="101003" y="573036"/>
                  </a:lnTo>
                  <a:lnTo>
                    <a:pt x="129781" y="605459"/>
                  </a:lnTo>
                  <a:lnTo>
                    <a:pt x="158305" y="634276"/>
                  </a:lnTo>
                  <a:lnTo>
                    <a:pt x="189941" y="662711"/>
                  </a:lnTo>
                  <a:lnTo>
                    <a:pt x="224663" y="689952"/>
                  </a:lnTo>
                  <a:lnTo>
                    <a:pt x="262420" y="715200"/>
                  </a:lnTo>
                  <a:lnTo>
                    <a:pt x="303174" y="737666"/>
                  </a:lnTo>
                  <a:lnTo>
                    <a:pt x="346862" y="756539"/>
                  </a:lnTo>
                  <a:lnTo>
                    <a:pt x="393446" y="771004"/>
                  </a:lnTo>
                  <a:lnTo>
                    <a:pt x="442874" y="780275"/>
                  </a:lnTo>
                  <a:lnTo>
                    <a:pt x="495122" y="783539"/>
                  </a:lnTo>
                  <a:lnTo>
                    <a:pt x="547357" y="780275"/>
                  </a:lnTo>
                  <a:lnTo>
                    <a:pt x="596798" y="771004"/>
                  </a:lnTo>
                  <a:lnTo>
                    <a:pt x="643382" y="756539"/>
                  </a:lnTo>
                  <a:lnTo>
                    <a:pt x="687070" y="737666"/>
                  </a:lnTo>
                  <a:lnTo>
                    <a:pt x="727811" y="715200"/>
                  </a:lnTo>
                  <a:lnTo>
                    <a:pt x="765568" y="689952"/>
                  </a:lnTo>
                  <a:lnTo>
                    <a:pt x="800290" y="662711"/>
                  </a:lnTo>
                  <a:lnTo>
                    <a:pt x="831926" y="634276"/>
                  </a:lnTo>
                  <a:lnTo>
                    <a:pt x="860450" y="605459"/>
                  </a:lnTo>
                  <a:lnTo>
                    <a:pt x="889228" y="573036"/>
                  </a:lnTo>
                  <a:lnTo>
                    <a:pt x="914336" y="541667"/>
                  </a:lnTo>
                  <a:lnTo>
                    <a:pt x="953338" y="486156"/>
                  </a:lnTo>
                  <a:lnTo>
                    <a:pt x="977290" y="446608"/>
                  </a:lnTo>
                  <a:lnTo>
                    <a:pt x="985799" y="430822"/>
                  </a:lnTo>
                  <a:lnTo>
                    <a:pt x="985215" y="430364"/>
                  </a:lnTo>
                  <a:lnTo>
                    <a:pt x="983348" y="429412"/>
                  </a:lnTo>
                  <a:lnTo>
                    <a:pt x="985875" y="430657"/>
                  </a:lnTo>
                  <a:lnTo>
                    <a:pt x="989152" y="421627"/>
                  </a:lnTo>
                  <a:lnTo>
                    <a:pt x="990231" y="412203"/>
                  </a:lnTo>
                  <a:close/>
                </a:path>
                <a:path w="6938644" h="9264650" fill="norm" stroke="1" extrusionOk="0">
                  <a:moveTo>
                    <a:pt x="4693869" y="8563242"/>
                  </a:moveTo>
                  <a:lnTo>
                    <a:pt x="4690630" y="8547189"/>
                  </a:lnTo>
                  <a:lnTo>
                    <a:pt x="4681791" y="8534070"/>
                  </a:lnTo>
                  <a:lnTo>
                    <a:pt x="4668672" y="8525231"/>
                  </a:lnTo>
                  <a:lnTo>
                    <a:pt x="4652619" y="8521992"/>
                  </a:lnTo>
                  <a:lnTo>
                    <a:pt x="4322546" y="8521992"/>
                  </a:lnTo>
                  <a:lnTo>
                    <a:pt x="4306481" y="8525231"/>
                  </a:lnTo>
                  <a:lnTo>
                    <a:pt x="4293362" y="8534070"/>
                  </a:lnTo>
                  <a:lnTo>
                    <a:pt x="4284523" y="8547189"/>
                  </a:lnTo>
                  <a:lnTo>
                    <a:pt x="4281284" y="8563242"/>
                  </a:lnTo>
                  <a:lnTo>
                    <a:pt x="4284523" y="8579307"/>
                  </a:lnTo>
                  <a:lnTo>
                    <a:pt x="4293362" y="8592414"/>
                  </a:lnTo>
                  <a:lnTo>
                    <a:pt x="4306481" y="8601253"/>
                  </a:lnTo>
                  <a:lnTo>
                    <a:pt x="4322546" y="8604504"/>
                  </a:lnTo>
                  <a:lnTo>
                    <a:pt x="4652619" y="8604504"/>
                  </a:lnTo>
                  <a:lnTo>
                    <a:pt x="4668672" y="8601253"/>
                  </a:lnTo>
                  <a:lnTo>
                    <a:pt x="4681791" y="8592414"/>
                  </a:lnTo>
                  <a:lnTo>
                    <a:pt x="4690630" y="8579307"/>
                  </a:lnTo>
                  <a:lnTo>
                    <a:pt x="4693869" y="8563242"/>
                  </a:lnTo>
                  <a:close/>
                </a:path>
                <a:path w="6938644" h="9264650" fill="norm" stroke="1" extrusionOk="0">
                  <a:moveTo>
                    <a:pt x="4858918" y="8480717"/>
                  </a:moveTo>
                  <a:lnTo>
                    <a:pt x="4850600" y="8439455"/>
                  </a:lnTo>
                  <a:lnTo>
                    <a:pt x="4822672" y="8393189"/>
                  </a:lnTo>
                  <a:lnTo>
                    <a:pt x="4783315" y="8366658"/>
                  </a:lnTo>
                  <a:lnTo>
                    <a:pt x="4776406" y="8365274"/>
                  </a:lnTo>
                  <a:lnTo>
                    <a:pt x="4776406" y="8480717"/>
                  </a:lnTo>
                  <a:lnTo>
                    <a:pt x="4776406" y="9140876"/>
                  </a:lnTo>
                  <a:lnTo>
                    <a:pt x="4773155" y="9156929"/>
                  </a:lnTo>
                  <a:lnTo>
                    <a:pt x="4764316" y="9170048"/>
                  </a:lnTo>
                  <a:lnTo>
                    <a:pt x="4751197" y="9178887"/>
                  </a:lnTo>
                  <a:lnTo>
                    <a:pt x="4735131" y="9182125"/>
                  </a:lnTo>
                  <a:lnTo>
                    <a:pt x="4240022" y="9182125"/>
                  </a:lnTo>
                  <a:lnTo>
                    <a:pt x="4223969" y="9178887"/>
                  </a:lnTo>
                  <a:lnTo>
                    <a:pt x="4210850" y="9170048"/>
                  </a:lnTo>
                  <a:lnTo>
                    <a:pt x="4202011" y="9156929"/>
                  </a:lnTo>
                  <a:lnTo>
                    <a:pt x="4198772" y="9140876"/>
                  </a:lnTo>
                  <a:lnTo>
                    <a:pt x="4198772" y="8480717"/>
                  </a:lnTo>
                  <a:lnTo>
                    <a:pt x="4202011" y="8464652"/>
                  </a:lnTo>
                  <a:lnTo>
                    <a:pt x="4210850" y="8451545"/>
                  </a:lnTo>
                  <a:lnTo>
                    <a:pt x="4223969" y="8442693"/>
                  </a:lnTo>
                  <a:lnTo>
                    <a:pt x="4240022" y="8439455"/>
                  </a:lnTo>
                  <a:lnTo>
                    <a:pt x="4735131" y="8439455"/>
                  </a:lnTo>
                  <a:lnTo>
                    <a:pt x="4751197" y="8442693"/>
                  </a:lnTo>
                  <a:lnTo>
                    <a:pt x="4764316" y="8451545"/>
                  </a:lnTo>
                  <a:lnTo>
                    <a:pt x="4773155" y="8464652"/>
                  </a:lnTo>
                  <a:lnTo>
                    <a:pt x="4776406" y="8480717"/>
                  </a:lnTo>
                  <a:lnTo>
                    <a:pt x="4776406" y="8365274"/>
                  </a:lnTo>
                  <a:lnTo>
                    <a:pt x="4735131" y="8356930"/>
                  </a:lnTo>
                  <a:lnTo>
                    <a:pt x="4240022" y="8356930"/>
                  </a:lnTo>
                  <a:lnTo>
                    <a:pt x="4191838" y="8366658"/>
                  </a:lnTo>
                  <a:lnTo>
                    <a:pt x="4152493" y="8393189"/>
                  </a:lnTo>
                  <a:lnTo>
                    <a:pt x="4125976" y="8432533"/>
                  </a:lnTo>
                  <a:lnTo>
                    <a:pt x="4116247" y="8480717"/>
                  </a:lnTo>
                  <a:lnTo>
                    <a:pt x="4116247" y="9140876"/>
                  </a:lnTo>
                  <a:lnTo>
                    <a:pt x="4125976" y="9189047"/>
                  </a:lnTo>
                  <a:lnTo>
                    <a:pt x="4152493" y="9228391"/>
                  </a:lnTo>
                  <a:lnTo>
                    <a:pt x="4191838" y="9254922"/>
                  </a:lnTo>
                  <a:lnTo>
                    <a:pt x="4240022" y="9264650"/>
                  </a:lnTo>
                  <a:lnTo>
                    <a:pt x="4735131" y="9264650"/>
                  </a:lnTo>
                  <a:lnTo>
                    <a:pt x="4783315" y="9254922"/>
                  </a:lnTo>
                  <a:lnTo>
                    <a:pt x="4822672" y="9228391"/>
                  </a:lnTo>
                  <a:lnTo>
                    <a:pt x="4849190" y="9189047"/>
                  </a:lnTo>
                  <a:lnTo>
                    <a:pt x="4858918" y="9140876"/>
                  </a:lnTo>
                  <a:lnTo>
                    <a:pt x="4858918" y="8480717"/>
                  </a:lnTo>
                  <a:close/>
                </a:path>
                <a:path w="6938644" h="9264650" fill="norm" stroke="1" extrusionOk="0">
                  <a:moveTo>
                    <a:pt x="6938518" y="339864"/>
                  </a:moveTo>
                  <a:lnTo>
                    <a:pt x="6914312" y="303644"/>
                  </a:lnTo>
                  <a:lnTo>
                    <a:pt x="6808635" y="286575"/>
                  </a:lnTo>
                  <a:lnTo>
                    <a:pt x="6808635" y="369963"/>
                  </a:lnTo>
                  <a:lnTo>
                    <a:pt x="6662191" y="512610"/>
                  </a:lnTo>
                  <a:lnTo>
                    <a:pt x="6655905" y="520433"/>
                  </a:lnTo>
                  <a:lnTo>
                    <a:pt x="6651739" y="529399"/>
                  </a:lnTo>
                  <a:lnTo>
                    <a:pt x="6649821" y="539115"/>
                  </a:lnTo>
                  <a:lnTo>
                    <a:pt x="6650304" y="549135"/>
                  </a:lnTo>
                  <a:lnTo>
                    <a:pt x="6684861" y="750595"/>
                  </a:lnTo>
                  <a:lnTo>
                    <a:pt x="6661963" y="738543"/>
                  </a:lnTo>
                  <a:lnTo>
                    <a:pt x="6503873" y="655421"/>
                  </a:lnTo>
                  <a:lnTo>
                    <a:pt x="6494500" y="651865"/>
                  </a:lnTo>
                  <a:lnTo>
                    <a:pt x="6484671" y="650671"/>
                  </a:lnTo>
                  <a:lnTo>
                    <a:pt x="6474854" y="651865"/>
                  </a:lnTo>
                  <a:lnTo>
                    <a:pt x="6465468" y="655421"/>
                  </a:lnTo>
                  <a:lnTo>
                    <a:pt x="6284493" y="750595"/>
                  </a:lnTo>
                  <a:lnTo>
                    <a:pt x="6319050" y="549135"/>
                  </a:lnTo>
                  <a:lnTo>
                    <a:pt x="6307163" y="512610"/>
                  </a:lnTo>
                  <a:lnTo>
                    <a:pt x="6160719" y="369963"/>
                  </a:lnTo>
                  <a:lnTo>
                    <a:pt x="6363144" y="340385"/>
                  </a:lnTo>
                  <a:lnTo>
                    <a:pt x="6394170" y="317817"/>
                  </a:lnTo>
                  <a:lnTo>
                    <a:pt x="6484671" y="134480"/>
                  </a:lnTo>
                  <a:lnTo>
                    <a:pt x="6575158" y="317817"/>
                  </a:lnTo>
                  <a:lnTo>
                    <a:pt x="6606197" y="340385"/>
                  </a:lnTo>
                  <a:lnTo>
                    <a:pt x="6808635" y="369963"/>
                  </a:lnTo>
                  <a:lnTo>
                    <a:pt x="6808635" y="286575"/>
                  </a:lnTo>
                  <a:lnTo>
                    <a:pt x="6639573" y="261861"/>
                  </a:lnTo>
                  <a:lnTo>
                    <a:pt x="6576695" y="134480"/>
                  </a:lnTo>
                  <a:lnTo>
                    <a:pt x="6521666" y="22999"/>
                  </a:lnTo>
                  <a:lnTo>
                    <a:pt x="6484671" y="0"/>
                  </a:lnTo>
                  <a:lnTo>
                    <a:pt x="6473241" y="1612"/>
                  </a:lnTo>
                  <a:lnTo>
                    <a:pt x="6462890" y="6223"/>
                  </a:lnTo>
                  <a:lnTo>
                    <a:pt x="6454178" y="13462"/>
                  </a:lnTo>
                  <a:lnTo>
                    <a:pt x="6447676" y="22999"/>
                  </a:lnTo>
                  <a:lnTo>
                    <a:pt x="6329781" y="261861"/>
                  </a:lnTo>
                  <a:lnTo>
                    <a:pt x="6066117" y="300393"/>
                  </a:lnTo>
                  <a:lnTo>
                    <a:pt x="6032830" y="328498"/>
                  </a:lnTo>
                  <a:lnTo>
                    <a:pt x="6030836" y="339864"/>
                  </a:lnTo>
                  <a:lnTo>
                    <a:pt x="6032017" y="351129"/>
                  </a:lnTo>
                  <a:lnTo>
                    <a:pt x="6036221" y="361657"/>
                  </a:lnTo>
                  <a:lnTo>
                    <a:pt x="6043282" y="370776"/>
                  </a:lnTo>
                  <a:lnTo>
                    <a:pt x="6234049" y="556577"/>
                  </a:lnTo>
                  <a:lnTo>
                    <a:pt x="6189015" y="819048"/>
                  </a:lnTo>
                  <a:lnTo>
                    <a:pt x="6205436" y="859409"/>
                  </a:lnTo>
                  <a:lnTo>
                    <a:pt x="6226721" y="867181"/>
                  </a:lnTo>
                  <a:lnTo>
                    <a:pt x="6238024" y="866432"/>
                  </a:lnTo>
                  <a:lnTo>
                    <a:pt x="6248895" y="862545"/>
                  </a:lnTo>
                  <a:lnTo>
                    <a:pt x="6461773" y="750595"/>
                  </a:lnTo>
                  <a:lnTo>
                    <a:pt x="6484671" y="738543"/>
                  </a:lnTo>
                  <a:lnTo>
                    <a:pt x="6720459" y="862545"/>
                  </a:lnTo>
                  <a:lnTo>
                    <a:pt x="6731317" y="866432"/>
                  </a:lnTo>
                  <a:lnTo>
                    <a:pt x="6742633" y="867181"/>
                  </a:lnTo>
                  <a:lnTo>
                    <a:pt x="6753707" y="864819"/>
                  </a:lnTo>
                  <a:lnTo>
                    <a:pt x="6763918" y="859409"/>
                  </a:lnTo>
                  <a:lnTo>
                    <a:pt x="6772211" y="851395"/>
                  </a:lnTo>
                  <a:lnTo>
                    <a:pt x="6777876" y="841578"/>
                  </a:lnTo>
                  <a:lnTo>
                    <a:pt x="6780670" y="830592"/>
                  </a:lnTo>
                  <a:lnTo>
                    <a:pt x="6780327" y="819048"/>
                  </a:lnTo>
                  <a:lnTo>
                    <a:pt x="6768592" y="750595"/>
                  </a:lnTo>
                  <a:lnTo>
                    <a:pt x="6735305" y="556577"/>
                  </a:lnTo>
                  <a:lnTo>
                    <a:pt x="6926059" y="370776"/>
                  </a:lnTo>
                  <a:lnTo>
                    <a:pt x="6933120" y="361657"/>
                  </a:lnTo>
                  <a:lnTo>
                    <a:pt x="6937324" y="351129"/>
                  </a:lnTo>
                  <a:lnTo>
                    <a:pt x="6938454" y="340385"/>
                  </a:lnTo>
                  <a:lnTo>
                    <a:pt x="6938518" y="3398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2" name="object 54"/>
            <p:cNvPicPr/>
            <p:nvPr/>
          </p:nvPicPr>
          <p:blipFill>
            <a:blip r:embed="rId15"/>
            <a:stretch/>
          </p:blipFill>
          <p:spPr bwMode="auto">
            <a:xfrm>
              <a:off x="17235765" y="9925954"/>
              <a:ext cx="82510" cy="247552"/>
            </a:xfrm>
            <a:prstGeom prst="rect">
              <a:avLst/>
            </a:prstGeom>
          </p:spPr>
        </p:pic>
        <p:pic>
          <p:nvPicPr>
            <p:cNvPr id="73" name="object 55"/>
            <p:cNvPicPr/>
            <p:nvPr/>
          </p:nvPicPr>
          <p:blipFill>
            <a:blip r:embed="rId16"/>
            <a:stretch/>
          </p:blipFill>
          <p:spPr bwMode="auto">
            <a:xfrm>
              <a:off x="17235761" y="9760922"/>
              <a:ext cx="82929" cy="82510"/>
            </a:xfrm>
            <a:prstGeom prst="rect">
              <a:avLst/>
            </a:prstGeom>
          </p:spPr>
        </p:pic>
        <p:pic>
          <p:nvPicPr>
            <p:cNvPr id="74" name="object 56"/>
            <p:cNvPicPr/>
            <p:nvPr/>
          </p:nvPicPr>
          <p:blipFill>
            <a:blip r:embed="rId17"/>
            <a:stretch/>
          </p:blipFill>
          <p:spPr bwMode="auto">
            <a:xfrm>
              <a:off x="17070727" y="9760922"/>
              <a:ext cx="82929" cy="82510"/>
            </a:xfrm>
            <a:prstGeom prst="rect">
              <a:avLst/>
            </a:prstGeom>
          </p:spPr>
        </p:pic>
        <p:pic>
          <p:nvPicPr>
            <p:cNvPr id="75" name="object 57"/>
            <p:cNvPicPr/>
            <p:nvPr/>
          </p:nvPicPr>
          <p:blipFill>
            <a:blip r:embed="rId18"/>
            <a:stretch/>
          </p:blipFill>
          <p:spPr bwMode="auto">
            <a:xfrm>
              <a:off x="16905682" y="9760922"/>
              <a:ext cx="82929" cy="82510"/>
            </a:xfrm>
            <a:prstGeom prst="rect">
              <a:avLst/>
            </a:prstGeom>
          </p:spPr>
        </p:pic>
        <p:pic>
          <p:nvPicPr>
            <p:cNvPr id="76" name="object 58"/>
            <p:cNvPicPr/>
            <p:nvPr/>
          </p:nvPicPr>
          <p:blipFill>
            <a:blip r:embed="rId17"/>
            <a:stretch/>
          </p:blipFill>
          <p:spPr bwMode="auto">
            <a:xfrm>
              <a:off x="17070727" y="9925958"/>
              <a:ext cx="82929" cy="82510"/>
            </a:xfrm>
            <a:prstGeom prst="rect">
              <a:avLst/>
            </a:prstGeom>
          </p:spPr>
        </p:pic>
        <p:pic>
          <p:nvPicPr>
            <p:cNvPr id="77" name="object 59"/>
            <p:cNvPicPr/>
            <p:nvPr/>
          </p:nvPicPr>
          <p:blipFill>
            <a:blip r:embed="rId18"/>
            <a:stretch/>
          </p:blipFill>
          <p:spPr bwMode="auto">
            <a:xfrm>
              <a:off x="16905682" y="9925958"/>
              <a:ext cx="82929" cy="82510"/>
            </a:xfrm>
            <a:prstGeom prst="rect">
              <a:avLst/>
            </a:prstGeom>
          </p:spPr>
        </p:pic>
        <p:pic>
          <p:nvPicPr>
            <p:cNvPr id="78" name="object 60"/>
            <p:cNvPicPr/>
            <p:nvPr/>
          </p:nvPicPr>
          <p:blipFill>
            <a:blip r:embed="rId19"/>
            <a:stretch/>
          </p:blipFill>
          <p:spPr bwMode="auto">
            <a:xfrm>
              <a:off x="17070727" y="10090993"/>
              <a:ext cx="82929" cy="82521"/>
            </a:xfrm>
            <a:prstGeom prst="rect">
              <a:avLst/>
            </a:prstGeom>
          </p:spPr>
        </p:pic>
        <p:pic>
          <p:nvPicPr>
            <p:cNvPr id="79" name="object 61"/>
            <p:cNvPicPr/>
            <p:nvPr/>
          </p:nvPicPr>
          <p:blipFill>
            <a:blip r:embed="rId20"/>
            <a:stretch/>
          </p:blipFill>
          <p:spPr bwMode="auto">
            <a:xfrm>
              <a:off x="16905682" y="10090993"/>
              <a:ext cx="82929" cy="82521"/>
            </a:xfrm>
            <a:prstGeom prst="rect">
              <a:avLst/>
            </a:prstGeom>
          </p:spPr>
        </p:pic>
        <p:pic>
          <p:nvPicPr>
            <p:cNvPr id="80" name="object 62"/>
            <p:cNvPicPr/>
            <p:nvPr/>
          </p:nvPicPr>
          <p:blipFill>
            <a:blip r:embed="rId21"/>
            <a:stretch/>
          </p:blipFill>
          <p:spPr bwMode="auto">
            <a:xfrm>
              <a:off x="544457" y="9809167"/>
              <a:ext cx="175177" cy="175177"/>
            </a:xfrm>
            <a:prstGeom prst="rect">
              <a:avLst/>
            </a:prstGeom>
          </p:spPr>
        </p:pic>
        <p:sp>
          <p:nvSpPr>
            <p:cNvPr id="81" name="object 63"/>
            <p:cNvSpPr/>
            <p:nvPr/>
          </p:nvSpPr>
          <p:spPr bwMode="auto">
            <a:xfrm>
              <a:off x="427672" y="9604685"/>
              <a:ext cx="6685915" cy="642620"/>
            </a:xfrm>
            <a:custGeom>
              <a:avLst/>
              <a:gdLst/>
              <a:ahLst/>
              <a:cxnLst/>
              <a:rect l="l" t="t" r="r" b="b"/>
              <a:pathLst>
                <a:path w="6685915" h="642620" fill="norm" stroke="1" extrusionOk="0">
                  <a:moveTo>
                    <a:pt x="438226" y="321271"/>
                  </a:moveTo>
                  <a:lnTo>
                    <a:pt x="435914" y="309943"/>
                  </a:lnTo>
                  <a:lnTo>
                    <a:pt x="429653" y="300647"/>
                  </a:lnTo>
                  <a:lnTo>
                    <a:pt x="420370" y="294373"/>
                  </a:lnTo>
                  <a:lnTo>
                    <a:pt x="409028" y="292074"/>
                  </a:lnTo>
                  <a:lnTo>
                    <a:pt x="397446" y="294373"/>
                  </a:lnTo>
                  <a:lnTo>
                    <a:pt x="388264" y="300647"/>
                  </a:lnTo>
                  <a:lnTo>
                    <a:pt x="382092" y="309943"/>
                  </a:lnTo>
                  <a:lnTo>
                    <a:pt x="379831" y="321271"/>
                  </a:lnTo>
                  <a:lnTo>
                    <a:pt x="382143" y="332613"/>
                  </a:lnTo>
                  <a:lnTo>
                    <a:pt x="388404" y="341896"/>
                  </a:lnTo>
                  <a:lnTo>
                    <a:pt x="397687" y="348170"/>
                  </a:lnTo>
                  <a:lnTo>
                    <a:pt x="409028" y="350469"/>
                  </a:lnTo>
                  <a:lnTo>
                    <a:pt x="420370" y="348170"/>
                  </a:lnTo>
                  <a:lnTo>
                    <a:pt x="429653" y="341896"/>
                  </a:lnTo>
                  <a:lnTo>
                    <a:pt x="435914" y="332613"/>
                  </a:lnTo>
                  <a:lnTo>
                    <a:pt x="438226" y="321271"/>
                  </a:lnTo>
                  <a:close/>
                </a:path>
                <a:path w="6685915" h="642620" fill="norm" stroke="1" extrusionOk="0">
                  <a:moveTo>
                    <a:pt x="525805" y="262890"/>
                  </a:moveTo>
                  <a:lnTo>
                    <a:pt x="523506" y="251548"/>
                  </a:lnTo>
                  <a:lnTo>
                    <a:pt x="517232" y="242265"/>
                  </a:lnTo>
                  <a:lnTo>
                    <a:pt x="507961" y="235991"/>
                  </a:lnTo>
                  <a:lnTo>
                    <a:pt x="496620" y="233692"/>
                  </a:lnTo>
                  <a:lnTo>
                    <a:pt x="485038" y="235991"/>
                  </a:lnTo>
                  <a:lnTo>
                    <a:pt x="475856" y="242265"/>
                  </a:lnTo>
                  <a:lnTo>
                    <a:pt x="469684" y="251548"/>
                  </a:lnTo>
                  <a:lnTo>
                    <a:pt x="467423" y="262890"/>
                  </a:lnTo>
                  <a:lnTo>
                    <a:pt x="469722" y="274231"/>
                  </a:lnTo>
                  <a:lnTo>
                    <a:pt x="475996" y="283502"/>
                  </a:lnTo>
                  <a:lnTo>
                    <a:pt x="485279" y="289775"/>
                  </a:lnTo>
                  <a:lnTo>
                    <a:pt x="496620" y="292087"/>
                  </a:lnTo>
                  <a:lnTo>
                    <a:pt x="507961" y="289775"/>
                  </a:lnTo>
                  <a:lnTo>
                    <a:pt x="517232" y="283502"/>
                  </a:lnTo>
                  <a:lnTo>
                    <a:pt x="523506" y="274231"/>
                  </a:lnTo>
                  <a:lnTo>
                    <a:pt x="525805" y="262890"/>
                  </a:lnTo>
                  <a:close/>
                </a:path>
                <a:path w="6685915" h="642620" fill="norm" stroke="1" extrusionOk="0">
                  <a:moveTo>
                    <a:pt x="642315" y="438061"/>
                  </a:moveTo>
                  <a:lnTo>
                    <a:pt x="639826" y="391464"/>
                  </a:lnTo>
                  <a:lnTo>
                    <a:pt x="633971" y="328688"/>
                  </a:lnTo>
                  <a:lnTo>
                    <a:pt x="627164" y="266725"/>
                  </a:lnTo>
                  <a:lnTo>
                    <a:pt x="621880" y="222592"/>
                  </a:lnTo>
                  <a:lnTo>
                    <a:pt x="621588" y="218795"/>
                  </a:lnTo>
                  <a:lnTo>
                    <a:pt x="616496" y="192455"/>
                  </a:lnTo>
                  <a:lnTo>
                    <a:pt x="606691" y="167703"/>
                  </a:lnTo>
                  <a:lnTo>
                    <a:pt x="593115" y="146100"/>
                  </a:lnTo>
                  <a:lnTo>
                    <a:pt x="592518" y="145135"/>
                  </a:lnTo>
                  <a:lnTo>
                    <a:pt x="583920" y="135813"/>
                  </a:lnTo>
                  <a:lnTo>
                    <a:pt x="583920" y="438061"/>
                  </a:lnTo>
                  <a:lnTo>
                    <a:pt x="582790" y="449503"/>
                  </a:lnTo>
                  <a:lnTo>
                    <a:pt x="558012" y="486600"/>
                  </a:lnTo>
                  <a:lnTo>
                    <a:pt x="525538" y="496455"/>
                  </a:lnTo>
                  <a:lnTo>
                    <a:pt x="515594" y="495325"/>
                  </a:lnTo>
                  <a:lnTo>
                    <a:pt x="514985" y="495325"/>
                  </a:lnTo>
                  <a:lnTo>
                    <a:pt x="505891" y="491451"/>
                  </a:lnTo>
                  <a:lnTo>
                    <a:pt x="497370" y="484987"/>
                  </a:lnTo>
                  <a:lnTo>
                    <a:pt x="487578" y="475716"/>
                  </a:lnTo>
                  <a:lnTo>
                    <a:pt x="479120" y="467258"/>
                  </a:lnTo>
                  <a:lnTo>
                    <a:pt x="446417" y="434555"/>
                  </a:lnTo>
                  <a:lnTo>
                    <a:pt x="433006" y="423519"/>
                  </a:lnTo>
                  <a:lnTo>
                    <a:pt x="417982" y="415467"/>
                  </a:lnTo>
                  <a:lnTo>
                    <a:pt x="401701" y="410540"/>
                  </a:lnTo>
                  <a:lnTo>
                    <a:pt x="384517" y="408863"/>
                  </a:lnTo>
                  <a:lnTo>
                    <a:pt x="257810" y="408863"/>
                  </a:lnTo>
                  <a:lnTo>
                    <a:pt x="209067" y="423519"/>
                  </a:lnTo>
                  <a:lnTo>
                    <a:pt x="154444" y="475716"/>
                  </a:lnTo>
                  <a:lnTo>
                    <a:pt x="144830" y="484987"/>
                  </a:lnTo>
                  <a:lnTo>
                    <a:pt x="136385" y="491451"/>
                  </a:lnTo>
                  <a:lnTo>
                    <a:pt x="127330" y="495325"/>
                  </a:lnTo>
                  <a:lnTo>
                    <a:pt x="126707" y="495325"/>
                  </a:lnTo>
                  <a:lnTo>
                    <a:pt x="116776" y="496455"/>
                  </a:lnTo>
                  <a:lnTo>
                    <a:pt x="105791" y="495325"/>
                  </a:lnTo>
                  <a:lnTo>
                    <a:pt x="105511" y="495325"/>
                  </a:lnTo>
                  <a:lnTo>
                    <a:pt x="94907" y="491998"/>
                  </a:lnTo>
                  <a:lnTo>
                    <a:pt x="94767" y="491998"/>
                  </a:lnTo>
                  <a:lnTo>
                    <a:pt x="84785" y="486600"/>
                  </a:lnTo>
                  <a:lnTo>
                    <a:pt x="59524" y="449503"/>
                  </a:lnTo>
                  <a:lnTo>
                    <a:pt x="58394" y="438061"/>
                  </a:lnTo>
                  <a:lnTo>
                    <a:pt x="60147" y="403148"/>
                  </a:lnTo>
                  <a:lnTo>
                    <a:pt x="64706" y="351713"/>
                  </a:lnTo>
                  <a:lnTo>
                    <a:pt x="71081" y="291401"/>
                  </a:lnTo>
                  <a:lnTo>
                    <a:pt x="78244" y="229895"/>
                  </a:lnTo>
                  <a:lnTo>
                    <a:pt x="78841" y="224637"/>
                  </a:lnTo>
                  <a:lnTo>
                    <a:pt x="96227" y="180479"/>
                  </a:lnTo>
                  <a:lnTo>
                    <a:pt x="134416" y="151866"/>
                  </a:lnTo>
                  <a:lnTo>
                    <a:pt x="165836" y="146100"/>
                  </a:lnTo>
                  <a:lnTo>
                    <a:pt x="476478" y="146100"/>
                  </a:lnTo>
                  <a:lnTo>
                    <a:pt x="522262" y="158902"/>
                  </a:lnTo>
                  <a:lnTo>
                    <a:pt x="554621" y="194195"/>
                  </a:lnTo>
                  <a:lnTo>
                    <a:pt x="564095" y="229895"/>
                  </a:lnTo>
                  <a:lnTo>
                    <a:pt x="571233" y="291122"/>
                  </a:lnTo>
                  <a:lnTo>
                    <a:pt x="577608" y="351459"/>
                  </a:lnTo>
                  <a:lnTo>
                    <a:pt x="582168" y="402983"/>
                  </a:lnTo>
                  <a:lnTo>
                    <a:pt x="583920" y="438061"/>
                  </a:lnTo>
                  <a:lnTo>
                    <a:pt x="583920" y="135813"/>
                  </a:lnTo>
                  <a:lnTo>
                    <a:pt x="552767" y="109258"/>
                  </a:lnTo>
                  <a:lnTo>
                    <a:pt x="503262" y="90182"/>
                  </a:lnTo>
                  <a:lnTo>
                    <a:pt x="476478" y="87706"/>
                  </a:lnTo>
                  <a:lnTo>
                    <a:pt x="165836" y="87706"/>
                  </a:lnTo>
                  <a:lnTo>
                    <a:pt x="113423" y="97447"/>
                  </a:lnTo>
                  <a:lnTo>
                    <a:pt x="68033" y="125361"/>
                  </a:lnTo>
                  <a:lnTo>
                    <a:pt x="35725" y="167703"/>
                  </a:lnTo>
                  <a:lnTo>
                    <a:pt x="20726" y="218795"/>
                  </a:lnTo>
                  <a:lnTo>
                    <a:pt x="15024" y="266725"/>
                  </a:lnTo>
                  <a:lnTo>
                    <a:pt x="8318" y="328688"/>
                  </a:lnTo>
                  <a:lnTo>
                    <a:pt x="2489" y="391464"/>
                  </a:lnTo>
                  <a:lnTo>
                    <a:pt x="0" y="438061"/>
                  </a:lnTo>
                  <a:lnTo>
                    <a:pt x="2197" y="460387"/>
                  </a:lnTo>
                  <a:lnTo>
                    <a:pt x="19583" y="502805"/>
                  </a:lnTo>
                  <a:lnTo>
                    <a:pt x="52235" y="535254"/>
                  </a:lnTo>
                  <a:lnTo>
                    <a:pt x="72402" y="545973"/>
                  </a:lnTo>
                  <a:lnTo>
                    <a:pt x="72555" y="545973"/>
                  </a:lnTo>
                  <a:lnTo>
                    <a:pt x="94157" y="552577"/>
                  </a:lnTo>
                  <a:lnTo>
                    <a:pt x="94437" y="552577"/>
                  </a:lnTo>
                  <a:lnTo>
                    <a:pt x="116776" y="554837"/>
                  </a:lnTo>
                  <a:lnTo>
                    <a:pt x="144221" y="551167"/>
                  </a:lnTo>
                  <a:lnTo>
                    <a:pt x="182397" y="529717"/>
                  </a:lnTo>
                  <a:lnTo>
                    <a:pt x="216344" y="496455"/>
                  </a:lnTo>
                  <a:lnTo>
                    <a:pt x="237070" y="475716"/>
                  </a:lnTo>
                  <a:lnTo>
                    <a:pt x="242620" y="470458"/>
                  </a:lnTo>
                  <a:lnTo>
                    <a:pt x="250215" y="467258"/>
                  </a:lnTo>
                  <a:lnTo>
                    <a:pt x="392391" y="467258"/>
                  </a:lnTo>
                  <a:lnTo>
                    <a:pt x="399694" y="470166"/>
                  </a:lnTo>
                  <a:lnTo>
                    <a:pt x="405244" y="476008"/>
                  </a:lnTo>
                  <a:lnTo>
                    <a:pt x="446417" y="517182"/>
                  </a:lnTo>
                  <a:lnTo>
                    <a:pt x="459765" y="529717"/>
                  </a:lnTo>
                  <a:lnTo>
                    <a:pt x="476554" y="541921"/>
                  </a:lnTo>
                  <a:lnTo>
                    <a:pt x="498055" y="551167"/>
                  </a:lnTo>
                  <a:lnTo>
                    <a:pt x="525538" y="554837"/>
                  </a:lnTo>
                  <a:lnTo>
                    <a:pt x="548500" y="552577"/>
                  </a:lnTo>
                  <a:lnTo>
                    <a:pt x="590283" y="535254"/>
                  </a:lnTo>
                  <a:lnTo>
                    <a:pt x="622731" y="502805"/>
                  </a:lnTo>
                  <a:lnTo>
                    <a:pt x="640054" y="461022"/>
                  </a:lnTo>
                  <a:lnTo>
                    <a:pt x="642315" y="438061"/>
                  </a:lnTo>
                  <a:close/>
                </a:path>
                <a:path w="6685915" h="642620" fill="norm" stroke="1" extrusionOk="0">
                  <a:moveTo>
                    <a:pt x="3587407" y="586371"/>
                  </a:moveTo>
                  <a:lnTo>
                    <a:pt x="3529025" y="453250"/>
                  </a:lnTo>
                  <a:lnTo>
                    <a:pt x="3529025" y="584034"/>
                  </a:lnTo>
                  <a:lnTo>
                    <a:pt x="3156191" y="584034"/>
                  </a:lnTo>
                  <a:lnTo>
                    <a:pt x="3214624" y="467258"/>
                  </a:lnTo>
                  <a:lnTo>
                    <a:pt x="3470567" y="467258"/>
                  </a:lnTo>
                  <a:lnTo>
                    <a:pt x="3529025" y="584034"/>
                  </a:lnTo>
                  <a:lnTo>
                    <a:pt x="3529025" y="453250"/>
                  </a:lnTo>
                  <a:lnTo>
                    <a:pt x="3441344" y="277901"/>
                  </a:lnTo>
                  <a:lnTo>
                    <a:pt x="3441344" y="408863"/>
                  </a:lnTo>
                  <a:lnTo>
                    <a:pt x="3243846" y="408863"/>
                  </a:lnTo>
                  <a:lnTo>
                    <a:pt x="3312376" y="271932"/>
                  </a:lnTo>
                  <a:lnTo>
                    <a:pt x="3313557" y="267550"/>
                  </a:lnTo>
                  <a:lnTo>
                    <a:pt x="3313557" y="58508"/>
                  </a:lnTo>
                  <a:lnTo>
                    <a:pt x="3371951" y="58508"/>
                  </a:lnTo>
                  <a:lnTo>
                    <a:pt x="3371951" y="267550"/>
                  </a:lnTo>
                  <a:lnTo>
                    <a:pt x="3372815" y="271932"/>
                  </a:lnTo>
                  <a:lnTo>
                    <a:pt x="3441344" y="408863"/>
                  </a:lnTo>
                  <a:lnTo>
                    <a:pt x="3441344" y="277901"/>
                  </a:lnTo>
                  <a:lnTo>
                    <a:pt x="3430333" y="255879"/>
                  </a:lnTo>
                  <a:lnTo>
                    <a:pt x="3430333" y="58508"/>
                  </a:lnTo>
                  <a:lnTo>
                    <a:pt x="3444925" y="58508"/>
                  </a:lnTo>
                  <a:lnTo>
                    <a:pt x="3456267" y="56210"/>
                  </a:lnTo>
                  <a:lnTo>
                    <a:pt x="3465550" y="49936"/>
                  </a:lnTo>
                  <a:lnTo>
                    <a:pt x="3471824" y="40652"/>
                  </a:lnTo>
                  <a:lnTo>
                    <a:pt x="3474123" y="29311"/>
                  </a:lnTo>
                  <a:lnTo>
                    <a:pt x="3471824" y="17970"/>
                  </a:lnTo>
                  <a:lnTo>
                    <a:pt x="3465550" y="8686"/>
                  </a:lnTo>
                  <a:lnTo>
                    <a:pt x="3456267" y="2413"/>
                  </a:lnTo>
                  <a:lnTo>
                    <a:pt x="3444925" y="114"/>
                  </a:lnTo>
                  <a:lnTo>
                    <a:pt x="3401149" y="114"/>
                  </a:lnTo>
                  <a:lnTo>
                    <a:pt x="3284359" y="114"/>
                  </a:lnTo>
                  <a:lnTo>
                    <a:pt x="3240557" y="114"/>
                  </a:lnTo>
                  <a:lnTo>
                    <a:pt x="3229216" y="2413"/>
                  </a:lnTo>
                  <a:lnTo>
                    <a:pt x="3219945" y="8686"/>
                  </a:lnTo>
                  <a:lnTo>
                    <a:pt x="3213671" y="17970"/>
                  </a:lnTo>
                  <a:lnTo>
                    <a:pt x="3211372" y="29311"/>
                  </a:lnTo>
                  <a:lnTo>
                    <a:pt x="3213671" y="40652"/>
                  </a:lnTo>
                  <a:lnTo>
                    <a:pt x="3219945" y="49936"/>
                  </a:lnTo>
                  <a:lnTo>
                    <a:pt x="3229216" y="56210"/>
                  </a:lnTo>
                  <a:lnTo>
                    <a:pt x="3240557" y="58508"/>
                  </a:lnTo>
                  <a:lnTo>
                    <a:pt x="3255162" y="58508"/>
                  </a:lnTo>
                  <a:lnTo>
                    <a:pt x="3255162" y="255879"/>
                  </a:lnTo>
                  <a:lnTo>
                    <a:pt x="3104223" y="557758"/>
                  </a:lnTo>
                  <a:lnTo>
                    <a:pt x="3098088" y="586663"/>
                  </a:lnTo>
                  <a:lnTo>
                    <a:pt x="3098965" y="594080"/>
                  </a:lnTo>
                  <a:lnTo>
                    <a:pt x="3121876" y="631202"/>
                  </a:lnTo>
                  <a:lnTo>
                    <a:pt x="3156191" y="642429"/>
                  </a:lnTo>
                  <a:lnTo>
                    <a:pt x="3528733" y="642429"/>
                  </a:lnTo>
                  <a:lnTo>
                    <a:pt x="3569170" y="626338"/>
                  </a:lnTo>
                  <a:lnTo>
                    <a:pt x="3586543" y="593915"/>
                  </a:lnTo>
                  <a:lnTo>
                    <a:pt x="3587407" y="586371"/>
                  </a:lnTo>
                  <a:close/>
                </a:path>
                <a:path w="6685915" h="642620" fill="norm" stroke="1" extrusionOk="0">
                  <a:moveTo>
                    <a:pt x="5174627" y="204470"/>
                  </a:moveTo>
                  <a:lnTo>
                    <a:pt x="5170665" y="164401"/>
                  </a:lnTo>
                  <a:lnTo>
                    <a:pt x="5159070" y="126225"/>
                  </a:lnTo>
                  <a:lnTo>
                    <a:pt x="5140274" y="91033"/>
                  </a:lnTo>
                  <a:lnTo>
                    <a:pt x="5116246" y="61722"/>
                  </a:lnTo>
                  <a:lnTo>
                    <a:pt x="5116246" y="204470"/>
                  </a:lnTo>
                  <a:lnTo>
                    <a:pt x="5113413" y="233108"/>
                  </a:lnTo>
                  <a:lnTo>
                    <a:pt x="5105120" y="260375"/>
                  </a:lnTo>
                  <a:lnTo>
                    <a:pt x="5091696" y="285508"/>
                  </a:lnTo>
                  <a:lnTo>
                    <a:pt x="5073421" y="307797"/>
                  </a:lnTo>
                  <a:lnTo>
                    <a:pt x="5001653" y="379780"/>
                  </a:lnTo>
                  <a:lnTo>
                    <a:pt x="4943449" y="379780"/>
                  </a:lnTo>
                  <a:lnTo>
                    <a:pt x="4943449" y="438162"/>
                  </a:lnTo>
                  <a:lnTo>
                    <a:pt x="4885207" y="496582"/>
                  </a:lnTo>
                  <a:lnTo>
                    <a:pt x="4719625" y="496582"/>
                  </a:lnTo>
                  <a:lnTo>
                    <a:pt x="4778045" y="438162"/>
                  </a:lnTo>
                  <a:lnTo>
                    <a:pt x="4943449" y="438162"/>
                  </a:lnTo>
                  <a:lnTo>
                    <a:pt x="4943449" y="379780"/>
                  </a:lnTo>
                  <a:lnTo>
                    <a:pt x="4836426" y="379780"/>
                  </a:lnTo>
                  <a:lnTo>
                    <a:pt x="4990960" y="225247"/>
                  </a:lnTo>
                  <a:lnTo>
                    <a:pt x="4997374" y="215582"/>
                  </a:lnTo>
                  <a:lnTo>
                    <a:pt x="4999507" y="204597"/>
                  </a:lnTo>
                  <a:lnTo>
                    <a:pt x="4997374" y="193611"/>
                  </a:lnTo>
                  <a:lnTo>
                    <a:pt x="4990960" y="183959"/>
                  </a:lnTo>
                  <a:lnTo>
                    <a:pt x="4981295" y="177546"/>
                  </a:lnTo>
                  <a:lnTo>
                    <a:pt x="4970310" y="175412"/>
                  </a:lnTo>
                  <a:lnTo>
                    <a:pt x="4959324" y="177546"/>
                  </a:lnTo>
                  <a:lnTo>
                    <a:pt x="4949672" y="183959"/>
                  </a:lnTo>
                  <a:lnTo>
                    <a:pt x="4745329" y="388302"/>
                  </a:lnTo>
                  <a:lnTo>
                    <a:pt x="4678350" y="455282"/>
                  </a:lnTo>
                  <a:lnTo>
                    <a:pt x="4678350" y="289699"/>
                  </a:lnTo>
                  <a:lnTo>
                    <a:pt x="4866868" y="101180"/>
                  </a:lnTo>
                  <a:lnTo>
                    <a:pt x="4914265" y="69507"/>
                  </a:lnTo>
                  <a:lnTo>
                    <a:pt x="4970157" y="58394"/>
                  </a:lnTo>
                  <a:lnTo>
                    <a:pt x="4998796" y="61226"/>
                  </a:lnTo>
                  <a:lnTo>
                    <a:pt x="5051209" y="82931"/>
                  </a:lnTo>
                  <a:lnTo>
                    <a:pt x="5091696" y="123418"/>
                  </a:lnTo>
                  <a:lnTo>
                    <a:pt x="5113413" y="175844"/>
                  </a:lnTo>
                  <a:lnTo>
                    <a:pt x="5116246" y="204470"/>
                  </a:lnTo>
                  <a:lnTo>
                    <a:pt x="5116246" y="61722"/>
                  </a:lnTo>
                  <a:lnTo>
                    <a:pt x="5114747" y="59893"/>
                  </a:lnTo>
                  <a:lnTo>
                    <a:pt x="5112918" y="58394"/>
                  </a:lnTo>
                  <a:lnTo>
                    <a:pt x="5083607" y="34353"/>
                  </a:lnTo>
                  <a:lnTo>
                    <a:pt x="5048415" y="15570"/>
                  </a:lnTo>
                  <a:lnTo>
                    <a:pt x="5010239" y="3962"/>
                  </a:lnTo>
                  <a:lnTo>
                    <a:pt x="4970157" y="0"/>
                  </a:lnTo>
                  <a:lnTo>
                    <a:pt x="4930089" y="3962"/>
                  </a:lnTo>
                  <a:lnTo>
                    <a:pt x="4891913" y="15570"/>
                  </a:lnTo>
                  <a:lnTo>
                    <a:pt x="4856721" y="34353"/>
                  </a:lnTo>
                  <a:lnTo>
                    <a:pt x="4825581" y="59893"/>
                  </a:lnTo>
                  <a:lnTo>
                    <a:pt x="4623028" y="262432"/>
                  </a:lnTo>
                  <a:lnTo>
                    <a:pt x="4619955" y="269862"/>
                  </a:lnTo>
                  <a:lnTo>
                    <a:pt x="4619955" y="513676"/>
                  </a:lnTo>
                  <a:lnTo>
                    <a:pt x="4540923" y="592709"/>
                  </a:lnTo>
                  <a:lnTo>
                    <a:pt x="4534509" y="602373"/>
                  </a:lnTo>
                  <a:lnTo>
                    <a:pt x="4532363" y="613359"/>
                  </a:lnTo>
                  <a:lnTo>
                    <a:pt x="4534509" y="624344"/>
                  </a:lnTo>
                  <a:lnTo>
                    <a:pt x="4540923" y="633996"/>
                  </a:lnTo>
                  <a:lnTo>
                    <a:pt x="4550575" y="640410"/>
                  </a:lnTo>
                  <a:lnTo>
                    <a:pt x="4561560" y="642543"/>
                  </a:lnTo>
                  <a:lnTo>
                    <a:pt x="4572559" y="640410"/>
                  </a:lnTo>
                  <a:lnTo>
                    <a:pt x="4582211" y="633996"/>
                  </a:lnTo>
                  <a:lnTo>
                    <a:pt x="4661230" y="554977"/>
                  </a:lnTo>
                  <a:lnTo>
                    <a:pt x="4905070" y="554977"/>
                  </a:lnTo>
                  <a:lnTo>
                    <a:pt x="4912525" y="551891"/>
                  </a:lnTo>
                  <a:lnTo>
                    <a:pt x="4967656" y="496582"/>
                  </a:lnTo>
                  <a:lnTo>
                    <a:pt x="5033734" y="430301"/>
                  </a:lnTo>
                  <a:lnTo>
                    <a:pt x="5034750" y="429615"/>
                  </a:lnTo>
                  <a:lnTo>
                    <a:pt x="5035435" y="428599"/>
                  </a:lnTo>
                  <a:lnTo>
                    <a:pt x="5114760" y="349034"/>
                  </a:lnTo>
                  <a:lnTo>
                    <a:pt x="5140287" y="317893"/>
                  </a:lnTo>
                  <a:lnTo>
                    <a:pt x="5159070" y="282702"/>
                  </a:lnTo>
                  <a:lnTo>
                    <a:pt x="5170665" y="244538"/>
                  </a:lnTo>
                  <a:lnTo>
                    <a:pt x="5174627" y="204470"/>
                  </a:lnTo>
                  <a:close/>
                </a:path>
                <a:path w="6685915" h="642620" fill="norm" stroke="1" extrusionOk="0">
                  <a:moveTo>
                    <a:pt x="6597853" y="554837"/>
                  </a:moveTo>
                  <a:lnTo>
                    <a:pt x="6595554" y="543483"/>
                  </a:lnTo>
                  <a:lnTo>
                    <a:pt x="6589293" y="534200"/>
                  </a:lnTo>
                  <a:lnTo>
                    <a:pt x="6580010" y="527939"/>
                  </a:lnTo>
                  <a:lnTo>
                    <a:pt x="6568656" y="525653"/>
                  </a:lnTo>
                  <a:lnTo>
                    <a:pt x="6159906" y="525653"/>
                  </a:lnTo>
                  <a:lnTo>
                    <a:pt x="6148540" y="527939"/>
                  </a:lnTo>
                  <a:lnTo>
                    <a:pt x="6139256" y="534200"/>
                  </a:lnTo>
                  <a:lnTo>
                    <a:pt x="6133008" y="543483"/>
                  </a:lnTo>
                  <a:lnTo>
                    <a:pt x="6130709" y="554837"/>
                  </a:lnTo>
                  <a:lnTo>
                    <a:pt x="6133008" y="566204"/>
                  </a:lnTo>
                  <a:lnTo>
                    <a:pt x="6139256" y="575487"/>
                  </a:lnTo>
                  <a:lnTo>
                    <a:pt x="6148540" y="581748"/>
                  </a:lnTo>
                  <a:lnTo>
                    <a:pt x="6159906" y="584047"/>
                  </a:lnTo>
                  <a:lnTo>
                    <a:pt x="6568656" y="584047"/>
                  </a:lnTo>
                  <a:lnTo>
                    <a:pt x="6580010" y="581748"/>
                  </a:lnTo>
                  <a:lnTo>
                    <a:pt x="6589293" y="575487"/>
                  </a:lnTo>
                  <a:lnTo>
                    <a:pt x="6595554" y="566204"/>
                  </a:lnTo>
                  <a:lnTo>
                    <a:pt x="6597853" y="554837"/>
                  </a:lnTo>
                  <a:close/>
                </a:path>
                <a:path w="6685915" h="642620" fill="norm" stroke="1" extrusionOk="0">
                  <a:moveTo>
                    <a:pt x="6685318" y="84963"/>
                  </a:moveTo>
                  <a:lnTo>
                    <a:pt x="6682841" y="75679"/>
                  </a:lnTo>
                  <a:lnTo>
                    <a:pt x="6677507" y="67703"/>
                  </a:lnTo>
                  <a:lnTo>
                    <a:pt x="6669646" y="61772"/>
                  </a:lnTo>
                  <a:lnTo>
                    <a:pt x="6660248" y="58788"/>
                  </a:lnTo>
                  <a:lnTo>
                    <a:pt x="6650647" y="59055"/>
                  </a:lnTo>
                  <a:lnTo>
                    <a:pt x="6643370" y="61772"/>
                  </a:lnTo>
                  <a:lnTo>
                    <a:pt x="6641592" y="62458"/>
                  </a:lnTo>
                  <a:lnTo>
                    <a:pt x="6634061" y="68694"/>
                  </a:lnTo>
                  <a:lnTo>
                    <a:pt x="6597917" y="110883"/>
                  </a:lnTo>
                  <a:lnTo>
                    <a:pt x="6597917" y="200609"/>
                  </a:lnTo>
                  <a:lnTo>
                    <a:pt x="6545859" y="408851"/>
                  </a:lnTo>
                  <a:lnTo>
                    <a:pt x="6182703" y="408851"/>
                  </a:lnTo>
                  <a:lnTo>
                    <a:pt x="6130633" y="200609"/>
                  </a:lnTo>
                  <a:lnTo>
                    <a:pt x="6225324" y="311073"/>
                  </a:lnTo>
                  <a:lnTo>
                    <a:pt x="6230493" y="315823"/>
                  </a:lnTo>
                  <a:lnTo>
                    <a:pt x="6236563" y="319151"/>
                  </a:lnTo>
                  <a:lnTo>
                    <a:pt x="6243244" y="320967"/>
                  </a:lnTo>
                  <a:lnTo>
                    <a:pt x="6250254" y="321144"/>
                  </a:lnTo>
                  <a:lnTo>
                    <a:pt x="6257112" y="319646"/>
                  </a:lnTo>
                  <a:lnTo>
                    <a:pt x="6309957" y="241630"/>
                  </a:lnTo>
                  <a:lnTo>
                    <a:pt x="6364287" y="146545"/>
                  </a:lnTo>
                  <a:lnTo>
                    <a:pt x="6455715" y="306565"/>
                  </a:lnTo>
                  <a:lnTo>
                    <a:pt x="6459906" y="312191"/>
                  </a:lnTo>
                  <a:lnTo>
                    <a:pt x="6465227" y="316611"/>
                  </a:lnTo>
                  <a:lnTo>
                    <a:pt x="6471450" y="319646"/>
                  </a:lnTo>
                  <a:lnTo>
                    <a:pt x="6478295" y="321144"/>
                  </a:lnTo>
                  <a:lnTo>
                    <a:pt x="6485318" y="320967"/>
                  </a:lnTo>
                  <a:lnTo>
                    <a:pt x="6562763" y="241630"/>
                  </a:lnTo>
                  <a:lnTo>
                    <a:pt x="6597917" y="200609"/>
                  </a:lnTo>
                  <a:lnTo>
                    <a:pt x="6597917" y="110883"/>
                  </a:lnTo>
                  <a:lnTo>
                    <a:pt x="6485864" y="241630"/>
                  </a:lnTo>
                  <a:lnTo>
                    <a:pt x="6431534" y="146545"/>
                  </a:lnTo>
                  <a:lnTo>
                    <a:pt x="6389624" y="73228"/>
                  </a:lnTo>
                  <a:lnTo>
                    <a:pt x="6364287" y="58508"/>
                  </a:lnTo>
                  <a:lnTo>
                    <a:pt x="6356629" y="59524"/>
                  </a:lnTo>
                  <a:lnTo>
                    <a:pt x="6349632" y="62458"/>
                  </a:lnTo>
                  <a:lnTo>
                    <a:pt x="6343612" y="67081"/>
                  </a:lnTo>
                  <a:lnTo>
                    <a:pt x="6338938" y="73228"/>
                  </a:lnTo>
                  <a:lnTo>
                    <a:pt x="6242697" y="241630"/>
                  </a:lnTo>
                  <a:lnTo>
                    <a:pt x="6207544" y="200609"/>
                  </a:lnTo>
                  <a:lnTo>
                    <a:pt x="6094476" y="68694"/>
                  </a:lnTo>
                  <a:lnTo>
                    <a:pt x="6068314" y="58788"/>
                  </a:lnTo>
                  <a:lnTo>
                    <a:pt x="6058916" y="61772"/>
                  </a:lnTo>
                  <a:lnTo>
                    <a:pt x="6051054" y="67703"/>
                  </a:lnTo>
                  <a:lnTo>
                    <a:pt x="6045720" y="75679"/>
                  </a:lnTo>
                  <a:lnTo>
                    <a:pt x="6043244" y="84963"/>
                  </a:lnTo>
                  <a:lnTo>
                    <a:pt x="6043993" y="94780"/>
                  </a:lnTo>
                  <a:lnTo>
                    <a:pt x="6131585" y="445135"/>
                  </a:lnTo>
                  <a:lnTo>
                    <a:pt x="6159906" y="467258"/>
                  </a:lnTo>
                  <a:lnTo>
                    <a:pt x="6568656" y="467258"/>
                  </a:lnTo>
                  <a:lnTo>
                    <a:pt x="6606045" y="408851"/>
                  </a:lnTo>
                  <a:lnTo>
                    <a:pt x="6658115" y="200609"/>
                  </a:lnTo>
                  <a:lnTo>
                    <a:pt x="6684569" y="94780"/>
                  </a:lnTo>
                  <a:lnTo>
                    <a:pt x="6685318" y="849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82" name="object 64"/>
            <p:cNvPicPr/>
            <p:nvPr/>
          </p:nvPicPr>
          <p:blipFill>
            <a:blip r:embed="rId22"/>
            <a:stretch/>
          </p:blipFill>
          <p:spPr bwMode="auto">
            <a:xfrm>
              <a:off x="2318010" y="9984340"/>
              <a:ext cx="233574" cy="233574"/>
            </a:xfrm>
            <a:prstGeom prst="rect">
              <a:avLst/>
            </a:prstGeom>
          </p:spPr>
        </p:pic>
        <p:sp>
          <p:nvSpPr>
            <p:cNvPr id="83" name="object 65"/>
            <p:cNvSpPr/>
            <p:nvPr/>
          </p:nvSpPr>
          <p:spPr bwMode="auto">
            <a:xfrm>
              <a:off x="1938451" y="9595884"/>
              <a:ext cx="9678035" cy="660400"/>
            </a:xfrm>
            <a:custGeom>
              <a:avLst/>
              <a:gdLst/>
              <a:ahLst/>
              <a:cxnLst/>
              <a:rect l="l" t="t" r="r" b="b"/>
              <a:pathLst>
                <a:path w="9678035" h="660400" fill="norm" stroke="1" extrusionOk="0">
                  <a:moveTo>
                    <a:pt x="642315" y="330073"/>
                  </a:moveTo>
                  <a:lnTo>
                    <a:pt x="638848" y="282841"/>
                  </a:lnTo>
                  <a:lnTo>
                    <a:pt x="638835" y="282613"/>
                  </a:lnTo>
                  <a:lnTo>
                    <a:pt x="628726" y="237324"/>
                  </a:lnTo>
                  <a:lnTo>
                    <a:pt x="612470" y="194678"/>
                  </a:lnTo>
                  <a:lnTo>
                    <a:pt x="590575" y="155206"/>
                  </a:lnTo>
                  <a:lnTo>
                    <a:pt x="583920" y="146392"/>
                  </a:lnTo>
                  <a:lnTo>
                    <a:pt x="583920" y="330073"/>
                  </a:lnTo>
                  <a:lnTo>
                    <a:pt x="579691" y="377304"/>
                  </a:lnTo>
                  <a:lnTo>
                    <a:pt x="567486" y="421767"/>
                  </a:lnTo>
                  <a:lnTo>
                    <a:pt x="548043" y="462699"/>
                  </a:lnTo>
                  <a:lnTo>
                    <a:pt x="522122" y="499376"/>
                  </a:lnTo>
                  <a:lnTo>
                    <a:pt x="490448" y="531037"/>
                  </a:lnTo>
                  <a:lnTo>
                    <a:pt x="453783" y="556971"/>
                  </a:lnTo>
                  <a:lnTo>
                    <a:pt x="412838" y="576402"/>
                  </a:lnTo>
                  <a:lnTo>
                    <a:pt x="368388" y="588606"/>
                  </a:lnTo>
                  <a:lnTo>
                    <a:pt x="321157" y="592836"/>
                  </a:lnTo>
                  <a:lnTo>
                    <a:pt x="321157" y="505256"/>
                  </a:lnTo>
                  <a:lnTo>
                    <a:pt x="319455" y="488086"/>
                  </a:lnTo>
                  <a:lnTo>
                    <a:pt x="295503" y="443318"/>
                  </a:lnTo>
                  <a:lnTo>
                    <a:pt x="262763" y="423024"/>
                  </a:lnTo>
                  <a:lnTo>
                    <a:pt x="262763" y="497509"/>
                  </a:lnTo>
                  <a:lnTo>
                    <a:pt x="262763" y="585546"/>
                  </a:lnTo>
                  <a:lnTo>
                    <a:pt x="188531" y="556971"/>
                  </a:lnTo>
                  <a:lnTo>
                    <a:pt x="151866" y="531037"/>
                  </a:lnTo>
                  <a:lnTo>
                    <a:pt x="120192" y="499376"/>
                  </a:lnTo>
                  <a:lnTo>
                    <a:pt x="94272" y="462699"/>
                  </a:lnTo>
                  <a:lnTo>
                    <a:pt x="74841" y="421767"/>
                  </a:lnTo>
                  <a:lnTo>
                    <a:pt x="62687" y="377532"/>
                  </a:lnTo>
                  <a:lnTo>
                    <a:pt x="58394" y="330073"/>
                  </a:lnTo>
                  <a:lnTo>
                    <a:pt x="124523" y="330073"/>
                  </a:lnTo>
                  <a:lnTo>
                    <a:pt x="131953" y="333146"/>
                  </a:lnTo>
                  <a:lnTo>
                    <a:pt x="142900" y="344106"/>
                  </a:lnTo>
                  <a:lnTo>
                    <a:pt x="145973" y="351523"/>
                  </a:lnTo>
                  <a:lnTo>
                    <a:pt x="145973" y="388467"/>
                  </a:lnTo>
                  <a:lnTo>
                    <a:pt x="147675" y="405638"/>
                  </a:lnTo>
                  <a:lnTo>
                    <a:pt x="171627" y="450405"/>
                  </a:lnTo>
                  <a:lnTo>
                    <a:pt x="216395" y="474357"/>
                  </a:lnTo>
                  <a:lnTo>
                    <a:pt x="233565" y="476059"/>
                  </a:lnTo>
                  <a:lnTo>
                    <a:pt x="241312" y="476059"/>
                  </a:lnTo>
                  <a:lnTo>
                    <a:pt x="248742" y="479132"/>
                  </a:lnTo>
                  <a:lnTo>
                    <a:pt x="259689" y="490093"/>
                  </a:lnTo>
                  <a:lnTo>
                    <a:pt x="262763" y="497509"/>
                  </a:lnTo>
                  <a:lnTo>
                    <a:pt x="262763" y="423024"/>
                  </a:lnTo>
                  <a:lnTo>
                    <a:pt x="250736" y="419366"/>
                  </a:lnTo>
                  <a:lnTo>
                    <a:pt x="233565" y="417664"/>
                  </a:lnTo>
                  <a:lnTo>
                    <a:pt x="225831" y="417664"/>
                  </a:lnTo>
                  <a:lnTo>
                    <a:pt x="218389" y="414578"/>
                  </a:lnTo>
                  <a:lnTo>
                    <a:pt x="207454" y="403644"/>
                  </a:lnTo>
                  <a:lnTo>
                    <a:pt x="204368" y="396201"/>
                  </a:lnTo>
                  <a:lnTo>
                    <a:pt x="204368" y="359283"/>
                  </a:lnTo>
                  <a:lnTo>
                    <a:pt x="202679" y="342099"/>
                  </a:lnTo>
                  <a:lnTo>
                    <a:pt x="178714" y="297345"/>
                  </a:lnTo>
                  <a:lnTo>
                    <a:pt x="133946" y="273380"/>
                  </a:lnTo>
                  <a:lnTo>
                    <a:pt x="116789" y="271691"/>
                  </a:lnTo>
                  <a:lnTo>
                    <a:pt x="65697" y="271691"/>
                  </a:lnTo>
                  <a:lnTo>
                    <a:pt x="74841" y="238391"/>
                  </a:lnTo>
                  <a:lnTo>
                    <a:pt x="94272" y="197446"/>
                  </a:lnTo>
                  <a:lnTo>
                    <a:pt x="120192" y="160782"/>
                  </a:lnTo>
                  <a:lnTo>
                    <a:pt x="145986" y="134988"/>
                  </a:lnTo>
                  <a:lnTo>
                    <a:pt x="145986" y="158203"/>
                  </a:lnTo>
                  <a:lnTo>
                    <a:pt x="146545" y="161480"/>
                  </a:lnTo>
                  <a:lnTo>
                    <a:pt x="165582" y="197497"/>
                  </a:lnTo>
                  <a:lnTo>
                    <a:pt x="209283" y="232067"/>
                  </a:lnTo>
                  <a:lnTo>
                    <a:pt x="270916" y="242658"/>
                  </a:lnTo>
                  <a:lnTo>
                    <a:pt x="278091" y="245719"/>
                  </a:lnTo>
                  <a:lnTo>
                    <a:pt x="288886" y="256514"/>
                  </a:lnTo>
                  <a:lnTo>
                    <a:pt x="291960" y="263944"/>
                  </a:lnTo>
                  <a:lnTo>
                    <a:pt x="291960" y="271678"/>
                  </a:lnTo>
                  <a:lnTo>
                    <a:pt x="293662" y="288848"/>
                  </a:lnTo>
                  <a:lnTo>
                    <a:pt x="317614" y="333616"/>
                  </a:lnTo>
                  <a:lnTo>
                    <a:pt x="362381" y="357568"/>
                  </a:lnTo>
                  <a:lnTo>
                    <a:pt x="379552" y="359270"/>
                  </a:lnTo>
                  <a:lnTo>
                    <a:pt x="396722" y="357568"/>
                  </a:lnTo>
                  <a:lnTo>
                    <a:pt x="441490" y="333616"/>
                  </a:lnTo>
                  <a:lnTo>
                    <a:pt x="465442" y="288848"/>
                  </a:lnTo>
                  <a:lnTo>
                    <a:pt x="467144" y="271678"/>
                  </a:lnTo>
                  <a:lnTo>
                    <a:pt x="467144" y="263944"/>
                  </a:lnTo>
                  <a:lnTo>
                    <a:pt x="470217" y="256514"/>
                  </a:lnTo>
                  <a:lnTo>
                    <a:pt x="481164" y="245567"/>
                  </a:lnTo>
                  <a:lnTo>
                    <a:pt x="488594" y="242493"/>
                  </a:lnTo>
                  <a:lnTo>
                    <a:pt x="568604" y="242493"/>
                  </a:lnTo>
                  <a:lnTo>
                    <a:pt x="579628" y="282613"/>
                  </a:lnTo>
                  <a:lnTo>
                    <a:pt x="579691" y="282841"/>
                  </a:lnTo>
                  <a:lnTo>
                    <a:pt x="583920" y="330073"/>
                  </a:lnTo>
                  <a:lnTo>
                    <a:pt x="583920" y="146392"/>
                  </a:lnTo>
                  <a:lnTo>
                    <a:pt x="563537" y="119380"/>
                  </a:lnTo>
                  <a:lnTo>
                    <a:pt x="538594" y="94437"/>
                  </a:lnTo>
                  <a:lnTo>
                    <a:pt x="538594" y="184099"/>
                  </a:lnTo>
                  <a:lnTo>
                    <a:pt x="496328" y="184099"/>
                  </a:lnTo>
                  <a:lnTo>
                    <a:pt x="447738" y="198818"/>
                  </a:lnTo>
                  <a:lnTo>
                    <a:pt x="415417" y="238163"/>
                  </a:lnTo>
                  <a:lnTo>
                    <a:pt x="408749" y="271678"/>
                  </a:lnTo>
                  <a:lnTo>
                    <a:pt x="408749" y="279438"/>
                  </a:lnTo>
                  <a:lnTo>
                    <a:pt x="405676" y="286854"/>
                  </a:lnTo>
                  <a:lnTo>
                    <a:pt x="394716" y="297802"/>
                  </a:lnTo>
                  <a:lnTo>
                    <a:pt x="387299" y="300888"/>
                  </a:lnTo>
                  <a:lnTo>
                    <a:pt x="371817" y="300888"/>
                  </a:lnTo>
                  <a:lnTo>
                    <a:pt x="364388" y="297802"/>
                  </a:lnTo>
                  <a:lnTo>
                    <a:pt x="353441" y="286854"/>
                  </a:lnTo>
                  <a:lnTo>
                    <a:pt x="350354" y="279438"/>
                  </a:lnTo>
                  <a:lnTo>
                    <a:pt x="350354" y="271678"/>
                  </a:lnTo>
                  <a:lnTo>
                    <a:pt x="348653" y="254520"/>
                  </a:lnTo>
                  <a:lnTo>
                    <a:pt x="324700" y="209753"/>
                  </a:lnTo>
                  <a:lnTo>
                    <a:pt x="279933" y="185788"/>
                  </a:lnTo>
                  <a:lnTo>
                    <a:pt x="262763" y="184099"/>
                  </a:lnTo>
                  <a:lnTo>
                    <a:pt x="262763" y="213296"/>
                  </a:lnTo>
                  <a:lnTo>
                    <a:pt x="261112" y="184150"/>
                  </a:lnTo>
                  <a:lnTo>
                    <a:pt x="218846" y="169341"/>
                  </a:lnTo>
                  <a:lnTo>
                    <a:pt x="204368" y="149390"/>
                  </a:lnTo>
                  <a:lnTo>
                    <a:pt x="204368" y="96507"/>
                  </a:lnTo>
                  <a:lnTo>
                    <a:pt x="204203" y="95745"/>
                  </a:lnTo>
                  <a:lnTo>
                    <a:pt x="229476" y="83743"/>
                  </a:lnTo>
                  <a:lnTo>
                    <a:pt x="273926" y="71539"/>
                  </a:lnTo>
                  <a:lnTo>
                    <a:pt x="321157" y="67310"/>
                  </a:lnTo>
                  <a:lnTo>
                    <a:pt x="368388" y="71539"/>
                  </a:lnTo>
                  <a:lnTo>
                    <a:pt x="412838" y="83743"/>
                  </a:lnTo>
                  <a:lnTo>
                    <a:pt x="453783" y="103187"/>
                  </a:lnTo>
                  <a:lnTo>
                    <a:pt x="490448" y="129108"/>
                  </a:lnTo>
                  <a:lnTo>
                    <a:pt x="522122" y="160782"/>
                  </a:lnTo>
                  <a:lnTo>
                    <a:pt x="538594" y="184099"/>
                  </a:lnTo>
                  <a:lnTo>
                    <a:pt x="538594" y="94437"/>
                  </a:lnTo>
                  <a:lnTo>
                    <a:pt x="531863" y="87693"/>
                  </a:lnTo>
                  <a:lnTo>
                    <a:pt x="504837" y="67310"/>
                  </a:lnTo>
                  <a:lnTo>
                    <a:pt x="496036" y="60655"/>
                  </a:lnTo>
                  <a:lnTo>
                    <a:pt x="456552" y="38773"/>
                  </a:lnTo>
                  <a:lnTo>
                    <a:pt x="413918" y="22517"/>
                  </a:lnTo>
                  <a:lnTo>
                    <a:pt x="368617" y="12407"/>
                  </a:lnTo>
                  <a:lnTo>
                    <a:pt x="321157" y="8915"/>
                  </a:lnTo>
                  <a:lnTo>
                    <a:pt x="273697" y="12407"/>
                  </a:lnTo>
                  <a:lnTo>
                    <a:pt x="228396" y="22517"/>
                  </a:lnTo>
                  <a:lnTo>
                    <a:pt x="185762" y="38773"/>
                  </a:lnTo>
                  <a:lnTo>
                    <a:pt x="146278" y="60655"/>
                  </a:lnTo>
                  <a:lnTo>
                    <a:pt x="110451" y="87693"/>
                  </a:lnTo>
                  <a:lnTo>
                    <a:pt x="78778" y="119380"/>
                  </a:lnTo>
                  <a:lnTo>
                    <a:pt x="51739" y="155206"/>
                  </a:lnTo>
                  <a:lnTo>
                    <a:pt x="29845" y="194678"/>
                  </a:lnTo>
                  <a:lnTo>
                    <a:pt x="13601" y="237324"/>
                  </a:lnTo>
                  <a:lnTo>
                    <a:pt x="3479" y="282613"/>
                  </a:lnTo>
                  <a:lnTo>
                    <a:pt x="0" y="330073"/>
                  </a:lnTo>
                  <a:lnTo>
                    <a:pt x="3467" y="377304"/>
                  </a:lnTo>
                  <a:lnTo>
                    <a:pt x="3479" y="377532"/>
                  </a:lnTo>
                  <a:lnTo>
                    <a:pt x="13601" y="422821"/>
                  </a:lnTo>
                  <a:lnTo>
                    <a:pt x="29845" y="465467"/>
                  </a:lnTo>
                  <a:lnTo>
                    <a:pt x="51739" y="504939"/>
                  </a:lnTo>
                  <a:lnTo>
                    <a:pt x="78778" y="540778"/>
                  </a:lnTo>
                  <a:lnTo>
                    <a:pt x="110451" y="572452"/>
                  </a:lnTo>
                  <a:lnTo>
                    <a:pt x="146278" y="599490"/>
                  </a:lnTo>
                  <a:lnTo>
                    <a:pt x="185762" y="621372"/>
                  </a:lnTo>
                  <a:lnTo>
                    <a:pt x="228396" y="637628"/>
                  </a:lnTo>
                  <a:lnTo>
                    <a:pt x="273697" y="647738"/>
                  </a:lnTo>
                  <a:lnTo>
                    <a:pt x="279425" y="648169"/>
                  </a:lnTo>
                  <a:lnTo>
                    <a:pt x="280593" y="648944"/>
                  </a:lnTo>
                  <a:lnTo>
                    <a:pt x="291960" y="651230"/>
                  </a:lnTo>
                  <a:lnTo>
                    <a:pt x="299770" y="649668"/>
                  </a:lnTo>
                  <a:lnTo>
                    <a:pt x="321157" y="651230"/>
                  </a:lnTo>
                  <a:lnTo>
                    <a:pt x="368617" y="647738"/>
                  </a:lnTo>
                  <a:lnTo>
                    <a:pt x="413918" y="637628"/>
                  </a:lnTo>
                  <a:lnTo>
                    <a:pt x="456552" y="621372"/>
                  </a:lnTo>
                  <a:lnTo>
                    <a:pt x="496036" y="599490"/>
                  </a:lnTo>
                  <a:lnTo>
                    <a:pt x="504837" y="592836"/>
                  </a:lnTo>
                  <a:lnTo>
                    <a:pt x="531863" y="572452"/>
                  </a:lnTo>
                  <a:lnTo>
                    <a:pt x="563537" y="540778"/>
                  </a:lnTo>
                  <a:lnTo>
                    <a:pt x="590575" y="504939"/>
                  </a:lnTo>
                  <a:lnTo>
                    <a:pt x="612470" y="465467"/>
                  </a:lnTo>
                  <a:lnTo>
                    <a:pt x="628726" y="422821"/>
                  </a:lnTo>
                  <a:lnTo>
                    <a:pt x="638835" y="377532"/>
                  </a:lnTo>
                  <a:lnTo>
                    <a:pt x="642315" y="330073"/>
                  </a:lnTo>
                  <a:close/>
                </a:path>
                <a:path w="9678035" h="660400" fill="norm" stroke="1" extrusionOk="0">
                  <a:moveTo>
                    <a:pt x="8188020" y="311302"/>
                  </a:moveTo>
                  <a:lnTo>
                    <a:pt x="8185874" y="300316"/>
                  </a:lnTo>
                  <a:lnTo>
                    <a:pt x="8179460" y="290652"/>
                  </a:lnTo>
                  <a:lnTo>
                    <a:pt x="8169808" y="284238"/>
                  </a:lnTo>
                  <a:lnTo>
                    <a:pt x="8158823" y="282105"/>
                  </a:lnTo>
                  <a:lnTo>
                    <a:pt x="8147837" y="284238"/>
                  </a:lnTo>
                  <a:lnTo>
                    <a:pt x="8138173" y="290652"/>
                  </a:lnTo>
                  <a:lnTo>
                    <a:pt x="7869872" y="558965"/>
                  </a:lnTo>
                  <a:lnTo>
                    <a:pt x="7847622" y="577215"/>
                  </a:lnTo>
                  <a:lnTo>
                    <a:pt x="7822476" y="590626"/>
                  </a:lnTo>
                  <a:lnTo>
                    <a:pt x="7795209" y="598919"/>
                  </a:lnTo>
                  <a:lnTo>
                    <a:pt x="7766571" y="601751"/>
                  </a:lnTo>
                  <a:lnTo>
                    <a:pt x="7737945" y="598919"/>
                  </a:lnTo>
                  <a:lnTo>
                    <a:pt x="7685532" y="577215"/>
                  </a:lnTo>
                  <a:lnTo>
                    <a:pt x="7645044" y="536714"/>
                  </a:lnTo>
                  <a:lnTo>
                    <a:pt x="7623327" y="484301"/>
                  </a:lnTo>
                  <a:lnTo>
                    <a:pt x="7620495" y="455676"/>
                  </a:lnTo>
                  <a:lnTo>
                    <a:pt x="7623327" y="427037"/>
                  </a:lnTo>
                  <a:lnTo>
                    <a:pt x="7645044" y="374624"/>
                  </a:lnTo>
                  <a:lnTo>
                    <a:pt x="7931594" y="84074"/>
                  </a:lnTo>
                  <a:lnTo>
                    <a:pt x="7976400" y="60096"/>
                  </a:lnTo>
                  <a:lnTo>
                    <a:pt x="7993570" y="58394"/>
                  </a:lnTo>
                  <a:lnTo>
                    <a:pt x="8010753" y="60096"/>
                  </a:lnTo>
                  <a:lnTo>
                    <a:pt x="8055546" y="84074"/>
                  </a:lnTo>
                  <a:lnTo>
                    <a:pt x="8079524" y="128866"/>
                  </a:lnTo>
                  <a:lnTo>
                    <a:pt x="8081226" y="146050"/>
                  </a:lnTo>
                  <a:lnTo>
                    <a:pt x="8079524" y="163233"/>
                  </a:lnTo>
                  <a:lnTo>
                    <a:pt x="8055546" y="208026"/>
                  </a:lnTo>
                  <a:lnTo>
                    <a:pt x="7781468" y="481825"/>
                  </a:lnTo>
                  <a:lnTo>
                    <a:pt x="7740142" y="470865"/>
                  </a:lnTo>
                  <a:lnTo>
                    <a:pt x="7993481" y="187439"/>
                  </a:lnTo>
                  <a:lnTo>
                    <a:pt x="7999895" y="177787"/>
                  </a:lnTo>
                  <a:lnTo>
                    <a:pt x="7983842" y="139725"/>
                  </a:lnTo>
                  <a:lnTo>
                    <a:pt x="7704328" y="393712"/>
                  </a:lnTo>
                  <a:lnTo>
                    <a:pt x="7680363" y="438505"/>
                  </a:lnTo>
                  <a:lnTo>
                    <a:pt x="7685329" y="489204"/>
                  </a:lnTo>
                  <a:lnTo>
                    <a:pt x="7717676" y="528574"/>
                  </a:lnTo>
                  <a:lnTo>
                    <a:pt x="7766278" y="543293"/>
                  </a:lnTo>
                  <a:lnTo>
                    <a:pt x="7814894" y="528574"/>
                  </a:lnTo>
                  <a:lnTo>
                    <a:pt x="8096834" y="249326"/>
                  </a:lnTo>
                  <a:lnTo>
                    <a:pt x="8128508" y="201942"/>
                  </a:lnTo>
                  <a:lnTo>
                    <a:pt x="8139620" y="146050"/>
                  </a:lnTo>
                  <a:lnTo>
                    <a:pt x="8128508" y="90157"/>
                  </a:lnTo>
                  <a:lnTo>
                    <a:pt x="8096834" y="42786"/>
                  </a:lnTo>
                  <a:lnTo>
                    <a:pt x="8049463" y="11125"/>
                  </a:lnTo>
                  <a:lnTo>
                    <a:pt x="7993570" y="0"/>
                  </a:lnTo>
                  <a:lnTo>
                    <a:pt x="7964945" y="2832"/>
                  </a:lnTo>
                  <a:lnTo>
                    <a:pt x="7912544" y="24549"/>
                  </a:lnTo>
                  <a:lnTo>
                    <a:pt x="7621994" y="311086"/>
                  </a:lnTo>
                  <a:lnTo>
                    <a:pt x="7596454" y="342226"/>
                  </a:lnTo>
                  <a:lnTo>
                    <a:pt x="7577671" y="377431"/>
                  </a:lnTo>
                  <a:lnTo>
                    <a:pt x="7566063" y="415594"/>
                  </a:lnTo>
                  <a:lnTo>
                    <a:pt x="7562101" y="455676"/>
                  </a:lnTo>
                  <a:lnTo>
                    <a:pt x="7566063" y="495744"/>
                  </a:lnTo>
                  <a:lnTo>
                    <a:pt x="7577671" y="533920"/>
                  </a:lnTo>
                  <a:lnTo>
                    <a:pt x="7596454" y="569112"/>
                  </a:lnTo>
                  <a:lnTo>
                    <a:pt x="7621994" y="600252"/>
                  </a:lnTo>
                  <a:lnTo>
                    <a:pt x="7653134" y="625792"/>
                  </a:lnTo>
                  <a:lnTo>
                    <a:pt x="7688326" y="644575"/>
                  </a:lnTo>
                  <a:lnTo>
                    <a:pt x="7726502" y="656183"/>
                  </a:lnTo>
                  <a:lnTo>
                    <a:pt x="7766571" y="660146"/>
                  </a:lnTo>
                  <a:lnTo>
                    <a:pt x="7806652" y="656183"/>
                  </a:lnTo>
                  <a:lnTo>
                    <a:pt x="7844828" y="644575"/>
                  </a:lnTo>
                  <a:lnTo>
                    <a:pt x="7880020" y="625792"/>
                  </a:lnTo>
                  <a:lnTo>
                    <a:pt x="7911160" y="600252"/>
                  </a:lnTo>
                  <a:lnTo>
                    <a:pt x="8179460" y="331952"/>
                  </a:lnTo>
                  <a:lnTo>
                    <a:pt x="8185874" y="322287"/>
                  </a:lnTo>
                  <a:lnTo>
                    <a:pt x="8188020" y="311302"/>
                  </a:lnTo>
                  <a:close/>
                </a:path>
                <a:path w="9678035" h="660400" fill="norm" stroke="1" extrusionOk="0">
                  <a:moveTo>
                    <a:pt x="9677806" y="58737"/>
                  </a:moveTo>
                  <a:lnTo>
                    <a:pt x="9650158" y="38150"/>
                  </a:lnTo>
                  <a:lnTo>
                    <a:pt x="9643808" y="38519"/>
                  </a:lnTo>
                  <a:lnTo>
                    <a:pt x="9293454" y="96913"/>
                  </a:lnTo>
                  <a:lnTo>
                    <a:pt x="9269057" y="125704"/>
                  </a:lnTo>
                  <a:lnTo>
                    <a:pt x="9269057" y="505256"/>
                  </a:lnTo>
                  <a:lnTo>
                    <a:pt x="9271356" y="516623"/>
                  </a:lnTo>
                  <a:lnTo>
                    <a:pt x="9277604" y="525907"/>
                  </a:lnTo>
                  <a:lnTo>
                    <a:pt x="9286888" y="532155"/>
                  </a:lnTo>
                  <a:lnTo>
                    <a:pt x="9298254" y="534454"/>
                  </a:lnTo>
                  <a:lnTo>
                    <a:pt x="9309621" y="532155"/>
                  </a:lnTo>
                  <a:lnTo>
                    <a:pt x="9318892" y="525907"/>
                  </a:lnTo>
                  <a:lnTo>
                    <a:pt x="9325153" y="516623"/>
                  </a:lnTo>
                  <a:lnTo>
                    <a:pt x="9327439" y="505256"/>
                  </a:lnTo>
                  <a:lnTo>
                    <a:pt x="9327439" y="150431"/>
                  </a:lnTo>
                  <a:lnTo>
                    <a:pt x="9619399" y="101777"/>
                  </a:lnTo>
                  <a:lnTo>
                    <a:pt x="9619399" y="446862"/>
                  </a:lnTo>
                  <a:lnTo>
                    <a:pt x="9621698" y="458228"/>
                  </a:lnTo>
                  <a:lnTo>
                    <a:pt x="9627959" y="467512"/>
                  </a:lnTo>
                  <a:lnTo>
                    <a:pt x="9637243" y="473760"/>
                  </a:lnTo>
                  <a:lnTo>
                    <a:pt x="9648609" y="476059"/>
                  </a:lnTo>
                  <a:lnTo>
                    <a:pt x="9659976" y="473760"/>
                  </a:lnTo>
                  <a:lnTo>
                    <a:pt x="9669247" y="467512"/>
                  </a:lnTo>
                  <a:lnTo>
                    <a:pt x="9675508" y="458228"/>
                  </a:lnTo>
                  <a:lnTo>
                    <a:pt x="9677806" y="446862"/>
                  </a:lnTo>
                  <a:lnTo>
                    <a:pt x="9677806" y="587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84" name="object 66"/>
            <p:cNvPicPr/>
            <p:nvPr/>
          </p:nvPicPr>
          <p:blipFill>
            <a:blip r:embed="rId23"/>
            <a:stretch/>
          </p:blipFill>
          <p:spPr bwMode="auto">
            <a:xfrm>
              <a:off x="11032335" y="9984343"/>
              <a:ext cx="233574" cy="233563"/>
            </a:xfrm>
            <a:prstGeom prst="rect">
              <a:avLst/>
            </a:prstGeom>
          </p:spPr>
        </p:pic>
        <p:pic>
          <p:nvPicPr>
            <p:cNvPr id="85" name="object 67"/>
            <p:cNvPicPr/>
            <p:nvPr/>
          </p:nvPicPr>
          <p:blipFill>
            <a:blip r:embed="rId23"/>
            <a:stretch/>
          </p:blipFill>
          <p:spPr bwMode="auto">
            <a:xfrm>
              <a:off x="11382692" y="9925958"/>
              <a:ext cx="233574" cy="233563"/>
            </a:xfrm>
            <a:prstGeom prst="rect">
              <a:avLst/>
            </a:prstGeom>
          </p:spPr>
        </p:pic>
        <p:sp>
          <p:nvSpPr>
            <p:cNvPr id="86" name="object 68"/>
            <p:cNvSpPr/>
            <p:nvPr/>
          </p:nvSpPr>
          <p:spPr bwMode="auto">
            <a:xfrm>
              <a:off x="8010778" y="9633991"/>
              <a:ext cx="584200" cy="584200"/>
            </a:xfrm>
            <a:custGeom>
              <a:avLst/>
              <a:gdLst/>
              <a:ahLst/>
              <a:cxnLst/>
              <a:rect l="l" t="t" r="r" b="b"/>
              <a:pathLst>
                <a:path w="584200" h="584200" fill="norm" stroke="1" extrusionOk="0">
                  <a:moveTo>
                    <a:pt x="496330" y="0"/>
                  </a:moveTo>
                  <a:lnTo>
                    <a:pt x="87588" y="0"/>
                  </a:lnTo>
                  <a:lnTo>
                    <a:pt x="53494" y="6882"/>
                  </a:lnTo>
                  <a:lnTo>
                    <a:pt x="25653" y="25653"/>
                  </a:lnTo>
                  <a:lnTo>
                    <a:pt x="6882" y="53494"/>
                  </a:lnTo>
                  <a:lnTo>
                    <a:pt x="0" y="87588"/>
                  </a:lnTo>
                  <a:lnTo>
                    <a:pt x="0" y="496330"/>
                  </a:lnTo>
                  <a:lnTo>
                    <a:pt x="6882" y="530424"/>
                  </a:lnTo>
                  <a:lnTo>
                    <a:pt x="25653" y="558265"/>
                  </a:lnTo>
                  <a:lnTo>
                    <a:pt x="53494" y="577036"/>
                  </a:lnTo>
                  <a:lnTo>
                    <a:pt x="87588" y="583919"/>
                  </a:lnTo>
                  <a:lnTo>
                    <a:pt x="496330" y="583919"/>
                  </a:lnTo>
                  <a:lnTo>
                    <a:pt x="530424" y="577036"/>
                  </a:lnTo>
                  <a:lnTo>
                    <a:pt x="558265" y="558265"/>
                  </a:lnTo>
                  <a:lnTo>
                    <a:pt x="577036" y="530424"/>
                  </a:lnTo>
                  <a:lnTo>
                    <a:pt x="578023" y="525533"/>
                  </a:lnTo>
                  <a:lnTo>
                    <a:pt x="87588" y="525533"/>
                  </a:lnTo>
                  <a:lnTo>
                    <a:pt x="76224" y="523238"/>
                  </a:lnTo>
                  <a:lnTo>
                    <a:pt x="66945" y="516979"/>
                  </a:lnTo>
                  <a:lnTo>
                    <a:pt x="60689" y="507696"/>
                  </a:lnTo>
                  <a:lnTo>
                    <a:pt x="58396" y="496330"/>
                  </a:lnTo>
                  <a:lnTo>
                    <a:pt x="58396" y="87588"/>
                  </a:lnTo>
                  <a:lnTo>
                    <a:pt x="60689" y="76224"/>
                  </a:lnTo>
                  <a:lnTo>
                    <a:pt x="66945" y="66945"/>
                  </a:lnTo>
                  <a:lnTo>
                    <a:pt x="76224" y="60689"/>
                  </a:lnTo>
                  <a:lnTo>
                    <a:pt x="87588" y="58396"/>
                  </a:lnTo>
                  <a:lnTo>
                    <a:pt x="578025" y="58396"/>
                  </a:lnTo>
                  <a:lnTo>
                    <a:pt x="577036" y="53494"/>
                  </a:lnTo>
                  <a:lnTo>
                    <a:pt x="558265" y="25653"/>
                  </a:lnTo>
                  <a:lnTo>
                    <a:pt x="530424" y="6882"/>
                  </a:lnTo>
                  <a:lnTo>
                    <a:pt x="496330" y="0"/>
                  </a:lnTo>
                  <a:close/>
                </a:path>
                <a:path w="584200" h="584200" fill="norm" stroke="1" extrusionOk="0">
                  <a:moveTo>
                    <a:pt x="578025" y="58396"/>
                  </a:moveTo>
                  <a:lnTo>
                    <a:pt x="496330" y="58396"/>
                  </a:lnTo>
                  <a:lnTo>
                    <a:pt x="507696" y="60689"/>
                  </a:lnTo>
                  <a:lnTo>
                    <a:pt x="516979" y="66945"/>
                  </a:lnTo>
                  <a:lnTo>
                    <a:pt x="523238" y="76224"/>
                  </a:lnTo>
                  <a:lnTo>
                    <a:pt x="525533" y="87588"/>
                  </a:lnTo>
                  <a:lnTo>
                    <a:pt x="525533" y="496330"/>
                  </a:lnTo>
                  <a:lnTo>
                    <a:pt x="523238" y="507696"/>
                  </a:lnTo>
                  <a:lnTo>
                    <a:pt x="516979" y="516979"/>
                  </a:lnTo>
                  <a:lnTo>
                    <a:pt x="507696" y="523238"/>
                  </a:lnTo>
                  <a:lnTo>
                    <a:pt x="496330" y="525533"/>
                  </a:lnTo>
                  <a:lnTo>
                    <a:pt x="578023" y="525533"/>
                  </a:lnTo>
                  <a:lnTo>
                    <a:pt x="583919" y="496330"/>
                  </a:lnTo>
                  <a:lnTo>
                    <a:pt x="583919" y="87588"/>
                  </a:lnTo>
                  <a:lnTo>
                    <a:pt x="578025" y="583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87" name="object 69"/>
            <p:cNvPicPr/>
            <p:nvPr/>
          </p:nvPicPr>
          <p:blipFill>
            <a:blip r:embed="rId24"/>
            <a:stretch/>
          </p:blipFill>
          <p:spPr bwMode="auto">
            <a:xfrm>
              <a:off x="8127565" y="9750772"/>
              <a:ext cx="145985" cy="145985"/>
            </a:xfrm>
            <a:prstGeom prst="rect">
              <a:avLst/>
            </a:prstGeom>
          </p:spPr>
        </p:pic>
        <p:sp>
          <p:nvSpPr>
            <p:cNvPr id="88" name="object 70"/>
            <p:cNvSpPr/>
            <p:nvPr/>
          </p:nvSpPr>
          <p:spPr bwMode="auto">
            <a:xfrm>
              <a:off x="8069172" y="9838362"/>
              <a:ext cx="525780" cy="379730"/>
            </a:xfrm>
            <a:custGeom>
              <a:avLst/>
              <a:gdLst/>
              <a:ahLst/>
              <a:cxnLst/>
              <a:rect l="l" t="t" r="r" b="b"/>
              <a:pathLst>
                <a:path w="525779" h="379729" fill="norm" stroke="1" extrusionOk="0">
                  <a:moveTo>
                    <a:pt x="350347" y="0"/>
                  </a:moveTo>
                  <a:lnTo>
                    <a:pt x="8552" y="329715"/>
                  </a:lnTo>
                  <a:lnTo>
                    <a:pt x="0" y="350358"/>
                  </a:lnTo>
                  <a:lnTo>
                    <a:pt x="2138" y="361343"/>
                  </a:lnTo>
                  <a:lnTo>
                    <a:pt x="8552" y="371001"/>
                  </a:lnTo>
                  <a:lnTo>
                    <a:pt x="18205" y="377415"/>
                  </a:lnTo>
                  <a:lnTo>
                    <a:pt x="29191" y="379553"/>
                  </a:lnTo>
                  <a:lnTo>
                    <a:pt x="40179" y="377415"/>
                  </a:lnTo>
                  <a:lnTo>
                    <a:pt x="49838" y="371001"/>
                  </a:lnTo>
                  <a:lnTo>
                    <a:pt x="350353" y="70487"/>
                  </a:lnTo>
                  <a:lnTo>
                    <a:pt x="475689" y="195823"/>
                  </a:lnTo>
                  <a:lnTo>
                    <a:pt x="485347" y="202237"/>
                  </a:lnTo>
                  <a:lnTo>
                    <a:pt x="496333" y="204375"/>
                  </a:lnTo>
                  <a:lnTo>
                    <a:pt x="507318" y="202237"/>
                  </a:lnTo>
                  <a:lnTo>
                    <a:pt x="516976" y="195823"/>
                  </a:lnTo>
                  <a:lnTo>
                    <a:pt x="523390" y="186164"/>
                  </a:lnTo>
                  <a:lnTo>
                    <a:pt x="525528" y="175176"/>
                  </a:lnTo>
                  <a:lnTo>
                    <a:pt x="523390" y="164190"/>
                  </a:lnTo>
                  <a:lnTo>
                    <a:pt x="516976" y="154537"/>
                  </a:lnTo>
                  <a:lnTo>
                    <a:pt x="370991" y="8552"/>
                  </a:lnTo>
                  <a:lnTo>
                    <a:pt x="361333" y="2138"/>
                  </a:lnTo>
                  <a:lnTo>
                    <a:pt x="3503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aphicFrame>
        <p:nvGraphicFramePr>
          <p:cNvPr id="9" name="Таблица 8"/>
          <p:cNvGraphicFramePr>
            <a:graphicFrameLocks xmlns:a="http://schemas.openxmlformats.org/drawingml/2006/main" noGrp="1"/>
          </p:cNvGraphicFramePr>
          <p:nvPr/>
        </p:nvGraphicFramePr>
        <p:xfrm>
          <a:off x="825707" y="4154891"/>
          <a:ext cx="11111997" cy="5989844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{00A15C55-8517-42AA-B614-E9B94910E393}</a:tableStyleId>
              </a:tblPr>
              <a:tblGrid>
                <a:gridCol w="3703999"/>
                <a:gridCol w="3703999"/>
                <a:gridCol w="3703999"/>
              </a:tblGrid>
              <a:tr h="966384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800"/>
                        <a:t>ФИО ЭКСПЕРТА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800"/>
                        <a:t>ЭКСПЕРТНОЕ ЗАКЛЮЧЕНИЕ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800"/>
                        <a:t>ССЫЛКА НА ПРОФИЛЬ В ЭКСПЕРТС НТИ</a:t>
                      </a:r>
                      <a:endParaRPr/>
                    </a:p>
                  </a:txBody>
                  <a:tcPr/>
                </a:tc>
              </a:tr>
              <a:tr h="1004692"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</a:tr>
              <a:tr h="1004692"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</a:tr>
              <a:tr h="1004692"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</a:tr>
              <a:tr h="1004692"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</a:tr>
              <a:tr h="1004692"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2060"/>
                </a:solidFill>
              </a:rPr>
              <a:t>Встреча с куратором №3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12114814" y="963"/>
            <a:ext cx="7989570" cy="11306810"/>
            <a:chOff x="12114814" y="963"/>
            <a:chExt cx="7989570" cy="11306810"/>
          </a:xfrm>
        </p:grpSpPr>
        <p:sp>
          <p:nvSpPr>
            <p:cNvPr id="3" name="object 3"/>
            <p:cNvSpPr/>
            <p:nvPr/>
          </p:nvSpPr>
          <p:spPr bwMode="auto">
            <a:xfrm>
              <a:off x="12114814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12114814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fill="norm" stroke="1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2114814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2114814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14112145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14112145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fill="norm" stroke="1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14112138" y="5653335"/>
              <a:ext cx="3994785" cy="5654675"/>
            </a:xfrm>
            <a:custGeom>
              <a:avLst/>
              <a:gdLst/>
              <a:ahLst/>
              <a:cxnLst/>
              <a:rect l="l" t="t" r="r" b="b"/>
              <a:pathLst>
                <a:path w="3994784" h="5654675" fill="norm" stroke="1" extrusionOk="0">
                  <a:moveTo>
                    <a:pt x="3994632" y="2826156"/>
                  </a:moveTo>
                  <a:lnTo>
                    <a:pt x="1997329" y="2826156"/>
                  </a:lnTo>
                  <a:lnTo>
                    <a:pt x="1997329" y="0"/>
                  </a:lnTo>
                  <a:lnTo>
                    <a:pt x="0" y="0"/>
                  </a:lnTo>
                  <a:lnTo>
                    <a:pt x="0" y="2828099"/>
                  </a:lnTo>
                  <a:lnTo>
                    <a:pt x="1997316" y="2828099"/>
                  </a:lnTo>
                  <a:lnTo>
                    <a:pt x="1997316" y="5654268"/>
                  </a:lnTo>
                  <a:lnTo>
                    <a:pt x="3994632" y="5654268"/>
                  </a:lnTo>
                  <a:lnTo>
                    <a:pt x="3994632" y="2826156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4112145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1" name="object 11"/>
            <p:cNvSpPr/>
            <p:nvPr/>
          </p:nvSpPr>
          <p:spPr bwMode="auto">
            <a:xfrm>
              <a:off x="16109455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2" name="object 12"/>
            <p:cNvSpPr/>
            <p:nvPr/>
          </p:nvSpPr>
          <p:spPr bwMode="auto">
            <a:xfrm>
              <a:off x="16109455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fill="norm" stroke="1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6109455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4" name="object 14"/>
            <p:cNvSpPr/>
            <p:nvPr/>
          </p:nvSpPr>
          <p:spPr bwMode="auto">
            <a:xfrm>
              <a:off x="18106778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5" name="object 15"/>
            <p:cNvSpPr/>
            <p:nvPr/>
          </p:nvSpPr>
          <p:spPr bwMode="auto">
            <a:xfrm>
              <a:off x="18106778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fill="norm" stroke="1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86"/>
                  </a:lnTo>
                  <a:lnTo>
                    <a:pt x="1997321" y="2826186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18106778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18106778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8" name="object 18"/>
          <p:cNvSpPr txBox="1"/>
          <p:nvPr/>
        </p:nvSpPr>
        <p:spPr bwMode="auto">
          <a:xfrm>
            <a:off x="457025" y="2382253"/>
            <a:ext cx="11582482" cy="3350463"/>
          </a:xfrm>
          <a:prstGeom prst="rect">
            <a:avLst/>
          </a:prstGeom>
        </p:spPr>
        <p:txBody>
          <a:bodyPr vert="horz" wrap="square" lIns="36000" tIns="53974" rIns="36000" bIns="36000" rtlCol="0">
            <a:spAutoFit/>
          </a:bodyPr>
          <a:lstStyle/>
          <a:p>
            <a:pPr marL="12700" marR="5080">
              <a:lnSpc>
                <a:spcPts val="6509"/>
              </a:lnSpc>
              <a:spcBef>
                <a:spcPts val="425"/>
              </a:spcBef>
              <a:defRPr/>
            </a:pPr>
            <a:r>
              <a:rPr lang="ru-RU" sz="5600" b="1" spc="-10">
                <a:solidFill>
                  <a:srgbClr val="8F00FF"/>
                </a:solidFill>
                <a:latin typeface="Trebuchet MS"/>
                <a:cs typeface="Trebuchet MS"/>
              </a:rPr>
              <a:t>Название проекта</a:t>
            </a:r>
            <a:endParaRPr/>
          </a:p>
          <a:p>
            <a:pPr marL="12700" marR="5080">
              <a:lnSpc>
                <a:spcPts val="6509"/>
              </a:lnSpc>
              <a:spcBef>
                <a:spcPts val="425"/>
              </a:spcBef>
              <a:defRPr/>
            </a:pPr>
            <a:r>
              <a:rPr lang="ru-RU" sz="4400" i="1" spc="-10">
                <a:solidFill>
                  <a:srgbClr val="8F00FF"/>
                </a:solidFill>
                <a:latin typeface="Trebuchet MS"/>
                <a:cs typeface="Trebuchet MS"/>
              </a:rPr>
              <a:t>(Как в системе </a:t>
            </a:r>
            <a:r>
              <a:rPr lang="en-US" sz="4400" i="1" spc="-10">
                <a:solidFill>
                  <a:srgbClr val="8F00FF"/>
                </a:solidFill>
                <a:latin typeface="Trebuchet MS"/>
                <a:cs typeface="Trebuchet MS"/>
              </a:rPr>
              <a:t>Project)</a:t>
            </a:r>
            <a:br>
              <a:rPr lang="en-US" sz="3600" i="1" spc="-10">
                <a:solidFill>
                  <a:srgbClr val="8F00FF"/>
                </a:solidFill>
                <a:latin typeface="Trebuchet MS"/>
                <a:cs typeface="Trebuchet MS"/>
              </a:rPr>
            </a:br>
            <a:r>
              <a:rPr lang="ru-RU" sz="2800" b="1" i="1" spc="-10">
                <a:solidFill>
                  <a:srgbClr val="8F00FF"/>
                </a:solidFill>
                <a:latin typeface="Trebuchet MS"/>
                <a:cs typeface="Trebuchet MS"/>
              </a:rPr>
              <a:t>Пример: </a:t>
            </a:r>
            <a:r>
              <a:rPr lang="ru-RU" sz="2800" i="1" spc="-10">
                <a:solidFill>
                  <a:srgbClr val="8F00FF"/>
                </a:solidFill>
                <a:latin typeface="Trebuchet MS"/>
                <a:cs typeface="Trebuchet MS"/>
              </a:rPr>
              <a:t>«Ромашка» – карманный </a:t>
            </a:r>
            <a:r>
              <a:rPr lang="en-US" sz="2800" i="1" spc="-10">
                <a:solidFill>
                  <a:srgbClr val="8F00FF"/>
                </a:solidFill>
                <a:latin typeface="Trebuchet MS"/>
                <a:cs typeface="Trebuchet MS"/>
              </a:rPr>
              <a:t>AI-</a:t>
            </a:r>
            <a:r>
              <a:rPr lang="ru-RU" sz="2800" i="1" spc="-10">
                <a:solidFill>
                  <a:srgbClr val="8F00FF"/>
                </a:solidFill>
                <a:latin typeface="Trebuchet MS"/>
                <a:cs typeface="Trebuchet MS"/>
              </a:rPr>
              <a:t>ассистент для оценки доступности городской среды для маломобильных граждан)</a:t>
            </a:r>
            <a:endParaRPr sz="4400" i="1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 bwMode="auto">
          <a:xfrm>
            <a:off x="539241" y="7067470"/>
            <a:ext cx="11424960" cy="4004746"/>
          </a:xfrm>
          <a:prstGeom prst="rect">
            <a:avLst/>
          </a:prstGeom>
        </p:spPr>
        <p:txBody>
          <a:bodyPr vert="horz" wrap="square" lIns="36000" tIns="13335" rIns="36000" bIns="3600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2800" b="1" spc="-10">
                <a:latin typeface="Microsoft Sans Serif"/>
                <a:cs typeface="Microsoft Sans Serif"/>
              </a:rPr>
              <a:t>ФИО участников команды:</a:t>
            </a:r>
            <a:endParaRPr/>
          </a:p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2800" spc="-10">
                <a:latin typeface="Microsoft Sans Serif"/>
                <a:cs typeface="Microsoft Sans Serif"/>
              </a:rPr>
              <a:t>1.</a:t>
            </a:r>
            <a:endParaRPr/>
          </a:p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2800" spc="-10">
                <a:latin typeface="Microsoft Sans Serif"/>
                <a:cs typeface="Microsoft Sans Serif"/>
              </a:rPr>
              <a:t>2.</a:t>
            </a:r>
            <a:endParaRPr/>
          </a:p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2800" spc="-10">
                <a:latin typeface="Microsoft Sans Serif"/>
                <a:cs typeface="Microsoft Sans Serif"/>
              </a:rPr>
              <a:t>3.</a:t>
            </a:r>
            <a:endParaRPr/>
          </a:p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2800" spc="-10">
                <a:latin typeface="Microsoft Sans Serif"/>
                <a:cs typeface="Microsoft Sans Serif"/>
              </a:rPr>
              <a:t>4.</a:t>
            </a:r>
            <a:endParaRPr/>
          </a:p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2800" spc="-10">
                <a:latin typeface="Microsoft Sans Serif"/>
                <a:cs typeface="Microsoft Sans Serif"/>
              </a:rPr>
              <a:t>5.</a:t>
            </a:r>
            <a:endParaRPr/>
          </a:p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br>
              <a:rPr lang="ru-RU" sz="2800" spc="-10">
                <a:latin typeface="Microsoft Sans Serif"/>
                <a:cs typeface="Microsoft Sans Serif"/>
              </a:rPr>
            </a:br>
            <a:r>
              <a:rPr lang="ru-RU" sz="2800" b="1" spc="-10">
                <a:latin typeface="Microsoft Sans Serif"/>
                <a:cs typeface="Microsoft Sans Serif"/>
              </a:rPr>
              <a:t>№ команды:</a:t>
            </a:r>
            <a:br>
              <a:rPr lang="ru-RU" sz="2800" b="1" spc="-10">
                <a:latin typeface="Microsoft Sans Serif"/>
                <a:cs typeface="Microsoft Sans Serif"/>
              </a:rPr>
            </a:br>
            <a:r>
              <a:rPr lang="ru-RU" sz="2800" b="1" spc="-10">
                <a:latin typeface="Microsoft Sans Serif"/>
                <a:cs typeface="Microsoft Sans Serif"/>
              </a:rPr>
              <a:t>Контакты команды:</a:t>
            </a:r>
            <a:endParaRPr sz="2800" b="1">
              <a:latin typeface="Microsoft Sans Serif"/>
              <a:cs typeface="Microsoft Sans Serif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/>
          <a:stretch/>
        </p:blipFill>
        <p:spPr bwMode="auto">
          <a:xfrm>
            <a:off x="8892324" y="384616"/>
            <a:ext cx="2095668" cy="1743272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 bwMode="auto">
          <a:xfrm>
            <a:off x="1993961" y="1077625"/>
            <a:ext cx="1685925" cy="146685"/>
            <a:chOff x="1993961" y="1077625"/>
            <a:chExt cx="1685925" cy="146685"/>
          </a:xfrm>
        </p:grpSpPr>
        <p:pic>
          <p:nvPicPr>
            <p:cNvPr id="22" name="object 22"/>
            <p:cNvPicPr/>
            <p:nvPr/>
          </p:nvPicPr>
          <p:blipFill>
            <a:blip r:embed="rId3"/>
            <a:stretch/>
          </p:blipFill>
          <p:spPr bwMode="auto">
            <a:xfrm>
              <a:off x="1993961" y="1080241"/>
              <a:ext cx="141158" cy="14127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/>
            <a:stretch/>
          </p:blipFill>
          <p:spPr bwMode="auto">
            <a:xfrm>
              <a:off x="2172266" y="1080241"/>
              <a:ext cx="123765" cy="14127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 bwMode="auto">
            <a:xfrm>
              <a:off x="2333193" y="1080547"/>
              <a:ext cx="122555" cy="140970"/>
            </a:xfrm>
            <a:custGeom>
              <a:avLst/>
              <a:gdLst/>
              <a:ahLst/>
              <a:cxnLst/>
              <a:rect l="l" t="t" r="r" b="b"/>
              <a:pathLst>
                <a:path w="122555" h="140969" fill="norm" stroke="1" extrusionOk="0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37" y="55880"/>
                  </a:lnTo>
                  <a:lnTo>
                    <a:pt x="23037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37" y="140970"/>
                  </a:lnTo>
                  <a:lnTo>
                    <a:pt x="23037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/>
            <a:stretch/>
          </p:blipFill>
          <p:spPr bwMode="auto">
            <a:xfrm>
              <a:off x="2486063" y="1077625"/>
              <a:ext cx="149744" cy="14650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/>
            <a:stretch/>
          </p:blipFill>
          <p:spPr bwMode="auto">
            <a:xfrm>
              <a:off x="2666031" y="1080238"/>
              <a:ext cx="115807" cy="14127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/>
            <a:stretch/>
          </p:blipFill>
          <p:spPr bwMode="auto">
            <a:xfrm>
              <a:off x="2809796" y="1080244"/>
              <a:ext cx="112048" cy="14127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 bwMode="auto">
            <a:xfrm>
              <a:off x="2948038" y="1080547"/>
              <a:ext cx="122555" cy="140970"/>
            </a:xfrm>
            <a:custGeom>
              <a:avLst/>
              <a:gdLst/>
              <a:ahLst/>
              <a:cxnLst/>
              <a:rect l="l" t="t" r="r" b="b"/>
              <a:pathLst>
                <a:path w="122555" h="140969" fill="norm" stroke="1" extrusionOk="0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50" y="55880"/>
                  </a:lnTo>
                  <a:lnTo>
                    <a:pt x="23050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50" y="140970"/>
                  </a:lnTo>
                  <a:lnTo>
                    <a:pt x="23050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8"/>
            <a:stretch/>
          </p:blipFill>
          <p:spPr bwMode="auto">
            <a:xfrm>
              <a:off x="3094990" y="1079439"/>
              <a:ext cx="291047" cy="14469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/>
            <a:stretch/>
          </p:blipFill>
          <p:spPr bwMode="auto">
            <a:xfrm>
              <a:off x="3409954" y="1080241"/>
              <a:ext cx="123555" cy="14127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4"/>
            <a:stretch/>
          </p:blipFill>
          <p:spPr bwMode="auto">
            <a:xfrm>
              <a:off x="3556072" y="1080241"/>
              <a:ext cx="123765" cy="141273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 bwMode="auto">
          <a:xfrm>
            <a:off x="1993961" y="1321274"/>
            <a:ext cx="883919" cy="146685"/>
            <a:chOff x="1993961" y="1321274"/>
            <a:chExt cx="883919" cy="146685"/>
          </a:xfrm>
        </p:grpSpPr>
        <p:pic>
          <p:nvPicPr>
            <p:cNvPr id="33" name="object 33"/>
            <p:cNvPicPr/>
            <p:nvPr/>
          </p:nvPicPr>
          <p:blipFill>
            <a:blip r:embed="rId10"/>
            <a:stretch/>
          </p:blipFill>
          <p:spPr bwMode="auto">
            <a:xfrm>
              <a:off x="1993961" y="1323903"/>
              <a:ext cx="112048" cy="14127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1"/>
            <a:stretch/>
          </p:blipFill>
          <p:spPr bwMode="auto">
            <a:xfrm>
              <a:off x="2128352" y="1321284"/>
              <a:ext cx="149744" cy="14650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2"/>
            <a:stretch/>
          </p:blipFill>
          <p:spPr bwMode="auto">
            <a:xfrm>
              <a:off x="2303991" y="1321274"/>
              <a:ext cx="120195" cy="14651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2"/>
            <a:stretch/>
          </p:blipFill>
          <p:spPr bwMode="auto">
            <a:xfrm>
              <a:off x="2444112" y="1321274"/>
              <a:ext cx="120195" cy="14651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3"/>
            <a:stretch/>
          </p:blipFill>
          <p:spPr bwMode="auto">
            <a:xfrm>
              <a:off x="2593190" y="1323900"/>
              <a:ext cx="123776" cy="14127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4"/>
            <a:stretch/>
          </p:blipFill>
          <p:spPr bwMode="auto">
            <a:xfrm>
              <a:off x="2754120" y="1323900"/>
              <a:ext cx="123765" cy="141273"/>
            </a:xfrm>
            <a:prstGeom prst="rect">
              <a:avLst/>
            </a:prstGeom>
          </p:spPr>
        </p:pic>
      </p:grpSp>
      <p:pic>
        <p:nvPicPr>
          <p:cNvPr id="39" name="object 39"/>
          <p:cNvPicPr/>
          <p:nvPr/>
        </p:nvPicPr>
        <p:blipFill>
          <a:blip r:embed="rId14"/>
          <a:stretch/>
        </p:blipFill>
        <p:spPr bwMode="auto">
          <a:xfrm>
            <a:off x="653471" y="690253"/>
            <a:ext cx="1043025" cy="116491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4067718" y="455064"/>
            <a:ext cx="4183531" cy="1602376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 bwMode="auto">
          <a:xfrm>
            <a:off x="14112138" y="5653325"/>
            <a:ext cx="3994640" cy="57246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sz="3200" b="1"/>
          </a:p>
          <a:p>
            <a:pPr algn="ctr">
              <a:defRPr/>
            </a:pPr>
            <a:r>
              <a:rPr lang="ru-RU" sz="3200" b="1"/>
              <a:t>ФОТО ПРОТОТИПА</a:t>
            </a: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5403849" y="7063998"/>
            <a:ext cx="6560351" cy="400821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5706179" y="7233231"/>
            <a:ext cx="59028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spc="65">
                <a:latin typeface="Microsoft Sans Serif"/>
                <a:cs typeface="Microsoft Sans Serif"/>
              </a:rPr>
              <a:t>УТП ПРОЕКТА </a:t>
            </a:r>
            <a:endParaRPr lang="ru-RU" sz="2400" b="1"/>
          </a:p>
        </p:txBody>
      </p:sp>
      <p:sp>
        <p:nvSpPr>
          <p:cNvPr id="44" name="TextBox 43"/>
          <p:cNvSpPr txBox="1"/>
          <p:nvPr/>
        </p:nvSpPr>
        <p:spPr bwMode="auto">
          <a:xfrm>
            <a:off x="5529847" y="7901096"/>
            <a:ext cx="6079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600" i="1"/>
              <a:t>Текст</a:t>
            </a:r>
            <a:endParaRPr/>
          </a:p>
        </p:txBody>
      </p:sp>
      <p:sp>
        <p:nvSpPr>
          <p:cNvPr id="48" name="Прямоугольник 47"/>
          <p:cNvSpPr/>
          <p:nvPr/>
        </p:nvSpPr>
        <p:spPr bwMode="auto">
          <a:xfrm>
            <a:off x="12055854" y="0"/>
            <a:ext cx="8048245" cy="2835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49" name="Группа 48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6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51" name="Picture 2" descr="Picture background"/>
            <p:cNvPicPr>
              <a:picLocks noChangeAspect="1" noChangeArrowheads="1"/>
            </p:cNvPicPr>
            <p:nvPr/>
          </p:nvPicPr>
          <p:blipFill>
            <a:blip r:embed="rId17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fill="norm" stroke="1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fill="norm" stroke="1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fill="norm" stroke="1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61605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ПАСПОРТ ПРОЕКТА</a:t>
            </a:r>
            <a:endParaRPr/>
          </a:p>
        </p:txBody>
      </p:sp>
      <p:grpSp>
        <p:nvGrpSpPr>
          <p:cNvPr id="29" name="object 11"/>
          <p:cNvGrpSpPr/>
          <p:nvPr/>
        </p:nvGrpSpPr>
        <p:grpSpPr bwMode="auto">
          <a:xfrm>
            <a:off x="0" y="3810"/>
            <a:ext cx="20104427" cy="11305874"/>
            <a:chOff x="0" y="1602"/>
            <a:chExt cx="20104427" cy="11305874"/>
          </a:xfrm>
        </p:grpSpPr>
        <p:sp>
          <p:nvSpPr>
            <p:cNvPr id="30" name="object 12"/>
            <p:cNvSpPr/>
            <p:nvPr/>
          </p:nvSpPr>
          <p:spPr bwMode="auto">
            <a:xfrm>
              <a:off x="12119243" y="1602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1" name="object 13"/>
            <p:cNvSpPr/>
            <p:nvPr/>
          </p:nvSpPr>
          <p:spPr bwMode="auto">
            <a:xfrm>
              <a:off x="12119243" y="2829379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fill="norm" stroke="1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7091" y="2825861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2" name="object 14"/>
            <p:cNvSpPr/>
            <p:nvPr/>
          </p:nvSpPr>
          <p:spPr bwMode="auto">
            <a:xfrm>
              <a:off x="12119243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3" name="object 15"/>
            <p:cNvSpPr/>
            <p:nvPr/>
          </p:nvSpPr>
          <p:spPr bwMode="auto">
            <a:xfrm>
              <a:off x="12119243" y="8479176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4" name="object 16"/>
            <p:cNvSpPr/>
            <p:nvPr/>
          </p:nvSpPr>
          <p:spPr bwMode="auto">
            <a:xfrm>
              <a:off x="14116344" y="1602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5" name="object 17"/>
            <p:cNvSpPr/>
            <p:nvPr/>
          </p:nvSpPr>
          <p:spPr bwMode="auto">
            <a:xfrm>
              <a:off x="14116344" y="2829379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fill="norm" stroke="1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7091" y="2825861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6" name="object 18"/>
            <p:cNvSpPr/>
            <p:nvPr/>
          </p:nvSpPr>
          <p:spPr bwMode="auto">
            <a:xfrm>
              <a:off x="14116343" y="5653335"/>
              <a:ext cx="3994785" cy="5654040"/>
            </a:xfrm>
            <a:custGeom>
              <a:avLst/>
              <a:gdLst/>
              <a:ahLst/>
              <a:cxnLst/>
              <a:rect l="l" t="t" r="r" b="b"/>
              <a:pathLst>
                <a:path w="3994784" h="5654040" fill="norm" stroke="1" extrusionOk="0">
                  <a:moveTo>
                    <a:pt x="3994162" y="2825851"/>
                  </a:moveTo>
                  <a:lnTo>
                    <a:pt x="1997087" y="2825851"/>
                  </a:lnTo>
                  <a:lnTo>
                    <a:pt x="1997087" y="0"/>
                  </a:lnTo>
                  <a:lnTo>
                    <a:pt x="0" y="0"/>
                  </a:lnTo>
                  <a:lnTo>
                    <a:pt x="0" y="2827769"/>
                  </a:lnTo>
                  <a:lnTo>
                    <a:pt x="1997075" y="2827769"/>
                  </a:lnTo>
                  <a:lnTo>
                    <a:pt x="1997075" y="5653621"/>
                  </a:lnTo>
                  <a:lnTo>
                    <a:pt x="3994162" y="5653621"/>
                  </a:lnTo>
                  <a:lnTo>
                    <a:pt x="3994162" y="2825851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7" name="object 19"/>
            <p:cNvSpPr/>
            <p:nvPr/>
          </p:nvSpPr>
          <p:spPr bwMode="auto">
            <a:xfrm>
              <a:off x="14116344" y="8479176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8" name="object 20"/>
            <p:cNvSpPr/>
            <p:nvPr/>
          </p:nvSpPr>
          <p:spPr bwMode="auto">
            <a:xfrm>
              <a:off x="16113425" y="1602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9" name="object 21"/>
            <p:cNvSpPr/>
            <p:nvPr/>
          </p:nvSpPr>
          <p:spPr bwMode="auto">
            <a:xfrm>
              <a:off x="16113436" y="2829379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fill="norm" stroke="1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7091" y="2825861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0" name="object 22"/>
            <p:cNvSpPr/>
            <p:nvPr/>
          </p:nvSpPr>
          <p:spPr bwMode="auto">
            <a:xfrm>
              <a:off x="16113436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1" name="object 23"/>
            <p:cNvSpPr/>
            <p:nvPr/>
          </p:nvSpPr>
          <p:spPr bwMode="auto">
            <a:xfrm>
              <a:off x="18110527" y="1602"/>
              <a:ext cx="1993900" cy="2828290"/>
            </a:xfrm>
            <a:custGeom>
              <a:avLst/>
              <a:gdLst/>
              <a:ahLst/>
              <a:cxnLst/>
              <a:rect l="l" t="t" r="r" b="b"/>
              <a:pathLst>
                <a:path w="1993900" h="2828290" fill="norm" stroke="1" extrusionOk="0">
                  <a:moveTo>
                    <a:pt x="1993562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3562" y="2827777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2" name="object 24"/>
            <p:cNvSpPr/>
            <p:nvPr/>
          </p:nvSpPr>
          <p:spPr bwMode="auto">
            <a:xfrm>
              <a:off x="18110527" y="2829379"/>
              <a:ext cx="1993900" cy="2826385"/>
            </a:xfrm>
            <a:custGeom>
              <a:avLst/>
              <a:gdLst/>
              <a:ahLst/>
              <a:cxnLst/>
              <a:rect l="l" t="t" r="r" b="b"/>
              <a:pathLst>
                <a:path w="1993900" h="2826385" fill="norm" stroke="1" extrusionOk="0">
                  <a:moveTo>
                    <a:pt x="1993562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3562" y="2825861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3" name="object 25"/>
            <p:cNvSpPr/>
            <p:nvPr/>
          </p:nvSpPr>
          <p:spPr bwMode="auto">
            <a:xfrm>
              <a:off x="18110527" y="5653325"/>
              <a:ext cx="1993900" cy="2828290"/>
            </a:xfrm>
            <a:custGeom>
              <a:avLst/>
              <a:gdLst/>
              <a:ahLst/>
              <a:cxnLst/>
              <a:rect l="l" t="t" r="r" b="b"/>
              <a:pathLst>
                <a:path w="1993900" h="2828290" fill="norm" stroke="1" extrusionOk="0">
                  <a:moveTo>
                    <a:pt x="1993562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3562" y="2827777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4" name="object 26"/>
            <p:cNvSpPr/>
            <p:nvPr/>
          </p:nvSpPr>
          <p:spPr bwMode="auto">
            <a:xfrm>
              <a:off x="18110527" y="8479176"/>
              <a:ext cx="1993900" cy="2828290"/>
            </a:xfrm>
            <a:custGeom>
              <a:avLst/>
              <a:gdLst/>
              <a:ahLst/>
              <a:cxnLst/>
              <a:rect l="l" t="t" r="r" b="b"/>
              <a:pathLst>
                <a:path w="1993900" h="2828290" fill="norm" stroke="1" extrusionOk="0">
                  <a:moveTo>
                    <a:pt x="1993562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3562" y="2827777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45" name="object 27"/>
            <p:cNvPicPr/>
            <p:nvPr/>
          </p:nvPicPr>
          <p:blipFill>
            <a:blip r:embed="rId2"/>
            <a:stretch/>
          </p:blipFill>
          <p:spPr bwMode="auto">
            <a:xfrm>
              <a:off x="15113996" y="3992697"/>
              <a:ext cx="123786" cy="123776"/>
            </a:xfrm>
            <a:prstGeom prst="rect">
              <a:avLst/>
            </a:prstGeom>
          </p:spPr>
        </p:pic>
        <p:pic>
          <p:nvPicPr>
            <p:cNvPr id="46" name="object 28"/>
            <p:cNvPicPr/>
            <p:nvPr/>
          </p:nvPicPr>
          <p:blipFill>
            <a:blip r:embed="rId3"/>
            <a:stretch/>
          </p:blipFill>
          <p:spPr bwMode="auto">
            <a:xfrm>
              <a:off x="15279036" y="4157736"/>
              <a:ext cx="123786" cy="123776"/>
            </a:xfrm>
            <a:prstGeom prst="rect">
              <a:avLst/>
            </a:prstGeom>
          </p:spPr>
        </p:pic>
        <p:pic>
          <p:nvPicPr>
            <p:cNvPr id="47" name="object 29"/>
            <p:cNvPicPr/>
            <p:nvPr/>
          </p:nvPicPr>
          <p:blipFill>
            <a:blip r:embed="rId4"/>
            <a:stretch/>
          </p:blipFill>
          <p:spPr bwMode="auto">
            <a:xfrm>
              <a:off x="14907697" y="4033956"/>
              <a:ext cx="123786" cy="123776"/>
            </a:xfrm>
            <a:prstGeom prst="rect">
              <a:avLst/>
            </a:prstGeom>
          </p:spPr>
        </p:pic>
        <p:pic>
          <p:nvPicPr>
            <p:cNvPr id="48" name="object 30"/>
            <p:cNvPicPr/>
            <p:nvPr/>
          </p:nvPicPr>
          <p:blipFill>
            <a:blip r:embed="rId5"/>
            <a:stretch/>
          </p:blipFill>
          <p:spPr bwMode="auto">
            <a:xfrm>
              <a:off x="14825178" y="4240256"/>
              <a:ext cx="123786" cy="123776"/>
            </a:xfrm>
            <a:prstGeom prst="rect">
              <a:avLst/>
            </a:prstGeom>
          </p:spPr>
        </p:pic>
        <p:sp>
          <p:nvSpPr>
            <p:cNvPr id="49" name="object 31"/>
            <p:cNvSpPr/>
            <p:nvPr/>
          </p:nvSpPr>
          <p:spPr bwMode="auto">
            <a:xfrm>
              <a:off x="12665672" y="3827671"/>
              <a:ext cx="6932930" cy="6449695"/>
            </a:xfrm>
            <a:custGeom>
              <a:avLst/>
              <a:gdLst/>
              <a:ahLst/>
              <a:cxnLst/>
              <a:rect l="l" t="t" r="r" b="b"/>
              <a:pathLst>
                <a:path w="6932930" h="6449695" fill="norm" stroke="1" extrusionOk="0">
                  <a:moveTo>
                    <a:pt x="907719" y="6200483"/>
                  </a:moveTo>
                  <a:lnTo>
                    <a:pt x="905116" y="6187376"/>
                  </a:lnTo>
                  <a:lnTo>
                    <a:pt x="830808" y="5989282"/>
                  </a:lnTo>
                  <a:lnTo>
                    <a:pt x="815975" y="5949734"/>
                  </a:lnTo>
                  <a:lnTo>
                    <a:pt x="815975" y="6184697"/>
                  </a:lnTo>
                  <a:lnTo>
                    <a:pt x="798563" y="6192113"/>
                  </a:lnTo>
                  <a:lnTo>
                    <a:pt x="780415" y="6197485"/>
                  </a:lnTo>
                  <a:lnTo>
                    <a:pt x="761733" y="6200749"/>
                  </a:lnTo>
                  <a:lnTo>
                    <a:pt x="742683" y="6201854"/>
                  </a:lnTo>
                  <a:lnTo>
                    <a:pt x="723633" y="6200749"/>
                  </a:lnTo>
                  <a:lnTo>
                    <a:pt x="704951" y="6197485"/>
                  </a:lnTo>
                  <a:lnTo>
                    <a:pt x="686803" y="6192113"/>
                  </a:lnTo>
                  <a:lnTo>
                    <a:pt x="669391" y="6184697"/>
                  </a:lnTo>
                  <a:lnTo>
                    <a:pt x="742670" y="5989282"/>
                  </a:lnTo>
                  <a:lnTo>
                    <a:pt x="815975" y="6184697"/>
                  </a:lnTo>
                  <a:lnTo>
                    <a:pt x="815975" y="5949734"/>
                  </a:lnTo>
                  <a:lnTo>
                    <a:pt x="786739" y="5871781"/>
                  </a:lnTo>
                  <a:lnTo>
                    <a:pt x="825182" y="5871781"/>
                  </a:lnTo>
                  <a:lnTo>
                    <a:pt x="841248" y="5868543"/>
                  </a:lnTo>
                  <a:lnTo>
                    <a:pt x="854354" y="5859691"/>
                  </a:lnTo>
                  <a:lnTo>
                    <a:pt x="863193" y="5846584"/>
                  </a:lnTo>
                  <a:lnTo>
                    <a:pt x="866394" y="5830773"/>
                  </a:lnTo>
                  <a:lnTo>
                    <a:pt x="866444" y="5830532"/>
                  </a:lnTo>
                  <a:lnTo>
                    <a:pt x="841248" y="5792508"/>
                  </a:lnTo>
                  <a:lnTo>
                    <a:pt x="825182" y="5789257"/>
                  </a:lnTo>
                  <a:lnTo>
                    <a:pt x="742657" y="5789257"/>
                  </a:lnTo>
                  <a:lnTo>
                    <a:pt x="698893" y="5785701"/>
                  </a:lnTo>
                  <a:lnTo>
                    <a:pt x="649351" y="5775884"/>
                  </a:lnTo>
                  <a:lnTo>
                    <a:pt x="596938" y="5761113"/>
                  </a:lnTo>
                  <a:lnTo>
                    <a:pt x="544550" y="5742698"/>
                  </a:lnTo>
                  <a:lnTo>
                    <a:pt x="495096" y="5721947"/>
                  </a:lnTo>
                  <a:lnTo>
                    <a:pt x="495096" y="5665482"/>
                  </a:lnTo>
                  <a:lnTo>
                    <a:pt x="491858" y="5649430"/>
                  </a:lnTo>
                  <a:lnTo>
                    <a:pt x="483019" y="5636311"/>
                  </a:lnTo>
                  <a:lnTo>
                    <a:pt x="469900" y="5627459"/>
                  </a:lnTo>
                  <a:lnTo>
                    <a:pt x="453847" y="5624220"/>
                  </a:lnTo>
                  <a:lnTo>
                    <a:pt x="437781" y="5627459"/>
                  </a:lnTo>
                  <a:lnTo>
                    <a:pt x="424675" y="5636311"/>
                  </a:lnTo>
                  <a:lnTo>
                    <a:pt x="415836" y="5649430"/>
                  </a:lnTo>
                  <a:lnTo>
                    <a:pt x="412584" y="5665482"/>
                  </a:lnTo>
                  <a:lnTo>
                    <a:pt x="412584" y="5721947"/>
                  </a:lnTo>
                  <a:lnTo>
                    <a:pt x="363131" y="5742698"/>
                  </a:lnTo>
                  <a:lnTo>
                    <a:pt x="310743" y="5761113"/>
                  </a:lnTo>
                  <a:lnTo>
                    <a:pt x="258330" y="5775884"/>
                  </a:lnTo>
                  <a:lnTo>
                    <a:pt x="208788" y="5785701"/>
                  </a:lnTo>
                  <a:lnTo>
                    <a:pt x="165023" y="5789257"/>
                  </a:lnTo>
                  <a:lnTo>
                    <a:pt x="82499" y="5789257"/>
                  </a:lnTo>
                  <a:lnTo>
                    <a:pt x="66446" y="5792508"/>
                  </a:lnTo>
                  <a:lnTo>
                    <a:pt x="53327" y="5801347"/>
                  </a:lnTo>
                  <a:lnTo>
                    <a:pt x="44488" y="5814466"/>
                  </a:lnTo>
                  <a:lnTo>
                    <a:pt x="41249" y="5830532"/>
                  </a:lnTo>
                  <a:lnTo>
                    <a:pt x="44488" y="5846584"/>
                  </a:lnTo>
                  <a:lnTo>
                    <a:pt x="53327" y="5859691"/>
                  </a:lnTo>
                  <a:lnTo>
                    <a:pt x="66446" y="5868543"/>
                  </a:lnTo>
                  <a:lnTo>
                    <a:pt x="82499" y="5871781"/>
                  </a:lnTo>
                  <a:lnTo>
                    <a:pt x="120954" y="5871781"/>
                  </a:lnTo>
                  <a:lnTo>
                    <a:pt x="2603" y="6187376"/>
                  </a:lnTo>
                  <a:lnTo>
                    <a:pt x="0" y="6200483"/>
                  </a:lnTo>
                  <a:lnTo>
                    <a:pt x="1638" y="6213437"/>
                  </a:lnTo>
                  <a:lnTo>
                    <a:pt x="7226" y="6225222"/>
                  </a:lnTo>
                  <a:lnTo>
                    <a:pt x="50241" y="6256159"/>
                  </a:lnTo>
                  <a:lnTo>
                    <a:pt x="86741" y="6271679"/>
                  </a:lnTo>
                  <a:lnTo>
                    <a:pt x="125247" y="6281166"/>
                  </a:lnTo>
                  <a:lnTo>
                    <a:pt x="165036" y="6284379"/>
                  </a:lnTo>
                  <a:lnTo>
                    <a:pt x="204825" y="6281166"/>
                  </a:lnTo>
                  <a:lnTo>
                    <a:pt x="243332" y="6271679"/>
                  </a:lnTo>
                  <a:lnTo>
                    <a:pt x="279831" y="6256159"/>
                  </a:lnTo>
                  <a:lnTo>
                    <a:pt x="313588" y="6234874"/>
                  </a:lnTo>
                  <a:lnTo>
                    <a:pt x="329895" y="6201854"/>
                  </a:lnTo>
                  <a:lnTo>
                    <a:pt x="330034" y="6200749"/>
                  </a:lnTo>
                  <a:lnTo>
                    <a:pt x="330073" y="6200483"/>
                  </a:lnTo>
                  <a:lnTo>
                    <a:pt x="327469" y="6187376"/>
                  </a:lnTo>
                  <a:lnTo>
                    <a:pt x="253161" y="5989282"/>
                  </a:lnTo>
                  <a:lnTo>
                    <a:pt x="238328" y="5949747"/>
                  </a:lnTo>
                  <a:lnTo>
                    <a:pt x="238328" y="6184697"/>
                  </a:lnTo>
                  <a:lnTo>
                    <a:pt x="220903" y="6192113"/>
                  </a:lnTo>
                  <a:lnTo>
                    <a:pt x="202768" y="6197485"/>
                  </a:lnTo>
                  <a:lnTo>
                    <a:pt x="184086" y="6200749"/>
                  </a:lnTo>
                  <a:lnTo>
                    <a:pt x="165036" y="6201854"/>
                  </a:lnTo>
                  <a:lnTo>
                    <a:pt x="145986" y="6200749"/>
                  </a:lnTo>
                  <a:lnTo>
                    <a:pt x="127304" y="6197485"/>
                  </a:lnTo>
                  <a:lnTo>
                    <a:pt x="109156" y="6192113"/>
                  </a:lnTo>
                  <a:lnTo>
                    <a:pt x="91744" y="6184697"/>
                  </a:lnTo>
                  <a:lnTo>
                    <a:pt x="165023" y="5989282"/>
                  </a:lnTo>
                  <a:lnTo>
                    <a:pt x="238328" y="6184697"/>
                  </a:lnTo>
                  <a:lnTo>
                    <a:pt x="238328" y="5949747"/>
                  </a:lnTo>
                  <a:lnTo>
                    <a:pt x="208013" y="5868936"/>
                  </a:lnTo>
                  <a:lnTo>
                    <a:pt x="258305" y="5860453"/>
                  </a:lnTo>
                  <a:lnTo>
                    <a:pt x="310527" y="5847359"/>
                  </a:lnTo>
                  <a:lnTo>
                    <a:pt x="362635" y="5830773"/>
                  </a:lnTo>
                  <a:lnTo>
                    <a:pt x="412584" y="5811825"/>
                  </a:lnTo>
                  <a:lnTo>
                    <a:pt x="412584" y="6366904"/>
                  </a:lnTo>
                  <a:lnTo>
                    <a:pt x="247548" y="6366904"/>
                  </a:lnTo>
                  <a:lnTo>
                    <a:pt x="231482" y="6370142"/>
                  </a:lnTo>
                  <a:lnTo>
                    <a:pt x="218363" y="6378981"/>
                  </a:lnTo>
                  <a:lnTo>
                    <a:pt x="209524" y="6392100"/>
                  </a:lnTo>
                  <a:lnTo>
                    <a:pt x="206286" y="6408166"/>
                  </a:lnTo>
                  <a:lnTo>
                    <a:pt x="209524" y="6424219"/>
                  </a:lnTo>
                  <a:lnTo>
                    <a:pt x="218363" y="6437338"/>
                  </a:lnTo>
                  <a:lnTo>
                    <a:pt x="231482" y="6446177"/>
                  </a:lnTo>
                  <a:lnTo>
                    <a:pt x="247548" y="6449415"/>
                  </a:lnTo>
                  <a:lnTo>
                    <a:pt x="660146" y="6449415"/>
                  </a:lnTo>
                  <a:lnTo>
                    <a:pt x="676198" y="6446177"/>
                  </a:lnTo>
                  <a:lnTo>
                    <a:pt x="689317" y="6437338"/>
                  </a:lnTo>
                  <a:lnTo>
                    <a:pt x="698157" y="6424219"/>
                  </a:lnTo>
                  <a:lnTo>
                    <a:pt x="701408" y="6408166"/>
                  </a:lnTo>
                  <a:lnTo>
                    <a:pt x="698157" y="6392100"/>
                  </a:lnTo>
                  <a:lnTo>
                    <a:pt x="689317" y="6378981"/>
                  </a:lnTo>
                  <a:lnTo>
                    <a:pt x="676198" y="6370142"/>
                  </a:lnTo>
                  <a:lnTo>
                    <a:pt x="660146" y="6366904"/>
                  </a:lnTo>
                  <a:lnTo>
                    <a:pt x="495096" y="6366904"/>
                  </a:lnTo>
                  <a:lnTo>
                    <a:pt x="495096" y="5811825"/>
                  </a:lnTo>
                  <a:lnTo>
                    <a:pt x="545045" y="5830773"/>
                  </a:lnTo>
                  <a:lnTo>
                    <a:pt x="597154" y="5847359"/>
                  </a:lnTo>
                  <a:lnTo>
                    <a:pt x="649376" y="5860453"/>
                  </a:lnTo>
                  <a:lnTo>
                    <a:pt x="699668" y="5868936"/>
                  </a:lnTo>
                  <a:lnTo>
                    <a:pt x="580250" y="6187376"/>
                  </a:lnTo>
                  <a:lnTo>
                    <a:pt x="577646" y="6200483"/>
                  </a:lnTo>
                  <a:lnTo>
                    <a:pt x="579285" y="6213437"/>
                  </a:lnTo>
                  <a:lnTo>
                    <a:pt x="584873" y="6225222"/>
                  </a:lnTo>
                  <a:lnTo>
                    <a:pt x="627888" y="6256159"/>
                  </a:lnTo>
                  <a:lnTo>
                    <a:pt x="664387" y="6271679"/>
                  </a:lnTo>
                  <a:lnTo>
                    <a:pt x="702894" y="6281166"/>
                  </a:lnTo>
                  <a:lnTo>
                    <a:pt x="742683" y="6284379"/>
                  </a:lnTo>
                  <a:lnTo>
                    <a:pt x="782472" y="6281166"/>
                  </a:lnTo>
                  <a:lnTo>
                    <a:pt x="820978" y="6271679"/>
                  </a:lnTo>
                  <a:lnTo>
                    <a:pt x="857478" y="6256159"/>
                  </a:lnTo>
                  <a:lnTo>
                    <a:pt x="891235" y="6234874"/>
                  </a:lnTo>
                  <a:lnTo>
                    <a:pt x="907681" y="6200749"/>
                  </a:lnTo>
                  <a:lnTo>
                    <a:pt x="907719" y="6200483"/>
                  </a:lnTo>
                  <a:close/>
                </a:path>
                <a:path w="6932930" h="6449695" fill="norm" stroke="1" extrusionOk="0">
                  <a:moveTo>
                    <a:pt x="2901848" y="405752"/>
                  </a:moveTo>
                  <a:lnTo>
                    <a:pt x="2899041" y="363575"/>
                  </a:lnTo>
                  <a:lnTo>
                    <a:pt x="2898991" y="362724"/>
                  </a:lnTo>
                  <a:lnTo>
                    <a:pt x="2898876" y="361175"/>
                  </a:lnTo>
                  <a:lnTo>
                    <a:pt x="2890685" y="318071"/>
                  </a:lnTo>
                  <a:lnTo>
                    <a:pt x="2877566" y="276694"/>
                  </a:lnTo>
                  <a:lnTo>
                    <a:pt x="2859836" y="237261"/>
                  </a:lnTo>
                  <a:lnTo>
                    <a:pt x="2837802" y="200025"/>
                  </a:lnTo>
                  <a:lnTo>
                    <a:pt x="2819336" y="175323"/>
                  </a:lnTo>
                  <a:lnTo>
                    <a:pt x="2819336" y="406095"/>
                  </a:lnTo>
                  <a:lnTo>
                    <a:pt x="2812542" y="455790"/>
                  </a:lnTo>
                  <a:lnTo>
                    <a:pt x="2793479" y="500583"/>
                  </a:lnTo>
                  <a:lnTo>
                    <a:pt x="2763990" y="538632"/>
                  </a:lnTo>
                  <a:lnTo>
                    <a:pt x="2725902" y="568096"/>
                  </a:lnTo>
                  <a:lnTo>
                    <a:pt x="2681097" y="587133"/>
                  </a:lnTo>
                  <a:lnTo>
                    <a:pt x="2631389" y="593890"/>
                  </a:lnTo>
                  <a:lnTo>
                    <a:pt x="2549347" y="593890"/>
                  </a:lnTo>
                  <a:lnTo>
                    <a:pt x="2538526" y="594271"/>
                  </a:lnTo>
                  <a:lnTo>
                    <a:pt x="2497137" y="606412"/>
                  </a:lnTo>
                  <a:lnTo>
                    <a:pt x="2463520" y="633895"/>
                  </a:lnTo>
                  <a:lnTo>
                    <a:pt x="2443391" y="672033"/>
                  </a:lnTo>
                  <a:lnTo>
                    <a:pt x="2438958" y="704316"/>
                  </a:lnTo>
                  <a:lnTo>
                    <a:pt x="2440762" y="725144"/>
                  </a:lnTo>
                  <a:lnTo>
                    <a:pt x="2446147" y="744550"/>
                  </a:lnTo>
                  <a:lnTo>
                    <a:pt x="2455189" y="762368"/>
                  </a:lnTo>
                  <a:lnTo>
                    <a:pt x="2467978" y="778408"/>
                  </a:lnTo>
                  <a:lnTo>
                    <a:pt x="2472436" y="783742"/>
                  </a:lnTo>
                  <a:lnTo>
                    <a:pt x="2475065" y="790397"/>
                  </a:lnTo>
                  <a:lnTo>
                    <a:pt x="2475065" y="796798"/>
                  </a:lnTo>
                  <a:lnTo>
                    <a:pt x="2472906" y="808456"/>
                  </a:lnTo>
                  <a:lnTo>
                    <a:pt x="2467089" y="817422"/>
                  </a:lnTo>
                  <a:lnTo>
                    <a:pt x="2458567" y="823163"/>
                  </a:lnTo>
                  <a:lnTo>
                    <a:pt x="2448331" y="825182"/>
                  </a:lnTo>
                  <a:lnTo>
                    <a:pt x="2401938" y="822274"/>
                  </a:lnTo>
                  <a:lnTo>
                    <a:pt x="2357209" y="813790"/>
                  </a:lnTo>
                  <a:lnTo>
                    <a:pt x="2314498" y="800074"/>
                  </a:lnTo>
                  <a:lnTo>
                    <a:pt x="2274176" y="781494"/>
                  </a:lnTo>
                  <a:lnTo>
                    <a:pt x="2236584" y="758405"/>
                  </a:lnTo>
                  <a:lnTo>
                    <a:pt x="2202078" y="731151"/>
                  </a:lnTo>
                  <a:lnTo>
                    <a:pt x="2171027" y="700087"/>
                  </a:lnTo>
                  <a:lnTo>
                    <a:pt x="2143772" y="665594"/>
                  </a:lnTo>
                  <a:lnTo>
                    <a:pt x="2120684" y="628002"/>
                  </a:lnTo>
                  <a:lnTo>
                    <a:pt x="2102104" y="587679"/>
                  </a:lnTo>
                  <a:lnTo>
                    <a:pt x="2088413" y="545045"/>
                  </a:lnTo>
                  <a:lnTo>
                    <a:pt x="2079955" y="500583"/>
                  </a:lnTo>
                  <a:lnTo>
                    <a:pt x="2077110" y="455790"/>
                  </a:lnTo>
                  <a:lnTo>
                    <a:pt x="2076983" y="453847"/>
                  </a:lnTo>
                  <a:lnTo>
                    <a:pt x="2079891" y="407593"/>
                  </a:lnTo>
                  <a:lnTo>
                    <a:pt x="2079891" y="407454"/>
                  </a:lnTo>
                  <a:lnTo>
                    <a:pt x="2088388" y="362724"/>
                  </a:lnTo>
                  <a:lnTo>
                    <a:pt x="2102104" y="320027"/>
                  </a:lnTo>
                  <a:lnTo>
                    <a:pt x="2120684" y="279704"/>
                  </a:lnTo>
                  <a:lnTo>
                    <a:pt x="2143772" y="242112"/>
                  </a:lnTo>
                  <a:lnTo>
                    <a:pt x="2171027" y="207606"/>
                  </a:lnTo>
                  <a:lnTo>
                    <a:pt x="2202078" y="176555"/>
                  </a:lnTo>
                  <a:lnTo>
                    <a:pt x="2236584" y="149301"/>
                  </a:lnTo>
                  <a:lnTo>
                    <a:pt x="2274176" y="126212"/>
                  </a:lnTo>
                  <a:lnTo>
                    <a:pt x="2314498" y="107632"/>
                  </a:lnTo>
                  <a:lnTo>
                    <a:pt x="2357209" y="93916"/>
                  </a:lnTo>
                  <a:lnTo>
                    <a:pt x="2401938" y="85420"/>
                  </a:lnTo>
                  <a:lnTo>
                    <a:pt x="2448331" y="82511"/>
                  </a:lnTo>
                  <a:lnTo>
                    <a:pt x="2499118" y="85598"/>
                  </a:lnTo>
                  <a:lnTo>
                    <a:pt x="2547658" y="94538"/>
                  </a:lnTo>
                  <a:lnTo>
                    <a:pt x="2593530" y="108864"/>
                  </a:lnTo>
                  <a:lnTo>
                    <a:pt x="2636342" y="128155"/>
                  </a:lnTo>
                  <a:lnTo>
                    <a:pt x="2675674" y="151930"/>
                  </a:lnTo>
                  <a:lnTo>
                    <a:pt x="2711119" y="179755"/>
                  </a:lnTo>
                  <a:lnTo>
                    <a:pt x="2742260" y="211162"/>
                  </a:lnTo>
                  <a:lnTo>
                    <a:pt x="2768714" y="245706"/>
                  </a:lnTo>
                  <a:lnTo>
                    <a:pt x="2790050" y="282917"/>
                  </a:lnTo>
                  <a:lnTo>
                    <a:pt x="2805874" y="322364"/>
                  </a:lnTo>
                  <a:lnTo>
                    <a:pt x="2815767" y="363575"/>
                  </a:lnTo>
                  <a:lnTo>
                    <a:pt x="2819298" y="405752"/>
                  </a:lnTo>
                  <a:lnTo>
                    <a:pt x="2819336" y="406095"/>
                  </a:lnTo>
                  <a:lnTo>
                    <a:pt x="2819336" y="175323"/>
                  </a:lnTo>
                  <a:lnTo>
                    <a:pt x="2811780" y="165214"/>
                  </a:lnTo>
                  <a:lnTo>
                    <a:pt x="2782049" y="133057"/>
                  </a:lnTo>
                  <a:lnTo>
                    <a:pt x="2748953" y="103797"/>
                  </a:lnTo>
                  <a:lnTo>
                    <a:pt x="2712885" y="77762"/>
                  </a:lnTo>
                  <a:lnTo>
                    <a:pt x="2673896" y="54965"/>
                  </a:lnTo>
                  <a:lnTo>
                    <a:pt x="2632443" y="35801"/>
                  </a:lnTo>
                  <a:lnTo>
                    <a:pt x="2588857" y="20485"/>
                  </a:lnTo>
                  <a:lnTo>
                    <a:pt x="2543454" y="9258"/>
                  </a:lnTo>
                  <a:lnTo>
                    <a:pt x="2496502" y="2349"/>
                  </a:lnTo>
                  <a:lnTo>
                    <a:pt x="2448331" y="0"/>
                  </a:lnTo>
                  <a:lnTo>
                    <a:pt x="2402065" y="2349"/>
                  </a:lnTo>
                  <a:lnTo>
                    <a:pt x="2357120" y="9258"/>
                  </a:lnTo>
                  <a:lnTo>
                    <a:pt x="2313711" y="20485"/>
                  </a:lnTo>
                  <a:lnTo>
                    <a:pt x="2272055" y="35801"/>
                  </a:lnTo>
                  <a:lnTo>
                    <a:pt x="2232406" y="54965"/>
                  </a:lnTo>
                  <a:lnTo>
                    <a:pt x="2194979" y="77762"/>
                  </a:lnTo>
                  <a:lnTo>
                    <a:pt x="2160016" y="103936"/>
                  </a:lnTo>
                  <a:lnTo>
                    <a:pt x="2127745" y="133286"/>
                  </a:lnTo>
                  <a:lnTo>
                    <a:pt x="2098408" y="165544"/>
                  </a:lnTo>
                  <a:lnTo>
                    <a:pt x="2072220" y="200507"/>
                  </a:lnTo>
                  <a:lnTo>
                    <a:pt x="2049437" y="237934"/>
                  </a:lnTo>
                  <a:lnTo>
                    <a:pt x="2030260" y="277583"/>
                  </a:lnTo>
                  <a:lnTo>
                    <a:pt x="2014956" y="319239"/>
                  </a:lnTo>
                  <a:lnTo>
                    <a:pt x="2003717" y="362724"/>
                  </a:lnTo>
                  <a:lnTo>
                    <a:pt x="1996846" y="407454"/>
                  </a:lnTo>
                  <a:lnTo>
                    <a:pt x="1996821" y="407593"/>
                  </a:lnTo>
                  <a:lnTo>
                    <a:pt x="1994471" y="453847"/>
                  </a:lnTo>
                  <a:lnTo>
                    <a:pt x="1996821" y="500100"/>
                  </a:lnTo>
                  <a:lnTo>
                    <a:pt x="2003729" y="545045"/>
                  </a:lnTo>
                  <a:lnTo>
                    <a:pt x="2014956" y="588467"/>
                  </a:lnTo>
                  <a:lnTo>
                    <a:pt x="2030260" y="630110"/>
                  </a:lnTo>
                  <a:lnTo>
                    <a:pt x="2049437" y="669772"/>
                  </a:lnTo>
                  <a:lnTo>
                    <a:pt x="2072220" y="707186"/>
                  </a:lnTo>
                  <a:lnTo>
                    <a:pt x="2098408" y="742149"/>
                  </a:lnTo>
                  <a:lnTo>
                    <a:pt x="2127745" y="774420"/>
                  </a:lnTo>
                  <a:lnTo>
                    <a:pt x="2160016" y="803770"/>
                  </a:lnTo>
                  <a:lnTo>
                    <a:pt x="2194979" y="829945"/>
                  </a:lnTo>
                  <a:lnTo>
                    <a:pt x="2232406" y="852741"/>
                  </a:lnTo>
                  <a:lnTo>
                    <a:pt x="2272055" y="871905"/>
                  </a:lnTo>
                  <a:lnTo>
                    <a:pt x="2313711" y="887222"/>
                  </a:lnTo>
                  <a:lnTo>
                    <a:pt x="2357132" y="898448"/>
                  </a:lnTo>
                  <a:lnTo>
                    <a:pt x="2402078" y="905357"/>
                  </a:lnTo>
                  <a:lnTo>
                    <a:pt x="2448331" y="907707"/>
                  </a:lnTo>
                  <a:lnTo>
                    <a:pt x="2491562" y="898906"/>
                  </a:lnTo>
                  <a:lnTo>
                    <a:pt x="2526207" y="874979"/>
                  </a:lnTo>
                  <a:lnTo>
                    <a:pt x="2549233" y="839698"/>
                  </a:lnTo>
                  <a:lnTo>
                    <a:pt x="2552052" y="825182"/>
                  </a:lnTo>
                  <a:lnTo>
                    <a:pt x="2557576" y="796798"/>
                  </a:lnTo>
                  <a:lnTo>
                    <a:pt x="2549525" y="755827"/>
                  </a:lnTo>
                  <a:lnTo>
                    <a:pt x="2529167" y="723023"/>
                  </a:lnTo>
                  <a:lnTo>
                    <a:pt x="2523972" y="717727"/>
                  </a:lnTo>
                  <a:lnTo>
                    <a:pt x="2521470" y="713638"/>
                  </a:lnTo>
                  <a:lnTo>
                    <a:pt x="2541270" y="676986"/>
                  </a:lnTo>
                  <a:lnTo>
                    <a:pt x="2544445" y="676402"/>
                  </a:lnTo>
                  <a:lnTo>
                    <a:pt x="2631389" y="676402"/>
                  </a:lnTo>
                  <a:lnTo>
                    <a:pt x="2679814" y="672033"/>
                  </a:lnTo>
                  <a:lnTo>
                    <a:pt x="2725483" y="659409"/>
                  </a:lnTo>
                  <a:lnTo>
                    <a:pt x="2767584" y="639343"/>
                  </a:lnTo>
                  <a:lnTo>
                    <a:pt x="2805353" y="612584"/>
                  </a:lnTo>
                  <a:lnTo>
                    <a:pt x="2838005" y="579945"/>
                  </a:lnTo>
                  <a:lnTo>
                    <a:pt x="2864764" y="542175"/>
                  </a:lnTo>
                  <a:lnTo>
                    <a:pt x="2884767" y="500240"/>
                  </a:lnTo>
                  <a:lnTo>
                    <a:pt x="2884843" y="500100"/>
                  </a:lnTo>
                  <a:lnTo>
                    <a:pt x="2897467" y="454431"/>
                  </a:lnTo>
                  <a:lnTo>
                    <a:pt x="2901708" y="407593"/>
                  </a:lnTo>
                  <a:lnTo>
                    <a:pt x="2901721" y="407454"/>
                  </a:lnTo>
                  <a:lnTo>
                    <a:pt x="2901848" y="406095"/>
                  </a:lnTo>
                  <a:lnTo>
                    <a:pt x="2901848" y="405752"/>
                  </a:lnTo>
                  <a:close/>
                </a:path>
                <a:path w="6932930" h="6449695" fill="norm" stroke="1" extrusionOk="0">
                  <a:moveTo>
                    <a:pt x="4772838" y="2920987"/>
                  </a:moveTo>
                  <a:lnTo>
                    <a:pt x="4754270" y="2884703"/>
                  </a:lnTo>
                  <a:lnTo>
                    <a:pt x="4730077" y="2877959"/>
                  </a:lnTo>
                  <a:lnTo>
                    <a:pt x="4687430" y="2881274"/>
                  </a:lnTo>
                  <a:lnTo>
                    <a:pt x="4685982" y="2881528"/>
                  </a:lnTo>
                  <a:lnTo>
                    <a:pt x="4685982" y="2964777"/>
                  </a:lnTo>
                  <a:lnTo>
                    <a:pt x="4677803" y="3002280"/>
                  </a:lnTo>
                  <a:lnTo>
                    <a:pt x="4651413" y="3057461"/>
                  </a:lnTo>
                  <a:lnTo>
                    <a:pt x="4613326" y="3091954"/>
                  </a:lnTo>
                  <a:lnTo>
                    <a:pt x="4560621" y="3113519"/>
                  </a:lnTo>
                  <a:lnTo>
                    <a:pt x="4527905" y="3120669"/>
                  </a:lnTo>
                  <a:lnTo>
                    <a:pt x="4532871" y="3096056"/>
                  </a:lnTo>
                  <a:lnTo>
                    <a:pt x="4550168" y="3048927"/>
                  </a:lnTo>
                  <a:lnTo>
                    <a:pt x="4574425" y="3014713"/>
                  </a:lnTo>
                  <a:lnTo>
                    <a:pt x="4620158" y="2983890"/>
                  </a:lnTo>
                  <a:lnTo>
                    <a:pt x="4666602" y="2968421"/>
                  </a:lnTo>
                  <a:lnTo>
                    <a:pt x="4685982" y="2964777"/>
                  </a:lnTo>
                  <a:lnTo>
                    <a:pt x="4685982" y="2881528"/>
                  </a:lnTo>
                  <a:lnTo>
                    <a:pt x="4615383" y="2897098"/>
                  </a:lnTo>
                  <a:lnTo>
                    <a:pt x="4558589" y="2923502"/>
                  </a:lnTo>
                  <a:lnTo>
                    <a:pt x="4515891" y="2956483"/>
                  </a:lnTo>
                  <a:lnTo>
                    <a:pt x="4472368" y="3020542"/>
                  </a:lnTo>
                  <a:lnTo>
                    <a:pt x="4456201" y="3064116"/>
                  </a:lnTo>
                  <a:lnTo>
                    <a:pt x="4446321" y="3109518"/>
                  </a:lnTo>
                  <a:lnTo>
                    <a:pt x="4442879" y="3156064"/>
                  </a:lnTo>
                  <a:lnTo>
                    <a:pt x="4439285" y="3163036"/>
                  </a:lnTo>
                  <a:lnTo>
                    <a:pt x="4435995" y="3169996"/>
                  </a:lnTo>
                  <a:lnTo>
                    <a:pt x="4433011" y="3176968"/>
                  </a:lnTo>
                  <a:lnTo>
                    <a:pt x="4430319" y="3183928"/>
                  </a:lnTo>
                  <a:lnTo>
                    <a:pt x="4416412" y="3162668"/>
                  </a:lnTo>
                  <a:lnTo>
                    <a:pt x="4400804" y="3142805"/>
                  </a:lnTo>
                  <a:lnTo>
                    <a:pt x="4383354" y="3124670"/>
                  </a:lnTo>
                  <a:lnTo>
                    <a:pt x="4377931" y="3120199"/>
                  </a:lnTo>
                  <a:lnTo>
                    <a:pt x="4377931" y="3262045"/>
                  </a:lnTo>
                  <a:lnTo>
                    <a:pt x="4341114" y="3264522"/>
                  </a:lnTo>
                  <a:lnTo>
                    <a:pt x="4281094" y="3256534"/>
                  </a:lnTo>
                  <a:lnTo>
                    <a:pt x="4232707" y="3231248"/>
                  </a:lnTo>
                  <a:lnTo>
                    <a:pt x="4188993" y="3181172"/>
                  </a:lnTo>
                  <a:lnTo>
                    <a:pt x="4169118" y="3143148"/>
                  </a:lnTo>
                  <a:lnTo>
                    <a:pt x="4221721" y="3143072"/>
                  </a:lnTo>
                  <a:lnTo>
                    <a:pt x="4259834" y="3149231"/>
                  </a:lnTo>
                  <a:lnTo>
                    <a:pt x="4315384" y="3175355"/>
                  </a:lnTo>
                  <a:lnTo>
                    <a:pt x="4349737" y="3211220"/>
                  </a:lnTo>
                  <a:lnTo>
                    <a:pt x="4377931" y="3262045"/>
                  </a:lnTo>
                  <a:lnTo>
                    <a:pt x="4377931" y="3120199"/>
                  </a:lnTo>
                  <a:lnTo>
                    <a:pt x="4327220" y="3086519"/>
                  </a:lnTo>
                  <a:lnTo>
                    <a:pt x="4284180" y="3070326"/>
                  </a:lnTo>
                  <a:lnTo>
                    <a:pt x="4233646" y="3061144"/>
                  </a:lnTo>
                  <a:lnTo>
                    <a:pt x="4174464" y="3060115"/>
                  </a:lnTo>
                  <a:lnTo>
                    <a:pt x="4105478" y="3068358"/>
                  </a:lnTo>
                  <a:lnTo>
                    <a:pt x="4073791" y="3095333"/>
                  </a:lnTo>
                  <a:lnTo>
                    <a:pt x="4071696" y="3108604"/>
                  </a:lnTo>
                  <a:lnTo>
                    <a:pt x="4071607" y="3112401"/>
                  </a:lnTo>
                  <a:lnTo>
                    <a:pt x="4094149" y="3177616"/>
                  </a:lnTo>
                  <a:lnTo>
                    <a:pt x="4119422" y="3225533"/>
                  </a:lnTo>
                  <a:lnTo>
                    <a:pt x="4148683" y="3264941"/>
                  </a:lnTo>
                  <a:lnTo>
                    <a:pt x="4181500" y="3296005"/>
                  </a:lnTo>
                  <a:lnTo>
                    <a:pt x="4217492" y="3318891"/>
                  </a:lnTo>
                  <a:lnTo>
                    <a:pt x="4264749" y="3337750"/>
                  </a:lnTo>
                  <a:lnTo>
                    <a:pt x="4314647" y="3346183"/>
                  </a:lnTo>
                  <a:lnTo>
                    <a:pt x="4367492" y="3345916"/>
                  </a:lnTo>
                  <a:lnTo>
                    <a:pt x="4423600" y="3338665"/>
                  </a:lnTo>
                  <a:lnTo>
                    <a:pt x="4424083" y="3341852"/>
                  </a:lnTo>
                  <a:lnTo>
                    <a:pt x="4430941" y="3385058"/>
                  </a:lnTo>
                  <a:lnTo>
                    <a:pt x="4434319" y="3418662"/>
                  </a:lnTo>
                  <a:lnTo>
                    <a:pt x="4434090" y="3439464"/>
                  </a:lnTo>
                  <a:lnTo>
                    <a:pt x="4416234" y="3489502"/>
                  </a:lnTo>
                  <a:lnTo>
                    <a:pt x="4380535" y="3521570"/>
                  </a:lnTo>
                  <a:lnTo>
                    <a:pt x="4351032" y="3538080"/>
                  </a:lnTo>
                  <a:lnTo>
                    <a:pt x="4236491" y="3538080"/>
                  </a:lnTo>
                  <a:lnTo>
                    <a:pt x="4220438" y="3541331"/>
                  </a:lnTo>
                  <a:lnTo>
                    <a:pt x="4207319" y="3550170"/>
                  </a:lnTo>
                  <a:lnTo>
                    <a:pt x="4198480" y="3563277"/>
                  </a:lnTo>
                  <a:lnTo>
                    <a:pt x="4195241" y="3579342"/>
                  </a:lnTo>
                  <a:lnTo>
                    <a:pt x="4198480" y="3595395"/>
                  </a:lnTo>
                  <a:lnTo>
                    <a:pt x="4207319" y="3608514"/>
                  </a:lnTo>
                  <a:lnTo>
                    <a:pt x="4220438" y="3617353"/>
                  </a:lnTo>
                  <a:lnTo>
                    <a:pt x="4236491" y="3620592"/>
                  </a:lnTo>
                  <a:lnTo>
                    <a:pt x="4649101" y="3620592"/>
                  </a:lnTo>
                  <a:lnTo>
                    <a:pt x="4665154" y="3617353"/>
                  </a:lnTo>
                  <a:lnTo>
                    <a:pt x="4678273" y="3608514"/>
                  </a:lnTo>
                  <a:lnTo>
                    <a:pt x="4687113" y="3595395"/>
                  </a:lnTo>
                  <a:lnTo>
                    <a:pt x="4690351" y="3579342"/>
                  </a:lnTo>
                  <a:lnTo>
                    <a:pt x="4687113" y="3563277"/>
                  </a:lnTo>
                  <a:lnTo>
                    <a:pt x="4678273" y="3550170"/>
                  </a:lnTo>
                  <a:lnTo>
                    <a:pt x="4665154" y="3541331"/>
                  </a:lnTo>
                  <a:lnTo>
                    <a:pt x="4649101" y="3538080"/>
                  </a:lnTo>
                  <a:lnTo>
                    <a:pt x="4482795" y="3538080"/>
                  </a:lnTo>
                  <a:lnTo>
                    <a:pt x="4487608" y="3531273"/>
                  </a:lnTo>
                  <a:lnTo>
                    <a:pt x="4511294" y="3477780"/>
                  </a:lnTo>
                  <a:lnTo>
                    <a:pt x="4516704" y="3418662"/>
                  </a:lnTo>
                  <a:lnTo>
                    <a:pt x="4516755" y="3414649"/>
                  </a:lnTo>
                  <a:lnTo>
                    <a:pt x="4512754" y="3374326"/>
                  </a:lnTo>
                  <a:lnTo>
                    <a:pt x="4507154" y="3338665"/>
                  </a:lnTo>
                  <a:lnTo>
                    <a:pt x="4505579" y="3328886"/>
                  </a:lnTo>
                  <a:lnTo>
                    <a:pt x="4500423" y="3289782"/>
                  </a:lnTo>
                  <a:lnTo>
                    <a:pt x="4499407" y="3264941"/>
                  </a:lnTo>
                  <a:lnTo>
                    <a:pt x="4499407" y="3264522"/>
                  </a:lnTo>
                  <a:lnTo>
                    <a:pt x="4499343" y="3258553"/>
                  </a:lnTo>
                  <a:lnTo>
                    <a:pt x="4500880" y="3240481"/>
                  </a:lnTo>
                  <a:lnTo>
                    <a:pt x="4504423" y="3223006"/>
                  </a:lnTo>
                  <a:lnTo>
                    <a:pt x="4510265" y="3205988"/>
                  </a:lnTo>
                  <a:lnTo>
                    <a:pt x="4562449" y="3197885"/>
                  </a:lnTo>
                  <a:lnTo>
                    <a:pt x="4609325" y="3184372"/>
                  </a:lnTo>
                  <a:lnTo>
                    <a:pt x="4610303" y="3183928"/>
                  </a:lnTo>
                  <a:lnTo>
                    <a:pt x="4650930" y="3165462"/>
                  </a:lnTo>
                  <a:lnTo>
                    <a:pt x="4687240" y="3141192"/>
                  </a:lnTo>
                  <a:lnTo>
                    <a:pt x="4688433" y="3140240"/>
                  </a:lnTo>
                  <a:lnTo>
                    <a:pt x="4689576" y="3139224"/>
                  </a:lnTo>
                  <a:lnTo>
                    <a:pt x="4690643" y="3138157"/>
                  </a:lnTo>
                  <a:lnTo>
                    <a:pt x="4705604" y="3120669"/>
                  </a:lnTo>
                  <a:lnTo>
                    <a:pt x="4718062" y="3106128"/>
                  </a:lnTo>
                  <a:lnTo>
                    <a:pt x="4739995" y="3069539"/>
                  </a:lnTo>
                  <a:lnTo>
                    <a:pt x="4756442" y="3027261"/>
                  </a:lnTo>
                  <a:lnTo>
                    <a:pt x="4767402" y="2978124"/>
                  </a:lnTo>
                  <a:lnTo>
                    <a:pt x="4768672" y="2964777"/>
                  </a:lnTo>
                  <a:lnTo>
                    <a:pt x="4772838" y="2920987"/>
                  </a:lnTo>
                  <a:close/>
                </a:path>
                <a:path w="6932930" h="6449695" fill="norm" stroke="1" extrusionOk="0">
                  <a:moveTo>
                    <a:pt x="6932409" y="6036818"/>
                  </a:moveTo>
                  <a:lnTo>
                    <a:pt x="6928409" y="5996381"/>
                  </a:lnTo>
                  <a:lnTo>
                    <a:pt x="6916699" y="5957875"/>
                  </a:lnTo>
                  <a:lnTo>
                    <a:pt x="6897802" y="5922467"/>
                  </a:lnTo>
                  <a:lnTo>
                    <a:pt x="6871983" y="5890946"/>
                  </a:lnTo>
                  <a:lnTo>
                    <a:pt x="6849885" y="5872823"/>
                  </a:lnTo>
                  <a:lnTo>
                    <a:pt x="6849885" y="6036818"/>
                  </a:lnTo>
                  <a:lnTo>
                    <a:pt x="6847484" y="6061087"/>
                  </a:lnTo>
                  <a:lnTo>
                    <a:pt x="6829082" y="6105499"/>
                  </a:lnTo>
                  <a:lnTo>
                    <a:pt x="6794767" y="6139802"/>
                  </a:lnTo>
                  <a:lnTo>
                    <a:pt x="6773278" y="6151270"/>
                  </a:lnTo>
                  <a:lnTo>
                    <a:pt x="6773151" y="6151270"/>
                  </a:lnTo>
                  <a:lnTo>
                    <a:pt x="6750355" y="6158192"/>
                  </a:lnTo>
                  <a:lnTo>
                    <a:pt x="6726098" y="6160592"/>
                  </a:lnTo>
                  <a:lnTo>
                    <a:pt x="6726098" y="5913044"/>
                  </a:lnTo>
                  <a:lnTo>
                    <a:pt x="6773469" y="5922467"/>
                  </a:lnTo>
                  <a:lnTo>
                    <a:pt x="6813626" y="5949289"/>
                  </a:lnTo>
                  <a:lnTo>
                    <a:pt x="6840461" y="5989459"/>
                  </a:lnTo>
                  <a:lnTo>
                    <a:pt x="6849885" y="6036818"/>
                  </a:lnTo>
                  <a:lnTo>
                    <a:pt x="6849885" y="5872823"/>
                  </a:lnTo>
                  <a:lnTo>
                    <a:pt x="6840563" y="5865177"/>
                  </a:lnTo>
                  <a:lnTo>
                    <a:pt x="6805054" y="5846229"/>
                  </a:lnTo>
                  <a:lnTo>
                    <a:pt x="6766534" y="5834519"/>
                  </a:lnTo>
                  <a:lnTo>
                    <a:pt x="6726098" y="5830519"/>
                  </a:lnTo>
                  <a:lnTo>
                    <a:pt x="6643573" y="5830519"/>
                  </a:lnTo>
                  <a:lnTo>
                    <a:pt x="6643573" y="5913044"/>
                  </a:lnTo>
                  <a:lnTo>
                    <a:pt x="6643573" y="6243117"/>
                  </a:lnTo>
                  <a:lnTo>
                    <a:pt x="6634162" y="6290488"/>
                  </a:lnTo>
                  <a:lnTo>
                    <a:pt x="6607327" y="6330645"/>
                  </a:lnTo>
                  <a:lnTo>
                    <a:pt x="6566992" y="6357582"/>
                  </a:lnTo>
                  <a:lnTo>
                    <a:pt x="6566852" y="6357582"/>
                  </a:lnTo>
                  <a:lnTo>
                    <a:pt x="6544056" y="6364503"/>
                  </a:lnTo>
                  <a:lnTo>
                    <a:pt x="6519799" y="6366904"/>
                  </a:lnTo>
                  <a:lnTo>
                    <a:pt x="6189726" y="6366904"/>
                  </a:lnTo>
                  <a:lnTo>
                    <a:pt x="6165456" y="6364503"/>
                  </a:lnTo>
                  <a:lnTo>
                    <a:pt x="6142672" y="6357582"/>
                  </a:lnTo>
                  <a:lnTo>
                    <a:pt x="6142533" y="6357582"/>
                  </a:lnTo>
                  <a:lnTo>
                    <a:pt x="6102197" y="6330645"/>
                  </a:lnTo>
                  <a:lnTo>
                    <a:pt x="6075362" y="6290488"/>
                  </a:lnTo>
                  <a:lnTo>
                    <a:pt x="6065939" y="6243117"/>
                  </a:lnTo>
                  <a:lnTo>
                    <a:pt x="6065939" y="5913044"/>
                  </a:lnTo>
                  <a:lnTo>
                    <a:pt x="6643573" y="5913044"/>
                  </a:lnTo>
                  <a:lnTo>
                    <a:pt x="6643573" y="5830519"/>
                  </a:lnTo>
                  <a:lnTo>
                    <a:pt x="6024689" y="5830519"/>
                  </a:lnTo>
                  <a:lnTo>
                    <a:pt x="6008624" y="5833770"/>
                  </a:lnTo>
                  <a:lnTo>
                    <a:pt x="5995505" y="5842609"/>
                  </a:lnTo>
                  <a:lnTo>
                    <a:pt x="5986665" y="5855716"/>
                  </a:lnTo>
                  <a:lnTo>
                    <a:pt x="5983414" y="5871781"/>
                  </a:lnTo>
                  <a:lnTo>
                    <a:pt x="5983414" y="6243117"/>
                  </a:lnTo>
                  <a:lnTo>
                    <a:pt x="5987415" y="6283553"/>
                  </a:lnTo>
                  <a:lnTo>
                    <a:pt x="5999124" y="6322073"/>
                  </a:lnTo>
                  <a:lnTo>
                    <a:pt x="6018085" y="6357582"/>
                  </a:lnTo>
                  <a:lnTo>
                    <a:pt x="6043841" y="6389002"/>
                  </a:lnTo>
                  <a:lnTo>
                    <a:pt x="6075273" y="6414757"/>
                  </a:lnTo>
                  <a:lnTo>
                    <a:pt x="6110770" y="6433718"/>
                  </a:lnTo>
                  <a:lnTo>
                    <a:pt x="6149289" y="6445415"/>
                  </a:lnTo>
                  <a:lnTo>
                    <a:pt x="6189726" y="6449415"/>
                  </a:lnTo>
                  <a:lnTo>
                    <a:pt x="6519799" y="6449415"/>
                  </a:lnTo>
                  <a:lnTo>
                    <a:pt x="6560236" y="6445415"/>
                  </a:lnTo>
                  <a:lnTo>
                    <a:pt x="6598742" y="6433718"/>
                  </a:lnTo>
                  <a:lnTo>
                    <a:pt x="6634264" y="6414757"/>
                  </a:lnTo>
                  <a:lnTo>
                    <a:pt x="6665684" y="6389002"/>
                  </a:lnTo>
                  <a:lnTo>
                    <a:pt x="6683794" y="6366904"/>
                  </a:lnTo>
                  <a:lnTo>
                    <a:pt x="6691439" y="6357582"/>
                  </a:lnTo>
                  <a:lnTo>
                    <a:pt x="6710388" y="6322073"/>
                  </a:lnTo>
                  <a:lnTo>
                    <a:pt x="6722097" y="6283553"/>
                  </a:lnTo>
                  <a:lnTo>
                    <a:pt x="6726098" y="6243117"/>
                  </a:lnTo>
                  <a:lnTo>
                    <a:pt x="6766534" y="6239116"/>
                  </a:lnTo>
                  <a:lnTo>
                    <a:pt x="6805054" y="6227419"/>
                  </a:lnTo>
                  <a:lnTo>
                    <a:pt x="6840563" y="6208458"/>
                  </a:lnTo>
                  <a:lnTo>
                    <a:pt x="6871983" y="6182703"/>
                  </a:lnTo>
                  <a:lnTo>
                    <a:pt x="6897738" y="6151270"/>
                  </a:lnTo>
                  <a:lnTo>
                    <a:pt x="6916699" y="6115761"/>
                  </a:lnTo>
                  <a:lnTo>
                    <a:pt x="6928409" y="6077255"/>
                  </a:lnTo>
                  <a:lnTo>
                    <a:pt x="6932409" y="60368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0" name="object 32"/>
            <p:cNvPicPr/>
            <p:nvPr/>
          </p:nvPicPr>
          <p:blipFill>
            <a:blip r:embed="rId6"/>
            <a:stretch/>
          </p:blipFill>
          <p:spPr bwMode="auto">
            <a:xfrm>
              <a:off x="18814144" y="9369368"/>
              <a:ext cx="82510" cy="206297"/>
            </a:xfrm>
            <a:prstGeom prst="rect">
              <a:avLst/>
            </a:prstGeom>
          </p:spPr>
        </p:pic>
        <p:pic>
          <p:nvPicPr>
            <p:cNvPr id="51" name="object 33"/>
            <p:cNvPicPr/>
            <p:nvPr/>
          </p:nvPicPr>
          <p:blipFill>
            <a:blip r:embed="rId7"/>
            <a:stretch/>
          </p:blipFill>
          <p:spPr bwMode="auto">
            <a:xfrm>
              <a:off x="18979184" y="9369368"/>
              <a:ext cx="82510" cy="206297"/>
            </a:xfrm>
            <a:prstGeom prst="rect">
              <a:avLst/>
            </a:prstGeom>
          </p:spPr>
        </p:pic>
        <p:pic>
          <p:nvPicPr>
            <p:cNvPr id="52" name="object 34"/>
            <p:cNvPicPr/>
            <p:nvPr/>
          </p:nvPicPr>
          <p:blipFill>
            <a:blip r:embed="rId7"/>
            <a:stretch/>
          </p:blipFill>
          <p:spPr bwMode="auto">
            <a:xfrm>
              <a:off x="19144223" y="9369368"/>
              <a:ext cx="82510" cy="206297"/>
            </a:xfrm>
            <a:prstGeom prst="rect">
              <a:avLst/>
            </a:prstGeom>
          </p:spPr>
        </p:pic>
        <p:sp>
          <p:nvSpPr>
            <p:cNvPr id="53" name="object 35"/>
            <p:cNvSpPr/>
            <p:nvPr/>
          </p:nvSpPr>
          <p:spPr bwMode="auto">
            <a:xfrm>
              <a:off x="12706922" y="3910183"/>
              <a:ext cx="6850380" cy="3497579"/>
            </a:xfrm>
            <a:custGeom>
              <a:avLst/>
              <a:gdLst/>
              <a:ahLst/>
              <a:cxnLst/>
              <a:rect l="l" t="t" r="r" b="b"/>
              <a:pathLst>
                <a:path w="6850380" h="3497579" fill="norm" stroke="1" extrusionOk="0">
                  <a:moveTo>
                    <a:pt x="825195" y="2919196"/>
                  </a:moveTo>
                  <a:lnTo>
                    <a:pt x="800684" y="2881490"/>
                  </a:lnTo>
                  <a:lnTo>
                    <a:pt x="782307" y="2877959"/>
                  </a:lnTo>
                  <a:lnTo>
                    <a:pt x="772896" y="2879445"/>
                  </a:lnTo>
                  <a:lnTo>
                    <a:pt x="742670" y="2887853"/>
                  </a:lnTo>
                  <a:lnTo>
                    <a:pt x="742670" y="2973476"/>
                  </a:lnTo>
                  <a:lnTo>
                    <a:pt x="742670" y="3362871"/>
                  </a:lnTo>
                  <a:lnTo>
                    <a:pt x="574217" y="3325444"/>
                  </a:lnTo>
                  <a:lnTo>
                    <a:pt x="353949" y="3276498"/>
                  </a:lnTo>
                  <a:lnTo>
                    <a:pt x="353949" y="3361017"/>
                  </a:lnTo>
                  <a:lnTo>
                    <a:pt x="330619" y="3394494"/>
                  </a:lnTo>
                  <a:lnTo>
                    <a:pt x="294678" y="3412629"/>
                  </a:lnTo>
                  <a:lnTo>
                    <a:pt x="278536" y="3414623"/>
                  </a:lnTo>
                  <a:lnTo>
                    <a:pt x="270421" y="3414433"/>
                  </a:lnTo>
                  <a:lnTo>
                    <a:pt x="232181" y="3401834"/>
                  </a:lnTo>
                  <a:lnTo>
                    <a:pt x="204381" y="3372688"/>
                  </a:lnTo>
                  <a:lnTo>
                    <a:pt x="193509" y="3329787"/>
                  </a:lnTo>
                  <a:lnTo>
                    <a:pt x="193840" y="3325444"/>
                  </a:lnTo>
                  <a:lnTo>
                    <a:pt x="353949" y="3361017"/>
                  </a:lnTo>
                  <a:lnTo>
                    <a:pt x="353949" y="3276498"/>
                  </a:lnTo>
                  <a:lnTo>
                    <a:pt x="82511" y="3216173"/>
                  </a:lnTo>
                  <a:lnTo>
                    <a:pt x="82511" y="3156851"/>
                  </a:lnTo>
                  <a:lnTo>
                    <a:pt x="742670" y="2973476"/>
                  </a:lnTo>
                  <a:lnTo>
                    <a:pt x="742670" y="2887853"/>
                  </a:lnTo>
                  <a:lnTo>
                    <a:pt x="30213" y="3085744"/>
                  </a:lnTo>
                  <a:lnTo>
                    <a:pt x="2209" y="3112160"/>
                  </a:lnTo>
                  <a:lnTo>
                    <a:pt x="0" y="3125482"/>
                  </a:lnTo>
                  <a:lnTo>
                    <a:pt x="0" y="3249269"/>
                  </a:lnTo>
                  <a:lnTo>
                    <a:pt x="19291" y="3284207"/>
                  </a:lnTo>
                  <a:lnTo>
                    <a:pt x="113004" y="3307486"/>
                  </a:lnTo>
                  <a:lnTo>
                    <a:pt x="111709" y="3318599"/>
                  </a:lnTo>
                  <a:lnTo>
                    <a:pt x="111366" y="3325444"/>
                  </a:lnTo>
                  <a:lnTo>
                    <a:pt x="111429" y="3341992"/>
                  </a:lnTo>
                  <a:lnTo>
                    <a:pt x="112331" y="3352177"/>
                  </a:lnTo>
                  <a:lnTo>
                    <a:pt x="125298" y="3398913"/>
                  </a:lnTo>
                  <a:lnTo>
                    <a:pt x="151320" y="3439922"/>
                  </a:lnTo>
                  <a:lnTo>
                    <a:pt x="188099" y="3471595"/>
                  </a:lnTo>
                  <a:lnTo>
                    <a:pt x="232473" y="3491217"/>
                  </a:lnTo>
                  <a:lnTo>
                    <a:pt x="280619" y="3497122"/>
                  </a:lnTo>
                  <a:lnTo>
                    <a:pt x="296824" y="3495916"/>
                  </a:lnTo>
                  <a:lnTo>
                    <a:pt x="343573" y="3482937"/>
                  </a:lnTo>
                  <a:lnTo>
                    <a:pt x="384568" y="3456927"/>
                  </a:lnTo>
                  <a:lnTo>
                    <a:pt x="415785" y="3420846"/>
                  </a:lnTo>
                  <a:lnTo>
                    <a:pt x="419328" y="3414623"/>
                  </a:lnTo>
                  <a:lnTo>
                    <a:pt x="423392" y="3407524"/>
                  </a:lnTo>
                  <a:lnTo>
                    <a:pt x="429755" y="3393529"/>
                  </a:lnTo>
                  <a:lnTo>
                    <a:pt x="434822" y="3379000"/>
                  </a:lnTo>
                  <a:lnTo>
                    <a:pt x="774979" y="3454590"/>
                  </a:lnTo>
                  <a:lnTo>
                    <a:pt x="784186" y="3455568"/>
                  </a:lnTo>
                  <a:lnTo>
                    <a:pt x="792492" y="3454590"/>
                  </a:lnTo>
                  <a:lnTo>
                    <a:pt x="793026" y="3454590"/>
                  </a:lnTo>
                  <a:lnTo>
                    <a:pt x="824153" y="3423513"/>
                  </a:lnTo>
                  <a:lnTo>
                    <a:pt x="825195" y="3379000"/>
                  </a:lnTo>
                  <a:lnTo>
                    <a:pt x="825195" y="3362871"/>
                  </a:lnTo>
                  <a:lnTo>
                    <a:pt x="825195" y="2973476"/>
                  </a:lnTo>
                  <a:lnTo>
                    <a:pt x="825195" y="2919196"/>
                  </a:lnTo>
                  <a:close/>
                </a:path>
                <a:path w="6850380" h="3497579" fill="norm" stroke="1" extrusionOk="0">
                  <a:moveTo>
                    <a:pt x="6849885" y="536371"/>
                  </a:moveTo>
                  <a:lnTo>
                    <a:pt x="6836029" y="490588"/>
                  </a:lnTo>
                  <a:lnTo>
                    <a:pt x="6798945" y="460133"/>
                  </a:lnTo>
                  <a:lnTo>
                    <a:pt x="6767373" y="453859"/>
                  </a:lnTo>
                  <a:lnTo>
                    <a:pt x="6767373" y="536371"/>
                  </a:lnTo>
                  <a:lnTo>
                    <a:pt x="6767373" y="618896"/>
                  </a:lnTo>
                  <a:lnTo>
                    <a:pt x="6024689" y="618896"/>
                  </a:lnTo>
                  <a:lnTo>
                    <a:pt x="6024689" y="536371"/>
                  </a:lnTo>
                  <a:lnTo>
                    <a:pt x="6767373" y="536371"/>
                  </a:lnTo>
                  <a:lnTo>
                    <a:pt x="6767373" y="453859"/>
                  </a:lnTo>
                  <a:lnTo>
                    <a:pt x="6767373" y="371335"/>
                  </a:lnTo>
                  <a:lnTo>
                    <a:pt x="6763842" y="326834"/>
                  </a:lnTo>
                  <a:lnTo>
                    <a:pt x="6753187" y="281965"/>
                  </a:lnTo>
                  <a:lnTo>
                    <a:pt x="6735953" y="240334"/>
                  </a:lnTo>
                  <a:lnTo>
                    <a:pt x="6712369" y="201803"/>
                  </a:lnTo>
                  <a:lnTo>
                    <a:pt x="6684848" y="169557"/>
                  </a:lnTo>
                  <a:lnTo>
                    <a:pt x="6684848" y="371335"/>
                  </a:lnTo>
                  <a:lnTo>
                    <a:pt x="6684848" y="453859"/>
                  </a:lnTo>
                  <a:lnTo>
                    <a:pt x="6107214" y="453859"/>
                  </a:lnTo>
                  <a:lnTo>
                    <a:pt x="6107214" y="371335"/>
                  </a:lnTo>
                  <a:lnTo>
                    <a:pt x="6111214" y="330898"/>
                  </a:lnTo>
                  <a:lnTo>
                    <a:pt x="6122911" y="292392"/>
                  </a:lnTo>
                  <a:lnTo>
                    <a:pt x="6141872" y="256882"/>
                  </a:lnTo>
                  <a:lnTo>
                    <a:pt x="6167640" y="225463"/>
                  </a:lnTo>
                  <a:lnTo>
                    <a:pt x="6216002" y="189560"/>
                  </a:lnTo>
                  <a:lnTo>
                    <a:pt x="6272250" y="169252"/>
                  </a:lnTo>
                  <a:lnTo>
                    <a:pt x="6272250" y="288810"/>
                  </a:lnTo>
                  <a:lnTo>
                    <a:pt x="6275502" y="304876"/>
                  </a:lnTo>
                  <a:lnTo>
                    <a:pt x="6284341" y="317995"/>
                  </a:lnTo>
                  <a:lnTo>
                    <a:pt x="6297447" y="326834"/>
                  </a:lnTo>
                  <a:lnTo>
                    <a:pt x="6313513" y="330085"/>
                  </a:lnTo>
                  <a:lnTo>
                    <a:pt x="6329566" y="326834"/>
                  </a:lnTo>
                  <a:lnTo>
                    <a:pt x="6342685" y="317995"/>
                  </a:lnTo>
                  <a:lnTo>
                    <a:pt x="6351537" y="304876"/>
                  </a:lnTo>
                  <a:lnTo>
                    <a:pt x="6354775" y="288810"/>
                  </a:lnTo>
                  <a:lnTo>
                    <a:pt x="6354775" y="169252"/>
                  </a:lnTo>
                  <a:lnTo>
                    <a:pt x="6354775" y="82511"/>
                  </a:lnTo>
                  <a:lnTo>
                    <a:pt x="6437287" y="82511"/>
                  </a:lnTo>
                  <a:lnTo>
                    <a:pt x="6437287" y="288810"/>
                  </a:lnTo>
                  <a:lnTo>
                    <a:pt x="6440525" y="304876"/>
                  </a:lnTo>
                  <a:lnTo>
                    <a:pt x="6449377" y="317995"/>
                  </a:lnTo>
                  <a:lnTo>
                    <a:pt x="6462496" y="326834"/>
                  </a:lnTo>
                  <a:lnTo>
                    <a:pt x="6478549" y="330085"/>
                  </a:lnTo>
                  <a:lnTo>
                    <a:pt x="6494615" y="326834"/>
                  </a:lnTo>
                  <a:lnTo>
                    <a:pt x="6507721" y="317995"/>
                  </a:lnTo>
                  <a:lnTo>
                    <a:pt x="6516560" y="304876"/>
                  </a:lnTo>
                  <a:lnTo>
                    <a:pt x="6519812" y="288810"/>
                  </a:lnTo>
                  <a:lnTo>
                    <a:pt x="6519812" y="169252"/>
                  </a:lnTo>
                  <a:lnTo>
                    <a:pt x="6548704" y="177368"/>
                  </a:lnTo>
                  <a:lnTo>
                    <a:pt x="6601460" y="205651"/>
                  </a:lnTo>
                  <a:lnTo>
                    <a:pt x="6650190" y="256882"/>
                  </a:lnTo>
                  <a:lnTo>
                    <a:pt x="6669151" y="292392"/>
                  </a:lnTo>
                  <a:lnTo>
                    <a:pt x="6680848" y="330898"/>
                  </a:lnTo>
                  <a:lnTo>
                    <a:pt x="6684848" y="371335"/>
                  </a:lnTo>
                  <a:lnTo>
                    <a:pt x="6684848" y="169557"/>
                  </a:lnTo>
                  <a:lnTo>
                    <a:pt x="6647231" y="136906"/>
                  </a:lnTo>
                  <a:lnTo>
                    <a:pt x="6607670" y="113004"/>
                  </a:lnTo>
                  <a:lnTo>
                    <a:pt x="6564922" y="95758"/>
                  </a:lnTo>
                  <a:lnTo>
                    <a:pt x="6519812" y="85509"/>
                  </a:lnTo>
                  <a:lnTo>
                    <a:pt x="6519812" y="82511"/>
                  </a:lnTo>
                  <a:lnTo>
                    <a:pt x="6505943" y="36741"/>
                  </a:lnTo>
                  <a:lnTo>
                    <a:pt x="6468872" y="6286"/>
                  </a:lnTo>
                  <a:lnTo>
                    <a:pt x="6437287" y="0"/>
                  </a:lnTo>
                  <a:lnTo>
                    <a:pt x="6354775" y="0"/>
                  </a:lnTo>
                  <a:lnTo>
                    <a:pt x="6308991" y="13868"/>
                  </a:lnTo>
                  <a:lnTo>
                    <a:pt x="6278537" y="50939"/>
                  </a:lnTo>
                  <a:lnTo>
                    <a:pt x="6272250" y="82511"/>
                  </a:lnTo>
                  <a:lnTo>
                    <a:pt x="6272250" y="85509"/>
                  </a:lnTo>
                  <a:lnTo>
                    <a:pt x="6227140" y="95758"/>
                  </a:lnTo>
                  <a:lnTo>
                    <a:pt x="6184392" y="113004"/>
                  </a:lnTo>
                  <a:lnTo>
                    <a:pt x="6144831" y="136906"/>
                  </a:lnTo>
                  <a:lnTo>
                    <a:pt x="6109284" y="167106"/>
                  </a:lnTo>
                  <a:lnTo>
                    <a:pt x="6079693" y="201803"/>
                  </a:lnTo>
                  <a:lnTo>
                    <a:pt x="6056109" y="240334"/>
                  </a:lnTo>
                  <a:lnTo>
                    <a:pt x="6038862" y="281965"/>
                  </a:lnTo>
                  <a:lnTo>
                    <a:pt x="6028283" y="325882"/>
                  </a:lnTo>
                  <a:lnTo>
                    <a:pt x="6024689" y="371335"/>
                  </a:lnTo>
                  <a:lnTo>
                    <a:pt x="6024689" y="453859"/>
                  </a:lnTo>
                  <a:lnTo>
                    <a:pt x="6008522" y="455460"/>
                  </a:lnTo>
                  <a:lnTo>
                    <a:pt x="5966333" y="478028"/>
                  </a:lnTo>
                  <a:lnTo>
                    <a:pt x="5943765" y="520204"/>
                  </a:lnTo>
                  <a:lnTo>
                    <a:pt x="5942165" y="536371"/>
                  </a:lnTo>
                  <a:lnTo>
                    <a:pt x="5942165" y="618896"/>
                  </a:lnTo>
                  <a:lnTo>
                    <a:pt x="5956033" y="664679"/>
                  </a:lnTo>
                  <a:lnTo>
                    <a:pt x="5993104" y="695134"/>
                  </a:lnTo>
                  <a:lnTo>
                    <a:pt x="6024689" y="701421"/>
                  </a:lnTo>
                  <a:lnTo>
                    <a:pt x="6767373" y="701421"/>
                  </a:lnTo>
                  <a:lnTo>
                    <a:pt x="6813156" y="687552"/>
                  </a:lnTo>
                  <a:lnTo>
                    <a:pt x="6843611" y="650481"/>
                  </a:lnTo>
                  <a:lnTo>
                    <a:pt x="6849885" y="618896"/>
                  </a:lnTo>
                  <a:lnTo>
                    <a:pt x="6849885" y="5363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4" name="object 36"/>
            <p:cNvPicPr/>
            <p:nvPr/>
          </p:nvPicPr>
          <p:blipFill>
            <a:blip r:embed="rId8"/>
            <a:stretch/>
          </p:blipFill>
          <p:spPr bwMode="auto">
            <a:xfrm>
              <a:off x="12797701" y="4000946"/>
              <a:ext cx="140283" cy="140283"/>
            </a:xfrm>
            <a:prstGeom prst="rect">
              <a:avLst/>
            </a:prstGeom>
          </p:spPr>
        </p:pic>
        <p:pic>
          <p:nvPicPr>
            <p:cNvPr id="55" name="object 37"/>
            <p:cNvPicPr/>
            <p:nvPr/>
          </p:nvPicPr>
          <p:blipFill>
            <a:blip r:embed="rId9"/>
            <a:stretch/>
          </p:blipFill>
          <p:spPr bwMode="auto">
            <a:xfrm>
              <a:off x="12665663" y="4281521"/>
              <a:ext cx="165042" cy="82510"/>
            </a:xfrm>
            <a:prstGeom prst="rect">
              <a:avLst/>
            </a:prstGeom>
          </p:spPr>
        </p:pic>
        <p:pic>
          <p:nvPicPr>
            <p:cNvPr id="56" name="object 38"/>
            <p:cNvPicPr/>
            <p:nvPr/>
          </p:nvPicPr>
          <p:blipFill>
            <a:blip r:embed="rId9"/>
            <a:stretch/>
          </p:blipFill>
          <p:spPr bwMode="auto">
            <a:xfrm>
              <a:off x="13408341" y="4281521"/>
              <a:ext cx="165042" cy="82510"/>
            </a:xfrm>
            <a:prstGeom prst="rect">
              <a:avLst/>
            </a:prstGeom>
          </p:spPr>
        </p:pic>
        <p:pic>
          <p:nvPicPr>
            <p:cNvPr id="57" name="object 39"/>
            <p:cNvPicPr/>
            <p:nvPr/>
          </p:nvPicPr>
          <p:blipFill>
            <a:blip r:embed="rId10"/>
            <a:stretch/>
          </p:blipFill>
          <p:spPr bwMode="auto">
            <a:xfrm>
              <a:off x="13301062" y="4000946"/>
              <a:ext cx="140283" cy="140283"/>
            </a:xfrm>
            <a:prstGeom prst="rect">
              <a:avLst/>
            </a:prstGeom>
          </p:spPr>
        </p:pic>
        <p:sp>
          <p:nvSpPr>
            <p:cNvPr id="58" name="object 40"/>
            <p:cNvSpPr/>
            <p:nvPr/>
          </p:nvSpPr>
          <p:spPr bwMode="auto">
            <a:xfrm>
              <a:off x="12665659" y="4116482"/>
              <a:ext cx="908050" cy="577849"/>
            </a:xfrm>
            <a:custGeom>
              <a:avLst/>
              <a:gdLst/>
              <a:ahLst/>
              <a:cxnLst/>
              <a:rect l="l" t="t" r="r" b="b"/>
              <a:pathLst>
                <a:path w="908050" h="577850" fill="norm" stroke="1" extrusionOk="0">
                  <a:moveTo>
                    <a:pt x="660158" y="206298"/>
                  </a:moveTo>
                  <a:lnTo>
                    <a:pt x="656158" y="165862"/>
                  </a:lnTo>
                  <a:lnTo>
                    <a:pt x="644461" y="127355"/>
                  </a:lnTo>
                  <a:lnTo>
                    <a:pt x="625500" y="91846"/>
                  </a:lnTo>
                  <a:lnTo>
                    <a:pt x="599732" y="60426"/>
                  </a:lnTo>
                  <a:lnTo>
                    <a:pt x="568312" y="34658"/>
                  </a:lnTo>
                  <a:lnTo>
                    <a:pt x="532803" y="15697"/>
                  </a:lnTo>
                  <a:lnTo>
                    <a:pt x="494296" y="4000"/>
                  </a:lnTo>
                  <a:lnTo>
                    <a:pt x="453859" y="0"/>
                  </a:lnTo>
                  <a:lnTo>
                    <a:pt x="413423" y="4000"/>
                  </a:lnTo>
                  <a:lnTo>
                    <a:pt x="374916" y="15697"/>
                  </a:lnTo>
                  <a:lnTo>
                    <a:pt x="339407" y="34658"/>
                  </a:lnTo>
                  <a:lnTo>
                    <a:pt x="307987" y="60426"/>
                  </a:lnTo>
                  <a:lnTo>
                    <a:pt x="282219" y="91846"/>
                  </a:lnTo>
                  <a:lnTo>
                    <a:pt x="263258" y="127355"/>
                  </a:lnTo>
                  <a:lnTo>
                    <a:pt x="251561" y="165862"/>
                  </a:lnTo>
                  <a:lnTo>
                    <a:pt x="247561" y="206298"/>
                  </a:lnTo>
                  <a:lnTo>
                    <a:pt x="250799" y="222364"/>
                  </a:lnTo>
                  <a:lnTo>
                    <a:pt x="259638" y="235470"/>
                  </a:lnTo>
                  <a:lnTo>
                    <a:pt x="272757" y="244322"/>
                  </a:lnTo>
                  <a:lnTo>
                    <a:pt x="288823" y="247561"/>
                  </a:lnTo>
                  <a:lnTo>
                    <a:pt x="304876" y="244322"/>
                  </a:lnTo>
                  <a:lnTo>
                    <a:pt x="317995" y="235470"/>
                  </a:lnTo>
                  <a:lnTo>
                    <a:pt x="326834" y="222364"/>
                  </a:lnTo>
                  <a:lnTo>
                    <a:pt x="330073" y="206298"/>
                  </a:lnTo>
                  <a:lnTo>
                    <a:pt x="332473" y="182041"/>
                  </a:lnTo>
                  <a:lnTo>
                    <a:pt x="339496" y="158927"/>
                  </a:lnTo>
                  <a:lnTo>
                    <a:pt x="366331" y="118783"/>
                  </a:lnTo>
                  <a:lnTo>
                    <a:pt x="406488" y="91948"/>
                  </a:lnTo>
                  <a:lnTo>
                    <a:pt x="453859" y="82511"/>
                  </a:lnTo>
                  <a:lnTo>
                    <a:pt x="478116" y="84912"/>
                  </a:lnTo>
                  <a:lnTo>
                    <a:pt x="522541" y="103314"/>
                  </a:lnTo>
                  <a:lnTo>
                    <a:pt x="556844" y="137629"/>
                  </a:lnTo>
                  <a:lnTo>
                    <a:pt x="575233" y="182041"/>
                  </a:lnTo>
                  <a:lnTo>
                    <a:pt x="577634" y="206298"/>
                  </a:lnTo>
                  <a:lnTo>
                    <a:pt x="580885" y="222364"/>
                  </a:lnTo>
                  <a:lnTo>
                    <a:pt x="589724" y="235470"/>
                  </a:lnTo>
                  <a:lnTo>
                    <a:pt x="602830" y="244322"/>
                  </a:lnTo>
                  <a:lnTo>
                    <a:pt x="618896" y="247561"/>
                  </a:lnTo>
                  <a:lnTo>
                    <a:pt x="634961" y="244322"/>
                  </a:lnTo>
                  <a:lnTo>
                    <a:pt x="648081" y="235470"/>
                  </a:lnTo>
                  <a:lnTo>
                    <a:pt x="656920" y="222364"/>
                  </a:lnTo>
                  <a:lnTo>
                    <a:pt x="660158" y="206298"/>
                  </a:lnTo>
                  <a:close/>
                </a:path>
                <a:path w="908050" h="577850" fill="norm" stroke="1" extrusionOk="0">
                  <a:moveTo>
                    <a:pt x="907719" y="536371"/>
                  </a:moveTo>
                  <a:lnTo>
                    <a:pt x="904481" y="520319"/>
                  </a:lnTo>
                  <a:lnTo>
                    <a:pt x="895629" y="507199"/>
                  </a:lnTo>
                  <a:lnTo>
                    <a:pt x="882510" y="498360"/>
                  </a:lnTo>
                  <a:lnTo>
                    <a:pt x="866457" y="495122"/>
                  </a:lnTo>
                  <a:lnTo>
                    <a:pt x="41249" y="495122"/>
                  </a:lnTo>
                  <a:lnTo>
                    <a:pt x="25196" y="498360"/>
                  </a:lnTo>
                  <a:lnTo>
                    <a:pt x="12077" y="507199"/>
                  </a:lnTo>
                  <a:lnTo>
                    <a:pt x="3238" y="520319"/>
                  </a:lnTo>
                  <a:lnTo>
                    <a:pt x="0" y="536371"/>
                  </a:lnTo>
                  <a:lnTo>
                    <a:pt x="3238" y="552437"/>
                  </a:lnTo>
                  <a:lnTo>
                    <a:pt x="12077" y="565543"/>
                  </a:lnTo>
                  <a:lnTo>
                    <a:pt x="25196" y="574395"/>
                  </a:lnTo>
                  <a:lnTo>
                    <a:pt x="41249" y="577634"/>
                  </a:lnTo>
                  <a:lnTo>
                    <a:pt x="866457" y="577634"/>
                  </a:lnTo>
                  <a:lnTo>
                    <a:pt x="882510" y="574395"/>
                  </a:lnTo>
                  <a:lnTo>
                    <a:pt x="895629" y="565543"/>
                  </a:lnTo>
                  <a:lnTo>
                    <a:pt x="904481" y="552437"/>
                  </a:lnTo>
                  <a:lnTo>
                    <a:pt x="907719" y="536371"/>
                  </a:lnTo>
                  <a:close/>
                </a:path>
                <a:path w="908050" h="577850" fill="norm" stroke="1" extrusionOk="0">
                  <a:moveTo>
                    <a:pt x="907719" y="371335"/>
                  </a:moveTo>
                  <a:lnTo>
                    <a:pt x="904481" y="355282"/>
                  </a:lnTo>
                  <a:lnTo>
                    <a:pt x="895629" y="342163"/>
                  </a:lnTo>
                  <a:lnTo>
                    <a:pt x="882510" y="333324"/>
                  </a:lnTo>
                  <a:lnTo>
                    <a:pt x="866457" y="330085"/>
                  </a:lnTo>
                  <a:lnTo>
                    <a:pt x="41249" y="330085"/>
                  </a:lnTo>
                  <a:lnTo>
                    <a:pt x="25196" y="333324"/>
                  </a:lnTo>
                  <a:lnTo>
                    <a:pt x="12077" y="342163"/>
                  </a:lnTo>
                  <a:lnTo>
                    <a:pt x="3238" y="355282"/>
                  </a:lnTo>
                  <a:lnTo>
                    <a:pt x="0" y="371335"/>
                  </a:lnTo>
                  <a:lnTo>
                    <a:pt x="3238" y="387400"/>
                  </a:lnTo>
                  <a:lnTo>
                    <a:pt x="12077" y="400507"/>
                  </a:lnTo>
                  <a:lnTo>
                    <a:pt x="25196" y="409346"/>
                  </a:lnTo>
                  <a:lnTo>
                    <a:pt x="41249" y="412597"/>
                  </a:lnTo>
                  <a:lnTo>
                    <a:pt x="866457" y="412597"/>
                  </a:lnTo>
                  <a:lnTo>
                    <a:pt x="882510" y="409346"/>
                  </a:lnTo>
                  <a:lnTo>
                    <a:pt x="895629" y="400507"/>
                  </a:lnTo>
                  <a:lnTo>
                    <a:pt x="904481" y="387400"/>
                  </a:lnTo>
                  <a:lnTo>
                    <a:pt x="907719" y="3713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9" name="object 41"/>
            <p:cNvPicPr/>
            <p:nvPr/>
          </p:nvPicPr>
          <p:blipFill>
            <a:blip r:embed="rId11"/>
            <a:stretch/>
          </p:blipFill>
          <p:spPr bwMode="auto">
            <a:xfrm>
              <a:off x="13078265" y="3848287"/>
              <a:ext cx="82521" cy="185669"/>
            </a:xfrm>
            <a:prstGeom prst="rect">
              <a:avLst/>
            </a:prstGeom>
          </p:spPr>
        </p:pic>
        <p:sp>
          <p:nvSpPr>
            <p:cNvPr id="60" name="object 42"/>
            <p:cNvSpPr/>
            <p:nvPr/>
          </p:nvSpPr>
          <p:spPr bwMode="auto">
            <a:xfrm>
              <a:off x="14660143" y="1074248"/>
              <a:ext cx="2902585" cy="6456680"/>
            </a:xfrm>
            <a:custGeom>
              <a:avLst/>
              <a:gdLst/>
              <a:ahLst/>
              <a:cxnLst/>
              <a:rect l="l" t="t" r="r" b="b"/>
              <a:pathLst>
                <a:path w="2902584" h="6456680" fill="norm" stroke="1" extrusionOk="0">
                  <a:moveTo>
                    <a:pt x="907707" y="6002693"/>
                  </a:moveTo>
                  <a:lnTo>
                    <a:pt x="889533" y="5968682"/>
                  </a:lnTo>
                  <a:lnTo>
                    <a:pt x="863828" y="5961507"/>
                  </a:lnTo>
                  <a:lnTo>
                    <a:pt x="854303" y="5963259"/>
                  </a:lnTo>
                  <a:lnTo>
                    <a:pt x="837958" y="5967095"/>
                  </a:lnTo>
                  <a:lnTo>
                    <a:pt x="822007" y="5968619"/>
                  </a:lnTo>
                  <a:lnTo>
                    <a:pt x="822007" y="6051207"/>
                  </a:lnTo>
                  <a:lnTo>
                    <a:pt x="814057" y="6092901"/>
                  </a:lnTo>
                  <a:lnTo>
                    <a:pt x="801433" y="6133363"/>
                  </a:lnTo>
                  <a:lnTo>
                    <a:pt x="784237" y="6172200"/>
                  </a:lnTo>
                  <a:lnTo>
                    <a:pt x="762609" y="6208979"/>
                  </a:lnTo>
                  <a:lnTo>
                    <a:pt x="728891" y="6252172"/>
                  </a:lnTo>
                  <a:lnTo>
                    <a:pt x="689432" y="6289726"/>
                  </a:lnTo>
                  <a:lnTo>
                    <a:pt x="644880" y="6321120"/>
                  </a:lnTo>
                  <a:lnTo>
                    <a:pt x="595960" y="6345758"/>
                  </a:lnTo>
                  <a:lnTo>
                    <a:pt x="543941" y="6362928"/>
                  </a:lnTo>
                  <a:lnTo>
                    <a:pt x="490258" y="6372238"/>
                  </a:lnTo>
                  <a:lnTo>
                    <a:pt x="435775" y="6373584"/>
                  </a:lnTo>
                  <a:lnTo>
                    <a:pt x="381406" y="6366891"/>
                  </a:lnTo>
                  <a:lnTo>
                    <a:pt x="328612" y="6352273"/>
                  </a:lnTo>
                  <a:lnTo>
                    <a:pt x="278803" y="6330175"/>
                  </a:lnTo>
                  <a:lnTo>
                    <a:pt x="232765" y="6301041"/>
                  </a:lnTo>
                  <a:lnTo>
                    <a:pt x="191274" y="6265265"/>
                  </a:lnTo>
                  <a:lnTo>
                    <a:pt x="155498" y="6223774"/>
                  </a:lnTo>
                  <a:lnTo>
                    <a:pt x="126365" y="6177737"/>
                  </a:lnTo>
                  <a:lnTo>
                    <a:pt x="104267" y="6127928"/>
                  </a:lnTo>
                  <a:lnTo>
                    <a:pt x="89649" y="6075121"/>
                  </a:lnTo>
                  <a:lnTo>
                    <a:pt x="82956" y="6020752"/>
                  </a:lnTo>
                  <a:lnTo>
                    <a:pt x="84213" y="5969736"/>
                  </a:lnTo>
                  <a:lnTo>
                    <a:pt x="93611" y="5912599"/>
                  </a:lnTo>
                  <a:lnTo>
                    <a:pt x="110782" y="5860580"/>
                  </a:lnTo>
                  <a:lnTo>
                    <a:pt x="135420" y="5811647"/>
                  </a:lnTo>
                  <a:lnTo>
                    <a:pt x="166725" y="5767209"/>
                  </a:lnTo>
                  <a:lnTo>
                    <a:pt x="204355" y="5727636"/>
                  </a:lnTo>
                  <a:lnTo>
                    <a:pt x="247535" y="5693930"/>
                  </a:lnTo>
                  <a:lnTo>
                    <a:pt x="284340" y="5672290"/>
                  </a:lnTo>
                  <a:lnTo>
                    <a:pt x="323164" y="5655107"/>
                  </a:lnTo>
                  <a:lnTo>
                    <a:pt x="363626" y="5642470"/>
                  </a:lnTo>
                  <a:lnTo>
                    <a:pt x="405320" y="5634533"/>
                  </a:lnTo>
                  <a:lnTo>
                    <a:pt x="405422" y="5642470"/>
                  </a:lnTo>
                  <a:lnTo>
                    <a:pt x="405498" y="5648071"/>
                  </a:lnTo>
                  <a:lnTo>
                    <a:pt x="411353" y="5688368"/>
                  </a:lnTo>
                  <a:lnTo>
                    <a:pt x="431977" y="5740146"/>
                  </a:lnTo>
                  <a:lnTo>
                    <a:pt x="465696" y="5784532"/>
                  </a:lnTo>
                  <a:lnTo>
                    <a:pt x="510082" y="5818251"/>
                  </a:lnTo>
                  <a:lnTo>
                    <a:pt x="561873" y="5838876"/>
                  </a:lnTo>
                  <a:lnTo>
                    <a:pt x="611581" y="5844959"/>
                  </a:lnTo>
                  <a:lnTo>
                    <a:pt x="611962" y="5857456"/>
                  </a:lnTo>
                  <a:lnTo>
                    <a:pt x="626237" y="5921311"/>
                  </a:lnTo>
                  <a:lnTo>
                    <a:pt x="653605" y="5969736"/>
                  </a:lnTo>
                  <a:lnTo>
                    <a:pt x="693102" y="6009233"/>
                  </a:lnTo>
                  <a:lnTo>
                    <a:pt x="741527" y="6036602"/>
                  </a:lnTo>
                  <a:lnTo>
                    <a:pt x="781507" y="6048019"/>
                  </a:lnTo>
                  <a:lnTo>
                    <a:pt x="822007" y="6051207"/>
                  </a:lnTo>
                  <a:lnTo>
                    <a:pt x="822007" y="5968619"/>
                  </a:lnTo>
                  <a:lnTo>
                    <a:pt x="821309" y="5968682"/>
                  </a:lnTo>
                  <a:lnTo>
                    <a:pt x="804595" y="5968022"/>
                  </a:lnTo>
                  <a:lnTo>
                    <a:pt x="756983" y="5952718"/>
                  </a:lnTo>
                  <a:lnTo>
                    <a:pt x="719315" y="5919825"/>
                  </a:lnTo>
                  <a:lnTo>
                    <a:pt x="697750" y="5874778"/>
                  </a:lnTo>
                  <a:lnTo>
                    <a:pt x="694283" y="5844959"/>
                  </a:lnTo>
                  <a:lnTo>
                    <a:pt x="694220" y="5843435"/>
                  </a:lnTo>
                  <a:lnTo>
                    <a:pt x="694143" y="5841530"/>
                  </a:lnTo>
                  <a:lnTo>
                    <a:pt x="695744" y="5824880"/>
                  </a:lnTo>
                  <a:lnTo>
                    <a:pt x="699579" y="5808523"/>
                  </a:lnTo>
                  <a:lnTo>
                    <a:pt x="701395" y="5797423"/>
                  </a:lnTo>
                  <a:lnTo>
                    <a:pt x="682967" y="5762383"/>
                  </a:lnTo>
                  <a:lnTo>
                    <a:pt x="659104" y="5755144"/>
                  </a:lnTo>
                  <a:lnTo>
                    <a:pt x="648004" y="5756961"/>
                  </a:lnTo>
                  <a:lnTo>
                    <a:pt x="631659" y="5760796"/>
                  </a:lnTo>
                  <a:lnTo>
                    <a:pt x="615010" y="5762383"/>
                  </a:lnTo>
                  <a:lnTo>
                    <a:pt x="565772" y="5753646"/>
                  </a:lnTo>
                  <a:lnTo>
                    <a:pt x="524052" y="5726188"/>
                  </a:lnTo>
                  <a:lnTo>
                    <a:pt x="496595" y="5684469"/>
                  </a:lnTo>
                  <a:lnTo>
                    <a:pt x="487845" y="5635637"/>
                  </a:lnTo>
                  <a:lnTo>
                    <a:pt x="487946" y="5634533"/>
                  </a:lnTo>
                  <a:lnTo>
                    <a:pt x="489343" y="5619191"/>
                  </a:lnTo>
                  <a:lnTo>
                    <a:pt x="493039" y="5603024"/>
                  </a:lnTo>
                  <a:lnTo>
                    <a:pt x="493763" y="5600839"/>
                  </a:lnTo>
                  <a:lnTo>
                    <a:pt x="494309" y="5598566"/>
                  </a:lnTo>
                  <a:lnTo>
                    <a:pt x="495388" y="5591403"/>
                  </a:lnTo>
                  <a:lnTo>
                    <a:pt x="495236" y="5586590"/>
                  </a:lnTo>
                  <a:lnTo>
                    <a:pt x="493115" y="5575935"/>
                  </a:lnTo>
                  <a:lnTo>
                    <a:pt x="464807" y="5550001"/>
                  </a:lnTo>
                  <a:lnTo>
                    <a:pt x="457593" y="5548922"/>
                  </a:lnTo>
                  <a:lnTo>
                    <a:pt x="451307" y="5548922"/>
                  </a:lnTo>
                  <a:lnTo>
                    <a:pt x="399529" y="5552084"/>
                  </a:lnTo>
                  <a:lnTo>
                    <a:pt x="347230" y="5561533"/>
                  </a:lnTo>
                  <a:lnTo>
                    <a:pt x="296468" y="5576989"/>
                  </a:lnTo>
                  <a:lnTo>
                    <a:pt x="247789" y="5598299"/>
                  </a:lnTo>
                  <a:lnTo>
                    <a:pt x="201701" y="5625312"/>
                  </a:lnTo>
                  <a:lnTo>
                    <a:pt x="158953" y="5657685"/>
                  </a:lnTo>
                  <a:lnTo>
                    <a:pt x="120510" y="5694680"/>
                  </a:lnTo>
                  <a:lnTo>
                    <a:pt x="86728" y="5735840"/>
                  </a:lnTo>
                  <a:lnTo>
                    <a:pt x="57950" y="5780760"/>
                  </a:lnTo>
                  <a:lnTo>
                    <a:pt x="34544" y="5828995"/>
                  </a:lnTo>
                  <a:lnTo>
                    <a:pt x="16979" y="5879668"/>
                  </a:lnTo>
                  <a:lnTo>
                    <a:pt x="5562" y="5931776"/>
                  </a:lnTo>
                  <a:lnTo>
                    <a:pt x="419" y="5984100"/>
                  </a:lnTo>
                  <a:lnTo>
                    <a:pt x="508" y="5993066"/>
                  </a:lnTo>
                  <a:lnTo>
                    <a:pt x="1346" y="6036602"/>
                  </a:lnTo>
                  <a:lnTo>
                    <a:pt x="1371" y="6038113"/>
                  </a:lnTo>
                  <a:lnTo>
                    <a:pt x="8712" y="6091225"/>
                  </a:lnTo>
                  <a:lnTo>
                    <a:pt x="22263" y="6143117"/>
                  </a:lnTo>
                  <a:lnTo>
                    <a:pt x="41719" y="6192774"/>
                  </a:lnTo>
                  <a:lnTo>
                    <a:pt x="66827" y="6239751"/>
                  </a:lnTo>
                  <a:lnTo>
                    <a:pt x="97320" y="6283515"/>
                  </a:lnTo>
                  <a:lnTo>
                    <a:pt x="132930" y="6323609"/>
                  </a:lnTo>
                  <a:lnTo>
                    <a:pt x="173012" y="6359220"/>
                  </a:lnTo>
                  <a:lnTo>
                    <a:pt x="216789" y="6389713"/>
                  </a:lnTo>
                  <a:lnTo>
                    <a:pt x="263753" y="6414821"/>
                  </a:lnTo>
                  <a:lnTo>
                    <a:pt x="313423" y="6434277"/>
                  </a:lnTo>
                  <a:lnTo>
                    <a:pt x="365302" y="6447828"/>
                  </a:lnTo>
                  <a:lnTo>
                    <a:pt x="418426" y="6455156"/>
                  </a:lnTo>
                  <a:lnTo>
                    <a:pt x="471754" y="6456185"/>
                  </a:lnTo>
                  <a:lnTo>
                    <a:pt x="524751" y="6450965"/>
                  </a:lnTo>
                  <a:lnTo>
                    <a:pt x="576859" y="6439548"/>
                  </a:lnTo>
                  <a:lnTo>
                    <a:pt x="627532" y="6421996"/>
                  </a:lnTo>
                  <a:lnTo>
                    <a:pt x="675779" y="6398577"/>
                  </a:lnTo>
                  <a:lnTo>
                    <a:pt x="714806" y="6373584"/>
                  </a:lnTo>
                  <a:lnTo>
                    <a:pt x="720699" y="6369812"/>
                  </a:lnTo>
                  <a:lnTo>
                    <a:pt x="761860" y="6336030"/>
                  </a:lnTo>
                  <a:lnTo>
                    <a:pt x="798842" y="6297587"/>
                  </a:lnTo>
                  <a:lnTo>
                    <a:pt x="831215" y="6254839"/>
                  </a:lnTo>
                  <a:lnTo>
                    <a:pt x="858329" y="6208573"/>
                  </a:lnTo>
                  <a:lnTo>
                    <a:pt x="879690" y="6159690"/>
                  </a:lnTo>
                  <a:lnTo>
                    <a:pt x="895146" y="6108725"/>
                  </a:lnTo>
                  <a:lnTo>
                    <a:pt x="904544" y="6056211"/>
                  </a:lnTo>
                  <a:lnTo>
                    <a:pt x="907707" y="6002693"/>
                  </a:lnTo>
                  <a:close/>
                </a:path>
                <a:path w="2902584" h="6456680" fill="norm" stroke="1" extrusionOk="0">
                  <a:moveTo>
                    <a:pt x="907707" y="535647"/>
                  </a:moveTo>
                  <a:lnTo>
                    <a:pt x="901966" y="487591"/>
                  </a:lnTo>
                  <a:lnTo>
                    <a:pt x="885825" y="443572"/>
                  </a:lnTo>
                  <a:lnTo>
                    <a:pt x="884770" y="439331"/>
                  </a:lnTo>
                  <a:lnTo>
                    <a:pt x="873328" y="411861"/>
                  </a:lnTo>
                  <a:lnTo>
                    <a:pt x="841679" y="335915"/>
                  </a:lnTo>
                  <a:lnTo>
                    <a:pt x="825182" y="296329"/>
                  </a:lnTo>
                  <a:lnTo>
                    <a:pt x="825182" y="535647"/>
                  </a:lnTo>
                  <a:lnTo>
                    <a:pt x="815454" y="583819"/>
                  </a:lnTo>
                  <a:lnTo>
                    <a:pt x="788936" y="623163"/>
                  </a:lnTo>
                  <a:lnTo>
                    <a:pt x="749592" y="649693"/>
                  </a:lnTo>
                  <a:lnTo>
                    <a:pt x="701408" y="659422"/>
                  </a:lnTo>
                  <a:lnTo>
                    <a:pt x="653224" y="649693"/>
                  </a:lnTo>
                  <a:lnTo>
                    <a:pt x="613879" y="623163"/>
                  </a:lnTo>
                  <a:lnTo>
                    <a:pt x="587362" y="583819"/>
                  </a:lnTo>
                  <a:lnTo>
                    <a:pt x="577634" y="535647"/>
                  </a:lnTo>
                  <a:lnTo>
                    <a:pt x="585965" y="494372"/>
                  </a:lnTo>
                  <a:lnTo>
                    <a:pt x="613879" y="448106"/>
                  </a:lnTo>
                  <a:lnTo>
                    <a:pt x="653224" y="421589"/>
                  </a:lnTo>
                  <a:lnTo>
                    <a:pt x="701408" y="411861"/>
                  </a:lnTo>
                  <a:lnTo>
                    <a:pt x="749592" y="421589"/>
                  </a:lnTo>
                  <a:lnTo>
                    <a:pt x="788936" y="448106"/>
                  </a:lnTo>
                  <a:lnTo>
                    <a:pt x="815479" y="487591"/>
                  </a:lnTo>
                  <a:lnTo>
                    <a:pt x="825182" y="535647"/>
                  </a:lnTo>
                  <a:lnTo>
                    <a:pt x="825182" y="296329"/>
                  </a:lnTo>
                  <a:lnTo>
                    <a:pt x="780224" y="188442"/>
                  </a:lnTo>
                  <a:lnTo>
                    <a:pt x="752182" y="144411"/>
                  </a:lnTo>
                  <a:lnTo>
                    <a:pt x="717054" y="110553"/>
                  </a:lnTo>
                  <a:lnTo>
                    <a:pt x="671753" y="88760"/>
                  </a:lnTo>
                  <a:lnTo>
                    <a:pt x="618883" y="81788"/>
                  </a:lnTo>
                  <a:lnTo>
                    <a:pt x="602830" y="85026"/>
                  </a:lnTo>
                  <a:lnTo>
                    <a:pt x="589711" y="93865"/>
                  </a:lnTo>
                  <a:lnTo>
                    <a:pt x="580872" y="106984"/>
                  </a:lnTo>
                  <a:lnTo>
                    <a:pt x="577634" y="123037"/>
                  </a:lnTo>
                  <a:lnTo>
                    <a:pt x="580872" y="139103"/>
                  </a:lnTo>
                  <a:lnTo>
                    <a:pt x="589711" y="152222"/>
                  </a:lnTo>
                  <a:lnTo>
                    <a:pt x="602830" y="161061"/>
                  </a:lnTo>
                  <a:lnTo>
                    <a:pt x="618883" y="164299"/>
                  </a:lnTo>
                  <a:lnTo>
                    <a:pt x="635749" y="165303"/>
                  </a:lnTo>
                  <a:lnTo>
                    <a:pt x="635419" y="165303"/>
                  </a:lnTo>
                  <a:lnTo>
                    <a:pt x="678167" y="185267"/>
                  </a:lnTo>
                  <a:lnTo>
                    <a:pt x="705383" y="223380"/>
                  </a:lnTo>
                  <a:lnTo>
                    <a:pt x="752284" y="335915"/>
                  </a:lnTo>
                  <a:lnTo>
                    <a:pt x="739940" y="333146"/>
                  </a:lnTo>
                  <a:lnTo>
                    <a:pt x="727329" y="331076"/>
                  </a:lnTo>
                  <a:lnTo>
                    <a:pt x="714489" y="329793"/>
                  </a:lnTo>
                  <a:lnTo>
                    <a:pt x="701408" y="329349"/>
                  </a:lnTo>
                  <a:lnTo>
                    <a:pt x="646252" y="336829"/>
                  </a:lnTo>
                  <a:lnTo>
                    <a:pt x="596773" y="357911"/>
                  </a:lnTo>
                  <a:lnTo>
                    <a:pt x="554939" y="390588"/>
                  </a:lnTo>
                  <a:lnTo>
                    <a:pt x="522744" y="432816"/>
                  </a:lnTo>
                  <a:lnTo>
                    <a:pt x="506920" y="423824"/>
                  </a:lnTo>
                  <a:lnTo>
                    <a:pt x="489978" y="417258"/>
                  </a:lnTo>
                  <a:lnTo>
                    <a:pt x="472186" y="413219"/>
                  </a:lnTo>
                  <a:lnTo>
                    <a:pt x="453847" y="411861"/>
                  </a:lnTo>
                  <a:lnTo>
                    <a:pt x="435508" y="413219"/>
                  </a:lnTo>
                  <a:lnTo>
                    <a:pt x="417728" y="417258"/>
                  </a:lnTo>
                  <a:lnTo>
                    <a:pt x="400786" y="423824"/>
                  </a:lnTo>
                  <a:lnTo>
                    <a:pt x="384962" y="432816"/>
                  </a:lnTo>
                  <a:lnTo>
                    <a:pt x="368973" y="411861"/>
                  </a:lnTo>
                  <a:lnTo>
                    <a:pt x="352755" y="390588"/>
                  </a:lnTo>
                  <a:lnTo>
                    <a:pt x="330073" y="372872"/>
                  </a:lnTo>
                  <a:lnTo>
                    <a:pt x="330073" y="535647"/>
                  </a:lnTo>
                  <a:lnTo>
                    <a:pt x="320344" y="583819"/>
                  </a:lnTo>
                  <a:lnTo>
                    <a:pt x="293814" y="623163"/>
                  </a:lnTo>
                  <a:lnTo>
                    <a:pt x="254469" y="649693"/>
                  </a:lnTo>
                  <a:lnTo>
                    <a:pt x="206298" y="659422"/>
                  </a:lnTo>
                  <a:lnTo>
                    <a:pt x="158115" y="649693"/>
                  </a:lnTo>
                  <a:lnTo>
                    <a:pt x="118770" y="623163"/>
                  </a:lnTo>
                  <a:lnTo>
                    <a:pt x="92240" y="583819"/>
                  </a:lnTo>
                  <a:lnTo>
                    <a:pt x="82511" y="535647"/>
                  </a:lnTo>
                  <a:lnTo>
                    <a:pt x="92214" y="487591"/>
                  </a:lnTo>
                  <a:lnTo>
                    <a:pt x="118770" y="448106"/>
                  </a:lnTo>
                  <a:lnTo>
                    <a:pt x="158115" y="421589"/>
                  </a:lnTo>
                  <a:lnTo>
                    <a:pt x="206298" y="411861"/>
                  </a:lnTo>
                  <a:lnTo>
                    <a:pt x="254469" y="421589"/>
                  </a:lnTo>
                  <a:lnTo>
                    <a:pt x="293814" y="448106"/>
                  </a:lnTo>
                  <a:lnTo>
                    <a:pt x="320370" y="487591"/>
                  </a:lnTo>
                  <a:lnTo>
                    <a:pt x="330073" y="535647"/>
                  </a:lnTo>
                  <a:lnTo>
                    <a:pt x="330073" y="372872"/>
                  </a:lnTo>
                  <a:lnTo>
                    <a:pt x="310934" y="357911"/>
                  </a:lnTo>
                  <a:lnTo>
                    <a:pt x="261454" y="336829"/>
                  </a:lnTo>
                  <a:lnTo>
                    <a:pt x="254787" y="335915"/>
                  </a:lnTo>
                  <a:lnTo>
                    <a:pt x="206298" y="329349"/>
                  </a:lnTo>
                  <a:lnTo>
                    <a:pt x="193205" y="329793"/>
                  </a:lnTo>
                  <a:lnTo>
                    <a:pt x="180365" y="331076"/>
                  </a:lnTo>
                  <a:lnTo>
                    <a:pt x="167754" y="333146"/>
                  </a:lnTo>
                  <a:lnTo>
                    <a:pt x="155409" y="335915"/>
                  </a:lnTo>
                  <a:lnTo>
                    <a:pt x="202298" y="223380"/>
                  </a:lnTo>
                  <a:lnTo>
                    <a:pt x="228942" y="184759"/>
                  </a:lnTo>
                  <a:lnTo>
                    <a:pt x="271005" y="165303"/>
                  </a:lnTo>
                  <a:lnTo>
                    <a:pt x="288810" y="164299"/>
                  </a:lnTo>
                  <a:lnTo>
                    <a:pt x="304863" y="161061"/>
                  </a:lnTo>
                  <a:lnTo>
                    <a:pt x="317982" y="152222"/>
                  </a:lnTo>
                  <a:lnTo>
                    <a:pt x="326821" y="139103"/>
                  </a:lnTo>
                  <a:lnTo>
                    <a:pt x="330060" y="123037"/>
                  </a:lnTo>
                  <a:lnTo>
                    <a:pt x="326821" y="106984"/>
                  </a:lnTo>
                  <a:lnTo>
                    <a:pt x="317982" y="93865"/>
                  </a:lnTo>
                  <a:lnTo>
                    <a:pt x="304863" y="85026"/>
                  </a:lnTo>
                  <a:lnTo>
                    <a:pt x="288810" y="81788"/>
                  </a:lnTo>
                  <a:lnTo>
                    <a:pt x="259981" y="83502"/>
                  </a:lnTo>
                  <a:lnTo>
                    <a:pt x="260299" y="83502"/>
                  </a:lnTo>
                  <a:lnTo>
                    <a:pt x="234251" y="88760"/>
                  </a:lnTo>
                  <a:lnTo>
                    <a:pt x="188671" y="110858"/>
                  </a:lnTo>
                  <a:lnTo>
                    <a:pt x="154432" y="145059"/>
                  </a:lnTo>
                  <a:lnTo>
                    <a:pt x="128689" y="186004"/>
                  </a:lnTo>
                  <a:lnTo>
                    <a:pt x="22923" y="439331"/>
                  </a:lnTo>
                  <a:lnTo>
                    <a:pt x="21869" y="443572"/>
                  </a:lnTo>
                  <a:lnTo>
                    <a:pt x="12598" y="465010"/>
                  </a:lnTo>
                  <a:lnTo>
                    <a:pt x="5727" y="487591"/>
                  </a:lnTo>
                  <a:lnTo>
                    <a:pt x="1460" y="511187"/>
                  </a:lnTo>
                  <a:lnTo>
                    <a:pt x="0" y="535647"/>
                  </a:lnTo>
                  <a:lnTo>
                    <a:pt x="5448" y="582942"/>
                  </a:lnTo>
                  <a:lnTo>
                    <a:pt x="20967" y="626364"/>
                  </a:lnTo>
                  <a:lnTo>
                    <a:pt x="45313" y="664667"/>
                  </a:lnTo>
                  <a:lnTo>
                    <a:pt x="77266" y="696620"/>
                  </a:lnTo>
                  <a:lnTo>
                    <a:pt x="115570" y="720966"/>
                  </a:lnTo>
                  <a:lnTo>
                    <a:pt x="158991" y="736485"/>
                  </a:lnTo>
                  <a:lnTo>
                    <a:pt x="206298" y="741934"/>
                  </a:lnTo>
                  <a:lnTo>
                    <a:pt x="253593" y="736485"/>
                  </a:lnTo>
                  <a:lnTo>
                    <a:pt x="297014" y="720966"/>
                  </a:lnTo>
                  <a:lnTo>
                    <a:pt x="335318" y="696620"/>
                  </a:lnTo>
                  <a:lnTo>
                    <a:pt x="367271" y="664667"/>
                  </a:lnTo>
                  <a:lnTo>
                    <a:pt x="391617" y="626364"/>
                  </a:lnTo>
                  <a:lnTo>
                    <a:pt x="407136" y="582942"/>
                  </a:lnTo>
                  <a:lnTo>
                    <a:pt x="412597" y="535647"/>
                  </a:lnTo>
                  <a:lnTo>
                    <a:pt x="413385" y="527558"/>
                  </a:lnTo>
                  <a:lnTo>
                    <a:pt x="415734" y="519849"/>
                  </a:lnTo>
                  <a:lnTo>
                    <a:pt x="445770" y="495173"/>
                  </a:lnTo>
                  <a:lnTo>
                    <a:pt x="453847" y="494372"/>
                  </a:lnTo>
                  <a:lnTo>
                    <a:pt x="461937" y="495173"/>
                  </a:lnTo>
                  <a:lnTo>
                    <a:pt x="491972" y="519849"/>
                  </a:lnTo>
                  <a:lnTo>
                    <a:pt x="495109" y="535647"/>
                  </a:lnTo>
                  <a:lnTo>
                    <a:pt x="500557" y="582942"/>
                  </a:lnTo>
                  <a:lnTo>
                    <a:pt x="516077" y="626364"/>
                  </a:lnTo>
                  <a:lnTo>
                    <a:pt x="540435" y="664667"/>
                  </a:lnTo>
                  <a:lnTo>
                    <a:pt x="572376" y="696620"/>
                  </a:lnTo>
                  <a:lnTo>
                    <a:pt x="610692" y="720966"/>
                  </a:lnTo>
                  <a:lnTo>
                    <a:pt x="654113" y="736485"/>
                  </a:lnTo>
                  <a:lnTo>
                    <a:pt x="701408" y="741934"/>
                  </a:lnTo>
                  <a:lnTo>
                    <a:pt x="748715" y="736485"/>
                  </a:lnTo>
                  <a:lnTo>
                    <a:pt x="792137" y="720966"/>
                  </a:lnTo>
                  <a:lnTo>
                    <a:pt x="830440" y="696620"/>
                  </a:lnTo>
                  <a:lnTo>
                    <a:pt x="862380" y="664667"/>
                  </a:lnTo>
                  <a:lnTo>
                    <a:pt x="886739" y="626364"/>
                  </a:lnTo>
                  <a:lnTo>
                    <a:pt x="902258" y="582942"/>
                  </a:lnTo>
                  <a:lnTo>
                    <a:pt x="907707" y="535647"/>
                  </a:lnTo>
                  <a:close/>
                </a:path>
                <a:path w="2902584" h="6456680" fill="norm" stroke="1" extrusionOk="0">
                  <a:moveTo>
                    <a:pt x="2860878" y="316230"/>
                  </a:moveTo>
                  <a:lnTo>
                    <a:pt x="2854502" y="273050"/>
                  </a:lnTo>
                  <a:lnTo>
                    <a:pt x="2844114" y="247650"/>
                  </a:lnTo>
                  <a:lnTo>
                    <a:pt x="2842945" y="245110"/>
                  </a:lnTo>
                  <a:lnTo>
                    <a:pt x="2815958" y="208280"/>
                  </a:lnTo>
                  <a:lnTo>
                    <a:pt x="2778417" y="182968"/>
                  </a:lnTo>
                  <a:lnTo>
                    <a:pt x="2778417" y="316230"/>
                  </a:lnTo>
                  <a:lnTo>
                    <a:pt x="2778099" y="323850"/>
                  </a:lnTo>
                  <a:lnTo>
                    <a:pt x="2777134" y="330200"/>
                  </a:lnTo>
                  <a:lnTo>
                    <a:pt x="2775458" y="336550"/>
                  </a:lnTo>
                  <a:lnTo>
                    <a:pt x="2773057" y="344170"/>
                  </a:lnTo>
                  <a:lnTo>
                    <a:pt x="2770022" y="349250"/>
                  </a:lnTo>
                  <a:lnTo>
                    <a:pt x="2766504" y="355600"/>
                  </a:lnTo>
                  <a:lnTo>
                    <a:pt x="2762427" y="360680"/>
                  </a:lnTo>
                  <a:lnTo>
                    <a:pt x="2757792" y="365760"/>
                  </a:lnTo>
                  <a:lnTo>
                    <a:pt x="2741282" y="382270"/>
                  </a:lnTo>
                  <a:lnTo>
                    <a:pt x="2732214" y="396240"/>
                  </a:lnTo>
                  <a:lnTo>
                    <a:pt x="2729115" y="411480"/>
                  </a:lnTo>
                  <a:lnTo>
                    <a:pt x="2731884" y="426720"/>
                  </a:lnTo>
                  <a:lnTo>
                    <a:pt x="2740456" y="440690"/>
                  </a:lnTo>
                  <a:lnTo>
                    <a:pt x="2756966" y="458470"/>
                  </a:lnTo>
                  <a:lnTo>
                    <a:pt x="2765755" y="468630"/>
                  </a:lnTo>
                  <a:lnTo>
                    <a:pt x="2772232" y="480060"/>
                  </a:lnTo>
                  <a:lnTo>
                    <a:pt x="2776220" y="494030"/>
                  </a:lnTo>
                  <a:lnTo>
                    <a:pt x="2777591" y="508000"/>
                  </a:lnTo>
                  <a:lnTo>
                    <a:pt x="2776283" y="520700"/>
                  </a:lnTo>
                  <a:lnTo>
                    <a:pt x="2756966" y="557530"/>
                  </a:lnTo>
                  <a:lnTo>
                    <a:pt x="2708376" y="577850"/>
                  </a:lnTo>
                  <a:lnTo>
                    <a:pt x="2678658" y="572770"/>
                  </a:lnTo>
                  <a:lnTo>
                    <a:pt x="2648254" y="554990"/>
                  </a:lnTo>
                  <a:lnTo>
                    <a:pt x="2646642" y="552450"/>
                  </a:lnTo>
                  <a:lnTo>
                    <a:pt x="2645168" y="551180"/>
                  </a:lnTo>
                  <a:lnTo>
                    <a:pt x="2643492" y="548640"/>
                  </a:lnTo>
                  <a:lnTo>
                    <a:pt x="2613901" y="519252"/>
                  </a:lnTo>
                  <a:lnTo>
                    <a:pt x="2613901" y="671830"/>
                  </a:lnTo>
                  <a:lnTo>
                    <a:pt x="2608605" y="699770"/>
                  </a:lnTo>
                  <a:lnTo>
                    <a:pt x="2582989" y="731520"/>
                  </a:lnTo>
                  <a:lnTo>
                    <a:pt x="2544203" y="742950"/>
                  </a:lnTo>
                  <a:lnTo>
                    <a:pt x="2530538" y="741680"/>
                  </a:lnTo>
                  <a:lnTo>
                    <a:pt x="2478036" y="706120"/>
                  </a:lnTo>
                  <a:lnTo>
                    <a:pt x="2471483" y="701040"/>
                  </a:lnTo>
                  <a:lnTo>
                    <a:pt x="2464320" y="697230"/>
                  </a:lnTo>
                  <a:lnTo>
                    <a:pt x="2456688" y="694690"/>
                  </a:lnTo>
                  <a:lnTo>
                    <a:pt x="2441092" y="694690"/>
                  </a:lnTo>
                  <a:lnTo>
                    <a:pt x="2433675" y="697230"/>
                  </a:lnTo>
                  <a:lnTo>
                    <a:pt x="2426576" y="701040"/>
                  </a:lnTo>
                  <a:lnTo>
                    <a:pt x="2419858" y="704850"/>
                  </a:lnTo>
                  <a:lnTo>
                    <a:pt x="2402535" y="721360"/>
                  </a:lnTo>
                  <a:lnTo>
                    <a:pt x="2380551" y="736600"/>
                  </a:lnTo>
                  <a:lnTo>
                    <a:pt x="2355138" y="741680"/>
                  </a:lnTo>
                  <a:lnTo>
                    <a:pt x="2329484" y="737870"/>
                  </a:lnTo>
                  <a:lnTo>
                    <a:pt x="2306802" y="725170"/>
                  </a:lnTo>
                  <a:lnTo>
                    <a:pt x="2304338" y="721360"/>
                  </a:lnTo>
                  <a:lnTo>
                    <a:pt x="2298408" y="712470"/>
                  </a:lnTo>
                  <a:lnTo>
                    <a:pt x="2289098" y="698500"/>
                  </a:lnTo>
                  <a:lnTo>
                    <a:pt x="2283904" y="670560"/>
                  </a:lnTo>
                  <a:lnTo>
                    <a:pt x="2291105" y="638810"/>
                  </a:lnTo>
                  <a:lnTo>
                    <a:pt x="2313000" y="607060"/>
                  </a:lnTo>
                  <a:lnTo>
                    <a:pt x="2342172" y="577850"/>
                  </a:lnTo>
                  <a:lnTo>
                    <a:pt x="2448737" y="471170"/>
                  </a:lnTo>
                  <a:lnTo>
                    <a:pt x="2582659" y="605790"/>
                  </a:lnTo>
                  <a:lnTo>
                    <a:pt x="2583307" y="605790"/>
                  </a:lnTo>
                  <a:lnTo>
                    <a:pt x="2583802" y="607060"/>
                  </a:lnTo>
                  <a:lnTo>
                    <a:pt x="2585097" y="608330"/>
                  </a:lnTo>
                  <a:lnTo>
                    <a:pt x="2585745" y="608330"/>
                  </a:lnTo>
                  <a:lnTo>
                    <a:pt x="2586342" y="609600"/>
                  </a:lnTo>
                  <a:lnTo>
                    <a:pt x="2607221" y="640080"/>
                  </a:lnTo>
                  <a:lnTo>
                    <a:pt x="2613901" y="671830"/>
                  </a:lnTo>
                  <a:lnTo>
                    <a:pt x="2613901" y="519252"/>
                  </a:lnTo>
                  <a:lnTo>
                    <a:pt x="2565514" y="471170"/>
                  </a:lnTo>
                  <a:lnTo>
                    <a:pt x="2506713" y="412750"/>
                  </a:lnTo>
                  <a:lnTo>
                    <a:pt x="2564676" y="354330"/>
                  </a:lnTo>
                  <a:lnTo>
                    <a:pt x="2642806" y="275590"/>
                  </a:lnTo>
                  <a:lnTo>
                    <a:pt x="2643822" y="275590"/>
                  </a:lnTo>
                  <a:lnTo>
                    <a:pt x="2675178" y="254000"/>
                  </a:lnTo>
                  <a:lnTo>
                    <a:pt x="2706370" y="247650"/>
                  </a:lnTo>
                  <a:lnTo>
                    <a:pt x="2734780" y="252730"/>
                  </a:lnTo>
                  <a:lnTo>
                    <a:pt x="2757792" y="266700"/>
                  </a:lnTo>
                  <a:lnTo>
                    <a:pt x="2762427" y="271780"/>
                  </a:lnTo>
                  <a:lnTo>
                    <a:pt x="2766504" y="278130"/>
                  </a:lnTo>
                  <a:lnTo>
                    <a:pt x="2770022" y="283210"/>
                  </a:lnTo>
                  <a:lnTo>
                    <a:pt x="2778417" y="316230"/>
                  </a:lnTo>
                  <a:lnTo>
                    <a:pt x="2778417" y="182968"/>
                  </a:lnTo>
                  <a:lnTo>
                    <a:pt x="2759303" y="173990"/>
                  </a:lnTo>
                  <a:lnTo>
                    <a:pt x="2727617" y="166370"/>
                  </a:lnTo>
                  <a:lnTo>
                    <a:pt x="2694927" y="165100"/>
                  </a:lnTo>
                  <a:lnTo>
                    <a:pt x="2694127" y="133350"/>
                  </a:lnTo>
                  <a:lnTo>
                    <a:pt x="2686431" y="101600"/>
                  </a:lnTo>
                  <a:lnTo>
                    <a:pt x="2678150" y="85090"/>
                  </a:lnTo>
                  <a:lnTo>
                    <a:pt x="2676868" y="82550"/>
                  </a:lnTo>
                  <a:lnTo>
                    <a:pt x="2671775" y="72390"/>
                  </a:lnTo>
                  <a:lnTo>
                    <a:pt x="2650096" y="45720"/>
                  </a:lnTo>
                  <a:lnTo>
                    <a:pt x="2636101" y="34290"/>
                  </a:lnTo>
                  <a:lnTo>
                    <a:pt x="2626766" y="26670"/>
                  </a:lnTo>
                  <a:lnTo>
                    <a:pt x="2613114" y="19392"/>
                  </a:lnTo>
                  <a:lnTo>
                    <a:pt x="2613114" y="153670"/>
                  </a:lnTo>
                  <a:lnTo>
                    <a:pt x="2607221" y="184150"/>
                  </a:lnTo>
                  <a:lnTo>
                    <a:pt x="2587841" y="214630"/>
                  </a:lnTo>
                  <a:lnTo>
                    <a:pt x="2586596" y="215900"/>
                  </a:lnTo>
                  <a:lnTo>
                    <a:pt x="2585301" y="217170"/>
                  </a:lnTo>
                  <a:lnTo>
                    <a:pt x="2584081" y="218440"/>
                  </a:lnTo>
                  <a:lnTo>
                    <a:pt x="2582176" y="219710"/>
                  </a:lnTo>
                  <a:lnTo>
                    <a:pt x="2580563" y="222250"/>
                  </a:lnTo>
                  <a:lnTo>
                    <a:pt x="2579078" y="223520"/>
                  </a:lnTo>
                  <a:lnTo>
                    <a:pt x="2448331" y="354330"/>
                  </a:lnTo>
                  <a:lnTo>
                    <a:pt x="2390559" y="296951"/>
                  </a:lnTo>
                  <a:lnTo>
                    <a:pt x="2390559" y="414020"/>
                  </a:lnTo>
                  <a:lnTo>
                    <a:pt x="2260498" y="543560"/>
                  </a:lnTo>
                  <a:lnTo>
                    <a:pt x="2258377" y="544830"/>
                  </a:lnTo>
                  <a:lnTo>
                    <a:pt x="2256320" y="547370"/>
                  </a:lnTo>
                  <a:lnTo>
                    <a:pt x="2222614" y="570230"/>
                  </a:lnTo>
                  <a:lnTo>
                    <a:pt x="2190877" y="577850"/>
                  </a:lnTo>
                  <a:lnTo>
                    <a:pt x="2161933" y="574040"/>
                  </a:lnTo>
                  <a:lnTo>
                    <a:pt x="2138476" y="558800"/>
                  </a:lnTo>
                  <a:lnTo>
                    <a:pt x="2133828" y="553720"/>
                  </a:lnTo>
                  <a:lnTo>
                    <a:pt x="2129764" y="547370"/>
                  </a:lnTo>
                  <a:lnTo>
                    <a:pt x="2126234" y="542290"/>
                  </a:lnTo>
                  <a:lnTo>
                    <a:pt x="2117852" y="509270"/>
                  </a:lnTo>
                  <a:lnTo>
                    <a:pt x="2118169" y="501650"/>
                  </a:lnTo>
                  <a:lnTo>
                    <a:pt x="2133828" y="464820"/>
                  </a:lnTo>
                  <a:lnTo>
                    <a:pt x="2154974" y="443230"/>
                  </a:lnTo>
                  <a:lnTo>
                    <a:pt x="2164042" y="429260"/>
                  </a:lnTo>
                  <a:lnTo>
                    <a:pt x="2167153" y="414020"/>
                  </a:lnTo>
                  <a:lnTo>
                    <a:pt x="2164384" y="398780"/>
                  </a:lnTo>
                  <a:lnTo>
                    <a:pt x="2155812" y="384810"/>
                  </a:lnTo>
                  <a:lnTo>
                    <a:pt x="2139302" y="368300"/>
                  </a:lnTo>
                  <a:lnTo>
                    <a:pt x="2130514" y="356870"/>
                  </a:lnTo>
                  <a:lnTo>
                    <a:pt x="2124037" y="345440"/>
                  </a:lnTo>
                  <a:lnTo>
                    <a:pt x="2120036" y="332740"/>
                  </a:lnTo>
                  <a:lnTo>
                    <a:pt x="2118664" y="318770"/>
                  </a:lnTo>
                  <a:lnTo>
                    <a:pt x="2119973" y="304800"/>
                  </a:lnTo>
                  <a:lnTo>
                    <a:pt x="2139302" y="267970"/>
                  </a:lnTo>
                  <a:lnTo>
                    <a:pt x="2190089" y="247650"/>
                  </a:lnTo>
                  <a:lnTo>
                    <a:pt x="2221026" y="254000"/>
                  </a:lnTo>
                  <a:lnTo>
                    <a:pt x="2252281" y="275590"/>
                  </a:lnTo>
                  <a:lnTo>
                    <a:pt x="2252878" y="275590"/>
                  </a:lnTo>
                  <a:lnTo>
                    <a:pt x="2253399" y="276860"/>
                  </a:lnTo>
                  <a:lnTo>
                    <a:pt x="2253996" y="276860"/>
                  </a:lnTo>
                  <a:lnTo>
                    <a:pt x="2390559" y="414020"/>
                  </a:lnTo>
                  <a:lnTo>
                    <a:pt x="2390559" y="296951"/>
                  </a:lnTo>
                  <a:lnTo>
                    <a:pt x="2340927" y="247650"/>
                  </a:lnTo>
                  <a:lnTo>
                    <a:pt x="2314079" y="220980"/>
                  </a:lnTo>
                  <a:lnTo>
                    <a:pt x="2313419" y="219710"/>
                  </a:lnTo>
                  <a:lnTo>
                    <a:pt x="2312898" y="218440"/>
                  </a:lnTo>
                  <a:lnTo>
                    <a:pt x="2311654" y="217170"/>
                  </a:lnTo>
                  <a:lnTo>
                    <a:pt x="2310574" y="217170"/>
                  </a:lnTo>
                  <a:lnTo>
                    <a:pt x="2289962" y="185420"/>
                  </a:lnTo>
                  <a:lnTo>
                    <a:pt x="2283269" y="153670"/>
                  </a:lnTo>
                  <a:lnTo>
                    <a:pt x="2288362" y="125730"/>
                  </a:lnTo>
                  <a:lnTo>
                    <a:pt x="2313673" y="93980"/>
                  </a:lnTo>
                  <a:lnTo>
                    <a:pt x="2345804" y="82550"/>
                  </a:lnTo>
                  <a:lnTo>
                    <a:pt x="2359583" y="82550"/>
                  </a:lnTo>
                  <a:lnTo>
                    <a:pt x="2397188" y="99060"/>
                  </a:lnTo>
                  <a:lnTo>
                    <a:pt x="2418626" y="119380"/>
                  </a:lnTo>
                  <a:lnTo>
                    <a:pt x="2432177" y="129540"/>
                  </a:lnTo>
                  <a:lnTo>
                    <a:pt x="2447506" y="132080"/>
                  </a:lnTo>
                  <a:lnTo>
                    <a:pt x="2462834" y="129540"/>
                  </a:lnTo>
                  <a:lnTo>
                    <a:pt x="2476398" y="120650"/>
                  </a:lnTo>
                  <a:lnTo>
                    <a:pt x="2493721" y="104140"/>
                  </a:lnTo>
                  <a:lnTo>
                    <a:pt x="2516619" y="88900"/>
                  </a:lnTo>
                  <a:lnTo>
                    <a:pt x="2543238" y="85090"/>
                  </a:lnTo>
                  <a:lnTo>
                    <a:pt x="2569845" y="88900"/>
                  </a:lnTo>
                  <a:lnTo>
                    <a:pt x="2592743" y="104140"/>
                  </a:lnTo>
                  <a:lnTo>
                    <a:pt x="2607602" y="127000"/>
                  </a:lnTo>
                  <a:lnTo>
                    <a:pt x="2613114" y="153670"/>
                  </a:lnTo>
                  <a:lnTo>
                    <a:pt x="2613114" y="19392"/>
                  </a:lnTo>
                  <a:lnTo>
                    <a:pt x="2600579" y="12700"/>
                  </a:lnTo>
                  <a:lnTo>
                    <a:pt x="2572232" y="3810"/>
                  </a:lnTo>
                  <a:lnTo>
                    <a:pt x="2542400" y="1270"/>
                  </a:lnTo>
                  <a:lnTo>
                    <a:pt x="2516733" y="3810"/>
                  </a:lnTo>
                  <a:lnTo>
                    <a:pt x="2492070" y="10160"/>
                  </a:lnTo>
                  <a:lnTo>
                    <a:pt x="2468956" y="20320"/>
                  </a:lnTo>
                  <a:lnTo>
                    <a:pt x="2447925" y="34290"/>
                  </a:lnTo>
                  <a:lnTo>
                    <a:pt x="2439339" y="26670"/>
                  </a:lnTo>
                  <a:lnTo>
                    <a:pt x="2382101" y="2540"/>
                  </a:lnTo>
                  <a:lnTo>
                    <a:pt x="2352408" y="0"/>
                  </a:lnTo>
                  <a:lnTo>
                    <a:pt x="2322703" y="2540"/>
                  </a:lnTo>
                  <a:lnTo>
                    <a:pt x="2280424" y="17780"/>
                  </a:lnTo>
                  <a:lnTo>
                    <a:pt x="2244102" y="44450"/>
                  </a:lnTo>
                  <a:lnTo>
                    <a:pt x="2209165" y="101600"/>
                  </a:lnTo>
                  <a:lnTo>
                    <a:pt x="2201430" y="165100"/>
                  </a:lnTo>
                  <a:lnTo>
                    <a:pt x="2201405" y="166370"/>
                  </a:lnTo>
                  <a:lnTo>
                    <a:pt x="2168626" y="166370"/>
                  </a:lnTo>
                  <a:lnTo>
                    <a:pt x="2136952" y="173990"/>
                  </a:lnTo>
                  <a:lnTo>
                    <a:pt x="2080704" y="210820"/>
                  </a:lnTo>
                  <a:lnTo>
                    <a:pt x="2047608" y="260350"/>
                  </a:lnTo>
                  <a:lnTo>
                    <a:pt x="2036279" y="316230"/>
                  </a:lnTo>
                  <a:lnTo>
                    <a:pt x="2036254" y="318770"/>
                  </a:lnTo>
                  <a:lnTo>
                    <a:pt x="2038350" y="344170"/>
                  </a:lnTo>
                  <a:lnTo>
                    <a:pt x="2044763" y="368300"/>
                  </a:lnTo>
                  <a:lnTo>
                    <a:pt x="2055126" y="391160"/>
                  </a:lnTo>
                  <a:lnTo>
                    <a:pt x="2069160" y="412750"/>
                  </a:lnTo>
                  <a:lnTo>
                    <a:pt x="2062657" y="421640"/>
                  </a:lnTo>
                  <a:lnTo>
                    <a:pt x="2056777" y="430530"/>
                  </a:lnTo>
                  <a:lnTo>
                    <a:pt x="2051519" y="440690"/>
                  </a:lnTo>
                  <a:lnTo>
                    <a:pt x="2046871" y="449580"/>
                  </a:lnTo>
                  <a:lnTo>
                    <a:pt x="2041766" y="464820"/>
                  </a:lnTo>
                  <a:lnTo>
                    <a:pt x="2038159" y="478790"/>
                  </a:lnTo>
                  <a:lnTo>
                    <a:pt x="2036025" y="494030"/>
                  </a:lnTo>
                  <a:lnTo>
                    <a:pt x="2035390" y="508000"/>
                  </a:lnTo>
                  <a:lnTo>
                    <a:pt x="2035327" y="509270"/>
                  </a:lnTo>
                  <a:lnTo>
                    <a:pt x="2041766" y="552450"/>
                  </a:lnTo>
                  <a:lnTo>
                    <a:pt x="2060956" y="594360"/>
                  </a:lnTo>
                  <a:lnTo>
                    <a:pt x="2095652" y="629920"/>
                  </a:lnTo>
                  <a:lnTo>
                    <a:pt x="2129447" y="648970"/>
                  </a:lnTo>
                  <a:lnTo>
                    <a:pt x="2147532" y="655320"/>
                  </a:lnTo>
                  <a:lnTo>
                    <a:pt x="2006434" y="796290"/>
                  </a:lnTo>
                  <a:lnTo>
                    <a:pt x="1997392" y="810260"/>
                  </a:lnTo>
                  <a:lnTo>
                    <a:pt x="1994369" y="825500"/>
                  </a:lnTo>
                  <a:lnTo>
                    <a:pt x="1997392" y="840740"/>
                  </a:lnTo>
                  <a:lnTo>
                    <a:pt x="2006434" y="854710"/>
                  </a:lnTo>
                  <a:lnTo>
                    <a:pt x="2012988" y="859790"/>
                  </a:lnTo>
                  <a:lnTo>
                    <a:pt x="2020163" y="863600"/>
                  </a:lnTo>
                  <a:lnTo>
                    <a:pt x="2027796" y="866140"/>
                  </a:lnTo>
                  <a:lnTo>
                    <a:pt x="2043671" y="866140"/>
                  </a:lnTo>
                  <a:lnTo>
                    <a:pt x="2051253" y="863600"/>
                  </a:lnTo>
                  <a:lnTo>
                    <a:pt x="2058301" y="859790"/>
                  </a:lnTo>
                  <a:lnTo>
                    <a:pt x="2064613" y="854710"/>
                  </a:lnTo>
                  <a:lnTo>
                    <a:pt x="2206841" y="712470"/>
                  </a:lnTo>
                  <a:lnTo>
                    <a:pt x="2212568" y="730250"/>
                  </a:lnTo>
                  <a:lnTo>
                    <a:pt x="2220391" y="746760"/>
                  </a:lnTo>
                  <a:lnTo>
                    <a:pt x="2230348" y="762000"/>
                  </a:lnTo>
                  <a:lnTo>
                    <a:pt x="2242439" y="775970"/>
                  </a:lnTo>
                  <a:lnTo>
                    <a:pt x="2243683" y="777240"/>
                  </a:lnTo>
                  <a:lnTo>
                    <a:pt x="2244928" y="779780"/>
                  </a:lnTo>
                  <a:lnTo>
                    <a:pt x="2246160" y="781050"/>
                  </a:lnTo>
                  <a:lnTo>
                    <a:pt x="2282279" y="806450"/>
                  </a:lnTo>
                  <a:lnTo>
                    <a:pt x="2323973" y="820420"/>
                  </a:lnTo>
                  <a:lnTo>
                    <a:pt x="2367838" y="822960"/>
                  </a:lnTo>
                  <a:lnTo>
                    <a:pt x="2410434" y="812800"/>
                  </a:lnTo>
                  <a:lnTo>
                    <a:pt x="2448331" y="792480"/>
                  </a:lnTo>
                  <a:lnTo>
                    <a:pt x="2456916" y="798830"/>
                  </a:lnTo>
                  <a:lnTo>
                    <a:pt x="2465971" y="803910"/>
                  </a:lnTo>
                  <a:lnTo>
                    <a:pt x="2475484" y="810260"/>
                  </a:lnTo>
                  <a:lnTo>
                    <a:pt x="2485466" y="814070"/>
                  </a:lnTo>
                  <a:lnTo>
                    <a:pt x="2499601" y="819150"/>
                  </a:lnTo>
                  <a:lnTo>
                    <a:pt x="2514142" y="822960"/>
                  </a:lnTo>
                  <a:lnTo>
                    <a:pt x="2528976" y="825500"/>
                  </a:lnTo>
                  <a:lnTo>
                    <a:pt x="2559126" y="825500"/>
                  </a:lnTo>
                  <a:lnTo>
                    <a:pt x="2602636" y="814070"/>
                  </a:lnTo>
                  <a:lnTo>
                    <a:pt x="2639390" y="792480"/>
                  </a:lnTo>
                  <a:lnTo>
                    <a:pt x="2641117" y="791210"/>
                  </a:lnTo>
                  <a:lnTo>
                    <a:pt x="2652153" y="781050"/>
                  </a:lnTo>
                  <a:lnTo>
                    <a:pt x="2673566" y="754380"/>
                  </a:lnTo>
                  <a:lnTo>
                    <a:pt x="2679217" y="742950"/>
                  </a:lnTo>
                  <a:lnTo>
                    <a:pt x="2688018" y="725170"/>
                  </a:lnTo>
                  <a:lnTo>
                    <a:pt x="2695549" y="693420"/>
                  </a:lnTo>
                  <a:lnTo>
                    <a:pt x="2696235" y="660400"/>
                  </a:lnTo>
                  <a:lnTo>
                    <a:pt x="2708287" y="660400"/>
                  </a:lnTo>
                  <a:lnTo>
                    <a:pt x="2765729" y="648970"/>
                  </a:lnTo>
                  <a:lnTo>
                    <a:pt x="2815132" y="615950"/>
                  </a:lnTo>
                  <a:lnTo>
                    <a:pt x="2841968" y="577850"/>
                  </a:lnTo>
                  <a:lnTo>
                    <a:pt x="2848254" y="566420"/>
                  </a:lnTo>
                  <a:lnTo>
                    <a:pt x="2856801" y="537210"/>
                  </a:lnTo>
                  <a:lnTo>
                    <a:pt x="2859570" y="509270"/>
                  </a:lnTo>
                  <a:lnTo>
                    <a:pt x="2859697" y="508000"/>
                  </a:lnTo>
                  <a:lnTo>
                    <a:pt x="2857563" y="482600"/>
                  </a:lnTo>
                  <a:lnTo>
                    <a:pt x="2851289" y="457200"/>
                  </a:lnTo>
                  <a:lnTo>
                    <a:pt x="2841079" y="434340"/>
                  </a:lnTo>
                  <a:lnTo>
                    <a:pt x="2827109" y="412750"/>
                  </a:lnTo>
                  <a:lnTo>
                    <a:pt x="2833598" y="405130"/>
                  </a:lnTo>
                  <a:lnTo>
                    <a:pt x="2839478" y="394970"/>
                  </a:lnTo>
                  <a:lnTo>
                    <a:pt x="2844749" y="386080"/>
                  </a:lnTo>
                  <a:lnTo>
                    <a:pt x="2849384" y="375920"/>
                  </a:lnTo>
                  <a:lnTo>
                    <a:pt x="2854502" y="361950"/>
                  </a:lnTo>
                  <a:lnTo>
                    <a:pt x="2858097" y="346710"/>
                  </a:lnTo>
                  <a:lnTo>
                    <a:pt x="2860230" y="332740"/>
                  </a:lnTo>
                  <a:lnTo>
                    <a:pt x="2860878" y="318770"/>
                  </a:lnTo>
                  <a:lnTo>
                    <a:pt x="2860878" y="316230"/>
                  </a:lnTo>
                  <a:close/>
                </a:path>
                <a:path w="2902584" h="6456680" fill="norm" stroke="1" extrusionOk="0">
                  <a:moveTo>
                    <a:pt x="2902000" y="3059252"/>
                  </a:moveTo>
                  <a:lnTo>
                    <a:pt x="2901772" y="3057258"/>
                  </a:lnTo>
                  <a:lnTo>
                    <a:pt x="2901416" y="3055315"/>
                  </a:lnTo>
                  <a:lnTo>
                    <a:pt x="2901302" y="3054731"/>
                  </a:lnTo>
                  <a:lnTo>
                    <a:pt x="2901213" y="3054146"/>
                  </a:lnTo>
                  <a:lnTo>
                    <a:pt x="2900565" y="3051340"/>
                  </a:lnTo>
                  <a:lnTo>
                    <a:pt x="2899867" y="3049155"/>
                  </a:lnTo>
                  <a:lnTo>
                    <a:pt x="2898800" y="3046565"/>
                  </a:lnTo>
                  <a:lnTo>
                    <a:pt x="2898330" y="3045637"/>
                  </a:lnTo>
                  <a:lnTo>
                    <a:pt x="2897378" y="3043567"/>
                  </a:lnTo>
                  <a:lnTo>
                    <a:pt x="2819666" y="2986836"/>
                  </a:lnTo>
                  <a:lnTo>
                    <a:pt x="2819666" y="3142119"/>
                  </a:lnTo>
                  <a:lnTo>
                    <a:pt x="2819666" y="3272447"/>
                  </a:lnTo>
                  <a:lnTo>
                    <a:pt x="2798534" y="3257639"/>
                  </a:lnTo>
                  <a:lnTo>
                    <a:pt x="2787180" y="3249701"/>
                  </a:lnTo>
                  <a:lnTo>
                    <a:pt x="2787180" y="3350412"/>
                  </a:lnTo>
                  <a:lnTo>
                    <a:pt x="2489581" y="3543846"/>
                  </a:lnTo>
                  <a:lnTo>
                    <a:pt x="2489581" y="3373170"/>
                  </a:lnTo>
                  <a:lnTo>
                    <a:pt x="2592235" y="3301314"/>
                  </a:lnTo>
                  <a:lnTo>
                    <a:pt x="2654630" y="3257639"/>
                  </a:lnTo>
                  <a:lnTo>
                    <a:pt x="2787180" y="3350412"/>
                  </a:lnTo>
                  <a:lnTo>
                    <a:pt x="2787180" y="3249701"/>
                  </a:lnTo>
                  <a:lnTo>
                    <a:pt x="2726575" y="3207270"/>
                  </a:lnTo>
                  <a:lnTo>
                    <a:pt x="2798534" y="3156915"/>
                  </a:lnTo>
                  <a:lnTo>
                    <a:pt x="2819666" y="3142119"/>
                  </a:lnTo>
                  <a:lnTo>
                    <a:pt x="2819666" y="2986836"/>
                  </a:lnTo>
                  <a:lnTo>
                    <a:pt x="2787180" y="2965729"/>
                  </a:lnTo>
                  <a:lnTo>
                    <a:pt x="2787180" y="3064141"/>
                  </a:lnTo>
                  <a:lnTo>
                    <a:pt x="2654630" y="3156915"/>
                  </a:lnTo>
                  <a:lnTo>
                    <a:pt x="2592209" y="3113227"/>
                  </a:lnTo>
                  <a:lnTo>
                    <a:pt x="2582684" y="3106559"/>
                  </a:lnTo>
                  <a:lnTo>
                    <a:pt x="2582684" y="3207270"/>
                  </a:lnTo>
                  <a:lnTo>
                    <a:pt x="2448344" y="3301314"/>
                  </a:lnTo>
                  <a:lnTo>
                    <a:pt x="2407069" y="3272434"/>
                  </a:lnTo>
                  <a:lnTo>
                    <a:pt x="2407069" y="3373170"/>
                  </a:lnTo>
                  <a:lnTo>
                    <a:pt x="2407069" y="3543846"/>
                  </a:lnTo>
                  <a:lnTo>
                    <a:pt x="2109495" y="3350412"/>
                  </a:lnTo>
                  <a:lnTo>
                    <a:pt x="2220874" y="3272447"/>
                  </a:lnTo>
                  <a:lnTo>
                    <a:pt x="2242032" y="3257639"/>
                  </a:lnTo>
                  <a:lnTo>
                    <a:pt x="2407069" y="3373170"/>
                  </a:lnTo>
                  <a:lnTo>
                    <a:pt x="2407069" y="3272434"/>
                  </a:lnTo>
                  <a:lnTo>
                    <a:pt x="2385936" y="3257639"/>
                  </a:lnTo>
                  <a:lnTo>
                    <a:pt x="2313990" y="3207270"/>
                  </a:lnTo>
                  <a:lnTo>
                    <a:pt x="2385936" y="3156915"/>
                  </a:lnTo>
                  <a:lnTo>
                    <a:pt x="2448344" y="3113227"/>
                  </a:lnTo>
                  <a:lnTo>
                    <a:pt x="2582684" y="3207270"/>
                  </a:lnTo>
                  <a:lnTo>
                    <a:pt x="2582684" y="3106559"/>
                  </a:lnTo>
                  <a:lnTo>
                    <a:pt x="2489581" y="3041383"/>
                  </a:lnTo>
                  <a:lnTo>
                    <a:pt x="2489581" y="2870695"/>
                  </a:lnTo>
                  <a:lnTo>
                    <a:pt x="2787180" y="3064141"/>
                  </a:lnTo>
                  <a:lnTo>
                    <a:pt x="2787180" y="2965729"/>
                  </a:lnTo>
                  <a:lnTo>
                    <a:pt x="2641003" y="2870695"/>
                  </a:lnTo>
                  <a:lnTo>
                    <a:pt x="2468918" y="2758833"/>
                  </a:lnTo>
                  <a:lnTo>
                    <a:pt x="2463685" y="2756484"/>
                  </a:lnTo>
                  <a:lnTo>
                    <a:pt x="2461349" y="2755595"/>
                  </a:lnTo>
                  <a:lnTo>
                    <a:pt x="2459609" y="2755049"/>
                  </a:lnTo>
                  <a:lnTo>
                    <a:pt x="2456408" y="2754299"/>
                  </a:lnTo>
                  <a:lnTo>
                    <a:pt x="2450820" y="2753283"/>
                  </a:lnTo>
                  <a:lnTo>
                    <a:pt x="2445829" y="2753283"/>
                  </a:lnTo>
                  <a:lnTo>
                    <a:pt x="2440241" y="2754299"/>
                  </a:lnTo>
                  <a:lnTo>
                    <a:pt x="2437066" y="2755049"/>
                  </a:lnTo>
                  <a:lnTo>
                    <a:pt x="2435314" y="2755595"/>
                  </a:lnTo>
                  <a:lnTo>
                    <a:pt x="2432977" y="2756484"/>
                  </a:lnTo>
                  <a:lnTo>
                    <a:pt x="2432354" y="2756674"/>
                  </a:lnTo>
                  <a:lnTo>
                    <a:pt x="2429738" y="2757817"/>
                  </a:lnTo>
                  <a:lnTo>
                    <a:pt x="2427757" y="2758833"/>
                  </a:lnTo>
                  <a:lnTo>
                    <a:pt x="2407069" y="2772283"/>
                  </a:lnTo>
                  <a:lnTo>
                    <a:pt x="2407069" y="2870695"/>
                  </a:lnTo>
                  <a:lnTo>
                    <a:pt x="2407069" y="3041383"/>
                  </a:lnTo>
                  <a:lnTo>
                    <a:pt x="2242045" y="3156915"/>
                  </a:lnTo>
                  <a:lnTo>
                    <a:pt x="2220899" y="3142119"/>
                  </a:lnTo>
                  <a:lnTo>
                    <a:pt x="2170087" y="3106559"/>
                  </a:lnTo>
                  <a:lnTo>
                    <a:pt x="2170087" y="3207270"/>
                  </a:lnTo>
                  <a:lnTo>
                    <a:pt x="2076983" y="3272447"/>
                  </a:lnTo>
                  <a:lnTo>
                    <a:pt x="2076983" y="3142119"/>
                  </a:lnTo>
                  <a:lnTo>
                    <a:pt x="2170087" y="3207270"/>
                  </a:lnTo>
                  <a:lnTo>
                    <a:pt x="2170087" y="3106559"/>
                  </a:lnTo>
                  <a:lnTo>
                    <a:pt x="2109508" y="3064141"/>
                  </a:lnTo>
                  <a:lnTo>
                    <a:pt x="2407069" y="2870695"/>
                  </a:lnTo>
                  <a:lnTo>
                    <a:pt x="2407069" y="2772283"/>
                  </a:lnTo>
                  <a:lnTo>
                    <a:pt x="2011362" y="3029483"/>
                  </a:lnTo>
                  <a:lnTo>
                    <a:pt x="2000491" y="3041383"/>
                  </a:lnTo>
                  <a:lnTo>
                    <a:pt x="2000377" y="3041548"/>
                  </a:lnTo>
                  <a:lnTo>
                    <a:pt x="1999284" y="3043567"/>
                  </a:lnTo>
                  <a:lnTo>
                    <a:pt x="1998103" y="3046133"/>
                  </a:lnTo>
                  <a:lnTo>
                    <a:pt x="1997875" y="3046565"/>
                  </a:lnTo>
                  <a:lnTo>
                    <a:pt x="1996795" y="3049155"/>
                  </a:lnTo>
                  <a:lnTo>
                    <a:pt x="1996097" y="3051340"/>
                  </a:lnTo>
                  <a:lnTo>
                    <a:pt x="1995576" y="3053600"/>
                  </a:lnTo>
                  <a:lnTo>
                    <a:pt x="1995449" y="3054146"/>
                  </a:lnTo>
                  <a:lnTo>
                    <a:pt x="1995360" y="3054731"/>
                  </a:lnTo>
                  <a:lnTo>
                    <a:pt x="1994890" y="3057258"/>
                  </a:lnTo>
                  <a:lnTo>
                    <a:pt x="1994649" y="3059252"/>
                  </a:lnTo>
                  <a:lnTo>
                    <a:pt x="1994649" y="3355327"/>
                  </a:lnTo>
                  <a:lnTo>
                    <a:pt x="1994890" y="3357295"/>
                  </a:lnTo>
                  <a:lnTo>
                    <a:pt x="1995258" y="3359277"/>
                  </a:lnTo>
                  <a:lnTo>
                    <a:pt x="1995373" y="3359835"/>
                  </a:lnTo>
                  <a:lnTo>
                    <a:pt x="1995449" y="3360394"/>
                  </a:lnTo>
                  <a:lnTo>
                    <a:pt x="1996097" y="3363201"/>
                  </a:lnTo>
                  <a:lnTo>
                    <a:pt x="1996795" y="3365411"/>
                  </a:lnTo>
                  <a:lnTo>
                    <a:pt x="1997875" y="3367976"/>
                  </a:lnTo>
                  <a:lnTo>
                    <a:pt x="1998306" y="3368865"/>
                  </a:lnTo>
                  <a:lnTo>
                    <a:pt x="1999284" y="3370986"/>
                  </a:lnTo>
                  <a:lnTo>
                    <a:pt x="2000389" y="3373031"/>
                  </a:lnTo>
                  <a:lnTo>
                    <a:pt x="2001748" y="3375025"/>
                  </a:lnTo>
                  <a:lnTo>
                    <a:pt x="2001939" y="3375342"/>
                  </a:lnTo>
                  <a:lnTo>
                    <a:pt x="2427744" y="3655695"/>
                  </a:lnTo>
                  <a:lnTo>
                    <a:pt x="2433002" y="3658082"/>
                  </a:lnTo>
                  <a:lnTo>
                    <a:pt x="2435326" y="3658971"/>
                  </a:lnTo>
                  <a:lnTo>
                    <a:pt x="2437066" y="3659505"/>
                  </a:lnTo>
                  <a:lnTo>
                    <a:pt x="2440241" y="3660254"/>
                  </a:lnTo>
                  <a:lnTo>
                    <a:pt x="2445842" y="3661270"/>
                  </a:lnTo>
                  <a:lnTo>
                    <a:pt x="2450820" y="3661270"/>
                  </a:lnTo>
                  <a:lnTo>
                    <a:pt x="2456408" y="3660254"/>
                  </a:lnTo>
                  <a:lnTo>
                    <a:pt x="2459609" y="3659505"/>
                  </a:lnTo>
                  <a:lnTo>
                    <a:pt x="2461298" y="3658971"/>
                  </a:lnTo>
                  <a:lnTo>
                    <a:pt x="2463635" y="3658082"/>
                  </a:lnTo>
                  <a:lnTo>
                    <a:pt x="2464282" y="3657879"/>
                  </a:lnTo>
                  <a:lnTo>
                    <a:pt x="2640990" y="3543846"/>
                  </a:lnTo>
                  <a:lnTo>
                    <a:pt x="2885275" y="3385058"/>
                  </a:lnTo>
                  <a:lnTo>
                    <a:pt x="2894622" y="3375482"/>
                  </a:lnTo>
                  <a:lnTo>
                    <a:pt x="2894736" y="3375342"/>
                  </a:lnTo>
                  <a:lnTo>
                    <a:pt x="2894901" y="3375025"/>
                  </a:lnTo>
                  <a:lnTo>
                    <a:pt x="2896158" y="3373170"/>
                  </a:lnTo>
                  <a:lnTo>
                    <a:pt x="2896247" y="3373031"/>
                  </a:lnTo>
                  <a:lnTo>
                    <a:pt x="2897378" y="3370986"/>
                  </a:lnTo>
                  <a:lnTo>
                    <a:pt x="2898559" y="3368446"/>
                  </a:lnTo>
                  <a:lnTo>
                    <a:pt x="2898787" y="3367976"/>
                  </a:lnTo>
                  <a:lnTo>
                    <a:pt x="2902000" y="3355327"/>
                  </a:lnTo>
                  <a:lnTo>
                    <a:pt x="2902000" y="3272447"/>
                  </a:lnTo>
                  <a:lnTo>
                    <a:pt x="2902000" y="3142119"/>
                  </a:lnTo>
                  <a:lnTo>
                    <a:pt x="2902000" y="30592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1" name="object 43"/>
            <p:cNvPicPr/>
            <p:nvPr/>
          </p:nvPicPr>
          <p:blipFill>
            <a:blip r:embed="rId12"/>
            <a:stretch/>
          </p:blipFill>
          <p:spPr bwMode="auto">
            <a:xfrm>
              <a:off x="14928335" y="6891258"/>
              <a:ext cx="82510" cy="82929"/>
            </a:xfrm>
            <a:prstGeom prst="rect">
              <a:avLst/>
            </a:prstGeom>
          </p:spPr>
        </p:pic>
        <p:pic>
          <p:nvPicPr>
            <p:cNvPr id="62" name="object 44"/>
            <p:cNvPicPr/>
            <p:nvPr/>
          </p:nvPicPr>
          <p:blipFill>
            <a:blip r:embed="rId12"/>
            <a:stretch/>
          </p:blipFill>
          <p:spPr bwMode="auto">
            <a:xfrm>
              <a:off x="15237783" y="7180076"/>
              <a:ext cx="82510" cy="82929"/>
            </a:xfrm>
            <a:prstGeom prst="rect">
              <a:avLst/>
            </a:prstGeom>
          </p:spPr>
        </p:pic>
        <p:pic>
          <p:nvPicPr>
            <p:cNvPr id="63" name="object 45"/>
            <p:cNvPicPr/>
            <p:nvPr/>
          </p:nvPicPr>
          <p:blipFill>
            <a:blip r:embed="rId13"/>
            <a:stretch/>
          </p:blipFill>
          <p:spPr bwMode="auto">
            <a:xfrm>
              <a:off x="15031484" y="7241967"/>
              <a:ext cx="82510" cy="82929"/>
            </a:xfrm>
            <a:prstGeom prst="rect">
              <a:avLst/>
            </a:prstGeom>
          </p:spPr>
        </p:pic>
        <p:pic>
          <p:nvPicPr>
            <p:cNvPr id="64" name="object 46"/>
            <p:cNvPicPr/>
            <p:nvPr/>
          </p:nvPicPr>
          <p:blipFill>
            <a:blip r:embed="rId14"/>
            <a:stretch/>
          </p:blipFill>
          <p:spPr bwMode="auto">
            <a:xfrm>
              <a:off x="15072743" y="7035667"/>
              <a:ext cx="82510" cy="82929"/>
            </a:xfrm>
            <a:prstGeom prst="rect">
              <a:avLst/>
            </a:prstGeom>
          </p:spPr>
        </p:pic>
        <p:pic>
          <p:nvPicPr>
            <p:cNvPr id="65" name="object 47"/>
            <p:cNvPicPr/>
            <p:nvPr/>
          </p:nvPicPr>
          <p:blipFill>
            <a:blip r:embed="rId12"/>
            <a:stretch/>
          </p:blipFill>
          <p:spPr bwMode="auto">
            <a:xfrm>
              <a:off x="14866446" y="7118187"/>
              <a:ext cx="82510" cy="82929"/>
            </a:xfrm>
            <a:prstGeom prst="rect">
              <a:avLst/>
            </a:prstGeom>
          </p:spPr>
        </p:pic>
        <p:sp>
          <p:nvSpPr>
            <p:cNvPr id="66" name="object 48"/>
            <p:cNvSpPr/>
            <p:nvPr/>
          </p:nvSpPr>
          <p:spPr bwMode="auto">
            <a:xfrm>
              <a:off x="14660143" y="6623081"/>
              <a:ext cx="4897120" cy="3695700"/>
            </a:xfrm>
            <a:custGeom>
              <a:avLst/>
              <a:gdLst/>
              <a:ahLst/>
              <a:cxnLst/>
              <a:rect l="l" t="t" r="r" b="b"/>
              <a:pathLst>
                <a:path w="4897119" h="3695700" fill="norm" stroke="1" extrusionOk="0">
                  <a:moveTo>
                    <a:pt x="907707" y="3241408"/>
                  </a:moveTo>
                  <a:lnTo>
                    <a:pt x="905268" y="3194113"/>
                  </a:lnTo>
                  <a:lnTo>
                    <a:pt x="898093" y="3148215"/>
                  </a:lnTo>
                  <a:lnTo>
                    <a:pt x="886460" y="3103969"/>
                  </a:lnTo>
                  <a:lnTo>
                    <a:pt x="870178" y="3060458"/>
                  </a:lnTo>
                  <a:lnTo>
                    <a:pt x="847940" y="3016377"/>
                  </a:lnTo>
                  <a:lnTo>
                    <a:pt x="825182" y="2980969"/>
                  </a:lnTo>
                  <a:lnTo>
                    <a:pt x="825182" y="3241408"/>
                  </a:lnTo>
                  <a:lnTo>
                    <a:pt x="822642" y="3284982"/>
                  </a:lnTo>
                  <a:lnTo>
                    <a:pt x="815225" y="3327044"/>
                  </a:lnTo>
                  <a:lnTo>
                    <a:pt x="803224" y="3367341"/>
                  </a:lnTo>
                  <a:lnTo>
                    <a:pt x="786942" y="3405594"/>
                  </a:lnTo>
                  <a:lnTo>
                    <a:pt x="739762" y="3323907"/>
                  </a:lnTo>
                  <a:lnTo>
                    <a:pt x="736092" y="3317557"/>
                  </a:lnTo>
                  <a:lnTo>
                    <a:pt x="736092" y="3482581"/>
                  </a:lnTo>
                  <a:lnTo>
                    <a:pt x="702208" y="3517341"/>
                  </a:lnTo>
                  <a:lnTo>
                    <a:pt x="664070" y="3547440"/>
                  </a:lnTo>
                  <a:lnTo>
                    <a:pt x="622122" y="3572421"/>
                  </a:lnTo>
                  <a:lnTo>
                    <a:pt x="576846" y="3591801"/>
                  </a:lnTo>
                  <a:lnTo>
                    <a:pt x="528510" y="3605161"/>
                  </a:lnTo>
                  <a:lnTo>
                    <a:pt x="528281" y="3605161"/>
                  </a:lnTo>
                  <a:lnTo>
                    <a:pt x="478193" y="3611867"/>
                  </a:lnTo>
                  <a:lnTo>
                    <a:pt x="481317" y="3606457"/>
                  </a:lnTo>
                  <a:lnTo>
                    <a:pt x="572985" y="3447707"/>
                  </a:lnTo>
                  <a:lnTo>
                    <a:pt x="620636" y="3365182"/>
                  </a:lnTo>
                  <a:lnTo>
                    <a:pt x="644474" y="3323907"/>
                  </a:lnTo>
                  <a:lnTo>
                    <a:pt x="736092" y="3482581"/>
                  </a:lnTo>
                  <a:lnTo>
                    <a:pt x="736092" y="3317557"/>
                  </a:lnTo>
                  <a:lnTo>
                    <a:pt x="620636" y="3117634"/>
                  </a:lnTo>
                  <a:lnTo>
                    <a:pt x="803973" y="3117634"/>
                  </a:lnTo>
                  <a:lnTo>
                    <a:pt x="813066" y="3147212"/>
                  </a:lnTo>
                  <a:lnTo>
                    <a:pt x="819721" y="3177768"/>
                  </a:lnTo>
                  <a:lnTo>
                    <a:pt x="823798" y="3209201"/>
                  </a:lnTo>
                  <a:lnTo>
                    <a:pt x="825182" y="3241408"/>
                  </a:lnTo>
                  <a:lnTo>
                    <a:pt x="825182" y="2980969"/>
                  </a:lnTo>
                  <a:lnTo>
                    <a:pt x="822667" y="2977045"/>
                  </a:lnTo>
                  <a:lnTo>
                    <a:pt x="793597" y="2940647"/>
                  </a:lnTo>
                  <a:lnTo>
                    <a:pt x="762622" y="2909087"/>
                  </a:lnTo>
                  <a:lnTo>
                    <a:pt x="762622" y="3035109"/>
                  </a:lnTo>
                  <a:lnTo>
                    <a:pt x="596823" y="3035109"/>
                  </a:lnTo>
                  <a:lnTo>
                    <a:pt x="596823" y="3241408"/>
                  </a:lnTo>
                  <a:lnTo>
                    <a:pt x="525348" y="3365182"/>
                  </a:lnTo>
                  <a:lnTo>
                    <a:pt x="477697" y="3365182"/>
                  </a:lnTo>
                  <a:lnTo>
                    <a:pt x="477697" y="3447707"/>
                  </a:lnTo>
                  <a:lnTo>
                    <a:pt x="386029" y="3606457"/>
                  </a:lnTo>
                  <a:lnTo>
                    <a:pt x="337185" y="3593935"/>
                  </a:lnTo>
                  <a:lnTo>
                    <a:pt x="291160" y="3575215"/>
                  </a:lnTo>
                  <a:lnTo>
                    <a:pt x="248462" y="3550742"/>
                  </a:lnTo>
                  <a:lnTo>
                    <a:pt x="209562" y="3521011"/>
                  </a:lnTo>
                  <a:lnTo>
                    <a:pt x="174942" y="3486518"/>
                  </a:lnTo>
                  <a:lnTo>
                    <a:pt x="145084" y="3447707"/>
                  </a:lnTo>
                  <a:lnTo>
                    <a:pt x="477697" y="3447707"/>
                  </a:lnTo>
                  <a:lnTo>
                    <a:pt x="477697" y="3365182"/>
                  </a:lnTo>
                  <a:lnTo>
                    <a:pt x="382346" y="3365182"/>
                  </a:lnTo>
                  <a:lnTo>
                    <a:pt x="310883" y="3241408"/>
                  </a:lnTo>
                  <a:lnTo>
                    <a:pt x="358521" y="3158896"/>
                  </a:lnTo>
                  <a:lnTo>
                    <a:pt x="382346" y="3117634"/>
                  </a:lnTo>
                  <a:lnTo>
                    <a:pt x="525348" y="3117634"/>
                  </a:lnTo>
                  <a:lnTo>
                    <a:pt x="596823" y="3241408"/>
                  </a:lnTo>
                  <a:lnTo>
                    <a:pt x="596823" y="3035109"/>
                  </a:lnTo>
                  <a:lnTo>
                    <a:pt x="430009" y="3035109"/>
                  </a:lnTo>
                  <a:lnTo>
                    <a:pt x="521677" y="2876359"/>
                  </a:lnTo>
                  <a:lnTo>
                    <a:pt x="570522" y="2888881"/>
                  </a:lnTo>
                  <a:lnTo>
                    <a:pt x="616546" y="2907614"/>
                  </a:lnTo>
                  <a:lnTo>
                    <a:pt x="659244" y="2932087"/>
                  </a:lnTo>
                  <a:lnTo>
                    <a:pt x="698144" y="2961805"/>
                  </a:lnTo>
                  <a:lnTo>
                    <a:pt x="732764" y="2996311"/>
                  </a:lnTo>
                  <a:lnTo>
                    <a:pt x="762622" y="3035109"/>
                  </a:lnTo>
                  <a:lnTo>
                    <a:pt x="762622" y="2909087"/>
                  </a:lnTo>
                  <a:lnTo>
                    <a:pt x="760996" y="2907423"/>
                  </a:lnTo>
                  <a:lnTo>
                    <a:pt x="725208" y="2877718"/>
                  </a:lnTo>
                  <a:lnTo>
                    <a:pt x="723201" y="2876359"/>
                  </a:lnTo>
                  <a:lnTo>
                    <a:pt x="715111" y="2870949"/>
                  </a:lnTo>
                  <a:lnTo>
                    <a:pt x="686358" y="2851683"/>
                  </a:lnTo>
                  <a:lnTo>
                    <a:pt x="644867" y="2829725"/>
                  </a:lnTo>
                  <a:lnTo>
                    <a:pt x="600964" y="2812059"/>
                  </a:lnTo>
                  <a:lnTo>
                    <a:pt x="554939" y="2798978"/>
                  </a:lnTo>
                  <a:lnTo>
                    <a:pt x="505802" y="2790545"/>
                  </a:lnTo>
                  <a:lnTo>
                    <a:pt x="504571" y="2790393"/>
                  </a:lnTo>
                  <a:lnTo>
                    <a:pt x="504405" y="2790393"/>
                  </a:lnTo>
                  <a:lnTo>
                    <a:pt x="491083" y="2789110"/>
                  </a:lnTo>
                  <a:lnTo>
                    <a:pt x="478751" y="2788259"/>
                  </a:lnTo>
                  <a:lnTo>
                    <a:pt x="466344" y="2787726"/>
                  </a:lnTo>
                  <a:lnTo>
                    <a:pt x="453847" y="2787548"/>
                  </a:lnTo>
                  <a:lnTo>
                    <a:pt x="429514" y="2788856"/>
                  </a:lnTo>
                  <a:lnTo>
                    <a:pt x="429514" y="2870949"/>
                  </a:lnTo>
                  <a:lnTo>
                    <a:pt x="287070" y="3117608"/>
                  </a:lnTo>
                  <a:lnTo>
                    <a:pt x="287070" y="3365182"/>
                  </a:lnTo>
                  <a:lnTo>
                    <a:pt x="103720" y="3365182"/>
                  </a:lnTo>
                  <a:lnTo>
                    <a:pt x="94627" y="3335617"/>
                  </a:lnTo>
                  <a:lnTo>
                    <a:pt x="87985" y="3305060"/>
                  </a:lnTo>
                  <a:lnTo>
                    <a:pt x="83896" y="3273615"/>
                  </a:lnTo>
                  <a:lnTo>
                    <a:pt x="82511" y="3241408"/>
                  </a:lnTo>
                  <a:lnTo>
                    <a:pt x="85051" y="3197847"/>
                  </a:lnTo>
                  <a:lnTo>
                    <a:pt x="92468" y="3155772"/>
                  </a:lnTo>
                  <a:lnTo>
                    <a:pt x="104470" y="3115475"/>
                  </a:lnTo>
                  <a:lnTo>
                    <a:pt x="120764" y="3077222"/>
                  </a:lnTo>
                  <a:lnTo>
                    <a:pt x="287070" y="3365182"/>
                  </a:lnTo>
                  <a:lnTo>
                    <a:pt x="287070" y="3117608"/>
                  </a:lnTo>
                  <a:lnTo>
                    <a:pt x="263220" y="3158896"/>
                  </a:lnTo>
                  <a:lnTo>
                    <a:pt x="216052" y="3077222"/>
                  </a:lnTo>
                  <a:lnTo>
                    <a:pt x="171602" y="3000235"/>
                  </a:lnTo>
                  <a:lnTo>
                    <a:pt x="205486" y="2965475"/>
                  </a:lnTo>
                  <a:lnTo>
                    <a:pt x="243624" y="2935376"/>
                  </a:lnTo>
                  <a:lnTo>
                    <a:pt x="285572" y="2910408"/>
                  </a:lnTo>
                  <a:lnTo>
                    <a:pt x="330847" y="2891028"/>
                  </a:lnTo>
                  <a:lnTo>
                    <a:pt x="378993" y="2877718"/>
                  </a:lnTo>
                  <a:lnTo>
                    <a:pt x="429514" y="2870949"/>
                  </a:lnTo>
                  <a:lnTo>
                    <a:pt x="429514" y="2788856"/>
                  </a:lnTo>
                  <a:lnTo>
                    <a:pt x="400672" y="2790393"/>
                  </a:lnTo>
                  <a:lnTo>
                    <a:pt x="403466" y="2790393"/>
                  </a:lnTo>
                  <a:lnTo>
                    <a:pt x="357365" y="2797835"/>
                  </a:lnTo>
                  <a:lnTo>
                    <a:pt x="311658" y="2810281"/>
                  </a:lnTo>
                  <a:lnTo>
                    <a:pt x="267995" y="2827236"/>
                  </a:lnTo>
                  <a:lnTo>
                    <a:pt x="226669" y="2848432"/>
                  </a:lnTo>
                  <a:lnTo>
                    <a:pt x="187909" y="2873603"/>
                  </a:lnTo>
                  <a:lnTo>
                    <a:pt x="152019" y="2902470"/>
                  </a:lnTo>
                  <a:lnTo>
                    <a:pt x="119253" y="2934779"/>
                  </a:lnTo>
                  <a:lnTo>
                    <a:pt x="88900" y="2971457"/>
                  </a:lnTo>
                  <a:lnTo>
                    <a:pt x="87198" y="2974022"/>
                  </a:lnTo>
                  <a:lnTo>
                    <a:pt x="61709" y="3012935"/>
                  </a:lnTo>
                  <a:lnTo>
                    <a:pt x="40233" y="3054464"/>
                  </a:lnTo>
                  <a:lnTo>
                    <a:pt x="23050" y="3098342"/>
                  </a:lnTo>
                  <a:lnTo>
                    <a:pt x="10426" y="3144316"/>
                  </a:lnTo>
                  <a:lnTo>
                    <a:pt x="2654" y="3192094"/>
                  </a:lnTo>
                  <a:lnTo>
                    <a:pt x="0" y="3241408"/>
                  </a:lnTo>
                  <a:lnTo>
                    <a:pt x="2438" y="3288715"/>
                  </a:lnTo>
                  <a:lnTo>
                    <a:pt x="9613" y="3334613"/>
                  </a:lnTo>
                  <a:lnTo>
                    <a:pt x="21247" y="3378860"/>
                  </a:lnTo>
                  <a:lnTo>
                    <a:pt x="37528" y="3422358"/>
                  </a:lnTo>
                  <a:lnTo>
                    <a:pt x="59766" y="3466465"/>
                  </a:lnTo>
                  <a:lnTo>
                    <a:pt x="85039" y="3505797"/>
                  </a:lnTo>
                  <a:lnTo>
                    <a:pt x="114122" y="3542207"/>
                  </a:lnTo>
                  <a:lnTo>
                    <a:pt x="146723" y="3575418"/>
                  </a:lnTo>
                  <a:lnTo>
                    <a:pt x="182562" y="3605161"/>
                  </a:lnTo>
                  <a:lnTo>
                    <a:pt x="221373" y="3631158"/>
                  </a:lnTo>
                  <a:lnTo>
                    <a:pt x="262864" y="3653117"/>
                  </a:lnTo>
                  <a:lnTo>
                    <a:pt x="306768" y="3670782"/>
                  </a:lnTo>
                  <a:lnTo>
                    <a:pt x="352806" y="3683851"/>
                  </a:lnTo>
                  <a:lnTo>
                    <a:pt x="401916" y="3692283"/>
                  </a:lnTo>
                  <a:lnTo>
                    <a:pt x="441350" y="3695090"/>
                  </a:lnTo>
                  <a:lnTo>
                    <a:pt x="453847" y="3695268"/>
                  </a:lnTo>
                  <a:lnTo>
                    <a:pt x="502843" y="3692652"/>
                  </a:lnTo>
                  <a:lnTo>
                    <a:pt x="550329" y="3684994"/>
                  </a:lnTo>
                  <a:lnTo>
                    <a:pt x="596036" y="3672548"/>
                  </a:lnTo>
                  <a:lnTo>
                    <a:pt x="639686" y="3655593"/>
                  </a:lnTo>
                  <a:lnTo>
                    <a:pt x="681024" y="3634397"/>
                  </a:lnTo>
                  <a:lnTo>
                    <a:pt x="715721" y="3611867"/>
                  </a:lnTo>
                  <a:lnTo>
                    <a:pt x="719772" y="3609238"/>
                  </a:lnTo>
                  <a:lnTo>
                    <a:pt x="755662" y="3580371"/>
                  </a:lnTo>
                  <a:lnTo>
                    <a:pt x="788428" y="3548062"/>
                  </a:lnTo>
                  <a:lnTo>
                    <a:pt x="817803" y="3512591"/>
                  </a:lnTo>
                  <a:lnTo>
                    <a:pt x="820521" y="3508756"/>
                  </a:lnTo>
                  <a:lnTo>
                    <a:pt x="845997" y="3469856"/>
                  </a:lnTo>
                  <a:lnTo>
                    <a:pt x="867473" y="3428327"/>
                  </a:lnTo>
                  <a:lnTo>
                    <a:pt x="884656" y="3384448"/>
                  </a:lnTo>
                  <a:lnTo>
                    <a:pt x="897280" y="3338487"/>
                  </a:lnTo>
                  <a:lnTo>
                    <a:pt x="905052" y="3290722"/>
                  </a:lnTo>
                  <a:lnTo>
                    <a:pt x="907707" y="3241408"/>
                  </a:lnTo>
                  <a:close/>
                </a:path>
                <a:path w="4897119" h="3695700" fill="norm" stroke="1" extrusionOk="0">
                  <a:moveTo>
                    <a:pt x="4896663" y="453847"/>
                  </a:moveTo>
                  <a:lnTo>
                    <a:pt x="4893424" y="437781"/>
                  </a:lnTo>
                  <a:lnTo>
                    <a:pt x="4884585" y="424675"/>
                  </a:lnTo>
                  <a:lnTo>
                    <a:pt x="4871466" y="415836"/>
                  </a:lnTo>
                  <a:lnTo>
                    <a:pt x="4855413" y="412584"/>
                  </a:lnTo>
                  <a:lnTo>
                    <a:pt x="4707458" y="412584"/>
                  </a:lnTo>
                  <a:lnTo>
                    <a:pt x="4802060" y="317982"/>
                  </a:lnTo>
                  <a:lnTo>
                    <a:pt x="4811128" y="304342"/>
                  </a:lnTo>
                  <a:lnTo>
                    <a:pt x="4814138" y="288810"/>
                  </a:lnTo>
                  <a:lnTo>
                    <a:pt x="4811128" y="273291"/>
                  </a:lnTo>
                  <a:lnTo>
                    <a:pt x="4802060" y="259638"/>
                  </a:lnTo>
                  <a:lnTo>
                    <a:pt x="4788408" y="250583"/>
                  </a:lnTo>
                  <a:lnTo>
                    <a:pt x="4772888" y="247561"/>
                  </a:lnTo>
                  <a:lnTo>
                    <a:pt x="4757356" y="250583"/>
                  </a:lnTo>
                  <a:lnTo>
                    <a:pt x="4743716" y="259638"/>
                  </a:lnTo>
                  <a:lnTo>
                    <a:pt x="4590758" y="412584"/>
                  </a:lnTo>
                  <a:lnTo>
                    <a:pt x="4484065" y="412584"/>
                  </a:lnTo>
                  <a:lnTo>
                    <a:pt x="4484065" y="305917"/>
                  </a:lnTo>
                  <a:lnTo>
                    <a:pt x="4637024" y="152958"/>
                  </a:lnTo>
                  <a:lnTo>
                    <a:pt x="4646092" y="139306"/>
                  </a:lnTo>
                  <a:lnTo>
                    <a:pt x="4649114" y="123774"/>
                  </a:lnTo>
                  <a:lnTo>
                    <a:pt x="4646092" y="108242"/>
                  </a:lnTo>
                  <a:lnTo>
                    <a:pt x="4637024" y="94602"/>
                  </a:lnTo>
                  <a:lnTo>
                    <a:pt x="4623371" y="85534"/>
                  </a:lnTo>
                  <a:lnTo>
                    <a:pt x="4607852" y="82511"/>
                  </a:lnTo>
                  <a:lnTo>
                    <a:pt x="4592320" y="85534"/>
                  </a:lnTo>
                  <a:lnTo>
                    <a:pt x="4578667" y="94602"/>
                  </a:lnTo>
                  <a:lnTo>
                    <a:pt x="4484065" y="189204"/>
                  </a:lnTo>
                  <a:lnTo>
                    <a:pt x="4484065" y="41249"/>
                  </a:lnTo>
                  <a:lnTo>
                    <a:pt x="4480826" y="25196"/>
                  </a:lnTo>
                  <a:lnTo>
                    <a:pt x="4471987" y="12077"/>
                  </a:lnTo>
                  <a:lnTo>
                    <a:pt x="4458868" y="3238"/>
                  </a:lnTo>
                  <a:lnTo>
                    <a:pt x="4442803" y="0"/>
                  </a:lnTo>
                  <a:lnTo>
                    <a:pt x="4426737" y="3238"/>
                  </a:lnTo>
                  <a:lnTo>
                    <a:pt x="4413631" y="12077"/>
                  </a:lnTo>
                  <a:lnTo>
                    <a:pt x="4404792" y="25196"/>
                  </a:lnTo>
                  <a:lnTo>
                    <a:pt x="4401540" y="41249"/>
                  </a:lnTo>
                  <a:lnTo>
                    <a:pt x="4401540" y="189204"/>
                  </a:lnTo>
                  <a:lnTo>
                    <a:pt x="4306951" y="94602"/>
                  </a:lnTo>
                  <a:lnTo>
                    <a:pt x="4293298" y="85534"/>
                  </a:lnTo>
                  <a:lnTo>
                    <a:pt x="4277779" y="82511"/>
                  </a:lnTo>
                  <a:lnTo>
                    <a:pt x="4262247" y="85534"/>
                  </a:lnTo>
                  <a:lnTo>
                    <a:pt x="4248594" y="94602"/>
                  </a:lnTo>
                  <a:lnTo>
                    <a:pt x="4239539" y="108242"/>
                  </a:lnTo>
                  <a:lnTo>
                    <a:pt x="4236517" y="123774"/>
                  </a:lnTo>
                  <a:lnTo>
                    <a:pt x="4239539" y="139306"/>
                  </a:lnTo>
                  <a:lnTo>
                    <a:pt x="4248594" y="152958"/>
                  </a:lnTo>
                  <a:lnTo>
                    <a:pt x="4401540" y="305904"/>
                  </a:lnTo>
                  <a:lnTo>
                    <a:pt x="4401540" y="412584"/>
                  </a:lnTo>
                  <a:lnTo>
                    <a:pt x="4294860" y="412584"/>
                  </a:lnTo>
                  <a:lnTo>
                    <a:pt x="4141914" y="259638"/>
                  </a:lnTo>
                  <a:lnTo>
                    <a:pt x="4128262" y="250583"/>
                  </a:lnTo>
                  <a:lnTo>
                    <a:pt x="4112730" y="247561"/>
                  </a:lnTo>
                  <a:lnTo>
                    <a:pt x="4097210" y="250583"/>
                  </a:lnTo>
                  <a:lnTo>
                    <a:pt x="4083558" y="259638"/>
                  </a:lnTo>
                  <a:lnTo>
                    <a:pt x="4074490" y="273291"/>
                  </a:lnTo>
                  <a:lnTo>
                    <a:pt x="4071467" y="288810"/>
                  </a:lnTo>
                  <a:lnTo>
                    <a:pt x="4074490" y="304342"/>
                  </a:lnTo>
                  <a:lnTo>
                    <a:pt x="4083558" y="317982"/>
                  </a:lnTo>
                  <a:lnTo>
                    <a:pt x="4178160" y="412584"/>
                  </a:lnTo>
                  <a:lnTo>
                    <a:pt x="4030205" y="412584"/>
                  </a:lnTo>
                  <a:lnTo>
                    <a:pt x="4014152" y="415836"/>
                  </a:lnTo>
                  <a:lnTo>
                    <a:pt x="4001033" y="424675"/>
                  </a:lnTo>
                  <a:lnTo>
                    <a:pt x="3992194" y="437781"/>
                  </a:lnTo>
                  <a:lnTo>
                    <a:pt x="3988955" y="453847"/>
                  </a:lnTo>
                  <a:lnTo>
                    <a:pt x="3992194" y="469912"/>
                  </a:lnTo>
                  <a:lnTo>
                    <a:pt x="4001033" y="483031"/>
                  </a:lnTo>
                  <a:lnTo>
                    <a:pt x="4014152" y="491871"/>
                  </a:lnTo>
                  <a:lnTo>
                    <a:pt x="4030205" y="495109"/>
                  </a:lnTo>
                  <a:lnTo>
                    <a:pt x="4178160" y="495109"/>
                  </a:lnTo>
                  <a:lnTo>
                    <a:pt x="4083558" y="589711"/>
                  </a:lnTo>
                  <a:lnTo>
                    <a:pt x="4074490" y="603364"/>
                  </a:lnTo>
                  <a:lnTo>
                    <a:pt x="4071467" y="618896"/>
                  </a:lnTo>
                  <a:lnTo>
                    <a:pt x="4074490" y="634415"/>
                  </a:lnTo>
                  <a:lnTo>
                    <a:pt x="4083558" y="648068"/>
                  </a:lnTo>
                  <a:lnTo>
                    <a:pt x="4097210" y="657123"/>
                  </a:lnTo>
                  <a:lnTo>
                    <a:pt x="4112730" y="660146"/>
                  </a:lnTo>
                  <a:lnTo>
                    <a:pt x="4128262" y="657123"/>
                  </a:lnTo>
                  <a:lnTo>
                    <a:pt x="4141914" y="648068"/>
                  </a:lnTo>
                  <a:lnTo>
                    <a:pt x="4294860" y="495109"/>
                  </a:lnTo>
                  <a:lnTo>
                    <a:pt x="4401540" y="495109"/>
                  </a:lnTo>
                  <a:lnTo>
                    <a:pt x="4401540" y="601802"/>
                  </a:lnTo>
                  <a:lnTo>
                    <a:pt x="4248594" y="754761"/>
                  </a:lnTo>
                  <a:lnTo>
                    <a:pt x="4239539" y="768400"/>
                  </a:lnTo>
                  <a:lnTo>
                    <a:pt x="4236517" y="783932"/>
                  </a:lnTo>
                  <a:lnTo>
                    <a:pt x="4239539" y="799452"/>
                  </a:lnTo>
                  <a:lnTo>
                    <a:pt x="4248594" y="813104"/>
                  </a:lnTo>
                  <a:lnTo>
                    <a:pt x="4262247" y="822172"/>
                  </a:lnTo>
                  <a:lnTo>
                    <a:pt x="4277779" y="825182"/>
                  </a:lnTo>
                  <a:lnTo>
                    <a:pt x="4293298" y="822172"/>
                  </a:lnTo>
                  <a:lnTo>
                    <a:pt x="4306951" y="813104"/>
                  </a:lnTo>
                  <a:lnTo>
                    <a:pt x="4401540" y="718502"/>
                  </a:lnTo>
                  <a:lnTo>
                    <a:pt x="4401540" y="866457"/>
                  </a:lnTo>
                  <a:lnTo>
                    <a:pt x="4404792" y="882510"/>
                  </a:lnTo>
                  <a:lnTo>
                    <a:pt x="4413631" y="895629"/>
                  </a:lnTo>
                  <a:lnTo>
                    <a:pt x="4426737" y="904468"/>
                  </a:lnTo>
                  <a:lnTo>
                    <a:pt x="4442803" y="907707"/>
                  </a:lnTo>
                  <a:lnTo>
                    <a:pt x="4458868" y="904468"/>
                  </a:lnTo>
                  <a:lnTo>
                    <a:pt x="4471987" y="895629"/>
                  </a:lnTo>
                  <a:lnTo>
                    <a:pt x="4480826" y="882510"/>
                  </a:lnTo>
                  <a:lnTo>
                    <a:pt x="4484065" y="866457"/>
                  </a:lnTo>
                  <a:lnTo>
                    <a:pt x="4484065" y="718502"/>
                  </a:lnTo>
                  <a:lnTo>
                    <a:pt x="4578667" y="813104"/>
                  </a:lnTo>
                  <a:lnTo>
                    <a:pt x="4592320" y="822172"/>
                  </a:lnTo>
                  <a:lnTo>
                    <a:pt x="4607852" y="825182"/>
                  </a:lnTo>
                  <a:lnTo>
                    <a:pt x="4623371" y="822172"/>
                  </a:lnTo>
                  <a:lnTo>
                    <a:pt x="4637024" y="813104"/>
                  </a:lnTo>
                  <a:lnTo>
                    <a:pt x="4646092" y="799452"/>
                  </a:lnTo>
                  <a:lnTo>
                    <a:pt x="4649114" y="783932"/>
                  </a:lnTo>
                  <a:lnTo>
                    <a:pt x="4646092" y="768400"/>
                  </a:lnTo>
                  <a:lnTo>
                    <a:pt x="4637024" y="754761"/>
                  </a:lnTo>
                  <a:lnTo>
                    <a:pt x="4484065" y="601802"/>
                  </a:lnTo>
                  <a:lnTo>
                    <a:pt x="4484065" y="495109"/>
                  </a:lnTo>
                  <a:lnTo>
                    <a:pt x="4590758" y="495109"/>
                  </a:lnTo>
                  <a:lnTo>
                    <a:pt x="4743716" y="648068"/>
                  </a:lnTo>
                  <a:lnTo>
                    <a:pt x="4757356" y="657123"/>
                  </a:lnTo>
                  <a:lnTo>
                    <a:pt x="4772888" y="660146"/>
                  </a:lnTo>
                  <a:lnTo>
                    <a:pt x="4788408" y="657123"/>
                  </a:lnTo>
                  <a:lnTo>
                    <a:pt x="4802060" y="648068"/>
                  </a:lnTo>
                  <a:lnTo>
                    <a:pt x="4811128" y="634415"/>
                  </a:lnTo>
                  <a:lnTo>
                    <a:pt x="4814138" y="618896"/>
                  </a:lnTo>
                  <a:lnTo>
                    <a:pt x="4811128" y="603364"/>
                  </a:lnTo>
                  <a:lnTo>
                    <a:pt x="4802060" y="589711"/>
                  </a:lnTo>
                  <a:lnTo>
                    <a:pt x="4707458" y="495109"/>
                  </a:lnTo>
                  <a:lnTo>
                    <a:pt x="4855413" y="495109"/>
                  </a:lnTo>
                  <a:lnTo>
                    <a:pt x="4871466" y="491871"/>
                  </a:lnTo>
                  <a:lnTo>
                    <a:pt x="4884585" y="483031"/>
                  </a:lnTo>
                  <a:lnTo>
                    <a:pt x="4893424" y="469912"/>
                  </a:lnTo>
                  <a:lnTo>
                    <a:pt x="4896663" y="4538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7" name="object 49"/>
            <p:cNvSpPr/>
            <p:nvPr/>
          </p:nvSpPr>
          <p:spPr bwMode="auto">
            <a:xfrm>
              <a:off x="6057849" y="8479186"/>
              <a:ext cx="4546600" cy="2828290"/>
            </a:xfrm>
            <a:custGeom>
              <a:avLst/>
              <a:gdLst/>
              <a:ahLst/>
              <a:cxnLst/>
              <a:rect l="l" t="t" r="r" b="b"/>
              <a:pathLst>
                <a:path w="4546600" h="2828290" fill="norm" stroke="1" extrusionOk="0">
                  <a:moveTo>
                    <a:pt x="1515351" y="0"/>
                  </a:moveTo>
                  <a:lnTo>
                    <a:pt x="0" y="0"/>
                  </a:lnTo>
                  <a:lnTo>
                    <a:pt x="0" y="2827769"/>
                  </a:lnTo>
                  <a:lnTo>
                    <a:pt x="1515351" y="2827769"/>
                  </a:lnTo>
                  <a:lnTo>
                    <a:pt x="1515351" y="0"/>
                  </a:lnTo>
                  <a:close/>
                </a:path>
                <a:path w="4546600" h="2828290" fill="norm" stroke="1" extrusionOk="0">
                  <a:moveTo>
                    <a:pt x="4546028" y="0"/>
                  </a:moveTo>
                  <a:lnTo>
                    <a:pt x="3030690" y="0"/>
                  </a:lnTo>
                  <a:lnTo>
                    <a:pt x="3030690" y="2827769"/>
                  </a:lnTo>
                  <a:lnTo>
                    <a:pt x="4546028" y="2827769"/>
                  </a:lnTo>
                  <a:lnTo>
                    <a:pt x="4546028" y="0"/>
                  </a:lnTo>
                  <a:close/>
                </a:path>
              </a:pathLst>
            </a:custGeom>
            <a:solidFill>
              <a:srgbClr val="ECECEC">
                <a:alpha val="79998"/>
              </a:srgbClr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8" name="object 50"/>
            <p:cNvSpPr/>
            <p:nvPr/>
          </p:nvSpPr>
          <p:spPr bwMode="auto">
            <a:xfrm>
              <a:off x="7573200" y="8479186"/>
              <a:ext cx="4546600" cy="2828290"/>
            </a:xfrm>
            <a:custGeom>
              <a:avLst/>
              <a:gdLst/>
              <a:ahLst/>
              <a:cxnLst/>
              <a:rect l="l" t="t" r="r" b="b"/>
              <a:pathLst>
                <a:path w="4546600" h="2828290" fill="norm" stroke="1" extrusionOk="0">
                  <a:moveTo>
                    <a:pt x="1515338" y="0"/>
                  </a:moveTo>
                  <a:lnTo>
                    <a:pt x="0" y="0"/>
                  </a:lnTo>
                  <a:lnTo>
                    <a:pt x="0" y="2827769"/>
                  </a:lnTo>
                  <a:lnTo>
                    <a:pt x="1515338" y="2827769"/>
                  </a:lnTo>
                  <a:lnTo>
                    <a:pt x="1515338" y="0"/>
                  </a:lnTo>
                  <a:close/>
                </a:path>
                <a:path w="4546600" h="2828290" fill="norm" stroke="1" extrusionOk="0">
                  <a:moveTo>
                    <a:pt x="4546041" y="0"/>
                  </a:moveTo>
                  <a:lnTo>
                    <a:pt x="3030690" y="0"/>
                  </a:lnTo>
                  <a:lnTo>
                    <a:pt x="3030690" y="2827769"/>
                  </a:lnTo>
                  <a:lnTo>
                    <a:pt x="4546041" y="2827769"/>
                  </a:lnTo>
                  <a:lnTo>
                    <a:pt x="4546041" y="0"/>
                  </a:lnTo>
                  <a:close/>
                </a:path>
              </a:pathLst>
            </a:custGeom>
            <a:solidFill>
              <a:srgbClr val="E3E3E2">
                <a:alpha val="79998"/>
              </a:srgbClr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9" name="object 51"/>
            <p:cNvSpPr/>
            <p:nvPr/>
          </p:nvSpPr>
          <p:spPr bwMode="auto">
            <a:xfrm>
              <a:off x="0" y="8479186"/>
              <a:ext cx="4542790" cy="2828290"/>
            </a:xfrm>
            <a:custGeom>
              <a:avLst/>
              <a:gdLst/>
              <a:ahLst/>
              <a:cxnLst/>
              <a:rect l="l" t="t" r="r" b="b"/>
              <a:pathLst>
                <a:path w="4542790" h="2828290" fill="norm" stroke="1" extrusionOk="0">
                  <a:moveTo>
                    <a:pt x="1511808" y="0"/>
                  </a:moveTo>
                  <a:lnTo>
                    <a:pt x="0" y="0"/>
                  </a:lnTo>
                  <a:lnTo>
                    <a:pt x="0" y="2827782"/>
                  </a:lnTo>
                  <a:lnTo>
                    <a:pt x="1511808" y="2827782"/>
                  </a:lnTo>
                  <a:lnTo>
                    <a:pt x="1511808" y="0"/>
                  </a:lnTo>
                  <a:close/>
                </a:path>
                <a:path w="4542790" h="2828290" fill="norm" stroke="1" extrusionOk="0">
                  <a:moveTo>
                    <a:pt x="4542510" y="0"/>
                  </a:moveTo>
                  <a:lnTo>
                    <a:pt x="3027159" y="0"/>
                  </a:lnTo>
                  <a:lnTo>
                    <a:pt x="3027159" y="2827769"/>
                  </a:lnTo>
                  <a:lnTo>
                    <a:pt x="4542510" y="2827769"/>
                  </a:lnTo>
                  <a:lnTo>
                    <a:pt x="4542510" y="0"/>
                  </a:lnTo>
                  <a:close/>
                </a:path>
              </a:pathLst>
            </a:custGeom>
            <a:solidFill>
              <a:srgbClr val="ECECEC">
                <a:alpha val="79998"/>
              </a:srgbClr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0" name="object 52"/>
            <p:cNvSpPr/>
            <p:nvPr/>
          </p:nvSpPr>
          <p:spPr bwMode="auto">
            <a:xfrm>
              <a:off x="1511808" y="8479186"/>
              <a:ext cx="4546600" cy="2828290"/>
            </a:xfrm>
            <a:custGeom>
              <a:avLst/>
              <a:gdLst/>
              <a:ahLst/>
              <a:cxnLst/>
              <a:rect l="l" t="t" r="r" b="b"/>
              <a:pathLst>
                <a:path w="4546600" h="2828290" fill="norm" stroke="1" extrusionOk="0">
                  <a:moveTo>
                    <a:pt x="1515351" y="0"/>
                  </a:moveTo>
                  <a:lnTo>
                    <a:pt x="0" y="0"/>
                  </a:lnTo>
                  <a:lnTo>
                    <a:pt x="0" y="2827769"/>
                  </a:lnTo>
                  <a:lnTo>
                    <a:pt x="1515351" y="2827769"/>
                  </a:lnTo>
                  <a:lnTo>
                    <a:pt x="1515351" y="0"/>
                  </a:lnTo>
                  <a:close/>
                </a:path>
                <a:path w="4546600" h="2828290" fill="norm" stroke="1" extrusionOk="0">
                  <a:moveTo>
                    <a:pt x="4546041" y="0"/>
                  </a:moveTo>
                  <a:lnTo>
                    <a:pt x="3030702" y="0"/>
                  </a:lnTo>
                  <a:lnTo>
                    <a:pt x="3030702" y="2827769"/>
                  </a:lnTo>
                  <a:lnTo>
                    <a:pt x="4546041" y="2827769"/>
                  </a:lnTo>
                  <a:lnTo>
                    <a:pt x="4546041" y="0"/>
                  </a:lnTo>
                  <a:close/>
                </a:path>
              </a:pathLst>
            </a:custGeom>
            <a:solidFill>
              <a:srgbClr val="E3E3E2">
                <a:alpha val="79998"/>
              </a:srgbClr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1" name="object 53"/>
            <p:cNvSpPr/>
            <p:nvPr/>
          </p:nvSpPr>
          <p:spPr bwMode="auto">
            <a:xfrm>
              <a:off x="12624397" y="1073905"/>
              <a:ext cx="6938645" cy="9264650"/>
            </a:xfrm>
            <a:custGeom>
              <a:avLst/>
              <a:gdLst/>
              <a:ahLst/>
              <a:cxnLst/>
              <a:rect l="l" t="t" r="r" b="b"/>
              <a:pathLst>
                <a:path w="6938644" h="9264650" fill="norm" stroke="1" extrusionOk="0">
                  <a:moveTo>
                    <a:pt x="660158" y="412203"/>
                  </a:moveTo>
                  <a:lnTo>
                    <a:pt x="654265" y="368338"/>
                  </a:lnTo>
                  <a:lnTo>
                    <a:pt x="637959" y="329679"/>
                  </a:lnTo>
                  <a:lnTo>
                    <a:pt x="611822" y="295503"/>
                  </a:lnTo>
                  <a:lnTo>
                    <a:pt x="578421" y="269697"/>
                  </a:lnTo>
                  <a:lnTo>
                    <a:pt x="577646" y="269379"/>
                  </a:lnTo>
                  <a:lnTo>
                    <a:pt x="577646" y="412203"/>
                  </a:lnTo>
                  <a:lnTo>
                    <a:pt x="571157" y="444322"/>
                  </a:lnTo>
                  <a:lnTo>
                    <a:pt x="553466" y="470560"/>
                  </a:lnTo>
                  <a:lnTo>
                    <a:pt x="527240" y="488238"/>
                  </a:lnTo>
                  <a:lnTo>
                    <a:pt x="495122" y="494728"/>
                  </a:lnTo>
                  <a:lnTo>
                    <a:pt x="462991" y="488238"/>
                  </a:lnTo>
                  <a:lnTo>
                    <a:pt x="436765" y="470560"/>
                  </a:lnTo>
                  <a:lnTo>
                    <a:pt x="419087" y="444322"/>
                  </a:lnTo>
                  <a:lnTo>
                    <a:pt x="412597" y="412203"/>
                  </a:lnTo>
                  <a:lnTo>
                    <a:pt x="419087" y="380085"/>
                  </a:lnTo>
                  <a:lnTo>
                    <a:pt x="436765" y="353847"/>
                  </a:lnTo>
                  <a:lnTo>
                    <a:pt x="462991" y="336169"/>
                  </a:lnTo>
                  <a:lnTo>
                    <a:pt x="495122" y="329679"/>
                  </a:lnTo>
                  <a:lnTo>
                    <a:pt x="527240" y="336169"/>
                  </a:lnTo>
                  <a:lnTo>
                    <a:pt x="553466" y="353847"/>
                  </a:lnTo>
                  <a:lnTo>
                    <a:pt x="571157" y="380085"/>
                  </a:lnTo>
                  <a:lnTo>
                    <a:pt x="577646" y="412203"/>
                  </a:lnTo>
                  <a:lnTo>
                    <a:pt x="577646" y="269379"/>
                  </a:lnTo>
                  <a:lnTo>
                    <a:pt x="538988" y="253060"/>
                  </a:lnTo>
                  <a:lnTo>
                    <a:pt x="495122" y="247167"/>
                  </a:lnTo>
                  <a:lnTo>
                    <a:pt x="451243" y="253060"/>
                  </a:lnTo>
                  <a:lnTo>
                    <a:pt x="411822" y="269697"/>
                  </a:lnTo>
                  <a:lnTo>
                    <a:pt x="378421" y="295503"/>
                  </a:lnTo>
                  <a:lnTo>
                    <a:pt x="352615" y="328904"/>
                  </a:lnTo>
                  <a:lnTo>
                    <a:pt x="335978" y="368338"/>
                  </a:lnTo>
                  <a:lnTo>
                    <a:pt x="330073" y="412203"/>
                  </a:lnTo>
                  <a:lnTo>
                    <a:pt x="335978" y="456082"/>
                  </a:lnTo>
                  <a:lnTo>
                    <a:pt x="352615" y="495503"/>
                  </a:lnTo>
                  <a:lnTo>
                    <a:pt x="378421" y="528904"/>
                  </a:lnTo>
                  <a:lnTo>
                    <a:pt x="411822" y="554710"/>
                  </a:lnTo>
                  <a:lnTo>
                    <a:pt x="451243" y="571347"/>
                  </a:lnTo>
                  <a:lnTo>
                    <a:pt x="495122" y="577253"/>
                  </a:lnTo>
                  <a:lnTo>
                    <a:pt x="538988" y="571347"/>
                  </a:lnTo>
                  <a:lnTo>
                    <a:pt x="578421" y="554710"/>
                  </a:lnTo>
                  <a:lnTo>
                    <a:pt x="611822" y="528904"/>
                  </a:lnTo>
                  <a:lnTo>
                    <a:pt x="637628" y="495503"/>
                  </a:lnTo>
                  <a:lnTo>
                    <a:pt x="654265" y="456082"/>
                  </a:lnTo>
                  <a:lnTo>
                    <a:pt x="660158" y="412203"/>
                  </a:lnTo>
                  <a:close/>
                </a:path>
                <a:path w="6938644" h="9264650" fill="norm" stroke="1" extrusionOk="0">
                  <a:moveTo>
                    <a:pt x="990231" y="412203"/>
                  </a:moveTo>
                  <a:lnTo>
                    <a:pt x="989177" y="403136"/>
                  </a:lnTo>
                  <a:lnTo>
                    <a:pt x="989139" y="402780"/>
                  </a:lnTo>
                  <a:lnTo>
                    <a:pt x="985888" y="393750"/>
                  </a:lnTo>
                  <a:lnTo>
                    <a:pt x="985012" y="394157"/>
                  </a:lnTo>
                  <a:lnTo>
                    <a:pt x="985812" y="393750"/>
                  </a:lnTo>
                  <a:lnTo>
                    <a:pt x="985799" y="393585"/>
                  </a:lnTo>
                  <a:lnTo>
                    <a:pt x="960742" y="349923"/>
                  </a:lnTo>
                  <a:lnTo>
                    <a:pt x="935723" y="312039"/>
                  </a:lnTo>
                  <a:lnTo>
                    <a:pt x="901903" y="267220"/>
                  </a:lnTo>
                  <a:lnTo>
                    <a:pt x="901903" y="412203"/>
                  </a:lnTo>
                  <a:lnTo>
                    <a:pt x="898258" y="418439"/>
                  </a:lnTo>
                  <a:lnTo>
                    <a:pt x="868045" y="465150"/>
                  </a:lnTo>
                  <a:lnTo>
                    <a:pt x="826096" y="519887"/>
                  </a:lnTo>
                  <a:lnTo>
                    <a:pt x="800252" y="549021"/>
                  </a:lnTo>
                  <a:lnTo>
                    <a:pt x="766800" y="582256"/>
                  </a:lnTo>
                  <a:lnTo>
                    <a:pt x="729818" y="613625"/>
                  </a:lnTo>
                  <a:lnTo>
                    <a:pt x="689419" y="641934"/>
                  </a:lnTo>
                  <a:lnTo>
                    <a:pt x="645655" y="666013"/>
                  </a:lnTo>
                  <a:lnTo>
                    <a:pt x="598627" y="684682"/>
                  </a:lnTo>
                  <a:lnTo>
                    <a:pt x="548424" y="696734"/>
                  </a:lnTo>
                  <a:lnTo>
                    <a:pt x="495122" y="701027"/>
                  </a:lnTo>
                  <a:lnTo>
                    <a:pt x="441820" y="696734"/>
                  </a:lnTo>
                  <a:lnTo>
                    <a:pt x="391604" y="684682"/>
                  </a:lnTo>
                  <a:lnTo>
                    <a:pt x="344576" y="666013"/>
                  </a:lnTo>
                  <a:lnTo>
                    <a:pt x="300824" y="641934"/>
                  </a:lnTo>
                  <a:lnTo>
                    <a:pt x="260413" y="613625"/>
                  </a:lnTo>
                  <a:lnTo>
                    <a:pt x="223443" y="582256"/>
                  </a:lnTo>
                  <a:lnTo>
                    <a:pt x="189979" y="549021"/>
                  </a:lnTo>
                  <a:lnTo>
                    <a:pt x="164134" y="519887"/>
                  </a:lnTo>
                  <a:lnTo>
                    <a:pt x="122186" y="465150"/>
                  </a:lnTo>
                  <a:lnTo>
                    <a:pt x="100939" y="433095"/>
                  </a:lnTo>
                  <a:lnTo>
                    <a:pt x="88328" y="412203"/>
                  </a:lnTo>
                  <a:lnTo>
                    <a:pt x="91986" y="405968"/>
                  </a:lnTo>
                  <a:lnTo>
                    <a:pt x="122186" y="359257"/>
                  </a:lnTo>
                  <a:lnTo>
                    <a:pt x="164134" y="304520"/>
                  </a:lnTo>
                  <a:lnTo>
                    <a:pt x="189979" y="275386"/>
                  </a:lnTo>
                  <a:lnTo>
                    <a:pt x="223443" y="242150"/>
                  </a:lnTo>
                  <a:lnTo>
                    <a:pt x="260413" y="210781"/>
                  </a:lnTo>
                  <a:lnTo>
                    <a:pt x="300824" y="182473"/>
                  </a:lnTo>
                  <a:lnTo>
                    <a:pt x="344576" y="158394"/>
                  </a:lnTo>
                  <a:lnTo>
                    <a:pt x="391604" y="139738"/>
                  </a:lnTo>
                  <a:lnTo>
                    <a:pt x="441820" y="127673"/>
                  </a:lnTo>
                  <a:lnTo>
                    <a:pt x="495122" y="123380"/>
                  </a:lnTo>
                  <a:lnTo>
                    <a:pt x="548424" y="127673"/>
                  </a:lnTo>
                  <a:lnTo>
                    <a:pt x="598627" y="139738"/>
                  </a:lnTo>
                  <a:lnTo>
                    <a:pt x="645655" y="158394"/>
                  </a:lnTo>
                  <a:lnTo>
                    <a:pt x="689419" y="182473"/>
                  </a:lnTo>
                  <a:lnTo>
                    <a:pt x="729818" y="210781"/>
                  </a:lnTo>
                  <a:lnTo>
                    <a:pt x="766800" y="242150"/>
                  </a:lnTo>
                  <a:lnTo>
                    <a:pt x="800252" y="275386"/>
                  </a:lnTo>
                  <a:lnTo>
                    <a:pt x="826096" y="304520"/>
                  </a:lnTo>
                  <a:lnTo>
                    <a:pt x="868045" y="359257"/>
                  </a:lnTo>
                  <a:lnTo>
                    <a:pt x="889304" y="391312"/>
                  </a:lnTo>
                  <a:lnTo>
                    <a:pt x="901903" y="412203"/>
                  </a:lnTo>
                  <a:lnTo>
                    <a:pt x="901903" y="267220"/>
                  </a:lnTo>
                  <a:lnTo>
                    <a:pt x="860450" y="218948"/>
                  </a:lnTo>
                  <a:lnTo>
                    <a:pt x="831926" y="190131"/>
                  </a:lnTo>
                  <a:lnTo>
                    <a:pt x="800290" y="161696"/>
                  </a:lnTo>
                  <a:lnTo>
                    <a:pt x="765568" y="134454"/>
                  </a:lnTo>
                  <a:lnTo>
                    <a:pt x="727811" y="109207"/>
                  </a:lnTo>
                  <a:lnTo>
                    <a:pt x="687070" y="86741"/>
                  </a:lnTo>
                  <a:lnTo>
                    <a:pt x="643382" y="67868"/>
                  </a:lnTo>
                  <a:lnTo>
                    <a:pt x="596798" y="53403"/>
                  </a:lnTo>
                  <a:lnTo>
                    <a:pt x="547357" y="44132"/>
                  </a:lnTo>
                  <a:lnTo>
                    <a:pt x="495122" y="40868"/>
                  </a:lnTo>
                  <a:lnTo>
                    <a:pt x="442874" y="44132"/>
                  </a:lnTo>
                  <a:lnTo>
                    <a:pt x="393446" y="53403"/>
                  </a:lnTo>
                  <a:lnTo>
                    <a:pt x="346862" y="67868"/>
                  </a:lnTo>
                  <a:lnTo>
                    <a:pt x="303174" y="86741"/>
                  </a:lnTo>
                  <a:lnTo>
                    <a:pt x="262420" y="109207"/>
                  </a:lnTo>
                  <a:lnTo>
                    <a:pt x="224663" y="134454"/>
                  </a:lnTo>
                  <a:lnTo>
                    <a:pt x="189941" y="161696"/>
                  </a:lnTo>
                  <a:lnTo>
                    <a:pt x="158305" y="190131"/>
                  </a:lnTo>
                  <a:lnTo>
                    <a:pt x="129781" y="218948"/>
                  </a:lnTo>
                  <a:lnTo>
                    <a:pt x="101003" y="251383"/>
                  </a:lnTo>
                  <a:lnTo>
                    <a:pt x="75895" y="282752"/>
                  </a:lnTo>
                  <a:lnTo>
                    <a:pt x="36906" y="338251"/>
                  </a:lnTo>
                  <a:lnTo>
                    <a:pt x="12954" y="377799"/>
                  </a:lnTo>
                  <a:lnTo>
                    <a:pt x="4432" y="393585"/>
                  </a:lnTo>
                  <a:lnTo>
                    <a:pt x="5181" y="394157"/>
                  </a:lnTo>
                  <a:lnTo>
                    <a:pt x="41262" y="412203"/>
                  </a:lnTo>
                  <a:lnTo>
                    <a:pt x="4356" y="393750"/>
                  </a:lnTo>
                  <a:lnTo>
                    <a:pt x="1092" y="402780"/>
                  </a:lnTo>
                  <a:lnTo>
                    <a:pt x="0" y="412203"/>
                  </a:lnTo>
                  <a:lnTo>
                    <a:pt x="1092" y="421627"/>
                  </a:lnTo>
                  <a:lnTo>
                    <a:pt x="4254" y="430364"/>
                  </a:lnTo>
                  <a:lnTo>
                    <a:pt x="4356" y="430657"/>
                  </a:lnTo>
                  <a:lnTo>
                    <a:pt x="23037" y="463918"/>
                  </a:lnTo>
                  <a:lnTo>
                    <a:pt x="54521" y="512368"/>
                  </a:lnTo>
                  <a:lnTo>
                    <a:pt x="101003" y="573036"/>
                  </a:lnTo>
                  <a:lnTo>
                    <a:pt x="129781" y="605459"/>
                  </a:lnTo>
                  <a:lnTo>
                    <a:pt x="158305" y="634276"/>
                  </a:lnTo>
                  <a:lnTo>
                    <a:pt x="189941" y="662711"/>
                  </a:lnTo>
                  <a:lnTo>
                    <a:pt x="224663" y="689952"/>
                  </a:lnTo>
                  <a:lnTo>
                    <a:pt x="262420" y="715200"/>
                  </a:lnTo>
                  <a:lnTo>
                    <a:pt x="303174" y="737666"/>
                  </a:lnTo>
                  <a:lnTo>
                    <a:pt x="346862" y="756539"/>
                  </a:lnTo>
                  <a:lnTo>
                    <a:pt x="393446" y="771004"/>
                  </a:lnTo>
                  <a:lnTo>
                    <a:pt x="442874" y="780275"/>
                  </a:lnTo>
                  <a:lnTo>
                    <a:pt x="495122" y="783539"/>
                  </a:lnTo>
                  <a:lnTo>
                    <a:pt x="547357" y="780275"/>
                  </a:lnTo>
                  <a:lnTo>
                    <a:pt x="596798" y="771004"/>
                  </a:lnTo>
                  <a:lnTo>
                    <a:pt x="643382" y="756539"/>
                  </a:lnTo>
                  <a:lnTo>
                    <a:pt x="687070" y="737666"/>
                  </a:lnTo>
                  <a:lnTo>
                    <a:pt x="727811" y="715200"/>
                  </a:lnTo>
                  <a:lnTo>
                    <a:pt x="765568" y="689952"/>
                  </a:lnTo>
                  <a:lnTo>
                    <a:pt x="800290" y="662711"/>
                  </a:lnTo>
                  <a:lnTo>
                    <a:pt x="831926" y="634276"/>
                  </a:lnTo>
                  <a:lnTo>
                    <a:pt x="860450" y="605459"/>
                  </a:lnTo>
                  <a:lnTo>
                    <a:pt x="889228" y="573036"/>
                  </a:lnTo>
                  <a:lnTo>
                    <a:pt x="914336" y="541667"/>
                  </a:lnTo>
                  <a:lnTo>
                    <a:pt x="953338" y="486156"/>
                  </a:lnTo>
                  <a:lnTo>
                    <a:pt x="977290" y="446608"/>
                  </a:lnTo>
                  <a:lnTo>
                    <a:pt x="985799" y="430822"/>
                  </a:lnTo>
                  <a:lnTo>
                    <a:pt x="985215" y="430364"/>
                  </a:lnTo>
                  <a:lnTo>
                    <a:pt x="983348" y="429412"/>
                  </a:lnTo>
                  <a:lnTo>
                    <a:pt x="985875" y="430657"/>
                  </a:lnTo>
                  <a:lnTo>
                    <a:pt x="989152" y="421627"/>
                  </a:lnTo>
                  <a:lnTo>
                    <a:pt x="990231" y="412203"/>
                  </a:lnTo>
                  <a:close/>
                </a:path>
                <a:path w="6938644" h="9264650" fill="norm" stroke="1" extrusionOk="0">
                  <a:moveTo>
                    <a:pt x="4693869" y="8563242"/>
                  </a:moveTo>
                  <a:lnTo>
                    <a:pt x="4690630" y="8547189"/>
                  </a:lnTo>
                  <a:lnTo>
                    <a:pt x="4681791" y="8534070"/>
                  </a:lnTo>
                  <a:lnTo>
                    <a:pt x="4668672" y="8525231"/>
                  </a:lnTo>
                  <a:lnTo>
                    <a:pt x="4652619" y="8521992"/>
                  </a:lnTo>
                  <a:lnTo>
                    <a:pt x="4322546" y="8521992"/>
                  </a:lnTo>
                  <a:lnTo>
                    <a:pt x="4306481" y="8525231"/>
                  </a:lnTo>
                  <a:lnTo>
                    <a:pt x="4293362" y="8534070"/>
                  </a:lnTo>
                  <a:lnTo>
                    <a:pt x="4284523" y="8547189"/>
                  </a:lnTo>
                  <a:lnTo>
                    <a:pt x="4281284" y="8563242"/>
                  </a:lnTo>
                  <a:lnTo>
                    <a:pt x="4284523" y="8579307"/>
                  </a:lnTo>
                  <a:lnTo>
                    <a:pt x="4293362" y="8592414"/>
                  </a:lnTo>
                  <a:lnTo>
                    <a:pt x="4306481" y="8601253"/>
                  </a:lnTo>
                  <a:lnTo>
                    <a:pt x="4322546" y="8604504"/>
                  </a:lnTo>
                  <a:lnTo>
                    <a:pt x="4652619" y="8604504"/>
                  </a:lnTo>
                  <a:lnTo>
                    <a:pt x="4668672" y="8601253"/>
                  </a:lnTo>
                  <a:lnTo>
                    <a:pt x="4681791" y="8592414"/>
                  </a:lnTo>
                  <a:lnTo>
                    <a:pt x="4690630" y="8579307"/>
                  </a:lnTo>
                  <a:lnTo>
                    <a:pt x="4693869" y="8563242"/>
                  </a:lnTo>
                  <a:close/>
                </a:path>
                <a:path w="6938644" h="9264650" fill="norm" stroke="1" extrusionOk="0">
                  <a:moveTo>
                    <a:pt x="4858918" y="8480717"/>
                  </a:moveTo>
                  <a:lnTo>
                    <a:pt x="4850600" y="8439455"/>
                  </a:lnTo>
                  <a:lnTo>
                    <a:pt x="4822672" y="8393189"/>
                  </a:lnTo>
                  <a:lnTo>
                    <a:pt x="4783315" y="8366658"/>
                  </a:lnTo>
                  <a:lnTo>
                    <a:pt x="4776406" y="8365274"/>
                  </a:lnTo>
                  <a:lnTo>
                    <a:pt x="4776406" y="8480717"/>
                  </a:lnTo>
                  <a:lnTo>
                    <a:pt x="4776406" y="9140876"/>
                  </a:lnTo>
                  <a:lnTo>
                    <a:pt x="4773155" y="9156929"/>
                  </a:lnTo>
                  <a:lnTo>
                    <a:pt x="4764316" y="9170048"/>
                  </a:lnTo>
                  <a:lnTo>
                    <a:pt x="4751197" y="9178887"/>
                  </a:lnTo>
                  <a:lnTo>
                    <a:pt x="4735131" y="9182125"/>
                  </a:lnTo>
                  <a:lnTo>
                    <a:pt x="4240022" y="9182125"/>
                  </a:lnTo>
                  <a:lnTo>
                    <a:pt x="4223969" y="9178887"/>
                  </a:lnTo>
                  <a:lnTo>
                    <a:pt x="4210850" y="9170048"/>
                  </a:lnTo>
                  <a:lnTo>
                    <a:pt x="4202011" y="9156929"/>
                  </a:lnTo>
                  <a:lnTo>
                    <a:pt x="4198772" y="9140876"/>
                  </a:lnTo>
                  <a:lnTo>
                    <a:pt x="4198772" y="8480717"/>
                  </a:lnTo>
                  <a:lnTo>
                    <a:pt x="4202011" y="8464652"/>
                  </a:lnTo>
                  <a:lnTo>
                    <a:pt x="4210850" y="8451545"/>
                  </a:lnTo>
                  <a:lnTo>
                    <a:pt x="4223969" y="8442693"/>
                  </a:lnTo>
                  <a:lnTo>
                    <a:pt x="4240022" y="8439455"/>
                  </a:lnTo>
                  <a:lnTo>
                    <a:pt x="4735131" y="8439455"/>
                  </a:lnTo>
                  <a:lnTo>
                    <a:pt x="4751197" y="8442693"/>
                  </a:lnTo>
                  <a:lnTo>
                    <a:pt x="4764316" y="8451545"/>
                  </a:lnTo>
                  <a:lnTo>
                    <a:pt x="4773155" y="8464652"/>
                  </a:lnTo>
                  <a:lnTo>
                    <a:pt x="4776406" y="8480717"/>
                  </a:lnTo>
                  <a:lnTo>
                    <a:pt x="4776406" y="8365274"/>
                  </a:lnTo>
                  <a:lnTo>
                    <a:pt x="4735131" y="8356930"/>
                  </a:lnTo>
                  <a:lnTo>
                    <a:pt x="4240022" y="8356930"/>
                  </a:lnTo>
                  <a:lnTo>
                    <a:pt x="4191838" y="8366658"/>
                  </a:lnTo>
                  <a:lnTo>
                    <a:pt x="4152493" y="8393189"/>
                  </a:lnTo>
                  <a:lnTo>
                    <a:pt x="4125976" y="8432533"/>
                  </a:lnTo>
                  <a:lnTo>
                    <a:pt x="4116247" y="8480717"/>
                  </a:lnTo>
                  <a:lnTo>
                    <a:pt x="4116247" y="9140876"/>
                  </a:lnTo>
                  <a:lnTo>
                    <a:pt x="4125976" y="9189047"/>
                  </a:lnTo>
                  <a:lnTo>
                    <a:pt x="4152493" y="9228391"/>
                  </a:lnTo>
                  <a:lnTo>
                    <a:pt x="4191838" y="9254922"/>
                  </a:lnTo>
                  <a:lnTo>
                    <a:pt x="4240022" y="9264650"/>
                  </a:lnTo>
                  <a:lnTo>
                    <a:pt x="4735131" y="9264650"/>
                  </a:lnTo>
                  <a:lnTo>
                    <a:pt x="4783315" y="9254922"/>
                  </a:lnTo>
                  <a:lnTo>
                    <a:pt x="4822672" y="9228391"/>
                  </a:lnTo>
                  <a:lnTo>
                    <a:pt x="4849190" y="9189047"/>
                  </a:lnTo>
                  <a:lnTo>
                    <a:pt x="4858918" y="9140876"/>
                  </a:lnTo>
                  <a:lnTo>
                    <a:pt x="4858918" y="8480717"/>
                  </a:lnTo>
                  <a:close/>
                </a:path>
                <a:path w="6938644" h="9264650" fill="norm" stroke="1" extrusionOk="0">
                  <a:moveTo>
                    <a:pt x="6938518" y="339864"/>
                  </a:moveTo>
                  <a:lnTo>
                    <a:pt x="6914312" y="303644"/>
                  </a:lnTo>
                  <a:lnTo>
                    <a:pt x="6808635" y="286575"/>
                  </a:lnTo>
                  <a:lnTo>
                    <a:pt x="6808635" y="369963"/>
                  </a:lnTo>
                  <a:lnTo>
                    <a:pt x="6662191" y="512610"/>
                  </a:lnTo>
                  <a:lnTo>
                    <a:pt x="6655905" y="520433"/>
                  </a:lnTo>
                  <a:lnTo>
                    <a:pt x="6651739" y="529399"/>
                  </a:lnTo>
                  <a:lnTo>
                    <a:pt x="6649821" y="539115"/>
                  </a:lnTo>
                  <a:lnTo>
                    <a:pt x="6650304" y="549135"/>
                  </a:lnTo>
                  <a:lnTo>
                    <a:pt x="6684861" y="750595"/>
                  </a:lnTo>
                  <a:lnTo>
                    <a:pt x="6661963" y="738543"/>
                  </a:lnTo>
                  <a:lnTo>
                    <a:pt x="6503873" y="655421"/>
                  </a:lnTo>
                  <a:lnTo>
                    <a:pt x="6494500" y="651865"/>
                  </a:lnTo>
                  <a:lnTo>
                    <a:pt x="6484671" y="650671"/>
                  </a:lnTo>
                  <a:lnTo>
                    <a:pt x="6474854" y="651865"/>
                  </a:lnTo>
                  <a:lnTo>
                    <a:pt x="6465468" y="655421"/>
                  </a:lnTo>
                  <a:lnTo>
                    <a:pt x="6284493" y="750595"/>
                  </a:lnTo>
                  <a:lnTo>
                    <a:pt x="6319050" y="549135"/>
                  </a:lnTo>
                  <a:lnTo>
                    <a:pt x="6307163" y="512610"/>
                  </a:lnTo>
                  <a:lnTo>
                    <a:pt x="6160719" y="369963"/>
                  </a:lnTo>
                  <a:lnTo>
                    <a:pt x="6363144" y="340385"/>
                  </a:lnTo>
                  <a:lnTo>
                    <a:pt x="6394170" y="317817"/>
                  </a:lnTo>
                  <a:lnTo>
                    <a:pt x="6484671" y="134480"/>
                  </a:lnTo>
                  <a:lnTo>
                    <a:pt x="6575158" y="317817"/>
                  </a:lnTo>
                  <a:lnTo>
                    <a:pt x="6606197" y="340385"/>
                  </a:lnTo>
                  <a:lnTo>
                    <a:pt x="6808635" y="369963"/>
                  </a:lnTo>
                  <a:lnTo>
                    <a:pt x="6808635" y="286575"/>
                  </a:lnTo>
                  <a:lnTo>
                    <a:pt x="6639573" y="261861"/>
                  </a:lnTo>
                  <a:lnTo>
                    <a:pt x="6576695" y="134480"/>
                  </a:lnTo>
                  <a:lnTo>
                    <a:pt x="6521666" y="22999"/>
                  </a:lnTo>
                  <a:lnTo>
                    <a:pt x="6484671" y="0"/>
                  </a:lnTo>
                  <a:lnTo>
                    <a:pt x="6473241" y="1612"/>
                  </a:lnTo>
                  <a:lnTo>
                    <a:pt x="6462890" y="6223"/>
                  </a:lnTo>
                  <a:lnTo>
                    <a:pt x="6454178" y="13462"/>
                  </a:lnTo>
                  <a:lnTo>
                    <a:pt x="6447676" y="22999"/>
                  </a:lnTo>
                  <a:lnTo>
                    <a:pt x="6329781" y="261861"/>
                  </a:lnTo>
                  <a:lnTo>
                    <a:pt x="6066117" y="300393"/>
                  </a:lnTo>
                  <a:lnTo>
                    <a:pt x="6032830" y="328498"/>
                  </a:lnTo>
                  <a:lnTo>
                    <a:pt x="6030836" y="339864"/>
                  </a:lnTo>
                  <a:lnTo>
                    <a:pt x="6032017" y="351129"/>
                  </a:lnTo>
                  <a:lnTo>
                    <a:pt x="6036221" y="361657"/>
                  </a:lnTo>
                  <a:lnTo>
                    <a:pt x="6043282" y="370776"/>
                  </a:lnTo>
                  <a:lnTo>
                    <a:pt x="6234049" y="556577"/>
                  </a:lnTo>
                  <a:lnTo>
                    <a:pt x="6189015" y="819048"/>
                  </a:lnTo>
                  <a:lnTo>
                    <a:pt x="6205436" y="859409"/>
                  </a:lnTo>
                  <a:lnTo>
                    <a:pt x="6226721" y="867181"/>
                  </a:lnTo>
                  <a:lnTo>
                    <a:pt x="6238024" y="866432"/>
                  </a:lnTo>
                  <a:lnTo>
                    <a:pt x="6248895" y="862545"/>
                  </a:lnTo>
                  <a:lnTo>
                    <a:pt x="6461773" y="750595"/>
                  </a:lnTo>
                  <a:lnTo>
                    <a:pt x="6484671" y="738543"/>
                  </a:lnTo>
                  <a:lnTo>
                    <a:pt x="6720459" y="862545"/>
                  </a:lnTo>
                  <a:lnTo>
                    <a:pt x="6731317" y="866432"/>
                  </a:lnTo>
                  <a:lnTo>
                    <a:pt x="6742633" y="867181"/>
                  </a:lnTo>
                  <a:lnTo>
                    <a:pt x="6753707" y="864819"/>
                  </a:lnTo>
                  <a:lnTo>
                    <a:pt x="6763918" y="859409"/>
                  </a:lnTo>
                  <a:lnTo>
                    <a:pt x="6772211" y="851395"/>
                  </a:lnTo>
                  <a:lnTo>
                    <a:pt x="6777876" y="841578"/>
                  </a:lnTo>
                  <a:lnTo>
                    <a:pt x="6780670" y="830592"/>
                  </a:lnTo>
                  <a:lnTo>
                    <a:pt x="6780327" y="819048"/>
                  </a:lnTo>
                  <a:lnTo>
                    <a:pt x="6768592" y="750595"/>
                  </a:lnTo>
                  <a:lnTo>
                    <a:pt x="6735305" y="556577"/>
                  </a:lnTo>
                  <a:lnTo>
                    <a:pt x="6926059" y="370776"/>
                  </a:lnTo>
                  <a:lnTo>
                    <a:pt x="6933120" y="361657"/>
                  </a:lnTo>
                  <a:lnTo>
                    <a:pt x="6937324" y="351129"/>
                  </a:lnTo>
                  <a:lnTo>
                    <a:pt x="6938454" y="340385"/>
                  </a:lnTo>
                  <a:lnTo>
                    <a:pt x="6938518" y="3398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2" name="object 54"/>
            <p:cNvPicPr/>
            <p:nvPr/>
          </p:nvPicPr>
          <p:blipFill>
            <a:blip r:embed="rId15"/>
            <a:stretch/>
          </p:blipFill>
          <p:spPr bwMode="auto">
            <a:xfrm>
              <a:off x="17235765" y="9925954"/>
              <a:ext cx="82510" cy="247552"/>
            </a:xfrm>
            <a:prstGeom prst="rect">
              <a:avLst/>
            </a:prstGeom>
          </p:spPr>
        </p:pic>
        <p:pic>
          <p:nvPicPr>
            <p:cNvPr id="73" name="object 55"/>
            <p:cNvPicPr/>
            <p:nvPr/>
          </p:nvPicPr>
          <p:blipFill>
            <a:blip r:embed="rId16"/>
            <a:stretch/>
          </p:blipFill>
          <p:spPr bwMode="auto">
            <a:xfrm>
              <a:off x="17235761" y="9760922"/>
              <a:ext cx="82929" cy="82510"/>
            </a:xfrm>
            <a:prstGeom prst="rect">
              <a:avLst/>
            </a:prstGeom>
          </p:spPr>
        </p:pic>
        <p:pic>
          <p:nvPicPr>
            <p:cNvPr id="74" name="object 56"/>
            <p:cNvPicPr/>
            <p:nvPr/>
          </p:nvPicPr>
          <p:blipFill>
            <a:blip r:embed="rId17"/>
            <a:stretch/>
          </p:blipFill>
          <p:spPr bwMode="auto">
            <a:xfrm>
              <a:off x="17070727" y="9760922"/>
              <a:ext cx="82929" cy="82510"/>
            </a:xfrm>
            <a:prstGeom prst="rect">
              <a:avLst/>
            </a:prstGeom>
          </p:spPr>
        </p:pic>
        <p:pic>
          <p:nvPicPr>
            <p:cNvPr id="75" name="object 57"/>
            <p:cNvPicPr/>
            <p:nvPr/>
          </p:nvPicPr>
          <p:blipFill>
            <a:blip r:embed="rId18"/>
            <a:stretch/>
          </p:blipFill>
          <p:spPr bwMode="auto">
            <a:xfrm>
              <a:off x="16905682" y="9760922"/>
              <a:ext cx="82929" cy="82510"/>
            </a:xfrm>
            <a:prstGeom prst="rect">
              <a:avLst/>
            </a:prstGeom>
          </p:spPr>
        </p:pic>
        <p:pic>
          <p:nvPicPr>
            <p:cNvPr id="76" name="object 58"/>
            <p:cNvPicPr/>
            <p:nvPr/>
          </p:nvPicPr>
          <p:blipFill>
            <a:blip r:embed="rId17"/>
            <a:stretch/>
          </p:blipFill>
          <p:spPr bwMode="auto">
            <a:xfrm>
              <a:off x="17070727" y="9925958"/>
              <a:ext cx="82929" cy="82510"/>
            </a:xfrm>
            <a:prstGeom prst="rect">
              <a:avLst/>
            </a:prstGeom>
          </p:spPr>
        </p:pic>
        <p:pic>
          <p:nvPicPr>
            <p:cNvPr id="77" name="object 59"/>
            <p:cNvPicPr/>
            <p:nvPr/>
          </p:nvPicPr>
          <p:blipFill>
            <a:blip r:embed="rId18"/>
            <a:stretch/>
          </p:blipFill>
          <p:spPr bwMode="auto">
            <a:xfrm>
              <a:off x="16905682" y="9925958"/>
              <a:ext cx="82929" cy="82510"/>
            </a:xfrm>
            <a:prstGeom prst="rect">
              <a:avLst/>
            </a:prstGeom>
          </p:spPr>
        </p:pic>
        <p:pic>
          <p:nvPicPr>
            <p:cNvPr id="78" name="object 60"/>
            <p:cNvPicPr/>
            <p:nvPr/>
          </p:nvPicPr>
          <p:blipFill>
            <a:blip r:embed="rId19"/>
            <a:stretch/>
          </p:blipFill>
          <p:spPr bwMode="auto">
            <a:xfrm>
              <a:off x="17070727" y="10090993"/>
              <a:ext cx="82929" cy="82521"/>
            </a:xfrm>
            <a:prstGeom prst="rect">
              <a:avLst/>
            </a:prstGeom>
          </p:spPr>
        </p:pic>
        <p:pic>
          <p:nvPicPr>
            <p:cNvPr id="79" name="object 61"/>
            <p:cNvPicPr/>
            <p:nvPr/>
          </p:nvPicPr>
          <p:blipFill>
            <a:blip r:embed="rId20"/>
            <a:stretch/>
          </p:blipFill>
          <p:spPr bwMode="auto">
            <a:xfrm>
              <a:off x="16905682" y="10090993"/>
              <a:ext cx="82929" cy="82521"/>
            </a:xfrm>
            <a:prstGeom prst="rect">
              <a:avLst/>
            </a:prstGeom>
          </p:spPr>
        </p:pic>
        <p:pic>
          <p:nvPicPr>
            <p:cNvPr id="80" name="object 62"/>
            <p:cNvPicPr/>
            <p:nvPr/>
          </p:nvPicPr>
          <p:blipFill>
            <a:blip r:embed="rId21"/>
            <a:stretch/>
          </p:blipFill>
          <p:spPr bwMode="auto">
            <a:xfrm>
              <a:off x="544457" y="9809167"/>
              <a:ext cx="175177" cy="175177"/>
            </a:xfrm>
            <a:prstGeom prst="rect">
              <a:avLst/>
            </a:prstGeom>
          </p:spPr>
        </p:pic>
        <p:sp>
          <p:nvSpPr>
            <p:cNvPr id="81" name="object 63"/>
            <p:cNvSpPr/>
            <p:nvPr/>
          </p:nvSpPr>
          <p:spPr bwMode="auto">
            <a:xfrm>
              <a:off x="427672" y="9604685"/>
              <a:ext cx="6685915" cy="642620"/>
            </a:xfrm>
            <a:custGeom>
              <a:avLst/>
              <a:gdLst/>
              <a:ahLst/>
              <a:cxnLst/>
              <a:rect l="l" t="t" r="r" b="b"/>
              <a:pathLst>
                <a:path w="6685915" h="642620" fill="norm" stroke="1" extrusionOk="0">
                  <a:moveTo>
                    <a:pt x="438226" y="321271"/>
                  </a:moveTo>
                  <a:lnTo>
                    <a:pt x="435914" y="309943"/>
                  </a:lnTo>
                  <a:lnTo>
                    <a:pt x="429653" y="300647"/>
                  </a:lnTo>
                  <a:lnTo>
                    <a:pt x="420370" y="294373"/>
                  </a:lnTo>
                  <a:lnTo>
                    <a:pt x="409028" y="292074"/>
                  </a:lnTo>
                  <a:lnTo>
                    <a:pt x="397446" y="294373"/>
                  </a:lnTo>
                  <a:lnTo>
                    <a:pt x="388264" y="300647"/>
                  </a:lnTo>
                  <a:lnTo>
                    <a:pt x="382092" y="309943"/>
                  </a:lnTo>
                  <a:lnTo>
                    <a:pt x="379831" y="321271"/>
                  </a:lnTo>
                  <a:lnTo>
                    <a:pt x="382143" y="332613"/>
                  </a:lnTo>
                  <a:lnTo>
                    <a:pt x="388404" y="341896"/>
                  </a:lnTo>
                  <a:lnTo>
                    <a:pt x="397687" y="348170"/>
                  </a:lnTo>
                  <a:lnTo>
                    <a:pt x="409028" y="350469"/>
                  </a:lnTo>
                  <a:lnTo>
                    <a:pt x="420370" y="348170"/>
                  </a:lnTo>
                  <a:lnTo>
                    <a:pt x="429653" y="341896"/>
                  </a:lnTo>
                  <a:lnTo>
                    <a:pt x="435914" y="332613"/>
                  </a:lnTo>
                  <a:lnTo>
                    <a:pt x="438226" y="321271"/>
                  </a:lnTo>
                  <a:close/>
                </a:path>
                <a:path w="6685915" h="642620" fill="norm" stroke="1" extrusionOk="0">
                  <a:moveTo>
                    <a:pt x="525805" y="262890"/>
                  </a:moveTo>
                  <a:lnTo>
                    <a:pt x="523506" y="251548"/>
                  </a:lnTo>
                  <a:lnTo>
                    <a:pt x="517232" y="242265"/>
                  </a:lnTo>
                  <a:lnTo>
                    <a:pt x="507961" y="235991"/>
                  </a:lnTo>
                  <a:lnTo>
                    <a:pt x="496620" y="233692"/>
                  </a:lnTo>
                  <a:lnTo>
                    <a:pt x="485038" y="235991"/>
                  </a:lnTo>
                  <a:lnTo>
                    <a:pt x="475856" y="242265"/>
                  </a:lnTo>
                  <a:lnTo>
                    <a:pt x="469684" y="251548"/>
                  </a:lnTo>
                  <a:lnTo>
                    <a:pt x="467423" y="262890"/>
                  </a:lnTo>
                  <a:lnTo>
                    <a:pt x="469722" y="274231"/>
                  </a:lnTo>
                  <a:lnTo>
                    <a:pt x="475996" y="283502"/>
                  </a:lnTo>
                  <a:lnTo>
                    <a:pt x="485279" y="289775"/>
                  </a:lnTo>
                  <a:lnTo>
                    <a:pt x="496620" y="292087"/>
                  </a:lnTo>
                  <a:lnTo>
                    <a:pt x="507961" y="289775"/>
                  </a:lnTo>
                  <a:lnTo>
                    <a:pt x="517232" y="283502"/>
                  </a:lnTo>
                  <a:lnTo>
                    <a:pt x="523506" y="274231"/>
                  </a:lnTo>
                  <a:lnTo>
                    <a:pt x="525805" y="262890"/>
                  </a:lnTo>
                  <a:close/>
                </a:path>
                <a:path w="6685915" h="642620" fill="norm" stroke="1" extrusionOk="0">
                  <a:moveTo>
                    <a:pt x="642315" y="438061"/>
                  </a:moveTo>
                  <a:lnTo>
                    <a:pt x="639826" y="391464"/>
                  </a:lnTo>
                  <a:lnTo>
                    <a:pt x="633971" y="328688"/>
                  </a:lnTo>
                  <a:lnTo>
                    <a:pt x="627164" y="266725"/>
                  </a:lnTo>
                  <a:lnTo>
                    <a:pt x="621880" y="222592"/>
                  </a:lnTo>
                  <a:lnTo>
                    <a:pt x="621588" y="218795"/>
                  </a:lnTo>
                  <a:lnTo>
                    <a:pt x="616496" y="192455"/>
                  </a:lnTo>
                  <a:lnTo>
                    <a:pt x="606691" y="167703"/>
                  </a:lnTo>
                  <a:lnTo>
                    <a:pt x="593115" y="146100"/>
                  </a:lnTo>
                  <a:lnTo>
                    <a:pt x="592518" y="145135"/>
                  </a:lnTo>
                  <a:lnTo>
                    <a:pt x="583920" y="135813"/>
                  </a:lnTo>
                  <a:lnTo>
                    <a:pt x="583920" y="438061"/>
                  </a:lnTo>
                  <a:lnTo>
                    <a:pt x="582790" y="449503"/>
                  </a:lnTo>
                  <a:lnTo>
                    <a:pt x="558012" y="486600"/>
                  </a:lnTo>
                  <a:lnTo>
                    <a:pt x="525538" y="496455"/>
                  </a:lnTo>
                  <a:lnTo>
                    <a:pt x="515594" y="495325"/>
                  </a:lnTo>
                  <a:lnTo>
                    <a:pt x="514985" y="495325"/>
                  </a:lnTo>
                  <a:lnTo>
                    <a:pt x="505891" y="491451"/>
                  </a:lnTo>
                  <a:lnTo>
                    <a:pt x="497370" y="484987"/>
                  </a:lnTo>
                  <a:lnTo>
                    <a:pt x="487578" y="475716"/>
                  </a:lnTo>
                  <a:lnTo>
                    <a:pt x="479120" y="467258"/>
                  </a:lnTo>
                  <a:lnTo>
                    <a:pt x="446417" y="434555"/>
                  </a:lnTo>
                  <a:lnTo>
                    <a:pt x="433006" y="423519"/>
                  </a:lnTo>
                  <a:lnTo>
                    <a:pt x="417982" y="415467"/>
                  </a:lnTo>
                  <a:lnTo>
                    <a:pt x="401701" y="410540"/>
                  </a:lnTo>
                  <a:lnTo>
                    <a:pt x="384517" y="408863"/>
                  </a:lnTo>
                  <a:lnTo>
                    <a:pt x="257810" y="408863"/>
                  </a:lnTo>
                  <a:lnTo>
                    <a:pt x="209067" y="423519"/>
                  </a:lnTo>
                  <a:lnTo>
                    <a:pt x="154444" y="475716"/>
                  </a:lnTo>
                  <a:lnTo>
                    <a:pt x="144830" y="484987"/>
                  </a:lnTo>
                  <a:lnTo>
                    <a:pt x="136385" y="491451"/>
                  </a:lnTo>
                  <a:lnTo>
                    <a:pt x="127330" y="495325"/>
                  </a:lnTo>
                  <a:lnTo>
                    <a:pt x="126707" y="495325"/>
                  </a:lnTo>
                  <a:lnTo>
                    <a:pt x="116776" y="496455"/>
                  </a:lnTo>
                  <a:lnTo>
                    <a:pt x="105791" y="495325"/>
                  </a:lnTo>
                  <a:lnTo>
                    <a:pt x="105511" y="495325"/>
                  </a:lnTo>
                  <a:lnTo>
                    <a:pt x="94907" y="491998"/>
                  </a:lnTo>
                  <a:lnTo>
                    <a:pt x="94767" y="491998"/>
                  </a:lnTo>
                  <a:lnTo>
                    <a:pt x="84785" y="486600"/>
                  </a:lnTo>
                  <a:lnTo>
                    <a:pt x="59524" y="449503"/>
                  </a:lnTo>
                  <a:lnTo>
                    <a:pt x="58394" y="438061"/>
                  </a:lnTo>
                  <a:lnTo>
                    <a:pt x="60147" y="403148"/>
                  </a:lnTo>
                  <a:lnTo>
                    <a:pt x="64706" y="351713"/>
                  </a:lnTo>
                  <a:lnTo>
                    <a:pt x="71081" y="291401"/>
                  </a:lnTo>
                  <a:lnTo>
                    <a:pt x="78244" y="229895"/>
                  </a:lnTo>
                  <a:lnTo>
                    <a:pt x="78841" y="224637"/>
                  </a:lnTo>
                  <a:lnTo>
                    <a:pt x="96227" y="180479"/>
                  </a:lnTo>
                  <a:lnTo>
                    <a:pt x="134416" y="151866"/>
                  </a:lnTo>
                  <a:lnTo>
                    <a:pt x="165836" y="146100"/>
                  </a:lnTo>
                  <a:lnTo>
                    <a:pt x="476478" y="146100"/>
                  </a:lnTo>
                  <a:lnTo>
                    <a:pt x="522262" y="158902"/>
                  </a:lnTo>
                  <a:lnTo>
                    <a:pt x="554621" y="194195"/>
                  </a:lnTo>
                  <a:lnTo>
                    <a:pt x="564095" y="229895"/>
                  </a:lnTo>
                  <a:lnTo>
                    <a:pt x="571233" y="291122"/>
                  </a:lnTo>
                  <a:lnTo>
                    <a:pt x="577608" y="351459"/>
                  </a:lnTo>
                  <a:lnTo>
                    <a:pt x="582168" y="402983"/>
                  </a:lnTo>
                  <a:lnTo>
                    <a:pt x="583920" y="438061"/>
                  </a:lnTo>
                  <a:lnTo>
                    <a:pt x="583920" y="135813"/>
                  </a:lnTo>
                  <a:lnTo>
                    <a:pt x="552767" y="109258"/>
                  </a:lnTo>
                  <a:lnTo>
                    <a:pt x="503262" y="90182"/>
                  </a:lnTo>
                  <a:lnTo>
                    <a:pt x="476478" y="87706"/>
                  </a:lnTo>
                  <a:lnTo>
                    <a:pt x="165836" y="87706"/>
                  </a:lnTo>
                  <a:lnTo>
                    <a:pt x="113423" y="97447"/>
                  </a:lnTo>
                  <a:lnTo>
                    <a:pt x="68033" y="125361"/>
                  </a:lnTo>
                  <a:lnTo>
                    <a:pt x="35725" y="167703"/>
                  </a:lnTo>
                  <a:lnTo>
                    <a:pt x="20726" y="218795"/>
                  </a:lnTo>
                  <a:lnTo>
                    <a:pt x="15024" y="266725"/>
                  </a:lnTo>
                  <a:lnTo>
                    <a:pt x="8318" y="328688"/>
                  </a:lnTo>
                  <a:lnTo>
                    <a:pt x="2489" y="391464"/>
                  </a:lnTo>
                  <a:lnTo>
                    <a:pt x="0" y="438061"/>
                  </a:lnTo>
                  <a:lnTo>
                    <a:pt x="2197" y="460387"/>
                  </a:lnTo>
                  <a:lnTo>
                    <a:pt x="19583" y="502805"/>
                  </a:lnTo>
                  <a:lnTo>
                    <a:pt x="52235" y="535254"/>
                  </a:lnTo>
                  <a:lnTo>
                    <a:pt x="72402" y="545973"/>
                  </a:lnTo>
                  <a:lnTo>
                    <a:pt x="72555" y="545973"/>
                  </a:lnTo>
                  <a:lnTo>
                    <a:pt x="94157" y="552577"/>
                  </a:lnTo>
                  <a:lnTo>
                    <a:pt x="94437" y="552577"/>
                  </a:lnTo>
                  <a:lnTo>
                    <a:pt x="116776" y="554837"/>
                  </a:lnTo>
                  <a:lnTo>
                    <a:pt x="144221" y="551167"/>
                  </a:lnTo>
                  <a:lnTo>
                    <a:pt x="182397" y="529717"/>
                  </a:lnTo>
                  <a:lnTo>
                    <a:pt x="216344" y="496455"/>
                  </a:lnTo>
                  <a:lnTo>
                    <a:pt x="237070" y="475716"/>
                  </a:lnTo>
                  <a:lnTo>
                    <a:pt x="242620" y="470458"/>
                  </a:lnTo>
                  <a:lnTo>
                    <a:pt x="250215" y="467258"/>
                  </a:lnTo>
                  <a:lnTo>
                    <a:pt x="392391" y="467258"/>
                  </a:lnTo>
                  <a:lnTo>
                    <a:pt x="399694" y="470166"/>
                  </a:lnTo>
                  <a:lnTo>
                    <a:pt x="405244" y="476008"/>
                  </a:lnTo>
                  <a:lnTo>
                    <a:pt x="446417" y="517182"/>
                  </a:lnTo>
                  <a:lnTo>
                    <a:pt x="459765" y="529717"/>
                  </a:lnTo>
                  <a:lnTo>
                    <a:pt x="476554" y="541921"/>
                  </a:lnTo>
                  <a:lnTo>
                    <a:pt x="498055" y="551167"/>
                  </a:lnTo>
                  <a:lnTo>
                    <a:pt x="525538" y="554837"/>
                  </a:lnTo>
                  <a:lnTo>
                    <a:pt x="548500" y="552577"/>
                  </a:lnTo>
                  <a:lnTo>
                    <a:pt x="590283" y="535254"/>
                  </a:lnTo>
                  <a:lnTo>
                    <a:pt x="622731" y="502805"/>
                  </a:lnTo>
                  <a:lnTo>
                    <a:pt x="640054" y="461022"/>
                  </a:lnTo>
                  <a:lnTo>
                    <a:pt x="642315" y="438061"/>
                  </a:lnTo>
                  <a:close/>
                </a:path>
                <a:path w="6685915" h="642620" fill="norm" stroke="1" extrusionOk="0">
                  <a:moveTo>
                    <a:pt x="3587407" y="586371"/>
                  </a:moveTo>
                  <a:lnTo>
                    <a:pt x="3529025" y="453250"/>
                  </a:lnTo>
                  <a:lnTo>
                    <a:pt x="3529025" y="584034"/>
                  </a:lnTo>
                  <a:lnTo>
                    <a:pt x="3156191" y="584034"/>
                  </a:lnTo>
                  <a:lnTo>
                    <a:pt x="3214624" y="467258"/>
                  </a:lnTo>
                  <a:lnTo>
                    <a:pt x="3470567" y="467258"/>
                  </a:lnTo>
                  <a:lnTo>
                    <a:pt x="3529025" y="584034"/>
                  </a:lnTo>
                  <a:lnTo>
                    <a:pt x="3529025" y="453250"/>
                  </a:lnTo>
                  <a:lnTo>
                    <a:pt x="3441344" y="277901"/>
                  </a:lnTo>
                  <a:lnTo>
                    <a:pt x="3441344" y="408863"/>
                  </a:lnTo>
                  <a:lnTo>
                    <a:pt x="3243846" y="408863"/>
                  </a:lnTo>
                  <a:lnTo>
                    <a:pt x="3312376" y="271932"/>
                  </a:lnTo>
                  <a:lnTo>
                    <a:pt x="3313557" y="267550"/>
                  </a:lnTo>
                  <a:lnTo>
                    <a:pt x="3313557" y="58508"/>
                  </a:lnTo>
                  <a:lnTo>
                    <a:pt x="3371951" y="58508"/>
                  </a:lnTo>
                  <a:lnTo>
                    <a:pt x="3371951" y="267550"/>
                  </a:lnTo>
                  <a:lnTo>
                    <a:pt x="3372815" y="271932"/>
                  </a:lnTo>
                  <a:lnTo>
                    <a:pt x="3441344" y="408863"/>
                  </a:lnTo>
                  <a:lnTo>
                    <a:pt x="3441344" y="277901"/>
                  </a:lnTo>
                  <a:lnTo>
                    <a:pt x="3430333" y="255879"/>
                  </a:lnTo>
                  <a:lnTo>
                    <a:pt x="3430333" y="58508"/>
                  </a:lnTo>
                  <a:lnTo>
                    <a:pt x="3444925" y="58508"/>
                  </a:lnTo>
                  <a:lnTo>
                    <a:pt x="3456267" y="56210"/>
                  </a:lnTo>
                  <a:lnTo>
                    <a:pt x="3465550" y="49936"/>
                  </a:lnTo>
                  <a:lnTo>
                    <a:pt x="3471824" y="40652"/>
                  </a:lnTo>
                  <a:lnTo>
                    <a:pt x="3474123" y="29311"/>
                  </a:lnTo>
                  <a:lnTo>
                    <a:pt x="3471824" y="17970"/>
                  </a:lnTo>
                  <a:lnTo>
                    <a:pt x="3465550" y="8686"/>
                  </a:lnTo>
                  <a:lnTo>
                    <a:pt x="3456267" y="2413"/>
                  </a:lnTo>
                  <a:lnTo>
                    <a:pt x="3444925" y="114"/>
                  </a:lnTo>
                  <a:lnTo>
                    <a:pt x="3401149" y="114"/>
                  </a:lnTo>
                  <a:lnTo>
                    <a:pt x="3284359" y="114"/>
                  </a:lnTo>
                  <a:lnTo>
                    <a:pt x="3240557" y="114"/>
                  </a:lnTo>
                  <a:lnTo>
                    <a:pt x="3229216" y="2413"/>
                  </a:lnTo>
                  <a:lnTo>
                    <a:pt x="3219945" y="8686"/>
                  </a:lnTo>
                  <a:lnTo>
                    <a:pt x="3213671" y="17970"/>
                  </a:lnTo>
                  <a:lnTo>
                    <a:pt x="3211372" y="29311"/>
                  </a:lnTo>
                  <a:lnTo>
                    <a:pt x="3213671" y="40652"/>
                  </a:lnTo>
                  <a:lnTo>
                    <a:pt x="3219945" y="49936"/>
                  </a:lnTo>
                  <a:lnTo>
                    <a:pt x="3229216" y="56210"/>
                  </a:lnTo>
                  <a:lnTo>
                    <a:pt x="3240557" y="58508"/>
                  </a:lnTo>
                  <a:lnTo>
                    <a:pt x="3255162" y="58508"/>
                  </a:lnTo>
                  <a:lnTo>
                    <a:pt x="3255162" y="255879"/>
                  </a:lnTo>
                  <a:lnTo>
                    <a:pt x="3104223" y="557758"/>
                  </a:lnTo>
                  <a:lnTo>
                    <a:pt x="3098088" y="586663"/>
                  </a:lnTo>
                  <a:lnTo>
                    <a:pt x="3098965" y="594080"/>
                  </a:lnTo>
                  <a:lnTo>
                    <a:pt x="3121876" y="631202"/>
                  </a:lnTo>
                  <a:lnTo>
                    <a:pt x="3156191" y="642429"/>
                  </a:lnTo>
                  <a:lnTo>
                    <a:pt x="3528733" y="642429"/>
                  </a:lnTo>
                  <a:lnTo>
                    <a:pt x="3569170" y="626338"/>
                  </a:lnTo>
                  <a:lnTo>
                    <a:pt x="3586543" y="593915"/>
                  </a:lnTo>
                  <a:lnTo>
                    <a:pt x="3587407" y="586371"/>
                  </a:lnTo>
                  <a:close/>
                </a:path>
                <a:path w="6685915" h="642620" fill="norm" stroke="1" extrusionOk="0">
                  <a:moveTo>
                    <a:pt x="5174627" y="204470"/>
                  </a:moveTo>
                  <a:lnTo>
                    <a:pt x="5170665" y="164401"/>
                  </a:lnTo>
                  <a:lnTo>
                    <a:pt x="5159070" y="126225"/>
                  </a:lnTo>
                  <a:lnTo>
                    <a:pt x="5140274" y="91033"/>
                  </a:lnTo>
                  <a:lnTo>
                    <a:pt x="5116246" y="61722"/>
                  </a:lnTo>
                  <a:lnTo>
                    <a:pt x="5116246" y="204470"/>
                  </a:lnTo>
                  <a:lnTo>
                    <a:pt x="5113413" y="233108"/>
                  </a:lnTo>
                  <a:lnTo>
                    <a:pt x="5105120" y="260375"/>
                  </a:lnTo>
                  <a:lnTo>
                    <a:pt x="5091696" y="285508"/>
                  </a:lnTo>
                  <a:lnTo>
                    <a:pt x="5073421" y="307797"/>
                  </a:lnTo>
                  <a:lnTo>
                    <a:pt x="5001653" y="379780"/>
                  </a:lnTo>
                  <a:lnTo>
                    <a:pt x="4943449" y="379780"/>
                  </a:lnTo>
                  <a:lnTo>
                    <a:pt x="4943449" y="438162"/>
                  </a:lnTo>
                  <a:lnTo>
                    <a:pt x="4885207" y="496582"/>
                  </a:lnTo>
                  <a:lnTo>
                    <a:pt x="4719625" y="496582"/>
                  </a:lnTo>
                  <a:lnTo>
                    <a:pt x="4778045" y="438162"/>
                  </a:lnTo>
                  <a:lnTo>
                    <a:pt x="4943449" y="438162"/>
                  </a:lnTo>
                  <a:lnTo>
                    <a:pt x="4943449" y="379780"/>
                  </a:lnTo>
                  <a:lnTo>
                    <a:pt x="4836426" y="379780"/>
                  </a:lnTo>
                  <a:lnTo>
                    <a:pt x="4990960" y="225247"/>
                  </a:lnTo>
                  <a:lnTo>
                    <a:pt x="4997374" y="215582"/>
                  </a:lnTo>
                  <a:lnTo>
                    <a:pt x="4999507" y="204597"/>
                  </a:lnTo>
                  <a:lnTo>
                    <a:pt x="4997374" y="193611"/>
                  </a:lnTo>
                  <a:lnTo>
                    <a:pt x="4990960" y="183959"/>
                  </a:lnTo>
                  <a:lnTo>
                    <a:pt x="4981295" y="177546"/>
                  </a:lnTo>
                  <a:lnTo>
                    <a:pt x="4970310" y="175412"/>
                  </a:lnTo>
                  <a:lnTo>
                    <a:pt x="4959324" y="177546"/>
                  </a:lnTo>
                  <a:lnTo>
                    <a:pt x="4949672" y="183959"/>
                  </a:lnTo>
                  <a:lnTo>
                    <a:pt x="4745329" y="388302"/>
                  </a:lnTo>
                  <a:lnTo>
                    <a:pt x="4678350" y="455282"/>
                  </a:lnTo>
                  <a:lnTo>
                    <a:pt x="4678350" y="289699"/>
                  </a:lnTo>
                  <a:lnTo>
                    <a:pt x="4866868" y="101180"/>
                  </a:lnTo>
                  <a:lnTo>
                    <a:pt x="4914265" y="69507"/>
                  </a:lnTo>
                  <a:lnTo>
                    <a:pt x="4970157" y="58394"/>
                  </a:lnTo>
                  <a:lnTo>
                    <a:pt x="4998796" y="61226"/>
                  </a:lnTo>
                  <a:lnTo>
                    <a:pt x="5051209" y="82931"/>
                  </a:lnTo>
                  <a:lnTo>
                    <a:pt x="5091696" y="123418"/>
                  </a:lnTo>
                  <a:lnTo>
                    <a:pt x="5113413" y="175844"/>
                  </a:lnTo>
                  <a:lnTo>
                    <a:pt x="5116246" y="204470"/>
                  </a:lnTo>
                  <a:lnTo>
                    <a:pt x="5116246" y="61722"/>
                  </a:lnTo>
                  <a:lnTo>
                    <a:pt x="5114747" y="59893"/>
                  </a:lnTo>
                  <a:lnTo>
                    <a:pt x="5112918" y="58394"/>
                  </a:lnTo>
                  <a:lnTo>
                    <a:pt x="5083607" y="34353"/>
                  </a:lnTo>
                  <a:lnTo>
                    <a:pt x="5048415" y="15570"/>
                  </a:lnTo>
                  <a:lnTo>
                    <a:pt x="5010239" y="3962"/>
                  </a:lnTo>
                  <a:lnTo>
                    <a:pt x="4970157" y="0"/>
                  </a:lnTo>
                  <a:lnTo>
                    <a:pt x="4930089" y="3962"/>
                  </a:lnTo>
                  <a:lnTo>
                    <a:pt x="4891913" y="15570"/>
                  </a:lnTo>
                  <a:lnTo>
                    <a:pt x="4856721" y="34353"/>
                  </a:lnTo>
                  <a:lnTo>
                    <a:pt x="4825581" y="59893"/>
                  </a:lnTo>
                  <a:lnTo>
                    <a:pt x="4623028" y="262432"/>
                  </a:lnTo>
                  <a:lnTo>
                    <a:pt x="4619955" y="269862"/>
                  </a:lnTo>
                  <a:lnTo>
                    <a:pt x="4619955" y="513676"/>
                  </a:lnTo>
                  <a:lnTo>
                    <a:pt x="4540923" y="592709"/>
                  </a:lnTo>
                  <a:lnTo>
                    <a:pt x="4534509" y="602373"/>
                  </a:lnTo>
                  <a:lnTo>
                    <a:pt x="4532363" y="613359"/>
                  </a:lnTo>
                  <a:lnTo>
                    <a:pt x="4534509" y="624344"/>
                  </a:lnTo>
                  <a:lnTo>
                    <a:pt x="4540923" y="633996"/>
                  </a:lnTo>
                  <a:lnTo>
                    <a:pt x="4550575" y="640410"/>
                  </a:lnTo>
                  <a:lnTo>
                    <a:pt x="4561560" y="642543"/>
                  </a:lnTo>
                  <a:lnTo>
                    <a:pt x="4572559" y="640410"/>
                  </a:lnTo>
                  <a:lnTo>
                    <a:pt x="4582211" y="633996"/>
                  </a:lnTo>
                  <a:lnTo>
                    <a:pt x="4661230" y="554977"/>
                  </a:lnTo>
                  <a:lnTo>
                    <a:pt x="4905070" y="554977"/>
                  </a:lnTo>
                  <a:lnTo>
                    <a:pt x="4912525" y="551891"/>
                  </a:lnTo>
                  <a:lnTo>
                    <a:pt x="4967656" y="496582"/>
                  </a:lnTo>
                  <a:lnTo>
                    <a:pt x="5033734" y="430301"/>
                  </a:lnTo>
                  <a:lnTo>
                    <a:pt x="5034750" y="429615"/>
                  </a:lnTo>
                  <a:lnTo>
                    <a:pt x="5035435" y="428599"/>
                  </a:lnTo>
                  <a:lnTo>
                    <a:pt x="5114760" y="349034"/>
                  </a:lnTo>
                  <a:lnTo>
                    <a:pt x="5140287" y="317893"/>
                  </a:lnTo>
                  <a:lnTo>
                    <a:pt x="5159070" y="282702"/>
                  </a:lnTo>
                  <a:lnTo>
                    <a:pt x="5170665" y="244538"/>
                  </a:lnTo>
                  <a:lnTo>
                    <a:pt x="5174627" y="204470"/>
                  </a:lnTo>
                  <a:close/>
                </a:path>
                <a:path w="6685915" h="642620" fill="norm" stroke="1" extrusionOk="0">
                  <a:moveTo>
                    <a:pt x="6597853" y="554837"/>
                  </a:moveTo>
                  <a:lnTo>
                    <a:pt x="6595554" y="543483"/>
                  </a:lnTo>
                  <a:lnTo>
                    <a:pt x="6589293" y="534200"/>
                  </a:lnTo>
                  <a:lnTo>
                    <a:pt x="6580010" y="527939"/>
                  </a:lnTo>
                  <a:lnTo>
                    <a:pt x="6568656" y="525653"/>
                  </a:lnTo>
                  <a:lnTo>
                    <a:pt x="6159906" y="525653"/>
                  </a:lnTo>
                  <a:lnTo>
                    <a:pt x="6148540" y="527939"/>
                  </a:lnTo>
                  <a:lnTo>
                    <a:pt x="6139256" y="534200"/>
                  </a:lnTo>
                  <a:lnTo>
                    <a:pt x="6133008" y="543483"/>
                  </a:lnTo>
                  <a:lnTo>
                    <a:pt x="6130709" y="554837"/>
                  </a:lnTo>
                  <a:lnTo>
                    <a:pt x="6133008" y="566204"/>
                  </a:lnTo>
                  <a:lnTo>
                    <a:pt x="6139256" y="575487"/>
                  </a:lnTo>
                  <a:lnTo>
                    <a:pt x="6148540" y="581748"/>
                  </a:lnTo>
                  <a:lnTo>
                    <a:pt x="6159906" y="584047"/>
                  </a:lnTo>
                  <a:lnTo>
                    <a:pt x="6568656" y="584047"/>
                  </a:lnTo>
                  <a:lnTo>
                    <a:pt x="6580010" y="581748"/>
                  </a:lnTo>
                  <a:lnTo>
                    <a:pt x="6589293" y="575487"/>
                  </a:lnTo>
                  <a:lnTo>
                    <a:pt x="6595554" y="566204"/>
                  </a:lnTo>
                  <a:lnTo>
                    <a:pt x="6597853" y="554837"/>
                  </a:lnTo>
                  <a:close/>
                </a:path>
                <a:path w="6685915" h="642620" fill="norm" stroke="1" extrusionOk="0">
                  <a:moveTo>
                    <a:pt x="6685318" y="84963"/>
                  </a:moveTo>
                  <a:lnTo>
                    <a:pt x="6682841" y="75679"/>
                  </a:lnTo>
                  <a:lnTo>
                    <a:pt x="6677507" y="67703"/>
                  </a:lnTo>
                  <a:lnTo>
                    <a:pt x="6669646" y="61772"/>
                  </a:lnTo>
                  <a:lnTo>
                    <a:pt x="6660248" y="58788"/>
                  </a:lnTo>
                  <a:lnTo>
                    <a:pt x="6650647" y="59055"/>
                  </a:lnTo>
                  <a:lnTo>
                    <a:pt x="6643370" y="61772"/>
                  </a:lnTo>
                  <a:lnTo>
                    <a:pt x="6641592" y="62458"/>
                  </a:lnTo>
                  <a:lnTo>
                    <a:pt x="6634061" y="68694"/>
                  </a:lnTo>
                  <a:lnTo>
                    <a:pt x="6597917" y="110883"/>
                  </a:lnTo>
                  <a:lnTo>
                    <a:pt x="6597917" y="200609"/>
                  </a:lnTo>
                  <a:lnTo>
                    <a:pt x="6545859" y="408851"/>
                  </a:lnTo>
                  <a:lnTo>
                    <a:pt x="6182703" y="408851"/>
                  </a:lnTo>
                  <a:lnTo>
                    <a:pt x="6130633" y="200609"/>
                  </a:lnTo>
                  <a:lnTo>
                    <a:pt x="6225324" y="311073"/>
                  </a:lnTo>
                  <a:lnTo>
                    <a:pt x="6230493" y="315823"/>
                  </a:lnTo>
                  <a:lnTo>
                    <a:pt x="6236563" y="319151"/>
                  </a:lnTo>
                  <a:lnTo>
                    <a:pt x="6243244" y="320967"/>
                  </a:lnTo>
                  <a:lnTo>
                    <a:pt x="6250254" y="321144"/>
                  </a:lnTo>
                  <a:lnTo>
                    <a:pt x="6257112" y="319646"/>
                  </a:lnTo>
                  <a:lnTo>
                    <a:pt x="6309957" y="241630"/>
                  </a:lnTo>
                  <a:lnTo>
                    <a:pt x="6364287" y="146545"/>
                  </a:lnTo>
                  <a:lnTo>
                    <a:pt x="6455715" y="306565"/>
                  </a:lnTo>
                  <a:lnTo>
                    <a:pt x="6459906" y="312191"/>
                  </a:lnTo>
                  <a:lnTo>
                    <a:pt x="6465227" y="316611"/>
                  </a:lnTo>
                  <a:lnTo>
                    <a:pt x="6471450" y="319646"/>
                  </a:lnTo>
                  <a:lnTo>
                    <a:pt x="6478295" y="321144"/>
                  </a:lnTo>
                  <a:lnTo>
                    <a:pt x="6485318" y="320967"/>
                  </a:lnTo>
                  <a:lnTo>
                    <a:pt x="6562763" y="241630"/>
                  </a:lnTo>
                  <a:lnTo>
                    <a:pt x="6597917" y="200609"/>
                  </a:lnTo>
                  <a:lnTo>
                    <a:pt x="6597917" y="110883"/>
                  </a:lnTo>
                  <a:lnTo>
                    <a:pt x="6485864" y="241630"/>
                  </a:lnTo>
                  <a:lnTo>
                    <a:pt x="6431534" y="146545"/>
                  </a:lnTo>
                  <a:lnTo>
                    <a:pt x="6389624" y="73228"/>
                  </a:lnTo>
                  <a:lnTo>
                    <a:pt x="6364287" y="58508"/>
                  </a:lnTo>
                  <a:lnTo>
                    <a:pt x="6356629" y="59524"/>
                  </a:lnTo>
                  <a:lnTo>
                    <a:pt x="6349632" y="62458"/>
                  </a:lnTo>
                  <a:lnTo>
                    <a:pt x="6343612" y="67081"/>
                  </a:lnTo>
                  <a:lnTo>
                    <a:pt x="6338938" y="73228"/>
                  </a:lnTo>
                  <a:lnTo>
                    <a:pt x="6242697" y="241630"/>
                  </a:lnTo>
                  <a:lnTo>
                    <a:pt x="6207544" y="200609"/>
                  </a:lnTo>
                  <a:lnTo>
                    <a:pt x="6094476" y="68694"/>
                  </a:lnTo>
                  <a:lnTo>
                    <a:pt x="6068314" y="58788"/>
                  </a:lnTo>
                  <a:lnTo>
                    <a:pt x="6058916" y="61772"/>
                  </a:lnTo>
                  <a:lnTo>
                    <a:pt x="6051054" y="67703"/>
                  </a:lnTo>
                  <a:lnTo>
                    <a:pt x="6045720" y="75679"/>
                  </a:lnTo>
                  <a:lnTo>
                    <a:pt x="6043244" y="84963"/>
                  </a:lnTo>
                  <a:lnTo>
                    <a:pt x="6043993" y="94780"/>
                  </a:lnTo>
                  <a:lnTo>
                    <a:pt x="6131585" y="445135"/>
                  </a:lnTo>
                  <a:lnTo>
                    <a:pt x="6159906" y="467258"/>
                  </a:lnTo>
                  <a:lnTo>
                    <a:pt x="6568656" y="467258"/>
                  </a:lnTo>
                  <a:lnTo>
                    <a:pt x="6606045" y="408851"/>
                  </a:lnTo>
                  <a:lnTo>
                    <a:pt x="6658115" y="200609"/>
                  </a:lnTo>
                  <a:lnTo>
                    <a:pt x="6684569" y="94780"/>
                  </a:lnTo>
                  <a:lnTo>
                    <a:pt x="6685318" y="849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82" name="object 64"/>
            <p:cNvPicPr/>
            <p:nvPr/>
          </p:nvPicPr>
          <p:blipFill>
            <a:blip r:embed="rId22"/>
            <a:stretch/>
          </p:blipFill>
          <p:spPr bwMode="auto">
            <a:xfrm>
              <a:off x="2318010" y="9984340"/>
              <a:ext cx="233574" cy="233574"/>
            </a:xfrm>
            <a:prstGeom prst="rect">
              <a:avLst/>
            </a:prstGeom>
          </p:spPr>
        </p:pic>
        <p:sp>
          <p:nvSpPr>
            <p:cNvPr id="83" name="object 65"/>
            <p:cNvSpPr/>
            <p:nvPr/>
          </p:nvSpPr>
          <p:spPr bwMode="auto">
            <a:xfrm>
              <a:off x="1938451" y="9595884"/>
              <a:ext cx="9678035" cy="660400"/>
            </a:xfrm>
            <a:custGeom>
              <a:avLst/>
              <a:gdLst/>
              <a:ahLst/>
              <a:cxnLst/>
              <a:rect l="l" t="t" r="r" b="b"/>
              <a:pathLst>
                <a:path w="9678035" h="660400" fill="norm" stroke="1" extrusionOk="0">
                  <a:moveTo>
                    <a:pt x="642315" y="330073"/>
                  </a:moveTo>
                  <a:lnTo>
                    <a:pt x="638848" y="282841"/>
                  </a:lnTo>
                  <a:lnTo>
                    <a:pt x="638835" y="282613"/>
                  </a:lnTo>
                  <a:lnTo>
                    <a:pt x="628726" y="237324"/>
                  </a:lnTo>
                  <a:lnTo>
                    <a:pt x="612470" y="194678"/>
                  </a:lnTo>
                  <a:lnTo>
                    <a:pt x="590575" y="155206"/>
                  </a:lnTo>
                  <a:lnTo>
                    <a:pt x="583920" y="146392"/>
                  </a:lnTo>
                  <a:lnTo>
                    <a:pt x="583920" y="330073"/>
                  </a:lnTo>
                  <a:lnTo>
                    <a:pt x="579691" y="377304"/>
                  </a:lnTo>
                  <a:lnTo>
                    <a:pt x="567486" y="421767"/>
                  </a:lnTo>
                  <a:lnTo>
                    <a:pt x="548043" y="462699"/>
                  </a:lnTo>
                  <a:lnTo>
                    <a:pt x="522122" y="499376"/>
                  </a:lnTo>
                  <a:lnTo>
                    <a:pt x="490448" y="531037"/>
                  </a:lnTo>
                  <a:lnTo>
                    <a:pt x="453783" y="556971"/>
                  </a:lnTo>
                  <a:lnTo>
                    <a:pt x="412838" y="576402"/>
                  </a:lnTo>
                  <a:lnTo>
                    <a:pt x="368388" y="588606"/>
                  </a:lnTo>
                  <a:lnTo>
                    <a:pt x="321157" y="592836"/>
                  </a:lnTo>
                  <a:lnTo>
                    <a:pt x="321157" y="505256"/>
                  </a:lnTo>
                  <a:lnTo>
                    <a:pt x="319455" y="488086"/>
                  </a:lnTo>
                  <a:lnTo>
                    <a:pt x="295503" y="443318"/>
                  </a:lnTo>
                  <a:lnTo>
                    <a:pt x="262763" y="423024"/>
                  </a:lnTo>
                  <a:lnTo>
                    <a:pt x="262763" y="497509"/>
                  </a:lnTo>
                  <a:lnTo>
                    <a:pt x="262763" y="585546"/>
                  </a:lnTo>
                  <a:lnTo>
                    <a:pt x="188531" y="556971"/>
                  </a:lnTo>
                  <a:lnTo>
                    <a:pt x="151866" y="531037"/>
                  </a:lnTo>
                  <a:lnTo>
                    <a:pt x="120192" y="499376"/>
                  </a:lnTo>
                  <a:lnTo>
                    <a:pt x="94272" y="462699"/>
                  </a:lnTo>
                  <a:lnTo>
                    <a:pt x="74841" y="421767"/>
                  </a:lnTo>
                  <a:lnTo>
                    <a:pt x="62687" y="377532"/>
                  </a:lnTo>
                  <a:lnTo>
                    <a:pt x="58394" y="330073"/>
                  </a:lnTo>
                  <a:lnTo>
                    <a:pt x="124523" y="330073"/>
                  </a:lnTo>
                  <a:lnTo>
                    <a:pt x="131953" y="333146"/>
                  </a:lnTo>
                  <a:lnTo>
                    <a:pt x="142900" y="344106"/>
                  </a:lnTo>
                  <a:lnTo>
                    <a:pt x="145973" y="351523"/>
                  </a:lnTo>
                  <a:lnTo>
                    <a:pt x="145973" y="388467"/>
                  </a:lnTo>
                  <a:lnTo>
                    <a:pt x="147675" y="405638"/>
                  </a:lnTo>
                  <a:lnTo>
                    <a:pt x="171627" y="450405"/>
                  </a:lnTo>
                  <a:lnTo>
                    <a:pt x="216395" y="474357"/>
                  </a:lnTo>
                  <a:lnTo>
                    <a:pt x="233565" y="476059"/>
                  </a:lnTo>
                  <a:lnTo>
                    <a:pt x="241312" y="476059"/>
                  </a:lnTo>
                  <a:lnTo>
                    <a:pt x="248742" y="479132"/>
                  </a:lnTo>
                  <a:lnTo>
                    <a:pt x="259689" y="490093"/>
                  </a:lnTo>
                  <a:lnTo>
                    <a:pt x="262763" y="497509"/>
                  </a:lnTo>
                  <a:lnTo>
                    <a:pt x="262763" y="423024"/>
                  </a:lnTo>
                  <a:lnTo>
                    <a:pt x="250736" y="419366"/>
                  </a:lnTo>
                  <a:lnTo>
                    <a:pt x="233565" y="417664"/>
                  </a:lnTo>
                  <a:lnTo>
                    <a:pt x="225831" y="417664"/>
                  </a:lnTo>
                  <a:lnTo>
                    <a:pt x="218389" y="414578"/>
                  </a:lnTo>
                  <a:lnTo>
                    <a:pt x="207454" y="403644"/>
                  </a:lnTo>
                  <a:lnTo>
                    <a:pt x="204368" y="396201"/>
                  </a:lnTo>
                  <a:lnTo>
                    <a:pt x="204368" y="359283"/>
                  </a:lnTo>
                  <a:lnTo>
                    <a:pt x="202679" y="342099"/>
                  </a:lnTo>
                  <a:lnTo>
                    <a:pt x="178714" y="297345"/>
                  </a:lnTo>
                  <a:lnTo>
                    <a:pt x="133946" y="273380"/>
                  </a:lnTo>
                  <a:lnTo>
                    <a:pt x="116789" y="271691"/>
                  </a:lnTo>
                  <a:lnTo>
                    <a:pt x="65697" y="271691"/>
                  </a:lnTo>
                  <a:lnTo>
                    <a:pt x="74841" y="238391"/>
                  </a:lnTo>
                  <a:lnTo>
                    <a:pt x="94272" y="197446"/>
                  </a:lnTo>
                  <a:lnTo>
                    <a:pt x="120192" y="160782"/>
                  </a:lnTo>
                  <a:lnTo>
                    <a:pt x="145986" y="134988"/>
                  </a:lnTo>
                  <a:lnTo>
                    <a:pt x="145986" y="158203"/>
                  </a:lnTo>
                  <a:lnTo>
                    <a:pt x="146545" y="161480"/>
                  </a:lnTo>
                  <a:lnTo>
                    <a:pt x="165582" y="197497"/>
                  </a:lnTo>
                  <a:lnTo>
                    <a:pt x="209283" y="232067"/>
                  </a:lnTo>
                  <a:lnTo>
                    <a:pt x="270916" y="242658"/>
                  </a:lnTo>
                  <a:lnTo>
                    <a:pt x="278091" y="245719"/>
                  </a:lnTo>
                  <a:lnTo>
                    <a:pt x="288886" y="256514"/>
                  </a:lnTo>
                  <a:lnTo>
                    <a:pt x="291960" y="263944"/>
                  </a:lnTo>
                  <a:lnTo>
                    <a:pt x="291960" y="271678"/>
                  </a:lnTo>
                  <a:lnTo>
                    <a:pt x="293662" y="288848"/>
                  </a:lnTo>
                  <a:lnTo>
                    <a:pt x="317614" y="333616"/>
                  </a:lnTo>
                  <a:lnTo>
                    <a:pt x="362381" y="357568"/>
                  </a:lnTo>
                  <a:lnTo>
                    <a:pt x="379552" y="359270"/>
                  </a:lnTo>
                  <a:lnTo>
                    <a:pt x="396722" y="357568"/>
                  </a:lnTo>
                  <a:lnTo>
                    <a:pt x="441490" y="333616"/>
                  </a:lnTo>
                  <a:lnTo>
                    <a:pt x="465442" y="288848"/>
                  </a:lnTo>
                  <a:lnTo>
                    <a:pt x="467144" y="271678"/>
                  </a:lnTo>
                  <a:lnTo>
                    <a:pt x="467144" y="263944"/>
                  </a:lnTo>
                  <a:lnTo>
                    <a:pt x="470217" y="256514"/>
                  </a:lnTo>
                  <a:lnTo>
                    <a:pt x="481164" y="245567"/>
                  </a:lnTo>
                  <a:lnTo>
                    <a:pt x="488594" y="242493"/>
                  </a:lnTo>
                  <a:lnTo>
                    <a:pt x="568604" y="242493"/>
                  </a:lnTo>
                  <a:lnTo>
                    <a:pt x="579628" y="282613"/>
                  </a:lnTo>
                  <a:lnTo>
                    <a:pt x="579691" y="282841"/>
                  </a:lnTo>
                  <a:lnTo>
                    <a:pt x="583920" y="330073"/>
                  </a:lnTo>
                  <a:lnTo>
                    <a:pt x="583920" y="146392"/>
                  </a:lnTo>
                  <a:lnTo>
                    <a:pt x="563537" y="119380"/>
                  </a:lnTo>
                  <a:lnTo>
                    <a:pt x="538594" y="94437"/>
                  </a:lnTo>
                  <a:lnTo>
                    <a:pt x="538594" y="184099"/>
                  </a:lnTo>
                  <a:lnTo>
                    <a:pt x="496328" y="184099"/>
                  </a:lnTo>
                  <a:lnTo>
                    <a:pt x="447738" y="198818"/>
                  </a:lnTo>
                  <a:lnTo>
                    <a:pt x="415417" y="238163"/>
                  </a:lnTo>
                  <a:lnTo>
                    <a:pt x="408749" y="271678"/>
                  </a:lnTo>
                  <a:lnTo>
                    <a:pt x="408749" y="279438"/>
                  </a:lnTo>
                  <a:lnTo>
                    <a:pt x="405676" y="286854"/>
                  </a:lnTo>
                  <a:lnTo>
                    <a:pt x="394716" y="297802"/>
                  </a:lnTo>
                  <a:lnTo>
                    <a:pt x="387299" y="300888"/>
                  </a:lnTo>
                  <a:lnTo>
                    <a:pt x="371817" y="300888"/>
                  </a:lnTo>
                  <a:lnTo>
                    <a:pt x="364388" y="297802"/>
                  </a:lnTo>
                  <a:lnTo>
                    <a:pt x="353441" y="286854"/>
                  </a:lnTo>
                  <a:lnTo>
                    <a:pt x="350354" y="279438"/>
                  </a:lnTo>
                  <a:lnTo>
                    <a:pt x="350354" y="271678"/>
                  </a:lnTo>
                  <a:lnTo>
                    <a:pt x="348653" y="254520"/>
                  </a:lnTo>
                  <a:lnTo>
                    <a:pt x="324700" y="209753"/>
                  </a:lnTo>
                  <a:lnTo>
                    <a:pt x="279933" y="185788"/>
                  </a:lnTo>
                  <a:lnTo>
                    <a:pt x="262763" y="184099"/>
                  </a:lnTo>
                  <a:lnTo>
                    <a:pt x="262763" y="213296"/>
                  </a:lnTo>
                  <a:lnTo>
                    <a:pt x="261112" y="184150"/>
                  </a:lnTo>
                  <a:lnTo>
                    <a:pt x="218846" y="169341"/>
                  </a:lnTo>
                  <a:lnTo>
                    <a:pt x="204368" y="149390"/>
                  </a:lnTo>
                  <a:lnTo>
                    <a:pt x="204368" y="96507"/>
                  </a:lnTo>
                  <a:lnTo>
                    <a:pt x="204203" y="95745"/>
                  </a:lnTo>
                  <a:lnTo>
                    <a:pt x="229476" y="83743"/>
                  </a:lnTo>
                  <a:lnTo>
                    <a:pt x="273926" y="71539"/>
                  </a:lnTo>
                  <a:lnTo>
                    <a:pt x="321157" y="67310"/>
                  </a:lnTo>
                  <a:lnTo>
                    <a:pt x="368388" y="71539"/>
                  </a:lnTo>
                  <a:lnTo>
                    <a:pt x="412838" y="83743"/>
                  </a:lnTo>
                  <a:lnTo>
                    <a:pt x="453783" y="103187"/>
                  </a:lnTo>
                  <a:lnTo>
                    <a:pt x="490448" y="129108"/>
                  </a:lnTo>
                  <a:lnTo>
                    <a:pt x="522122" y="160782"/>
                  </a:lnTo>
                  <a:lnTo>
                    <a:pt x="538594" y="184099"/>
                  </a:lnTo>
                  <a:lnTo>
                    <a:pt x="538594" y="94437"/>
                  </a:lnTo>
                  <a:lnTo>
                    <a:pt x="531863" y="87693"/>
                  </a:lnTo>
                  <a:lnTo>
                    <a:pt x="504837" y="67310"/>
                  </a:lnTo>
                  <a:lnTo>
                    <a:pt x="496036" y="60655"/>
                  </a:lnTo>
                  <a:lnTo>
                    <a:pt x="456552" y="38773"/>
                  </a:lnTo>
                  <a:lnTo>
                    <a:pt x="413918" y="22517"/>
                  </a:lnTo>
                  <a:lnTo>
                    <a:pt x="368617" y="12407"/>
                  </a:lnTo>
                  <a:lnTo>
                    <a:pt x="321157" y="8915"/>
                  </a:lnTo>
                  <a:lnTo>
                    <a:pt x="273697" y="12407"/>
                  </a:lnTo>
                  <a:lnTo>
                    <a:pt x="228396" y="22517"/>
                  </a:lnTo>
                  <a:lnTo>
                    <a:pt x="185762" y="38773"/>
                  </a:lnTo>
                  <a:lnTo>
                    <a:pt x="146278" y="60655"/>
                  </a:lnTo>
                  <a:lnTo>
                    <a:pt x="110451" y="87693"/>
                  </a:lnTo>
                  <a:lnTo>
                    <a:pt x="78778" y="119380"/>
                  </a:lnTo>
                  <a:lnTo>
                    <a:pt x="51739" y="155206"/>
                  </a:lnTo>
                  <a:lnTo>
                    <a:pt x="29845" y="194678"/>
                  </a:lnTo>
                  <a:lnTo>
                    <a:pt x="13601" y="237324"/>
                  </a:lnTo>
                  <a:lnTo>
                    <a:pt x="3479" y="282613"/>
                  </a:lnTo>
                  <a:lnTo>
                    <a:pt x="0" y="330073"/>
                  </a:lnTo>
                  <a:lnTo>
                    <a:pt x="3467" y="377304"/>
                  </a:lnTo>
                  <a:lnTo>
                    <a:pt x="3479" y="377532"/>
                  </a:lnTo>
                  <a:lnTo>
                    <a:pt x="13601" y="422821"/>
                  </a:lnTo>
                  <a:lnTo>
                    <a:pt x="29845" y="465467"/>
                  </a:lnTo>
                  <a:lnTo>
                    <a:pt x="51739" y="504939"/>
                  </a:lnTo>
                  <a:lnTo>
                    <a:pt x="78778" y="540778"/>
                  </a:lnTo>
                  <a:lnTo>
                    <a:pt x="110451" y="572452"/>
                  </a:lnTo>
                  <a:lnTo>
                    <a:pt x="146278" y="599490"/>
                  </a:lnTo>
                  <a:lnTo>
                    <a:pt x="185762" y="621372"/>
                  </a:lnTo>
                  <a:lnTo>
                    <a:pt x="228396" y="637628"/>
                  </a:lnTo>
                  <a:lnTo>
                    <a:pt x="273697" y="647738"/>
                  </a:lnTo>
                  <a:lnTo>
                    <a:pt x="279425" y="648169"/>
                  </a:lnTo>
                  <a:lnTo>
                    <a:pt x="280593" y="648944"/>
                  </a:lnTo>
                  <a:lnTo>
                    <a:pt x="291960" y="651230"/>
                  </a:lnTo>
                  <a:lnTo>
                    <a:pt x="299770" y="649668"/>
                  </a:lnTo>
                  <a:lnTo>
                    <a:pt x="321157" y="651230"/>
                  </a:lnTo>
                  <a:lnTo>
                    <a:pt x="368617" y="647738"/>
                  </a:lnTo>
                  <a:lnTo>
                    <a:pt x="413918" y="637628"/>
                  </a:lnTo>
                  <a:lnTo>
                    <a:pt x="456552" y="621372"/>
                  </a:lnTo>
                  <a:lnTo>
                    <a:pt x="496036" y="599490"/>
                  </a:lnTo>
                  <a:lnTo>
                    <a:pt x="504837" y="592836"/>
                  </a:lnTo>
                  <a:lnTo>
                    <a:pt x="531863" y="572452"/>
                  </a:lnTo>
                  <a:lnTo>
                    <a:pt x="563537" y="540778"/>
                  </a:lnTo>
                  <a:lnTo>
                    <a:pt x="590575" y="504939"/>
                  </a:lnTo>
                  <a:lnTo>
                    <a:pt x="612470" y="465467"/>
                  </a:lnTo>
                  <a:lnTo>
                    <a:pt x="628726" y="422821"/>
                  </a:lnTo>
                  <a:lnTo>
                    <a:pt x="638835" y="377532"/>
                  </a:lnTo>
                  <a:lnTo>
                    <a:pt x="642315" y="330073"/>
                  </a:lnTo>
                  <a:close/>
                </a:path>
                <a:path w="9678035" h="660400" fill="norm" stroke="1" extrusionOk="0">
                  <a:moveTo>
                    <a:pt x="8188020" y="311302"/>
                  </a:moveTo>
                  <a:lnTo>
                    <a:pt x="8185874" y="300316"/>
                  </a:lnTo>
                  <a:lnTo>
                    <a:pt x="8179460" y="290652"/>
                  </a:lnTo>
                  <a:lnTo>
                    <a:pt x="8169808" y="284238"/>
                  </a:lnTo>
                  <a:lnTo>
                    <a:pt x="8158823" y="282105"/>
                  </a:lnTo>
                  <a:lnTo>
                    <a:pt x="8147837" y="284238"/>
                  </a:lnTo>
                  <a:lnTo>
                    <a:pt x="8138173" y="290652"/>
                  </a:lnTo>
                  <a:lnTo>
                    <a:pt x="7869872" y="558965"/>
                  </a:lnTo>
                  <a:lnTo>
                    <a:pt x="7847622" y="577215"/>
                  </a:lnTo>
                  <a:lnTo>
                    <a:pt x="7822476" y="590626"/>
                  </a:lnTo>
                  <a:lnTo>
                    <a:pt x="7795209" y="598919"/>
                  </a:lnTo>
                  <a:lnTo>
                    <a:pt x="7766571" y="601751"/>
                  </a:lnTo>
                  <a:lnTo>
                    <a:pt x="7737945" y="598919"/>
                  </a:lnTo>
                  <a:lnTo>
                    <a:pt x="7685532" y="577215"/>
                  </a:lnTo>
                  <a:lnTo>
                    <a:pt x="7645044" y="536714"/>
                  </a:lnTo>
                  <a:lnTo>
                    <a:pt x="7623327" y="484301"/>
                  </a:lnTo>
                  <a:lnTo>
                    <a:pt x="7620495" y="455676"/>
                  </a:lnTo>
                  <a:lnTo>
                    <a:pt x="7623327" y="427037"/>
                  </a:lnTo>
                  <a:lnTo>
                    <a:pt x="7645044" y="374624"/>
                  </a:lnTo>
                  <a:lnTo>
                    <a:pt x="7931594" y="84074"/>
                  </a:lnTo>
                  <a:lnTo>
                    <a:pt x="7976400" y="60096"/>
                  </a:lnTo>
                  <a:lnTo>
                    <a:pt x="7993570" y="58394"/>
                  </a:lnTo>
                  <a:lnTo>
                    <a:pt x="8010753" y="60096"/>
                  </a:lnTo>
                  <a:lnTo>
                    <a:pt x="8055546" y="84074"/>
                  </a:lnTo>
                  <a:lnTo>
                    <a:pt x="8079524" y="128866"/>
                  </a:lnTo>
                  <a:lnTo>
                    <a:pt x="8081226" y="146050"/>
                  </a:lnTo>
                  <a:lnTo>
                    <a:pt x="8079524" y="163233"/>
                  </a:lnTo>
                  <a:lnTo>
                    <a:pt x="8055546" y="208026"/>
                  </a:lnTo>
                  <a:lnTo>
                    <a:pt x="7781468" y="481825"/>
                  </a:lnTo>
                  <a:lnTo>
                    <a:pt x="7740142" y="470865"/>
                  </a:lnTo>
                  <a:lnTo>
                    <a:pt x="7993481" y="187439"/>
                  </a:lnTo>
                  <a:lnTo>
                    <a:pt x="7999895" y="177787"/>
                  </a:lnTo>
                  <a:lnTo>
                    <a:pt x="7983842" y="139725"/>
                  </a:lnTo>
                  <a:lnTo>
                    <a:pt x="7704328" y="393712"/>
                  </a:lnTo>
                  <a:lnTo>
                    <a:pt x="7680363" y="438505"/>
                  </a:lnTo>
                  <a:lnTo>
                    <a:pt x="7685329" y="489204"/>
                  </a:lnTo>
                  <a:lnTo>
                    <a:pt x="7717676" y="528574"/>
                  </a:lnTo>
                  <a:lnTo>
                    <a:pt x="7766278" y="543293"/>
                  </a:lnTo>
                  <a:lnTo>
                    <a:pt x="7814894" y="528574"/>
                  </a:lnTo>
                  <a:lnTo>
                    <a:pt x="8096834" y="249326"/>
                  </a:lnTo>
                  <a:lnTo>
                    <a:pt x="8128508" y="201942"/>
                  </a:lnTo>
                  <a:lnTo>
                    <a:pt x="8139620" y="146050"/>
                  </a:lnTo>
                  <a:lnTo>
                    <a:pt x="8128508" y="90157"/>
                  </a:lnTo>
                  <a:lnTo>
                    <a:pt x="8096834" y="42786"/>
                  </a:lnTo>
                  <a:lnTo>
                    <a:pt x="8049463" y="11125"/>
                  </a:lnTo>
                  <a:lnTo>
                    <a:pt x="7993570" y="0"/>
                  </a:lnTo>
                  <a:lnTo>
                    <a:pt x="7964945" y="2832"/>
                  </a:lnTo>
                  <a:lnTo>
                    <a:pt x="7912544" y="24549"/>
                  </a:lnTo>
                  <a:lnTo>
                    <a:pt x="7621994" y="311086"/>
                  </a:lnTo>
                  <a:lnTo>
                    <a:pt x="7596454" y="342226"/>
                  </a:lnTo>
                  <a:lnTo>
                    <a:pt x="7577671" y="377431"/>
                  </a:lnTo>
                  <a:lnTo>
                    <a:pt x="7566063" y="415594"/>
                  </a:lnTo>
                  <a:lnTo>
                    <a:pt x="7562101" y="455676"/>
                  </a:lnTo>
                  <a:lnTo>
                    <a:pt x="7566063" y="495744"/>
                  </a:lnTo>
                  <a:lnTo>
                    <a:pt x="7577671" y="533920"/>
                  </a:lnTo>
                  <a:lnTo>
                    <a:pt x="7596454" y="569112"/>
                  </a:lnTo>
                  <a:lnTo>
                    <a:pt x="7621994" y="600252"/>
                  </a:lnTo>
                  <a:lnTo>
                    <a:pt x="7653134" y="625792"/>
                  </a:lnTo>
                  <a:lnTo>
                    <a:pt x="7688326" y="644575"/>
                  </a:lnTo>
                  <a:lnTo>
                    <a:pt x="7726502" y="656183"/>
                  </a:lnTo>
                  <a:lnTo>
                    <a:pt x="7766571" y="660146"/>
                  </a:lnTo>
                  <a:lnTo>
                    <a:pt x="7806652" y="656183"/>
                  </a:lnTo>
                  <a:lnTo>
                    <a:pt x="7844828" y="644575"/>
                  </a:lnTo>
                  <a:lnTo>
                    <a:pt x="7880020" y="625792"/>
                  </a:lnTo>
                  <a:lnTo>
                    <a:pt x="7911160" y="600252"/>
                  </a:lnTo>
                  <a:lnTo>
                    <a:pt x="8179460" y="331952"/>
                  </a:lnTo>
                  <a:lnTo>
                    <a:pt x="8185874" y="322287"/>
                  </a:lnTo>
                  <a:lnTo>
                    <a:pt x="8188020" y="311302"/>
                  </a:lnTo>
                  <a:close/>
                </a:path>
                <a:path w="9678035" h="660400" fill="norm" stroke="1" extrusionOk="0">
                  <a:moveTo>
                    <a:pt x="9677806" y="58737"/>
                  </a:moveTo>
                  <a:lnTo>
                    <a:pt x="9650158" y="38150"/>
                  </a:lnTo>
                  <a:lnTo>
                    <a:pt x="9643808" y="38519"/>
                  </a:lnTo>
                  <a:lnTo>
                    <a:pt x="9293454" y="96913"/>
                  </a:lnTo>
                  <a:lnTo>
                    <a:pt x="9269057" y="125704"/>
                  </a:lnTo>
                  <a:lnTo>
                    <a:pt x="9269057" y="505256"/>
                  </a:lnTo>
                  <a:lnTo>
                    <a:pt x="9271356" y="516623"/>
                  </a:lnTo>
                  <a:lnTo>
                    <a:pt x="9277604" y="525907"/>
                  </a:lnTo>
                  <a:lnTo>
                    <a:pt x="9286888" y="532155"/>
                  </a:lnTo>
                  <a:lnTo>
                    <a:pt x="9298254" y="534454"/>
                  </a:lnTo>
                  <a:lnTo>
                    <a:pt x="9309621" y="532155"/>
                  </a:lnTo>
                  <a:lnTo>
                    <a:pt x="9318892" y="525907"/>
                  </a:lnTo>
                  <a:lnTo>
                    <a:pt x="9325153" y="516623"/>
                  </a:lnTo>
                  <a:lnTo>
                    <a:pt x="9327439" y="505256"/>
                  </a:lnTo>
                  <a:lnTo>
                    <a:pt x="9327439" y="150431"/>
                  </a:lnTo>
                  <a:lnTo>
                    <a:pt x="9619399" y="101777"/>
                  </a:lnTo>
                  <a:lnTo>
                    <a:pt x="9619399" y="446862"/>
                  </a:lnTo>
                  <a:lnTo>
                    <a:pt x="9621698" y="458228"/>
                  </a:lnTo>
                  <a:lnTo>
                    <a:pt x="9627959" y="467512"/>
                  </a:lnTo>
                  <a:lnTo>
                    <a:pt x="9637243" y="473760"/>
                  </a:lnTo>
                  <a:lnTo>
                    <a:pt x="9648609" y="476059"/>
                  </a:lnTo>
                  <a:lnTo>
                    <a:pt x="9659976" y="473760"/>
                  </a:lnTo>
                  <a:lnTo>
                    <a:pt x="9669247" y="467512"/>
                  </a:lnTo>
                  <a:lnTo>
                    <a:pt x="9675508" y="458228"/>
                  </a:lnTo>
                  <a:lnTo>
                    <a:pt x="9677806" y="446862"/>
                  </a:lnTo>
                  <a:lnTo>
                    <a:pt x="9677806" y="587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84" name="object 66"/>
            <p:cNvPicPr/>
            <p:nvPr/>
          </p:nvPicPr>
          <p:blipFill>
            <a:blip r:embed="rId23"/>
            <a:stretch/>
          </p:blipFill>
          <p:spPr bwMode="auto">
            <a:xfrm>
              <a:off x="11032335" y="9984343"/>
              <a:ext cx="233574" cy="233563"/>
            </a:xfrm>
            <a:prstGeom prst="rect">
              <a:avLst/>
            </a:prstGeom>
          </p:spPr>
        </p:pic>
        <p:pic>
          <p:nvPicPr>
            <p:cNvPr id="85" name="object 67"/>
            <p:cNvPicPr/>
            <p:nvPr/>
          </p:nvPicPr>
          <p:blipFill>
            <a:blip r:embed="rId23"/>
            <a:stretch/>
          </p:blipFill>
          <p:spPr bwMode="auto">
            <a:xfrm>
              <a:off x="11382692" y="9925958"/>
              <a:ext cx="233574" cy="233563"/>
            </a:xfrm>
            <a:prstGeom prst="rect">
              <a:avLst/>
            </a:prstGeom>
          </p:spPr>
        </p:pic>
        <p:sp>
          <p:nvSpPr>
            <p:cNvPr id="86" name="object 68"/>
            <p:cNvSpPr/>
            <p:nvPr/>
          </p:nvSpPr>
          <p:spPr bwMode="auto">
            <a:xfrm>
              <a:off x="8010778" y="9633991"/>
              <a:ext cx="584200" cy="584200"/>
            </a:xfrm>
            <a:custGeom>
              <a:avLst/>
              <a:gdLst/>
              <a:ahLst/>
              <a:cxnLst/>
              <a:rect l="l" t="t" r="r" b="b"/>
              <a:pathLst>
                <a:path w="584200" h="584200" fill="norm" stroke="1" extrusionOk="0">
                  <a:moveTo>
                    <a:pt x="496330" y="0"/>
                  </a:moveTo>
                  <a:lnTo>
                    <a:pt x="87588" y="0"/>
                  </a:lnTo>
                  <a:lnTo>
                    <a:pt x="53494" y="6882"/>
                  </a:lnTo>
                  <a:lnTo>
                    <a:pt x="25653" y="25653"/>
                  </a:lnTo>
                  <a:lnTo>
                    <a:pt x="6882" y="53494"/>
                  </a:lnTo>
                  <a:lnTo>
                    <a:pt x="0" y="87588"/>
                  </a:lnTo>
                  <a:lnTo>
                    <a:pt x="0" y="496330"/>
                  </a:lnTo>
                  <a:lnTo>
                    <a:pt x="6882" y="530424"/>
                  </a:lnTo>
                  <a:lnTo>
                    <a:pt x="25653" y="558265"/>
                  </a:lnTo>
                  <a:lnTo>
                    <a:pt x="53494" y="577036"/>
                  </a:lnTo>
                  <a:lnTo>
                    <a:pt x="87588" y="583919"/>
                  </a:lnTo>
                  <a:lnTo>
                    <a:pt x="496330" y="583919"/>
                  </a:lnTo>
                  <a:lnTo>
                    <a:pt x="530424" y="577036"/>
                  </a:lnTo>
                  <a:lnTo>
                    <a:pt x="558265" y="558265"/>
                  </a:lnTo>
                  <a:lnTo>
                    <a:pt x="577036" y="530424"/>
                  </a:lnTo>
                  <a:lnTo>
                    <a:pt x="578023" y="525533"/>
                  </a:lnTo>
                  <a:lnTo>
                    <a:pt x="87588" y="525533"/>
                  </a:lnTo>
                  <a:lnTo>
                    <a:pt x="76224" y="523238"/>
                  </a:lnTo>
                  <a:lnTo>
                    <a:pt x="66945" y="516979"/>
                  </a:lnTo>
                  <a:lnTo>
                    <a:pt x="60689" y="507696"/>
                  </a:lnTo>
                  <a:lnTo>
                    <a:pt x="58396" y="496330"/>
                  </a:lnTo>
                  <a:lnTo>
                    <a:pt x="58396" y="87588"/>
                  </a:lnTo>
                  <a:lnTo>
                    <a:pt x="60689" y="76224"/>
                  </a:lnTo>
                  <a:lnTo>
                    <a:pt x="66945" y="66945"/>
                  </a:lnTo>
                  <a:lnTo>
                    <a:pt x="76224" y="60689"/>
                  </a:lnTo>
                  <a:lnTo>
                    <a:pt x="87588" y="58396"/>
                  </a:lnTo>
                  <a:lnTo>
                    <a:pt x="578025" y="58396"/>
                  </a:lnTo>
                  <a:lnTo>
                    <a:pt x="577036" y="53494"/>
                  </a:lnTo>
                  <a:lnTo>
                    <a:pt x="558265" y="25653"/>
                  </a:lnTo>
                  <a:lnTo>
                    <a:pt x="530424" y="6882"/>
                  </a:lnTo>
                  <a:lnTo>
                    <a:pt x="496330" y="0"/>
                  </a:lnTo>
                  <a:close/>
                </a:path>
                <a:path w="584200" h="584200" fill="norm" stroke="1" extrusionOk="0">
                  <a:moveTo>
                    <a:pt x="578025" y="58396"/>
                  </a:moveTo>
                  <a:lnTo>
                    <a:pt x="496330" y="58396"/>
                  </a:lnTo>
                  <a:lnTo>
                    <a:pt x="507696" y="60689"/>
                  </a:lnTo>
                  <a:lnTo>
                    <a:pt x="516979" y="66945"/>
                  </a:lnTo>
                  <a:lnTo>
                    <a:pt x="523238" y="76224"/>
                  </a:lnTo>
                  <a:lnTo>
                    <a:pt x="525533" y="87588"/>
                  </a:lnTo>
                  <a:lnTo>
                    <a:pt x="525533" y="496330"/>
                  </a:lnTo>
                  <a:lnTo>
                    <a:pt x="523238" y="507696"/>
                  </a:lnTo>
                  <a:lnTo>
                    <a:pt x="516979" y="516979"/>
                  </a:lnTo>
                  <a:lnTo>
                    <a:pt x="507696" y="523238"/>
                  </a:lnTo>
                  <a:lnTo>
                    <a:pt x="496330" y="525533"/>
                  </a:lnTo>
                  <a:lnTo>
                    <a:pt x="578023" y="525533"/>
                  </a:lnTo>
                  <a:lnTo>
                    <a:pt x="583919" y="496330"/>
                  </a:lnTo>
                  <a:lnTo>
                    <a:pt x="583919" y="87588"/>
                  </a:lnTo>
                  <a:lnTo>
                    <a:pt x="578025" y="583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87" name="object 69"/>
            <p:cNvPicPr/>
            <p:nvPr/>
          </p:nvPicPr>
          <p:blipFill>
            <a:blip r:embed="rId24"/>
            <a:stretch/>
          </p:blipFill>
          <p:spPr bwMode="auto">
            <a:xfrm>
              <a:off x="8127565" y="9750772"/>
              <a:ext cx="145985" cy="145985"/>
            </a:xfrm>
            <a:prstGeom prst="rect">
              <a:avLst/>
            </a:prstGeom>
          </p:spPr>
        </p:pic>
        <p:sp>
          <p:nvSpPr>
            <p:cNvPr id="88" name="object 70"/>
            <p:cNvSpPr/>
            <p:nvPr/>
          </p:nvSpPr>
          <p:spPr bwMode="auto">
            <a:xfrm>
              <a:off x="8069172" y="9838362"/>
              <a:ext cx="525780" cy="379730"/>
            </a:xfrm>
            <a:custGeom>
              <a:avLst/>
              <a:gdLst/>
              <a:ahLst/>
              <a:cxnLst/>
              <a:rect l="l" t="t" r="r" b="b"/>
              <a:pathLst>
                <a:path w="525779" h="379729" fill="norm" stroke="1" extrusionOk="0">
                  <a:moveTo>
                    <a:pt x="350347" y="0"/>
                  </a:moveTo>
                  <a:lnTo>
                    <a:pt x="8552" y="329715"/>
                  </a:lnTo>
                  <a:lnTo>
                    <a:pt x="0" y="350358"/>
                  </a:lnTo>
                  <a:lnTo>
                    <a:pt x="2138" y="361343"/>
                  </a:lnTo>
                  <a:lnTo>
                    <a:pt x="8552" y="371001"/>
                  </a:lnTo>
                  <a:lnTo>
                    <a:pt x="18205" y="377415"/>
                  </a:lnTo>
                  <a:lnTo>
                    <a:pt x="29191" y="379553"/>
                  </a:lnTo>
                  <a:lnTo>
                    <a:pt x="40179" y="377415"/>
                  </a:lnTo>
                  <a:lnTo>
                    <a:pt x="49838" y="371001"/>
                  </a:lnTo>
                  <a:lnTo>
                    <a:pt x="350353" y="70487"/>
                  </a:lnTo>
                  <a:lnTo>
                    <a:pt x="475689" y="195823"/>
                  </a:lnTo>
                  <a:lnTo>
                    <a:pt x="485347" y="202237"/>
                  </a:lnTo>
                  <a:lnTo>
                    <a:pt x="496333" y="204375"/>
                  </a:lnTo>
                  <a:lnTo>
                    <a:pt x="507318" y="202237"/>
                  </a:lnTo>
                  <a:lnTo>
                    <a:pt x="516976" y="195823"/>
                  </a:lnTo>
                  <a:lnTo>
                    <a:pt x="523390" y="186164"/>
                  </a:lnTo>
                  <a:lnTo>
                    <a:pt x="525528" y="175176"/>
                  </a:lnTo>
                  <a:lnTo>
                    <a:pt x="523390" y="164190"/>
                  </a:lnTo>
                  <a:lnTo>
                    <a:pt x="516976" y="154537"/>
                  </a:lnTo>
                  <a:lnTo>
                    <a:pt x="370991" y="8552"/>
                  </a:lnTo>
                  <a:lnTo>
                    <a:pt x="361333" y="2138"/>
                  </a:lnTo>
                  <a:lnTo>
                    <a:pt x="3503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aphicFrame>
        <p:nvGraphicFramePr>
          <p:cNvPr id="9" name="Таблица 8"/>
          <p:cNvGraphicFramePr>
            <a:graphicFrameLocks xmlns:a="http://schemas.openxmlformats.org/drawingml/2006/main" noGrp="1"/>
          </p:cNvGraphicFramePr>
          <p:nvPr/>
        </p:nvGraphicFramePr>
        <p:xfrm>
          <a:off x="826256" y="2583774"/>
          <a:ext cx="11111997" cy="5699760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{00A15C55-8517-42AA-B614-E9B94910E393}</a:tableStyleId>
              </a:tblPr>
              <a:tblGrid>
                <a:gridCol w="3033106"/>
                <a:gridCol w="4374892"/>
                <a:gridCol w="3703999"/>
              </a:tblGrid>
              <a:tr h="406605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800"/>
                        <a:t>НОМЕР ВСТРЕЧИ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800"/>
                        <a:t>ТРЕКЕР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800"/>
                        <a:t>КУРАТОР</a:t>
                      </a:r>
                      <a:endParaRPr/>
                    </a:p>
                  </a:txBody>
                  <a:tcPr/>
                </a:tc>
              </a:tr>
              <a:tr h="392501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-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-</a:t>
                      </a:r>
                      <a:endParaRPr/>
                    </a:p>
                  </a:txBody>
                  <a:tcPr/>
                </a:tc>
              </a:tr>
              <a:tr h="378397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Пункты 1, 2, 3, 4, 5, 8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marL="0" marR="0" lvl="0" indent="0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/>
                        <a:t>Пункт 12, 20</a:t>
                      </a:r>
                      <a:endParaRPr/>
                    </a:p>
                  </a:txBody>
                  <a:tcPr/>
                </a:tc>
              </a:tr>
              <a:tr h="436301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Пункты 9, 10, 11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marL="0" marR="0" lvl="0" indent="0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/>
                        <a:t>Пункт 17, 22</a:t>
                      </a:r>
                      <a:endParaRPr/>
                    </a:p>
                  </a:txBody>
                  <a:tcPr/>
                </a:tc>
              </a:tr>
              <a:tr h="254226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Пункты 13. 14. 15, 19</a:t>
                      </a:r>
                      <a:endParaRPr/>
                    </a:p>
                  </a:txBody>
                  <a:tcPr/>
                </a:tc>
                <a:tc rowSpan="7">
                  <a:txBody>
                    <a:bodyPr/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</a:tr>
              <a:tr h="336085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Пункт 18</a:t>
                      </a:r>
                      <a:endParaRPr/>
                    </a:p>
                  </a:txBody>
                  <a:tcPr/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</a:tr>
              <a:tr h="336085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6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Пункт 22, 23, 24</a:t>
                      </a:r>
                      <a:endParaRPr/>
                    </a:p>
                  </a:txBody>
                  <a:tcPr/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</a:tr>
              <a:tr h="336085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7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Пункт 29</a:t>
                      </a:r>
                      <a:endParaRPr/>
                    </a:p>
                  </a:txBody>
                  <a:tcPr/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</a:tr>
              <a:tr h="336085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8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Пункт 25, 26</a:t>
                      </a:r>
                      <a:endParaRPr/>
                    </a:p>
                  </a:txBody>
                  <a:tcPr/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</a:tr>
              <a:tr h="336085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9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Пункт 27, 28</a:t>
                      </a:r>
                      <a:endParaRPr/>
                    </a:p>
                  </a:txBody>
                  <a:tcPr/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</a:tr>
              <a:tr h="336085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10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Вычитка и перенос</a:t>
                      </a:r>
                      <a:endParaRPr/>
                    </a:p>
                  </a:txBody>
                  <a:tcPr/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730250" y="1386522"/>
            <a:ext cx="10922000" cy="970582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>
                <a:solidFill>
                  <a:srgbClr val="8F00FF"/>
                </a:solidFill>
                <a:latin typeface="Trebuchet MS"/>
                <a:cs typeface="Trebuchet MS"/>
              </a:rPr>
              <a:t>АКТУАЛЬНОСТЬ ПРОЕКТА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697163" y="2313543"/>
            <a:ext cx="1866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Приведите 5 фактов </a:t>
            </a:r>
            <a:r>
              <a:rPr lang="ru-RU" sz="2400" b="1" i="1"/>
              <a:t>С ЦИФРАМИ,</a:t>
            </a:r>
            <a:r>
              <a:rPr lang="ru-RU" sz="2400" i="1"/>
              <a:t> подтверждающих актуальность вашего проекта</a:t>
            </a:r>
            <a:endParaRPr/>
          </a:p>
        </p:txBody>
      </p:sp>
      <p:sp>
        <p:nvSpPr>
          <p:cNvPr id="6" name="TextBox 5"/>
          <p:cNvSpPr txBox="1"/>
          <p:nvPr/>
        </p:nvSpPr>
        <p:spPr bwMode="auto">
          <a:xfrm>
            <a:off x="739942" y="10302875"/>
            <a:ext cx="1866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*Укажите ссылки на источники информации</a:t>
            </a:r>
            <a:endParaRPr/>
          </a:p>
        </p:txBody>
      </p:sp>
      <p:sp>
        <p:nvSpPr>
          <p:cNvPr id="4" name="TextBox 3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№1</a:t>
            </a:r>
            <a:endParaRPr/>
          </a:p>
        </p:txBody>
      </p:sp>
      <p:grpSp>
        <p:nvGrpSpPr>
          <p:cNvPr id="7" name="Группа 6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13" name="Picture 2" descr="Picture background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pic>
        <p:nvPicPr>
          <p:cNvPr id="720003599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0" y="0"/>
            <a:ext cx="20118749" cy="113275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730250" y="1386522"/>
            <a:ext cx="10922000" cy="970582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>
                <a:solidFill>
                  <a:srgbClr val="8F00FF"/>
                </a:solidFill>
                <a:latin typeface="Trebuchet MS"/>
                <a:cs typeface="Trebuchet MS"/>
              </a:rPr>
              <a:t>ЗНАЧИМОСТЬ ПРОЕКТА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697163" y="2313543"/>
            <a:ext cx="1866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Приведите обоснование значимости вашего проекта</a:t>
            </a:r>
            <a:endParaRPr/>
          </a:p>
        </p:txBody>
      </p:sp>
      <p:graphicFrame>
        <p:nvGraphicFramePr>
          <p:cNvPr id="5" name="Схема 4"/>
          <p:cNvGraphicFramePr>
            <a:graphicFrameLocks xmlns:a="http://schemas.openxmlformats.org/drawingml/2006/main"/>
          </p:cNvGraphicFramePr>
          <p:nvPr/>
        </p:nvGraphicFramePr>
        <p:xfrm>
          <a:off x="739942" y="2987675"/>
          <a:ext cx="18626221" cy="6935153"/>
          <a:chOff x="0" y="0"/>
          <a:chExt cx="18626221" cy="6935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5" r:qs="rId6" r:cs="rId4"/>
          </a:graphicData>
        </a:graphic>
      </p:graphicFrame>
      <p:sp>
        <p:nvSpPr>
          <p:cNvPr id="4" name="TextBox 3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№1</a:t>
            </a:r>
            <a:endParaRPr/>
          </a:p>
        </p:txBody>
      </p:sp>
      <p:grpSp>
        <p:nvGrpSpPr>
          <p:cNvPr id="6" name="Группа 5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7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8" name="Picture 2" descr="Picture background"/>
            <p:cNvPicPr>
              <a:picLocks noChangeAspect="1" noChangeArrowheads="1"/>
            </p:cNvPicPr>
            <p:nvPr/>
          </p:nvPicPr>
          <p:blipFill>
            <a:blip r:embed="rId8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pic>
        <p:nvPicPr>
          <p:cNvPr id="134374390" name="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 flipH="0" flipV="0">
            <a:off x="0" y="0"/>
            <a:ext cx="20063915" cy="112966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730250" y="1386522"/>
            <a:ext cx="15341600" cy="970582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>
                <a:solidFill>
                  <a:srgbClr val="8F00FF"/>
                </a:solidFill>
                <a:latin typeface="Trebuchet MS"/>
                <a:cs typeface="Trebuchet MS"/>
              </a:rPr>
              <a:t>ЦЕЛЕВАЯ АУДИТОРИЯ ПРОЕКТА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№2</a:t>
            </a:r>
            <a:endParaRPr/>
          </a:p>
        </p:txBody>
      </p:sp>
      <p:grpSp>
        <p:nvGrpSpPr>
          <p:cNvPr id="6" name="Группа 5"/>
          <p:cNvGrpSpPr/>
          <p:nvPr/>
        </p:nvGrpSpPr>
        <p:grpSpPr bwMode="auto">
          <a:xfrm>
            <a:off x="12716345" y="116530"/>
            <a:ext cx="7395723" cy="1577706"/>
            <a:chOff x="11522297" y="116529"/>
            <a:chExt cx="8589772" cy="191029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9" name="Picture 2" descr="Picture background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90214211" name=""/>
          <p:cNvSpPr/>
          <p:nvPr/>
        </p:nvSpPr>
        <p:spPr bwMode="auto">
          <a:xfrm flipH="0" flipV="0">
            <a:off x="657760" y="3382920"/>
            <a:ext cx="7394614" cy="460283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1.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Молодёжь и студенты Северного Кавказа (16-30 лет), заинтересованные в изучении родного языка и культуры.</a:t>
            </a: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endParaRPr/>
          </a:p>
          <a:p>
            <a:pPr>
              <a:defRPr/>
            </a:pP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2.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Родители, стремящиеся сохранить и передать культурное наследие своим детям.</a:t>
            </a: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endParaRPr/>
          </a:p>
          <a:p>
            <a:pPr>
              <a:defRPr/>
            </a:pPr>
            <a:endParaRPr/>
          </a:p>
          <a:p>
            <a:pPr>
              <a:defRPr/>
            </a:pP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Широкая аудитория, интересующаяся культурой и историей народов Северного Кавказа</a:t>
            </a: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endParaRPr/>
          </a:p>
          <a:p>
            <a:pPr>
              <a:defRPr/>
            </a:pPr>
            <a:endParaRPr/>
          </a:p>
          <a:p>
            <a:pPr>
              <a:defRPr/>
            </a:pPr>
            <a:endParaRPr/>
          </a:p>
          <a:p>
            <a:pPr>
              <a:defRPr/>
            </a:pP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4.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Преподаватели и педагоги школ, детских центров</a:t>
            </a: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endParaRPr/>
          </a:p>
          <a:p>
            <a:pPr>
              <a:defRPr/>
            </a:pPr>
            <a:endParaRPr/>
          </a:p>
          <a:p>
            <a:pPr>
              <a:defRPr/>
            </a:pP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5.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специалисты в области этнологии и культурологии</a:t>
            </a:r>
            <a:endParaRPr/>
          </a:p>
        </p:txBody>
      </p:sp>
      <p:pic>
        <p:nvPicPr>
          <p:cNvPr id="678295433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0" y="0"/>
            <a:ext cx="20118749" cy="113275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730250" y="1386522"/>
            <a:ext cx="15341600" cy="970582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>
                <a:solidFill>
                  <a:srgbClr val="8F00FF"/>
                </a:solidFill>
                <a:latin typeface="Trebuchet MS"/>
                <a:cs typeface="Trebuchet MS"/>
              </a:rPr>
              <a:t>ИССЛЕДОВАНИЕ ЦЕЛЕВОЙ АУДИТОРИИ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697163" y="2313543"/>
            <a:ext cx="1866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Составьте вопросы для проблемного интервью с клиентом</a:t>
            </a:r>
            <a:endParaRPr/>
          </a:p>
        </p:txBody>
      </p:sp>
      <p:sp>
        <p:nvSpPr>
          <p:cNvPr id="4" name="TextBox 3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№2</a:t>
            </a:r>
            <a:endParaRPr/>
          </a:p>
        </p:txBody>
      </p:sp>
      <p:grpSp>
        <p:nvGrpSpPr>
          <p:cNvPr id="5" name="Группа 4"/>
          <p:cNvGrpSpPr/>
          <p:nvPr/>
        </p:nvGrpSpPr>
        <p:grpSpPr bwMode="auto">
          <a:xfrm>
            <a:off x="14156505" y="116529"/>
            <a:ext cx="5955563" cy="1269993"/>
            <a:chOff x="11522297" y="116529"/>
            <a:chExt cx="8589772" cy="1910295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7" name="Picture 2" descr="Picture background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pic>
        <p:nvPicPr>
          <p:cNvPr id="1645137284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0" y="0"/>
            <a:ext cx="20061599" cy="112953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xmlns:a="http://schemas.openxmlformats.org/drawingml/2006/main" noGrp="1"/>
          </p:cNvGraphicFramePr>
          <p:nvPr/>
        </p:nvGraphicFramePr>
        <p:xfrm>
          <a:off x="557943" y="1949707"/>
          <a:ext cx="18681698" cy="9644378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3960636"/>
                <a:gridCol w="8083299"/>
                <a:gridCol w="6625064"/>
              </a:tblGrid>
              <a:tr h="235462">
                <a:tc gridSpan="2"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2400" b="1">
                          <a:latin typeface="Calibri"/>
                        </a:rPr>
                        <a:t>Блок 3. Трудности и неудобства в процессе решения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4000">
                        <a:latin typeface="Calibri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</a:tr>
              <a:tr h="313949">
                <a:tc gridSpan="2">
                  <a:txBody>
                    <a:bodyPr/>
                    <a:p>
                      <a:pPr>
                        <a:defRPr/>
                      </a:pPr>
                      <a:r>
                        <a:rPr lang="ru-RU" sz="2400" i="1">
                          <a:latin typeface="Calibri"/>
                        </a:rPr>
                        <a:t>1. </a:t>
                      </a:r>
                      <a:r>
                        <a:rPr lang="ru-RU" sz="2400" b="0" i="1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Компьютерная программа для всестороннего изучения языков, культуры и истории народов Северного Кавказа, объединяющая интерактивные учебные материалы, аудио- и видеоконтент, а также возможность общения с носителями и экспертами. Уникальное сочетание глубины знаний и простоты использования позволяет каждому погрузиться в богатое культурное наследие региона, сохраняя и популяризируя его в цифровом формате.</a:t>
                      </a:r>
                      <a:endParaRPr sz="2400"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600" b="1" i="1" u="none">
                          <a:solidFill>
                            <a:srgbClr val="27251E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Да, идея выглядит полной</a:t>
                      </a:r>
                      <a:r>
                        <a:rPr sz="1600" b="1" i="1" u="none">
                          <a:solidFill>
                            <a:srgbClr val="27251E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: 8 студентов (27%)</a:t>
                      </a:r>
                      <a:endParaRPr sz="2200" b="1" i="1"/>
                    </a:p>
                    <a:p>
                      <a:pPr>
                        <a:defRPr/>
                      </a:pPr>
                      <a:r>
                        <a:rPr sz="1600" b="1" i="1" u="none">
                          <a:solidFill>
                            <a:srgbClr val="27251E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Частично, останутся темы в других источниках</a:t>
                      </a:r>
                      <a:r>
                        <a:rPr sz="1600" b="1" i="1" u="none">
                          <a:solidFill>
                            <a:srgbClr val="27251E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: 18 студентов (60%)</a:t>
                      </a:r>
                      <a:endParaRPr sz="2200" b="1" i="1"/>
                    </a:p>
                    <a:p>
                      <a:pPr>
                        <a:defRPr/>
                      </a:pPr>
                      <a:r>
                        <a:rPr sz="1600" b="1" i="1" u="none">
                          <a:solidFill>
                            <a:srgbClr val="27251E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Уточнения: редкие диалекты (10), современные культурные практики (7), исторические источники (6), география/туризм (4)</a:t>
                      </a:r>
                      <a:endParaRPr sz="2200" b="1" i="1"/>
                    </a:p>
                    <a:p>
                      <a:pPr>
                        <a:defRPr/>
                      </a:pPr>
                      <a:r>
                        <a:rPr sz="1600" b="1" i="1" u="none">
                          <a:solidFill>
                            <a:srgbClr val="27251E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Нет, идея недостаточна</a:t>
                      </a:r>
                      <a:r>
                        <a:rPr sz="1600" b="1" i="1" u="none">
                          <a:solidFill>
                            <a:srgbClr val="27251E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: 4 студентов (13%)</a:t>
                      </a:r>
                      <a:endParaRPr sz="2200" b="1" i="1"/>
                    </a:p>
                    <a:p>
                      <a:pPr>
                        <a:defRPr/>
                      </a:pPr>
                      <a:r>
                        <a:rPr sz="1600" b="1" i="1" u="none">
                          <a:solidFill>
                            <a:srgbClr val="27251E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Без ответа</a:t>
                      </a:r>
                      <a:r>
                        <a:rPr sz="1600" b="1" i="1" u="none">
                          <a:solidFill>
                            <a:srgbClr val="27251E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: 0</a:t>
                      </a:r>
                      <a:endParaRPr sz="2200" b="1" i="1"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13949">
                <a:tc gridSpan="2"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2400" i="1">
                          <a:latin typeface="Calibri"/>
                        </a:rPr>
                        <a:t>2. </a:t>
                      </a:r>
                      <a:r>
                        <a:rPr lang="ru-RU" sz="2400" b="0" i="1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Что вам больше всего нравится в программе, а что вызывает неудобства или раздражение? Есть ли моменты, которые особенно радуют или, наоборот, мешают погружению в материал?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600" b="1" i="1" u="none">
                          <a:solidFill>
                            <a:srgbClr val="27251E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Нравится больше всего</a:t>
                      </a:r>
                      <a:r>
                        <a:rPr sz="1600" b="1" i="1" u="none">
                          <a:solidFill>
                            <a:srgbClr val="27251E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sz="1600" b="1" i="1" u="none">
                          <a:solidFill>
                            <a:srgbClr val="27251E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(топ-3 по упоминаниям):</a:t>
                      </a:r>
                      <a:endParaRPr sz="2200" b="1" i="1"/>
                    </a:p>
                    <a:p>
                      <a:pPr>
                        <a:defRPr/>
                      </a:pPr>
                      <a:r>
                        <a:rPr sz="1600" b="1" i="1" u="none">
                          <a:solidFill>
                            <a:srgbClr val="27251E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VR-погружение в культуру (25 упоминаний, 83%)</a:t>
                      </a:r>
                      <a:endParaRPr sz="2200" b="1" i="1"/>
                    </a:p>
                    <a:p>
                      <a:pPr>
                        <a:defRPr/>
                      </a:pPr>
                      <a:r>
                        <a:rPr sz="1600" b="1" i="1" u="none">
                          <a:solidFill>
                            <a:srgbClr val="27251E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Общение с носителями и экспертами (21, 70%)</a:t>
                      </a:r>
                      <a:endParaRPr sz="2200" b="1" i="1"/>
                    </a:p>
                    <a:p>
                      <a:pPr>
                        <a:defRPr/>
                      </a:pPr>
                      <a:r>
                        <a:rPr sz="1600" b="1" i="1" u="none">
                          <a:solidFill>
                            <a:srgbClr val="27251E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Сочетание обучения и развлечения (18, 60%)</a:t>
                      </a:r>
                      <a:endParaRPr sz="2200" b="1" i="1"/>
                    </a:p>
                    <a:p>
                      <a:pPr>
                        <a:defRPr/>
                      </a:pPr>
                      <a:r>
                        <a:rPr sz="1600" b="1" i="1" u="none">
                          <a:solidFill>
                            <a:srgbClr val="27251E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Потенциальные неудобства</a:t>
                      </a:r>
                      <a:r>
                        <a:rPr sz="1600" b="1" i="1" u="none">
                          <a:solidFill>
                            <a:srgbClr val="27251E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sz="1600" b="1" i="1" u="none">
                          <a:solidFill>
                            <a:srgbClr val="27251E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(топ-3 опасения):</a:t>
                      </a:r>
                      <a:endParaRPr sz="2200" b="1" i="1"/>
                    </a:p>
                    <a:p>
                      <a:pPr>
                        <a:defRPr/>
                      </a:pPr>
                      <a:r>
                        <a:rPr sz="1600" b="1" i="1" u="none">
                          <a:solidFill>
                            <a:srgbClr val="27251E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Технические проблемы VR (13, 43%)</a:t>
                      </a:r>
                      <a:endParaRPr sz="2200" b="1" i="1"/>
                    </a:p>
                    <a:p>
                      <a:pPr>
                        <a:defRPr/>
                      </a:pPr>
                      <a:r>
                        <a:rPr sz="1600" b="1" i="1" u="none">
                          <a:solidFill>
                            <a:srgbClr val="27251E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Доступность для новичков (10, 33%)</a:t>
                      </a:r>
                      <a:endParaRPr sz="2200" b="1" i="1"/>
                    </a:p>
                    <a:p>
                      <a:pPr>
                        <a:defRPr/>
                      </a:pPr>
                      <a:r>
                        <a:rPr sz="1600" b="1" i="1" u="none">
                          <a:solidFill>
                            <a:srgbClr val="27251E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Объем контента на старте (8, 27%)</a:t>
                      </a:r>
                      <a:endParaRPr sz="2200" b="1" i="1"/>
                    </a:p>
                    <a:p>
                      <a:pPr>
                        <a:defRPr/>
                      </a:pPr>
                      <a:r>
                        <a:rPr sz="1600" b="1" i="1" u="none">
                          <a:solidFill>
                            <a:srgbClr val="27251E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Особенно радует</a:t>
                      </a:r>
                      <a:r>
                        <a:rPr sz="1600" b="1" i="1" u="none">
                          <a:solidFill>
                            <a:srgbClr val="27251E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: Идея популяризации наследия (23, 77%)</a:t>
                      </a:r>
                      <a:endParaRPr sz="2200" b="1" i="1"/>
                    </a:p>
                    <a:p>
                      <a:pPr>
                        <a:defRPr/>
                      </a:pPr>
                      <a:r>
                        <a:rPr sz="1600" b="1" i="1" u="none">
                          <a:solidFill>
                            <a:srgbClr val="27251E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Может мешать</a:t>
                      </a:r>
                      <a:r>
                        <a:rPr sz="1600" b="1" i="1" u="none">
                          <a:solidFill>
                            <a:srgbClr val="27251E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: Если не будет оффлайн (15, 50%)</a:t>
                      </a:r>
                      <a:endParaRPr sz="2200" b="1" i="1"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13949">
                <a:tc gridSpan="2"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2400" i="1">
                          <a:latin typeface="Calibri"/>
                        </a:rPr>
                        <a:t>3. </a:t>
                      </a:r>
                      <a:r>
                        <a:rPr lang="ru-RU" sz="2400" b="0" i="1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Каким бы вы хотели видеть идеальный инструмент для изучения языков и культуры Северного Кавказа? Какие функции, материалы или возможности вы бы добавили или изменили?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600" b="1" i="1" u="none">
                          <a:solidFill>
                            <a:srgbClr val="27251E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Желаемые функции</a:t>
                      </a:r>
                      <a:r>
                        <a:rPr sz="1600" b="1" i="1" u="none">
                          <a:solidFill>
                            <a:srgbClr val="27251E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sz="1600" b="1" i="1" u="none">
                          <a:solidFill>
                            <a:srgbClr val="27251E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(топ-5 по популярности):</a:t>
                      </a:r>
                      <a:endParaRPr sz="2200" b="1" i="1"/>
                    </a:p>
                    <a:p>
                      <a:pPr>
                        <a:defRPr/>
                      </a:pPr>
                      <a:r>
                        <a:rPr sz="1600" b="1" i="1" u="none">
                          <a:solidFill>
                            <a:srgbClr val="27251E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Оффлайн-режим (27, 90%)</a:t>
                      </a:r>
                      <a:endParaRPr sz="2200" b="1" i="1"/>
                    </a:p>
                    <a:p>
                      <a:pPr>
                        <a:defRPr/>
                      </a:pPr>
                      <a:r>
                        <a:rPr sz="1600" b="1" i="1" u="none">
                          <a:solidFill>
                            <a:srgbClr val="27251E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Персонализированный AI-гид (23, 77%)</a:t>
                      </a:r>
                      <a:endParaRPr sz="2200" b="1" i="1"/>
                    </a:p>
                    <a:p>
                      <a:pPr>
                        <a:defRPr/>
                      </a:pPr>
                      <a:r>
                        <a:rPr sz="1600" b="1" i="1" u="none">
                          <a:solidFill>
                            <a:srgbClr val="27251E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Живые видео-чаты (22, 73%)</a:t>
                      </a:r>
                      <a:endParaRPr sz="2200" b="1" i="1"/>
                    </a:p>
                    <a:p>
                      <a:pPr>
                        <a:defRPr/>
                      </a:pPr>
                      <a:r>
                        <a:rPr sz="1600" b="1" i="1" u="none">
                          <a:solidFill>
                            <a:srgbClr val="27251E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Геймифицированные квесты (20, 67%)</a:t>
                      </a:r>
                      <a:endParaRPr sz="2200" b="1" i="1"/>
                    </a:p>
                    <a:p>
                      <a:pPr>
                        <a:defRPr/>
                      </a:pPr>
                      <a:r>
                        <a:rPr sz="1600" b="1" i="1" u="none">
                          <a:solidFill>
                            <a:srgbClr val="27251E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AR для реальных поездок (18, 60%)</a:t>
                      </a:r>
                      <a:endParaRPr sz="2200" b="1" i="1"/>
                    </a:p>
                    <a:p>
                      <a:pPr>
                        <a:buNone/>
                        <a:defRPr/>
                      </a:pPr>
                      <a:r>
                        <a:rPr sz="1600" b="1" i="1" u="none">
                          <a:solidFill>
                            <a:srgbClr val="27251E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Изменения</a:t>
                      </a:r>
                      <a:r>
                        <a:rPr sz="1600" b="1" i="1" u="none">
                          <a:solidFill>
                            <a:srgbClr val="27251E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: Больше фокуса на языках (19, 63%), интеграция с соцсетями (14, 47%)</a:t>
                      </a:r>
                      <a:endParaRPr sz="2000" b="1" i="1">
                        <a:latin typeface="Calibri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object 2"/>
          <p:cNvSpPr txBox="1"/>
          <p:nvPr/>
        </p:nvSpPr>
        <p:spPr bwMode="auto">
          <a:xfrm>
            <a:off x="3370307" y="259650"/>
            <a:ext cx="15342318" cy="960284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3600" b="1" spc="55">
                <a:solidFill>
                  <a:srgbClr val="8F00FF"/>
                </a:solidFill>
                <a:latin typeface="Trebuchet MS"/>
                <a:cs typeface="Trebuchet MS"/>
              </a:rPr>
              <a:t>ИССЛЕДОВАНИЕ ЦЕЛЕВОЙ АУДИТОРИИ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№2</a:t>
            </a:r>
            <a:endParaRPr/>
          </a:p>
        </p:txBody>
      </p:sp>
      <p:grpSp>
        <p:nvGrpSpPr>
          <p:cNvPr id="5" name="Группа 4"/>
          <p:cNvGrpSpPr/>
          <p:nvPr/>
        </p:nvGrpSpPr>
        <p:grpSpPr bwMode="auto">
          <a:xfrm>
            <a:off x="14372529" y="116529"/>
            <a:ext cx="5739539" cy="1269993"/>
            <a:chOff x="11522297" y="116529"/>
            <a:chExt cx="8589772" cy="1910295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8" name="Picture 2" descr="Picture background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356963923" name="TextBox 2"/>
          <p:cNvSpPr txBox="1"/>
          <p:nvPr/>
        </p:nvSpPr>
        <p:spPr bwMode="auto">
          <a:xfrm>
            <a:off x="697162" y="2313541"/>
            <a:ext cx="18669719" cy="244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Структура_презентации_проектов_ПУТП</Template>
  <TotalTime>0</TotalTime>
  <Words>0</Words>
  <Application>R7-Office/2024.1.1.375</Application>
  <DocSecurity>0</DocSecurity>
  <PresentationFormat>Произвольный</PresentationFormat>
  <Paragraphs>0</Paragraphs>
  <Slides>45</Slides>
  <Notes>45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Мария Дрепа</dc:creator>
  <cp:keywords/>
  <dc:description/>
  <dc:identifier/>
  <dc:language/>
  <cp:lastModifiedBy>Наталья Ушакова</cp:lastModifiedBy>
  <cp:revision>22</cp:revision>
  <dcterms:created xsi:type="dcterms:W3CDTF">2026-03-22T13:15:02Z</dcterms:created>
  <dcterms:modified xsi:type="dcterms:W3CDTF">2026-04-20T04:36:01Z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2023-10-17T00:00:00Z</vt:filetime>
  </property>
  <property fmtid="{D5CDD505-2E9C-101B-9397-08002B2CF9AE}" pid="3" name="Creator">
    <vt:lpwstr>Adobe Illustrator 27.9 (Windows)</vt:lpwstr>
  </property>
  <property fmtid="{D5CDD505-2E9C-101B-9397-08002B2CF9AE}" pid="4" name="LastSaved">
    <vt:filetime>2026-02-16T00:00:00Z</vt:filetime>
  </property>
  <property fmtid="{D5CDD505-2E9C-101B-9397-08002B2CF9AE}" pid="5" name="Producer">
    <vt:lpwstr>Adobe PDF library 17.00</vt:lpwstr>
  </property>
</Properties>
</file>