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gCgvKdpWjE+aLwivis+Mmlm2RB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6201" y="-42863"/>
            <a:ext cx="12403667" cy="6977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94" name="Google Shape;94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0441" y="-38100"/>
            <a:ext cx="12309527" cy="6934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01" name="Google Shape;101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465" y="-38738"/>
            <a:ext cx="12260929" cy="693547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3"/>
          <p:cNvSpPr/>
          <p:nvPr/>
        </p:nvSpPr>
        <p:spPr>
          <a:xfrm>
            <a:off x="370114" y="3080657"/>
            <a:ext cx="5627915" cy="1426029"/>
          </a:xfrm>
          <a:prstGeom prst="rect">
            <a:avLst/>
          </a:prstGeom>
          <a:solidFill>
            <a:srgbClr val="1B0836"/>
          </a:solidFill>
          <a:ln cap="flat" cmpd="sng" w="12700">
            <a:solidFill>
              <a:srgbClr val="1B0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6096000" y="4223657"/>
            <a:ext cx="5725886" cy="2471057"/>
          </a:xfrm>
          <a:prstGeom prst="rect">
            <a:avLst/>
          </a:prstGeom>
          <a:solidFill>
            <a:srgbClr val="1B0836"/>
          </a:solidFill>
          <a:ln cap="flat" cmpd="sng" w="12700">
            <a:solidFill>
              <a:srgbClr val="1B0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370114" y="2002971"/>
            <a:ext cx="5725886" cy="1426029"/>
          </a:xfrm>
          <a:prstGeom prst="rect">
            <a:avLst/>
          </a:prstGeom>
          <a:solidFill>
            <a:srgbClr val="1B0836"/>
          </a:solidFill>
          <a:ln cap="flat" cmpd="sng" w="12700">
            <a:solidFill>
              <a:srgbClr val="1B0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/>
          <p:nvPr/>
        </p:nvSpPr>
        <p:spPr>
          <a:xfrm>
            <a:off x="5998029" y="3254829"/>
            <a:ext cx="5627915" cy="1426029"/>
          </a:xfrm>
          <a:prstGeom prst="rect">
            <a:avLst/>
          </a:prstGeom>
          <a:solidFill>
            <a:srgbClr val="1B0836"/>
          </a:solidFill>
          <a:ln cap="flat" cmpd="sng" w="12700">
            <a:solidFill>
              <a:srgbClr val="1B0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370114" y="2053044"/>
            <a:ext cx="5627915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Описание: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Для переработки углекислого газа (СО2)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Используется метод электрокатализа. Этот процесс позволяет преобразовать СО2 в синтез-газ, который впоследствии может быть использован для генерации энергии</a:t>
            </a:r>
            <a:endParaRPr/>
          </a:p>
        </p:txBody>
      </p:sp>
      <p:sp>
        <p:nvSpPr>
          <p:cNvPr id="107" name="Google Shape;107;p3"/>
          <p:cNvSpPr txBox="1"/>
          <p:nvPr/>
        </p:nvSpPr>
        <p:spPr>
          <a:xfrm>
            <a:off x="5998029" y="3525796"/>
            <a:ext cx="6215742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Описание: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Для обработки оксидов азота (NOx) и оксидов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Серы (SOx) применяется метод охлаждения, конденсации водяных паров и смешивания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 газообразным реагентом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13" name="Google Shape;113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676" y="-5443"/>
            <a:ext cx="12201676" cy="6863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19" name="Google Shape;119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8986" y="-27555"/>
            <a:ext cx="12289971" cy="6913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25" name="Google Shape;125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6497" y="-71154"/>
            <a:ext cx="12444993" cy="7000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31" name="Google Shape;131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7410" y="-43543"/>
            <a:ext cx="12346819" cy="6945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37" name="Google Shape;137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7734" y="-26761"/>
            <a:ext cx="12327467" cy="6982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43" name="Google Shape;143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42382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49" name="Google Shape;149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586" y="-13267"/>
            <a:ext cx="12239172" cy="6884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55" name="Google Shape;155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61" name="Google Shape;161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6200" y="-21432"/>
            <a:ext cx="12344400" cy="6900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67" name="Google Shape;167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3543" y="-24493"/>
            <a:ext cx="12279086" cy="690698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3"/>
          <p:cNvSpPr txBox="1"/>
          <p:nvPr/>
        </p:nvSpPr>
        <p:spPr>
          <a:xfrm>
            <a:off x="2507850" y="1569675"/>
            <a:ext cx="7176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40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PURE HEAT</a:t>
            </a:r>
            <a:endParaRPr sz="11400">
              <a:solidFill>
                <a:srgbClr val="674EA7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2023-10-09T21:17:00Z</dcterms:created>
  <dc:creator>Andrey Filimonov</dc:creator>
</cp:coreProperties>
</file>