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58" r:id="rId8"/>
    <p:sldId id="267" r:id="rId9"/>
    <p:sldId id="261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4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0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93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7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7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626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0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336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56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0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EF3C6-CD6E-444E-A361-10E0DEDDF5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D1817-FF1A-4E4A-8F18-0A774DFE7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72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7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0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 Островерх</dc:creator>
  <cp:lastModifiedBy>Данил Островерх</cp:lastModifiedBy>
  <cp:revision>10</cp:revision>
  <dcterms:created xsi:type="dcterms:W3CDTF">2023-11-28T16:51:26Z</dcterms:created>
  <dcterms:modified xsi:type="dcterms:W3CDTF">2023-12-02T17:21:06Z</dcterms:modified>
</cp:coreProperties>
</file>