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 SemiBold"/>
      <p:regular r:id="rId21"/>
      <p:bold r:id="rId22"/>
      <p:italic r:id="rId23"/>
      <p:boldItalic r:id="rId24"/>
    </p:embeddedFont>
    <p:embeddedFont>
      <p:font typeface="Raleway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F495854-E390-488A-B1AE-2DC91040B5F9}">
  <a:tblStyle styleId="{4F495854-E390-488A-B1AE-2DC91040B5F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SemiBold-bold.fntdata"/><Relationship Id="rId21" Type="http://schemas.openxmlformats.org/officeDocument/2006/relationships/font" Target="fonts/RalewaySemiBold-regular.fntdata"/><Relationship Id="rId24" Type="http://schemas.openxmlformats.org/officeDocument/2006/relationships/font" Target="fonts/RalewaySemiBold-boldItalic.fntdata"/><Relationship Id="rId23" Type="http://schemas.openxmlformats.org/officeDocument/2006/relationships/font" Target="fonts/RalewaySemiBold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bold.fntdata"/><Relationship Id="rId25" Type="http://schemas.openxmlformats.org/officeDocument/2006/relationships/font" Target="fonts/Raleway-regular.fntdata"/><Relationship Id="rId28" Type="http://schemas.openxmlformats.org/officeDocument/2006/relationships/font" Target="fonts/Raleway-boldItalic.fntdata"/><Relationship Id="rId27" Type="http://schemas.openxmlformats.org/officeDocument/2006/relationships/font" Target="fonts/Raleway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22c67d0a74f_0_15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2c67d0a74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22c67d0a74f_0_1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2c67d0a74f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22c67d0a74f_0_3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2c67d0a74f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22c67d0a74f_0_37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2c67d0a74f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22c67d0a74f_0_43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2cbdce98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22cbdce98a8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2c67d0a74f_0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22c67d0a74f_0_49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5a9897d9b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25a9897d9b0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2c67d0a74f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22c67d0a74f_0_50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2cbdce98a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2cbdce98a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2c67d0a74f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2c67d0a74f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2c67d0a74f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g22c67d0a74f_0_57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2c67d0a74f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22c67d0a74f_0_58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9" name="Google Shape;59;p15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0" name="Google Shape;8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87" name="Google Shape;8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3" name="Google Shape;9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7" name="Google Shape;97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98" name="Google Shape;9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99" name="Google Shape;99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sz="27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4.jp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20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/>
              <a:t>Сервис по оказанию психологической помощи приемным семьям</a:t>
            </a:r>
            <a:endParaRPr sz="3100"/>
          </a:p>
        </p:txBody>
      </p:sp>
      <p:pic>
        <p:nvPicPr>
          <p:cNvPr id="107" name="Google Shape;107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9450" y="156999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6025" y="252462"/>
            <a:ext cx="1749889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22500" y="2069725"/>
            <a:ext cx="72291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олько по данным 2022 года в России около 5 тысяч приемных детей возвращаются в детские дома. Приемные родители сталкиваясь с трудностями в воспитании крайне редко обращаются за помощью в социальные службы, опасаясь, осуждения и того, что помощь окажется некачественной и неэффективной. По статистике приемные дети чаще кровных сталкиваются с трудностями в школе, что провоцирует целый спектр психологических проблем, заставляя таких детей чувствовать себя еще более одинокими и непонятыми. Исследованные нами 30 приемных семей Самарской области подтверждают нашу теорию и доказывают актуальность и значимость создания проекта.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" sz="1400"/>
              <a:t>Приемные дети и приемные родители/опекуны, с разноудаленных регионов России, вне зависимости от финансового статуса, заинтересованные в разрешении трудностей в вопросах взаимоотношений внутри приемной семьи.</a:t>
            </a:r>
            <a:endParaRPr sz="16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456818" y="2568881"/>
            <a:ext cx="6568200" cy="22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/>
              <a:t>На данный момент существует широкий выбор консультационных офлайн центров, осуществляющих психологическую помощь приемным семьям и потенциальным приемным родителям, однако из-за недостаточной кадровой обеспеченности они просто не справляются с уровнем нагрузки и потоком клиентов, не могут оказать достойный уровень психологической помощи и поддержки нуждающимся. </a:t>
            </a:r>
            <a:endParaRPr/>
          </a:p>
          <a:p>
            <a:pPr indent="-3048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Из-за высокого уровня стигматизации люди, которые все же решаются обратиться за помощью из-за проблем с приемным ребенком/приемным родителем в итоге отказываются от этой идеи в силу страха быть осужденными обществом.</a:t>
            </a:r>
            <a:endParaRPr/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456818" y="2626031"/>
            <a:ext cx="7993200" cy="24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/>
              <a:t>Наш проект обладает уникальностью, так как на данный момент на рынке нет онлайн платформ осуществляющих психологическую помощь и поддержку членам приемных семей. За счет работы в узком профиле, повышается качество оказания помощи клиентам, являющимся членами семьи с приемными детьми</a:t>
            </a:r>
            <a:endParaRPr/>
          </a:p>
          <a:p>
            <a:pPr indent="-3048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 сервис обладает преимуществом, так как обеспечивает приватность клиента и таким образом обходит сложившуюся в обществе стигматизацию проблем подобного рода</a:t>
            </a:r>
            <a:endParaRPr/>
          </a:p>
          <a:p>
            <a:pPr indent="-3175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/>
              <a:t>Штат психологов в онлайн режиме комфортным для клиента образом (текстовый или видеоформате) проводит психологические консультации и помогает клиенту разрешить волнующий его вопрос. Собранные на платформе статьи помогают пользователям самостоятельно изучить собственную проблему и попытаться в ней разобраться, решить ее. Штаб юристов проводит юридические консультации по клиентским вопросам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30"/>
          <p:cNvSpPr txBox="1"/>
          <p:nvPr/>
        </p:nvSpPr>
        <p:spPr>
          <a:xfrm>
            <a:off x="894322" y="1787375"/>
            <a:ext cx="7052100" cy="28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команда </a:t>
            </a: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онлайн-сервиса по оказанию психологической помощи приемным семьям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приемным родителям/опекунам, приемным детям и тем, кто-только планирует стать частью приемной семьи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ситуациях безысходности, столкновения с психологическими трудностями внутри семьи и вне ее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проблемы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адаптации, нормализации психологического климата, вопросов воспитания и понимания друг друга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психодиагностического  и юридического консультирования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 итоге гармоничные отношения внутри семьи и внутри социума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3" name="Google Shape;193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5" name="Google Shape;195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 txBox="1"/>
          <p:nvPr>
            <p:ph idx="1" type="body"/>
          </p:nvPr>
        </p:nvSpPr>
        <p:spPr>
          <a:xfrm>
            <a:off x="488952" y="3178406"/>
            <a:ext cx="7993200" cy="12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B2C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200 приемных семей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1000 рублей - это 200000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 1000000 рублей</a:t>
            </a:r>
            <a:endParaRPr/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2"/>
          <p:cNvSpPr txBox="1"/>
          <p:nvPr/>
        </p:nvSpPr>
        <p:spPr>
          <a:xfrm>
            <a:off x="456826" y="1978000"/>
            <a:ext cx="80574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Сервисы “Ясно”, “PsyChat”, “Мета”, “Zigmund.Onlin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e”, “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B17.ru”, “DocDoc”, а также офлайн платформы оказания психологической помощи семьям с приемными детьми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Преимуществом перечисленных онлайн сервисов является широкий выбор многопрофильных специалистов и высокий уровень доверия аудитории, преимуществом офлайн сервисов является доступность и непосредственный живой контакт с клиентами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Недостатком онлайн сервисов является отсутствие узкопрофильх высококвалифицированных специалистов, недостатками офлайн сервисов- кадровая недостаточность, высокий уровень загруженности и неспособность уделять достаточное количество времени для решения клиентских вопросов, также недостатком является отсутствие приватности, что мотивирует потенциальных клиентов лишний раз не обращаться за помощью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Специалисты нашего сервиса- это эксперты специализирующиеся на семейной психологии и семейном праве, что гарантирует оказание качественной помощи, помимо этого, приватность сервиса будет стимулировать клиентов обращаться к нам, а не в социальные службы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33"/>
          <p:cNvSpPr txBox="1"/>
          <p:nvPr>
            <p:ph idx="1" type="body"/>
          </p:nvPr>
        </p:nvSpPr>
        <p:spPr>
          <a:xfrm>
            <a:off x="456818" y="2922131"/>
            <a:ext cx="7993200" cy="20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онлайн-платформу для предоставления психологической помощи приемным семьям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Первичная консультация будет бесплатной, а повторные 2000 рублей.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консультации с психологами и юристами.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 модель- B2C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ежемесячной подписке на методические материалы </a:t>
            </a:r>
            <a:r>
              <a:rPr lang="ru"/>
              <a:t>(статьи, вебинары по темам воспитания, участие в тренинговых группах)</a:t>
            </a:r>
            <a:endParaRPr/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4"/>
          <p:cNvSpPr txBox="1"/>
          <p:nvPr>
            <p:ph idx="1" type="body"/>
          </p:nvPr>
        </p:nvSpPr>
        <p:spPr>
          <a:xfrm>
            <a:off x="456818" y="2340281"/>
            <a:ext cx="7993200" cy="11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Проведены исследования 30 приемных семей Самарской области на предмет внутрисемейных отношений, частоты и причины возникновения конфликтов, определен уровень нервно-психического напряжения в них. Также был проведен конкурентный анализ.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{4F495854-E390-488A-B1AE-2DC91040B5F9}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Николаева Мария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Вакантно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Зотова Ангелина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</a:t>
            </a:r>
            <a:r>
              <a:rPr lang="ru" sz="2800">
                <a:solidFill>
                  <a:schemeClr val="dk1"/>
                </a:solidFill>
              </a:rPr>
              <a:t>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5" name="Google Shape;255;p36"/>
          <p:cNvSpPr txBox="1"/>
          <p:nvPr>
            <p:ph idx="1" type="body"/>
          </p:nvPr>
        </p:nvSpPr>
        <p:spPr>
          <a:xfrm>
            <a:off x="456825" y="1433725"/>
            <a:ext cx="7973700" cy="12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</a:t>
            </a:r>
            <a:r>
              <a:rPr lang="ru" sz="1600">
                <a:solidFill>
                  <a:srgbClr val="132C40"/>
                </a:solidFill>
              </a:rPr>
              <a:t>ланы развития, основные </a:t>
            </a:r>
            <a:r>
              <a:rPr lang="ru" sz="1600">
                <a:solidFill>
                  <a:srgbClr val="132C40"/>
                </a:solidFill>
              </a:rPr>
              <a:t>укрупненные</a:t>
            </a:r>
            <a:r>
              <a:rPr lang="ru" sz="1600">
                <a:solidFill>
                  <a:srgbClr val="132C40"/>
                </a:solidFill>
              </a:rPr>
              <a:t> задачи</a:t>
            </a:r>
            <a:endParaRPr sz="16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Развитие дизайна и наполнения платформы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Поиск штаба психологов и юристов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Разработка рекламной стратегии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Привлечение первых клиентов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6" name="Google Shape;25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9" name="Google Shape;25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4" name="Google Shape;264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{4F495854-E390-488A-B1AE-2DC91040B5F9}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разработка сайта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10.09-05.10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Зотова Ангелина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поиск семей, готовых сотрудничать с платформой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06.10-31.10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Николаева Мария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5" name="Google Shape;265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ближайшие 2-4  недели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1" name="Google Shape;271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Телеграмм: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@ghrelin0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Вконтакте: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@mchemro0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Номер для связи в Вотсап: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+79881471506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74" name="Google Shape;274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5" name="Google Shape;27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0" name="Google Shape;28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2523" y="2088573"/>
            <a:ext cx="2351936" cy="2329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