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Merriweather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926479257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926479257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92c38c92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92c38c92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2c38c92a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2c38c92a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926479257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926479257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91f0e7af3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91f0e7af3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91f0e7af37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91f0e7af37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1f0e7af37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91f0e7af37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1f0e7af37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91f0e7af37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1f0e7af37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1f0e7af37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1f0e7af37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1f0e7af37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1f0e7af37_3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91f0e7af37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1f0e7af37_3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1f0e7af37_3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1f0e7af37_3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91f0e7af37_3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1f0e7af37_3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1f0e7af37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Активная облачная университетская среда Мой Университет+</a:t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5951400" y="3784650"/>
            <a:ext cx="28809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Презентацию подготовили:</a:t>
            </a:r>
            <a:br>
              <a:rPr lang="ru">
                <a:solidFill>
                  <a:schemeClr val="lt1"/>
                </a:solidFill>
              </a:rPr>
            </a:br>
            <a:r>
              <a:rPr lang="ru">
                <a:solidFill>
                  <a:schemeClr val="lt1"/>
                </a:solidFill>
              </a:rPr>
              <a:t>Черкасов Артем ПС-41, </a:t>
            </a:r>
            <a:br>
              <a:rPr lang="ru">
                <a:solidFill>
                  <a:schemeClr val="lt1"/>
                </a:solidFill>
              </a:rPr>
            </a:br>
            <a:r>
              <a:rPr lang="ru">
                <a:solidFill>
                  <a:schemeClr val="lt1"/>
                </a:solidFill>
              </a:rPr>
              <a:t>Осокин Кирилл ПС-42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Потребности для создания приложения: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Недостаток коммуникации между студентами, преподавателями и администрацией.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Сложность поиска нужной информации и ресурсов в университете.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Затраты времени и сил на выполнение административных задач.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Недостаточное вовлечение студентов в образовательный процесс и внеучебные активности.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Проблемы с организацией и проведением мероприятий.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11725" y="500925"/>
            <a:ext cx="3706500" cy="14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20"/>
              <a:t>Сравнение схожих приложений:</a:t>
            </a:r>
            <a:endParaRPr sz="2820"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60300" t="0"/>
          <a:stretch/>
        </p:blipFill>
        <p:spPr>
          <a:xfrm>
            <a:off x="5784125" y="320525"/>
            <a:ext cx="3026949" cy="2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0" l="60300" r="0" t="0"/>
          <a:stretch/>
        </p:blipFill>
        <p:spPr>
          <a:xfrm>
            <a:off x="3640426" y="2127650"/>
            <a:ext cx="3026949" cy="26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25" y="500925"/>
            <a:ext cx="3706500" cy="14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20"/>
              <a:t>Сравнение схожих приложений:</a:t>
            </a:r>
            <a:endParaRPr sz="282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4675" y="1338850"/>
            <a:ext cx="4166400" cy="245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 приложения: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Предоставить студентам, преподавателям и сотрудникам университета доступ к необходимым информационным ресурсам и инструментам для эффективного выполнения своих задач, общения и совместной работы в облачной среде.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Профиль пользователя: 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Возможность </a:t>
            </a:r>
            <a:r>
              <a:rPr lang="ru"/>
              <a:t>просмотра личной информации, контактных данных, настройка уведомлений.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Профиль студента: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стипендий, на которые претендует студент,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достижений студента,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Успеваемость студента.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Профиль преподавателя: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курсов, которые ведет преподаватель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Информация о совещаниях для преподавателей ВУЗа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Образовательный портал</a:t>
            </a:r>
            <a:r>
              <a:rPr lang="ru"/>
              <a:t>: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Список курсов, на которые можно зайти и просмотреть подробную информацию о курсе, заданиях, сроках сдачи и преподавателях курса.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Функционал студента: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курсов к которым прикреплен студент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Прикрепление </a:t>
            </a:r>
            <a:r>
              <a:rPr lang="ru"/>
              <a:t>выполненных</a:t>
            </a:r>
            <a:r>
              <a:rPr lang="ru"/>
              <a:t> заданий к курсу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Функционал преподавателя: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Создание новых курсов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и редактирование существующих курсов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Добавление студентов к курсам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выполненных работ студентов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048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Страница с расписанием занятий и мероприятий ВУЗа</a:t>
            </a:r>
            <a:r>
              <a:rPr lang="ru"/>
              <a:t>:</a:t>
            </a:r>
            <a:endParaRPr/>
          </a:p>
          <a:p>
            <a:pPr indent="-311150" lvl="0" marL="457200" marR="304800" rtl="0" algn="l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Информация о занятиях: расписание пар, время начала и окончания, место проведения, преподаватель,</a:t>
            </a:r>
            <a:endParaRPr/>
          </a:p>
          <a:p>
            <a:pPr indent="-311150" lvl="0" marL="457200" marR="3048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Информация об экзаменах и контрольных: дата, время и место проведения, предмет, уровень (промежуточный или итоговый),</a:t>
            </a:r>
            <a:endParaRPr/>
          </a:p>
          <a:p>
            <a:pPr indent="-311150" lvl="0" marL="457200" marR="3048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Информация о мероприятиях и конференциях: название, дата, время, место проведения, организатор,</a:t>
            </a:r>
            <a:endParaRPr/>
          </a:p>
          <a:p>
            <a:pPr indent="-311150" lvl="0" marL="457200" marR="3048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Информация о встречах клубов: название клуба, дата, время, место встречи.</a:t>
            </a:r>
            <a:br>
              <a:rPr lang="ru"/>
            </a:br>
            <a:endParaRPr/>
          </a:p>
          <a:p>
            <a:pPr indent="0" lvl="0" marL="0" marR="304800" rtl="0" algn="l">
              <a:lnSpc>
                <a:spcPct val="10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Расписание: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Мероприятия: 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Интерактивный редактируемый</a:t>
            </a:r>
            <a:r>
              <a:rPr lang="ru"/>
              <a:t> с</a:t>
            </a:r>
            <a:r>
              <a:rPr lang="ru"/>
              <a:t>писок предстоящих мероприятий в вузе</a:t>
            </a:r>
            <a:r>
              <a:rPr lang="ru"/>
              <a:t>,</a:t>
            </a:r>
            <a:r>
              <a:rPr lang="ru"/>
              <a:t> таких как конференции, семинары, культурные и спортивные события.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Фильтр по типу мероприятия, дате проведения, локации и т. д.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добавления мероприятий в избранное или календарь.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Подробная информация о каждом мероприятии (описание, дата проведения, контакты организаторов и т. д.).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оставлять отзывы о мероприятиях.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Уведомления о предстоящих мероприятиях.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делиться информацией о мероприятиях с друзьями и коллегами.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238" y="1569176"/>
            <a:ext cx="2551874" cy="266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Форумы и чаты: </a:t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Создание тем на студенческих форумах и участие в обсуждениях, а также общение в чатах с однокурсниками и преподавателями: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Функция цитирования и редактирования своих сообщений.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присоединения к уже существующим чатам и форумам или создания своих.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Уведомления о новых сообщениях и ответах в чатах и форумах.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Опция отключения уведомлений для определенных чатов или форумов.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</a:t>
            </a:r>
            <a:r>
              <a:rPr lang="ru"/>
              <a:t>иблиотека университета: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Просмотр каталога доступных книг и учебных материалов.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бронирования книг на определенный срок.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Поиск по каталогу с фильтрацией по автору, названию, году издания и другим параметрам.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Истори</a:t>
            </a:r>
            <a:r>
              <a:rPr lang="ru"/>
              <a:t>я</a:t>
            </a:r>
            <a:r>
              <a:rPr lang="ru"/>
              <a:t> выдачи книг и бронирования.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оставлять отзывы о книгах и материалах.</a:t>
            </a:r>
            <a:endParaRPr/>
          </a:p>
          <a:p>
            <a:pPr indent="-3111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Раздел с информацией о библиотеке </a:t>
            </a:r>
            <a:r>
              <a:rPr lang="ru"/>
              <a:t>(контакты, график работы, правила пользования).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</a:t>
            </a:r>
            <a:r>
              <a:rPr lang="ru"/>
              <a:t>кампуса</a:t>
            </a:r>
            <a:r>
              <a:rPr lang="ru"/>
              <a:t>: </a:t>
            </a:r>
            <a:endParaRPr/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Информация о кампусе: адрес, контактная информация, часы работы.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Интерактивная карта кампуса с возможностью масштабирования и просмотра деталей.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Поиск на карте по ключевым словам или категориям (например, учебные корпуса, общежития, столовые, спортивные объекты).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Информация об объектах на карте: название, описание, фотографии.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Возможность проложить маршрут от текущего местоположения до выбранного объекта на карте.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Интеграция с расписанием занятий для отображения текущей активности студентов на карте кампуса.</a:t>
            </a:r>
            <a:endParaRPr sz="1302"/>
          </a:p>
          <a:p>
            <a:pPr indent="-31130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3"/>
              <a:buChar char="●"/>
            </a:pPr>
            <a:r>
              <a:rPr lang="ru" sz="1302"/>
              <a:t>Информация о предстоящих ремонтах и изменениях в инфраструктуре кампуса.</a:t>
            </a:r>
            <a:endParaRPr sz="1302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Карты кампусов в других учебных заведениях: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7023950" y="4018563"/>
            <a:ext cx="1933500" cy="3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University of Liverpool</a:t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 rotWithShape="1">
          <a:blip r:embed="rId3">
            <a:alphaModFix/>
          </a:blip>
          <a:srcRect b="0" l="19697" r="59856" t="0"/>
          <a:stretch/>
        </p:blipFill>
        <p:spPr>
          <a:xfrm>
            <a:off x="4377575" y="735838"/>
            <a:ext cx="1869651" cy="32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 rotWithShape="1">
          <a:blip r:embed="rId4">
            <a:alphaModFix/>
          </a:blip>
          <a:srcRect b="0" l="19782" r="59771" t="0"/>
          <a:stretch/>
        </p:blipFill>
        <p:spPr>
          <a:xfrm>
            <a:off x="7055875" y="735838"/>
            <a:ext cx="1869651" cy="32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4345650" y="4018563"/>
            <a:ext cx="1933500" cy="3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College of St. Scholastica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Преимущества: </a:t>
            </a:r>
            <a:endParaRPr/>
          </a:p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А</a:t>
            </a:r>
            <a:r>
              <a:rPr lang="ru"/>
              <a:t>даптивное расписание: Приложение автоматически обновляет расписание занятий, учитывая все возможные изменения в расписании и заменах.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Чат-группы: Возможность создавать групповые чаты для обсуждения проектов, заданий, событий и т.д.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Отслеживание успеваемости: Приложение позволяет отслеживать прогресс изучения предметов и контролировать успеваемость студента.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Карта кампуса: Интерактивная карта университета со всеми необходимыми объектами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/>
              <a:t>Возможность бронировать книги в библиотеке: Приложение упрощает процесс получения бронирования книг в библиотеке.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Обратная связь:</a:t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О</a:t>
            </a:r>
            <a:r>
              <a:rPr lang="ru"/>
              <a:t>тправка отзывов и предложений по улучшению работы приложения. Создание тех. поддержки по решению проблем с приложением.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