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_rels/presentation.xml.rels" ContentType="application/vnd.openxmlformats-package.relationships+xml"/>
  <Override PartName="/ppt/media/image13.png" ContentType="image/png"/>
  <Override PartName="/ppt/media/image12.png" ContentType="image/png"/>
  <Override PartName="/ppt/media/image10.png" ContentType="image/png"/>
  <Override PartName="/ppt/media/image9.png" ContentType="image/png"/>
  <Override PartName="/ppt/media/image8.png" ContentType="image/png"/>
  <Override PartName="/ppt/media/image7.png" ContentType="image/png"/>
  <Override PartName="/ppt/media/image2.png" ContentType="image/png"/>
  <Override PartName="/ppt/media/image1.png" ContentType="image/png"/>
  <Override PartName="/ppt/media/image11.png" ContentType="image/png"/>
  <Override PartName="/ppt/media/image3.jpeg" ContentType="image/jpeg"/>
  <Override PartName="/ppt/media/image4.png" ContentType="image/png"/>
  <Override PartName="/ppt/media/image5.png" ContentType="image/png"/>
  <Override PartName="/ppt/media/image6.png" ContentType="image/png"/>
  <Override PartName="/ppt/slideMasters/_rels/slideMaster1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slideMaster3.xml" ContentType="application/vnd.openxmlformats-officedocument.presentationml.slideMaster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presentation.xml" ContentType="application/vnd.openxmlformats-officedocument.presentationml.presentation.main+xml"/>
  <Override PartName="/ppt/theme/theme3.xml" ContentType="application/vnd.openxmlformats-officedocument.theme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_rels/slideLayout36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6.xml.rels" ContentType="application/vnd.openxmlformats-package.relationships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_rels/slide12.xml.rels" ContentType="application/vnd.openxmlformats-package.relationships+xml"/>
  <Override PartName="/ppt/slides/_rels/slide11.xml.rels" ContentType="application/vnd.openxmlformats-package.relationships+xml"/>
  <Override PartName="/ppt/slides/_rels/slide10.xml.rels" ContentType="application/vnd.openxmlformats-package.relationships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2.xml.rels" ContentType="application/vnd.openxmlformats-package.relationships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slide12.xml" ContentType="application/vnd.openxmlformats-officedocument.presentationml.slide+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</p:sldIdLst>
  <p:sldSz cx="9144000" cy="5143500"/>
  <p:notesSz cx="6858000" cy="91440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6840" y="2340360"/>
            <a:ext cx="7992720" cy="31662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6840" y="2340360"/>
            <a:ext cx="7992720" cy="3166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6840" y="2340360"/>
            <a:ext cx="3900240" cy="3166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552560" y="2340360"/>
            <a:ext cx="3900240" cy="3166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456840" y="1157760"/>
            <a:ext cx="4655520" cy="48304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6840" y="2340360"/>
            <a:ext cx="3900240" cy="151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552560" y="2340360"/>
            <a:ext cx="3900240" cy="3166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56840" y="3994560"/>
            <a:ext cx="3900240" cy="151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6840" y="2340360"/>
            <a:ext cx="3900240" cy="3166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552560" y="2340360"/>
            <a:ext cx="3900240" cy="151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552560" y="3994560"/>
            <a:ext cx="3900240" cy="151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6840" y="2340360"/>
            <a:ext cx="3900240" cy="151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552560" y="2340360"/>
            <a:ext cx="3900240" cy="151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6840" y="3994560"/>
            <a:ext cx="7992720" cy="151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6840" y="2340360"/>
            <a:ext cx="7992720" cy="151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6840" y="3994560"/>
            <a:ext cx="7992720" cy="151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6840" y="2340360"/>
            <a:ext cx="3900240" cy="151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52560" y="2340360"/>
            <a:ext cx="3900240" cy="151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56840" y="3994560"/>
            <a:ext cx="3900240" cy="151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552560" y="3994560"/>
            <a:ext cx="3900240" cy="151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6840" y="2340360"/>
            <a:ext cx="2573280" cy="151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159000" y="2340360"/>
            <a:ext cx="2573280" cy="151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5861520" y="2340360"/>
            <a:ext cx="2573280" cy="151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56840" y="3994560"/>
            <a:ext cx="2573280" cy="151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159000" y="3994560"/>
            <a:ext cx="2573280" cy="151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5861520" y="3994560"/>
            <a:ext cx="2573280" cy="151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456840" y="2340360"/>
            <a:ext cx="7992720" cy="31662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456840" y="2340360"/>
            <a:ext cx="7992720" cy="3166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456840" y="2340360"/>
            <a:ext cx="3900240" cy="3166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4552560" y="2340360"/>
            <a:ext cx="3900240" cy="3166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456840" y="1157760"/>
            <a:ext cx="4655520" cy="48304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456840" y="2340360"/>
            <a:ext cx="3900240" cy="151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4552560" y="2340360"/>
            <a:ext cx="3900240" cy="3166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456840" y="3994560"/>
            <a:ext cx="3900240" cy="151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456840" y="2340360"/>
            <a:ext cx="3900240" cy="3166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4552560" y="2340360"/>
            <a:ext cx="3900240" cy="151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4552560" y="3994560"/>
            <a:ext cx="3900240" cy="151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456840" y="2340360"/>
            <a:ext cx="3900240" cy="151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4552560" y="2340360"/>
            <a:ext cx="3900240" cy="151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456840" y="3994560"/>
            <a:ext cx="7992720" cy="151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456840" y="2340360"/>
            <a:ext cx="7992720" cy="151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456840" y="3994560"/>
            <a:ext cx="7992720" cy="151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6840" y="2340360"/>
            <a:ext cx="3900240" cy="151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52560" y="2340360"/>
            <a:ext cx="3900240" cy="151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456840" y="3994560"/>
            <a:ext cx="3900240" cy="151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4552560" y="3994560"/>
            <a:ext cx="3900240" cy="151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456840" y="2340360"/>
            <a:ext cx="2573280" cy="151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3159000" y="2340360"/>
            <a:ext cx="2573280" cy="151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5861520" y="2340360"/>
            <a:ext cx="2573280" cy="151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456840" y="3994560"/>
            <a:ext cx="2573280" cy="151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 type="body"/>
          </p:nvPr>
        </p:nvSpPr>
        <p:spPr>
          <a:xfrm>
            <a:off x="3159000" y="3994560"/>
            <a:ext cx="2573280" cy="151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 type="body"/>
          </p:nvPr>
        </p:nvSpPr>
        <p:spPr>
          <a:xfrm>
            <a:off x="5861520" y="3994560"/>
            <a:ext cx="2573280" cy="151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subTitle"/>
          </p:nvPr>
        </p:nvSpPr>
        <p:spPr>
          <a:xfrm>
            <a:off x="456840" y="2340360"/>
            <a:ext cx="7992720" cy="31662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 type="body"/>
          </p:nvPr>
        </p:nvSpPr>
        <p:spPr>
          <a:xfrm>
            <a:off x="456840" y="2340360"/>
            <a:ext cx="7992720" cy="3166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456840" y="2340360"/>
            <a:ext cx="3900240" cy="3166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 type="body"/>
          </p:nvPr>
        </p:nvSpPr>
        <p:spPr>
          <a:xfrm>
            <a:off x="4552560" y="2340360"/>
            <a:ext cx="3900240" cy="3166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subTitle"/>
          </p:nvPr>
        </p:nvSpPr>
        <p:spPr>
          <a:xfrm>
            <a:off x="456840" y="1157760"/>
            <a:ext cx="4655520" cy="48304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6840" y="2340360"/>
            <a:ext cx="3900240" cy="151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552560" y="2340360"/>
            <a:ext cx="3900240" cy="3166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PlaceHolder 4"/>
          <p:cNvSpPr>
            <a:spLocks noGrp="1"/>
          </p:cNvSpPr>
          <p:nvPr>
            <p:ph type="body"/>
          </p:nvPr>
        </p:nvSpPr>
        <p:spPr>
          <a:xfrm>
            <a:off x="456840" y="3994560"/>
            <a:ext cx="3900240" cy="151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456840" y="2340360"/>
            <a:ext cx="3900240" cy="3166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 type="body"/>
          </p:nvPr>
        </p:nvSpPr>
        <p:spPr>
          <a:xfrm>
            <a:off x="4552560" y="2340360"/>
            <a:ext cx="3900240" cy="151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PlaceHolder 4"/>
          <p:cNvSpPr>
            <a:spLocks noGrp="1"/>
          </p:cNvSpPr>
          <p:nvPr>
            <p:ph type="body"/>
          </p:nvPr>
        </p:nvSpPr>
        <p:spPr>
          <a:xfrm>
            <a:off x="4552560" y="3994560"/>
            <a:ext cx="3900240" cy="151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 type="body"/>
          </p:nvPr>
        </p:nvSpPr>
        <p:spPr>
          <a:xfrm>
            <a:off x="456840" y="2340360"/>
            <a:ext cx="3900240" cy="151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PlaceHolder 3"/>
          <p:cNvSpPr>
            <a:spLocks noGrp="1"/>
          </p:cNvSpPr>
          <p:nvPr>
            <p:ph type="body"/>
          </p:nvPr>
        </p:nvSpPr>
        <p:spPr>
          <a:xfrm>
            <a:off x="4552560" y="2340360"/>
            <a:ext cx="3900240" cy="151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PlaceHolder 4"/>
          <p:cNvSpPr>
            <a:spLocks noGrp="1"/>
          </p:cNvSpPr>
          <p:nvPr>
            <p:ph type="body"/>
          </p:nvPr>
        </p:nvSpPr>
        <p:spPr>
          <a:xfrm>
            <a:off x="456840" y="3994560"/>
            <a:ext cx="7992720" cy="151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 type="body"/>
          </p:nvPr>
        </p:nvSpPr>
        <p:spPr>
          <a:xfrm>
            <a:off x="456840" y="2340360"/>
            <a:ext cx="7992720" cy="151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PlaceHolder 3"/>
          <p:cNvSpPr>
            <a:spLocks noGrp="1"/>
          </p:cNvSpPr>
          <p:nvPr>
            <p:ph type="body"/>
          </p:nvPr>
        </p:nvSpPr>
        <p:spPr>
          <a:xfrm>
            <a:off x="456840" y="3994560"/>
            <a:ext cx="7992720" cy="151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body"/>
          </p:nvPr>
        </p:nvSpPr>
        <p:spPr>
          <a:xfrm>
            <a:off x="456840" y="2340360"/>
            <a:ext cx="3900240" cy="151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 type="body"/>
          </p:nvPr>
        </p:nvSpPr>
        <p:spPr>
          <a:xfrm>
            <a:off x="4552560" y="2340360"/>
            <a:ext cx="3900240" cy="151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PlaceHolder 4"/>
          <p:cNvSpPr>
            <a:spLocks noGrp="1"/>
          </p:cNvSpPr>
          <p:nvPr>
            <p:ph type="body"/>
          </p:nvPr>
        </p:nvSpPr>
        <p:spPr>
          <a:xfrm>
            <a:off x="456840" y="3994560"/>
            <a:ext cx="3900240" cy="151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PlaceHolder 5"/>
          <p:cNvSpPr>
            <a:spLocks noGrp="1"/>
          </p:cNvSpPr>
          <p:nvPr>
            <p:ph type="body"/>
          </p:nvPr>
        </p:nvSpPr>
        <p:spPr>
          <a:xfrm>
            <a:off x="4552560" y="3994560"/>
            <a:ext cx="3900240" cy="151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6840" y="2340360"/>
            <a:ext cx="2573280" cy="151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3159000" y="2340360"/>
            <a:ext cx="2573280" cy="151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5861520" y="2340360"/>
            <a:ext cx="2573280" cy="151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56840" y="3994560"/>
            <a:ext cx="2573280" cy="151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6"/>
          <p:cNvSpPr>
            <a:spLocks noGrp="1"/>
          </p:cNvSpPr>
          <p:nvPr>
            <p:ph type="body"/>
          </p:nvPr>
        </p:nvSpPr>
        <p:spPr>
          <a:xfrm>
            <a:off x="3159000" y="3994560"/>
            <a:ext cx="2573280" cy="151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7"/>
          <p:cNvSpPr>
            <a:spLocks noGrp="1"/>
          </p:cNvSpPr>
          <p:nvPr>
            <p:ph type="body"/>
          </p:nvPr>
        </p:nvSpPr>
        <p:spPr>
          <a:xfrm>
            <a:off x="5861520" y="3994560"/>
            <a:ext cx="2573280" cy="1510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456840" y="1157760"/>
            <a:ext cx="4655520" cy="1041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ru-RU" sz="1400" spc="-1" strike="noStrike">
                <a:solidFill>
                  <a:srgbClr val="000000"/>
                </a:solidFill>
                <a:latin typeface="Arial"/>
              </a:rPr>
              <a:t>Для правки текста заглавия </a:t>
            </a:r>
            <a:r>
              <a:rPr b="0" lang="ru-RU" sz="1400" spc="-1" strike="noStrike">
                <a:solidFill>
                  <a:srgbClr val="000000"/>
                </a:solidFill>
                <a:latin typeface="Arial"/>
              </a:rPr>
              <a:t>щёлкните мышью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456840" y="2340360"/>
            <a:ext cx="7992720" cy="3166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400" spc="-1" strike="noStrike">
                <a:solidFill>
                  <a:srgbClr val="000000"/>
                </a:solidFill>
                <a:latin typeface="Arial"/>
              </a:rPr>
              <a:t>Для правки структуры щёлкните </a:t>
            </a:r>
            <a:r>
              <a:rPr b="0" lang="ru-RU" sz="1400" spc="-1" strike="noStrike">
                <a:solidFill>
                  <a:srgbClr val="000000"/>
                </a:solidFill>
                <a:latin typeface="Arial"/>
              </a:rPr>
              <a:t>мышью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4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4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400" spc="-1" strike="noStrike">
                <a:solidFill>
                  <a:srgbClr val="000000"/>
                </a:solidFill>
                <a:latin typeface="Arial"/>
              </a:rPr>
              <a:t>Четвёртый уровень </a:t>
            </a:r>
            <a:r>
              <a:rPr b="0" lang="ru-RU" sz="1400" spc="-1" strike="noStrike">
                <a:solidFill>
                  <a:srgbClr val="000000"/>
                </a:solidFill>
                <a:latin typeface="Arial"/>
              </a:rPr>
              <a:t>структуры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Пятый </a:t>
            </a: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уровень </a:t>
            </a: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Шестой </a:t>
            </a: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уровень </a:t>
            </a: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структур</a:t>
            </a: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Седь</a:t>
            </a: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мой </a:t>
            </a: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уров</a:t>
            </a: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ень </a:t>
            </a: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стру</a:t>
            </a: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ктур</a:t>
            </a: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6840" y="1257840"/>
            <a:ext cx="4655520" cy="8413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ru-RU" sz="14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456840" y="2340360"/>
            <a:ext cx="7992720" cy="2062080"/>
          </a:xfrm>
          <a:prstGeom prst="rect">
            <a:avLst/>
          </a:prstGeom>
        </p:spPr>
        <p:txBody>
          <a:bodyPr lIns="0" rIns="0" tIns="0" bIns="0">
            <a:normAutofit fontScale="97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4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4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4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4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432360" y="444960"/>
            <a:ext cx="7975800" cy="1041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ru-RU" sz="14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432360" y="1152360"/>
            <a:ext cx="8399520" cy="3166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4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4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4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4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jpe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image" Target="../media/image8.png"/><Relationship Id="rId3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7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04;p1" descr=""/>
          <p:cNvPicPr/>
          <p:nvPr/>
        </p:nvPicPr>
        <p:blipFill>
          <a:blip r:embed="rId1"/>
          <a:stretch/>
        </p:blipFill>
        <p:spPr>
          <a:xfrm>
            <a:off x="1371600" y="4394160"/>
            <a:ext cx="511920" cy="379800"/>
          </a:xfrm>
          <a:prstGeom prst="rect">
            <a:avLst/>
          </a:prstGeom>
          <a:ln>
            <a:noFill/>
          </a:ln>
        </p:spPr>
      </p:pic>
      <p:pic>
        <p:nvPicPr>
          <p:cNvPr id="115" name="Google Shape;105;p1" descr=""/>
          <p:cNvPicPr/>
          <p:nvPr/>
        </p:nvPicPr>
        <p:blipFill>
          <a:blip r:embed="rId2"/>
          <a:stretch/>
        </p:blipFill>
        <p:spPr>
          <a:xfrm>
            <a:off x="456840" y="4395600"/>
            <a:ext cx="750240" cy="371160"/>
          </a:xfrm>
          <a:prstGeom prst="rect">
            <a:avLst/>
          </a:prstGeom>
          <a:ln>
            <a:noFill/>
          </a:ln>
        </p:spPr>
      </p:pic>
      <p:sp>
        <p:nvSpPr>
          <p:cNvPr id="116" name="TextShape 1"/>
          <p:cNvSpPr txBox="1"/>
          <p:nvPr/>
        </p:nvSpPr>
        <p:spPr>
          <a:xfrm>
            <a:off x="456840" y="1067760"/>
            <a:ext cx="4655520" cy="1041840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>
            <a:spAutoFit/>
          </a:bodyPr>
          <a:p>
            <a:pPr>
              <a:lnSpc>
                <a:spcPct val="100000"/>
              </a:lnSpc>
            </a:pPr>
            <a:r>
              <a:rPr b="0" lang="ru-RU" sz="3100" spc="-1" strike="noStrike">
                <a:solidFill>
                  <a:srgbClr val="8f00ff"/>
                </a:solidFill>
                <a:latin typeface="Raleway SemiBold"/>
                <a:ea typeface="Raleway SemiBold"/>
              </a:rPr>
              <a:t>BeautyHelp</a:t>
            </a:r>
            <a:endParaRPr b="0" lang="ru-RU" sz="3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TextShape 2"/>
          <p:cNvSpPr txBox="1"/>
          <p:nvPr/>
        </p:nvSpPr>
        <p:spPr>
          <a:xfrm>
            <a:off x="456840" y="2340360"/>
            <a:ext cx="3825000" cy="3075840"/>
          </a:xfrm>
          <a:prstGeom prst="rect">
            <a:avLst/>
          </a:prstGeom>
          <a:noFill/>
          <a:ln>
            <a:noFill/>
          </a:ln>
        </p:spPr>
        <p:txBody>
          <a:bodyPr tIns="91440" bIns="91440">
            <a:spAutoFit/>
          </a:bodyPr>
          <a:p>
            <a:pPr>
              <a:lnSpc>
                <a:spcPct val="115000"/>
              </a:lnSpc>
              <a:spcAft>
                <a:spcPts val="1199"/>
              </a:spcAft>
            </a:pPr>
            <a:r>
              <a:rPr b="0" lang="ru-RU" sz="1200" spc="-1" strike="noStrike">
                <a:solidFill>
                  <a:srgbClr val="000000"/>
                </a:solidFill>
                <a:latin typeface="Raleway"/>
                <a:ea typeface="Raleway"/>
              </a:rPr>
              <a:t>Твой личный визажист</a:t>
            </a:r>
            <a:endParaRPr b="0" lang="ru-RU" sz="1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18" name="Google Shape;108;p1" descr=""/>
          <p:cNvPicPr/>
          <p:nvPr/>
        </p:nvPicPr>
        <p:blipFill>
          <a:blip r:embed="rId3"/>
          <a:srcRect l="48525" t="0" r="0" b="0"/>
          <a:stretch/>
        </p:blipFill>
        <p:spPr>
          <a:xfrm>
            <a:off x="5224680" y="669600"/>
            <a:ext cx="2832480" cy="4473720"/>
          </a:xfrm>
          <a:prstGeom prst="rect">
            <a:avLst/>
          </a:prstGeom>
          <a:ln>
            <a:noFill/>
          </a:ln>
        </p:spPr>
      </p:pic>
      <p:sp>
        <p:nvSpPr>
          <p:cNvPr id="119" name="CustomShape 3"/>
          <p:cNvSpPr/>
          <p:nvPr/>
        </p:nvSpPr>
        <p:spPr>
          <a:xfrm>
            <a:off x="5224680" y="0"/>
            <a:ext cx="2832120" cy="109836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20" name="CustomShape 4"/>
          <p:cNvSpPr/>
          <p:nvPr/>
        </p:nvSpPr>
        <p:spPr>
          <a:xfrm>
            <a:off x="8057520" y="1098360"/>
            <a:ext cx="1086120" cy="237852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21" name="CustomShape 5"/>
          <p:cNvSpPr/>
          <p:nvPr/>
        </p:nvSpPr>
        <p:spPr>
          <a:xfrm flipH="1" rot="10800000">
            <a:off x="9142560" y="5143680"/>
            <a:ext cx="1086120" cy="167328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22" name="CustomShape 6"/>
          <p:cNvSpPr/>
          <p:nvPr/>
        </p:nvSpPr>
        <p:spPr>
          <a:xfrm>
            <a:off x="8057520" y="0"/>
            <a:ext cx="1086120" cy="109836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23" name="Google Shape;113;p1" descr=""/>
          <p:cNvPicPr/>
          <p:nvPr/>
        </p:nvPicPr>
        <p:blipFill>
          <a:blip r:embed="rId4"/>
          <a:stretch/>
        </p:blipFill>
        <p:spPr>
          <a:xfrm>
            <a:off x="6829200" y="363960"/>
            <a:ext cx="1086120" cy="370440"/>
          </a:xfrm>
          <a:prstGeom prst="rect">
            <a:avLst/>
          </a:prstGeom>
          <a:ln>
            <a:noFill/>
          </a:ln>
        </p:spPr>
      </p:pic>
      <p:pic>
        <p:nvPicPr>
          <p:cNvPr id="124" name="Google Shape;114;p1" descr=""/>
          <p:cNvPicPr/>
          <p:nvPr/>
        </p:nvPicPr>
        <p:blipFill>
          <a:blip r:embed="rId5"/>
          <a:stretch/>
        </p:blipFill>
        <p:spPr>
          <a:xfrm>
            <a:off x="8222400" y="252360"/>
            <a:ext cx="756360" cy="593280"/>
          </a:xfrm>
          <a:prstGeom prst="rect">
            <a:avLst/>
          </a:prstGeom>
          <a:ln>
            <a:noFill/>
          </a:ln>
        </p:spPr>
      </p:pic>
      <p:sp>
        <p:nvSpPr>
          <p:cNvPr id="125" name="CustomShape 7"/>
          <p:cNvSpPr/>
          <p:nvPr/>
        </p:nvSpPr>
        <p:spPr>
          <a:xfrm>
            <a:off x="-5040" y="4773960"/>
            <a:ext cx="406440" cy="3798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26" name="CustomShape 8"/>
          <p:cNvSpPr/>
          <p:nvPr/>
        </p:nvSpPr>
        <p:spPr>
          <a:xfrm>
            <a:off x="-5040" y="4889160"/>
            <a:ext cx="406440" cy="149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</a:pPr>
            <a:fld id="{6098A6C7-6F73-4596-91CC-B131B0C69F56}" type="slidenum">
              <a:rPr b="0" lang="ru-RU" sz="1000" spc="-1" strike="noStrike">
                <a:solidFill>
                  <a:srgbClr val="ffffff"/>
                </a:solidFill>
                <a:latin typeface="Arial"/>
                <a:ea typeface="Arial"/>
              </a:rPr>
              <a:t>1</a:t>
            </a:fld>
            <a:endParaRPr b="0" lang="ru-RU" sz="1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27" name="Google Shape;117;p1" descr=""/>
          <p:cNvPicPr/>
          <p:nvPr/>
        </p:nvPicPr>
        <p:blipFill>
          <a:blip r:embed="rId6"/>
          <a:stretch/>
        </p:blipFill>
        <p:spPr>
          <a:xfrm>
            <a:off x="5331600" y="304200"/>
            <a:ext cx="1355040" cy="5414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CustomShape 1"/>
          <p:cNvSpPr/>
          <p:nvPr/>
        </p:nvSpPr>
        <p:spPr>
          <a:xfrm>
            <a:off x="7440120" y="312480"/>
            <a:ext cx="184320" cy="307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29" name="TextShape 2"/>
          <p:cNvSpPr txBox="1"/>
          <p:nvPr/>
        </p:nvSpPr>
        <p:spPr>
          <a:xfrm>
            <a:off x="456840" y="1883160"/>
            <a:ext cx="6239160" cy="2148840"/>
          </a:xfrm>
          <a:prstGeom prst="rect">
            <a:avLst/>
          </a:prstGeom>
          <a:noFill/>
          <a:ln>
            <a:noFill/>
          </a:ln>
        </p:spPr>
        <p:txBody>
          <a:bodyPr tIns="91440" bIns="91440">
            <a:normAutofit/>
          </a:bodyPr>
          <a:p>
            <a:pPr>
              <a:lnSpc>
                <a:spcPct val="115000"/>
              </a:lnSpc>
              <a:spcAft>
                <a:spcPts val="1199"/>
              </a:spcAft>
            </a:pPr>
            <a:r>
              <a:rPr b="0" lang="ru-RU" sz="1800" spc="-1" strike="noStrike">
                <a:solidFill>
                  <a:srgbClr val="595959"/>
                </a:solidFill>
                <a:latin typeface="Arial"/>
                <a:ea typeface="Arial"/>
              </a:rPr>
              <a:t>Многие вступают в индустрию красоты в первый раз, таким образом наш проект поможет неопытным людям быстрее сориентироваться в выборе косметических продуктов, техник и способах их применения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CustomShape 3"/>
          <p:cNvSpPr/>
          <p:nvPr/>
        </p:nvSpPr>
        <p:spPr>
          <a:xfrm>
            <a:off x="7229160" y="0"/>
            <a:ext cx="1913760" cy="36936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31" name="CustomShape 4"/>
          <p:cNvSpPr/>
          <p:nvPr/>
        </p:nvSpPr>
        <p:spPr>
          <a:xfrm>
            <a:off x="7494480" y="3461400"/>
            <a:ext cx="1648080" cy="169344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32" name="CustomShape 5"/>
          <p:cNvSpPr/>
          <p:nvPr/>
        </p:nvSpPr>
        <p:spPr>
          <a:xfrm>
            <a:off x="7494480" y="321840"/>
            <a:ext cx="1648080" cy="15696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33" name="CustomShape 6"/>
          <p:cNvSpPr/>
          <p:nvPr/>
        </p:nvSpPr>
        <p:spPr>
          <a:xfrm>
            <a:off x="7494480" y="1891800"/>
            <a:ext cx="1648080" cy="15696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34" name="Google Shape;128;p2" descr=""/>
          <p:cNvPicPr/>
          <p:nvPr/>
        </p:nvPicPr>
        <p:blipFill>
          <a:blip r:embed="rId1"/>
          <a:stretch/>
        </p:blipFill>
        <p:spPr>
          <a:xfrm>
            <a:off x="7884360" y="3916800"/>
            <a:ext cx="869040" cy="869040"/>
          </a:xfrm>
          <a:prstGeom prst="rect">
            <a:avLst/>
          </a:prstGeom>
          <a:ln>
            <a:noFill/>
          </a:ln>
        </p:spPr>
      </p:pic>
      <p:pic>
        <p:nvPicPr>
          <p:cNvPr id="135" name="Google Shape;129;p2" descr=""/>
          <p:cNvPicPr/>
          <p:nvPr/>
        </p:nvPicPr>
        <p:blipFill>
          <a:blip r:embed="rId2"/>
          <a:stretch/>
        </p:blipFill>
        <p:spPr>
          <a:xfrm>
            <a:off x="7884360" y="672120"/>
            <a:ext cx="869040" cy="869040"/>
          </a:xfrm>
          <a:prstGeom prst="rect">
            <a:avLst/>
          </a:prstGeom>
          <a:ln>
            <a:noFill/>
          </a:ln>
        </p:spPr>
      </p:pic>
      <p:sp>
        <p:nvSpPr>
          <p:cNvPr id="136" name="CustomShape 7"/>
          <p:cNvSpPr/>
          <p:nvPr/>
        </p:nvSpPr>
        <p:spPr>
          <a:xfrm>
            <a:off x="7229160" y="309960"/>
            <a:ext cx="265320" cy="4833360"/>
          </a:xfrm>
          <a:prstGeom prst="rect">
            <a:avLst/>
          </a:prstGeom>
          <a:solidFill>
            <a:srgbClr val="4285f4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37" name="CustomShape 8"/>
          <p:cNvSpPr/>
          <p:nvPr/>
        </p:nvSpPr>
        <p:spPr>
          <a:xfrm>
            <a:off x="532800" y="915120"/>
            <a:ext cx="6207840" cy="612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77760" rIns="77760" tIns="77760" bIns="77760">
            <a:spAutoFit/>
          </a:bodyPr>
          <a:p>
            <a:pPr>
              <a:lnSpc>
                <a:spcPct val="100000"/>
              </a:lnSpc>
            </a:pPr>
            <a:r>
              <a:rPr b="0" lang="ru-RU" sz="3000" spc="-1" strike="noStrike">
                <a:solidFill>
                  <a:srgbClr val="8f00ff"/>
                </a:solidFill>
                <a:latin typeface="Raleway SemiBold"/>
                <a:ea typeface="Raleway SemiBold"/>
              </a:rPr>
              <a:t>АКТУАЛЬНОСТЬ ПРОЕКТА</a:t>
            </a:r>
            <a:endParaRPr b="0" lang="ru-RU" sz="300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38" name="Group 9"/>
          <p:cNvGrpSpPr/>
          <p:nvPr/>
        </p:nvGrpSpPr>
        <p:grpSpPr>
          <a:xfrm>
            <a:off x="0" y="681840"/>
            <a:ext cx="4727880" cy="96840"/>
            <a:chOff x="0" y="681840"/>
            <a:chExt cx="4727880" cy="96840"/>
          </a:xfrm>
        </p:grpSpPr>
        <p:sp>
          <p:nvSpPr>
            <p:cNvPr id="139" name="CustomShape 10"/>
            <p:cNvSpPr/>
            <p:nvPr/>
          </p:nvSpPr>
          <p:spPr>
            <a:xfrm>
              <a:off x="0" y="681840"/>
              <a:ext cx="2331360" cy="9684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0" name="CustomShape 11"/>
            <p:cNvSpPr/>
            <p:nvPr/>
          </p:nvSpPr>
          <p:spPr>
            <a:xfrm>
              <a:off x="606240" y="681840"/>
              <a:ext cx="2331360" cy="9684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1" name="CustomShape 12"/>
            <p:cNvSpPr/>
            <p:nvPr/>
          </p:nvSpPr>
          <p:spPr>
            <a:xfrm>
              <a:off x="1212480" y="681840"/>
              <a:ext cx="2331360" cy="9684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2" name="CustomShape 13"/>
            <p:cNvSpPr/>
            <p:nvPr/>
          </p:nvSpPr>
          <p:spPr>
            <a:xfrm>
              <a:off x="1790280" y="681840"/>
              <a:ext cx="2331360" cy="9684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3" name="CustomShape 14"/>
            <p:cNvSpPr/>
            <p:nvPr/>
          </p:nvSpPr>
          <p:spPr>
            <a:xfrm>
              <a:off x="2396520" y="681840"/>
              <a:ext cx="2331360" cy="9684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" dur="indefinite" restart="never" nodeType="tmRoot">
          <p:childTnLst>
            <p:seq>
              <p:cTn id="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TextShape 1"/>
          <p:cNvSpPr txBox="1"/>
          <p:nvPr/>
        </p:nvSpPr>
        <p:spPr>
          <a:xfrm>
            <a:off x="456840" y="1543680"/>
            <a:ext cx="4655520" cy="975600"/>
          </a:xfrm>
          <a:prstGeom prst="rect">
            <a:avLst/>
          </a:prstGeom>
          <a:noFill/>
          <a:ln>
            <a:noFill/>
          </a:ln>
        </p:spPr>
        <p:txBody>
          <a:bodyPr lIns="58320" rIns="58320" tIns="58320" bIns="58320">
            <a:spAutoFit/>
          </a:bodyPr>
          <a:p>
            <a:pPr>
              <a:lnSpc>
                <a:spcPct val="100000"/>
              </a:lnSpc>
            </a:pPr>
            <a:r>
              <a:rPr b="0" lang="ru-RU" sz="3000" spc="-1" strike="noStrike">
                <a:solidFill>
                  <a:srgbClr val="8f00ff"/>
                </a:solidFill>
                <a:latin typeface="Raleway SemiBold"/>
                <a:ea typeface="Raleway SemiBold"/>
              </a:rPr>
              <a:t>ЦЕЛЕВАЯ АУДИТОРИЯ</a:t>
            </a:r>
            <a:endParaRPr b="0" lang="ru-RU" sz="3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TextShape 2"/>
          <p:cNvSpPr txBox="1"/>
          <p:nvPr/>
        </p:nvSpPr>
        <p:spPr>
          <a:xfrm>
            <a:off x="456840" y="2448000"/>
            <a:ext cx="7751160" cy="2240280"/>
          </a:xfrm>
          <a:prstGeom prst="rect">
            <a:avLst/>
          </a:prstGeom>
          <a:noFill/>
          <a:ln>
            <a:noFill/>
          </a:ln>
        </p:spPr>
        <p:txBody>
          <a:bodyPr lIns="58320" rIns="58320" tIns="58320" bIns="58320">
            <a:noAutofit/>
          </a:bodyPr>
          <a:p>
            <a:pPr>
              <a:lnSpc>
                <a:spcPct val="115000"/>
              </a:lnSpc>
            </a:pPr>
            <a:r>
              <a:rPr b="0" lang="ru-RU" sz="1200" spc="-1" strike="noStrike">
                <a:solidFill>
                  <a:srgbClr val="132c40"/>
                </a:solidFill>
                <a:latin typeface="Raleway"/>
                <a:ea typeface="Raleway"/>
              </a:rPr>
              <a:t>Основным потребителем нашей услуги являются женщины и мужчины, интересующиеся бьюти-сферой на любительском или профессиональном уровне</a:t>
            </a:r>
            <a:endParaRPr b="0" lang="ru-RU" sz="1200" spc="-1" strike="noStrike">
              <a:solidFill>
                <a:srgbClr val="000000"/>
              </a:solidFill>
              <a:latin typeface="Arial"/>
            </a:endParaRPr>
          </a:p>
          <a:p>
            <a:pPr marL="101520">
              <a:lnSpc>
                <a:spcPct val="115000"/>
              </a:lnSpc>
            </a:pPr>
            <a:endParaRPr b="0" lang="ru-RU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CustomShape 3"/>
          <p:cNvSpPr/>
          <p:nvPr/>
        </p:nvSpPr>
        <p:spPr>
          <a:xfrm>
            <a:off x="-5040" y="4773960"/>
            <a:ext cx="406440" cy="3798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47" name="CustomShape 4"/>
          <p:cNvSpPr/>
          <p:nvPr/>
        </p:nvSpPr>
        <p:spPr>
          <a:xfrm>
            <a:off x="-5040" y="4889160"/>
            <a:ext cx="406440" cy="149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</a:pPr>
            <a:fld id="{5C0EB1AC-0259-4781-A577-EF2E143F3FCC}" type="slidenum">
              <a:rPr b="0" lang="ru-RU" sz="1000" spc="-1" strike="noStrike">
                <a:solidFill>
                  <a:srgbClr val="ffffff"/>
                </a:solidFill>
                <a:latin typeface="Arial"/>
                <a:ea typeface="Arial"/>
              </a:rPr>
              <a:t>2</a:t>
            </a:fld>
            <a:endParaRPr b="0" lang="ru-RU" sz="1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CustomShape 5"/>
          <p:cNvSpPr/>
          <p:nvPr/>
        </p:nvSpPr>
        <p:spPr>
          <a:xfrm>
            <a:off x="456840" y="582480"/>
            <a:ext cx="687600" cy="687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49" name="CustomShape 6"/>
          <p:cNvSpPr/>
          <p:nvPr/>
        </p:nvSpPr>
        <p:spPr>
          <a:xfrm>
            <a:off x="8788320" y="0"/>
            <a:ext cx="354600" cy="208836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50" name="CustomShape 7"/>
          <p:cNvSpPr/>
          <p:nvPr/>
        </p:nvSpPr>
        <p:spPr>
          <a:xfrm>
            <a:off x="8788320" y="4333320"/>
            <a:ext cx="354600" cy="82152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51" name="CustomShape 8"/>
          <p:cNvSpPr/>
          <p:nvPr/>
        </p:nvSpPr>
        <p:spPr>
          <a:xfrm>
            <a:off x="8788320" y="2088720"/>
            <a:ext cx="354600" cy="11592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52" name="CustomShape 9"/>
          <p:cNvSpPr/>
          <p:nvPr/>
        </p:nvSpPr>
        <p:spPr>
          <a:xfrm>
            <a:off x="8788320" y="3248280"/>
            <a:ext cx="354600" cy="108468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53" name="Google Shape;152;p3" descr=""/>
          <p:cNvPicPr/>
          <p:nvPr/>
        </p:nvPicPr>
        <p:blipFill>
          <a:blip r:embed="rId1"/>
          <a:stretch/>
        </p:blipFill>
        <p:spPr>
          <a:xfrm>
            <a:off x="530640" y="656280"/>
            <a:ext cx="539640" cy="5396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5" dur="indefinite" restart="never" nodeType="tmRoot">
          <p:childTnLst>
            <p:seq>
              <p:cTn id="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TextShape 1"/>
          <p:cNvSpPr txBox="1"/>
          <p:nvPr/>
        </p:nvSpPr>
        <p:spPr>
          <a:xfrm>
            <a:off x="456840" y="1486440"/>
            <a:ext cx="4655520" cy="975600"/>
          </a:xfrm>
          <a:prstGeom prst="rect">
            <a:avLst/>
          </a:prstGeom>
          <a:noFill/>
          <a:ln>
            <a:noFill/>
          </a:ln>
        </p:spPr>
        <p:txBody>
          <a:bodyPr lIns="58320" rIns="58320" tIns="58320" bIns="58320">
            <a:spAutoFit/>
          </a:bodyPr>
          <a:p>
            <a:pPr>
              <a:lnSpc>
                <a:spcPct val="100000"/>
              </a:lnSpc>
            </a:pPr>
            <a:r>
              <a:rPr b="0" lang="ru-RU" sz="3000" spc="-1" strike="noStrike">
                <a:solidFill>
                  <a:srgbClr val="8f00ff"/>
                </a:solidFill>
                <a:latin typeface="Raleway SemiBold"/>
                <a:ea typeface="Raleway SemiBold"/>
              </a:rPr>
              <a:t>ПРОБЛЕМА</a:t>
            </a:r>
            <a:endParaRPr b="0" lang="ru-RU" sz="3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TextShape 2"/>
          <p:cNvSpPr txBox="1"/>
          <p:nvPr/>
        </p:nvSpPr>
        <p:spPr>
          <a:xfrm>
            <a:off x="456840" y="2568960"/>
            <a:ext cx="6567840" cy="3009600"/>
          </a:xfrm>
          <a:prstGeom prst="rect">
            <a:avLst/>
          </a:prstGeom>
          <a:noFill/>
          <a:ln>
            <a:noFill/>
          </a:ln>
        </p:spPr>
        <p:txBody>
          <a:bodyPr lIns="58320" rIns="58320" tIns="58320" bIns="58320">
            <a:spAutoFit/>
          </a:bodyPr>
          <a:p>
            <a:pPr>
              <a:lnSpc>
                <a:spcPct val="115000"/>
              </a:lnSpc>
            </a:pPr>
            <a:r>
              <a:rPr b="0" lang="ru-RU" sz="1200" spc="-1" strike="noStrike">
                <a:solidFill>
                  <a:srgbClr val="132c40"/>
                </a:solidFill>
                <a:latin typeface="Raleway"/>
                <a:ea typeface="Raleway"/>
              </a:rPr>
              <a:t>Желание внешне выглядеть хорошо. Даже базовых знаний о косметике и особенностях своей кожи, строения лица недостаточно для подбора правильного из множества вариантов на рынке.</a:t>
            </a:r>
            <a:endParaRPr b="0" lang="ru-RU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CustomShape 3"/>
          <p:cNvSpPr/>
          <p:nvPr/>
        </p:nvSpPr>
        <p:spPr>
          <a:xfrm>
            <a:off x="-5040" y="4773960"/>
            <a:ext cx="406440" cy="379800"/>
          </a:xfrm>
          <a:prstGeom prst="rect">
            <a:avLst/>
          </a:prstGeom>
          <a:solidFill>
            <a:srgbClr val="dbe6fd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57" name="CustomShape 4"/>
          <p:cNvSpPr/>
          <p:nvPr/>
        </p:nvSpPr>
        <p:spPr>
          <a:xfrm>
            <a:off x="-5040" y="4889160"/>
            <a:ext cx="406440" cy="149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</a:pPr>
            <a:fld id="{816998D0-EA3C-4E3E-A637-1A8467E37895}" type="slidenum">
              <a:rPr b="0" lang="ru-RU" sz="1000" spc="-1" strike="noStrike">
                <a:solidFill>
                  <a:srgbClr val="ffffff"/>
                </a:solidFill>
                <a:latin typeface="Arial"/>
                <a:ea typeface="Arial"/>
              </a:rPr>
              <a:t>2</a:t>
            </a:fld>
            <a:endParaRPr b="0" lang="ru-RU" sz="1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CustomShape 5"/>
          <p:cNvSpPr/>
          <p:nvPr/>
        </p:nvSpPr>
        <p:spPr>
          <a:xfrm>
            <a:off x="456840" y="582480"/>
            <a:ext cx="687600" cy="6876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59" name="CustomShape 6"/>
          <p:cNvSpPr/>
          <p:nvPr/>
        </p:nvSpPr>
        <p:spPr>
          <a:xfrm>
            <a:off x="8788320" y="0"/>
            <a:ext cx="354600" cy="208836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60" name="CustomShape 7"/>
          <p:cNvSpPr/>
          <p:nvPr/>
        </p:nvSpPr>
        <p:spPr>
          <a:xfrm>
            <a:off x="8788320" y="4333320"/>
            <a:ext cx="354600" cy="82152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61" name="CustomShape 8"/>
          <p:cNvSpPr/>
          <p:nvPr/>
        </p:nvSpPr>
        <p:spPr>
          <a:xfrm>
            <a:off x="8788320" y="2088720"/>
            <a:ext cx="354600" cy="11592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62" name="CustomShape 9"/>
          <p:cNvSpPr/>
          <p:nvPr/>
        </p:nvSpPr>
        <p:spPr>
          <a:xfrm>
            <a:off x="8788320" y="3248280"/>
            <a:ext cx="354600" cy="108468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63" name="Google Shape;166;p4" descr=""/>
          <p:cNvPicPr/>
          <p:nvPr/>
        </p:nvPicPr>
        <p:blipFill>
          <a:blip r:embed="rId1"/>
          <a:stretch/>
        </p:blipFill>
        <p:spPr>
          <a:xfrm>
            <a:off x="530640" y="656280"/>
            <a:ext cx="539640" cy="5396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7" dur="indefinite" restart="never" nodeType="tmRoot">
          <p:childTnLst>
            <p:seq>
              <p:cTn id="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TextShape 1"/>
          <p:cNvSpPr txBox="1"/>
          <p:nvPr/>
        </p:nvSpPr>
        <p:spPr>
          <a:xfrm>
            <a:off x="456840" y="1543680"/>
            <a:ext cx="4655520" cy="975600"/>
          </a:xfrm>
          <a:prstGeom prst="rect">
            <a:avLst/>
          </a:prstGeom>
          <a:noFill/>
          <a:ln>
            <a:noFill/>
          </a:ln>
        </p:spPr>
        <p:txBody>
          <a:bodyPr lIns="58320" rIns="58320" tIns="58320" bIns="58320">
            <a:spAutoFit/>
          </a:bodyPr>
          <a:p>
            <a:pPr>
              <a:lnSpc>
                <a:spcPct val="100000"/>
              </a:lnSpc>
            </a:pPr>
            <a:r>
              <a:rPr b="0" lang="ru-RU" sz="3000" spc="-1" strike="noStrike">
                <a:solidFill>
                  <a:srgbClr val="8f00ff"/>
                </a:solidFill>
                <a:latin typeface="Raleway SemiBold"/>
                <a:ea typeface="Raleway SemiBold"/>
              </a:rPr>
              <a:t>РЕШЕНИЕ</a:t>
            </a:r>
            <a:endParaRPr b="0" lang="ru-RU" sz="3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TextShape 2"/>
          <p:cNvSpPr txBox="1"/>
          <p:nvPr/>
        </p:nvSpPr>
        <p:spPr>
          <a:xfrm>
            <a:off x="456840" y="2626200"/>
            <a:ext cx="7992720" cy="3009600"/>
          </a:xfrm>
          <a:prstGeom prst="rect">
            <a:avLst/>
          </a:prstGeom>
          <a:noFill/>
          <a:ln>
            <a:noFill/>
          </a:ln>
        </p:spPr>
        <p:txBody>
          <a:bodyPr lIns="58320" rIns="58320" tIns="58320" bIns="58320">
            <a:spAutoFit/>
          </a:bodyPr>
          <a:p>
            <a:pPr marL="406440" indent="-266400">
              <a:lnSpc>
                <a:spcPct val="115000"/>
              </a:lnSpc>
              <a:buClr>
                <a:srgbClr val="8f00ff"/>
              </a:buClr>
              <a:buFont typeface="Raleway"/>
              <a:buChar char="●"/>
            </a:pPr>
            <a:r>
              <a:rPr b="0" lang="ru-RU" sz="1200" spc="-1" strike="noStrike">
                <a:solidFill>
                  <a:srgbClr val="132c40"/>
                </a:solidFill>
                <a:latin typeface="Raleway"/>
                <a:ea typeface="Raleway"/>
              </a:rPr>
              <a:t>BeautyHelp - это совершенно новая технология подбора косметических продуктов </a:t>
            </a:r>
            <a:endParaRPr b="0" lang="ru-RU" sz="1200" spc="-1" strike="noStrike">
              <a:solidFill>
                <a:srgbClr val="000000"/>
              </a:solidFill>
              <a:latin typeface="Arial"/>
            </a:endParaRPr>
          </a:p>
          <a:p>
            <a:pPr marL="406440" indent="-266400">
              <a:lnSpc>
                <a:spcPct val="115000"/>
              </a:lnSpc>
              <a:buClr>
                <a:srgbClr val="132c40"/>
              </a:buClr>
              <a:buFont typeface="Raleway"/>
              <a:buChar char="●"/>
            </a:pPr>
            <a:r>
              <a:rPr b="0" lang="ru-RU" sz="1200" spc="-1" strike="noStrike">
                <a:solidFill>
                  <a:srgbClr val="132c40"/>
                </a:solidFill>
                <a:latin typeface="Raleway"/>
                <a:ea typeface="Raleway"/>
              </a:rPr>
              <a:t>Нашими основными техническими параметрами являются: искусственный интеллект, биометрия, база хранения информации о косметических продуктах, макеты-маски </a:t>
            </a:r>
            <a:endParaRPr b="0" lang="ru-RU" sz="1200" spc="-1" strike="noStrike">
              <a:solidFill>
                <a:srgbClr val="000000"/>
              </a:solidFill>
              <a:latin typeface="Arial"/>
            </a:endParaRPr>
          </a:p>
          <a:p>
            <a:pPr marL="406440" indent="-266400">
              <a:lnSpc>
                <a:spcPct val="115000"/>
              </a:lnSpc>
              <a:buClr>
                <a:srgbClr val="8f00ff"/>
              </a:buClr>
              <a:buFont typeface="Raleway"/>
              <a:buChar char="●"/>
            </a:pPr>
            <a:r>
              <a:rPr b="0" lang="ru-RU" sz="1200" spc="-1" strike="noStrike">
                <a:solidFill>
                  <a:srgbClr val="132c40"/>
                </a:solidFill>
                <a:latin typeface="Raleway"/>
                <a:ea typeface="Raleway"/>
              </a:rPr>
              <a:t>BH - это единственное в своем роде приложение, которое способно подобрать подходящие продукты.</a:t>
            </a:r>
            <a:endParaRPr b="0" lang="ru-RU" sz="1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15000"/>
              </a:lnSpc>
            </a:pPr>
            <a:endParaRPr b="0" lang="ru-RU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CustomShape 3"/>
          <p:cNvSpPr/>
          <p:nvPr/>
        </p:nvSpPr>
        <p:spPr>
          <a:xfrm>
            <a:off x="-5040" y="4773960"/>
            <a:ext cx="406440" cy="3798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67" name="CustomShape 4"/>
          <p:cNvSpPr/>
          <p:nvPr/>
        </p:nvSpPr>
        <p:spPr>
          <a:xfrm>
            <a:off x="-5040" y="4889160"/>
            <a:ext cx="406440" cy="149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</a:pPr>
            <a:fld id="{AC10938C-54DA-4522-B495-2F290C31CC94}" type="slidenum">
              <a:rPr b="0" lang="ru-RU" sz="1000" spc="-1" strike="noStrike">
                <a:solidFill>
                  <a:srgbClr val="ffffff"/>
                </a:solidFill>
                <a:latin typeface="Arial"/>
                <a:ea typeface="Arial"/>
              </a:rPr>
              <a:t>2</a:t>
            </a:fld>
            <a:endParaRPr b="0" lang="ru-RU" sz="1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CustomShape 5"/>
          <p:cNvSpPr/>
          <p:nvPr/>
        </p:nvSpPr>
        <p:spPr>
          <a:xfrm>
            <a:off x="456840" y="582480"/>
            <a:ext cx="687600" cy="687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69" name="CustomShape 6"/>
          <p:cNvSpPr/>
          <p:nvPr/>
        </p:nvSpPr>
        <p:spPr>
          <a:xfrm>
            <a:off x="8788320" y="0"/>
            <a:ext cx="354600" cy="208836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70" name="CustomShape 7"/>
          <p:cNvSpPr/>
          <p:nvPr/>
        </p:nvSpPr>
        <p:spPr>
          <a:xfrm>
            <a:off x="8788320" y="4333320"/>
            <a:ext cx="354600" cy="82152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71" name="CustomShape 8"/>
          <p:cNvSpPr/>
          <p:nvPr/>
        </p:nvSpPr>
        <p:spPr>
          <a:xfrm>
            <a:off x="8788320" y="2088720"/>
            <a:ext cx="354600" cy="11592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72" name="CustomShape 9"/>
          <p:cNvSpPr/>
          <p:nvPr/>
        </p:nvSpPr>
        <p:spPr>
          <a:xfrm>
            <a:off x="8788320" y="3248280"/>
            <a:ext cx="354600" cy="108468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73" name="Google Shape;180;p5" descr=""/>
          <p:cNvPicPr/>
          <p:nvPr/>
        </p:nvPicPr>
        <p:blipFill>
          <a:blip r:embed="rId1"/>
          <a:stretch/>
        </p:blipFill>
        <p:spPr>
          <a:xfrm>
            <a:off x="530640" y="656280"/>
            <a:ext cx="539640" cy="5396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9" dur="indefinite" restart="never" nodeType="tmRoot">
          <p:childTnLst>
            <p:seq>
              <p:cTn id="1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TextShape 1"/>
          <p:cNvSpPr txBox="1"/>
          <p:nvPr/>
        </p:nvSpPr>
        <p:spPr>
          <a:xfrm>
            <a:off x="432360" y="444960"/>
            <a:ext cx="7975800" cy="1030680"/>
          </a:xfrm>
          <a:prstGeom prst="rect">
            <a:avLst/>
          </a:prstGeom>
          <a:noFill/>
          <a:ln>
            <a:noFill/>
          </a:ln>
        </p:spPr>
        <p:txBody>
          <a:bodyPr lIns="58320" rIns="58320" tIns="58320" bIns="58320">
            <a:spAutoFit/>
          </a:bodyPr>
          <a:p>
            <a:pPr>
              <a:lnSpc>
                <a:spcPct val="100000"/>
              </a:lnSpc>
            </a:pPr>
            <a:r>
              <a:rPr b="0" lang="ru-RU" sz="3000" spc="-1" strike="noStrike">
                <a:solidFill>
                  <a:srgbClr val="8f00ff"/>
                </a:solidFill>
                <a:latin typeface="Raleway SemiBold"/>
                <a:ea typeface="Raleway SemiBold"/>
              </a:rPr>
              <a:t>ЦЕННОСТЬ, ЦЕННОСТНОЕ ПРЕДЛОЖЕНИЕ</a:t>
            </a:r>
            <a:endParaRPr b="0" lang="ru-RU" sz="3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CustomShape 2"/>
          <p:cNvSpPr/>
          <p:nvPr/>
        </p:nvSpPr>
        <p:spPr>
          <a:xfrm rot="21580800">
            <a:off x="469800" y="2228040"/>
            <a:ext cx="7872480" cy="1021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spAutoFit/>
          </a:bodyPr>
          <a:p>
            <a:pPr>
              <a:lnSpc>
                <a:spcPct val="115000"/>
              </a:lnSpc>
            </a:pPr>
            <a:r>
              <a:rPr b="0" lang="ru-RU" sz="1200" spc="-1" strike="noStrike">
                <a:solidFill>
                  <a:srgbClr val="fd493d"/>
                </a:solidFill>
                <a:latin typeface="Raleway SemiBold"/>
                <a:ea typeface="Raleway SemiBold"/>
              </a:rPr>
              <a:t>Мы, компания BeautyHelp - Твой личный визажист, </a:t>
            </a:r>
            <a:r>
              <a:rPr b="0" lang="ru-RU" sz="1200" spc="-1" strike="noStrike">
                <a:solidFill>
                  <a:srgbClr val="000000"/>
                </a:solidFill>
                <a:latin typeface="Raleway"/>
                <a:ea typeface="Raleway"/>
              </a:rPr>
              <a:t>п</a:t>
            </a:r>
            <a:r>
              <a:rPr b="0" lang="ru-RU" sz="1200" spc="-1" strike="noStrike">
                <a:solidFill>
                  <a:srgbClr val="fd493d"/>
                </a:solidFill>
                <a:latin typeface="Raleway SemiBold"/>
                <a:ea typeface="Raleway SemiBold"/>
              </a:rPr>
              <a:t>омогаем людям, которые желают разобраться в бьюти-сфере. В ситуации, когда человек испытывает трудность в выборе косметики, наше приложение помогает решать эту  проблему с помощью</a:t>
            </a:r>
            <a:r>
              <a:rPr b="0" lang="ru-RU" sz="1200" spc="-1" strike="noStrike">
                <a:solidFill>
                  <a:srgbClr val="000000"/>
                </a:solidFill>
                <a:latin typeface="Raleway"/>
                <a:ea typeface="Raleway"/>
              </a:rPr>
              <a:t> биометрии, ИИ и</a:t>
            </a:r>
            <a:r>
              <a:rPr b="0" lang="ru-RU" sz="1200" spc="-1" strike="noStrike">
                <a:solidFill>
                  <a:srgbClr val="fd493d"/>
                </a:solidFill>
                <a:latin typeface="Raleway SemiBold"/>
                <a:ea typeface="Raleway SemiBold"/>
              </a:rPr>
              <a:t> получать</a:t>
            </a:r>
            <a:r>
              <a:rPr b="0" lang="ru-RU" sz="1200" spc="-1" strike="noStrike">
                <a:solidFill>
                  <a:srgbClr val="000000"/>
                </a:solidFill>
                <a:latin typeface="Raleway"/>
                <a:ea typeface="Raleway"/>
              </a:rPr>
              <a:t> ценность в быстром выборе и подборе продукта</a:t>
            </a:r>
            <a:endParaRPr b="0" lang="ru-RU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CustomShape 3"/>
          <p:cNvSpPr/>
          <p:nvPr/>
        </p:nvSpPr>
        <p:spPr>
          <a:xfrm>
            <a:off x="-5040" y="4773960"/>
            <a:ext cx="406440" cy="379800"/>
          </a:xfrm>
          <a:prstGeom prst="rect">
            <a:avLst/>
          </a:prstGeom>
          <a:solidFill>
            <a:srgbClr val="dbe6fd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77" name="CustomShape 4"/>
          <p:cNvSpPr/>
          <p:nvPr/>
        </p:nvSpPr>
        <p:spPr>
          <a:xfrm>
            <a:off x="-5040" y="4889160"/>
            <a:ext cx="406440" cy="149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</a:pPr>
            <a:fld id="{5BE1E134-01F4-4C33-9A16-1CCB4FC5E934}" type="slidenum">
              <a:rPr b="0" lang="ru-RU" sz="1000" spc="-1" strike="noStrike">
                <a:solidFill>
                  <a:srgbClr val="ffffff"/>
                </a:solidFill>
                <a:latin typeface="Arial"/>
                <a:ea typeface="Arial"/>
              </a:rPr>
              <a:t>2</a:t>
            </a:fld>
            <a:endParaRPr b="0" lang="ru-RU" sz="1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1" dur="indefinite" restart="never" nodeType="tmRoot">
          <p:childTnLst>
            <p:seq>
              <p:cTn id="1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CustomShape 1"/>
          <p:cNvSpPr/>
          <p:nvPr/>
        </p:nvSpPr>
        <p:spPr>
          <a:xfrm>
            <a:off x="-5040" y="4773960"/>
            <a:ext cx="406440" cy="379800"/>
          </a:xfrm>
          <a:prstGeom prst="rect">
            <a:avLst/>
          </a:prstGeom>
          <a:solidFill>
            <a:srgbClr val="dbe6fd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79" name="CustomShape 2"/>
          <p:cNvSpPr/>
          <p:nvPr/>
        </p:nvSpPr>
        <p:spPr>
          <a:xfrm>
            <a:off x="-5040" y="4889160"/>
            <a:ext cx="406440" cy="149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</a:pPr>
            <a:fld id="{28F079D8-891A-4FB6-9B6B-8F3C15EC46D2}" type="slidenum">
              <a:rPr b="0" lang="ru-RU" sz="1000" spc="-1" strike="noStrike">
                <a:solidFill>
                  <a:srgbClr val="ffffff"/>
                </a:solidFill>
                <a:latin typeface="Arial"/>
                <a:ea typeface="Arial"/>
              </a:rPr>
              <a:t>2</a:t>
            </a:fld>
            <a:endParaRPr b="0" lang="ru-RU" sz="1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CustomShape 3"/>
          <p:cNvSpPr/>
          <p:nvPr/>
        </p:nvSpPr>
        <p:spPr>
          <a:xfrm>
            <a:off x="456840" y="1270080"/>
            <a:ext cx="1568160" cy="51012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81" name="CustomShape 4"/>
          <p:cNvSpPr/>
          <p:nvPr/>
        </p:nvSpPr>
        <p:spPr>
          <a:xfrm>
            <a:off x="488880" y="2340360"/>
            <a:ext cx="6936120" cy="1022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>
            <a:spAutoFit/>
          </a:bodyPr>
          <a:p>
            <a:pPr>
              <a:lnSpc>
                <a:spcPct val="115000"/>
              </a:lnSpc>
            </a:pPr>
            <a:r>
              <a:rPr b="0" lang="ru-RU" sz="1200" spc="-1" strike="noStrike">
                <a:solidFill>
                  <a:srgbClr val="8f00ff"/>
                </a:solidFill>
                <a:latin typeface="Raleway SemiBold"/>
                <a:ea typeface="Raleway SemiBold"/>
              </a:rPr>
              <a:t>Мы работаем на рынке B2С, В2В</a:t>
            </a:r>
            <a:endParaRPr b="0" lang="ru-RU" sz="1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15000"/>
              </a:lnSpc>
            </a:pPr>
            <a:r>
              <a:rPr b="0" lang="ru-RU" sz="1200" spc="-1" strike="noStrike">
                <a:solidFill>
                  <a:srgbClr val="8f00ff"/>
                </a:solidFill>
                <a:latin typeface="Raleway SemiBold"/>
                <a:ea typeface="Raleway SemiBold"/>
              </a:rPr>
              <a:t>Наша целевая аудитория - это 1000000 людей по РФ</a:t>
            </a:r>
            <a:br/>
            <a:r>
              <a:rPr b="0" lang="ru-RU" sz="1200" spc="-1" strike="noStrike">
                <a:solidFill>
                  <a:srgbClr val="8f00ff"/>
                </a:solidFill>
                <a:latin typeface="Raleway SemiBold"/>
                <a:ea typeface="Raleway SemiBold"/>
              </a:rPr>
              <a:t>Наше решение будет стоить 5.000.000.000 руб.</a:t>
            </a:r>
            <a:endParaRPr b="0" lang="ru-RU" sz="1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15000"/>
              </a:lnSpc>
            </a:pPr>
            <a:r>
              <a:rPr b="0" lang="ru-RU" sz="1200" spc="-1" strike="noStrike">
                <a:solidFill>
                  <a:srgbClr val="8f00ff"/>
                </a:solidFill>
                <a:latin typeface="Raleway SemiBold"/>
                <a:ea typeface="Raleway SemiBold"/>
              </a:rPr>
              <a:t>В первый год мы сможем заработать 2.000.000.000 руб.</a:t>
            </a:r>
            <a:endParaRPr b="0" lang="ru-RU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TextShape 5"/>
          <p:cNvSpPr txBox="1"/>
          <p:nvPr/>
        </p:nvSpPr>
        <p:spPr>
          <a:xfrm>
            <a:off x="456840" y="1257840"/>
            <a:ext cx="4655520" cy="975600"/>
          </a:xfrm>
          <a:prstGeom prst="rect">
            <a:avLst/>
          </a:prstGeom>
          <a:noFill/>
          <a:ln>
            <a:noFill/>
          </a:ln>
        </p:spPr>
        <p:txBody>
          <a:bodyPr lIns="58320" rIns="58320" tIns="58320" bIns="58320">
            <a:spAutoFit/>
          </a:bodyPr>
          <a:p>
            <a:pPr>
              <a:lnSpc>
                <a:spcPct val="100000"/>
              </a:lnSpc>
            </a:pPr>
            <a:r>
              <a:rPr b="0" lang="ru-RU" sz="3000" spc="-1" strike="noStrike">
                <a:solidFill>
                  <a:srgbClr val="ffffff"/>
                </a:solidFill>
                <a:latin typeface="Raleway SemiBold"/>
                <a:ea typeface="Raleway SemiBold"/>
              </a:rPr>
              <a:t>РЫНОК</a:t>
            </a:r>
            <a:endParaRPr b="0" lang="ru-RU" sz="3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CustomShape 6"/>
          <p:cNvSpPr/>
          <p:nvPr/>
        </p:nvSpPr>
        <p:spPr>
          <a:xfrm>
            <a:off x="8788320" y="0"/>
            <a:ext cx="354600" cy="208836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84" name="CustomShape 7"/>
          <p:cNvSpPr/>
          <p:nvPr/>
        </p:nvSpPr>
        <p:spPr>
          <a:xfrm>
            <a:off x="8788320" y="4333320"/>
            <a:ext cx="354600" cy="82152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85" name="CustomShape 8"/>
          <p:cNvSpPr/>
          <p:nvPr/>
        </p:nvSpPr>
        <p:spPr>
          <a:xfrm>
            <a:off x="8788320" y="2088720"/>
            <a:ext cx="354600" cy="11592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86" name="CustomShape 9"/>
          <p:cNvSpPr/>
          <p:nvPr/>
        </p:nvSpPr>
        <p:spPr>
          <a:xfrm>
            <a:off x="8788320" y="3248280"/>
            <a:ext cx="354600" cy="108468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3" dur="indefinite" restart="never" nodeType="tmRoot">
          <p:childTnLst>
            <p:seq>
              <p:cTn id="1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CustomShape 1"/>
          <p:cNvSpPr/>
          <p:nvPr/>
        </p:nvSpPr>
        <p:spPr>
          <a:xfrm>
            <a:off x="488880" y="2345400"/>
            <a:ext cx="6936120" cy="812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>
            <a:spAutoFit/>
          </a:bodyPr>
          <a:p>
            <a:pPr>
              <a:lnSpc>
                <a:spcPct val="115000"/>
              </a:lnSpc>
            </a:pPr>
            <a:r>
              <a:rPr b="0" lang="ru-RU" sz="1200" spc="-1" strike="noStrike">
                <a:solidFill>
                  <a:srgbClr val="8f00ff"/>
                </a:solidFill>
                <a:latin typeface="Raleway SemiBold"/>
                <a:ea typeface="Raleway SemiBold"/>
              </a:rPr>
              <a:t>БИЗНЕС-МОДЕЛЬ </a:t>
            </a:r>
            <a:r>
              <a:rPr b="0" lang="ru-RU" sz="1200" spc="-1" strike="noStrike">
                <a:solidFill>
                  <a:srgbClr val="132c40"/>
                </a:solidFill>
                <a:latin typeface="Raleway"/>
                <a:ea typeface="Raleway"/>
              </a:rPr>
              <a:t>– мы планируем зарабатывать за счет подписки на приложение, рекламы для людей, не оформивших подписку и расположения продуктов косметики крупных фирм и блогеров на платформе.</a:t>
            </a:r>
            <a:endParaRPr b="0" lang="ru-RU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CustomShape 2"/>
          <p:cNvSpPr/>
          <p:nvPr/>
        </p:nvSpPr>
        <p:spPr>
          <a:xfrm>
            <a:off x="-5040" y="4773960"/>
            <a:ext cx="406440" cy="3798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89" name="CustomShape 3"/>
          <p:cNvSpPr/>
          <p:nvPr/>
        </p:nvSpPr>
        <p:spPr>
          <a:xfrm>
            <a:off x="-5040" y="4889160"/>
            <a:ext cx="406440" cy="149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</a:pPr>
            <a:fld id="{D048B9FD-2F60-4FF8-ACF1-97EC63D674F2}" type="slidenum">
              <a:rPr b="0" lang="ru-RU" sz="1000" spc="-1" strike="noStrike">
                <a:solidFill>
                  <a:srgbClr val="ffffff"/>
                </a:solidFill>
                <a:latin typeface="Arial"/>
                <a:ea typeface="Arial"/>
              </a:rPr>
              <a:t>2</a:t>
            </a:fld>
            <a:endParaRPr b="0" lang="ru-RU" sz="1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CustomShape 4"/>
          <p:cNvSpPr/>
          <p:nvPr/>
        </p:nvSpPr>
        <p:spPr>
          <a:xfrm>
            <a:off x="456840" y="1270080"/>
            <a:ext cx="3954600" cy="59436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91" name="TextShape 5"/>
          <p:cNvSpPr txBox="1"/>
          <p:nvPr/>
        </p:nvSpPr>
        <p:spPr>
          <a:xfrm>
            <a:off x="456840" y="1060200"/>
            <a:ext cx="4603680" cy="1041840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>
            <a:spAutoFit/>
          </a:bodyPr>
          <a:p>
            <a:pPr>
              <a:lnSpc>
                <a:spcPct val="100000"/>
              </a:lnSpc>
            </a:pPr>
            <a:r>
              <a:rPr b="0" lang="ru-RU" sz="3000" spc="-1" strike="noStrike">
                <a:solidFill>
                  <a:srgbClr val="ffffff"/>
                </a:solidFill>
                <a:latin typeface="Raleway SemiBold"/>
                <a:ea typeface="Raleway SemiBold"/>
              </a:rPr>
              <a:t>БИЗНЕС-МОДЕЛЬ*</a:t>
            </a:r>
            <a:endParaRPr b="0" lang="ru-RU" sz="3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CustomShape 6"/>
          <p:cNvSpPr/>
          <p:nvPr/>
        </p:nvSpPr>
        <p:spPr>
          <a:xfrm>
            <a:off x="8788320" y="0"/>
            <a:ext cx="354600" cy="208836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93" name="CustomShape 7"/>
          <p:cNvSpPr/>
          <p:nvPr/>
        </p:nvSpPr>
        <p:spPr>
          <a:xfrm>
            <a:off x="8788320" y="4333320"/>
            <a:ext cx="354600" cy="82152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94" name="CustomShape 8"/>
          <p:cNvSpPr/>
          <p:nvPr/>
        </p:nvSpPr>
        <p:spPr>
          <a:xfrm>
            <a:off x="8788320" y="2088720"/>
            <a:ext cx="354600" cy="11592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95" name="CustomShape 9"/>
          <p:cNvSpPr/>
          <p:nvPr/>
        </p:nvSpPr>
        <p:spPr>
          <a:xfrm>
            <a:off x="8788320" y="3248280"/>
            <a:ext cx="354600" cy="108468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5" dur="indefinite" restart="never" nodeType="tmRoot">
          <p:childTnLst>
            <p:seq>
              <p:cTn id="1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TextShape 1"/>
          <p:cNvSpPr txBox="1"/>
          <p:nvPr/>
        </p:nvSpPr>
        <p:spPr>
          <a:xfrm>
            <a:off x="456840" y="1037160"/>
            <a:ext cx="4655520" cy="1041840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>
            <a:spAutoFit/>
          </a:bodyPr>
          <a:p>
            <a:pPr>
              <a:lnSpc>
                <a:spcPct val="100000"/>
              </a:lnSpc>
            </a:pPr>
            <a:r>
              <a:rPr b="1" lang="ru-RU" sz="2700" spc="-1" strike="noStrike">
                <a:solidFill>
                  <a:srgbClr val="8f00ff"/>
                </a:solidFill>
                <a:latin typeface="Raleway"/>
                <a:ea typeface="Raleway"/>
              </a:rPr>
              <a:t>ТЕКУЩИЕ РЕЗУЛЬТАТЫ</a:t>
            </a:r>
            <a:endParaRPr b="0" lang="ru-RU" sz="27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TextShape 2"/>
          <p:cNvSpPr txBox="1"/>
          <p:nvPr/>
        </p:nvSpPr>
        <p:spPr>
          <a:xfrm>
            <a:off x="456840" y="2340360"/>
            <a:ext cx="7992720" cy="3075840"/>
          </a:xfrm>
          <a:prstGeom prst="rect">
            <a:avLst/>
          </a:prstGeom>
          <a:noFill/>
          <a:ln>
            <a:noFill/>
          </a:ln>
        </p:spPr>
        <p:txBody>
          <a:bodyPr tIns="91440" bIns="91440">
            <a:spAutoFit/>
          </a:bodyPr>
          <a:p>
            <a:pPr>
              <a:lnSpc>
                <a:spcPct val="115000"/>
              </a:lnSpc>
            </a:pPr>
            <a:r>
              <a:rPr b="0" lang="ru-RU" sz="1200" spc="-1" strike="noStrike">
                <a:solidFill>
                  <a:srgbClr val="000000"/>
                </a:solidFill>
                <a:latin typeface="Raleway"/>
                <a:ea typeface="Raleway"/>
              </a:rPr>
              <a:t>Команда из лидера, пиарщика и маркетолога.</a:t>
            </a:r>
            <a:endParaRPr b="0" lang="ru-RU" sz="1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15000"/>
              </a:lnSpc>
            </a:pPr>
            <a:endParaRPr b="0" lang="ru-RU" sz="1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15000"/>
              </a:lnSpc>
              <a:spcBef>
                <a:spcPts val="1199"/>
              </a:spcBef>
              <a:spcAft>
                <a:spcPts val="1199"/>
              </a:spcAft>
            </a:pPr>
            <a:endParaRPr b="0" lang="ru-RU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8" name="CustomShape 3"/>
          <p:cNvSpPr/>
          <p:nvPr/>
        </p:nvSpPr>
        <p:spPr>
          <a:xfrm>
            <a:off x="8788320" y="0"/>
            <a:ext cx="354600" cy="208836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99" name="CustomShape 4"/>
          <p:cNvSpPr/>
          <p:nvPr/>
        </p:nvSpPr>
        <p:spPr>
          <a:xfrm>
            <a:off x="8788320" y="4333320"/>
            <a:ext cx="354600" cy="82152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00" name="CustomShape 5"/>
          <p:cNvSpPr/>
          <p:nvPr/>
        </p:nvSpPr>
        <p:spPr>
          <a:xfrm>
            <a:off x="8788320" y="2088720"/>
            <a:ext cx="354600" cy="11592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01" name="CustomShape 6"/>
          <p:cNvSpPr/>
          <p:nvPr/>
        </p:nvSpPr>
        <p:spPr>
          <a:xfrm>
            <a:off x="8788320" y="3248280"/>
            <a:ext cx="354600" cy="108468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7" dur="indefinite" restart="never" nodeType="tmRoot">
          <p:childTnLst>
            <p:seq>
              <p:cTn id="1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TextShape 1"/>
          <p:cNvSpPr txBox="1"/>
          <p:nvPr/>
        </p:nvSpPr>
        <p:spPr>
          <a:xfrm>
            <a:off x="456840" y="80640"/>
            <a:ext cx="4655520" cy="1041840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>
            <a:spAutoFit/>
          </a:bodyPr>
          <a:p>
            <a:pPr>
              <a:lnSpc>
                <a:spcPct val="100000"/>
              </a:lnSpc>
            </a:pPr>
            <a:r>
              <a:rPr b="0" lang="ru-RU" sz="3000" spc="-1" strike="noStrike">
                <a:solidFill>
                  <a:srgbClr val="8f00ff"/>
                </a:solidFill>
                <a:latin typeface="Raleway SemiBold"/>
                <a:ea typeface="Raleway SemiBold"/>
              </a:rPr>
              <a:t>КОМАНДА СТАРТАПА</a:t>
            </a:r>
            <a:endParaRPr b="0" lang="ru-RU" sz="3000" spc="-1" strike="noStrike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203" name="Table 2"/>
          <p:cNvGraphicFramePr/>
          <p:nvPr/>
        </p:nvGraphicFramePr>
        <p:xfrm>
          <a:off x="456840" y="921600"/>
          <a:ext cx="7531560" cy="2905920"/>
        </p:xfrm>
        <a:graphic>
          <a:graphicData uri="http://schemas.openxmlformats.org/drawingml/2006/table">
            <a:tbl>
              <a:tblPr/>
              <a:tblGrid>
                <a:gridCol w="2510640"/>
                <a:gridCol w="2510640"/>
                <a:gridCol w="2510640"/>
              </a:tblGrid>
              <a:tr h="349920">
                <a:tc>
                  <a:txBody>
                    <a:bodyPr lIns="91080" rIns="91080" tIns="91080" bIns="9108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100" spc="-1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</a:rPr>
                        <a:t>РОЛЬ</a:t>
                      </a:r>
                      <a:endParaRPr b="0" lang="ru-RU" sz="11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solidFill>
                      <a:srgbClr val="dbe6fd"/>
                    </a:solidFill>
                  </a:tcPr>
                </a:tc>
                <a:tc>
                  <a:txBody>
                    <a:bodyPr lIns="91080" rIns="91080" tIns="91080" bIns="9108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100" spc="-1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</a:rPr>
                        <a:t>ФАМИЛИЯ ИМЯ</a:t>
                      </a:r>
                      <a:endParaRPr b="0" lang="ru-RU" sz="11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solidFill>
                      <a:srgbClr val="dbe6fd"/>
                    </a:solidFill>
                  </a:tcPr>
                </a:tc>
                <a:tc>
                  <a:txBody>
                    <a:bodyPr lIns="91080" rIns="91080" tIns="91080" bIns="9108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100" spc="-1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</a:rPr>
                        <a:t>ФОТО</a:t>
                      </a:r>
                      <a:endParaRPr b="0" lang="ru-RU" sz="11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solidFill>
                      <a:srgbClr val="dbe6fd"/>
                    </a:solidFill>
                  </a:tcPr>
                </a:tc>
              </a:tr>
              <a:tr h="852120">
                <a:tc>
                  <a:txBody>
                    <a:bodyPr lIns="91080" rIns="91080" tIns="91080" bIns="91080" anchor="ctr">
                      <a:noAutofit/>
                    </a:bodyPr>
                    <a:p>
                      <a:pPr>
                        <a:lnSpc>
                          <a:spcPct val="115000"/>
                        </a:lnSpc>
                      </a:pPr>
                      <a:r>
                        <a:rPr b="0" lang="ru-RU" sz="1100" spc="-1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</a:rPr>
                        <a:t>ЛИДЕР (CEO)</a:t>
                      </a:r>
                      <a:endParaRPr b="0" lang="ru-RU" sz="11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noFill/>
                  </a:tcPr>
                </a:tc>
                <a:tc>
                  <a:txBody>
                    <a:bodyPr lIns="91080" rIns="91080" tIns="91080" bIns="9108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100" spc="-1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</a:rPr>
                        <a:t>Юшина Арина</a:t>
                      </a:r>
                      <a:endParaRPr b="0" lang="ru-RU" sz="11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noFill/>
                  </a:tcPr>
                </a:tc>
                <a:tc>
                  <a:txBody>
                    <a:bodyPr lIns="91080" rIns="91080" tIns="91080" bIns="9108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noFill/>
                  </a:tcPr>
                </a:tc>
              </a:tr>
              <a:tr h="852120">
                <a:tc>
                  <a:txBody>
                    <a:bodyPr lIns="91080" rIns="91080" tIns="91080" bIns="91080" anchor="ctr">
                      <a:noAutofit/>
                    </a:bodyPr>
                    <a:p>
                      <a:pPr>
                        <a:lnSpc>
                          <a:spcPct val="115000"/>
                        </a:lnSpc>
                      </a:pPr>
                      <a:r>
                        <a:rPr b="0" lang="ru-RU" sz="1100" spc="-1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</a:rPr>
                        <a:t>ТЕХНОЛОГ, РАЗРАБОТЧИК, ДИЗАЙНЕР (CTO)</a:t>
                      </a:r>
                      <a:endParaRPr b="0" lang="ru-RU" sz="11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noFill/>
                  </a:tcPr>
                </a:tc>
                <a:tc>
                  <a:txBody>
                    <a:bodyPr lIns="91080" rIns="91080" tIns="91080" bIns="9108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100" spc="-1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</a:rPr>
                        <a:t>Галанова Ольга</a:t>
                      </a:r>
                      <a:endParaRPr b="0" lang="ru-RU" sz="11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noFill/>
                  </a:tcPr>
                </a:tc>
                <a:tc>
                  <a:txBody>
                    <a:bodyPr lIns="91080" rIns="91080" tIns="91080" bIns="9108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noFill/>
                  </a:tcPr>
                </a:tc>
              </a:tr>
              <a:tr h="852120">
                <a:tc>
                  <a:txBody>
                    <a:bodyPr lIns="91080" rIns="91080" tIns="91080" bIns="91080" anchor="ctr">
                      <a:noAutofit/>
                    </a:bodyPr>
                    <a:p>
                      <a:pPr>
                        <a:lnSpc>
                          <a:spcPct val="115000"/>
                        </a:lnSpc>
                      </a:pPr>
                      <a:r>
                        <a:rPr b="0" lang="ru-RU" sz="1100" spc="-1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</a:rPr>
                        <a:t>МАРКЕТОЛОГ, ПИАР (СMO)</a:t>
                      </a:r>
                      <a:endParaRPr b="0" lang="ru-RU" sz="11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noFill/>
                  </a:tcPr>
                </a:tc>
                <a:tc>
                  <a:txBody>
                    <a:bodyPr lIns="91080" rIns="91080" tIns="91080" bIns="9108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100" spc="-1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</a:rPr>
                        <a:t>Сторожук Татьяна</a:t>
                      </a:r>
                      <a:endParaRPr b="0" lang="ru-RU" sz="11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noFill/>
                  </a:tcPr>
                </a:tc>
                <a:tc>
                  <a:txBody>
                    <a:bodyPr lIns="91080" rIns="91080" tIns="91080" bIns="9108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04" name="CustomShape 3"/>
          <p:cNvSpPr/>
          <p:nvPr/>
        </p:nvSpPr>
        <p:spPr>
          <a:xfrm>
            <a:off x="-5040" y="4773960"/>
            <a:ext cx="406440" cy="379800"/>
          </a:xfrm>
          <a:prstGeom prst="rect">
            <a:avLst/>
          </a:prstGeom>
          <a:solidFill>
            <a:srgbClr val="dbe6fd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05" name="CustomShape 4"/>
          <p:cNvSpPr/>
          <p:nvPr/>
        </p:nvSpPr>
        <p:spPr>
          <a:xfrm>
            <a:off x="-5040" y="4889160"/>
            <a:ext cx="406440" cy="149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</a:pPr>
            <a:fld id="{4E954574-40BA-426D-984A-C3F779124D91}" type="slidenum">
              <a:rPr b="0" lang="ru-RU" sz="1000" spc="-1" strike="noStrike">
                <a:solidFill>
                  <a:srgbClr val="ffffff"/>
                </a:solidFill>
                <a:latin typeface="Arial"/>
                <a:ea typeface="Arial"/>
              </a:rPr>
              <a:t>2</a:t>
            </a:fld>
            <a:endParaRPr b="0" lang="ru-RU" sz="1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6" name="CustomShape 5"/>
          <p:cNvSpPr/>
          <p:nvPr/>
        </p:nvSpPr>
        <p:spPr>
          <a:xfrm>
            <a:off x="8788320" y="0"/>
            <a:ext cx="354600" cy="208836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07" name="CustomShape 6"/>
          <p:cNvSpPr/>
          <p:nvPr/>
        </p:nvSpPr>
        <p:spPr>
          <a:xfrm>
            <a:off x="8788320" y="4333320"/>
            <a:ext cx="354600" cy="82152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08" name="CustomShape 7"/>
          <p:cNvSpPr/>
          <p:nvPr/>
        </p:nvSpPr>
        <p:spPr>
          <a:xfrm>
            <a:off x="8788320" y="2088720"/>
            <a:ext cx="354600" cy="11592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09" name="CustomShape 8"/>
          <p:cNvSpPr/>
          <p:nvPr/>
        </p:nvSpPr>
        <p:spPr>
          <a:xfrm>
            <a:off x="8788320" y="3248280"/>
            <a:ext cx="354600" cy="108468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9" dur="indefinite" restart="never" nodeType="tmRoot">
          <p:childTnLst>
            <p:seq>
              <p:cTn id="2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TextShape 1"/>
          <p:cNvSpPr txBox="1"/>
          <p:nvPr/>
        </p:nvSpPr>
        <p:spPr>
          <a:xfrm>
            <a:off x="1544760" y="582480"/>
            <a:ext cx="4655520" cy="975600"/>
          </a:xfrm>
          <a:prstGeom prst="rect">
            <a:avLst/>
          </a:prstGeom>
          <a:noFill/>
          <a:ln>
            <a:noFill/>
          </a:ln>
        </p:spPr>
        <p:txBody>
          <a:bodyPr lIns="58320" rIns="58320" tIns="58320" bIns="58320">
            <a:spAutoFit/>
          </a:bodyPr>
          <a:p>
            <a:pPr>
              <a:lnSpc>
                <a:spcPct val="100000"/>
              </a:lnSpc>
            </a:pPr>
            <a:r>
              <a:rPr b="0" lang="ru-RU" sz="2800" spc="-1" strike="noStrike">
                <a:solidFill>
                  <a:srgbClr val="8f00ff"/>
                </a:solidFill>
                <a:latin typeface="Raleway SemiBold"/>
                <a:ea typeface="Raleway SemiBold"/>
              </a:rPr>
              <a:t>ПЛАНЫ РАЗВИТИЯ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1" name="TextShape 2"/>
          <p:cNvSpPr txBox="1"/>
          <p:nvPr/>
        </p:nvSpPr>
        <p:spPr>
          <a:xfrm>
            <a:off x="456840" y="1433880"/>
            <a:ext cx="7973280" cy="896400"/>
          </a:xfrm>
          <a:prstGeom prst="rect">
            <a:avLst/>
          </a:prstGeom>
          <a:noFill/>
          <a:ln>
            <a:noFill/>
          </a:ln>
        </p:spPr>
        <p:txBody>
          <a:bodyPr lIns="58320" rIns="58320" tIns="58320" bIns="58320">
            <a:noAutofit/>
          </a:bodyPr>
          <a:p>
            <a:pPr marL="457200" indent="-329760">
              <a:lnSpc>
                <a:spcPct val="115000"/>
              </a:lnSpc>
              <a:buClr>
                <a:srgbClr val="8f00ff"/>
              </a:buClr>
              <a:buFont typeface="Raleway"/>
              <a:buChar char="●"/>
            </a:pPr>
            <a:r>
              <a:rPr b="0" lang="ru-RU" sz="1600" spc="-1" strike="noStrike">
                <a:solidFill>
                  <a:srgbClr val="132c40"/>
                </a:solidFill>
                <a:latin typeface="Raleway"/>
                <a:ea typeface="Raleway"/>
              </a:rPr>
              <a:t>Планы развития, основные укрупненные задачи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 marL="457200" indent="-310680">
              <a:lnSpc>
                <a:spcPct val="115000"/>
              </a:lnSpc>
              <a:buClr>
                <a:srgbClr val="000000"/>
              </a:buClr>
              <a:buFont typeface="StarSymbol"/>
              <a:buAutoNum type="arabicParenR"/>
            </a:pPr>
            <a:r>
              <a:rPr b="0" lang="ru-RU" sz="1300" spc="-1" strike="noStrike">
                <a:solidFill>
                  <a:srgbClr val="132c40"/>
                </a:solidFill>
                <a:latin typeface="Raleway"/>
                <a:ea typeface="Raleway"/>
              </a:rPr>
              <a:t>Поиск программистов</a:t>
            </a:r>
            <a:endParaRPr b="0" lang="ru-RU" sz="1300" spc="-1" strike="noStrike">
              <a:solidFill>
                <a:srgbClr val="000000"/>
              </a:solidFill>
              <a:latin typeface="Arial"/>
            </a:endParaRPr>
          </a:p>
          <a:p>
            <a:pPr marL="457200" indent="-310680">
              <a:lnSpc>
                <a:spcPct val="115000"/>
              </a:lnSpc>
              <a:buClr>
                <a:srgbClr val="132c40"/>
              </a:buClr>
              <a:buFont typeface="StarSymbol"/>
              <a:buAutoNum type="arabicParenR"/>
            </a:pPr>
            <a:r>
              <a:rPr b="0" lang="ru-RU" sz="1300" spc="-1" strike="noStrike">
                <a:solidFill>
                  <a:srgbClr val="132c40"/>
                </a:solidFill>
                <a:latin typeface="Raleway"/>
                <a:ea typeface="Raleway"/>
              </a:rPr>
              <a:t>Поиск косметологов-визажистов</a:t>
            </a:r>
            <a:endParaRPr b="0" lang="ru-RU" sz="1300" spc="-1" strike="noStrike">
              <a:solidFill>
                <a:srgbClr val="000000"/>
              </a:solidFill>
              <a:latin typeface="Arial"/>
            </a:endParaRPr>
          </a:p>
          <a:p>
            <a:pPr marL="457200" indent="-310680">
              <a:lnSpc>
                <a:spcPct val="115000"/>
              </a:lnSpc>
              <a:buClr>
                <a:srgbClr val="132c40"/>
              </a:buClr>
              <a:buFont typeface="StarSymbol"/>
              <a:buAutoNum type="arabicParenR"/>
            </a:pPr>
            <a:r>
              <a:rPr b="0" lang="ru-RU" sz="1300" spc="-1" strike="noStrike">
                <a:solidFill>
                  <a:srgbClr val="132c40"/>
                </a:solidFill>
                <a:latin typeface="Raleway"/>
                <a:ea typeface="Raleway"/>
              </a:rPr>
              <a:t>Поиск компании для сотрудничества</a:t>
            </a:r>
            <a:endParaRPr b="0" lang="ru-RU" sz="13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2" name="CustomShape 3"/>
          <p:cNvSpPr/>
          <p:nvPr/>
        </p:nvSpPr>
        <p:spPr>
          <a:xfrm>
            <a:off x="-5040" y="4773960"/>
            <a:ext cx="406440" cy="3798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13" name="CustomShape 4"/>
          <p:cNvSpPr/>
          <p:nvPr/>
        </p:nvSpPr>
        <p:spPr>
          <a:xfrm>
            <a:off x="-5040" y="4889160"/>
            <a:ext cx="406440" cy="149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</a:pPr>
            <a:fld id="{EF73A03C-349A-48D6-AC63-E82A7869D8FD}" type="slidenum">
              <a:rPr b="0" lang="ru-RU" sz="1000" spc="-1" strike="noStrike">
                <a:solidFill>
                  <a:srgbClr val="ffffff"/>
                </a:solidFill>
                <a:latin typeface="Arial"/>
                <a:ea typeface="Arial"/>
              </a:rPr>
              <a:t>2</a:t>
            </a:fld>
            <a:endParaRPr b="0" lang="ru-RU" sz="1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4" name="CustomShape 5"/>
          <p:cNvSpPr/>
          <p:nvPr/>
        </p:nvSpPr>
        <p:spPr>
          <a:xfrm>
            <a:off x="456840" y="582480"/>
            <a:ext cx="687600" cy="6876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215" name="Google Shape;250;p11" descr=""/>
          <p:cNvPicPr/>
          <p:nvPr/>
        </p:nvPicPr>
        <p:blipFill>
          <a:blip r:embed="rId1"/>
          <a:stretch/>
        </p:blipFill>
        <p:spPr>
          <a:xfrm>
            <a:off x="530640" y="656280"/>
            <a:ext cx="539640" cy="539640"/>
          </a:xfrm>
          <a:prstGeom prst="rect">
            <a:avLst/>
          </a:prstGeom>
          <a:ln>
            <a:noFill/>
          </a:ln>
        </p:spPr>
      </p:pic>
      <p:sp>
        <p:nvSpPr>
          <p:cNvPr id="216" name="CustomShape 6"/>
          <p:cNvSpPr/>
          <p:nvPr/>
        </p:nvSpPr>
        <p:spPr>
          <a:xfrm>
            <a:off x="8788320" y="0"/>
            <a:ext cx="354600" cy="208836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17" name="CustomShape 7"/>
          <p:cNvSpPr/>
          <p:nvPr/>
        </p:nvSpPr>
        <p:spPr>
          <a:xfrm>
            <a:off x="8788320" y="4333320"/>
            <a:ext cx="354600" cy="82152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18" name="CustomShape 8"/>
          <p:cNvSpPr/>
          <p:nvPr/>
        </p:nvSpPr>
        <p:spPr>
          <a:xfrm>
            <a:off x="8788320" y="2088720"/>
            <a:ext cx="354600" cy="11592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19" name="CustomShape 9"/>
          <p:cNvSpPr/>
          <p:nvPr/>
        </p:nvSpPr>
        <p:spPr>
          <a:xfrm>
            <a:off x="8788320" y="3248280"/>
            <a:ext cx="354600" cy="108468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graphicFrame>
        <p:nvGraphicFramePr>
          <p:cNvPr id="220" name="Table 10"/>
          <p:cNvGraphicFramePr/>
          <p:nvPr/>
        </p:nvGraphicFramePr>
        <p:xfrm>
          <a:off x="630360" y="3150000"/>
          <a:ext cx="7531200" cy="1692000"/>
        </p:xfrm>
        <a:graphic>
          <a:graphicData uri="http://schemas.openxmlformats.org/drawingml/2006/table">
            <a:tbl>
              <a:tblPr/>
              <a:tblGrid>
                <a:gridCol w="3341160"/>
                <a:gridCol w="1679760"/>
                <a:gridCol w="2510640"/>
              </a:tblGrid>
              <a:tr h="345600">
                <a:tc>
                  <a:txBody>
                    <a:bodyPr lIns="91080" rIns="91080" tIns="91080" bIns="9108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100" spc="-1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</a:rPr>
                        <a:t>ЧТО ДЕЛАЕМ</a:t>
                      </a:r>
                      <a:endParaRPr b="0" lang="ru-RU" sz="11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solidFill>
                      <a:srgbClr val="dbe6fd"/>
                    </a:solidFill>
                  </a:tcPr>
                </a:tc>
                <a:tc>
                  <a:txBody>
                    <a:bodyPr lIns="91080" rIns="91080" tIns="91080" bIns="9108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100" spc="-1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</a:rPr>
                        <a:t>СРОК</a:t>
                      </a:r>
                      <a:endParaRPr b="0" lang="ru-RU" sz="11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solidFill>
                      <a:srgbClr val="dbe6fd"/>
                    </a:solidFill>
                  </a:tcPr>
                </a:tc>
                <a:tc>
                  <a:txBody>
                    <a:bodyPr lIns="91080" rIns="91080" tIns="91080" bIns="9108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100" spc="-1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</a:rPr>
                        <a:t>ОТВЕТСТВЕННЫЙ</a:t>
                      </a:r>
                      <a:endParaRPr b="0" lang="ru-RU" sz="11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solidFill>
                      <a:srgbClr val="dbe6fd"/>
                    </a:solidFill>
                  </a:tcPr>
                </a:tc>
              </a:tr>
              <a:tr h="382320">
                <a:tc>
                  <a:txBody>
                    <a:bodyPr lIns="91080" rIns="91080" tIns="91080" bIns="9108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Патент нашей идеи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noFill/>
                  </a:tcPr>
                </a:tc>
                <a:tc>
                  <a:txBody>
                    <a:bodyPr lIns="91080" rIns="91080" tIns="91080" bIns="9108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100" spc="-1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</a:rPr>
                        <a:t>2 недели</a:t>
                      </a:r>
                      <a:endParaRPr b="0" lang="ru-RU" sz="11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noFill/>
                  </a:tcPr>
                </a:tc>
                <a:tc>
                  <a:txBody>
                    <a:bodyPr lIns="91080" rIns="91080" tIns="91080" bIns="9108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100" spc="-1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</a:rPr>
                        <a:t>Юшина</a:t>
                      </a:r>
                      <a:endParaRPr b="0" lang="ru-RU" sz="11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noFill/>
                  </a:tcPr>
                </a:tc>
              </a:tr>
              <a:tr h="382320">
                <a:tc>
                  <a:txBody>
                    <a:bodyPr lIns="91080" rIns="91080" tIns="91080" bIns="9108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Поиск инвесторов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noFill/>
                  </a:tcPr>
                </a:tc>
                <a:tc>
                  <a:txBody>
                    <a:bodyPr lIns="91080" rIns="91080" tIns="91080" bIns="9108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100" spc="-1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</a:rPr>
                        <a:t>4 недели</a:t>
                      </a:r>
                      <a:endParaRPr b="0" lang="ru-RU" sz="11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noFill/>
                  </a:tcPr>
                </a:tc>
                <a:tc>
                  <a:txBody>
                    <a:bodyPr lIns="91080" rIns="91080" tIns="91080" bIns="9108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100" spc="-1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</a:rPr>
                        <a:t>Юшина</a:t>
                      </a:r>
                      <a:endParaRPr b="0" lang="ru-RU" sz="11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noFill/>
                  </a:tcPr>
                </a:tc>
              </a:tr>
              <a:tr h="582120">
                <a:tc>
                  <a:txBody>
                    <a:bodyPr lIns="91080" rIns="91080" tIns="91080" bIns="9108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Поиск кадров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noFill/>
                  </a:tcPr>
                </a:tc>
                <a:tc>
                  <a:txBody>
                    <a:bodyPr lIns="91080" rIns="91080" tIns="91080" bIns="9108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100" spc="-1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</a:rPr>
                        <a:t>4 недели</a:t>
                      </a:r>
                      <a:endParaRPr b="0" lang="ru-RU" sz="11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noFill/>
                  </a:tcPr>
                </a:tc>
                <a:tc>
                  <a:txBody>
                    <a:bodyPr lIns="91080" rIns="91080" tIns="91080" bIns="9108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100" spc="-1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</a:rPr>
                        <a:t>Юшина</a:t>
                      </a:r>
                      <a:endParaRPr b="0" lang="ru-RU" sz="11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dbe6fd"/>
                      </a:solidFill>
                    </a:lnL>
                    <a:lnR w="9360">
                      <a:solidFill>
                        <a:srgbClr val="dbe6fd"/>
                      </a:solidFill>
                    </a:lnR>
                    <a:lnT w="9360">
                      <a:solidFill>
                        <a:srgbClr val="dbe6fd"/>
                      </a:solidFill>
                    </a:lnT>
                    <a:lnB w="9360">
                      <a:solidFill>
                        <a:srgbClr val="dbe6fd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21" name="CustomShape 11"/>
          <p:cNvSpPr/>
          <p:nvPr/>
        </p:nvSpPr>
        <p:spPr>
          <a:xfrm>
            <a:off x="478080" y="2709360"/>
            <a:ext cx="5020920" cy="410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>
            <a:spAutoFit/>
          </a:bodyPr>
          <a:p>
            <a:pPr marL="457200" indent="-310680">
              <a:lnSpc>
                <a:spcPct val="115000"/>
              </a:lnSpc>
              <a:buClr>
                <a:srgbClr val="8f00ff"/>
              </a:buClr>
              <a:buFont typeface="Raleway"/>
              <a:buChar char="●"/>
            </a:pPr>
            <a:r>
              <a:rPr b="0" lang="ru-RU" sz="1300" spc="-1" strike="noStrike">
                <a:solidFill>
                  <a:srgbClr val="132c40"/>
                </a:solidFill>
                <a:latin typeface="Raleway"/>
                <a:ea typeface="Raleway"/>
              </a:rPr>
              <a:t>план-график на ближайшие 2-4  недели</a:t>
            </a:r>
            <a:endParaRPr b="0" lang="ru-RU" sz="13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1" dur="indefinite" restart="never" nodeType="tmRoot">
          <p:childTnLst>
            <p:seq>
              <p:cTn id="2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TextShape 1"/>
          <p:cNvSpPr txBox="1"/>
          <p:nvPr/>
        </p:nvSpPr>
        <p:spPr>
          <a:xfrm>
            <a:off x="456840" y="1543680"/>
            <a:ext cx="4655520" cy="841320"/>
          </a:xfrm>
          <a:prstGeom prst="rect">
            <a:avLst/>
          </a:prstGeom>
          <a:noFill/>
          <a:ln>
            <a:noFill/>
          </a:ln>
        </p:spPr>
        <p:txBody>
          <a:bodyPr lIns="58320" rIns="58320" tIns="58320" bIns="58320">
            <a:noAutofit/>
          </a:bodyPr>
          <a:p>
            <a:pPr>
              <a:lnSpc>
                <a:spcPct val="100000"/>
              </a:lnSpc>
            </a:pPr>
            <a:r>
              <a:rPr b="0" lang="ru-RU" sz="3000" spc="-1" strike="noStrike">
                <a:solidFill>
                  <a:srgbClr val="8f00ff"/>
                </a:solidFill>
                <a:latin typeface="Raleway SemiBold"/>
                <a:ea typeface="Raleway SemiBold"/>
              </a:rPr>
              <a:t>КОНТАКТЫ ЛИДЕРА</a:t>
            </a:r>
            <a:endParaRPr b="0" lang="ru-RU" sz="3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3" name="TextShape 2"/>
          <p:cNvSpPr txBox="1"/>
          <p:nvPr/>
        </p:nvSpPr>
        <p:spPr>
          <a:xfrm>
            <a:off x="456840" y="2454480"/>
            <a:ext cx="3603240" cy="2062080"/>
          </a:xfrm>
          <a:prstGeom prst="rect">
            <a:avLst/>
          </a:prstGeom>
          <a:noFill/>
          <a:ln>
            <a:noFill/>
          </a:ln>
        </p:spPr>
        <p:txBody>
          <a:bodyPr lIns="58320" rIns="58320" tIns="58320" bIns="58320">
            <a:noAutofit/>
          </a:bodyPr>
          <a:p>
            <a:pPr marL="406440" indent="-202680">
              <a:lnSpc>
                <a:spcPct val="115000"/>
              </a:lnSpc>
            </a:pPr>
            <a:r>
              <a:rPr b="0" lang="ru-RU" sz="1200" spc="-1" strike="noStrike">
                <a:solidFill>
                  <a:srgbClr val="132c40"/>
                </a:solidFill>
                <a:latin typeface="Raleway"/>
                <a:ea typeface="Raleway"/>
              </a:rPr>
              <a:t>89516000173</a:t>
            </a:r>
            <a:endParaRPr b="0" lang="ru-RU" sz="1200" spc="-1" strike="noStrike">
              <a:solidFill>
                <a:srgbClr val="000000"/>
              </a:solidFill>
              <a:latin typeface="Arial"/>
            </a:endParaRPr>
          </a:p>
          <a:p>
            <a:pPr marL="406440" indent="-202680">
              <a:lnSpc>
                <a:spcPct val="115000"/>
              </a:lnSpc>
            </a:pPr>
            <a:r>
              <a:rPr b="0" lang="ru-RU" sz="1200" spc="-1" strike="noStrike">
                <a:solidFill>
                  <a:srgbClr val="132c40"/>
                </a:solidFill>
                <a:latin typeface="Raleway"/>
                <a:ea typeface="Raleway"/>
              </a:rPr>
              <a:t>iushinaarin@mail.ru</a:t>
            </a:r>
            <a:br/>
            <a:endParaRPr b="0" lang="ru-RU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4" name="TextShape 3"/>
          <p:cNvSpPr txBox="1"/>
          <p:nvPr/>
        </p:nvSpPr>
        <p:spPr>
          <a:xfrm>
            <a:off x="4352040" y="2454480"/>
            <a:ext cx="3603240" cy="2062080"/>
          </a:xfrm>
          <a:prstGeom prst="rect">
            <a:avLst/>
          </a:prstGeom>
          <a:noFill/>
          <a:ln>
            <a:noFill/>
          </a:ln>
        </p:spPr>
        <p:txBody>
          <a:bodyPr lIns="58320" rIns="58320" tIns="58320" bIns="58320">
            <a:noAutofit/>
          </a:bodyPr>
          <a:p>
            <a:pPr>
              <a:lnSpc>
                <a:spcPct val="115000"/>
              </a:lnSpc>
            </a:pPr>
            <a:r>
              <a:rPr b="0" lang="ru-RU" sz="1200" spc="-1" strike="noStrike">
                <a:solidFill>
                  <a:srgbClr val="132c40"/>
                </a:solidFill>
                <a:latin typeface="Raleway"/>
                <a:ea typeface="Raleway"/>
              </a:rPr>
              <a:t>iushinaarin (tg)</a:t>
            </a:r>
            <a:endParaRPr b="0" lang="ru-RU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5" name="CustomShape 4"/>
          <p:cNvSpPr/>
          <p:nvPr/>
        </p:nvSpPr>
        <p:spPr>
          <a:xfrm>
            <a:off x="-5040" y="4773960"/>
            <a:ext cx="406440" cy="3798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26" name="CustomShape 5"/>
          <p:cNvSpPr/>
          <p:nvPr/>
        </p:nvSpPr>
        <p:spPr>
          <a:xfrm>
            <a:off x="-5040" y="4889160"/>
            <a:ext cx="406440" cy="149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</a:pPr>
            <a:fld id="{2BC632BE-2CC4-467F-9162-9930419A945D}" type="slidenum">
              <a:rPr b="0" lang="ru-RU" sz="1000" spc="-1" strike="noStrike">
                <a:solidFill>
                  <a:srgbClr val="ffffff"/>
                </a:solidFill>
                <a:latin typeface="Arial"/>
                <a:ea typeface="Arial"/>
              </a:rPr>
              <a:t>2</a:t>
            </a:fld>
            <a:endParaRPr b="0" lang="ru-RU" sz="1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7" name="CustomShape 6"/>
          <p:cNvSpPr/>
          <p:nvPr/>
        </p:nvSpPr>
        <p:spPr>
          <a:xfrm>
            <a:off x="456840" y="582480"/>
            <a:ext cx="687600" cy="6876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228" name="Google Shape;267;p12" descr=""/>
          <p:cNvPicPr/>
          <p:nvPr/>
        </p:nvPicPr>
        <p:blipFill>
          <a:blip r:embed="rId1"/>
          <a:stretch/>
        </p:blipFill>
        <p:spPr>
          <a:xfrm>
            <a:off x="530640" y="656280"/>
            <a:ext cx="539640" cy="539640"/>
          </a:xfrm>
          <a:prstGeom prst="rect">
            <a:avLst/>
          </a:prstGeom>
          <a:ln>
            <a:noFill/>
          </a:ln>
        </p:spPr>
      </p:pic>
      <p:sp>
        <p:nvSpPr>
          <p:cNvPr id="229" name="CustomShape 7"/>
          <p:cNvSpPr/>
          <p:nvPr/>
        </p:nvSpPr>
        <p:spPr>
          <a:xfrm>
            <a:off x="8788320" y="0"/>
            <a:ext cx="354600" cy="208836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30" name="CustomShape 8"/>
          <p:cNvSpPr/>
          <p:nvPr/>
        </p:nvSpPr>
        <p:spPr>
          <a:xfrm>
            <a:off x="8788320" y="4333320"/>
            <a:ext cx="354600" cy="82152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31" name="CustomShape 9"/>
          <p:cNvSpPr/>
          <p:nvPr/>
        </p:nvSpPr>
        <p:spPr>
          <a:xfrm>
            <a:off x="8788320" y="2088720"/>
            <a:ext cx="354600" cy="11592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32" name="CustomShape 10"/>
          <p:cNvSpPr/>
          <p:nvPr/>
        </p:nvSpPr>
        <p:spPr>
          <a:xfrm>
            <a:off x="8788320" y="3248280"/>
            <a:ext cx="354600" cy="108468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3" dur="indefinite" restart="never" nodeType="tmRoot">
          <p:childTnLst>
            <p:seq>
              <p:cTn id="2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</TotalTime>
  <Application>LibreOffice/6.1.5.2$Linux_X86_64 LibreOffice_project/10$Build-2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ru-RU</dc:language>
  <cp:lastModifiedBy/>
  <dcterms:modified xsi:type="dcterms:W3CDTF">2023-09-22T17:53:54Z</dcterms:modified>
  <cp:revision>6</cp:revision>
  <dc:subject/>
  <dc:title/>
</cp:coreProperties>
</file>