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8" y="1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4D168-7ABE-4AF1-B861-FE2D95970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9EF8B0-A806-4413-9119-CF46B3234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984C9A-68FE-4BBE-B2C0-26FE369FB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EC231C-0E1C-4D8B-9F5A-FD23855DC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6FAD44-8D57-4094-A140-B832BC8C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91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B94CD-2DFA-476D-9699-C391E3E5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3CBABE-12A1-43B6-928D-62796F298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D71006-4467-49F4-A740-90571745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83DAD0-9AD9-48B4-AC2B-98F18C8F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F49418-EE6B-43FA-BD95-15F9F1EE3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44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55446-9158-4091-B7EA-5645B68C3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9DD0D5-0166-493E-897A-95DA1673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335D1C-FBE8-44EC-A63C-58829C07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358549-AFC6-4AFB-876E-CBF4CF33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3F49C-9963-48EA-B854-FE571D7A8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75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A4C83-F1E0-4D41-AA4B-653049F4D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80ED5-BD9D-489E-92FF-D55BE7D36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178BFA-6093-4B60-A95F-20FAC636C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157992-3582-4590-B754-D6F6DF0CA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0309A5-729A-483F-883C-02B17D16A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06CD43-34E3-4200-9251-513283988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2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A71AF-A023-40F0-8400-74EB287DC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28D977-2389-44F9-A163-99A3BD958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587411-3448-4F21-BD44-CC78B7594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433B67-7E41-45BA-8140-13A20A392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A663B6-BFE8-4EAE-9D70-68CB067233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E22163-2FAD-49CE-8EE8-244EAAFCC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9D155B-A123-47AF-A969-232FFED9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640B45-3EF2-44E1-A2B2-536D76015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9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A7827-56C5-43C4-A29B-F2943F051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0727DE-6685-455E-9CCA-7D9FD2C3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9F5E0B-E209-4630-BECB-0C9FD6F22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5AE03F-E46A-40C5-A97F-0ABA3BFF2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8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535329-B6EA-4A51-8DE9-D60E7CA81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4FFE6A-51F2-4ED9-BA90-B305F69F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82F390-AB9E-4A8D-8ABC-702BA249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59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76E7D-D438-40EE-96CC-B15D0A8B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E5B3B6-5DF4-42D7-BDAF-A5BCD856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C07A19-A8AB-4081-9527-4B6D121E1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7978A2-DBAF-41B3-9213-A5FD7DD1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4D0DF3-3221-4422-A926-AFD42B689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1A1AE1-5B9B-40A2-994C-5407394B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69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356F20-B426-4072-9F9B-783E65DB4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353305-29E3-4B16-8BAA-1A922176C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116BF2-6B6E-4DE3-B639-97E5AAB15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2420BB-B787-4598-ACB0-9D7B71FF1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DBCE02-0713-4D1D-8C1D-329669B04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8DA3DA-57D8-4030-9481-E8A7CFBC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49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F19E3-A19F-4093-94F4-2181206C2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E82F09-E092-4174-BEB0-D886E978B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2E96E4-05CD-47A5-AD02-F1CCD610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CA835F-C586-4D66-9971-8FB26383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E5B8F-3542-41F9-827E-FADA401CB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85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BC8205-A6ED-4CEC-92A2-5CE0844A95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11603A-DA64-4502-A41A-B15B9FF1F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9A3B05-B8D9-442D-8414-A69920DD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F4B790-C7D2-4107-9B13-BF531DCA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C7C95-55DE-49AF-8F2C-F453B8381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9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04C20-6879-4B2E-B7EC-412ABA06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621183-E7E2-4CD7-8809-CC329F0D4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C879F5-E5E7-4F22-B5C8-458F7AC19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C38D4-B159-429A-B4C7-8F9CC7E1552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EFA0F5-B606-4508-B803-71FF22002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912E79-3D0A-443A-B729-0B8728126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AA394-B10E-4556-ACA3-B51C259B1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23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F3E4D8-93EF-4F00-A65D-02E7AAE3F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9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85C909-B67E-4AE0-9FC3-B62A125A4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9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F2724E-3275-451A-A234-B39C6D2E9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6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681EFB-DB25-4F73-B726-6D36A19EC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5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71A55B-CA6E-4E9B-86B0-A6CB499F2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9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D9222F-DD2A-45A8-90AC-DC0484AA3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1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B0F844-6078-4674-806B-D955A1920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73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DBD830-98A9-40BE-A8C6-C756420C5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8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F5D494-8795-4E44-9A47-D382DF914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8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1F0DB1-4320-491E-96A2-BCCAA5AB7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26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Соня</cp:lastModifiedBy>
  <cp:revision>1</cp:revision>
  <dcterms:created xsi:type="dcterms:W3CDTF">2023-12-13T14:05:27Z</dcterms:created>
  <dcterms:modified xsi:type="dcterms:W3CDTF">2023-12-13T14:08:07Z</dcterms:modified>
</cp:coreProperties>
</file>