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8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4"/>
    <p:restoredTop sz="94645"/>
  </p:normalViewPr>
  <p:slideViewPr>
    <p:cSldViewPr snapToGrid="0">
      <p:cViewPr varScale="1">
        <p:scale>
          <a:sx n="92" d="100"/>
          <a:sy n="92" d="100"/>
        </p:scale>
        <p:origin x="1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DFB3E-5436-2E4B-A90B-3DEF593F3387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D36DF-870C-454A-A1C8-3593E6302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70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D36DF-870C-454A-A1C8-3593E63020D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04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0C41C-5FA0-8090-93A1-9F5997D56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F262C9-0BDD-DA09-C370-34ED86E50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6789B1-99F9-9D55-05F4-4C7BF256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2CD254-085B-3817-CFC3-DFDDA3B7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45AD8-6494-E6CD-E137-88B87AC43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66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A5B7D-9E84-4405-9FDE-2E0BBF7F3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54D650-D700-ED3C-F091-8D11CF9EC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404A5-0078-F935-D682-4CE0C556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796DB-7333-5F4A-1CC3-A991EBF7A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4A367-2A55-95EC-050E-904BF82C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6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6FEA0-4E0A-1DEE-CADA-0882FCEF4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3634B8-8592-4E6A-68E9-35F8862DA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50D627-427F-D566-F4A1-F63DEEC4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9BB5B1-7C3C-3576-4FD6-7D17CC9D3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C119ED-6764-9135-9124-8A97E07B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4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CF8C4-4B24-98B3-1A90-84EF35FDC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858B-D42E-2666-6EA0-A899E6757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10EE3F-8F43-E3BE-5713-B802AF0E9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08587E-1156-78D1-A141-255A2F26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6696E8-05C6-FC7A-6AE1-25834D21B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904769-D02F-6EBF-111D-2CE84B5B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69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3C753-E0D3-F405-EEEA-4BEF1C5D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ADEF8B-65BD-B71E-683F-7FCC802BD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4E7467-A717-E4C7-3EF2-DC1F7B118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4596AB-D6C9-93A0-4551-A0C1DC85F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81A9C3-D9A8-576C-E6EA-88C70A37B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A868A3-B950-3FDE-E418-20B2C9DD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72FC8B5-FB77-AA34-0289-B1E4D88F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BF134A-9A06-63B0-752E-FD6160D15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898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59B64-7E30-F0BA-32A1-6F76182D6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99A3421-027A-9E0A-B7B0-16277AADF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B5B10B-DDAC-1D10-4601-67BD07ED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7C95A6-DA03-2C07-7075-78577A1C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0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099477-B611-688D-764E-08CD5870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78C58A-24F5-BD85-AA45-1860C36F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90AED1-6D44-DA22-EBC3-3E5A109B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7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EE7E4-6953-2202-FDF4-9989613CF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A703AC-A182-8FA4-E391-A32A89D14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12461D-EF7B-4FB5-D506-9B8FE1B6D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644576-E49A-2396-E1CC-2B86AAF7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83B462-84A9-4D70-08EA-80CE25CD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99A65F-E6EC-F871-DE02-57842BDD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57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B6FBC-C4D5-2447-82AD-21A1E4CC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1786EB-3834-2183-ECFE-90D1BD215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677996-4FB9-6246-85BD-04A59FB89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17C69E-FDC8-E1C4-3BBE-E431218D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24BF48-5031-64DA-FFCD-24A177B73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5027F1-13BF-C103-6B59-76C5C7C9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6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6B1CD-87F0-9B76-CBF1-BBFF6F14C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44CDAF-6455-A086-A1F3-B20713ABD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44EC00-1DEC-8127-C378-2C591F87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D691D3-D394-4241-53CA-3B65C429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695677-DDB6-3345-9A5D-0CDFF89A3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49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3CFD05-4D8E-8474-55B7-368D3CFDF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0E2E5A-D64B-BE80-F0FA-85CD84E7D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A60522-027F-8498-BD82-200E3A2B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F124DA-763E-5566-A24C-817A9BC8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11B7FA-B395-A51A-3173-B302F216F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21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C521E-77E9-51DD-9A58-7298693E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39A5F4-8F16-13E5-9B1A-12E000D85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27A65B-E7E6-B523-E2F5-392FB9397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5EAC4-F90B-E04E-BB23-750E240E4AC2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EEA65A-A258-AA9C-3F37-73F91E19B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3CA1A1-EAEB-7655-328B-DD951822D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11792-4A79-E34E-8843-156D7E3D5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86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miit.ru/mobile-app" TargetMode="External"/><Relationship Id="rId4" Type="http://schemas.openxmlformats.org/officeDocument/2006/relationships/hyperlink" Target="https://handbook.rudn.ru/help/mob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unecon.ru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app.me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trello.com/de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orkspace.google.com/intl/ru/products/calendar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C005C1-4D27-703B-5B0C-CC79BB080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47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72D81B-CAFE-B6FD-8D30-6E143C5CC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208446-1EA5-47F7-AED0-8772300B7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33" y="2124343"/>
            <a:ext cx="13384913" cy="4323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3E69D9-5227-4FA8-B795-A53B18E8797B}"/>
              </a:ext>
            </a:extLst>
          </p:cNvPr>
          <p:cNvSpPr txBox="1"/>
          <p:nvPr/>
        </p:nvSpPr>
        <p:spPr>
          <a:xfrm>
            <a:off x="482600" y="2582333"/>
            <a:ext cx="1016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7085AA"/>
                </a:solidFill>
              </a:rPr>
              <a:t>Студенты – узнавать расписание, баллы, переписываться с преподавателями в приложении</a:t>
            </a:r>
          </a:p>
          <a:p>
            <a:r>
              <a:rPr lang="ru-RU" sz="2200" dirty="0">
                <a:solidFill>
                  <a:srgbClr val="7085AA"/>
                </a:solidFill>
              </a:rPr>
              <a:t>Преподаватели – выставление баллов и заданий, обратная связь со студентами</a:t>
            </a:r>
          </a:p>
          <a:p>
            <a:r>
              <a:rPr lang="ru-RU" sz="2200" dirty="0">
                <a:solidFill>
                  <a:srgbClr val="7085AA"/>
                </a:solidFill>
              </a:rPr>
              <a:t>Сотрудники университета – электронный пропуск в ВУЗ и банковская карта</a:t>
            </a:r>
          </a:p>
          <a:p>
            <a:endParaRPr lang="ru-RU" sz="2200" dirty="0">
              <a:solidFill>
                <a:srgbClr val="7085AA"/>
              </a:solidFill>
            </a:endParaRPr>
          </a:p>
          <a:p>
            <a:r>
              <a:rPr lang="ru-RU" sz="2200" dirty="0">
                <a:solidFill>
                  <a:srgbClr val="7085AA"/>
                </a:solidFill>
              </a:rPr>
              <a:t>Студентам и преподавателям будет удобно пользоваться приложением, в котором будут все необходимые функции, но не могут, так как такого приложения еще не существует, а </a:t>
            </a:r>
            <a:r>
              <a:rPr lang="en-US" sz="2200" dirty="0">
                <a:solidFill>
                  <a:srgbClr val="7085AA"/>
                </a:solidFill>
              </a:rPr>
              <a:t>RUDN University, </a:t>
            </a:r>
            <a:r>
              <a:rPr lang="ru-RU" sz="2200" dirty="0">
                <a:solidFill>
                  <a:srgbClr val="7085AA"/>
                </a:solidFill>
              </a:rPr>
              <a:t>РУТ (МИИТ), Личный кабинет СПБГЭУ, приложение Кампус и </a:t>
            </a:r>
            <a:r>
              <a:rPr lang="en-US" sz="2200" dirty="0">
                <a:solidFill>
                  <a:srgbClr val="7085AA"/>
                </a:solidFill>
              </a:rPr>
              <a:t>Google </a:t>
            </a:r>
            <a:r>
              <a:rPr lang="ru-RU" sz="2200" dirty="0">
                <a:solidFill>
                  <a:srgbClr val="7085AA"/>
                </a:solidFill>
              </a:rPr>
              <a:t>календарь имеют не все необходимые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3071407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E295E1-FE4B-0B2C-B63B-2C307AE01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347CBF-6434-60D6-588D-F08711DF7FBC}"/>
              </a:ext>
            </a:extLst>
          </p:cNvPr>
          <p:cNvSpPr txBox="1"/>
          <p:nvPr/>
        </p:nvSpPr>
        <p:spPr>
          <a:xfrm>
            <a:off x="2916044" y="2728694"/>
            <a:ext cx="1890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4"/>
              </a:rPr>
              <a:t>https://handbook.rudn.ru/help/mob.html</a:t>
            </a: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584807-A416-8280-9A24-08853DAE894A}"/>
              </a:ext>
            </a:extLst>
          </p:cNvPr>
          <p:cNvSpPr txBox="1"/>
          <p:nvPr/>
        </p:nvSpPr>
        <p:spPr>
          <a:xfrm>
            <a:off x="2916043" y="4961622"/>
            <a:ext cx="1890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5"/>
              </a:rPr>
              <a:t>https://www.miit.ru/mobile-app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7F3CB2-C29B-4518-BDFA-D0FFCCF1B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0777" y="2728694"/>
            <a:ext cx="1425063" cy="480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DB7B4D-F711-482A-B2B5-2E61D69E847F}"/>
              </a:ext>
            </a:extLst>
          </p:cNvPr>
          <p:cNvSpPr txBox="1"/>
          <p:nvPr/>
        </p:nvSpPr>
        <p:spPr>
          <a:xfrm>
            <a:off x="9598242" y="2286980"/>
            <a:ext cx="1890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7085AA"/>
                </a:solidFill>
              </a:rPr>
              <a:t>-Разработаны не студентами</a:t>
            </a:r>
          </a:p>
          <a:p>
            <a:pPr algn="ctr"/>
            <a:r>
              <a:rPr lang="ru-RU" sz="1200" dirty="0">
                <a:solidFill>
                  <a:srgbClr val="7085AA"/>
                </a:solidFill>
              </a:rPr>
              <a:t>-Нет электронного пропуска в ВУЗ и банковской карты</a:t>
            </a:r>
          </a:p>
        </p:txBody>
      </p:sp>
    </p:spTree>
    <p:extLst>
      <p:ext uri="{BB962C8B-B14F-4D97-AF65-F5344CB8AC3E}">
        <p14:creationId xmlns:p14="http://schemas.microsoft.com/office/powerpoint/2010/main" val="286423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45D606-0DB7-2B92-A197-673F0554C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7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573968-C3CE-D7AF-A8C5-0212B94AA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E73999-5837-BC7A-E8A3-5E93D2DD3489}"/>
              </a:ext>
            </a:extLst>
          </p:cNvPr>
          <p:cNvSpPr txBox="1"/>
          <p:nvPr/>
        </p:nvSpPr>
        <p:spPr>
          <a:xfrm>
            <a:off x="2726473" y="4069524"/>
            <a:ext cx="21800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https://student.unecon.ru/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3397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A1A321-9492-E5FA-EA17-877EF793B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0FCAFA-D2F8-30AB-BCD8-C910A8097EEB}"/>
              </a:ext>
            </a:extLst>
          </p:cNvPr>
          <p:cNvSpPr txBox="1"/>
          <p:nvPr/>
        </p:nvSpPr>
        <p:spPr>
          <a:xfrm>
            <a:off x="2793380" y="3991465"/>
            <a:ext cx="2124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https://campusapp.me/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88841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899BAA-EB8B-5A9D-427C-752DAC4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727E0C-F440-920C-1B09-7FCBBEC507DD}"/>
              </a:ext>
            </a:extLst>
          </p:cNvPr>
          <p:cNvSpPr txBox="1"/>
          <p:nvPr/>
        </p:nvSpPr>
        <p:spPr>
          <a:xfrm>
            <a:off x="2860289" y="4024919"/>
            <a:ext cx="2202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effectLst/>
                <a:ea typeface="Arial" panose="020B0604020202020204" pitchFamily="34" charset="0"/>
                <a:hlinkClick r:id="rId3"/>
              </a:rPr>
              <a:t>https://trello.com/de</a:t>
            </a:r>
            <a:r>
              <a:rPr lang="ru-RU" sz="1400" dirty="0">
                <a:effectLst/>
                <a:ea typeface="Arial" panose="020B0604020202020204" pitchFamily="34" charset="0"/>
              </a:rPr>
              <a:t> 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9D45AF-603B-4510-9DD6-7FAAD7CA6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041" y="5310539"/>
            <a:ext cx="1676545" cy="6477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0D5FFA-DD60-451D-B736-5516252DB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0041" y="3798032"/>
            <a:ext cx="1676545" cy="7544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22E074-711B-40EF-94EF-F38FBAAC750B}"/>
              </a:ext>
            </a:extLst>
          </p:cNvPr>
          <p:cNvSpPr txBox="1"/>
          <p:nvPr/>
        </p:nvSpPr>
        <p:spPr>
          <a:xfrm>
            <a:off x="2737401" y="3901809"/>
            <a:ext cx="21218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effectLst/>
                <a:latin typeface="-apple-system"/>
                <a:hlinkClick r:id="rId6"/>
              </a:rPr>
              <a:t>https://workspace.google.com/intl/ru/products/calendar/</a:t>
            </a:r>
            <a:endParaRPr lang="ru-RU" sz="11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0F400C-A367-4944-A8A9-55A1C7FEC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2654" y="2873275"/>
            <a:ext cx="2023996" cy="24879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1B440C-2A96-4297-9846-158DD66525AC}"/>
              </a:ext>
            </a:extLst>
          </p:cNvPr>
          <p:cNvSpPr txBox="1"/>
          <p:nvPr/>
        </p:nvSpPr>
        <p:spPr>
          <a:xfrm>
            <a:off x="4893838" y="2267039"/>
            <a:ext cx="240432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удобство и простота в пользовании;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доступность в любое время и в любом месте (дома и на работе, в общественном транспорте, магазине или кафе);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синхронизация событий на всех устройствах;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система оповещений о наступающих событиях (всплывающее окно, смс-уведомление или письмо на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</a:rPr>
              <a:t>e-mail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сортировка событий по датам, приоритетности и другим отметкам;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автоматическая публикация мероприятий из электронной почты;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возможность создания нескольких календарей по различным признакам;</a:t>
            </a:r>
          </a:p>
          <a:p>
            <a:pPr algn="ct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- возможность открыть доступ третьим лицам к одному или нескольким календарям.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4490FC5-728A-421C-938C-4CAE24208C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71329" y="4024919"/>
            <a:ext cx="74851" cy="1260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7EE7F87-F4EA-466D-A4F2-EB358CF09BF8}"/>
              </a:ext>
            </a:extLst>
          </p:cNvPr>
          <p:cNvSpPr txBox="1"/>
          <p:nvPr/>
        </p:nvSpPr>
        <p:spPr>
          <a:xfrm>
            <a:off x="11233903" y="3928110"/>
            <a:ext cx="74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227118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39DA87-058E-F7E2-3ACC-C0BBA0492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365EC5-0BA6-4A74-B6FA-2414E7EAE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1" y="1290505"/>
            <a:ext cx="8313588" cy="22673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CF2362-CA14-4B28-91F3-CE9B9EE7E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77" y="4028532"/>
            <a:ext cx="8648872" cy="23587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5D9008-A487-4B40-8256-4AD9C0544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77" y="3032020"/>
            <a:ext cx="8084987" cy="10516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59700-444A-4AAC-AF0F-DA88B8DEC86D}"/>
              </a:ext>
            </a:extLst>
          </p:cNvPr>
          <p:cNvSpPr txBox="1"/>
          <p:nvPr/>
        </p:nvSpPr>
        <p:spPr>
          <a:xfrm>
            <a:off x="366979" y="1592587"/>
            <a:ext cx="80849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Для студентов и преподавателей</a:t>
            </a:r>
            <a:b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Наше многофункциональное предложение будет упрощать жизнь в университете.</a:t>
            </a:r>
          </a:p>
          <a:p>
            <a:pPr algn="l"/>
            <a:b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sz="1400" dirty="0">
                <a:solidFill>
                  <a:srgbClr val="E1E3E6"/>
                </a:solidFill>
                <a:latin typeface="-apple-system"/>
              </a:rPr>
              <a:t>В О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тличие от RUDN University, РУТ (МИИТ), Личного кабинета СПБГЭУ, приложения Кампус и Гугл календаря приложение будет иметь:</a:t>
            </a:r>
          </a:p>
          <a:p>
            <a:pPr algn="l"/>
            <a:endParaRPr lang="ru-RU" sz="1400" b="0" i="0" dirty="0">
              <a:solidFill>
                <a:srgbClr val="E1E3E6"/>
              </a:solidFill>
              <a:effectLst/>
              <a:latin typeface="-apple-system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расписание;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раздел, где можно посмотреть свои оценки/баллы, а преподавателям их выставить;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внутреннюю почту или раздел с обратной связью;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 err="1">
                <a:solidFill>
                  <a:srgbClr val="E1E3E6"/>
                </a:solidFill>
                <a:effectLst/>
                <a:latin typeface="-apple-system"/>
              </a:rPr>
              <a:t>Moodle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, те курсы и предметы, которые студенты изучали или сейчас изучают;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раздел с личными данными, договорами;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E1E3E6"/>
                </a:solidFill>
                <a:latin typeface="-apple-system"/>
              </a:rPr>
              <a:t>акт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уальные библиотечные ресурсы;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раздел с новостями университета, различными выступлениями или новости из студенческих сообществ;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E1E3E6"/>
                </a:solidFill>
                <a:latin typeface="-apple-system"/>
              </a:rPr>
              <a:t>р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аздел, где будет электронный пропуск в университет;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раздел с банковской картой, которой </a:t>
            </a:r>
            <a:r>
              <a:rPr lang="ru-RU" sz="1400" dirty="0">
                <a:solidFill>
                  <a:srgbClr val="E1E3E6"/>
                </a:solidFill>
                <a:latin typeface="-apple-system"/>
              </a:rPr>
              <a:t>студент</a:t>
            </a: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 сможет расплачиваться в столовой;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400" b="0" i="0" dirty="0">
                <a:solidFill>
                  <a:srgbClr val="E1E3E6"/>
                </a:solidFill>
                <a:effectLst/>
                <a:latin typeface="-apple-system"/>
              </a:rPr>
              <a:t>календарь, в котором можно помечать дедлайны сдачи домашних заданий или контрольных работ.</a:t>
            </a:r>
          </a:p>
          <a:p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0892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40B71A-E42F-5C14-3F25-DBCAEAF57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094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386</Words>
  <Application>Microsoft Office PowerPoint</Application>
  <PresentationFormat>Широкоэкранный</PresentationFormat>
  <Paragraphs>37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-apple-system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Ткаченко Екатерина Викторовна</dc:creator>
  <cp:lastModifiedBy>Kitty Kitty</cp:lastModifiedBy>
  <cp:revision>7</cp:revision>
  <dcterms:created xsi:type="dcterms:W3CDTF">2023-10-27T09:13:24Z</dcterms:created>
  <dcterms:modified xsi:type="dcterms:W3CDTF">2023-10-27T10:38:01Z</dcterms:modified>
</cp:coreProperties>
</file>