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88714"/>
            <a:ext cx="4655700" cy="6001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en-US" dirty="0" err="1"/>
              <a:t>DronAsst</a:t>
            </a:r>
            <a:r>
              <a:rPr lang="en-US" dirty="0"/>
              <a:t> 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0" y="2709875"/>
            <a:ext cx="7229100" cy="162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заключается 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r>
              <a:rPr lang="ru-RU" dirty="0" smtClean="0"/>
              <a:t>ЦА </a:t>
            </a:r>
            <a:r>
              <a:rPr lang="ru-RU" dirty="0"/>
              <a:t>– многодетные семьи </a:t>
            </a:r>
          </a:p>
          <a:p>
            <a:r>
              <a:rPr lang="ru-RU" dirty="0" smtClean="0"/>
              <a:t>А </a:t>
            </a:r>
            <a:r>
              <a:rPr lang="ru-RU" dirty="0"/>
              <a:t>– семьи с маленькими </a:t>
            </a:r>
            <a:r>
              <a:rPr lang="ru-RU" dirty="0" smtClean="0"/>
              <a:t>детьми, которым  могут понадобиться те или иные товары для ухода за детьми.</a:t>
            </a:r>
            <a:endParaRPr lang="ru-RU" dirty="0"/>
          </a:p>
          <a:p>
            <a:r>
              <a:rPr lang="ru-RU" dirty="0"/>
              <a:t>Б – многодетные </a:t>
            </a:r>
            <a:r>
              <a:rPr lang="ru-RU" dirty="0" smtClean="0"/>
              <a:t>семьи живущие загородом, которые не имеют в близь себя магазины с необходимыми им товарами.</a:t>
            </a:r>
            <a:endParaRPr lang="ru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61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>
              <a:buNone/>
            </a:pP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Невозможность при необходимости быстро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выйти в магазин 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требующимися товарами и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оставить детей дома без 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взрослых.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83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Решение проблемы – Дрон доставщик, который позволит быстро доставить нужный товар.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О</a:t>
            </a:r>
            <a:r>
              <a:rPr lang="ru" dirty="0" smtClean="0">
                <a:solidFill>
                  <a:srgbClr val="132C40"/>
                </a:solidFill>
              </a:rPr>
              <a:t>сновные </a:t>
            </a:r>
            <a:r>
              <a:rPr lang="ru" dirty="0">
                <a:solidFill>
                  <a:srgbClr val="132C40"/>
                </a:solidFill>
              </a:rPr>
              <a:t>предполагаемые технические </a:t>
            </a:r>
            <a:r>
              <a:rPr lang="ru" dirty="0" smtClean="0">
                <a:solidFill>
                  <a:srgbClr val="132C40"/>
                </a:solidFill>
              </a:rPr>
              <a:t>параметры: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Г</a:t>
            </a:r>
            <a:r>
              <a:rPr lang="ru" dirty="0" smtClean="0">
                <a:solidFill>
                  <a:srgbClr val="132C40"/>
                </a:solidFill>
              </a:rPr>
              <a:t>рузоподъемность – 3 кг.;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Время доставки ( в зависимости от расстояния) – 5-30 мин.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Скорость – 180 км/ч.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>
                <a:solidFill>
                  <a:srgbClr val="132C40"/>
                </a:solidFill>
              </a:rPr>
              <a:t>У</a:t>
            </a:r>
            <a:r>
              <a:rPr lang="ru" dirty="0" smtClean="0">
                <a:solidFill>
                  <a:srgbClr val="132C40"/>
                </a:solidFill>
              </a:rPr>
              <a:t>никальное преимущество – дрон имеет компьютерное зрение, с помощью которого дрон сам распознает где необходимо оставить товар.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427</Words>
  <Application>Microsoft Office PowerPoint</Application>
  <PresentationFormat>Экран (16:9)</PresentationFormat>
  <Paragraphs>79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Raleway SemiBold</vt:lpstr>
      <vt:lpstr>Helvetica Neue</vt:lpstr>
      <vt:lpstr>Raleway</vt:lpstr>
      <vt:lpstr>Times New Roman</vt:lpstr>
      <vt:lpstr>Arial</vt:lpstr>
      <vt:lpstr>Calibri</vt:lpstr>
      <vt:lpstr>Century Gothic</vt:lpstr>
      <vt:lpstr>Simple Light</vt:lpstr>
      <vt:lpstr>Simple Light</vt:lpstr>
      <vt:lpstr>DronAsst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Класс 4</dc:creator>
  <cp:lastModifiedBy>Класс 4</cp:lastModifiedBy>
  <cp:revision>5</cp:revision>
  <dcterms:modified xsi:type="dcterms:W3CDTF">2023-09-19T06:41:28Z</dcterms:modified>
</cp:coreProperties>
</file>