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17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16DB08A-B9D2-4FBD-9FC1-38D5F9B85C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33BDC5-8C15-49B8-B996-1C101F78C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AEBB46B-26B7-44CA-B5B9-E8282C6091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7EDE328-DFD5-4B08-8B26-36BFA6F1D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3DE2D0-E715-4463-B1AF-AF4A86D57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E48767-D933-4EAC-8B88-0BD0CB03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3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501595-2691-4691-A1AC-43EFADD3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C70CB93-38DE-4138-9F3D-9B47E6370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C15E4F-4695-425B-AE65-95E27B13D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A3DCC2-B0B9-44BD-A061-37B24D327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865F75-F719-4C1D-BB96-6F8803C13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96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CC6968-B4EA-4DC4-917E-5C16084C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E4EAC5-0E47-4641-83C5-D96A16A4E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3C2464-3631-46B4-8358-ED00282F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84552AA-3ABE-49E7-91CA-9A953F74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9629AE2-F131-4BE4-8F94-B4A395148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7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83267A-C3C8-42BF-BFBA-04AA5205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05027C-6714-4A6D-8470-185201D73A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77B573-0F22-499E-B8C7-04CD2B4CD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2481596-C00E-4F5E-AECC-A8CF31338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B1F885-3501-4B9E-9C1B-72566206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B7164CA-FE7C-4062-B7E6-1DED5CB00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3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14832E-F760-408E-AE97-5DF15AD0F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B58FB39-54E8-4611-8A44-BF73B73B9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4AE5210-AC49-40D2-B04B-68C645031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667F747-3098-4CB7-800D-B1455464C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41561C-C129-47C3-9C41-EFF5E4305E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B9B0631-EACD-4237-9865-1182A2DEB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304DBC3-0004-46F7-ABB1-85B85713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2637CC8-7F1B-4070-A71D-47D00395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82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72B61A-5AFD-4667-9F57-133ABFDC2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44B1443-41BD-48A4-96DE-57E1BD315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3D30653-0DF5-4BB8-94EA-59A89931D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9D053D4-CFBB-4A50-B63F-5F52D8CC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9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53A6331-E4AF-40A0-9FAD-DFD3D2D6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7F91B63-BEAD-4AFA-96F3-8738EB54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51F380B-2DBF-430B-B9BA-15FDEF85E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73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DF5987-BD48-4125-A2E4-2BEB606E3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09873C-6AA6-4400-9983-E6622C2F3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CA23EB5-41E5-4700-80ED-AD52EFC0E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8E63E62-6E26-4F9D-A04F-483D00CF8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5C419D-BFE7-4C75-8AE2-8DBE797B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4B6E59-6DB2-4095-8855-6812150C5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8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68D8EC-6F52-4C1E-B114-088F690F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0E64714-77F0-417C-8D3D-C837824FDE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C1D5EAF-44E2-4DD9-8E41-564F94178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34811CC-27DB-45A5-BDBE-8C4BF1D0C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D753D91-38D2-4A41-BEA6-7ED39798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81FBF6-FA27-4B32-88E4-C2C887411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3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B1D86D-1D46-4222-9E7E-D6A7C7AA6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CBEC02B-B462-49DB-8175-E34DBB2A7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D6B5FE-C525-4B6A-9164-3CC5A1D8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E291EF7-62E3-43F1-833B-7D3B9572B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2874C3-8CBD-4A36-84B3-6925446F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9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6FC0208-1BAC-4B72-BD87-88B4890709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44B0F13-F93F-4C57-A9A6-41E6B54F7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B45628-14E8-4B25-8E7D-960ED7E0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477418C-EC88-4E87-A19E-BA40C25F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388B917-E1E7-4425-880B-7E18CCB1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0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DF53D6B-057A-4E0F-8AA5-4071EAFF7C3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DD53B5-8E7B-40FE-AEBC-A53CB550D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EB8887D-A44E-4C7B-80AF-2B7218DEE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6BB7E3-60A1-439C-9E3E-D5D9ACF8E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F004E-4EF3-4190-B354-E868A21A58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07272A-1C99-466A-8320-B8B0FB5F0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6EDE65B-8459-4707-B46C-795065111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7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3BB5D5-8B93-4195-B57F-4253FCE4B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47233"/>
            <a:ext cx="9144000" cy="2387600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Чат-бот для ВУЗа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0315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43F514-19B5-4B2E-9D51-473D268F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473" y="143452"/>
            <a:ext cx="9811327" cy="1399021"/>
          </a:xfrm>
        </p:spPr>
        <p:txBody>
          <a:bodyPr/>
          <a:lstStyle/>
          <a:p>
            <a:r>
              <a:rPr lang="ru-RU" dirty="0" smtClean="0"/>
              <a:t>АКТУАЛЬНОСТЬ ПРОЕКТА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33500" y="1809750"/>
            <a:ext cx="100774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Актуальность проекта заключается в том, что он может значительно упростить и ускорить коммуникацию между студентами и администрацией</a:t>
            </a:r>
            <a:r>
              <a:rPr lang="ru-RU" sz="2000" dirty="0"/>
              <a:t>. Благодаря чат-боту студенты смогут получать оперативные ответы на свои вопросы, например, о расписании занятий или организации мероприятий. </a:t>
            </a:r>
            <a:endParaRPr lang="ru-RU" sz="2000" dirty="0" smtClean="0"/>
          </a:p>
          <a:p>
            <a:r>
              <a:rPr lang="ru-RU" sz="2000" dirty="0" smtClean="0"/>
              <a:t>Кроме </a:t>
            </a:r>
            <a:r>
              <a:rPr lang="ru-RU" sz="2000" dirty="0"/>
              <a:t>того, чат-бот может предоставлять информацию о документах и процедурах, связанных с учебной деятельностью, что поможет студентам быть более информированными и самостоятельными. </a:t>
            </a:r>
            <a:endParaRPr lang="ru-RU" sz="2000" dirty="0" smtClean="0"/>
          </a:p>
          <a:p>
            <a:r>
              <a:rPr lang="ru-RU" sz="2000" dirty="0" smtClean="0"/>
              <a:t>Наконец</a:t>
            </a:r>
            <a:r>
              <a:rPr lang="ru-RU" sz="2000" dirty="0"/>
              <a:t>, чат-бот может быть полезен для проведения опросов и сбора обратной связи от студентов, что позволит администрации вуза лучше понять потребности студентов и улучшить качество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0812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43F514-19B5-4B2E-9D51-473D268F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473" y="143452"/>
            <a:ext cx="9811327" cy="1399021"/>
          </a:xfrm>
        </p:spPr>
        <p:txBody>
          <a:bodyPr/>
          <a:lstStyle/>
          <a:p>
            <a:r>
              <a:rPr lang="ru-RU" dirty="0" smtClean="0"/>
              <a:t>ЦЕЛЕВАЯ АУДИТОРИЯ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1625" y="2200274"/>
            <a:ext cx="952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Целевой аудиторией для чат-бота в вузах являются студенты и администрация. Студенты смогут получать оперативные ответы на свои вопросы и быть более информированными о различных аспектах учебной деятельности. </a:t>
            </a:r>
            <a:endParaRPr lang="ru-RU" sz="2400" dirty="0" smtClean="0"/>
          </a:p>
          <a:p>
            <a:r>
              <a:rPr lang="ru-RU" sz="2400" dirty="0" smtClean="0"/>
              <a:t>Администрация </a:t>
            </a:r>
            <a:r>
              <a:rPr lang="ru-RU" sz="2400" dirty="0"/>
              <a:t>сможет использовать чат-бот для проведения опросов и сбора обратной связи от студентов, что позволит лучше понять их потребности и улучшить качество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99369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43F514-19B5-4B2E-9D51-473D268F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473" y="143452"/>
            <a:ext cx="9811327" cy="1399021"/>
          </a:xfrm>
        </p:spPr>
        <p:txBody>
          <a:bodyPr/>
          <a:lstStyle/>
          <a:p>
            <a:r>
              <a:rPr lang="ru-RU" dirty="0" smtClean="0"/>
              <a:t>ПРОБЛЕМА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81175" y="2114550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Низкая функциональность аналогов (сайты, приложения)</a:t>
            </a:r>
          </a:p>
          <a:p>
            <a:pPr marL="342900" indent="-342900">
              <a:buAutoNum type="arabicPeriod"/>
            </a:pPr>
            <a:r>
              <a:rPr lang="ru-RU" dirty="0" smtClean="0"/>
              <a:t>Огромное количество неотсортированной информации </a:t>
            </a:r>
          </a:p>
          <a:p>
            <a:pPr marL="342900" indent="-342900">
              <a:buAutoNum type="arabicPeriod"/>
            </a:pPr>
            <a:r>
              <a:rPr lang="ru-RU" dirty="0" smtClean="0"/>
              <a:t>Отсутствие обратной связи с администрацией</a:t>
            </a:r>
          </a:p>
        </p:txBody>
      </p:sp>
    </p:spTree>
    <p:extLst>
      <p:ext uri="{BB962C8B-B14F-4D97-AF65-F5344CB8AC3E}">
        <p14:creationId xmlns:p14="http://schemas.microsoft.com/office/powerpoint/2010/main" val="144370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43F514-19B5-4B2E-9D51-473D268F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473" y="143452"/>
            <a:ext cx="9811327" cy="1399021"/>
          </a:xfrm>
        </p:spPr>
        <p:txBody>
          <a:bodyPr/>
          <a:lstStyle/>
          <a:p>
            <a:r>
              <a:rPr lang="ru-RU" dirty="0" smtClean="0"/>
              <a:t>РЕШЕНИЕ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24025" y="1638299"/>
            <a:ext cx="96202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Оперативные </a:t>
            </a:r>
            <a:r>
              <a:rPr lang="ru-RU" dirty="0"/>
              <a:t>ответы на вопросы студентов: Чат-бот может быть настроен на предоставление быстрых и точных ответов на часто задаваемые вопросы студентов, таких как расписание занятий, информация о преподавателях, даты </a:t>
            </a:r>
            <a:r>
              <a:rPr lang="ru-RU" dirty="0" smtClean="0"/>
              <a:t>экзаменов. </a:t>
            </a:r>
          </a:p>
          <a:p>
            <a:pPr marL="342900" indent="-342900">
              <a:buAutoNum type="arabicPeriod"/>
            </a:pPr>
            <a:r>
              <a:rPr lang="ru-RU" dirty="0"/>
              <a:t>Информирование студентов: Чат-бот может предоставлять студентам актуальную информацию о различных аспектах учебной деятельности, таких как новости университета, события, </a:t>
            </a:r>
            <a:r>
              <a:rPr lang="ru-RU" dirty="0" smtClean="0"/>
              <a:t>акции.</a:t>
            </a:r>
          </a:p>
          <a:p>
            <a:pPr marL="342900" indent="-342900">
              <a:buAutoNum type="arabicPeriod"/>
            </a:pPr>
            <a:r>
              <a:rPr lang="ru-RU" dirty="0"/>
              <a:t>Опросы и обратная связь: Администрация вуза может использовать чат-бот для проведения опросов среди студентов и сбора обратной связи</a:t>
            </a:r>
            <a:r>
              <a:rPr lang="ru-RU" dirty="0" smtClean="0"/>
              <a:t>.</a:t>
            </a:r>
          </a:p>
          <a:p>
            <a:pPr marL="342900" indent="-342900">
              <a:buAutoNum type="arabicPeriod"/>
            </a:pPr>
            <a:r>
              <a:rPr lang="ru-RU" dirty="0"/>
              <a:t>Улучшение качества образования: Благодаря обратной связи от студентов, администрация сможет лучше понять их потребности и ожидания от образовательного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2933430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8774" y="365125"/>
            <a:ext cx="9725025" cy="1325563"/>
          </a:xfrm>
        </p:spPr>
        <p:txBody>
          <a:bodyPr/>
          <a:lstStyle/>
          <a:p>
            <a:r>
              <a:rPr lang="ru-RU" dirty="0" smtClean="0"/>
              <a:t>ТЕКУЩИЕ РЕЗУЛЬТАТЫ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71575" y="2409825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Сформировали идею внедрения чат-бота в приложение нашего ВУЗа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34586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850" y="365125"/>
            <a:ext cx="9886950" cy="1325563"/>
          </a:xfrm>
        </p:spPr>
        <p:txBody>
          <a:bodyPr/>
          <a:lstStyle/>
          <a:p>
            <a:r>
              <a:rPr lang="ru-RU" dirty="0" smtClean="0"/>
              <a:t>КОМАНДА СТАРТАПА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259634"/>
              </p:ext>
            </p:extLst>
          </p:nvPr>
        </p:nvGraphicFramePr>
        <p:xfrm>
          <a:off x="1323974" y="2162175"/>
          <a:ext cx="9483726" cy="2984076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3161242"/>
                <a:gridCol w="3161242"/>
                <a:gridCol w="3161242"/>
              </a:tblGrid>
              <a:tr h="746019">
                <a:tc>
                  <a:txBody>
                    <a:bodyPr/>
                    <a:lstStyle/>
                    <a:p>
                      <a:r>
                        <a:rPr lang="ru-RU" dirty="0" smtClean="0"/>
                        <a:t>Роль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Фамилия Имя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Фото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019">
                <a:tc>
                  <a:txBody>
                    <a:bodyPr/>
                    <a:lstStyle/>
                    <a:p>
                      <a:r>
                        <a:rPr lang="ru-RU" dirty="0" smtClean="0"/>
                        <a:t>Лидер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Смирнов Богдан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019"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Разработчик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Васин Никита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019">
                <a:tc>
                  <a:txBody>
                    <a:bodyPr/>
                    <a:lstStyle/>
                    <a:p>
                      <a:r>
                        <a:rPr lang="ru-RU" dirty="0" smtClean="0"/>
                        <a:t>Маркетолог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Кондрашов Дмитрий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000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850" y="365125"/>
            <a:ext cx="9886950" cy="1325563"/>
          </a:xfrm>
        </p:spPr>
        <p:txBody>
          <a:bodyPr/>
          <a:lstStyle/>
          <a:p>
            <a:r>
              <a:rPr lang="ru-RU" dirty="0" smtClean="0"/>
              <a:t>ПЛАНЫ РЕАЛИЗАЦИИ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953194"/>
              </p:ext>
            </p:extLst>
          </p:nvPr>
        </p:nvGraphicFramePr>
        <p:xfrm>
          <a:off x="1257299" y="1390650"/>
          <a:ext cx="9550401" cy="3585403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3183467"/>
                <a:gridCol w="3183467"/>
                <a:gridCol w="3183467"/>
              </a:tblGrid>
              <a:tr h="868776">
                <a:tc>
                  <a:txBody>
                    <a:bodyPr/>
                    <a:lstStyle/>
                    <a:p>
                      <a:r>
                        <a:rPr lang="ru-RU" dirty="0" smtClean="0"/>
                        <a:t>Что</a:t>
                      </a:r>
                      <a:r>
                        <a:rPr lang="ru-RU" baseline="0" dirty="0" smtClean="0"/>
                        <a:t> делаем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Сроки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Ответственный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827"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</a:t>
                      </a:r>
                      <a:r>
                        <a:rPr lang="ru-RU" baseline="0" dirty="0" smtClean="0"/>
                        <a:t> дизайна и юзер-</a:t>
                      </a:r>
                      <a:r>
                        <a:rPr lang="ru-RU" baseline="0" dirty="0" err="1" smtClean="0"/>
                        <a:t>френдли</a:t>
                      </a:r>
                      <a:r>
                        <a:rPr lang="ru-RU" baseline="0" dirty="0" smtClean="0"/>
                        <a:t> интерфейса для чат-бота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ru-RU" baseline="0" dirty="0" smtClean="0"/>
                        <a:t> неделя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Смирнов Богдан</a:t>
                      </a:r>
                      <a:r>
                        <a:rPr lang="ru-RU" baseline="0" dirty="0" smtClean="0"/>
                        <a:t> Александрович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827">
                <a:tc>
                  <a:txBody>
                    <a:bodyPr/>
                    <a:lstStyle/>
                    <a:p>
                      <a:r>
                        <a:rPr lang="ru-RU" dirty="0" smtClean="0"/>
                        <a:t>Написание</a:t>
                      </a:r>
                      <a:r>
                        <a:rPr lang="ru-RU" baseline="0" dirty="0" smtClean="0"/>
                        <a:t> и отладка кода для чат-бота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r>
                        <a:rPr lang="ru-RU" baseline="0" dirty="0" smtClean="0"/>
                        <a:t> недели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Васин Никита Александрович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795">
                <a:tc>
                  <a:txBody>
                    <a:bodyPr/>
                    <a:lstStyle/>
                    <a:p>
                      <a:r>
                        <a:rPr lang="ru-RU" dirty="0" smtClean="0"/>
                        <a:t>Внедрение</a:t>
                      </a:r>
                      <a:r>
                        <a:rPr lang="ru-RU" baseline="0" dirty="0" smtClean="0"/>
                        <a:t> чат-бота в официальное приложение ВУЗа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r>
                        <a:rPr lang="ru-RU" baseline="0" dirty="0" smtClean="0"/>
                        <a:t> недели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Кондрашов</a:t>
                      </a:r>
                      <a:r>
                        <a:rPr lang="ru-RU" baseline="0" dirty="0" smtClean="0"/>
                        <a:t> Дмитрий Максимович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071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150" y="365125"/>
            <a:ext cx="9772650" cy="1325563"/>
          </a:xfrm>
        </p:spPr>
        <p:txBody>
          <a:bodyPr/>
          <a:lstStyle/>
          <a:p>
            <a:r>
              <a:rPr lang="ru-RU" dirty="0" smtClean="0"/>
              <a:t>КОНТАКТЫ ЛИДЕРА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704975" y="2996089"/>
            <a:ext cx="7210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Смирнов Богдан Александрович                                       89871093582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8022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345</Words>
  <Application>Microsoft Office PowerPoint</Application>
  <PresentationFormat>Произвольный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Чат-бот для ВУЗа</vt:lpstr>
      <vt:lpstr>АКТУАЛЬНОСТЬ ПРОЕКТА</vt:lpstr>
      <vt:lpstr>ЦЕЛЕВАЯ АУДИТОРИЯ</vt:lpstr>
      <vt:lpstr>ПРОБЛЕМА</vt:lpstr>
      <vt:lpstr>РЕШЕНИЕ</vt:lpstr>
      <vt:lpstr>ТЕКУЩИЕ РЕЗУЛЬТАТЫ</vt:lpstr>
      <vt:lpstr>КОМАНДА СТАРТАПА</vt:lpstr>
      <vt:lpstr>ПЛАНЫ РЕАЛИЗАЦИИ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Student</cp:lastModifiedBy>
  <cp:revision>7</cp:revision>
  <dcterms:created xsi:type="dcterms:W3CDTF">2020-10-04T11:13:34Z</dcterms:created>
  <dcterms:modified xsi:type="dcterms:W3CDTF">2023-09-20T10:53:02Z</dcterms:modified>
</cp:coreProperties>
</file>