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2"/>
  </p:notesMasterIdLst>
  <p:sldIdLst>
    <p:sldId id="256" r:id="rId2"/>
    <p:sldId id="258" r:id="rId3"/>
    <p:sldId id="259" r:id="rId4"/>
    <p:sldId id="271" r:id="rId5"/>
    <p:sldId id="280" r:id="rId6"/>
    <p:sldId id="261" r:id="rId7"/>
    <p:sldId id="286" r:id="rId8"/>
    <p:sldId id="262" r:id="rId9"/>
    <p:sldId id="287" r:id="rId10"/>
    <p:sldId id="285" r:id="rId11"/>
  </p:sldIdLst>
  <p:sldSz cx="9144000" cy="5143500" type="screen16x9"/>
  <p:notesSz cx="6858000" cy="9144000"/>
  <p:embeddedFontLst>
    <p:embeddedFont>
      <p:font typeface="Manrope" charset="0"/>
      <p:regular r:id="rId13"/>
      <p:bold r:id="rId14"/>
    </p:embeddedFont>
    <p:embeddedFont>
      <p:font typeface="Oxygen" charset="0"/>
      <p:regular r:id="rId15"/>
      <p:bold r:id="rId16"/>
    </p:embeddedFont>
    <p:embeddedFont>
      <p:font typeface="Bebas Neue" charset="0"/>
      <p:regular r:id="rId17"/>
    </p:embeddedFont>
    <p:embeddedFont>
      <p:font typeface="Anaheim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B98ABA92-1F29-49E7-99B0-85AEDB6576EE}">
  <a:tblStyle styleId="{B98ABA92-1F29-49E7-99B0-85AEDB6576E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EFF97D-7AAC-45B2-A08A-E1C915DEC474}" type="doc">
      <dgm:prSet loTypeId="urn:microsoft.com/office/officeart/2005/8/layout/chevron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3DAD2D29-BCA6-4AD1-9BC3-0247C25252F0}">
      <dgm:prSet phldrT="[Текст]"/>
      <dgm:spPr/>
      <dgm:t>
        <a:bodyPr/>
        <a:lstStyle/>
        <a:p>
          <a:r>
            <a:rPr lang="ru-RU" b="1" i="0" u="none" dirty="0" smtClean="0">
              <a:latin typeface="Roboto" charset="0"/>
              <a:ea typeface="Roboto" charset="0"/>
            </a:rPr>
            <a:t>конец 2024 года</a:t>
          </a:r>
          <a:endParaRPr lang="ru-RU" dirty="0">
            <a:latin typeface="Roboto" charset="0"/>
            <a:ea typeface="Roboto" charset="0"/>
          </a:endParaRPr>
        </a:p>
      </dgm:t>
    </dgm:pt>
    <dgm:pt modelId="{4CD83389-2721-4EBE-BC93-CF9DA97C9D11}" type="parTrans" cxnId="{07734857-8129-4A7F-A85B-89B2BCF6F8C3}">
      <dgm:prSet/>
      <dgm:spPr/>
      <dgm:t>
        <a:bodyPr/>
        <a:lstStyle/>
        <a:p>
          <a:endParaRPr lang="ru-RU"/>
        </a:p>
      </dgm:t>
    </dgm:pt>
    <dgm:pt modelId="{A077661F-BF80-4F2C-B569-13CBECC13CA7}" type="sibTrans" cxnId="{07734857-8129-4A7F-A85B-89B2BCF6F8C3}">
      <dgm:prSet/>
      <dgm:spPr/>
      <dgm:t>
        <a:bodyPr/>
        <a:lstStyle/>
        <a:p>
          <a:endParaRPr lang="ru-RU"/>
        </a:p>
      </dgm:t>
    </dgm:pt>
    <dgm:pt modelId="{93DB1775-03FF-4C06-88C3-12B58F2CC7F1}">
      <dgm:prSet phldrT="[Текст]"/>
      <dgm:spPr/>
      <dgm:t>
        <a:bodyPr/>
        <a:lstStyle/>
        <a:p>
          <a:r>
            <a:rPr lang="ru-RU" b="0" i="0" u="none" smtClean="0">
              <a:latin typeface="Roboto" charset="0"/>
              <a:ea typeface="Roboto" charset="0"/>
            </a:rPr>
            <a:t>Исследование и анализ рынка парковочных решений</a:t>
          </a:r>
          <a:endParaRPr lang="ru-RU" dirty="0">
            <a:latin typeface="Roboto" charset="0"/>
            <a:ea typeface="Roboto" charset="0"/>
          </a:endParaRPr>
        </a:p>
      </dgm:t>
    </dgm:pt>
    <dgm:pt modelId="{C7C16D4F-D075-4D49-AA2B-A947D9B53A80}" type="parTrans" cxnId="{DA3FB331-82D2-41BD-87BA-D38B22327B7F}">
      <dgm:prSet/>
      <dgm:spPr/>
      <dgm:t>
        <a:bodyPr/>
        <a:lstStyle/>
        <a:p>
          <a:endParaRPr lang="ru-RU"/>
        </a:p>
      </dgm:t>
    </dgm:pt>
    <dgm:pt modelId="{ABC88001-A697-4394-9786-D4437FC3929E}" type="sibTrans" cxnId="{DA3FB331-82D2-41BD-87BA-D38B22327B7F}">
      <dgm:prSet/>
      <dgm:spPr/>
      <dgm:t>
        <a:bodyPr/>
        <a:lstStyle/>
        <a:p>
          <a:endParaRPr lang="ru-RU"/>
        </a:p>
      </dgm:t>
    </dgm:pt>
    <dgm:pt modelId="{E7EC9EF1-4B72-4615-ADAD-5286439338BC}">
      <dgm:prSet phldrT="[Текст]"/>
      <dgm:spPr/>
      <dgm:t>
        <a:bodyPr/>
        <a:lstStyle/>
        <a:p>
          <a:r>
            <a:rPr lang="en-US" b="1" i="0" u="none" dirty="0" smtClean="0">
              <a:latin typeface="Roboto" charset="0"/>
              <a:ea typeface="Roboto" charset="0"/>
            </a:rPr>
            <a:t>I </a:t>
          </a:r>
          <a:r>
            <a:rPr lang="ru-RU" b="1" i="0" u="none" dirty="0" smtClean="0">
              <a:latin typeface="Roboto" charset="0"/>
              <a:ea typeface="Roboto" charset="0"/>
            </a:rPr>
            <a:t>квартал 2025 года</a:t>
          </a:r>
          <a:endParaRPr lang="ru-RU" dirty="0">
            <a:latin typeface="Roboto" charset="0"/>
            <a:ea typeface="Roboto" charset="0"/>
          </a:endParaRPr>
        </a:p>
      </dgm:t>
    </dgm:pt>
    <dgm:pt modelId="{9A4DAD54-4576-43AE-8D0F-4AD571570A2C}" type="parTrans" cxnId="{1D09C1CA-1F52-4066-807A-A0BB5FAC0E2C}">
      <dgm:prSet/>
      <dgm:spPr/>
      <dgm:t>
        <a:bodyPr/>
        <a:lstStyle/>
        <a:p>
          <a:endParaRPr lang="ru-RU"/>
        </a:p>
      </dgm:t>
    </dgm:pt>
    <dgm:pt modelId="{1E689865-7D97-4C98-BF38-2710A179EB6B}" type="sibTrans" cxnId="{1D09C1CA-1F52-4066-807A-A0BB5FAC0E2C}">
      <dgm:prSet/>
      <dgm:spPr/>
      <dgm:t>
        <a:bodyPr/>
        <a:lstStyle/>
        <a:p>
          <a:endParaRPr lang="ru-RU"/>
        </a:p>
      </dgm:t>
    </dgm:pt>
    <dgm:pt modelId="{066CE889-1371-42CE-8F3E-34FEA3401F43}">
      <dgm:prSet phldrT="[Текст]"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Разработка мобильного приложения</a:t>
          </a:r>
          <a:endParaRPr lang="ru-RU" dirty="0">
            <a:latin typeface="Roboto" charset="0"/>
            <a:ea typeface="Roboto" charset="0"/>
          </a:endParaRPr>
        </a:p>
      </dgm:t>
    </dgm:pt>
    <dgm:pt modelId="{D785C43C-A68F-4164-8287-611BBCC6A9D5}" type="parTrans" cxnId="{9303FFAC-4930-4AE5-89F1-175C7274E20B}">
      <dgm:prSet/>
      <dgm:spPr/>
      <dgm:t>
        <a:bodyPr/>
        <a:lstStyle/>
        <a:p>
          <a:endParaRPr lang="ru-RU"/>
        </a:p>
      </dgm:t>
    </dgm:pt>
    <dgm:pt modelId="{73660C46-255B-4084-8600-3B4F0E6CE0A3}" type="sibTrans" cxnId="{9303FFAC-4930-4AE5-89F1-175C7274E20B}">
      <dgm:prSet/>
      <dgm:spPr/>
      <dgm:t>
        <a:bodyPr/>
        <a:lstStyle/>
        <a:p>
          <a:endParaRPr lang="ru-RU"/>
        </a:p>
      </dgm:t>
    </dgm:pt>
    <dgm:pt modelId="{D2BB5BC0-AC6A-4D3F-8B5C-2A8BCF44EB6F}">
      <dgm:prSet phldrT="[Текст]"/>
      <dgm:spPr/>
      <dgm:t>
        <a:bodyPr/>
        <a:lstStyle/>
        <a:p>
          <a:r>
            <a:rPr lang="en-US" b="1" i="0" u="none" dirty="0" smtClean="0"/>
            <a:t>II </a:t>
          </a:r>
          <a:r>
            <a:rPr lang="ru-RU" b="1" i="0" u="none" dirty="0" smtClean="0"/>
            <a:t>квартал 2025 года</a:t>
          </a:r>
          <a:endParaRPr lang="ru-RU" dirty="0"/>
        </a:p>
      </dgm:t>
    </dgm:pt>
    <dgm:pt modelId="{53C362A1-18EC-4539-BD49-3805239128E1}" type="parTrans" cxnId="{22D989A7-C8DF-4A40-BF64-2C00312A831A}">
      <dgm:prSet/>
      <dgm:spPr/>
      <dgm:t>
        <a:bodyPr/>
        <a:lstStyle/>
        <a:p>
          <a:endParaRPr lang="ru-RU"/>
        </a:p>
      </dgm:t>
    </dgm:pt>
    <dgm:pt modelId="{293EF407-E06C-409A-A9AD-08E6CFAF548D}" type="sibTrans" cxnId="{22D989A7-C8DF-4A40-BF64-2C00312A831A}">
      <dgm:prSet/>
      <dgm:spPr/>
      <dgm:t>
        <a:bodyPr/>
        <a:lstStyle/>
        <a:p>
          <a:endParaRPr lang="ru-RU"/>
        </a:p>
      </dgm:t>
    </dgm:pt>
    <dgm:pt modelId="{D8641EB9-725D-4408-A6E0-1E46CBDF5938}">
      <dgm:prSet phldrT="[Текст]"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Интеграция системы с городской инфраструктурой (транспортные службы, полиция)</a:t>
          </a:r>
          <a:endParaRPr lang="ru-RU" dirty="0">
            <a:latin typeface="Roboto" charset="0"/>
            <a:ea typeface="Roboto" charset="0"/>
          </a:endParaRPr>
        </a:p>
      </dgm:t>
    </dgm:pt>
    <dgm:pt modelId="{C212F447-DB1D-48A8-90BF-8D6C495EB1D7}" type="parTrans" cxnId="{2F4FE724-85BC-4744-803F-3B89C83717D1}">
      <dgm:prSet/>
      <dgm:spPr/>
      <dgm:t>
        <a:bodyPr/>
        <a:lstStyle/>
        <a:p>
          <a:endParaRPr lang="ru-RU"/>
        </a:p>
      </dgm:t>
    </dgm:pt>
    <dgm:pt modelId="{A7117388-5902-4587-8F52-540E89AEAC8B}" type="sibTrans" cxnId="{2F4FE724-85BC-4744-803F-3B89C83717D1}">
      <dgm:prSet/>
      <dgm:spPr/>
      <dgm:t>
        <a:bodyPr/>
        <a:lstStyle/>
        <a:p>
          <a:endParaRPr lang="ru-RU"/>
        </a:p>
      </dgm:t>
    </dgm:pt>
    <dgm:pt modelId="{127DF8C3-945A-4A33-95A4-E92165633DDC}">
      <dgm:prSet/>
      <dgm:spPr/>
      <dgm:t>
        <a:bodyPr/>
        <a:lstStyle/>
        <a:p>
          <a:r>
            <a:rPr lang="ru-RU" b="1" i="0" u="none" dirty="0" smtClean="0"/>
            <a:t>конец 2025 года</a:t>
          </a:r>
          <a:endParaRPr lang="ru-RU" dirty="0"/>
        </a:p>
      </dgm:t>
    </dgm:pt>
    <dgm:pt modelId="{705B52A7-476A-4F43-975B-5E7140520655}" type="parTrans" cxnId="{F95DCBEF-1F32-4E18-AB84-11F9C930B8CA}">
      <dgm:prSet/>
      <dgm:spPr/>
      <dgm:t>
        <a:bodyPr/>
        <a:lstStyle/>
        <a:p>
          <a:endParaRPr lang="ru-RU"/>
        </a:p>
      </dgm:t>
    </dgm:pt>
    <dgm:pt modelId="{EEA3CE57-85F3-41D5-A5C2-32EDC752E212}" type="sibTrans" cxnId="{F95DCBEF-1F32-4E18-AB84-11F9C930B8CA}">
      <dgm:prSet/>
      <dgm:spPr/>
      <dgm:t>
        <a:bodyPr/>
        <a:lstStyle/>
        <a:p>
          <a:endParaRPr lang="ru-RU"/>
        </a:p>
      </dgm:t>
    </dgm:pt>
    <dgm:pt modelId="{B0C77149-398B-4F82-8722-76B8757C53BB}">
      <dgm:prSet/>
      <dgm:spPr/>
      <dgm:t>
        <a:bodyPr/>
        <a:lstStyle/>
        <a:p>
          <a:r>
            <a:rPr lang="ru-RU" b="0" i="0" u="none" dirty="0" smtClean="0"/>
            <a:t>2026 год</a:t>
          </a:r>
          <a:endParaRPr lang="ru-RU" dirty="0"/>
        </a:p>
      </dgm:t>
    </dgm:pt>
    <dgm:pt modelId="{55D40679-6912-4CEE-B91E-A32514BE34A7}" type="parTrans" cxnId="{6C2E8CA7-FF04-4AB9-9AD7-F09DC76CC477}">
      <dgm:prSet/>
      <dgm:spPr/>
      <dgm:t>
        <a:bodyPr/>
        <a:lstStyle/>
        <a:p>
          <a:endParaRPr lang="ru-RU"/>
        </a:p>
      </dgm:t>
    </dgm:pt>
    <dgm:pt modelId="{73459A6C-0CF4-48D6-8A27-98A5D3C389D3}" type="sibTrans" cxnId="{6C2E8CA7-FF04-4AB9-9AD7-F09DC76CC477}">
      <dgm:prSet/>
      <dgm:spPr/>
      <dgm:t>
        <a:bodyPr/>
        <a:lstStyle/>
        <a:p>
          <a:endParaRPr lang="ru-RU"/>
        </a:p>
      </dgm:t>
    </dgm:pt>
    <dgm:pt modelId="{A9A32D21-0C1E-474B-AE9E-FE8C231E334C}">
      <dgm:prSet/>
      <dgm:spPr/>
      <dgm:t>
        <a:bodyPr/>
        <a:lstStyle/>
        <a:p>
          <a:pPr rtl="0"/>
          <a:r>
            <a:rPr lang="ru-RU" b="0" i="0" u="none" smtClean="0">
              <a:latin typeface="Roboto" charset="0"/>
              <a:ea typeface="Roboto" charset="0"/>
            </a:rPr>
            <a:t>Разработка концепции и технического задания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4E595DC9-F74F-42EB-9568-0BE015C57A52}" type="parTrans" cxnId="{806809D2-90DF-4B9A-8770-18D4FDA6C517}">
      <dgm:prSet/>
      <dgm:spPr/>
      <dgm:t>
        <a:bodyPr/>
        <a:lstStyle/>
        <a:p>
          <a:endParaRPr lang="ru-RU"/>
        </a:p>
      </dgm:t>
    </dgm:pt>
    <dgm:pt modelId="{2808EEC0-5456-42C1-ABB6-199C89EAEDA6}" type="sibTrans" cxnId="{806809D2-90DF-4B9A-8770-18D4FDA6C517}">
      <dgm:prSet/>
      <dgm:spPr/>
      <dgm:t>
        <a:bodyPr/>
        <a:lstStyle/>
        <a:p>
          <a:endParaRPr lang="ru-RU"/>
        </a:p>
      </dgm:t>
    </dgm:pt>
    <dgm:pt modelId="{01B2147D-03BE-49D5-8B59-CA2065817F68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Подготовка технико-экономического обоснования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B499680B-A279-466C-9399-12EEC08796B2}" type="parTrans" cxnId="{8529FC8D-24ED-419C-A7C2-52927F109B44}">
      <dgm:prSet/>
      <dgm:spPr/>
      <dgm:t>
        <a:bodyPr/>
        <a:lstStyle/>
        <a:p>
          <a:endParaRPr lang="ru-RU"/>
        </a:p>
      </dgm:t>
    </dgm:pt>
    <dgm:pt modelId="{10E5B809-AE69-4EC0-A382-3C5E770FAEB4}" type="sibTrans" cxnId="{8529FC8D-24ED-419C-A7C2-52927F109B44}">
      <dgm:prSet/>
      <dgm:spPr/>
      <dgm:t>
        <a:bodyPr/>
        <a:lstStyle/>
        <a:p>
          <a:endParaRPr lang="ru-RU"/>
        </a:p>
      </dgm:t>
    </dgm:pt>
    <dgm:pt modelId="{0561659C-9428-46A6-80CD-102B71ECAE7F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Проведение тестирования системы бронирования парковки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436F8938-1E82-4116-98C7-36D2C623AEE7}" type="parTrans" cxnId="{7602BCA7-D0AD-4624-B7D7-BBD9E41C2566}">
      <dgm:prSet/>
      <dgm:spPr/>
      <dgm:t>
        <a:bodyPr/>
        <a:lstStyle/>
        <a:p>
          <a:endParaRPr lang="ru-RU"/>
        </a:p>
      </dgm:t>
    </dgm:pt>
    <dgm:pt modelId="{330AEF88-3297-469F-BF87-00ECEE7B5BF2}" type="sibTrans" cxnId="{7602BCA7-D0AD-4624-B7D7-BBD9E41C2566}">
      <dgm:prSet/>
      <dgm:spPr/>
      <dgm:t>
        <a:bodyPr/>
        <a:lstStyle/>
        <a:p>
          <a:endParaRPr lang="ru-RU"/>
        </a:p>
      </dgm:t>
    </dgm:pt>
    <dgm:pt modelId="{474237D5-B74B-4CA3-BBA5-0F8252DFEF73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Разработка пользовательского интерфейса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DE2F8AA1-5621-4E4C-AAB0-A230FE7EB90C}" type="parTrans" cxnId="{0D6290FB-418E-4C02-B7C8-10CC424D5CF8}">
      <dgm:prSet/>
      <dgm:spPr/>
      <dgm:t>
        <a:bodyPr/>
        <a:lstStyle/>
        <a:p>
          <a:endParaRPr lang="ru-RU"/>
        </a:p>
      </dgm:t>
    </dgm:pt>
    <dgm:pt modelId="{9EE87A08-0142-4A04-8FC9-7319E4AAAEA6}" type="sibTrans" cxnId="{0D6290FB-418E-4C02-B7C8-10CC424D5CF8}">
      <dgm:prSet/>
      <dgm:spPr/>
      <dgm:t>
        <a:bodyPr/>
        <a:lstStyle/>
        <a:p>
          <a:endParaRPr lang="ru-RU"/>
        </a:p>
      </dgm:t>
    </dgm:pt>
    <dgm:pt modelId="{BC49DD4A-516A-44FC-8AF9-A835D2928DAD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Разработка системы оплаты парковки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B1CACDEB-B04B-44B0-A222-AF57D96BA16F}" type="parTrans" cxnId="{A458FC1F-EB90-4781-B641-E84876213899}">
      <dgm:prSet/>
      <dgm:spPr/>
      <dgm:t>
        <a:bodyPr/>
        <a:lstStyle/>
        <a:p>
          <a:endParaRPr lang="ru-RU"/>
        </a:p>
      </dgm:t>
    </dgm:pt>
    <dgm:pt modelId="{6829EFD2-2E72-4072-99F4-89C2E36EFA49}" type="sibTrans" cxnId="{A458FC1F-EB90-4781-B641-E84876213899}">
      <dgm:prSet/>
      <dgm:spPr/>
      <dgm:t>
        <a:bodyPr/>
        <a:lstStyle/>
        <a:p>
          <a:endParaRPr lang="ru-RU"/>
        </a:p>
      </dgm:t>
    </dgm:pt>
    <dgm:pt modelId="{936B9C0E-DCEB-4D50-A3F9-C081812B4766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Проведение тестирования в реальных условиях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C400FBCE-E08F-4FCF-9F24-50D7373D0C06}" type="parTrans" cxnId="{36112C7A-3540-4211-B6D3-1C1547327106}">
      <dgm:prSet/>
      <dgm:spPr/>
      <dgm:t>
        <a:bodyPr/>
        <a:lstStyle/>
        <a:p>
          <a:endParaRPr lang="ru-RU"/>
        </a:p>
      </dgm:t>
    </dgm:pt>
    <dgm:pt modelId="{87C457AB-5E9A-4394-AAE2-A0F0EDE9FCB6}" type="sibTrans" cxnId="{36112C7A-3540-4211-B6D3-1C1547327106}">
      <dgm:prSet/>
      <dgm:spPr/>
      <dgm:t>
        <a:bodyPr/>
        <a:lstStyle/>
        <a:p>
          <a:endParaRPr lang="ru-RU"/>
        </a:p>
      </dgm:t>
    </dgm:pt>
    <dgm:pt modelId="{97CEB892-A7FD-43DF-A1E7-E1F0EA2A9E19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Масштабирование системы на весь город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E36F36E1-4451-4BFB-ABF8-EAEC97196D0B}" type="parTrans" cxnId="{FB08D8FA-2138-4260-BCB0-C3A03EEA09E4}">
      <dgm:prSet/>
      <dgm:spPr/>
      <dgm:t>
        <a:bodyPr/>
        <a:lstStyle/>
        <a:p>
          <a:endParaRPr lang="ru-RU"/>
        </a:p>
      </dgm:t>
    </dgm:pt>
    <dgm:pt modelId="{2E144DC8-B15E-4272-9990-4045D2708510}" type="sibTrans" cxnId="{FB08D8FA-2138-4260-BCB0-C3A03EEA09E4}">
      <dgm:prSet/>
      <dgm:spPr/>
      <dgm:t>
        <a:bodyPr/>
        <a:lstStyle/>
        <a:p>
          <a:endParaRPr lang="ru-RU"/>
        </a:p>
      </dgm:t>
    </dgm:pt>
    <dgm:pt modelId="{20E9BE7B-9D8A-40ED-89FD-7F8E934E8529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Запуск приложения </a:t>
          </a:r>
          <a:endParaRPr lang="ru-RU" dirty="0">
            <a:latin typeface="Roboto" charset="0"/>
            <a:ea typeface="Roboto" charset="0"/>
          </a:endParaRPr>
        </a:p>
      </dgm:t>
    </dgm:pt>
    <dgm:pt modelId="{7CDD5A9B-3FAD-4CEA-9E88-F44236D09EC4}" type="parTrans" cxnId="{0CE06795-A29D-45E7-978B-2E6902212522}">
      <dgm:prSet/>
      <dgm:spPr/>
      <dgm:t>
        <a:bodyPr/>
        <a:lstStyle/>
        <a:p>
          <a:endParaRPr lang="ru-RU"/>
        </a:p>
      </dgm:t>
    </dgm:pt>
    <dgm:pt modelId="{455F0905-99F3-42AF-AA69-F45E0E6B9A37}" type="sibTrans" cxnId="{0CE06795-A29D-45E7-978B-2E6902212522}">
      <dgm:prSet/>
      <dgm:spPr/>
      <dgm:t>
        <a:bodyPr/>
        <a:lstStyle/>
        <a:p>
          <a:endParaRPr lang="ru-RU"/>
        </a:p>
      </dgm:t>
    </dgm:pt>
    <dgm:pt modelId="{4832CBDC-7607-418D-95B2-3D62EF7B2CFE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Сбор и анализ обратной связи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16F6A508-06F4-4EBD-BF9F-54815638CED0}" type="parTrans" cxnId="{D7137063-047C-4B51-951B-CA5971C735C9}">
      <dgm:prSet/>
      <dgm:spPr/>
      <dgm:t>
        <a:bodyPr/>
        <a:lstStyle/>
        <a:p>
          <a:endParaRPr lang="ru-RU"/>
        </a:p>
      </dgm:t>
    </dgm:pt>
    <dgm:pt modelId="{803CA8A5-3E5C-4EFD-AC6E-B98C27645E38}" type="sibTrans" cxnId="{D7137063-047C-4B51-951B-CA5971C735C9}">
      <dgm:prSet/>
      <dgm:spPr/>
      <dgm:t>
        <a:bodyPr/>
        <a:lstStyle/>
        <a:p>
          <a:endParaRPr lang="ru-RU"/>
        </a:p>
      </dgm:t>
    </dgm:pt>
    <dgm:pt modelId="{C2C5CD08-F768-4CA7-B0E4-114BBA3C092F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Внесение корректировок в систему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37694547-CCC2-4A2F-A474-E1F0748254F3}" type="parTrans" cxnId="{5A337766-A620-478A-AB5F-E50445120D5B}">
      <dgm:prSet/>
      <dgm:spPr/>
      <dgm:t>
        <a:bodyPr/>
        <a:lstStyle/>
        <a:p>
          <a:endParaRPr lang="ru-RU"/>
        </a:p>
      </dgm:t>
    </dgm:pt>
    <dgm:pt modelId="{ACABCFE8-8BFD-4887-9387-AEB7259BEE96}" type="sibTrans" cxnId="{5A337766-A620-478A-AB5F-E50445120D5B}">
      <dgm:prSet/>
      <dgm:spPr/>
      <dgm:t>
        <a:bodyPr/>
        <a:lstStyle/>
        <a:p>
          <a:endParaRPr lang="ru-RU"/>
        </a:p>
      </dgm:t>
    </dgm:pt>
    <dgm:pt modelId="{3199D2EC-A3EA-4203-B0AE-AFD8EB90425F}">
      <dgm:prSet/>
      <dgm:spPr/>
      <dgm:t>
        <a:bodyPr/>
        <a:lstStyle/>
        <a:p>
          <a:r>
            <a:rPr lang="ru-RU" b="0" i="0" u="none" dirty="0" smtClean="0">
              <a:latin typeface="Roboto" charset="0"/>
              <a:ea typeface="Roboto" charset="0"/>
            </a:rPr>
            <a:t>Расширение системы на новые города и регионы</a:t>
          </a:r>
          <a:endParaRPr lang="ru-RU" dirty="0">
            <a:latin typeface="Roboto" charset="0"/>
            <a:ea typeface="Roboto" charset="0"/>
          </a:endParaRPr>
        </a:p>
      </dgm:t>
    </dgm:pt>
    <dgm:pt modelId="{48C639ED-5927-4FDD-B699-16216287AFCB}" type="parTrans" cxnId="{E5BA5430-7685-426B-9DEA-376EDABA83FA}">
      <dgm:prSet/>
      <dgm:spPr/>
      <dgm:t>
        <a:bodyPr/>
        <a:lstStyle/>
        <a:p>
          <a:endParaRPr lang="ru-RU"/>
        </a:p>
      </dgm:t>
    </dgm:pt>
    <dgm:pt modelId="{8EA109D8-18D3-4B02-A4B5-FF008C47CC80}" type="sibTrans" cxnId="{E5BA5430-7685-426B-9DEA-376EDABA83FA}">
      <dgm:prSet/>
      <dgm:spPr/>
      <dgm:t>
        <a:bodyPr/>
        <a:lstStyle/>
        <a:p>
          <a:endParaRPr lang="ru-RU"/>
        </a:p>
      </dgm:t>
    </dgm:pt>
    <dgm:pt modelId="{ABA4202B-4340-48CD-A7B5-BB4E05D0E024}">
      <dgm:prSet/>
      <dgm:spPr/>
      <dgm:t>
        <a:bodyPr/>
        <a:lstStyle/>
        <a:p>
          <a:pPr rtl="0"/>
          <a:r>
            <a:rPr lang="ru-RU" b="0" i="0" u="none" dirty="0" smtClean="0">
              <a:latin typeface="Roboto" charset="0"/>
              <a:ea typeface="Roboto" charset="0"/>
            </a:rPr>
            <a:t>Проведение дополнительных маркетинговых кампаний; привлечение инвесторов</a:t>
          </a:r>
          <a:endParaRPr lang="ru-RU" b="0" i="0" u="none" dirty="0">
            <a:latin typeface="Roboto" charset="0"/>
            <a:ea typeface="Roboto" charset="0"/>
          </a:endParaRPr>
        </a:p>
      </dgm:t>
    </dgm:pt>
    <dgm:pt modelId="{2EE669E7-5674-47C6-9DFD-F8033B8ED318}" type="parTrans" cxnId="{D9BA017B-629E-46BA-B3A7-102811F9C519}">
      <dgm:prSet/>
      <dgm:spPr/>
      <dgm:t>
        <a:bodyPr/>
        <a:lstStyle/>
        <a:p>
          <a:endParaRPr lang="ru-RU"/>
        </a:p>
      </dgm:t>
    </dgm:pt>
    <dgm:pt modelId="{5E5AA30D-EC0C-44F0-8CBE-A527D3E56054}" type="sibTrans" cxnId="{D9BA017B-629E-46BA-B3A7-102811F9C519}">
      <dgm:prSet/>
      <dgm:spPr/>
      <dgm:t>
        <a:bodyPr/>
        <a:lstStyle/>
        <a:p>
          <a:endParaRPr lang="ru-RU"/>
        </a:p>
      </dgm:t>
    </dgm:pt>
    <dgm:pt modelId="{B880183A-3C8B-44B6-AB2B-250C927660C3}" type="pres">
      <dgm:prSet presAssocID="{83EFF97D-7AAC-45B2-A08A-E1C915DEC47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2D9A18-2FF4-4BCC-B94F-A086FE329B02}" type="pres">
      <dgm:prSet presAssocID="{3DAD2D29-BCA6-4AD1-9BC3-0247C25252F0}" presName="composite" presStyleCnt="0"/>
      <dgm:spPr/>
      <dgm:t>
        <a:bodyPr/>
        <a:lstStyle/>
        <a:p>
          <a:endParaRPr lang="ru-RU"/>
        </a:p>
      </dgm:t>
    </dgm:pt>
    <dgm:pt modelId="{420B6B05-7EBA-45BD-BC2D-1B6170CEC161}" type="pres">
      <dgm:prSet presAssocID="{3DAD2D29-BCA6-4AD1-9BC3-0247C25252F0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81B3E2-6544-4966-8C17-448AB8C69F98}" type="pres">
      <dgm:prSet presAssocID="{3DAD2D29-BCA6-4AD1-9BC3-0247C25252F0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CFA9B3-45DC-479E-B925-D5981C932B3E}" type="pres">
      <dgm:prSet presAssocID="{A077661F-BF80-4F2C-B569-13CBECC13CA7}" presName="sp" presStyleCnt="0"/>
      <dgm:spPr/>
      <dgm:t>
        <a:bodyPr/>
        <a:lstStyle/>
        <a:p>
          <a:endParaRPr lang="ru-RU"/>
        </a:p>
      </dgm:t>
    </dgm:pt>
    <dgm:pt modelId="{1DC7B053-713B-429A-BC18-042B235D2888}" type="pres">
      <dgm:prSet presAssocID="{E7EC9EF1-4B72-4615-ADAD-5286439338BC}" presName="composite" presStyleCnt="0"/>
      <dgm:spPr/>
      <dgm:t>
        <a:bodyPr/>
        <a:lstStyle/>
        <a:p>
          <a:endParaRPr lang="ru-RU"/>
        </a:p>
      </dgm:t>
    </dgm:pt>
    <dgm:pt modelId="{8E4AE726-6D53-45D4-92DA-66002910E15B}" type="pres">
      <dgm:prSet presAssocID="{E7EC9EF1-4B72-4615-ADAD-5286439338BC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7D1F33-741E-4BC8-A841-6D860142FFAB}" type="pres">
      <dgm:prSet presAssocID="{E7EC9EF1-4B72-4615-ADAD-5286439338BC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1C7D70-7E6B-4F1E-910F-552AD2A5543E}" type="pres">
      <dgm:prSet presAssocID="{1E689865-7D97-4C98-BF38-2710A179EB6B}" presName="sp" presStyleCnt="0"/>
      <dgm:spPr/>
      <dgm:t>
        <a:bodyPr/>
        <a:lstStyle/>
        <a:p>
          <a:endParaRPr lang="ru-RU"/>
        </a:p>
      </dgm:t>
    </dgm:pt>
    <dgm:pt modelId="{AFA19EBC-A317-488F-AFE2-04DC7D8B6CA4}" type="pres">
      <dgm:prSet presAssocID="{D2BB5BC0-AC6A-4D3F-8B5C-2A8BCF44EB6F}" presName="composite" presStyleCnt="0"/>
      <dgm:spPr/>
      <dgm:t>
        <a:bodyPr/>
        <a:lstStyle/>
        <a:p>
          <a:endParaRPr lang="ru-RU"/>
        </a:p>
      </dgm:t>
    </dgm:pt>
    <dgm:pt modelId="{2A112264-EC3E-4C53-BFE3-3EB23C191F2A}" type="pres">
      <dgm:prSet presAssocID="{D2BB5BC0-AC6A-4D3F-8B5C-2A8BCF44EB6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9628F-6C42-445A-8616-E7699E3D8E90}" type="pres">
      <dgm:prSet presAssocID="{D2BB5BC0-AC6A-4D3F-8B5C-2A8BCF44EB6F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83163C-AD4D-47F1-8E81-24FF12208125}" type="pres">
      <dgm:prSet presAssocID="{293EF407-E06C-409A-A9AD-08E6CFAF548D}" presName="sp" presStyleCnt="0"/>
      <dgm:spPr/>
      <dgm:t>
        <a:bodyPr/>
        <a:lstStyle/>
        <a:p>
          <a:endParaRPr lang="ru-RU"/>
        </a:p>
      </dgm:t>
    </dgm:pt>
    <dgm:pt modelId="{6EFC5A7B-9B55-4124-AA7B-2EBDD02E5E43}" type="pres">
      <dgm:prSet presAssocID="{127DF8C3-945A-4A33-95A4-E92165633DDC}" presName="composite" presStyleCnt="0"/>
      <dgm:spPr/>
      <dgm:t>
        <a:bodyPr/>
        <a:lstStyle/>
        <a:p>
          <a:endParaRPr lang="ru-RU"/>
        </a:p>
      </dgm:t>
    </dgm:pt>
    <dgm:pt modelId="{E82722D8-8A1E-419D-9A17-47DE2749729C}" type="pres">
      <dgm:prSet presAssocID="{127DF8C3-945A-4A33-95A4-E92165633DDC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566A32-0ACF-415B-8725-E1D89319A186}" type="pres">
      <dgm:prSet presAssocID="{127DF8C3-945A-4A33-95A4-E92165633DDC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94CBBC-2D5E-4260-9BCA-7A9948C1FBC2}" type="pres">
      <dgm:prSet presAssocID="{EEA3CE57-85F3-41D5-A5C2-32EDC752E212}" presName="sp" presStyleCnt="0"/>
      <dgm:spPr/>
      <dgm:t>
        <a:bodyPr/>
        <a:lstStyle/>
        <a:p>
          <a:endParaRPr lang="ru-RU"/>
        </a:p>
      </dgm:t>
    </dgm:pt>
    <dgm:pt modelId="{41B5BC80-815D-43E4-BC2F-889EA7D77B21}" type="pres">
      <dgm:prSet presAssocID="{B0C77149-398B-4F82-8722-76B8757C53BB}" presName="composite" presStyleCnt="0"/>
      <dgm:spPr/>
      <dgm:t>
        <a:bodyPr/>
        <a:lstStyle/>
        <a:p>
          <a:endParaRPr lang="ru-RU"/>
        </a:p>
      </dgm:t>
    </dgm:pt>
    <dgm:pt modelId="{A4121119-73A1-4BA3-9F87-2FB110D919D1}" type="pres">
      <dgm:prSet presAssocID="{B0C77149-398B-4F82-8722-76B8757C53BB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320EB-81A8-40C1-A505-C9FD8312B6A3}" type="pres">
      <dgm:prSet presAssocID="{B0C77149-398B-4F82-8722-76B8757C53BB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137063-047C-4B51-951B-CA5971C735C9}" srcId="{127DF8C3-945A-4A33-95A4-E92165633DDC}" destId="{4832CBDC-7607-418D-95B2-3D62EF7B2CFE}" srcOrd="1" destOrd="0" parTransId="{16F6A508-06F4-4EBD-BF9F-54815638CED0}" sibTransId="{803CA8A5-3E5C-4EFD-AC6E-B98C27645E38}"/>
    <dgm:cxn modelId="{E3861C8E-9067-458E-AD32-A3AA6D9B4B82}" type="presOf" srcId="{066CE889-1371-42CE-8F3E-34FEA3401F43}" destId="{647D1F33-741E-4BC8-A841-6D860142FFAB}" srcOrd="0" destOrd="0" presId="urn:microsoft.com/office/officeart/2005/8/layout/chevron2"/>
    <dgm:cxn modelId="{1D09C1CA-1F52-4066-807A-A0BB5FAC0E2C}" srcId="{83EFF97D-7AAC-45B2-A08A-E1C915DEC474}" destId="{E7EC9EF1-4B72-4615-ADAD-5286439338BC}" srcOrd="1" destOrd="0" parTransId="{9A4DAD54-4576-43AE-8D0F-4AD571570A2C}" sibTransId="{1E689865-7D97-4C98-BF38-2710A179EB6B}"/>
    <dgm:cxn modelId="{F95DCBEF-1F32-4E18-AB84-11F9C930B8CA}" srcId="{83EFF97D-7AAC-45B2-A08A-E1C915DEC474}" destId="{127DF8C3-945A-4A33-95A4-E92165633DDC}" srcOrd="3" destOrd="0" parTransId="{705B52A7-476A-4F43-975B-5E7140520655}" sibTransId="{EEA3CE57-85F3-41D5-A5C2-32EDC752E212}"/>
    <dgm:cxn modelId="{374B049B-4B5A-4D8B-B4B2-0112B79BFE30}" type="presOf" srcId="{B0C77149-398B-4F82-8722-76B8757C53BB}" destId="{A4121119-73A1-4BA3-9F87-2FB110D919D1}" srcOrd="0" destOrd="0" presId="urn:microsoft.com/office/officeart/2005/8/layout/chevron2"/>
    <dgm:cxn modelId="{1C4A66BD-067A-4FF0-8E95-13ECA377780E}" type="presOf" srcId="{97CEB892-A7FD-43DF-A1E7-E1F0EA2A9E19}" destId="{4569628F-6C42-445A-8616-E7699E3D8E90}" srcOrd="0" destOrd="3" presId="urn:microsoft.com/office/officeart/2005/8/layout/chevron2"/>
    <dgm:cxn modelId="{7602BCA7-D0AD-4624-B7D7-BBD9E41C2566}" srcId="{E7EC9EF1-4B72-4615-ADAD-5286439338BC}" destId="{0561659C-9428-46A6-80CD-102B71ECAE7F}" srcOrd="1" destOrd="0" parTransId="{436F8938-1E82-4116-98C7-36D2C623AEE7}" sibTransId="{330AEF88-3297-469F-BF87-00ECEE7B5BF2}"/>
    <dgm:cxn modelId="{8F23B34F-9C34-47AF-B7D7-6CC0A5A9F16A}" type="presOf" srcId="{127DF8C3-945A-4A33-95A4-E92165633DDC}" destId="{E82722D8-8A1E-419D-9A17-47DE2749729C}" srcOrd="0" destOrd="0" presId="urn:microsoft.com/office/officeart/2005/8/layout/chevron2"/>
    <dgm:cxn modelId="{E5BA5430-7685-426B-9DEA-376EDABA83FA}" srcId="{B0C77149-398B-4F82-8722-76B8757C53BB}" destId="{3199D2EC-A3EA-4203-B0AE-AFD8EB90425F}" srcOrd="0" destOrd="0" parTransId="{48C639ED-5927-4FDD-B699-16216287AFCB}" sibTransId="{8EA109D8-18D3-4B02-A4B5-FF008C47CC80}"/>
    <dgm:cxn modelId="{D9BA017B-629E-46BA-B3A7-102811F9C519}" srcId="{B0C77149-398B-4F82-8722-76B8757C53BB}" destId="{ABA4202B-4340-48CD-A7B5-BB4E05D0E024}" srcOrd="1" destOrd="0" parTransId="{2EE669E7-5674-47C6-9DFD-F8033B8ED318}" sibTransId="{5E5AA30D-EC0C-44F0-8CBE-A527D3E56054}"/>
    <dgm:cxn modelId="{0D6290FB-418E-4C02-B7C8-10CC424D5CF8}" srcId="{E7EC9EF1-4B72-4615-ADAD-5286439338BC}" destId="{474237D5-B74B-4CA3-BBA5-0F8252DFEF73}" srcOrd="2" destOrd="0" parTransId="{DE2F8AA1-5621-4E4C-AAB0-A230FE7EB90C}" sibTransId="{9EE87A08-0142-4A04-8FC9-7319E4AAAEA6}"/>
    <dgm:cxn modelId="{0CE06795-A29D-45E7-978B-2E6902212522}" srcId="{127DF8C3-945A-4A33-95A4-E92165633DDC}" destId="{20E9BE7B-9D8A-40ED-89FD-7F8E934E8529}" srcOrd="0" destOrd="0" parTransId="{7CDD5A9B-3FAD-4CEA-9E88-F44236D09EC4}" sibTransId="{455F0905-99F3-42AF-AA69-F45E0E6B9A37}"/>
    <dgm:cxn modelId="{5A337766-A620-478A-AB5F-E50445120D5B}" srcId="{127DF8C3-945A-4A33-95A4-E92165633DDC}" destId="{C2C5CD08-F768-4CA7-B0E4-114BBA3C092F}" srcOrd="2" destOrd="0" parTransId="{37694547-CCC2-4A2F-A474-E1F0748254F3}" sibTransId="{ACABCFE8-8BFD-4887-9387-AEB7259BEE96}"/>
    <dgm:cxn modelId="{6C2E8CA7-FF04-4AB9-9AD7-F09DC76CC477}" srcId="{83EFF97D-7AAC-45B2-A08A-E1C915DEC474}" destId="{B0C77149-398B-4F82-8722-76B8757C53BB}" srcOrd="4" destOrd="0" parTransId="{55D40679-6912-4CEE-B91E-A32514BE34A7}" sibTransId="{73459A6C-0CF4-48D6-8A27-98A5D3C389D3}"/>
    <dgm:cxn modelId="{5F8D49F9-43E5-4C76-A141-ACF287B759DF}" type="presOf" srcId="{20E9BE7B-9D8A-40ED-89FD-7F8E934E8529}" destId="{08566A32-0ACF-415B-8725-E1D89319A186}" srcOrd="0" destOrd="0" presId="urn:microsoft.com/office/officeart/2005/8/layout/chevron2"/>
    <dgm:cxn modelId="{36112C7A-3540-4211-B6D3-1C1547327106}" srcId="{D2BB5BC0-AC6A-4D3F-8B5C-2A8BCF44EB6F}" destId="{936B9C0E-DCEB-4D50-A3F9-C081812B4766}" srcOrd="2" destOrd="0" parTransId="{C400FBCE-E08F-4FCF-9F24-50D7373D0C06}" sibTransId="{87C457AB-5E9A-4394-AAE2-A0F0EDE9FCB6}"/>
    <dgm:cxn modelId="{83260A20-3F29-478A-B819-862D097057E9}" type="presOf" srcId="{3199D2EC-A3EA-4203-B0AE-AFD8EB90425F}" destId="{74E320EB-81A8-40C1-A505-C9FD8312B6A3}" srcOrd="0" destOrd="0" presId="urn:microsoft.com/office/officeart/2005/8/layout/chevron2"/>
    <dgm:cxn modelId="{97CAD99C-321D-4928-8B68-EADB6A6FCF34}" type="presOf" srcId="{3DAD2D29-BCA6-4AD1-9BC3-0247C25252F0}" destId="{420B6B05-7EBA-45BD-BC2D-1B6170CEC161}" srcOrd="0" destOrd="0" presId="urn:microsoft.com/office/officeart/2005/8/layout/chevron2"/>
    <dgm:cxn modelId="{D7C66D58-AE78-469E-9B67-75C9AEEF11FA}" type="presOf" srcId="{E7EC9EF1-4B72-4615-ADAD-5286439338BC}" destId="{8E4AE726-6D53-45D4-92DA-66002910E15B}" srcOrd="0" destOrd="0" presId="urn:microsoft.com/office/officeart/2005/8/layout/chevron2"/>
    <dgm:cxn modelId="{3D4B3703-0005-478A-905C-DEE44EB53937}" type="presOf" srcId="{ABA4202B-4340-48CD-A7B5-BB4E05D0E024}" destId="{74E320EB-81A8-40C1-A505-C9FD8312B6A3}" srcOrd="0" destOrd="1" presId="urn:microsoft.com/office/officeart/2005/8/layout/chevron2"/>
    <dgm:cxn modelId="{2F4FE724-85BC-4744-803F-3B89C83717D1}" srcId="{D2BB5BC0-AC6A-4D3F-8B5C-2A8BCF44EB6F}" destId="{D8641EB9-725D-4408-A6E0-1E46CBDF5938}" srcOrd="0" destOrd="0" parTransId="{C212F447-DB1D-48A8-90BF-8D6C495EB1D7}" sibTransId="{A7117388-5902-4587-8F52-540E89AEAC8B}"/>
    <dgm:cxn modelId="{AE86377A-24DD-4627-BF78-29D8046F8ABB}" type="presOf" srcId="{C2C5CD08-F768-4CA7-B0E4-114BBA3C092F}" destId="{08566A32-0ACF-415B-8725-E1D89319A186}" srcOrd="0" destOrd="2" presId="urn:microsoft.com/office/officeart/2005/8/layout/chevron2"/>
    <dgm:cxn modelId="{D1AC19E6-304E-4097-B989-40D8D32F06C9}" type="presOf" srcId="{D8641EB9-725D-4408-A6E0-1E46CBDF5938}" destId="{4569628F-6C42-445A-8616-E7699E3D8E90}" srcOrd="0" destOrd="0" presId="urn:microsoft.com/office/officeart/2005/8/layout/chevron2"/>
    <dgm:cxn modelId="{03238AD9-CEA4-4EDA-B86C-20E8CD3CF3BD}" type="presOf" srcId="{4832CBDC-7607-418D-95B2-3D62EF7B2CFE}" destId="{08566A32-0ACF-415B-8725-E1D89319A186}" srcOrd="0" destOrd="1" presId="urn:microsoft.com/office/officeart/2005/8/layout/chevron2"/>
    <dgm:cxn modelId="{FB08D8FA-2138-4260-BCB0-C3A03EEA09E4}" srcId="{D2BB5BC0-AC6A-4D3F-8B5C-2A8BCF44EB6F}" destId="{97CEB892-A7FD-43DF-A1E7-E1F0EA2A9E19}" srcOrd="3" destOrd="0" parTransId="{E36F36E1-4451-4BFB-ABF8-EAEC97196D0B}" sibTransId="{2E144DC8-B15E-4272-9990-4045D2708510}"/>
    <dgm:cxn modelId="{EEB17440-923E-4F7A-9BD0-FB913AAD1DDF}" type="presOf" srcId="{83EFF97D-7AAC-45B2-A08A-E1C915DEC474}" destId="{B880183A-3C8B-44B6-AB2B-250C927660C3}" srcOrd="0" destOrd="0" presId="urn:microsoft.com/office/officeart/2005/8/layout/chevron2"/>
    <dgm:cxn modelId="{22D989A7-C8DF-4A40-BF64-2C00312A831A}" srcId="{83EFF97D-7AAC-45B2-A08A-E1C915DEC474}" destId="{D2BB5BC0-AC6A-4D3F-8B5C-2A8BCF44EB6F}" srcOrd="2" destOrd="0" parTransId="{53C362A1-18EC-4539-BD49-3805239128E1}" sibTransId="{293EF407-E06C-409A-A9AD-08E6CFAF548D}"/>
    <dgm:cxn modelId="{806809D2-90DF-4B9A-8770-18D4FDA6C517}" srcId="{3DAD2D29-BCA6-4AD1-9BC3-0247C25252F0}" destId="{A9A32D21-0C1E-474B-AE9E-FE8C231E334C}" srcOrd="1" destOrd="0" parTransId="{4E595DC9-F74F-42EB-9568-0BE015C57A52}" sibTransId="{2808EEC0-5456-42C1-ABB6-199C89EAEDA6}"/>
    <dgm:cxn modelId="{DB9F3F8D-F2EE-42BE-AD88-E046DE05D717}" type="presOf" srcId="{0561659C-9428-46A6-80CD-102B71ECAE7F}" destId="{647D1F33-741E-4BC8-A841-6D860142FFAB}" srcOrd="0" destOrd="1" presId="urn:microsoft.com/office/officeart/2005/8/layout/chevron2"/>
    <dgm:cxn modelId="{B4BBC0EB-F819-4CC4-B656-F25931E60C34}" type="presOf" srcId="{474237D5-B74B-4CA3-BBA5-0F8252DFEF73}" destId="{647D1F33-741E-4BC8-A841-6D860142FFAB}" srcOrd="0" destOrd="2" presId="urn:microsoft.com/office/officeart/2005/8/layout/chevron2"/>
    <dgm:cxn modelId="{01E652AF-A6F5-46E2-8CDF-75F30CBE0090}" type="presOf" srcId="{01B2147D-03BE-49D5-8B59-CA2065817F68}" destId="{3D81B3E2-6544-4966-8C17-448AB8C69F98}" srcOrd="0" destOrd="2" presId="urn:microsoft.com/office/officeart/2005/8/layout/chevron2"/>
    <dgm:cxn modelId="{8529FC8D-24ED-419C-A7C2-52927F109B44}" srcId="{3DAD2D29-BCA6-4AD1-9BC3-0247C25252F0}" destId="{01B2147D-03BE-49D5-8B59-CA2065817F68}" srcOrd="2" destOrd="0" parTransId="{B499680B-A279-466C-9399-12EEC08796B2}" sibTransId="{10E5B809-AE69-4EC0-A382-3C5E770FAEB4}"/>
    <dgm:cxn modelId="{07734857-8129-4A7F-A85B-89B2BCF6F8C3}" srcId="{83EFF97D-7AAC-45B2-A08A-E1C915DEC474}" destId="{3DAD2D29-BCA6-4AD1-9BC3-0247C25252F0}" srcOrd="0" destOrd="0" parTransId="{4CD83389-2721-4EBE-BC93-CF9DA97C9D11}" sibTransId="{A077661F-BF80-4F2C-B569-13CBECC13CA7}"/>
    <dgm:cxn modelId="{FE301047-3432-445C-A281-E14F8D6ADE66}" type="presOf" srcId="{D2BB5BC0-AC6A-4D3F-8B5C-2A8BCF44EB6F}" destId="{2A112264-EC3E-4C53-BFE3-3EB23C191F2A}" srcOrd="0" destOrd="0" presId="urn:microsoft.com/office/officeart/2005/8/layout/chevron2"/>
    <dgm:cxn modelId="{D4F9C32E-18A2-4844-89DE-E2C0EEFB0A43}" type="presOf" srcId="{93DB1775-03FF-4C06-88C3-12B58F2CC7F1}" destId="{3D81B3E2-6544-4966-8C17-448AB8C69F98}" srcOrd="0" destOrd="0" presId="urn:microsoft.com/office/officeart/2005/8/layout/chevron2"/>
    <dgm:cxn modelId="{A458FC1F-EB90-4781-B641-E84876213899}" srcId="{D2BB5BC0-AC6A-4D3F-8B5C-2A8BCF44EB6F}" destId="{BC49DD4A-516A-44FC-8AF9-A835D2928DAD}" srcOrd="1" destOrd="0" parTransId="{B1CACDEB-B04B-44B0-A222-AF57D96BA16F}" sibTransId="{6829EFD2-2E72-4072-99F4-89C2E36EFA49}"/>
    <dgm:cxn modelId="{2A3FFEDB-E6FF-4C6F-B7E0-C90A48DCADAD}" type="presOf" srcId="{BC49DD4A-516A-44FC-8AF9-A835D2928DAD}" destId="{4569628F-6C42-445A-8616-E7699E3D8E90}" srcOrd="0" destOrd="1" presId="urn:microsoft.com/office/officeart/2005/8/layout/chevron2"/>
    <dgm:cxn modelId="{9303FFAC-4930-4AE5-89F1-175C7274E20B}" srcId="{E7EC9EF1-4B72-4615-ADAD-5286439338BC}" destId="{066CE889-1371-42CE-8F3E-34FEA3401F43}" srcOrd="0" destOrd="0" parTransId="{D785C43C-A68F-4164-8287-611BBCC6A9D5}" sibTransId="{73660C46-255B-4084-8600-3B4F0E6CE0A3}"/>
    <dgm:cxn modelId="{A9D52C63-DBE9-4845-B298-A4A1C858975F}" type="presOf" srcId="{A9A32D21-0C1E-474B-AE9E-FE8C231E334C}" destId="{3D81B3E2-6544-4966-8C17-448AB8C69F98}" srcOrd="0" destOrd="1" presId="urn:microsoft.com/office/officeart/2005/8/layout/chevron2"/>
    <dgm:cxn modelId="{DA3FB331-82D2-41BD-87BA-D38B22327B7F}" srcId="{3DAD2D29-BCA6-4AD1-9BC3-0247C25252F0}" destId="{93DB1775-03FF-4C06-88C3-12B58F2CC7F1}" srcOrd="0" destOrd="0" parTransId="{C7C16D4F-D075-4D49-AA2B-A947D9B53A80}" sibTransId="{ABC88001-A697-4394-9786-D4437FC3929E}"/>
    <dgm:cxn modelId="{A71A9755-A9ED-4B48-94DE-E2504E836A51}" type="presOf" srcId="{936B9C0E-DCEB-4D50-A3F9-C081812B4766}" destId="{4569628F-6C42-445A-8616-E7699E3D8E90}" srcOrd="0" destOrd="2" presId="urn:microsoft.com/office/officeart/2005/8/layout/chevron2"/>
    <dgm:cxn modelId="{C1D3E066-D9C2-4BCD-B776-E6850050F3D8}" type="presParOf" srcId="{B880183A-3C8B-44B6-AB2B-250C927660C3}" destId="{742D9A18-2FF4-4BCC-B94F-A086FE329B02}" srcOrd="0" destOrd="0" presId="urn:microsoft.com/office/officeart/2005/8/layout/chevron2"/>
    <dgm:cxn modelId="{11BF2723-A6DD-48AD-B49A-BFC397E38F55}" type="presParOf" srcId="{742D9A18-2FF4-4BCC-B94F-A086FE329B02}" destId="{420B6B05-7EBA-45BD-BC2D-1B6170CEC161}" srcOrd="0" destOrd="0" presId="urn:microsoft.com/office/officeart/2005/8/layout/chevron2"/>
    <dgm:cxn modelId="{DC461D0A-77AB-401F-8891-3E8EEB3E2262}" type="presParOf" srcId="{742D9A18-2FF4-4BCC-B94F-A086FE329B02}" destId="{3D81B3E2-6544-4966-8C17-448AB8C69F98}" srcOrd="1" destOrd="0" presId="urn:microsoft.com/office/officeart/2005/8/layout/chevron2"/>
    <dgm:cxn modelId="{79933F0E-5017-4C49-812A-D4C8EA44A55F}" type="presParOf" srcId="{B880183A-3C8B-44B6-AB2B-250C927660C3}" destId="{91CFA9B3-45DC-479E-B925-D5981C932B3E}" srcOrd="1" destOrd="0" presId="urn:microsoft.com/office/officeart/2005/8/layout/chevron2"/>
    <dgm:cxn modelId="{CAA63A35-E284-4C25-90B3-9EF052D39845}" type="presParOf" srcId="{B880183A-3C8B-44B6-AB2B-250C927660C3}" destId="{1DC7B053-713B-429A-BC18-042B235D2888}" srcOrd="2" destOrd="0" presId="urn:microsoft.com/office/officeart/2005/8/layout/chevron2"/>
    <dgm:cxn modelId="{D6D3E94F-104A-47BF-967E-51AFFFA60B56}" type="presParOf" srcId="{1DC7B053-713B-429A-BC18-042B235D2888}" destId="{8E4AE726-6D53-45D4-92DA-66002910E15B}" srcOrd="0" destOrd="0" presId="urn:microsoft.com/office/officeart/2005/8/layout/chevron2"/>
    <dgm:cxn modelId="{053CA05B-2F80-44D5-84B7-A63595EF9471}" type="presParOf" srcId="{1DC7B053-713B-429A-BC18-042B235D2888}" destId="{647D1F33-741E-4BC8-A841-6D860142FFAB}" srcOrd="1" destOrd="0" presId="urn:microsoft.com/office/officeart/2005/8/layout/chevron2"/>
    <dgm:cxn modelId="{227B0D39-67DE-4AB0-ABF4-C51C50F2E6C0}" type="presParOf" srcId="{B880183A-3C8B-44B6-AB2B-250C927660C3}" destId="{4A1C7D70-7E6B-4F1E-910F-552AD2A5543E}" srcOrd="3" destOrd="0" presId="urn:microsoft.com/office/officeart/2005/8/layout/chevron2"/>
    <dgm:cxn modelId="{3FD94FCA-497C-48CF-B4E1-0106E9B3DC2D}" type="presParOf" srcId="{B880183A-3C8B-44B6-AB2B-250C927660C3}" destId="{AFA19EBC-A317-488F-AFE2-04DC7D8B6CA4}" srcOrd="4" destOrd="0" presId="urn:microsoft.com/office/officeart/2005/8/layout/chevron2"/>
    <dgm:cxn modelId="{65513656-3DDD-4286-B91A-AA047E88D1FD}" type="presParOf" srcId="{AFA19EBC-A317-488F-AFE2-04DC7D8B6CA4}" destId="{2A112264-EC3E-4C53-BFE3-3EB23C191F2A}" srcOrd="0" destOrd="0" presId="urn:microsoft.com/office/officeart/2005/8/layout/chevron2"/>
    <dgm:cxn modelId="{E683C232-15F5-464E-8555-EA5C5D29E3F6}" type="presParOf" srcId="{AFA19EBC-A317-488F-AFE2-04DC7D8B6CA4}" destId="{4569628F-6C42-445A-8616-E7699E3D8E90}" srcOrd="1" destOrd="0" presId="urn:microsoft.com/office/officeart/2005/8/layout/chevron2"/>
    <dgm:cxn modelId="{E5724372-230D-45BC-8A57-3778CC3A7DCA}" type="presParOf" srcId="{B880183A-3C8B-44B6-AB2B-250C927660C3}" destId="{BF83163C-AD4D-47F1-8E81-24FF12208125}" srcOrd="5" destOrd="0" presId="urn:microsoft.com/office/officeart/2005/8/layout/chevron2"/>
    <dgm:cxn modelId="{E37E5A50-808B-411F-B648-39968ADEA0F4}" type="presParOf" srcId="{B880183A-3C8B-44B6-AB2B-250C927660C3}" destId="{6EFC5A7B-9B55-4124-AA7B-2EBDD02E5E43}" srcOrd="6" destOrd="0" presId="urn:microsoft.com/office/officeart/2005/8/layout/chevron2"/>
    <dgm:cxn modelId="{252B3EA3-420B-4212-9280-0CB31BCD4506}" type="presParOf" srcId="{6EFC5A7B-9B55-4124-AA7B-2EBDD02E5E43}" destId="{E82722D8-8A1E-419D-9A17-47DE2749729C}" srcOrd="0" destOrd="0" presId="urn:microsoft.com/office/officeart/2005/8/layout/chevron2"/>
    <dgm:cxn modelId="{A655E344-088D-47C8-BF73-484D9513DC71}" type="presParOf" srcId="{6EFC5A7B-9B55-4124-AA7B-2EBDD02E5E43}" destId="{08566A32-0ACF-415B-8725-E1D89319A186}" srcOrd="1" destOrd="0" presId="urn:microsoft.com/office/officeart/2005/8/layout/chevron2"/>
    <dgm:cxn modelId="{60E88AAF-87E6-4EA7-B760-3F5EE2FD0391}" type="presParOf" srcId="{B880183A-3C8B-44B6-AB2B-250C927660C3}" destId="{2594CBBC-2D5E-4260-9BCA-7A9948C1FBC2}" srcOrd="7" destOrd="0" presId="urn:microsoft.com/office/officeart/2005/8/layout/chevron2"/>
    <dgm:cxn modelId="{F5B5077B-A6C1-4DAD-8C1C-BA3DDBA06D2F}" type="presParOf" srcId="{B880183A-3C8B-44B6-AB2B-250C927660C3}" destId="{41B5BC80-815D-43E4-BC2F-889EA7D77B21}" srcOrd="8" destOrd="0" presId="urn:microsoft.com/office/officeart/2005/8/layout/chevron2"/>
    <dgm:cxn modelId="{2DD2427B-72C8-46F5-8562-A21E0E2EE5E2}" type="presParOf" srcId="{41B5BC80-815D-43E4-BC2F-889EA7D77B21}" destId="{A4121119-73A1-4BA3-9F87-2FB110D919D1}" srcOrd="0" destOrd="0" presId="urn:microsoft.com/office/officeart/2005/8/layout/chevron2"/>
    <dgm:cxn modelId="{1BC86C6E-7891-40FE-9CE3-99D877AD30C6}" type="presParOf" srcId="{41B5BC80-815D-43E4-BC2F-889EA7D77B21}" destId="{74E320EB-81A8-40C1-A505-C9FD8312B6A3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17a5e1651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17a5e1651e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14d490b76a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14d490b76a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17b3a83db4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17b3a83db4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17b82b2f726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17b82b2f726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4d490b76a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14d490b76a9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7b82b2f72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7b82b2f72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539500"/>
            <a:ext cx="7717500" cy="142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1969300"/>
            <a:ext cx="4536600" cy="3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713313" y="2600625"/>
            <a:ext cx="7717500" cy="2028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55" name="Google Shape;55;p6"/>
          <p:cNvGrpSpPr/>
          <p:nvPr/>
        </p:nvGrpSpPr>
        <p:grpSpPr>
          <a:xfrm>
            <a:off x="713254" y="4781750"/>
            <a:ext cx="7717492" cy="71700"/>
            <a:chOff x="713254" y="4557650"/>
            <a:chExt cx="7717492" cy="71700"/>
          </a:xfrm>
        </p:grpSpPr>
        <p:sp>
          <p:nvSpPr>
            <p:cNvPr id="56" name="Google Shape;56;p6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6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6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6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"/>
          <p:cNvSpPr>
            <a:spLocks noGrp="1"/>
          </p:cNvSpPr>
          <p:nvPr>
            <p:ph type="pic" idx="2"/>
          </p:nvPr>
        </p:nvSpPr>
        <p:spPr>
          <a:xfrm>
            <a:off x="713225" y="539500"/>
            <a:ext cx="7717800" cy="19362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9"/>
          <p:cNvSpPr txBox="1">
            <a:spLocks noGrp="1"/>
          </p:cNvSpPr>
          <p:nvPr>
            <p:ph type="title"/>
          </p:nvPr>
        </p:nvSpPr>
        <p:spPr>
          <a:xfrm>
            <a:off x="713225" y="2595298"/>
            <a:ext cx="6013200" cy="89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subTitle" idx="1"/>
          </p:nvPr>
        </p:nvSpPr>
        <p:spPr>
          <a:xfrm>
            <a:off x="713225" y="3461948"/>
            <a:ext cx="6013200" cy="108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0" name="Google Shape;100;p9"/>
          <p:cNvGrpSpPr/>
          <p:nvPr/>
        </p:nvGrpSpPr>
        <p:grpSpPr>
          <a:xfrm>
            <a:off x="713254" y="4781750"/>
            <a:ext cx="7717492" cy="71700"/>
            <a:chOff x="713254" y="4557650"/>
            <a:chExt cx="7717492" cy="71700"/>
          </a:xfrm>
        </p:grpSpPr>
        <p:sp>
          <p:nvSpPr>
            <p:cNvPr id="101" name="Google Shape;101;p9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9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9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9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Oxygen"/>
              <a:buNone/>
              <a:defRPr>
                <a:latin typeface="Oxygen"/>
                <a:ea typeface="Oxygen"/>
                <a:cs typeface="Oxygen"/>
                <a:sym typeface="Oxyge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Oxygen"/>
              <a:buNone/>
              <a:defRPr>
                <a:latin typeface="Oxygen"/>
                <a:ea typeface="Oxygen"/>
                <a:cs typeface="Oxygen"/>
                <a:sym typeface="Oxyge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Oxygen"/>
              <a:buNone/>
              <a:defRPr>
                <a:latin typeface="Oxygen"/>
                <a:ea typeface="Oxygen"/>
                <a:cs typeface="Oxygen"/>
                <a:sym typeface="Oxyge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Oxygen"/>
              <a:buNone/>
              <a:defRPr>
                <a:latin typeface="Oxygen"/>
                <a:ea typeface="Oxygen"/>
                <a:cs typeface="Oxygen"/>
                <a:sym typeface="Oxyge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Oxygen"/>
              <a:buNone/>
              <a:defRPr>
                <a:latin typeface="Oxygen"/>
                <a:ea typeface="Oxygen"/>
                <a:cs typeface="Oxygen"/>
                <a:sym typeface="Oxyge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Oxygen"/>
              <a:buNone/>
              <a:defRPr>
                <a:latin typeface="Oxygen"/>
                <a:ea typeface="Oxygen"/>
                <a:cs typeface="Oxygen"/>
                <a:sym typeface="Oxyge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Oxygen"/>
              <a:buNone/>
              <a:defRPr>
                <a:latin typeface="Oxygen"/>
                <a:ea typeface="Oxygen"/>
                <a:cs typeface="Oxygen"/>
                <a:sym typeface="Oxyge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Oxygen"/>
              <a:buNone/>
              <a:defRPr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1"/>
          </p:nvPr>
        </p:nvSpPr>
        <p:spPr>
          <a:xfrm>
            <a:off x="2174543" y="2105045"/>
            <a:ext cx="2239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2"/>
          </p:nvPr>
        </p:nvSpPr>
        <p:spPr>
          <a:xfrm>
            <a:off x="5903318" y="2105045"/>
            <a:ext cx="2239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subTitle" idx="3"/>
          </p:nvPr>
        </p:nvSpPr>
        <p:spPr>
          <a:xfrm>
            <a:off x="2174543" y="3802050"/>
            <a:ext cx="2239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4"/>
          </p:nvPr>
        </p:nvSpPr>
        <p:spPr>
          <a:xfrm>
            <a:off x="5903318" y="3802050"/>
            <a:ext cx="2239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title" idx="5" hasCustomPrompt="1"/>
          </p:nvPr>
        </p:nvSpPr>
        <p:spPr>
          <a:xfrm>
            <a:off x="1001170" y="1485160"/>
            <a:ext cx="980400" cy="526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1" name="Google Shape;131;p13"/>
          <p:cNvSpPr txBox="1">
            <a:spLocks noGrp="1"/>
          </p:cNvSpPr>
          <p:nvPr>
            <p:ph type="title" idx="6" hasCustomPrompt="1"/>
          </p:nvPr>
        </p:nvSpPr>
        <p:spPr>
          <a:xfrm>
            <a:off x="1001170" y="3198808"/>
            <a:ext cx="980400" cy="5265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>
            <a:spLocks noGrp="1"/>
          </p:cNvSpPr>
          <p:nvPr>
            <p:ph type="title" idx="7" hasCustomPrompt="1"/>
          </p:nvPr>
        </p:nvSpPr>
        <p:spPr>
          <a:xfrm>
            <a:off x="4729945" y="1485160"/>
            <a:ext cx="980400" cy="5265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 idx="8" hasCustomPrompt="1"/>
          </p:nvPr>
        </p:nvSpPr>
        <p:spPr>
          <a:xfrm>
            <a:off x="4729945" y="3198808"/>
            <a:ext cx="980400" cy="526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9"/>
          </p:nvPr>
        </p:nvSpPr>
        <p:spPr>
          <a:xfrm>
            <a:off x="2174543" y="1357750"/>
            <a:ext cx="2239500" cy="7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3"/>
          </p:nvPr>
        </p:nvSpPr>
        <p:spPr>
          <a:xfrm>
            <a:off x="5903330" y="1357750"/>
            <a:ext cx="2239500" cy="7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14"/>
          </p:nvPr>
        </p:nvSpPr>
        <p:spPr>
          <a:xfrm>
            <a:off x="2174543" y="3064451"/>
            <a:ext cx="2239500" cy="7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15"/>
          </p:nvPr>
        </p:nvSpPr>
        <p:spPr>
          <a:xfrm>
            <a:off x="5903329" y="3064451"/>
            <a:ext cx="2239500" cy="7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38" name="Google Shape;138;p13"/>
          <p:cNvGrpSpPr/>
          <p:nvPr/>
        </p:nvGrpSpPr>
        <p:grpSpPr>
          <a:xfrm>
            <a:off x="713254" y="4781750"/>
            <a:ext cx="7717492" cy="71700"/>
            <a:chOff x="713254" y="4557650"/>
            <a:chExt cx="7717492" cy="71700"/>
          </a:xfrm>
        </p:grpSpPr>
        <p:sp>
          <p:nvSpPr>
            <p:cNvPr id="139" name="Google Shape;139;p13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grpSp>
        <p:nvGrpSpPr>
          <p:cNvPr id="181" name="Google Shape;181;p16"/>
          <p:cNvGrpSpPr/>
          <p:nvPr/>
        </p:nvGrpSpPr>
        <p:grpSpPr>
          <a:xfrm>
            <a:off x="713254" y="4781750"/>
            <a:ext cx="7717492" cy="71700"/>
            <a:chOff x="713254" y="4557650"/>
            <a:chExt cx="7717492" cy="71700"/>
          </a:xfrm>
        </p:grpSpPr>
        <p:sp>
          <p:nvSpPr>
            <p:cNvPr id="182" name="Google Shape;182;p16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grpSp>
        <p:nvGrpSpPr>
          <p:cNvPr id="192" name="Google Shape;192;p17"/>
          <p:cNvGrpSpPr/>
          <p:nvPr/>
        </p:nvGrpSpPr>
        <p:grpSpPr>
          <a:xfrm>
            <a:off x="713254" y="4781750"/>
            <a:ext cx="7717492" cy="71700"/>
            <a:chOff x="713254" y="4557650"/>
            <a:chExt cx="7717492" cy="71700"/>
          </a:xfrm>
        </p:grpSpPr>
        <p:sp>
          <p:nvSpPr>
            <p:cNvPr id="193" name="Google Shape;193;p17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7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grpSp>
        <p:nvGrpSpPr>
          <p:cNvPr id="203" name="Google Shape;203;p18"/>
          <p:cNvGrpSpPr/>
          <p:nvPr/>
        </p:nvGrpSpPr>
        <p:grpSpPr>
          <a:xfrm>
            <a:off x="713254" y="4781750"/>
            <a:ext cx="7717492" cy="71700"/>
            <a:chOff x="713254" y="4557650"/>
            <a:chExt cx="7717492" cy="71700"/>
          </a:xfrm>
        </p:grpSpPr>
        <p:sp>
          <p:nvSpPr>
            <p:cNvPr id="204" name="Google Shape;204;p18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8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8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8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31"/>
          <p:cNvGrpSpPr/>
          <p:nvPr/>
        </p:nvGrpSpPr>
        <p:grpSpPr>
          <a:xfrm>
            <a:off x="713254" y="4781750"/>
            <a:ext cx="7717492" cy="71700"/>
            <a:chOff x="713254" y="4557650"/>
            <a:chExt cx="7717492" cy="71700"/>
          </a:xfrm>
        </p:grpSpPr>
        <p:sp>
          <p:nvSpPr>
            <p:cNvPr id="408" name="Google Shape;408;p31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1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1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1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1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1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1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1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31"/>
          <p:cNvSpPr txBox="1">
            <a:spLocks noGrp="1"/>
          </p:cNvSpPr>
          <p:nvPr>
            <p:ph type="title"/>
          </p:nvPr>
        </p:nvSpPr>
        <p:spPr>
          <a:xfrm>
            <a:off x="4747850" y="539500"/>
            <a:ext cx="36828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31"/>
          <p:cNvSpPr txBox="1">
            <a:spLocks noGrp="1"/>
          </p:cNvSpPr>
          <p:nvPr>
            <p:ph type="subTitle" idx="1"/>
          </p:nvPr>
        </p:nvSpPr>
        <p:spPr>
          <a:xfrm>
            <a:off x="4747850" y="1605275"/>
            <a:ext cx="36828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31"/>
          <p:cNvSpPr>
            <a:spLocks noGrp="1"/>
          </p:cNvSpPr>
          <p:nvPr>
            <p:ph type="pic" idx="2"/>
          </p:nvPr>
        </p:nvSpPr>
        <p:spPr>
          <a:xfrm>
            <a:off x="713225" y="539500"/>
            <a:ext cx="3753600" cy="4064400"/>
          </a:xfrm>
          <a:prstGeom prst="rect">
            <a:avLst/>
          </a:prstGeom>
          <a:noFill/>
          <a:ln>
            <a:noFill/>
          </a:ln>
        </p:spPr>
      </p:sp>
      <p:sp>
        <p:nvSpPr>
          <p:cNvPr id="419" name="Google Shape;419;p31"/>
          <p:cNvSpPr txBox="1"/>
          <p:nvPr/>
        </p:nvSpPr>
        <p:spPr>
          <a:xfrm>
            <a:off x="4747850" y="3571300"/>
            <a:ext cx="3682800" cy="7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CREDITS:</a:t>
            </a:r>
            <a:r>
              <a:rPr lang="en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This presentation template was created by </a:t>
            </a:r>
            <a:r>
              <a:rPr lang="en" sz="1200" b="1" u="sng">
                <a:solidFill>
                  <a:schemeClr val="hlink"/>
                </a:solidFill>
                <a:latin typeface="Manrope"/>
                <a:ea typeface="Manrope"/>
                <a:cs typeface="Manrope"/>
                <a:sym typeface="Manrope"/>
                <a:hlinkClick r:id="rId2"/>
              </a:rPr>
              <a:t>Slidesgo</a:t>
            </a:r>
            <a:r>
              <a:rPr lang="en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200" b="1" u="sng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2"/>
          <p:cNvGrpSpPr/>
          <p:nvPr/>
        </p:nvGrpSpPr>
        <p:grpSpPr>
          <a:xfrm>
            <a:off x="713254" y="4781750"/>
            <a:ext cx="7717492" cy="71700"/>
            <a:chOff x="713254" y="4557650"/>
            <a:chExt cx="7717492" cy="71700"/>
          </a:xfrm>
        </p:grpSpPr>
        <p:sp>
          <p:nvSpPr>
            <p:cNvPr id="422" name="Google Shape;422;p32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2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2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2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2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2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2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2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oogle Shape;431;p33"/>
          <p:cNvGrpSpPr/>
          <p:nvPr/>
        </p:nvGrpSpPr>
        <p:grpSpPr>
          <a:xfrm>
            <a:off x="713254" y="4781750"/>
            <a:ext cx="7717492" cy="71700"/>
            <a:chOff x="713254" y="4557650"/>
            <a:chExt cx="7717492" cy="71700"/>
          </a:xfrm>
        </p:grpSpPr>
        <p:sp>
          <p:nvSpPr>
            <p:cNvPr id="432" name="Google Shape;432;p33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3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3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3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3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3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3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3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0" name="Google Shape;440;p33"/>
          <p:cNvGrpSpPr/>
          <p:nvPr/>
        </p:nvGrpSpPr>
        <p:grpSpPr>
          <a:xfrm>
            <a:off x="713254" y="290050"/>
            <a:ext cx="7717492" cy="71700"/>
            <a:chOff x="713254" y="4557650"/>
            <a:chExt cx="7717492" cy="71700"/>
          </a:xfrm>
        </p:grpSpPr>
        <p:sp>
          <p:nvSpPr>
            <p:cNvPr id="441" name="Google Shape;441;p33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3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3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3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3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3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3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3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xygen"/>
              <a:buNone/>
              <a:defRPr sz="35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anrope"/>
              <a:buChar char="■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5" r:id="rId3"/>
    <p:sldLayoutId id="2147483658" r:id="rId4"/>
    <p:sldLayoutId id="2147483659" r:id="rId5"/>
    <p:sldLayoutId id="2147483662" r:id="rId6"/>
    <p:sldLayoutId id="2147483663" r:id="rId7"/>
    <p:sldLayoutId id="2147483664" r:id="rId8"/>
    <p:sldLayoutId id="2147483677" r:id="rId9"/>
    <p:sldLayoutId id="2147483678" r:id="rId10"/>
    <p:sldLayoutId id="214748367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3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7009" b="37595"/>
          <a:stretch/>
        </p:blipFill>
        <p:spPr>
          <a:xfrm>
            <a:off x="713313" y="2600625"/>
            <a:ext cx="7717376" cy="2028724"/>
          </a:xfrm>
          <a:prstGeom prst="rect">
            <a:avLst/>
          </a:prstGeom>
        </p:spPr>
      </p:pic>
      <p:sp>
        <p:nvSpPr>
          <p:cNvPr id="461" name="Google Shape;461;p37"/>
          <p:cNvSpPr txBox="1">
            <a:spLocks noGrp="1"/>
          </p:cNvSpPr>
          <p:nvPr>
            <p:ph type="subTitle" idx="1"/>
          </p:nvPr>
        </p:nvSpPr>
        <p:spPr>
          <a:xfrm>
            <a:off x="240259" y="1471202"/>
            <a:ext cx="4536600" cy="3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1"/>
                </a:solidFill>
              </a:rPr>
              <a:t>Пашина Полина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89048417325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  <a:latin typeface="Roboto"/>
              </a:rPr>
              <a:t>pashina05@bk.ru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ПНИПУ, Пермь</a:t>
            </a:r>
            <a:endParaRPr dirty="0">
              <a:solidFill>
                <a:schemeClr val="tx1"/>
              </a:solidFill>
              <a:latin typeface="Roboto"/>
            </a:endParaRPr>
          </a:p>
        </p:txBody>
      </p:sp>
      <p:grpSp>
        <p:nvGrpSpPr>
          <p:cNvPr id="462" name="Google Shape;462;p37"/>
          <p:cNvGrpSpPr/>
          <p:nvPr/>
        </p:nvGrpSpPr>
        <p:grpSpPr>
          <a:xfrm>
            <a:off x="713254" y="4629350"/>
            <a:ext cx="7717492" cy="71700"/>
            <a:chOff x="713254" y="4557650"/>
            <a:chExt cx="7717492" cy="71700"/>
          </a:xfrm>
        </p:grpSpPr>
        <p:sp>
          <p:nvSpPr>
            <p:cNvPr id="463" name="Google Shape;463;p37"/>
            <p:cNvSpPr/>
            <p:nvPr/>
          </p:nvSpPr>
          <p:spPr>
            <a:xfrm>
              <a:off x="713254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7"/>
            <p:cNvSpPr/>
            <p:nvPr/>
          </p:nvSpPr>
          <p:spPr>
            <a:xfrm>
              <a:off x="1677924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7"/>
            <p:cNvSpPr/>
            <p:nvPr/>
          </p:nvSpPr>
          <p:spPr>
            <a:xfrm>
              <a:off x="264259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7"/>
            <p:cNvSpPr/>
            <p:nvPr/>
          </p:nvSpPr>
          <p:spPr>
            <a:xfrm>
              <a:off x="360726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7"/>
            <p:cNvSpPr/>
            <p:nvPr/>
          </p:nvSpPr>
          <p:spPr>
            <a:xfrm>
              <a:off x="4571935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7"/>
            <p:cNvSpPr/>
            <p:nvPr/>
          </p:nvSpPr>
          <p:spPr>
            <a:xfrm>
              <a:off x="5536605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7"/>
            <p:cNvSpPr/>
            <p:nvPr/>
          </p:nvSpPr>
          <p:spPr>
            <a:xfrm>
              <a:off x="6501276" y="4557650"/>
              <a:ext cx="964800" cy="71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7"/>
            <p:cNvSpPr/>
            <p:nvPr/>
          </p:nvSpPr>
          <p:spPr>
            <a:xfrm>
              <a:off x="7465946" y="4557650"/>
              <a:ext cx="964800" cy="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4314497" y="38674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buSzPts val="3700"/>
            </a:pPr>
            <a:r>
              <a:rPr lang="ru-RU" sz="2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АКСЕЛЕРАТОР</a:t>
            </a:r>
          </a:p>
          <a:p>
            <a:pPr lvl="0" algn="r">
              <a:buSzPts val="3500"/>
            </a:pPr>
            <a:r>
              <a:rPr lang="ru-RU" sz="2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ПЕРМСКОГО </a:t>
            </a:r>
            <a:endParaRPr lang="ru-RU" sz="2400" b="1" u="sng" dirty="0" smtClean="0">
              <a:solidFill>
                <a:schemeClr val="tx2">
                  <a:lumMod val="60000"/>
                  <a:lumOff val="40000"/>
                </a:schemeClr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  <a:p>
            <a:pPr lvl="0" algn="r">
              <a:buSzPts val="3500"/>
            </a:pPr>
            <a:r>
              <a:rPr lang="ru-RU" sz="2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ПОЛИТЕХА</a:t>
            </a:r>
            <a:endParaRPr lang="ru-RU" sz="2400" b="1" u="sng" dirty="0">
              <a:solidFill>
                <a:schemeClr val="tx2">
                  <a:lumMod val="60000"/>
                  <a:lumOff val="40000"/>
                </a:schemeClr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</p:txBody>
      </p:sp>
      <p:sp>
        <p:nvSpPr>
          <p:cNvPr id="17" name="Заголовок 15"/>
          <p:cNvSpPr>
            <a:spLocks noGrp="1"/>
          </p:cNvSpPr>
          <p:nvPr>
            <p:ph type="ctrTitle"/>
          </p:nvPr>
        </p:nvSpPr>
        <p:spPr>
          <a:xfrm>
            <a:off x="240259" y="0"/>
            <a:ext cx="7717500" cy="1429800"/>
          </a:xfrm>
        </p:spPr>
        <p:txBody>
          <a:bodyPr/>
          <a:lstStyle/>
          <a:p>
            <a:r>
              <a:rPr lang="en-US" sz="4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ParKING</a:t>
            </a:r>
            <a:endParaRPr lang="ru-RU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9"/>
          <p:cNvSpPr txBox="1">
            <a:spLocks noGrp="1"/>
          </p:cNvSpPr>
          <p:nvPr>
            <p:ph type="title"/>
          </p:nvPr>
        </p:nvSpPr>
        <p:spPr>
          <a:xfrm>
            <a:off x="236524" y="40298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Roboto"/>
              </a:rPr>
              <a:t>Проблема</a:t>
            </a:r>
            <a:endParaRPr sz="3600" u="sng" dirty="0">
              <a:solidFill>
                <a:schemeClr val="tx2">
                  <a:lumMod val="60000"/>
                  <a:lumOff val="40000"/>
                </a:schemeClr>
              </a:solidFill>
              <a:latin typeface="Roboto"/>
            </a:endParaRPr>
          </a:p>
        </p:txBody>
      </p:sp>
      <p:sp>
        <p:nvSpPr>
          <p:cNvPr id="485" name="Google Shape;485;p39"/>
          <p:cNvSpPr txBox="1">
            <a:spLocks noGrp="1"/>
          </p:cNvSpPr>
          <p:nvPr>
            <p:ph type="subTitle" idx="3"/>
          </p:nvPr>
        </p:nvSpPr>
        <p:spPr>
          <a:xfrm>
            <a:off x="2174543" y="3482908"/>
            <a:ext cx="2239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1"/>
                </a:solidFill>
                <a:latin typeface="Roboto"/>
              </a:rPr>
              <a:t>Отсутствие возможности моментального анализа условий различных парковок города (оплата, время парковки, загруженность и т.д.)</a:t>
            </a:r>
            <a:endParaRPr sz="1100" dirty="0">
              <a:solidFill>
                <a:schemeClr val="tx1"/>
              </a:solidFill>
              <a:latin typeface="Roboto"/>
            </a:endParaRPr>
          </a:p>
        </p:txBody>
      </p:sp>
      <p:sp>
        <p:nvSpPr>
          <p:cNvPr id="486" name="Google Shape;486;p39"/>
          <p:cNvSpPr txBox="1">
            <a:spLocks noGrp="1"/>
          </p:cNvSpPr>
          <p:nvPr>
            <p:ph type="subTitle" idx="1"/>
          </p:nvPr>
        </p:nvSpPr>
        <p:spPr>
          <a:xfrm>
            <a:off x="2174543" y="1769260"/>
            <a:ext cx="2239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Roboto"/>
              </a:rPr>
              <a:t>Исследования показывают, что водители тратят в среднем от 10 до 30 минут на поиск парковочного места в городской среде. </a:t>
            </a:r>
            <a:endParaRPr dirty="0">
              <a:latin typeface="Roboto"/>
            </a:endParaRPr>
          </a:p>
        </p:txBody>
      </p:sp>
      <p:sp>
        <p:nvSpPr>
          <p:cNvPr id="487" name="Google Shape;487;p39"/>
          <p:cNvSpPr txBox="1">
            <a:spLocks noGrp="1"/>
          </p:cNvSpPr>
          <p:nvPr>
            <p:ph type="subTitle" idx="2"/>
          </p:nvPr>
        </p:nvSpPr>
        <p:spPr>
          <a:xfrm>
            <a:off x="5903318" y="1769260"/>
            <a:ext cx="2239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Roboto"/>
              </a:rPr>
              <a:t>По данным исследований, до 30% городского трафика может составлять автомобили, ищущие парковку</a:t>
            </a:r>
            <a:r>
              <a:rPr lang="ru-RU" sz="1100" dirty="0"/>
              <a:t>.</a:t>
            </a:r>
            <a:endParaRPr sz="1100" dirty="0"/>
          </a:p>
        </p:txBody>
      </p:sp>
      <p:sp>
        <p:nvSpPr>
          <p:cNvPr id="488" name="Google Shape;488;p39"/>
          <p:cNvSpPr txBox="1">
            <a:spLocks noGrp="1"/>
          </p:cNvSpPr>
          <p:nvPr>
            <p:ph type="subTitle" idx="4"/>
          </p:nvPr>
        </p:nvSpPr>
        <p:spPr>
          <a:xfrm>
            <a:off x="5903318" y="3482908"/>
            <a:ext cx="2239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Roboto"/>
              </a:rPr>
              <a:t>Отсутствие возможности бронирования парковочного места</a:t>
            </a:r>
            <a:endParaRPr sz="1100" dirty="0">
              <a:latin typeface="Roboto"/>
            </a:endParaRPr>
          </a:p>
        </p:txBody>
      </p:sp>
      <p:sp>
        <p:nvSpPr>
          <p:cNvPr id="489" name="Google Shape;489;p39"/>
          <p:cNvSpPr txBox="1">
            <a:spLocks noGrp="1"/>
          </p:cNvSpPr>
          <p:nvPr>
            <p:ph type="title" idx="5"/>
          </p:nvPr>
        </p:nvSpPr>
        <p:spPr>
          <a:xfrm>
            <a:off x="1001170" y="1485160"/>
            <a:ext cx="980400" cy="5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/>
              </a:rPr>
              <a:t>01</a:t>
            </a:r>
            <a:endParaRPr>
              <a:latin typeface="Roboto"/>
            </a:endParaRPr>
          </a:p>
        </p:txBody>
      </p:sp>
      <p:sp>
        <p:nvSpPr>
          <p:cNvPr id="490" name="Google Shape;490;p39"/>
          <p:cNvSpPr txBox="1">
            <a:spLocks noGrp="1"/>
          </p:cNvSpPr>
          <p:nvPr>
            <p:ph type="title" idx="6"/>
          </p:nvPr>
        </p:nvSpPr>
        <p:spPr>
          <a:xfrm>
            <a:off x="1001170" y="3198808"/>
            <a:ext cx="980400" cy="5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/>
              </a:rPr>
              <a:t>03</a:t>
            </a:r>
            <a:endParaRPr>
              <a:latin typeface="Roboto"/>
            </a:endParaRPr>
          </a:p>
        </p:txBody>
      </p:sp>
      <p:sp>
        <p:nvSpPr>
          <p:cNvPr id="491" name="Google Shape;491;p39"/>
          <p:cNvSpPr txBox="1">
            <a:spLocks noGrp="1"/>
          </p:cNvSpPr>
          <p:nvPr>
            <p:ph type="title" idx="7"/>
          </p:nvPr>
        </p:nvSpPr>
        <p:spPr>
          <a:xfrm>
            <a:off x="4729945" y="1485160"/>
            <a:ext cx="980400" cy="5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/>
              </a:rPr>
              <a:t>02</a:t>
            </a:r>
            <a:endParaRPr>
              <a:latin typeface="Roboto"/>
            </a:endParaRPr>
          </a:p>
        </p:txBody>
      </p:sp>
      <p:sp>
        <p:nvSpPr>
          <p:cNvPr id="492" name="Google Shape;492;p39"/>
          <p:cNvSpPr txBox="1">
            <a:spLocks noGrp="1"/>
          </p:cNvSpPr>
          <p:nvPr>
            <p:ph type="title" idx="8"/>
          </p:nvPr>
        </p:nvSpPr>
        <p:spPr>
          <a:xfrm>
            <a:off x="4729945" y="3198808"/>
            <a:ext cx="980400" cy="5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/>
              </a:rPr>
              <a:t>04</a:t>
            </a:r>
            <a:endParaRPr>
              <a:latin typeface="Roboto"/>
            </a:endParaRPr>
          </a:p>
        </p:txBody>
      </p:sp>
      <p:sp>
        <p:nvSpPr>
          <p:cNvPr id="493" name="Google Shape;493;p39"/>
          <p:cNvSpPr txBox="1">
            <a:spLocks noGrp="1"/>
          </p:cNvSpPr>
          <p:nvPr>
            <p:ph type="subTitle" idx="9"/>
          </p:nvPr>
        </p:nvSpPr>
        <p:spPr>
          <a:xfrm>
            <a:off x="2174543" y="1357750"/>
            <a:ext cx="2239500" cy="7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Roboto"/>
              </a:rPr>
              <a:t>Время</a:t>
            </a:r>
            <a:endParaRPr dirty="0">
              <a:latin typeface="Roboto"/>
            </a:endParaRPr>
          </a:p>
        </p:txBody>
      </p:sp>
      <p:sp>
        <p:nvSpPr>
          <p:cNvPr id="494" name="Google Shape;494;p39"/>
          <p:cNvSpPr txBox="1">
            <a:spLocks noGrp="1"/>
          </p:cNvSpPr>
          <p:nvPr>
            <p:ph type="subTitle" idx="13"/>
          </p:nvPr>
        </p:nvSpPr>
        <p:spPr>
          <a:xfrm>
            <a:off x="5903318" y="1357750"/>
            <a:ext cx="2239500" cy="7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Roboto"/>
              </a:rPr>
              <a:t>Пробки</a:t>
            </a:r>
            <a:endParaRPr dirty="0">
              <a:latin typeface="Roboto"/>
            </a:endParaRPr>
          </a:p>
        </p:txBody>
      </p:sp>
      <p:sp>
        <p:nvSpPr>
          <p:cNvPr id="495" name="Google Shape;495;p39"/>
          <p:cNvSpPr txBox="1">
            <a:spLocks noGrp="1"/>
          </p:cNvSpPr>
          <p:nvPr>
            <p:ph type="subTitle" idx="14"/>
          </p:nvPr>
        </p:nvSpPr>
        <p:spPr>
          <a:xfrm>
            <a:off x="2174543" y="3064451"/>
            <a:ext cx="2239500" cy="7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Roboto"/>
              </a:rPr>
              <a:t>Неведение</a:t>
            </a:r>
            <a:endParaRPr dirty="0">
              <a:latin typeface="Roboto"/>
            </a:endParaRPr>
          </a:p>
        </p:txBody>
      </p:sp>
      <p:sp>
        <p:nvSpPr>
          <p:cNvPr id="496" name="Google Shape;496;p39"/>
          <p:cNvSpPr txBox="1">
            <a:spLocks noGrp="1"/>
          </p:cNvSpPr>
          <p:nvPr>
            <p:ph type="subTitle" idx="15"/>
          </p:nvPr>
        </p:nvSpPr>
        <p:spPr>
          <a:xfrm>
            <a:off x="5903329" y="3064451"/>
            <a:ext cx="2239500" cy="7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Roboto"/>
              </a:rPr>
              <a:t>Нет брони</a:t>
            </a:r>
            <a:endParaRPr dirty="0">
              <a:latin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0"/>
          <p:cNvSpPr txBox="1">
            <a:spLocks noGrp="1"/>
          </p:cNvSpPr>
          <p:nvPr>
            <p:ph type="title"/>
          </p:nvPr>
        </p:nvSpPr>
        <p:spPr>
          <a:xfrm>
            <a:off x="240260" y="2162790"/>
            <a:ext cx="6013200" cy="6941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Roboto"/>
              </a:rPr>
              <a:t>Решение</a:t>
            </a:r>
            <a:endParaRPr sz="3600" u="sng" dirty="0">
              <a:solidFill>
                <a:schemeClr val="tx2">
                  <a:lumMod val="60000"/>
                  <a:lumOff val="40000"/>
                </a:schemeClr>
              </a:solidFill>
              <a:latin typeface="Roboto"/>
            </a:endParaRPr>
          </a:p>
        </p:txBody>
      </p:sp>
      <p:sp>
        <p:nvSpPr>
          <p:cNvPr id="502" name="Google Shape;502;p40"/>
          <p:cNvSpPr txBox="1">
            <a:spLocks noGrp="1"/>
          </p:cNvSpPr>
          <p:nvPr>
            <p:ph type="subTitle" idx="1"/>
          </p:nvPr>
        </p:nvSpPr>
        <p:spPr>
          <a:xfrm>
            <a:off x="713225" y="2736000"/>
            <a:ext cx="7717550" cy="20087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latin typeface="Roboto"/>
              </a:rPr>
              <a:t>Проект «</a:t>
            </a:r>
            <a:r>
              <a:rPr lang="ru-RU" sz="1200" dirty="0" err="1">
                <a:latin typeface="Roboto"/>
              </a:rPr>
              <a:t>ParKING</a:t>
            </a:r>
            <a:r>
              <a:rPr lang="ru-RU" sz="1200" dirty="0">
                <a:latin typeface="Roboto"/>
              </a:rPr>
              <a:t>» представляет собой мобильное приложение, разработанное специально для водителей, предлагающее нахождение эффективного решения по  упрощенному поиску и бронированию парковочных мест в крупных населенных пунктах  в режиме реального времени.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ru-RU" sz="1200" dirty="0">
              <a:latin typeface="Roboto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</a:rPr>
              <a:t>Приложение может сократить время на поиск парковочного места на 50%, что приведет к экономии от 5 до 15 минут на поездку.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</a:rPr>
              <a:t>Снижение числа людей, которые долго ищут парковочное место на 20-30% значительно уменьшает загруженность дорог.</a:t>
            </a:r>
            <a:endParaRPr sz="1200" dirty="0">
              <a:latin typeface="Roboto"/>
            </a:endParaRPr>
          </a:p>
        </p:txBody>
      </p:sp>
      <p:pic>
        <p:nvPicPr>
          <p:cNvPr id="503" name="Google Shape;503;p4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47290" b="9387"/>
          <a:stretch/>
        </p:blipFill>
        <p:spPr>
          <a:xfrm>
            <a:off x="713225" y="237100"/>
            <a:ext cx="7717801" cy="19362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7" name="Google Shape;687;p52"/>
          <p:cNvCxnSpPr>
            <a:stCxn id="688" idx="1"/>
            <a:endCxn id="689" idx="1"/>
          </p:cNvCxnSpPr>
          <p:nvPr/>
        </p:nvCxnSpPr>
        <p:spPr>
          <a:xfrm>
            <a:off x="4767124" y="1671800"/>
            <a:ext cx="2646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0" name="Google Shape;690;p52"/>
          <p:cNvSpPr txBox="1">
            <a:spLocks noGrp="1"/>
          </p:cNvSpPr>
          <p:nvPr>
            <p:ph type="title"/>
          </p:nvPr>
        </p:nvSpPr>
        <p:spPr>
          <a:xfrm>
            <a:off x="238218" y="398577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Roboto"/>
              </a:rPr>
              <a:t>Потребители</a:t>
            </a:r>
            <a:endParaRPr sz="3600" u="sng" dirty="0">
              <a:solidFill>
                <a:schemeClr val="tx2">
                  <a:lumMod val="60000"/>
                  <a:lumOff val="40000"/>
                </a:schemeClr>
              </a:solidFill>
              <a:latin typeface="Roboto"/>
            </a:endParaRPr>
          </a:p>
        </p:txBody>
      </p:sp>
      <p:sp>
        <p:nvSpPr>
          <p:cNvPr id="691" name="Google Shape;691;p52"/>
          <p:cNvSpPr/>
          <p:nvPr/>
        </p:nvSpPr>
        <p:spPr>
          <a:xfrm>
            <a:off x="1076800" y="1623638"/>
            <a:ext cx="885000" cy="8850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52"/>
          <p:cNvSpPr/>
          <p:nvPr/>
        </p:nvSpPr>
        <p:spPr>
          <a:xfrm flipH="1">
            <a:off x="1017550" y="1564388"/>
            <a:ext cx="1003500" cy="1003500"/>
          </a:xfrm>
          <a:prstGeom prst="blockArc">
            <a:avLst>
              <a:gd name="adj1" fmla="val 1577844"/>
              <a:gd name="adj2" fmla="val 16199510"/>
              <a:gd name="adj3" fmla="val 1504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52"/>
          <p:cNvSpPr txBox="1"/>
          <p:nvPr/>
        </p:nvSpPr>
        <p:spPr>
          <a:xfrm>
            <a:off x="716613" y="1116900"/>
            <a:ext cx="29418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000000"/>
                </a:solidFill>
                <a:latin typeface="Roboto"/>
                <a:ea typeface="Oxygen"/>
                <a:cs typeface="Oxygen"/>
                <a:sym typeface="Oxygen"/>
              </a:rPr>
              <a:t>Пол</a:t>
            </a:r>
            <a:endParaRPr sz="2000" b="1" dirty="0">
              <a:solidFill>
                <a:srgbClr val="000000"/>
              </a:solidFill>
              <a:latin typeface="Roboto"/>
              <a:ea typeface="Oxygen"/>
              <a:cs typeface="Oxygen"/>
              <a:sym typeface="Oxygen"/>
            </a:endParaRPr>
          </a:p>
        </p:txBody>
      </p:sp>
      <p:sp>
        <p:nvSpPr>
          <p:cNvPr id="694" name="Google Shape;694;p52"/>
          <p:cNvSpPr txBox="1"/>
          <p:nvPr/>
        </p:nvSpPr>
        <p:spPr>
          <a:xfrm>
            <a:off x="1201750" y="1866038"/>
            <a:ext cx="63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7</a:t>
            </a:r>
            <a:r>
              <a:rPr lang="ru-RU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0</a:t>
            </a: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%</a:t>
            </a:r>
            <a:endParaRPr dirty="0"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695" name="Google Shape;695;p52"/>
          <p:cNvSpPr/>
          <p:nvPr/>
        </p:nvSpPr>
        <p:spPr>
          <a:xfrm>
            <a:off x="2419975" y="1623638"/>
            <a:ext cx="885000" cy="8850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52"/>
          <p:cNvSpPr/>
          <p:nvPr/>
        </p:nvSpPr>
        <p:spPr>
          <a:xfrm flipH="1">
            <a:off x="2360725" y="1564388"/>
            <a:ext cx="1003500" cy="1003500"/>
          </a:xfrm>
          <a:prstGeom prst="blockArc">
            <a:avLst>
              <a:gd name="adj1" fmla="val 9598659"/>
              <a:gd name="adj2" fmla="val 16199510"/>
              <a:gd name="adj3" fmla="val 1504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52"/>
          <p:cNvSpPr txBox="1"/>
          <p:nvPr/>
        </p:nvSpPr>
        <p:spPr>
          <a:xfrm>
            <a:off x="2544925" y="1866038"/>
            <a:ext cx="63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30</a:t>
            </a: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%</a:t>
            </a:r>
            <a:endParaRPr dirty="0"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698" name="Google Shape;698;p52"/>
          <p:cNvSpPr txBox="1"/>
          <p:nvPr/>
        </p:nvSpPr>
        <p:spPr>
          <a:xfrm>
            <a:off x="1010800" y="2621788"/>
            <a:ext cx="101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Мужчины</a:t>
            </a:r>
            <a:endParaRPr dirty="0"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699" name="Google Shape;699;p52"/>
          <p:cNvSpPr txBox="1"/>
          <p:nvPr/>
        </p:nvSpPr>
        <p:spPr>
          <a:xfrm>
            <a:off x="2353975" y="2621800"/>
            <a:ext cx="101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Женщины</a:t>
            </a:r>
            <a:endParaRPr dirty="0"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700" name="Google Shape;700;p52"/>
          <p:cNvSpPr txBox="1"/>
          <p:nvPr/>
        </p:nvSpPr>
        <p:spPr>
          <a:xfrm>
            <a:off x="3850075" y="1116900"/>
            <a:ext cx="45807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000000"/>
                </a:solidFill>
                <a:latin typeface="Oxygen"/>
                <a:ea typeface="Oxygen"/>
                <a:cs typeface="Oxygen"/>
                <a:sym typeface="Oxygen"/>
              </a:rPr>
              <a:t>Возраст</a:t>
            </a:r>
            <a:endParaRPr sz="2000" b="1" dirty="0">
              <a:solidFill>
                <a:srgbClr val="000000"/>
              </a:solidFill>
              <a:latin typeface="Oxygen"/>
              <a:ea typeface="Oxygen"/>
              <a:cs typeface="Oxygen"/>
              <a:sym typeface="Oxygen"/>
            </a:endParaRPr>
          </a:p>
        </p:txBody>
      </p:sp>
      <p:sp>
        <p:nvSpPr>
          <p:cNvPr id="701" name="Google Shape;701;p52"/>
          <p:cNvSpPr txBox="1"/>
          <p:nvPr/>
        </p:nvSpPr>
        <p:spPr>
          <a:xfrm>
            <a:off x="3850074" y="1471700"/>
            <a:ext cx="91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18-24</a:t>
            </a:r>
            <a:endParaRPr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702" name="Google Shape;702;p52"/>
          <p:cNvSpPr txBox="1"/>
          <p:nvPr/>
        </p:nvSpPr>
        <p:spPr>
          <a:xfrm>
            <a:off x="3850074" y="1857926"/>
            <a:ext cx="91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25-34</a:t>
            </a:r>
            <a:endParaRPr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703" name="Google Shape;703;p52"/>
          <p:cNvSpPr txBox="1"/>
          <p:nvPr/>
        </p:nvSpPr>
        <p:spPr>
          <a:xfrm>
            <a:off x="3850074" y="2244152"/>
            <a:ext cx="91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35-44</a:t>
            </a:r>
            <a:endParaRPr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704" name="Google Shape;704;p52"/>
          <p:cNvSpPr txBox="1"/>
          <p:nvPr/>
        </p:nvSpPr>
        <p:spPr>
          <a:xfrm>
            <a:off x="3850074" y="2630378"/>
            <a:ext cx="91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45-70</a:t>
            </a:r>
            <a:endParaRPr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688" name="Google Shape;688;p52"/>
          <p:cNvSpPr/>
          <p:nvPr/>
        </p:nvSpPr>
        <p:spPr>
          <a:xfrm>
            <a:off x="4767124" y="1564400"/>
            <a:ext cx="635100" cy="21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52"/>
          <p:cNvSpPr txBox="1"/>
          <p:nvPr/>
        </p:nvSpPr>
        <p:spPr>
          <a:xfrm>
            <a:off x="7413775" y="1471688"/>
            <a:ext cx="101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20%</a:t>
            </a:r>
            <a:endParaRPr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705" name="Google Shape;705;p52"/>
          <p:cNvSpPr txBox="1"/>
          <p:nvPr/>
        </p:nvSpPr>
        <p:spPr>
          <a:xfrm>
            <a:off x="7413775" y="1857917"/>
            <a:ext cx="101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35%</a:t>
            </a:r>
            <a:endParaRPr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706" name="Google Shape;706;p52"/>
          <p:cNvSpPr txBox="1"/>
          <p:nvPr/>
        </p:nvSpPr>
        <p:spPr>
          <a:xfrm>
            <a:off x="7413775" y="2244146"/>
            <a:ext cx="101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25%</a:t>
            </a:r>
            <a:endParaRPr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sp>
        <p:nvSpPr>
          <p:cNvPr id="707" name="Google Shape;707;p52"/>
          <p:cNvSpPr txBox="1"/>
          <p:nvPr/>
        </p:nvSpPr>
        <p:spPr>
          <a:xfrm>
            <a:off x="7413775" y="2630375"/>
            <a:ext cx="101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Manrope"/>
                <a:cs typeface="Manrope"/>
                <a:sym typeface="Manrope"/>
              </a:rPr>
              <a:t>15%</a:t>
            </a:r>
            <a:endParaRPr>
              <a:solidFill>
                <a:schemeClr val="dk1"/>
              </a:solidFill>
              <a:latin typeface="Roboto"/>
              <a:ea typeface="Manrope"/>
              <a:cs typeface="Manrope"/>
              <a:sym typeface="Manrope"/>
            </a:endParaRPr>
          </a:p>
        </p:txBody>
      </p:sp>
      <p:cxnSp>
        <p:nvCxnSpPr>
          <p:cNvPr id="708" name="Google Shape;708;p52"/>
          <p:cNvCxnSpPr>
            <a:stCxn id="709" idx="1"/>
            <a:endCxn id="705" idx="1"/>
          </p:cNvCxnSpPr>
          <p:nvPr/>
        </p:nvCxnSpPr>
        <p:spPr>
          <a:xfrm>
            <a:off x="4767125" y="2058025"/>
            <a:ext cx="2646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9" name="Google Shape;709;p52"/>
          <p:cNvSpPr/>
          <p:nvPr/>
        </p:nvSpPr>
        <p:spPr>
          <a:xfrm>
            <a:off x="4767125" y="1950625"/>
            <a:ext cx="1144500" cy="21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10" name="Google Shape;710;p52"/>
          <p:cNvCxnSpPr>
            <a:stCxn id="711" idx="1"/>
            <a:endCxn id="706" idx="1"/>
          </p:cNvCxnSpPr>
          <p:nvPr/>
        </p:nvCxnSpPr>
        <p:spPr>
          <a:xfrm>
            <a:off x="4767125" y="2444250"/>
            <a:ext cx="2646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1" name="Google Shape;711;p52"/>
          <p:cNvSpPr/>
          <p:nvPr/>
        </p:nvSpPr>
        <p:spPr>
          <a:xfrm>
            <a:off x="4767125" y="2336850"/>
            <a:ext cx="834900" cy="21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12" name="Google Shape;712;p52"/>
          <p:cNvCxnSpPr>
            <a:stCxn id="713" idx="1"/>
            <a:endCxn id="707" idx="1"/>
          </p:cNvCxnSpPr>
          <p:nvPr/>
        </p:nvCxnSpPr>
        <p:spPr>
          <a:xfrm>
            <a:off x="4767130" y="2830475"/>
            <a:ext cx="2646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3" name="Google Shape;713;p52"/>
          <p:cNvSpPr/>
          <p:nvPr/>
        </p:nvSpPr>
        <p:spPr>
          <a:xfrm>
            <a:off x="4767130" y="2723075"/>
            <a:ext cx="365400" cy="21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52"/>
          <p:cNvSpPr txBox="1"/>
          <p:nvPr/>
        </p:nvSpPr>
        <p:spPr>
          <a:xfrm>
            <a:off x="709976" y="3451344"/>
            <a:ext cx="2941800" cy="115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Roboto"/>
                <a:ea typeface="Manrope"/>
                <a:cs typeface="Manrope"/>
                <a:sym typeface="Manrope"/>
              </a:rPr>
              <a:t>Целевой рынок - рынок В2С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Roboto"/>
                <a:ea typeface="Manrope"/>
                <a:cs typeface="Manrope"/>
                <a:sym typeface="Manrope"/>
              </a:rPr>
              <a:t>Сегменты - “Автовладельцы с частным автотранспортом”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61"/>
          <p:cNvSpPr txBox="1">
            <a:spLocks noGrp="1"/>
          </p:cNvSpPr>
          <p:nvPr>
            <p:ph type="title"/>
          </p:nvPr>
        </p:nvSpPr>
        <p:spPr>
          <a:xfrm>
            <a:off x="236525" y="39760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Roboto"/>
              </a:rPr>
              <a:t>Конкуренты</a:t>
            </a:r>
            <a:endParaRPr sz="3600" u="sng" dirty="0">
              <a:solidFill>
                <a:schemeClr val="tx2">
                  <a:lumMod val="60000"/>
                  <a:lumOff val="40000"/>
                </a:schemeClr>
              </a:solidFill>
              <a:latin typeface="Roboto"/>
            </a:endParaRPr>
          </a:p>
        </p:txBody>
      </p:sp>
      <p:graphicFrame>
        <p:nvGraphicFramePr>
          <p:cNvPr id="843" name="Google Shape;843;p61"/>
          <p:cNvGraphicFramePr/>
          <p:nvPr>
            <p:extLst>
              <p:ext uri="{D42A27DB-BD31-4B8C-83A1-F6EECF244321}">
                <p14:modId xmlns:p14="http://schemas.microsoft.com/office/powerpoint/2010/main" xmlns="" val="1815101225"/>
              </p:ext>
            </p:extLst>
          </p:nvPr>
        </p:nvGraphicFramePr>
        <p:xfrm>
          <a:off x="720000" y="1302625"/>
          <a:ext cx="7704000" cy="3341560"/>
        </p:xfrm>
        <a:graphic>
          <a:graphicData uri="http://schemas.openxmlformats.org/drawingml/2006/table">
            <a:tbl>
              <a:tblPr>
                <a:noFill/>
                <a:tableStyleId>{B98ABA92-1F29-49E7-99B0-85AEDB6576EE}</a:tableStyleId>
              </a:tblPr>
              <a:tblGrid>
                <a:gridCol w="154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4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0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40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40800">
                  <a:extLst>
                    <a:ext uri="{9D8B030D-6E8A-4147-A177-3AD203B41FA5}">
                      <a16:colId xmlns:a16="http://schemas.microsoft.com/office/drawing/2014/main" xmlns="" val="2586938210"/>
                    </a:ext>
                  </a:extLst>
                </a:gridCol>
              </a:tblGrid>
              <a:tr h="60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latin typeface="Roboto"/>
                          <a:ea typeface="Oxygen"/>
                          <a:cs typeface="Oxygen"/>
                          <a:sym typeface="Oxygen"/>
                        </a:rPr>
                        <a:t>Характеристики</a:t>
                      </a:r>
                      <a:endParaRPr sz="1600" b="1" dirty="0">
                        <a:latin typeface="Roboto"/>
                        <a:ea typeface="Oxygen"/>
                        <a:cs typeface="Oxygen"/>
                        <a:sym typeface="Oxyge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>
                          <a:latin typeface="Roboto"/>
                          <a:ea typeface="Oxygen"/>
                          <a:cs typeface="Oxygen"/>
                          <a:sym typeface="Oxygen"/>
                        </a:rPr>
                        <a:t>ParKING</a:t>
                      </a:r>
                      <a:endParaRPr sz="1600" b="1" dirty="0">
                        <a:latin typeface="Roboto"/>
                        <a:ea typeface="Oxygen"/>
                        <a:cs typeface="Oxygen"/>
                        <a:sym typeface="Oxyge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>
                          <a:latin typeface="Roboto"/>
                          <a:ea typeface="Oxygen"/>
                          <a:cs typeface="Oxygen"/>
                          <a:sym typeface="Oxygen"/>
                        </a:rPr>
                        <a:t>ParkMe</a:t>
                      </a:r>
                      <a:endParaRPr sz="1600" b="1" dirty="0">
                        <a:latin typeface="Roboto"/>
                        <a:ea typeface="Oxygen"/>
                        <a:cs typeface="Oxygen"/>
                        <a:sym typeface="Oxyge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latin typeface="Roboto"/>
                          <a:ea typeface="Oxygen"/>
                          <a:cs typeface="Oxygen"/>
                          <a:sym typeface="Oxygen"/>
                        </a:rPr>
                        <a:t>Parkopedia</a:t>
                      </a:r>
                      <a:endParaRPr sz="1600" b="1" dirty="0">
                        <a:latin typeface="Roboto"/>
                        <a:ea typeface="Oxygen"/>
                        <a:cs typeface="Oxygen"/>
                        <a:sym typeface="Oxyge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latin typeface="Roboto"/>
                          <a:ea typeface="Oxygen"/>
                          <a:cs typeface="Oxygen"/>
                          <a:sym typeface="Oxygen"/>
                        </a:rPr>
                        <a:t>Parking Panda</a:t>
                      </a:r>
                      <a:endParaRPr sz="1600" b="1" dirty="0">
                        <a:latin typeface="Roboto"/>
                        <a:ea typeface="Oxygen"/>
                        <a:cs typeface="Oxygen"/>
                        <a:sym typeface="Oxyge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Roboto"/>
                          <a:ea typeface="Manrope"/>
                          <a:cs typeface="Manrope"/>
                          <a:sym typeface="Manrope"/>
                        </a:rPr>
                        <a:t>Цены и условия</a:t>
                      </a:r>
                      <a:endParaRPr sz="1200" dirty="0"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Подписка – 400 р.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Подписка – 529 р.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Подписка – 449 р.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Сервис взимает плату за каждое бронирование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Бронирование</a:t>
                      </a:r>
                      <a:endParaRPr sz="1200" dirty="0"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Да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Да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Да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Да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Поддерживаемые города и территории</a:t>
                      </a:r>
                      <a:endParaRPr sz="1200" dirty="0"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г. Пермь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США, Канада, Европа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США, Европа и ещё 88 стран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США, Канада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Страна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Россия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США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Великобритания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C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Manrope"/>
                          <a:cs typeface="Manrope"/>
                          <a:sym typeface="Manrope"/>
                        </a:rPr>
                        <a:t>ША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23;p17">
            <a:extLst>
              <a:ext uri="{FF2B5EF4-FFF2-40B4-BE49-F238E27FC236}">
                <a16:creationId xmlns="" xmlns:a16="http://schemas.microsoft.com/office/drawing/2014/main" id="{6C4834CC-53A1-F071-2235-39525B02CDA7}"/>
              </a:ext>
            </a:extLst>
          </p:cNvPr>
          <p:cNvSpPr txBox="1"/>
          <p:nvPr/>
        </p:nvSpPr>
        <p:spPr>
          <a:xfrm>
            <a:off x="241737" y="399392"/>
            <a:ext cx="5741065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600" b="1" i="0" u="sng" strike="noStrike" cap="none" dirty="0">
                <a:solidFill>
                  <a:schemeClr val="tx2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МОНЕТИЗАЦИЯ</a:t>
            </a:r>
            <a:endParaRPr sz="3600" b="1" i="0" u="sng" strike="noStrike" cap="none" dirty="0">
              <a:solidFill>
                <a:schemeClr val="tx2">
                  <a:lumMod val="60000"/>
                  <a:lumOff val="40000"/>
                </a:schemeClr>
              </a:solidFill>
              <a:latin typeface="Roboto" charset="0"/>
              <a:ea typeface="Roboto" charset="0"/>
              <a:cs typeface="Roboto"/>
              <a:sym typeface="Roboto"/>
            </a:endParaRPr>
          </a:p>
        </p:txBody>
      </p:sp>
      <p:sp>
        <p:nvSpPr>
          <p:cNvPr id="18" name="Google Shape;124;p17">
            <a:extLst>
              <a:ext uri="{FF2B5EF4-FFF2-40B4-BE49-F238E27FC236}">
                <a16:creationId xmlns="" xmlns:a16="http://schemas.microsoft.com/office/drawing/2014/main" id="{24A9EC40-52B5-9575-D525-557CD6D50F55}"/>
              </a:ext>
            </a:extLst>
          </p:cNvPr>
          <p:cNvSpPr txBox="1"/>
          <p:nvPr/>
        </p:nvSpPr>
        <p:spPr>
          <a:xfrm>
            <a:off x="240511" y="1122635"/>
            <a:ext cx="863022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b="1" u="sng" dirty="0" smtClean="0">
                <a:latin typeface="Roboto" charset="0"/>
                <a:ea typeface="Roboto" charset="0"/>
              </a:rPr>
              <a:t>Продвижение: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Roboto" charset="0"/>
                <a:ea typeface="Roboto" charset="0"/>
              </a:rPr>
              <a:t> Сайт 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Roboto" charset="0"/>
                <a:ea typeface="Roboto" charset="0"/>
              </a:rPr>
              <a:t> Социальные сети 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Roboto" charset="0"/>
                <a:ea typeface="Roboto" charset="0"/>
              </a:rPr>
              <a:t> </a:t>
            </a:r>
            <a:r>
              <a:rPr lang="ru-RU" dirty="0" err="1" smtClean="0">
                <a:latin typeface="Roboto" charset="0"/>
                <a:ea typeface="Roboto" charset="0"/>
              </a:rPr>
              <a:t>Таргетированная</a:t>
            </a:r>
            <a:r>
              <a:rPr lang="ru-RU" dirty="0" smtClean="0">
                <a:latin typeface="Roboto" charset="0"/>
                <a:ea typeface="Roboto" charset="0"/>
              </a:rPr>
              <a:t> реклама 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Roboto" charset="0"/>
                <a:ea typeface="Roboto" charset="0"/>
              </a:rPr>
              <a:t> Участие в общероссийских Акселераторах и конкурсах для популяризации проектной идеи  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Roboto" charset="0"/>
                <a:ea typeface="Roboto" charset="0"/>
              </a:rPr>
              <a:t> Электронная почта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Roboto" charset="0"/>
              <a:ea typeface="Roboto" charset="0"/>
            </a:endParaRPr>
          </a:p>
          <a:p>
            <a:r>
              <a:rPr lang="ru-RU" b="1" u="sng" dirty="0" smtClean="0">
                <a:latin typeface="Roboto" charset="0"/>
                <a:ea typeface="Roboto" charset="0"/>
              </a:rPr>
              <a:t>Продажи:</a:t>
            </a:r>
          </a:p>
          <a:p>
            <a:r>
              <a:rPr lang="ru-RU" dirty="0" smtClean="0">
                <a:latin typeface="Roboto" charset="0"/>
                <a:ea typeface="Roboto" charset="0"/>
              </a:rPr>
              <a:t>Основной продукт - подписка в приложении - стоимость 400 рублей за единицу в месяц</a:t>
            </a:r>
          </a:p>
          <a:p>
            <a:r>
              <a:rPr lang="ru-RU" dirty="0" smtClean="0">
                <a:latin typeface="Roboto" charset="0"/>
                <a:ea typeface="Roboto" charset="0"/>
              </a:rPr>
              <a:t>Планируемая </a:t>
            </a:r>
            <a:r>
              <a:rPr lang="en-US" dirty="0" smtClean="0">
                <a:latin typeface="Roboto" charset="0"/>
                <a:ea typeface="Roboto" charset="0"/>
              </a:rPr>
              <a:t>V</a:t>
            </a:r>
            <a:r>
              <a:rPr lang="ru-RU" dirty="0" err="1" smtClean="0">
                <a:latin typeface="Roboto" charset="0"/>
                <a:ea typeface="Roboto" charset="0"/>
              </a:rPr>
              <a:t>р</a:t>
            </a:r>
            <a:r>
              <a:rPr lang="en-US" dirty="0" smtClean="0">
                <a:latin typeface="Roboto" charset="0"/>
                <a:ea typeface="Roboto" charset="0"/>
              </a:rPr>
              <a:t> </a:t>
            </a:r>
            <a:r>
              <a:rPr lang="ru-RU" dirty="0" smtClean="0">
                <a:latin typeface="Roboto" charset="0"/>
                <a:ea typeface="Roboto" charset="0"/>
              </a:rPr>
              <a:t>на 2 год реализации = 10, 5 млн. рублей</a:t>
            </a:r>
          </a:p>
          <a:p>
            <a:endParaRPr lang="ru-RU" dirty="0" smtClean="0">
              <a:latin typeface="Roboto" charset="0"/>
              <a:ea typeface="Roboto" charset="0"/>
            </a:endParaRPr>
          </a:p>
          <a:p>
            <a:r>
              <a:rPr lang="ru-RU" b="1" u="sng" dirty="0" smtClean="0">
                <a:latin typeface="Roboto" charset="0"/>
                <a:ea typeface="Roboto" charset="0"/>
              </a:rPr>
              <a:t>Дополнительные потоки доходов:</a:t>
            </a:r>
          </a:p>
          <a:p>
            <a:r>
              <a:rPr lang="ru-RU" dirty="0" smtClean="0">
                <a:latin typeface="Roboto" charset="0"/>
                <a:ea typeface="Roboto" charset="0"/>
              </a:rPr>
              <a:t>Реклама (рекламные объявления) в мобильном приложении 1000 рублей/месяц</a:t>
            </a:r>
          </a:p>
          <a:p>
            <a:r>
              <a:rPr lang="ru-RU" dirty="0" smtClean="0">
                <a:latin typeface="Roboto" charset="0"/>
                <a:ea typeface="Roboto" charset="0"/>
              </a:rPr>
              <a:t>Планируемая </a:t>
            </a:r>
            <a:r>
              <a:rPr lang="en-US" dirty="0" smtClean="0">
                <a:latin typeface="Roboto" charset="0"/>
                <a:ea typeface="Roboto" charset="0"/>
              </a:rPr>
              <a:t>V</a:t>
            </a:r>
            <a:r>
              <a:rPr lang="ru-RU" dirty="0" err="1" smtClean="0">
                <a:latin typeface="Roboto" charset="0"/>
                <a:ea typeface="Roboto" charset="0"/>
              </a:rPr>
              <a:t>р</a:t>
            </a:r>
            <a:r>
              <a:rPr lang="ru-RU" dirty="0" smtClean="0">
                <a:latin typeface="Roboto" charset="0"/>
                <a:ea typeface="Roboto" charset="0"/>
              </a:rPr>
              <a:t> с рекламной компании 1 млн. рублей в год (после работы над брендом и получения узнаваемости</a:t>
            </a:r>
            <a:r>
              <a:rPr lang="ru-RU" dirty="0" smtClean="0">
                <a:latin typeface="Roboto" charset="0"/>
                <a:ea typeface="Roboto" charset="0"/>
              </a:rPr>
              <a:t>)</a:t>
            </a:r>
            <a:endParaRPr lang="ru-RU" dirty="0" smtClean="0">
              <a:latin typeface="Roboto" charset="0"/>
              <a:ea typeface="Roboto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3;p17">
            <a:extLst>
              <a:ext uri="{FF2B5EF4-FFF2-40B4-BE49-F238E27FC236}">
                <a16:creationId xmlns="" xmlns:a16="http://schemas.microsoft.com/office/drawing/2014/main" id="{6C4834CC-53A1-F071-2235-39525B02CDA7}"/>
              </a:ext>
            </a:extLst>
          </p:cNvPr>
          <p:cNvSpPr txBox="1"/>
          <p:nvPr/>
        </p:nvSpPr>
        <p:spPr>
          <a:xfrm>
            <a:off x="241738" y="388883"/>
            <a:ext cx="5752800" cy="75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  <a:cs typeface="Roboto"/>
                <a:sym typeface="Roboto Black"/>
              </a:rPr>
              <a:t>Дорожная карта</a:t>
            </a:r>
            <a:endParaRPr sz="3200" b="1" i="0" u="sng" strike="noStrike" cap="none" dirty="0">
              <a:solidFill>
                <a:schemeClr val="tx2">
                  <a:lumMod val="60000"/>
                  <a:lumOff val="40000"/>
                </a:schemeClr>
              </a:solidFill>
              <a:latin typeface="Roboto" charset="0"/>
              <a:ea typeface="Roboto" charset="0"/>
              <a:cs typeface="Roboto"/>
              <a:sym typeface="Roboto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41738" y="1124607"/>
          <a:ext cx="8650014" cy="3605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3"/>
          <p:cNvSpPr/>
          <p:nvPr/>
        </p:nvSpPr>
        <p:spPr>
          <a:xfrm>
            <a:off x="0" y="3221341"/>
            <a:ext cx="8430900" cy="71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43"/>
          <p:cNvSpPr/>
          <p:nvPr/>
        </p:nvSpPr>
        <p:spPr>
          <a:xfrm>
            <a:off x="1494450" y="3221341"/>
            <a:ext cx="377100" cy="7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43" name="Google Shape;543;p43"/>
          <p:cNvCxnSpPr/>
          <p:nvPr/>
        </p:nvCxnSpPr>
        <p:spPr>
          <a:xfrm rot="5400000" flipH="1">
            <a:off x="1403765" y="3528814"/>
            <a:ext cx="579491" cy="158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5" name="Google Shape;545;p43"/>
          <p:cNvCxnSpPr/>
          <p:nvPr/>
        </p:nvCxnSpPr>
        <p:spPr>
          <a:xfrm rot="5400000" flipH="1" flipV="1">
            <a:off x="4269854" y="3544578"/>
            <a:ext cx="579492" cy="105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7" name="Google Shape;547;p43"/>
          <p:cNvCxnSpPr/>
          <p:nvPr/>
        </p:nvCxnSpPr>
        <p:spPr>
          <a:xfrm rot="5400000" flipH="1" flipV="1">
            <a:off x="7141196" y="3565599"/>
            <a:ext cx="579491" cy="1051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142;p19"/>
          <p:cNvSpPr txBox="1"/>
          <p:nvPr/>
        </p:nvSpPr>
        <p:spPr>
          <a:xfrm>
            <a:off x="230004" y="0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600" b="1" i="0" u="sng" strike="noStrike" cap="none" dirty="0">
                <a:solidFill>
                  <a:schemeClr val="tx2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КОМАНДА</a:t>
            </a:r>
            <a:endParaRPr sz="3200" b="1" i="0" u="sng" strike="noStrike" cap="none">
              <a:solidFill>
                <a:schemeClr val="tx2">
                  <a:lumMod val="60000"/>
                  <a:lumOff val="40000"/>
                </a:schemeClr>
              </a:solidFill>
              <a:latin typeface="Roboto" charset="0"/>
              <a:ea typeface="Roboto" charset="0"/>
              <a:cs typeface="Roboto"/>
              <a:sym typeface="Roboto"/>
            </a:endParaRPr>
          </a:p>
        </p:txBody>
      </p:sp>
      <p:pic>
        <p:nvPicPr>
          <p:cNvPr id="1029" name="Picture 5" descr="C:\Users\acer\Desktop\photo_5368341252212383995_y.jpg"/>
          <p:cNvPicPr>
            <a:picLocks noChangeAspect="1" noChangeArrowheads="1"/>
          </p:cNvPicPr>
          <p:nvPr/>
        </p:nvPicPr>
        <p:blipFill>
          <a:blip r:embed="rId3"/>
          <a:srcRect t="27325"/>
          <a:stretch>
            <a:fillRect/>
          </a:stretch>
        </p:blipFill>
        <p:spPr bwMode="auto">
          <a:xfrm>
            <a:off x="631436" y="1124607"/>
            <a:ext cx="2163600" cy="2096524"/>
          </a:xfrm>
          <a:prstGeom prst="ellipse">
            <a:avLst/>
          </a:prstGeom>
          <a:noFill/>
        </p:spPr>
      </p:pic>
      <p:pic>
        <p:nvPicPr>
          <p:cNvPr id="24" name="Picture 2" descr="C:\Users\acer\Desktop\photo_5370899794295383808_y.jpg"/>
          <p:cNvPicPr>
            <a:picLocks noChangeAspect="1" noChangeArrowheads="1"/>
          </p:cNvPicPr>
          <p:nvPr/>
        </p:nvPicPr>
        <p:blipFill>
          <a:blip r:embed="rId4"/>
          <a:srcRect l="18684" r="24899"/>
          <a:stretch>
            <a:fillRect/>
          </a:stretch>
        </p:blipFill>
        <p:spPr bwMode="auto">
          <a:xfrm>
            <a:off x="3467765" y="1061545"/>
            <a:ext cx="2166425" cy="2160000"/>
          </a:xfrm>
          <a:prstGeom prst="ellipse">
            <a:avLst/>
          </a:prstGeom>
          <a:noFill/>
        </p:spPr>
      </p:pic>
      <p:sp>
        <p:nvSpPr>
          <p:cNvPr id="544" name="Google Shape;544;p43"/>
          <p:cNvSpPr/>
          <p:nvPr/>
        </p:nvSpPr>
        <p:spPr>
          <a:xfrm>
            <a:off x="4376302" y="3221342"/>
            <a:ext cx="377100" cy="7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Picture 3" descr="C:\Users\acer\Desktop\de71cbec-63d2-4cee-b3ce-d39eec198c78.jpg"/>
          <p:cNvPicPr>
            <a:picLocks noChangeAspect="1" noChangeArrowheads="1"/>
          </p:cNvPicPr>
          <p:nvPr/>
        </p:nvPicPr>
        <p:blipFill>
          <a:blip r:embed="rId5"/>
          <a:srcRect b="25232"/>
          <a:stretch>
            <a:fillRect/>
          </a:stretch>
        </p:blipFill>
        <p:spPr bwMode="auto">
          <a:xfrm>
            <a:off x="6358915" y="1043369"/>
            <a:ext cx="2169502" cy="2167622"/>
          </a:xfrm>
          <a:prstGeom prst="ellipse">
            <a:avLst/>
          </a:prstGeom>
          <a:noFill/>
        </p:spPr>
      </p:pic>
      <p:sp>
        <p:nvSpPr>
          <p:cNvPr id="546" name="Google Shape;546;p43"/>
          <p:cNvSpPr/>
          <p:nvPr/>
        </p:nvSpPr>
        <p:spPr>
          <a:xfrm>
            <a:off x="7268665" y="3221341"/>
            <a:ext cx="377100" cy="7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Прямоугольник 29"/>
          <p:cNvSpPr/>
          <p:nvPr/>
        </p:nvSpPr>
        <p:spPr>
          <a:xfrm>
            <a:off x="425668" y="3810502"/>
            <a:ext cx="25277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Roboto" charset="0"/>
                <a:ea typeface="Roboto" charset="0"/>
                <a:sym typeface="Roboto Black"/>
              </a:rPr>
              <a:t>Пашина Полина</a:t>
            </a:r>
            <a:endParaRPr lang="ru-RU" sz="1050" b="1" dirty="0" smtClean="0">
              <a:solidFill>
                <a:schemeClr val="tx1"/>
              </a:solidFill>
              <a:latin typeface="Roboto" charset="0"/>
              <a:ea typeface="Roboto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Руководитель  проекта</a:t>
            </a:r>
            <a:endParaRPr lang="ru-RU" sz="1050" b="1" dirty="0">
              <a:solidFill>
                <a:schemeClr val="tx1"/>
              </a:solidFill>
              <a:latin typeface="Roboto" charset="0"/>
              <a:ea typeface="Roboto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273972" y="3821011"/>
            <a:ext cx="25382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err="1" smtClean="0">
                <a:solidFill>
                  <a:schemeClr val="tx1"/>
                </a:solidFill>
                <a:latin typeface="Roboto" charset="0"/>
                <a:ea typeface="Roboto" charset="0"/>
                <a:sym typeface="Roboto Black"/>
              </a:rPr>
              <a:t>Булычева</a:t>
            </a:r>
            <a:r>
              <a:rPr lang="ru-RU" b="1" dirty="0" smtClean="0">
                <a:solidFill>
                  <a:schemeClr val="tx1"/>
                </a:solidFill>
                <a:latin typeface="Roboto" charset="0"/>
                <a:ea typeface="Roboto" charset="0"/>
                <a:sym typeface="Roboto Black"/>
              </a:rPr>
              <a:t> Евгения</a:t>
            </a:r>
            <a:endParaRPr lang="ru-RU" sz="1050" b="1" dirty="0" smtClean="0">
              <a:solidFill>
                <a:schemeClr val="tx1"/>
              </a:solidFill>
              <a:latin typeface="Roboto" charset="0"/>
              <a:ea typeface="Roboto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Технический специалист</a:t>
            </a:r>
            <a:endParaRPr lang="ru-RU" b="1" dirty="0">
              <a:solidFill>
                <a:schemeClr val="tx1"/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53807" y="3852542"/>
            <a:ext cx="25592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Рязанова Кристина</a:t>
            </a:r>
          </a:p>
          <a:p>
            <a:pPr lvl="0" algn="ctr"/>
            <a:endParaRPr lang="ru-RU" b="1" dirty="0" smtClean="0">
              <a:solidFill>
                <a:schemeClr val="tx1"/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Разработчик мобильного приложения</a:t>
            </a:r>
            <a:endParaRPr lang="ru-RU" b="1" dirty="0">
              <a:solidFill>
                <a:schemeClr val="tx1"/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6;p20">
            <a:extLst>
              <a:ext uri="{FF2B5EF4-FFF2-40B4-BE49-F238E27FC236}">
                <a16:creationId xmlns="" xmlns:a16="http://schemas.microsoft.com/office/drawing/2014/main" id="{9DF30116-061C-42D2-7F55-FA9EFFB93D70}"/>
              </a:ext>
            </a:extLst>
          </p:cNvPr>
          <p:cNvSpPr txBox="1"/>
          <p:nvPr/>
        </p:nvSpPr>
        <p:spPr>
          <a:xfrm>
            <a:off x="230004" y="399391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600" b="1" i="0" u="sng" strike="noStrike" cap="none" dirty="0">
                <a:solidFill>
                  <a:schemeClr val="tx2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ЗАПРОС</a:t>
            </a:r>
            <a:endParaRPr sz="3600" b="1" i="0" u="sng" strike="noStrike" cap="none" dirty="0">
              <a:solidFill>
                <a:schemeClr val="tx2">
                  <a:lumMod val="60000"/>
                  <a:lumOff val="40000"/>
                </a:schemeClr>
              </a:solidFill>
              <a:latin typeface="Roboto" charset="0"/>
              <a:ea typeface="Roboto" charset="0"/>
              <a:cs typeface="Roboto"/>
              <a:sym typeface="Roboto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6483" y="183193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Ищем </a:t>
            </a:r>
            <a:r>
              <a:rPr lang="ru-RU" b="1" u="sng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инвестиции</a:t>
            </a:r>
            <a:r>
              <a:rPr lang="ru-RU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 в размере </a:t>
            </a:r>
            <a:r>
              <a:rPr lang="ru-RU" b="1" u="sng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1 млн. рублей</a:t>
            </a:r>
            <a:r>
              <a:rPr lang="ru-RU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 на первоначальную разработку мобильного приложения – предлагаем 10% от реализуемого объема продаж.</a:t>
            </a:r>
            <a:endParaRPr lang="ru-RU" dirty="0" smtClean="0">
              <a:solidFill>
                <a:schemeClr val="tx1"/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66"/>
          <p:cNvSpPr txBox="1">
            <a:spLocks noGrp="1"/>
          </p:cNvSpPr>
          <p:nvPr>
            <p:ph type="title"/>
          </p:nvPr>
        </p:nvSpPr>
        <p:spPr>
          <a:xfrm>
            <a:off x="238912" y="2557487"/>
            <a:ext cx="36828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</a:rPr>
              <a:t>Спасибо за внимание</a:t>
            </a:r>
            <a:r>
              <a:rPr lang="e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</a:rPr>
              <a:t>!</a:t>
            </a:r>
            <a:endParaRPr sz="3600" dirty="0">
              <a:solidFill>
                <a:schemeClr val="tx2">
                  <a:lumMod val="60000"/>
                  <a:lumOff val="40000"/>
                </a:schemeClr>
              </a:solidFill>
              <a:latin typeface="Roboto" charset="0"/>
              <a:ea typeface="Roboto" charset="0"/>
            </a:endParaRPr>
          </a:p>
        </p:txBody>
      </p:sp>
      <p:sp>
        <p:nvSpPr>
          <p:cNvPr id="886" name="Google Shape;886;p66"/>
          <p:cNvSpPr txBox="1">
            <a:spLocks noGrp="1"/>
          </p:cNvSpPr>
          <p:nvPr>
            <p:ph type="subTitle" idx="1"/>
          </p:nvPr>
        </p:nvSpPr>
        <p:spPr>
          <a:xfrm>
            <a:off x="225774" y="3665303"/>
            <a:ext cx="36828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 smtClean="0">
                <a:latin typeface="Roboto" charset="0"/>
                <a:ea typeface="Roboto" charset="0"/>
              </a:rPr>
              <a:t>Пашина Полина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smtClean="0">
                <a:latin typeface="Roboto" charset="0"/>
                <a:ea typeface="Roboto" charset="0"/>
              </a:rPr>
              <a:t>pashina05</a:t>
            </a:r>
            <a:r>
              <a:rPr lang="en" dirty="0">
                <a:latin typeface="Roboto" charset="0"/>
                <a:ea typeface="Roboto" charset="0"/>
              </a:rPr>
              <a:t>@bk.ru</a:t>
            </a:r>
            <a:endParaRPr dirty="0">
              <a:latin typeface="Roboto" charset="0"/>
              <a:ea typeface="Roboto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Roboto" charset="0"/>
                <a:ea typeface="Roboto" charset="0"/>
              </a:rPr>
              <a:t>89048417325</a:t>
            </a:r>
            <a:endParaRPr dirty="0">
              <a:latin typeface="Roboto" charset="0"/>
              <a:ea typeface="Roboto" charset="0"/>
            </a:endParaRPr>
          </a:p>
        </p:txBody>
      </p:sp>
      <p:pic>
        <p:nvPicPr>
          <p:cNvPr id="888" name="Google Shape;888;p6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9228" t="11034" r="21804"/>
          <a:stretch/>
        </p:blipFill>
        <p:spPr>
          <a:xfrm>
            <a:off x="4564891" y="983286"/>
            <a:ext cx="3596016" cy="3615928"/>
          </a:xfrm>
          <a:prstGeom prst="rect">
            <a:avLst/>
          </a:prstGeom>
        </p:spPr>
      </p:pic>
      <p:sp>
        <p:nvSpPr>
          <p:cNvPr id="17" name="Google Shape;165;p21"/>
          <p:cNvSpPr txBox="1"/>
          <p:nvPr/>
        </p:nvSpPr>
        <p:spPr>
          <a:xfrm>
            <a:off x="240514" y="404198"/>
            <a:ext cx="4320976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600" b="1" i="0" u="sng" strike="noStrike" cap="none" dirty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АКСЕЛЕРАТОР</a:t>
            </a:r>
            <a:endParaRPr sz="3600" b="1" i="0" u="sng" strike="noStrike" cap="none">
              <a:solidFill>
                <a:schemeClr val="tx1"/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600" b="1" i="0" u="sng" strike="noStrike" cap="none" dirty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ПЕРМСКОГО </a:t>
            </a:r>
            <a:r>
              <a:rPr lang="ru-RU" sz="3600" b="1" i="0" u="sng" strike="noStrike" cap="none" dirty="0" smtClean="0">
                <a:solidFill>
                  <a:schemeClr val="tx1"/>
                </a:solidFill>
                <a:latin typeface="Roboto" charset="0"/>
                <a:ea typeface="Roboto" charset="0"/>
                <a:cs typeface="Roboto Black"/>
                <a:sym typeface="Roboto Black"/>
              </a:rPr>
              <a:t>ПОЛИТЕХА</a:t>
            </a:r>
            <a:endParaRPr sz="1600" b="1" u="sng">
              <a:solidFill>
                <a:schemeClr val="tx1"/>
              </a:solidFill>
              <a:latin typeface="Roboto" charset="0"/>
              <a:ea typeface="Roboto" charset="0"/>
              <a:cs typeface="Roboto Black"/>
              <a:sym typeface="Roboto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APTADA Car Parking Construction Company Profile by Slidesgo">
  <a:themeElements>
    <a:clrScheme name="Simple Light">
      <a:dk1>
        <a:srgbClr val="000000"/>
      </a:dk1>
      <a:lt1>
        <a:srgbClr val="F3F3F3"/>
      </a:lt1>
      <a:dk2>
        <a:srgbClr val="595959"/>
      </a:dk2>
      <a:lt2>
        <a:srgbClr val="AF6B00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402</Words>
  <Application>Microsoft Office PowerPoint</Application>
  <PresentationFormat>Экран (16:9)</PresentationFormat>
  <Paragraphs>123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Manrope</vt:lpstr>
      <vt:lpstr>Roboto</vt:lpstr>
      <vt:lpstr>Roboto Black</vt:lpstr>
      <vt:lpstr>Oxygen</vt:lpstr>
      <vt:lpstr>Bebas Neue</vt:lpstr>
      <vt:lpstr>Wingdings</vt:lpstr>
      <vt:lpstr>Anaheim</vt:lpstr>
      <vt:lpstr>ADAPTADA Car Parking Construction Company Profile by Slidesgo</vt:lpstr>
      <vt:lpstr>ParKING</vt:lpstr>
      <vt:lpstr>Проблема</vt:lpstr>
      <vt:lpstr>Решение</vt:lpstr>
      <vt:lpstr>Потребители</vt:lpstr>
      <vt:lpstr>Конкуренты</vt:lpstr>
      <vt:lpstr>Слайд 6</vt:lpstr>
      <vt:lpstr>Слайд 7</vt:lpstr>
      <vt:lpstr>Слайд 8</vt:lpstr>
      <vt:lpstr>Слайд 9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ParKING</dc:title>
  <dc:creator>Полина Пашина</dc:creator>
  <cp:lastModifiedBy>acer</cp:lastModifiedBy>
  <cp:revision>18</cp:revision>
  <dcterms:modified xsi:type="dcterms:W3CDTF">2024-12-04T19:53:58Z</dcterms:modified>
</cp:coreProperties>
</file>