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7" r:id="rId6"/>
    <p:sldId id="295" r:id="rId7"/>
    <p:sldId id="304" r:id="rId8"/>
    <p:sldId id="307" r:id="rId9"/>
    <p:sldId id="298" r:id="rId10"/>
    <p:sldId id="299" r:id="rId11"/>
    <p:sldId id="306" r:id="rId12"/>
    <p:sldId id="302" r:id="rId13"/>
    <p:sldId id="301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2" autoAdjust="0"/>
    <p:restoredTop sz="95604" autoAdjust="0"/>
  </p:normalViewPr>
  <p:slideViewPr>
    <p:cSldViewPr snapToGrid="0">
      <p:cViewPr varScale="1">
        <p:scale>
          <a:sx n="28" d="100"/>
          <a:sy n="28" d="100"/>
        </p:scale>
        <p:origin x="10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69888" y="2513013"/>
            <a:ext cx="12055476" cy="6784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4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811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/>
          <p:nvPr userDrawn="1"/>
        </p:nvSpPr>
        <p:spPr>
          <a:xfrm>
            <a:off x="573842" y="10397254"/>
            <a:ext cx="6462032" cy="3651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98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98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006835" y="131802"/>
            <a:ext cx="3022818" cy="158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559343" y="529825"/>
            <a:ext cx="17339786" cy="11578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006835" y="10388751"/>
            <a:ext cx="4523423" cy="4341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98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Rectangle 193"/>
          <p:cNvSpPr/>
          <p:nvPr userDrawn="1"/>
        </p:nvSpPr>
        <p:spPr>
          <a:xfrm>
            <a:off x="9842632" y="-83820"/>
            <a:ext cx="10387118" cy="11472506"/>
          </a:xfrm>
          <a:custGeom>
            <a:avLst/>
            <a:gdLst>
              <a:gd name="connsiteX0" fmla="*/ 719382 w 6616700"/>
              <a:gd name="connsiteY0" fmla="*/ 0 h 4316203"/>
              <a:gd name="connsiteX1" fmla="*/ 5897318 w 6616700"/>
              <a:gd name="connsiteY1" fmla="*/ 0 h 4316203"/>
              <a:gd name="connsiteX2" fmla="*/ 6616700 w 6616700"/>
              <a:gd name="connsiteY2" fmla="*/ 719382 h 4316203"/>
              <a:gd name="connsiteX3" fmla="*/ 6616700 w 6616700"/>
              <a:gd name="connsiteY3" fmla="*/ 4316203 h 4316203"/>
              <a:gd name="connsiteX4" fmla="*/ 6616700 w 6616700"/>
              <a:gd name="connsiteY4" fmla="*/ 4316203 h 4316203"/>
              <a:gd name="connsiteX5" fmla="*/ 0 w 6616700"/>
              <a:gd name="connsiteY5" fmla="*/ 4316203 h 4316203"/>
              <a:gd name="connsiteX6" fmla="*/ 0 w 6616700"/>
              <a:gd name="connsiteY6" fmla="*/ 4316203 h 4316203"/>
              <a:gd name="connsiteX7" fmla="*/ 0 w 6616700"/>
              <a:gd name="connsiteY7" fmla="*/ 719382 h 4316203"/>
              <a:gd name="connsiteX8" fmla="*/ 719382 w 6616700"/>
              <a:gd name="connsiteY8" fmla="*/ 0 h 4316203"/>
              <a:gd name="connsiteX0-1" fmla="*/ 6688382 w 6688382"/>
              <a:gd name="connsiteY0-2" fmla="*/ 0 h 7897603"/>
              <a:gd name="connsiteX1-3" fmla="*/ 5897318 w 6688382"/>
              <a:gd name="connsiteY1-4" fmla="*/ 3581400 h 7897603"/>
              <a:gd name="connsiteX2-5" fmla="*/ 6616700 w 6688382"/>
              <a:gd name="connsiteY2-6" fmla="*/ 4300782 h 7897603"/>
              <a:gd name="connsiteX3-7" fmla="*/ 6616700 w 6688382"/>
              <a:gd name="connsiteY3-8" fmla="*/ 7897603 h 7897603"/>
              <a:gd name="connsiteX4-9" fmla="*/ 6616700 w 6688382"/>
              <a:gd name="connsiteY4-10" fmla="*/ 7897603 h 7897603"/>
              <a:gd name="connsiteX5-11" fmla="*/ 0 w 6688382"/>
              <a:gd name="connsiteY5-12" fmla="*/ 7897603 h 7897603"/>
              <a:gd name="connsiteX6-13" fmla="*/ 0 w 6688382"/>
              <a:gd name="connsiteY6-14" fmla="*/ 7897603 h 7897603"/>
              <a:gd name="connsiteX7-15" fmla="*/ 0 w 6688382"/>
              <a:gd name="connsiteY7-16" fmla="*/ 4300782 h 7897603"/>
              <a:gd name="connsiteX8-17" fmla="*/ 6688382 w 6688382"/>
              <a:gd name="connsiteY8-18" fmla="*/ 0 h 7897603"/>
              <a:gd name="connsiteX0-19" fmla="*/ 6688382 w 6688382"/>
              <a:gd name="connsiteY0-20" fmla="*/ 0 h 7897603"/>
              <a:gd name="connsiteX1-21" fmla="*/ 5897318 w 6688382"/>
              <a:gd name="connsiteY1-22" fmla="*/ 3581400 h 7897603"/>
              <a:gd name="connsiteX2-23" fmla="*/ 6616700 w 6688382"/>
              <a:gd name="connsiteY2-24" fmla="*/ 4300782 h 7897603"/>
              <a:gd name="connsiteX3-25" fmla="*/ 6616700 w 6688382"/>
              <a:gd name="connsiteY3-26" fmla="*/ 7897603 h 7897603"/>
              <a:gd name="connsiteX4-27" fmla="*/ 6616700 w 6688382"/>
              <a:gd name="connsiteY4-28" fmla="*/ 7897603 h 7897603"/>
              <a:gd name="connsiteX5-29" fmla="*/ 0 w 6688382"/>
              <a:gd name="connsiteY5-30" fmla="*/ 7897603 h 7897603"/>
              <a:gd name="connsiteX6-31" fmla="*/ 0 w 6688382"/>
              <a:gd name="connsiteY6-32" fmla="*/ 7897603 h 7897603"/>
              <a:gd name="connsiteX7-33" fmla="*/ 4940300 w 6688382"/>
              <a:gd name="connsiteY7-34" fmla="*/ 3564182 h 7897603"/>
              <a:gd name="connsiteX8-35" fmla="*/ 6688382 w 6688382"/>
              <a:gd name="connsiteY8-36" fmla="*/ 0 h 7897603"/>
              <a:gd name="connsiteX0-37" fmla="*/ 6688382 w 6688382"/>
              <a:gd name="connsiteY0-38" fmla="*/ 0 h 7897603"/>
              <a:gd name="connsiteX1-39" fmla="*/ 5897318 w 6688382"/>
              <a:gd name="connsiteY1-40" fmla="*/ 3581400 h 7897603"/>
              <a:gd name="connsiteX2-41" fmla="*/ 6616700 w 6688382"/>
              <a:gd name="connsiteY2-42" fmla="*/ 4300782 h 7897603"/>
              <a:gd name="connsiteX3-43" fmla="*/ 6616700 w 6688382"/>
              <a:gd name="connsiteY3-44" fmla="*/ 7897603 h 7897603"/>
              <a:gd name="connsiteX4-45" fmla="*/ 6616700 w 6688382"/>
              <a:gd name="connsiteY4-46" fmla="*/ 7897603 h 7897603"/>
              <a:gd name="connsiteX5-47" fmla="*/ 0 w 6688382"/>
              <a:gd name="connsiteY5-48" fmla="*/ 7897603 h 7897603"/>
              <a:gd name="connsiteX6-49" fmla="*/ 0 w 6688382"/>
              <a:gd name="connsiteY6-50" fmla="*/ 7897603 h 7897603"/>
              <a:gd name="connsiteX7-51" fmla="*/ 4102100 w 6688382"/>
              <a:gd name="connsiteY7-52" fmla="*/ 3805482 h 7897603"/>
              <a:gd name="connsiteX8-53" fmla="*/ 6688382 w 6688382"/>
              <a:gd name="connsiteY8-54" fmla="*/ 0 h 7897603"/>
              <a:gd name="connsiteX0-55" fmla="*/ 5964482 w 6616700"/>
              <a:gd name="connsiteY0-56" fmla="*/ 0 h 7923003"/>
              <a:gd name="connsiteX1-57" fmla="*/ 5897318 w 6616700"/>
              <a:gd name="connsiteY1-58" fmla="*/ 3606800 h 7923003"/>
              <a:gd name="connsiteX2-59" fmla="*/ 6616700 w 6616700"/>
              <a:gd name="connsiteY2-60" fmla="*/ 4326182 h 7923003"/>
              <a:gd name="connsiteX3-61" fmla="*/ 6616700 w 6616700"/>
              <a:gd name="connsiteY3-62" fmla="*/ 7923003 h 7923003"/>
              <a:gd name="connsiteX4-63" fmla="*/ 6616700 w 6616700"/>
              <a:gd name="connsiteY4-64" fmla="*/ 7923003 h 7923003"/>
              <a:gd name="connsiteX5-65" fmla="*/ 0 w 6616700"/>
              <a:gd name="connsiteY5-66" fmla="*/ 7923003 h 7923003"/>
              <a:gd name="connsiteX6-67" fmla="*/ 0 w 6616700"/>
              <a:gd name="connsiteY6-68" fmla="*/ 7923003 h 7923003"/>
              <a:gd name="connsiteX7-69" fmla="*/ 4102100 w 6616700"/>
              <a:gd name="connsiteY7-70" fmla="*/ 3830882 h 7923003"/>
              <a:gd name="connsiteX8-71" fmla="*/ 5964482 w 6616700"/>
              <a:gd name="connsiteY8-72" fmla="*/ 0 h 7923003"/>
              <a:gd name="connsiteX0-73" fmla="*/ 5964482 w 6621218"/>
              <a:gd name="connsiteY0-74" fmla="*/ 0 h 7923003"/>
              <a:gd name="connsiteX1-75" fmla="*/ 6621218 w 6621218"/>
              <a:gd name="connsiteY1-76" fmla="*/ 0 h 7923003"/>
              <a:gd name="connsiteX2-77" fmla="*/ 6616700 w 6621218"/>
              <a:gd name="connsiteY2-78" fmla="*/ 4326182 h 7923003"/>
              <a:gd name="connsiteX3-79" fmla="*/ 6616700 w 6621218"/>
              <a:gd name="connsiteY3-80" fmla="*/ 7923003 h 7923003"/>
              <a:gd name="connsiteX4-81" fmla="*/ 6616700 w 6621218"/>
              <a:gd name="connsiteY4-82" fmla="*/ 7923003 h 7923003"/>
              <a:gd name="connsiteX5-83" fmla="*/ 0 w 6621218"/>
              <a:gd name="connsiteY5-84" fmla="*/ 7923003 h 7923003"/>
              <a:gd name="connsiteX6-85" fmla="*/ 0 w 6621218"/>
              <a:gd name="connsiteY6-86" fmla="*/ 7923003 h 7923003"/>
              <a:gd name="connsiteX7-87" fmla="*/ 4102100 w 6621218"/>
              <a:gd name="connsiteY7-88" fmla="*/ 3830882 h 7923003"/>
              <a:gd name="connsiteX8-89" fmla="*/ 5964482 w 6621218"/>
              <a:gd name="connsiteY8-90" fmla="*/ 0 h 7923003"/>
              <a:gd name="connsiteX0-91" fmla="*/ 6046594 w 6621218"/>
              <a:gd name="connsiteY0-92" fmla="*/ 0 h 8070634"/>
              <a:gd name="connsiteX1-93" fmla="*/ 6621218 w 6621218"/>
              <a:gd name="connsiteY1-94" fmla="*/ 147631 h 8070634"/>
              <a:gd name="connsiteX2-95" fmla="*/ 6616700 w 6621218"/>
              <a:gd name="connsiteY2-96" fmla="*/ 4473813 h 8070634"/>
              <a:gd name="connsiteX3-97" fmla="*/ 6616700 w 6621218"/>
              <a:gd name="connsiteY3-98" fmla="*/ 8070634 h 8070634"/>
              <a:gd name="connsiteX4-99" fmla="*/ 6616700 w 6621218"/>
              <a:gd name="connsiteY4-100" fmla="*/ 8070634 h 8070634"/>
              <a:gd name="connsiteX5-101" fmla="*/ 0 w 6621218"/>
              <a:gd name="connsiteY5-102" fmla="*/ 8070634 h 8070634"/>
              <a:gd name="connsiteX6-103" fmla="*/ 0 w 6621218"/>
              <a:gd name="connsiteY6-104" fmla="*/ 8070634 h 8070634"/>
              <a:gd name="connsiteX7-105" fmla="*/ 4102100 w 6621218"/>
              <a:gd name="connsiteY7-106" fmla="*/ 3978513 h 8070634"/>
              <a:gd name="connsiteX8-107" fmla="*/ 6046594 w 6621218"/>
              <a:gd name="connsiteY8-108" fmla="*/ 0 h 8070634"/>
              <a:gd name="connsiteX0-109" fmla="*/ 6046594 w 6668894"/>
              <a:gd name="connsiteY0-110" fmla="*/ 0 h 8070634"/>
              <a:gd name="connsiteX1-111" fmla="*/ 6668894 w 6668894"/>
              <a:gd name="connsiteY1-112" fmla="*/ 76200 h 8070634"/>
              <a:gd name="connsiteX2-113" fmla="*/ 6616700 w 6668894"/>
              <a:gd name="connsiteY2-114" fmla="*/ 4473813 h 8070634"/>
              <a:gd name="connsiteX3-115" fmla="*/ 6616700 w 6668894"/>
              <a:gd name="connsiteY3-116" fmla="*/ 8070634 h 8070634"/>
              <a:gd name="connsiteX4-117" fmla="*/ 6616700 w 6668894"/>
              <a:gd name="connsiteY4-118" fmla="*/ 8070634 h 8070634"/>
              <a:gd name="connsiteX5-119" fmla="*/ 0 w 6668894"/>
              <a:gd name="connsiteY5-120" fmla="*/ 8070634 h 8070634"/>
              <a:gd name="connsiteX6-121" fmla="*/ 0 w 6668894"/>
              <a:gd name="connsiteY6-122" fmla="*/ 8070634 h 8070634"/>
              <a:gd name="connsiteX7-123" fmla="*/ 4102100 w 6668894"/>
              <a:gd name="connsiteY7-124" fmla="*/ 3978513 h 8070634"/>
              <a:gd name="connsiteX8-125" fmla="*/ 6046594 w 6668894"/>
              <a:gd name="connsiteY8-126" fmla="*/ 0 h 8070634"/>
              <a:gd name="connsiteX0-127" fmla="*/ 6287894 w 6910194"/>
              <a:gd name="connsiteY0-128" fmla="*/ 0 h 8070634"/>
              <a:gd name="connsiteX1-129" fmla="*/ 6910194 w 6910194"/>
              <a:gd name="connsiteY1-130" fmla="*/ 76200 h 8070634"/>
              <a:gd name="connsiteX2-131" fmla="*/ 6858000 w 6910194"/>
              <a:gd name="connsiteY2-132" fmla="*/ 4473813 h 8070634"/>
              <a:gd name="connsiteX3-133" fmla="*/ 6858000 w 6910194"/>
              <a:gd name="connsiteY3-134" fmla="*/ 8070634 h 8070634"/>
              <a:gd name="connsiteX4-135" fmla="*/ 6858000 w 6910194"/>
              <a:gd name="connsiteY4-136" fmla="*/ 8070634 h 8070634"/>
              <a:gd name="connsiteX5-137" fmla="*/ 241300 w 6910194"/>
              <a:gd name="connsiteY5-138" fmla="*/ 8070634 h 8070634"/>
              <a:gd name="connsiteX6-139" fmla="*/ 0 w 6910194"/>
              <a:gd name="connsiteY6-140" fmla="*/ 8007134 h 8070634"/>
              <a:gd name="connsiteX7-141" fmla="*/ 4343400 w 6910194"/>
              <a:gd name="connsiteY7-142" fmla="*/ 3978513 h 8070634"/>
              <a:gd name="connsiteX8-143" fmla="*/ 6287894 w 6910194"/>
              <a:gd name="connsiteY8-144" fmla="*/ 0 h 8070634"/>
              <a:gd name="connsiteX0-145" fmla="*/ 6287894 w 6910194"/>
              <a:gd name="connsiteY0-146" fmla="*/ 0 h 8070634"/>
              <a:gd name="connsiteX1-147" fmla="*/ 6910194 w 6910194"/>
              <a:gd name="connsiteY1-148" fmla="*/ 76200 h 8070634"/>
              <a:gd name="connsiteX2-149" fmla="*/ 6858000 w 6910194"/>
              <a:gd name="connsiteY2-150" fmla="*/ 4473813 h 8070634"/>
              <a:gd name="connsiteX3-151" fmla="*/ 6858000 w 6910194"/>
              <a:gd name="connsiteY3-152" fmla="*/ 8070634 h 8070634"/>
              <a:gd name="connsiteX4-153" fmla="*/ 6858000 w 6910194"/>
              <a:gd name="connsiteY4-154" fmla="*/ 8070634 h 8070634"/>
              <a:gd name="connsiteX5-155" fmla="*/ 1714500 w 6910194"/>
              <a:gd name="connsiteY5-156" fmla="*/ 6953034 h 8070634"/>
              <a:gd name="connsiteX6-157" fmla="*/ 0 w 6910194"/>
              <a:gd name="connsiteY6-158" fmla="*/ 8007134 h 8070634"/>
              <a:gd name="connsiteX7-159" fmla="*/ 4343400 w 6910194"/>
              <a:gd name="connsiteY7-160" fmla="*/ 3978513 h 8070634"/>
              <a:gd name="connsiteX8-161" fmla="*/ 6287894 w 6910194"/>
              <a:gd name="connsiteY8-162" fmla="*/ 0 h 8070634"/>
              <a:gd name="connsiteX0-163" fmla="*/ 6287894 w 6910194"/>
              <a:gd name="connsiteY0-164" fmla="*/ 0 h 8070634"/>
              <a:gd name="connsiteX1-165" fmla="*/ 6910194 w 6910194"/>
              <a:gd name="connsiteY1-166" fmla="*/ 76200 h 8070634"/>
              <a:gd name="connsiteX2-167" fmla="*/ 6858000 w 6910194"/>
              <a:gd name="connsiteY2-168" fmla="*/ 4473813 h 8070634"/>
              <a:gd name="connsiteX3-169" fmla="*/ 6858000 w 6910194"/>
              <a:gd name="connsiteY3-170" fmla="*/ 8070634 h 8070634"/>
              <a:gd name="connsiteX4-171" fmla="*/ 6375400 w 6910194"/>
              <a:gd name="connsiteY4-172" fmla="*/ 5365534 h 8070634"/>
              <a:gd name="connsiteX5-173" fmla="*/ 1714500 w 6910194"/>
              <a:gd name="connsiteY5-174" fmla="*/ 6953034 h 8070634"/>
              <a:gd name="connsiteX6-175" fmla="*/ 0 w 6910194"/>
              <a:gd name="connsiteY6-176" fmla="*/ 8007134 h 8070634"/>
              <a:gd name="connsiteX7-177" fmla="*/ 4343400 w 6910194"/>
              <a:gd name="connsiteY7-178" fmla="*/ 3978513 h 8070634"/>
              <a:gd name="connsiteX8-179" fmla="*/ 6287894 w 6910194"/>
              <a:gd name="connsiteY8-180" fmla="*/ 0 h 8070634"/>
              <a:gd name="connsiteX0-181" fmla="*/ 6287894 w 6910194"/>
              <a:gd name="connsiteY0-182" fmla="*/ 0 h 8007134"/>
              <a:gd name="connsiteX1-183" fmla="*/ 6910194 w 6910194"/>
              <a:gd name="connsiteY1-184" fmla="*/ 76200 h 8007134"/>
              <a:gd name="connsiteX2-185" fmla="*/ 6858000 w 6910194"/>
              <a:gd name="connsiteY2-186" fmla="*/ 4473813 h 8007134"/>
              <a:gd name="connsiteX3-187" fmla="*/ 6883400 w 6910194"/>
              <a:gd name="connsiteY3-188" fmla="*/ 6343434 h 8007134"/>
              <a:gd name="connsiteX4-189" fmla="*/ 6375400 w 6910194"/>
              <a:gd name="connsiteY4-190" fmla="*/ 5365534 h 8007134"/>
              <a:gd name="connsiteX5-191" fmla="*/ 1714500 w 6910194"/>
              <a:gd name="connsiteY5-192" fmla="*/ 6953034 h 8007134"/>
              <a:gd name="connsiteX6-193" fmla="*/ 0 w 6910194"/>
              <a:gd name="connsiteY6-194" fmla="*/ 8007134 h 8007134"/>
              <a:gd name="connsiteX7-195" fmla="*/ 4343400 w 6910194"/>
              <a:gd name="connsiteY7-196" fmla="*/ 3978513 h 8007134"/>
              <a:gd name="connsiteX8-197" fmla="*/ 6287894 w 6910194"/>
              <a:gd name="connsiteY8-198" fmla="*/ 0 h 8007134"/>
              <a:gd name="connsiteX0-199" fmla="*/ 6287894 w 6910194"/>
              <a:gd name="connsiteY0-200" fmla="*/ 0 h 8007134"/>
              <a:gd name="connsiteX1-201" fmla="*/ 6910194 w 6910194"/>
              <a:gd name="connsiteY1-202" fmla="*/ 76200 h 8007134"/>
              <a:gd name="connsiteX2-203" fmla="*/ 6858000 w 6910194"/>
              <a:gd name="connsiteY2-204" fmla="*/ 4473813 h 8007134"/>
              <a:gd name="connsiteX3-205" fmla="*/ 6819900 w 6910194"/>
              <a:gd name="connsiteY3-206" fmla="*/ 6991134 h 8007134"/>
              <a:gd name="connsiteX4-207" fmla="*/ 6375400 w 6910194"/>
              <a:gd name="connsiteY4-208" fmla="*/ 5365534 h 8007134"/>
              <a:gd name="connsiteX5-209" fmla="*/ 1714500 w 6910194"/>
              <a:gd name="connsiteY5-210" fmla="*/ 6953034 h 8007134"/>
              <a:gd name="connsiteX6-211" fmla="*/ 0 w 6910194"/>
              <a:gd name="connsiteY6-212" fmla="*/ 8007134 h 8007134"/>
              <a:gd name="connsiteX7-213" fmla="*/ 4343400 w 6910194"/>
              <a:gd name="connsiteY7-214" fmla="*/ 3978513 h 8007134"/>
              <a:gd name="connsiteX8-215" fmla="*/ 6287894 w 6910194"/>
              <a:gd name="connsiteY8-216" fmla="*/ 0 h 8007134"/>
              <a:gd name="connsiteX0-217" fmla="*/ 6287894 w 6910194"/>
              <a:gd name="connsiteY0-218" fmla="*/ 0 h 8007134"/>
              <a:gd name="connsiteX1-219" fmla="*/ 6910194 w 6910194"/>
              <a:gd name="connsiteY1-220" fmla="*/ 76200 h 8007134"/>
              <a:gd name="connsiteX2-221" fmla="*/ 6858000 w 6910194"/>
              <a:gd name="connsiteY2-222" fmla="*/ 4473813 h 8007134"/>
              <a:gd name="connsiteX3-223" fmla="*/ 6819900 w 6910194"/>
              <a:gd name="connsiteY3-224" fmla="*/ 6991134 h 8007134"/>
              <a:gd name="connsiteX4-225" fmla="*/ 5563994 w 6910194"/>
              <a:gd name="connsiteY4-226" fmla="*/ 6985000 h 8007134"/>
              <a:gd name="connsiteX5-227" fmla="*/ 1714500 w 6910194"/>
              <a:gd name="connsiteY5-228" fmla="*/ 6953034 h 8007134"/>
              <a:gd name="connsiteX6-229" fmla="*/ 0 w 6910194"/>
              <a:gd name="connsiteY6-230" fmla="*/ 8007134 h 8007134"/>
              <a:gd name="connsiteX7-231" fmla="*/ 4343400 w 6910194"/>
              <a:gd name="connsiteY7-232" fmla="*/ 3978513 h 8007134"/>
              <a:gd name="connsiteX8-233" fmla="*/ 6287894 w 6910194"/>
              <a:gd name="connsiteY8-234" fmla="*/ 0 h 8007134"/>
              <a:gd name="connsiteX0-235" fmla="*/ 6287894 w 6910194"/>
              <a:gd name="connsiteY0-236" fmla="*/ 0 h 8007134"/>
              <a:gd name="connsiteX1-237" fmla="*/ 6910194 w 6910194"/>
              <a:gd name="connsiteY1-238" fmla="*/ 76200 h 8007134"/>
              <a:gd name="connsiteX2-239" fmla="*/ 6858000 w 6910194"/>
              <a:gd name="connsiteY2-240" fmla="*/ 4473813 h 8007134"/>
              <a:gd name="connsiteX3-241" fmla="*/ 6819900 w 6910194"/>
              <a:gd name="connsiteY3-242" fmla="*/ 6991134 h 8007134"/>
              <a:gd name="connsiteX4-243" fmla="*/ 5563994 w 6910194"/>
              <a:gd name="connsiteY4-244" fmla="*/ 6985000 h 8007134"/>
              <a:gd name="connsiteX5-245" fmla="*/ 1626994 w 6910194"/>
              <a:gd name="connsiteY5-246" fmla="*/ 6997700 h 8007134"/>
              <a:gd name="connsiteX6-247" fmla="*/ 0 w 6910194"/>
              <a:gd name="connsiteY6-248" fmla="*/ 8007134 h 8007134"/>
              <a:gd name="connsiteX7-249" fmla="*/ 4343400 w 6910194"/>
              <a:gd name="connsiteY7-250" fmla="*/ 3978513 h 8007134"/>
              <a:gd name="connsiteX8-251" fmla="*/ 6287894 w 6910194"/>
              <a:gd name="connsiteY8-252" fmla="*/ 0 h 8007134"/>
              <a:gd name="connsiteX0-253" fmla="*/ 6148194 w 6910194"/>
              <a:gd name="connsiteY0-254" fmla="*/ 50800 h 7930934"/>
              <a:gd name="connsiteX1-255" fmla="*/ 6910194 w 6910194"/>
              <a:gd name="connsiteY1-256" fmla="*/ 0 h 7930934"/>
              <a:gd name="connsiteX2-257" fmla="*/ 6858000 w 6910194"/>
              <a:gd name="connsiteY2-258" fmla="*/ 4397613 h 7930934"/>
              <a:gd name="connsiteX3-259" fmla="*/ 6819900 w 6910194"/>
              <a:gd name="connsiteY3-260" fmla="*/ 6914934 h 7930934"/>
              <a:gd name="connsiteX4-261" fmla="*/ 5563994 w 6910194"/>
              <a:gd name="connsiteY4-262" fmla="*/ 6908800 h 7930934"/>
              <a:gd name="connsiteX5-263" fmla="*/ 1626994 w 6910194"/>
              <a:gd name="connsiteY5-264" fmla="*/ 6921500 h 7930934"/>
              <a:gd name="connsiteX6-265" fmla="*/ 0 w 6910194"/>
              <a:gd name="connsiteY6-266" fmla="*/ 7930934 h 7930934"/>
              <a:gd name="connsiteX7-267" fmla="*/ 4343400 w 6910194"/>
              <a:gd name="connsiteY7-268" fmla="*/ 3902313 h 7930934"/>
              <a:gd name="connsiteX8-269" fmla="*/ 6148194 w 6910194"/>
              <a:gd name="connsiteY8-270" fmla="*/ 50800 h 7930934"/>
              <a:gd name="connsiteX0-271" fmla="*/ 6173594 w 6910194"/>
              <a:gd name="connsiteY0-272" fmla="*/ 76200 h 7930934"/>
              <a:gd name="connsiteX1-273" fmla="*/ 6910194 w 6910194"/>
              <a:gd name="connsiteY1-274" fmla="*/ 0 h 7930934"/>
              <a:gd name="connsiteX2-275" fmla="*/ 6858000 w 6910194"/>
              <a:gd name="connsiteY2-276" fmla="*/ 4397613 h 7930934"/>
              <a:gd name="connsiteX3-277" fmla="*/ 6819900 w 6910194"/>
              <a:gd name="connsiteY3-278" fmla="*/ 6914934 h 7930934"/>
              <a:gd name="connsiteX4-279" fmla="*/ 5563994 w 6910194"/>
              <a:gd name="connsiteY4-280" fmla="*/ 6908800 h 7930934"/>
              <a:gd name="connsiteX5-281" fmla="*/ 1626994 w 6910194"/>
              <a:gd name="connsiteY5-282" fmla="*/ 6921500 h 7930934"/>
              <a:gd name="connsiteX6-283" fmla="*/ 0 w 6910194"/>
              <a:gd name="connsiteY6-284" fmla="*/ 7930934 h 7930934"/>
              <a:gd name="connsiteX7-285" fmla="*/ 4343400 w 6910194"/>
              <a:gd name="connsiteY7-286" fmla="*/ 3902313 h 7930934"/>
              <a:gd name="connsiteX8-287" fmla="*/ 6173594 w 6910194"/>
              <a:gd name="connsiteY8-288" fmla="*/ 76200 h 7930934"/>
              <a:gd name="connsiteX0-289" fmla="*/ 6019800 w 6756400"/>
              <a:gd name="connsiteY0-290" fmla="*/ 76200 h 6985000"/>
              <a:gd name="connsiteX1-291" fmla="*/ 6756400 w 6756400"/>
              <a:gd name="connsiteY1-292" fmla="*/ 0 h 6985000"/>
              <a:gd name="connsiteX2-293" fmla="*/ 6704206 w 6756400"/>
              <a:gd name="connsiteY2-294" fmla="*/ 4397613 h 6985000"/>
              <a:gd name="connsiteX3-295" fmla="*/ 6666106 w 6756400"/>
              <a:gd name="connsiteY3-296" fmla="*/ 6914934 h 6985000"/>
              <a:gd name="connsiteX4-297" fmla="*/ 5410200 w 6756400"/>
              <a:gd name="connsiteY4-298" fmla="*/ 6908800 h 6985000"/>
              <a:gd name="connsiteX5-299" fmla="*/ 1473200 w 6756400"/>
              <a:gd name="connsiteY5-300" fmla="*/ 6921500 h 6985000"/>
              <a:gd name="connsiteX6-301" fmla="*/ 0 w 6756400"/>
              <a:gd name="connsiteY6-302" fmla="*/ 6985000 h 6985000"/>
              <a:gd name="connsiteX7-303" fmla="*/ 4189606 w 6756400"/>
              <a:gd name="connsiteY7-304" fmla="*/ 3902313 h 6985000"/>
              <a:gd name="connsiteX8-305" fmla="*/ 6019800 w 6756400"/>
              <a:gd name="connsiteY8-306" fmla="*/ 76200 h 6985000"/>
              <a:gd name="connsiteX0-307" fmla="*/ 5562600 w 6299200"/>
              <a:gd name="connsiteY0-308" fmla="*/ 76200 h 6946900"/>
              <a:gd name="connsiteX1-309" fmla="*/ 6299200 w 6299200"/>
              <a:gd name="connsiteY1-310" fmla="*/ 0 h 6946900"/>
              <a:gd name="connsiteX2-311" fmla="*/ 6247006 w 6299200"/>
              <a:gd name="connsiteY2-312" fmla="*/ 4397613 h 6946900"/>
              <a:gd name="connsiteX3-313" fmla="*/ 6208906 w 6299200"/>
              <a:gd name="connsiteY3-314" fmla="*/ 6914934 h 6946900"/>
              <a:gd name="connsiteX4-315" fmla="*/ 4953000 w 6299200"/>
              <a:gd name="connsiteY4-316" fmla="*/ 6908800 h 6946900"/>
              <a:gd name="connsiteX5-317" fmla="*/ 1016000 w 6299200"/>
              <a:gd name="connsiteY5-318" fmla="*/ 6921500 h 6946900"/>
              <a:gd name="connsiteX6-319" fmla="*/ 0 w 6299200"/>
              <a:gd name="connsiteY6-320" fmla="*/ 6946900 h 6946900"/>
              <a:gd name="connsiteX7-321" fmla="*/ 3732406 w 6299200"/>
              <a:gd name="connsiteY7-322" fmla="*/ 3902313 h 6946900"/>
              <a:gd name="connsiteX8-323" fmla="*/ 5562600 w 6299200"/>
              <a:gd name="connsiteY8-324" fmla="*/ 76200 h 6946900"/>
              <a:gd name="connsiteX0-325" fmla="*/ 5562600 w 6299200"/>
              <a:gd name="connsiteY0-326" fmla="*/ 76200 h 6946900"/>
              <a:gd name="connsiteX1-327" fmla="*/ 6299200 w 6299200"/>
              <a:gd name="connsiteY1-328" fmla="*/ 0 h 6946900"/>
              <a:gd name="connsiteX2-329" fmla="*/ 6247006 w 6299200"/>
              <a:gd name="connsiteY2-330" fmla="*/ 4397613 h 6946900"/>
              <a:gd name="connsiteX3-331" fmla="*/ 6208906 w 6299200"/>
              <a:gd name="connsiteY3-332" fmla="*/ 6914934 h 6946900"/>
              <a:gd name="connsiteX4-333" fmla="*/ 5054600 w 6299200"/>
              <a:gd name="connsiteY4-334" fmla="*/ 6908800 h 6946900"/>
              <a:gd name="connsiteX5-335" fmla="*/ 1016000 w 6299200"/>
              <a:gd name="connsiteY5-336" fmla="*/ 6921500 h 6946900"/>
              <a:gd name="connsiteX6-337" fmla="*/ 0 w 6299200"/>
              <a:gd name="connsiteY6-338" fmla="*/ 6946900 h 6946900"/>
              <a:gd name="connsiteX7-339" fmla="*/ 3732406 w 6299200"/>
              <a:gd name="connsiteY7-340" fmla="*/ 3902313 h 6946900"/>
              <a:gd name="connsiteX8-341" fmla="*/ 5562600 w 6299200"/>
              <a:gd name="connsiteY8-342" fmla="*/ 76200 h 6946900"/>
              <a:gd name="connsiteX0-343" fmla="*/ 5562600 w 6299200"/>
              <a:gd name="connsiteY0-344" fmla="*/ 76200 h 6946900"/>
              <a:gd name="connsiteX1-345" fmla="*/ 6299200 w 6299200"/>
              <a:gd name="connsiteY1-346" fmla="*/ 0 h 6946900"/>
              <a:gd name="connsiteX2-347" fmla="*/ 6247006 w 6299200"/>
              <a:gd name="connsiteY2-348" fmla="*/ 4397613 h 6946900"/>
              <a:gd name="connsiteX3-349" fmla="*/ 6208906 w 6299200"/>
              <a:gd name="connsiteY3-350" fmla="*/ 6914934 h 6946900"/>
              <a:gd name="connsiteX4-351" fmla="*/ 5245100 w 6299200"/>
              <a:gd name="connsiteY4-352" fmla="*/ 6934200 h 6946900"/>
              <a:gd name="connsiteX5-353" fmla="*/ 1016000 w 6299200"/>
              <a:gd name="connsiteY5-354" fmla="*/ 6921500 h 6946900"/>
              <a:gd name="connsiteX6-355" fmla="*/ 0 w 6299200"/>
              <a:gd name="connsiteY6-356" fmla="*/ 6946900 h 6946900"/>
              <a:gd name="connsiteX7-357" fmla="*/ 3732406 w 6299200"/>
              <a:gd name="connsiteY7-358" fmla="*/ 3902313 h 6946900"/>
              <a:gd name="connsiteX8-359" fmla="*/ 5562600 w 6299200"/>
              <a:gd name="connsiteY8-360" fmla="*/ 76200 h 6946900"/>
              <a:gd name="connsiteX0-361" fmla="*/ 5562600 w 6299200"/>
              <a:gd name="connsiteY0-362" fmla="*/ 76200 h 6953034"/>
              <a:gd name="connsiteX1-363" fmla="*/ 6299200 w 6299200"/>
              <a:gd name="connsiteY1-364" fmla="*/ 0 h 6953034"/>
              <a:gd name="connsiteX2-365" fmla="*/ 6247006 w 6299200"/>
              <a:gd name="connsiteY2-366" fmla="*/ 4397613 h 6953034"/>
              <a:gd name="connsiteX3-367" fmla="*/ 6247006 w 6299200"/>
              <a:gd name="connsiteY3-368" fmla="*/ 6953034 h 6953034"/>
              <a:gd name="connsiteX4-369" fmla="*/ 5245100 w 6299200"/>
              <a:gd name="connsiteY4-370" fmla="*/ 6934200 h 6953034"/>
              <a:gd name="connsiteX5-371" fmla="*/ 1016000 w 6299200"/>
              <a:gd name="connsiteY5-372" fmla="*/ 6921500 h 6953034"/>
              <a:gd name="connsiteX6-373" fmla="*/ 0 w 6299200"/>
              <a:gd name="connsiteY6-374" fmla="*/ 6946900 h 6953034"/>
              <a:gd name="connsiteX7-375" fmla="*/ 3732406 w 6299200"/>
              <a:gd name="connsiteY7-376" fmla="*/ 3902313 h 6953034"/>
              <a:gd name="connsiteX8-377" fmla="*/ 5562600 w 6299200"/>
              <a:gd name="connsiteY8-378" fmla="*/ 76200 h 6953034"/>
              <a:gd name="connsiteX0-379" fmla="*/ 5562600 w 6299200"/>
              <a:gd name="connsiteY0-380" fmla="*/ 76200 h 6953034"/>
              <a:gd name="connsiteX1-381" fmla="*/ 6299200 w 6299200"/>
              <a:gd name="connsiteY1-382" fmla="*/ 0 h 6953034"/>
              <a:gd name="connsiteX2-383" fmla="*/ 6247006 w 6299200"/>
              <a:gd name="connsiteY2-384" fmla="*/ 4397613 h 6953034"/>
              <a:gd name="connsiteX3-385" fmla="*/ 6247006 w 6299200"/>
              <a:gd name="connsiteY3-386" fmla="*/ 6953034 h 6953034"/>
              <a:gd name="connsiteX4-387" fmla="*/ 5245100 w 6299200"/>
              <a:gd name="connsiteY4-388" fmla="*/ 6934200 h 6953034"/>
              <a:gd name="connsiteX5-389" fmla="*/ 825500 w 6299200"/>
              <a:gd name="connsiteY5-390" fmla="*/ 6946900 h 6953034"/>
              <a:gd name="connsiteX6-391" fmla="*/ 0 w 6299200"/>
              <a:gd name="connsiteY6-392" fmla="*/ 6946900 h 6953034"/>
              <a:gd name="connsiteX7-393" fmla="*/ 3732406 w 6299200"/>
              <a:gd name="connsiteY7-394" fmla="*/ 3902313 h 6953034"/>
              <a:gd name="connsiteX8-395" fmla="*/ 5562600 w 6299200"/>
              <a:gd name="connsiteY8-396" fmla="*/ 76200 h 6953034"/>
              <a:gd name="connsiteX0-397" fmla="*/ 5613400 w 6299200"/>
              <a:gd name="connsiteY0-398" fmla="*/ 12700 h 6953034"/>
              <a:gd name="connsiteX1-399" fmla="*/ 6299200 w 6299200"/>
              <a:gd name="connsiteY1-400" fmla="*/ 0 h 6953034"/>
              <a:gd name="connsiteX2-401" fmla="*/ 6247006 w 6299200"/>
              <a:gd name="connsiteY2-402" fmla="*/ 4397613 h 6953034"/>
              <a:gd name="connsiteX3-403" fmla="*/ 6247006 w 6299200"/>
              <a:gd name="connsiteY3-404" fmla="*/ 6953034 h 6953034"/>
              <a:gd name="connsiteX4-405" fmla="*/ 5245100 w 6299200"/>
              <a:gd name="connsiteY4-406" fmla="*/ 6934200 h 6953034"/>
              <a:gd name="connsiteX5-407" fmla="*/ 825500 w 6299200"/>
              <a:gd name="connsiteY5-408" fmla="*/ 6946900 h 6953034"/>
              <a:gd name="connsiteX6-409" fmla="*/ 0 w 6299200"/>
              <a:gd name="connsiteY6-410" fmla="*/ 6946900 h 6953034"/>
              <a:gd name="connsiteX7-411" fmla="*/ 3732406 w 6299200"/>
              <a:gd name="connsiteY7-412" fmla="*/ 3902313 h 6953034"/>
              <a:gd name="connsiteX8-413" fmla="*/ 5613400 w 6299200"/>
              <a:gd name="connsiteY8-414" fmla="*/ 12700 h 6953034"/>
              <a:gd name="connsiteX0-415" fmla="*/ 5562600 w 6299200"/>
              <a:gd name="connsiteY0-416" fmla="*/ 45719 h 6953034"/>
              <a:gd name="connsiteX1-417" fmla="*/ 6299200 w 6299200"/>
              <a:gd name="connsiteY1-418" fmla="*/ 0 h 6953034"/>
              <a:gd name="connsiteX2-419" fmla="*/ 6247006 w 6299200"/>
              <a:gd name="connsiteY2-420" fmla="*/ 4397613 h 6953034"/>
              <a:gd name="connsiteX3-421" fmla="*/ 6247006 w 6299200"/>
              <a:gd name="connsiteY3-422" fmla="*/ 6953034 h 6953034"/>
              <a:gd name="connsiteX4-423" fmla="*/ 5245100 w 6299200"/>
              <a:gd name="connsiteY4-424" fmla="*/ 6934200 h 6953034"/>
              <a:gd name="connsiteX5-425" fmla="*/ 825500 w 6299200"/>
              <a:gd name="connsiteY5-426" fmla="*/ 6946900 h 6953034"/>
              <a:gd name="connsiteX6-427" fmla="*/ 0 w 6299200"/>
              <a:gd name="connsiteY6-428" fmla="*/ 6946900 h 6953034"/>
              <a:gd name="connsiteX7-429" fmla="*/ 3732406 w 6299200"/>
              <a:gd name="connsiteY7-430" fmla="*/ 3902313 h 6953034"/>
              <a:gd name="connsiteX8-431" fmla="*/ 5562600 w 6299200"/>
              <a:gd name="connsiteY8-432" fmla="*/ 45719 h 69530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299200" h="6953034">
                <a:moveTo>
                  <a:pt x="5562600" y="45719"/>
                </a:moveTo>
                <a:lnTo>
                  <a:pt x="6299200" y="0"/>
                </a:lnTo>
                <a:lnTo>
                  <a:pt x="6247006" y="4397613"/>
                </a:lnTo>
                <a:lnTo>
                  <a:pt x="6247006" y="6953034"/>
                </a:lnTo>
                <a:lnTo>
                  <a:pt x="5245100" y="6934200"/>
                </a:lnTo>
                <a:lnTo>
                  <a:pt x="825500" y="6946900"/>
                </a:lnTo>
                <a:lnTo>
                  <a:pt x="0" y="6946900"/>
                </a:lnTo>
                <a:lnTo>
                  <a:pt x="3732406" y="3902313"/>
                </a:lnTo>
                <a:lnTo>
                  <a:pt x="5562600" y="45719"/>
                </a:lnTo>
                <a:close/>
              </a:path>
            </a:pathLst>
          </a:custGeom>
          <a:gradFill flip="none" rotWithShape="1">
            <a:gsLst>
              <a:gs pos="5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150780" tIns="75390" rIns="150780" bIns="75390" numCol="1" spcCol="0" rtlCol="0" fromWordArt="0" anchor="ctr" anchorCtr="0" forceAA="0" compatLnSpc="1">
            <a:noAutofit/>
          </a:bodyPr>
          <a:lstStyle/>
          <a:p>
            <a:pPr algn="ctr" defTabSz="914400"/>
            <a:endParaRPr lang="ru-RU" sz="740" b="1" kern="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13907117" y="4943598"/>
            <a:ext cx="1251159" cy="93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70"/>
          </a:p>
        </p:txBody>
      </p:sp>
      <p:sp>
        <p:nvSpPr>
          <p:cNvPr id="9" name="Freeform 131"/>
          <p:cNvSpPr/>
          <p:nvPr userDrawn="1"/>
        </p:nvSpPr>
        <p:spPr bwMode="auto">
          <a:xfrm>
            <a:off x="2530031" y="2062571"/>
            <a:ext cx="15860770" cy="10088059"/>
          </a:xfrm>
          <a:custGeom>
            <a:avLst/>
            <a:gdLst>
              <a:gd name="connsiteX0" fmla="*/ 9162777 w 9367131"/>
              <a:gd name="connsiteY0" fmla="*/ 0 h 5954094"/>
              <a:gd name="connsiteX1" fmla="*/ 9367131 w 9367131"/>
              <a:gd name="connsiteY1" fmla="*/ 482672 h 5954094"/>
              <a:gd name="connsiteX2" fmla="*/ 9171075 w 9367131"/>
              <a:gd name="connsiteY2" fmla="*/ 482672 h 5954094"/>
              <a:gd name="connsiteX3" fmla="*/ 8258220 w 9367131"/>
              <a:gd name="connsiteY3" fmla="*/ 2548006 h 5954094"/>
              <a:gd name="connsiteX4" fmla="*/ 4343320 w 9367131"/>
              <a:gd name="connsiteY4" fmla="*/ 5954094 h 5954094"/>
              <a:gd name="connsiteX5" fmla="*/ 0 w 9367131"/>
              <a:gd name="connsiteY5" fmla="*/ 5954094 h 5954094"/>
              <a:gd name="connsiteX6" fmla="*/ 7459473 w 9367131"/>
              <a:gd name="connsiteY6" fmla="*/ 2548006 h 5954094"/>
              <a:gd name="connsiteX7" fmla="*/ 7459472 w 9367131"/>
              <a:gd name="connsiteY7" fmla="*/ 2548006 h 5954094"/>
              <a:gd name="connsiteX8" fmla="*/ 8735395 w 9367131"/>
              <a:gd name="connsiteY8" fmla="*/ 500929 h 5954094"/>
              <a:gd name="connsiteX9" fmla="*/ 8535189 w 9367131"/>
              <a:gd name="connsiteY9" fmla="*/ 500929 h 5954094"/>
              <a:gd name="connsiteX10" fmla="*/ 9162777 w 9367131"/>
              <a:gd name="connsiteY10" fmla="*/ 0 h 595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7131" h="5954094">
                <a:moveTo>
                  <a:pt x="9162777" y="0"/>
                </a:moveTo>
                <a:lnTo>
                  <a:pt x="9367131" y="482672"/>
                </a:lnTo>
                <a:lnTo>
                  <a:pt x="9171075" y="482672"/>
                </a:lnTo>
                <a:lnTo>
                  <a:pt x="8258220" y="2548006"/>
                </a:lnTo>
                <a:lnTo>
                  <a:pt x="4343320" y="5954094"/>
                </a:lnTo>
                <a:lnTo>
                  <a:pt x="0" y="5954094"/>
                </a:lnTo>
                <a:lnTo>
                  <a:pt x="7459473" y="2548006"/>
                </a:lnTo>
                <a:lnTo>
                  <a:pt x="7459472" y="2548006"/>
                </a:lnTo>
                <a:lnTo>
                  <a:pt x="8735395" y="500929"/>
                </a:lnTo>
                <a:lnTo>
                  <a:pt x="8535189" y="500929"/>
                </a:lnTo>
                <a:lnTo>
                  <a:pt x="9162777" y="0"/>
                </a:lnTo>
                <a:close/>
              </a:path>
            </a:pathLst>
          </a:cu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150780" tIns="75390" rIns="150780" bIns="75390" numCol="1" spcCol="0" rtlCol="0" fromWordArt="0" anchor="ctr" anchorCtr="0" forceAA="0" compatLnSpc="1">
            <a:noAutofit/>
          </a:bodyPr>
          <a:lstStyle/>
          <a:p>
            <a:pPr algn="ctr" defTabSz="914400"/>
            <a:endParaRPr lang="en-US" sz="740" b="1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9864910" y="6580763"/>
            <a:ext cx="1251159" cy="93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70"/>
          </a:p>
        </p:txBody>
      </p:sp>
    </p:spTree>
    <p:extLst>
      <p:ext uri="{BB962C8B-B14F-4D97-AF65-F5344CB8AC3E}">
        <p14:creationId xmlns:p14="http://schemas.microsoft.com/office/powerpoint/2010/main" val="277776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67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/>
          <p:nvPr userDrawn="1"/>
        </p:nvSpPr>
        <p:spPr>
          <a:xfrm>
            <a:off x="573842" y="10397254"/>
            <a:ext cx="6462032" cy="3651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98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98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006835" y="131802"/>
            <a:ext cx="3022818" cy="158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559343" y="529825"/>
            <a:ext cx="17339786" cy="11578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006835" y="10388751"/>
            <a:ext cx="4523423" cy="4341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98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Rectangle 193"/>
          <p:cNvSpPr/>
          <p:nvPr userDrawn="1"/>
        </p:nvSpPr>
        <p:spPr>
          <a:xfrm>
            <a:off x="9842632" y="-83820"/>
            <a:ext cx="10387118" cy="11472506"/>
          </a:xfrm>
          <a:custGeom>
            <a:avLst/>
            <a:gdLst>
              <a:gd name="connsiteX0" fmla="*/ 719382 w 6616700"/>
              <a:gd name="connsiteY0" fmla="*/ 0 h 4316203"/>
              <a:gd name="connsiteX1" fmla="*/ 5897318 w 6616700"/>
              <a:gd name="connsiteY1" fmla="*/ 0 h 4316203"/>
              <a:gd name="connsiteX2" fmla="*/ 6616700 w 6616700"/>
              <a:gd name="connsiteY2" fmla="*/ 719382 h 4316203"/>
              <a:gd name="connsiteX3" fmla="*/ 6616700 w 6616700"/>
              <a:gd name="connsiteY3" fmla="*/ 4316203 h 4316203"/>
              <a:gd name="connsiteX4" fmla="*/ 6616700 w 6616700"/>
              <a:gd name="connsiteY4" fmla="*/ 4316203 h 4316203"/>
              <a:gd name="connsiteX5" fmla="*/ 0 w 6616700"/>
              <a:gd name="connsiteY5" fmla="*/ 4316203 h 4316203"/>
              <a:gd name="connsiteX6" fmla="*/ 0 w 6616700"/>
              <a:gd name="connsiteY6" fmla="*/ 4316203 h 4316203"/>
              <a:gd name="connsiteX7" fmla="*/ 0 w 6616700"/>
              <a:gd name="connsiteY7" fmla="*/ 719382 h 4316203"/>
              <a:gd name="connsiteX8" fmla="*/ 719382 w 6616700"/>
              <a:gd name="connsiteY8" fmla="*/ 0 h 4316203"/>
              <a:gd name="connsiteX0-1" fmla="*/ 6688382 w 6688382"/>
              <a:gd name="connsiteY0-2" fmla="*/ 0 h 7897603"/>
              <a:gd name="connsiteX1-3" fmla="*/ 5897318 w 6688382"/>
              <a:gd name="connsiteY1-4" fmla="*/ 3581400 h 7897603"/>
              <a:gd name="connsiteX2-5" fmla="*/ 6616700 w 6688382"/>
              <a:gd name="connsiteY2-6" fmla="*/ 4300782 h 7897603"/>
              <a:gd name="connsiteX3-7" fmla="*/ 6616700 w 6688382"/>
              <a:gd name="connsiteY3-8" fmla="*/ 7897603 h 7897603"/>
              <a:gd name="connsiteX4-9" fmla="*/ 6616700 w 6688382"/>
              <a:gd name="connsiteY4-10" fmla="*/ 7897603 h 7897603"/>
              <a:gd name="connsiteX5-11" fmla="*/ 0 w 6688382"/>
              <a:gd name="connsiteY5-12" fmla="*/ 7897603 h 7897603"/>
              <a:gd name="connsiteX6-13" fmla="*/ 0 w 6688382"/>
              <a:gd name="connsiteY6-14" fmla="*/ 7897603 h 7897603"/>
              <a:gd name="connsiteX7-15" fmla="*/ 0 w 6688382"/>
              <a:gd name="connsiteY7-16" fmla="*/ 4300782 h 7897603"/>
              <a:gd name="connsiteX8-17" fmla="*/ 6688382 w 6688382"/>
              <a:gd name="connsiteY8-18" fmla="*/ 0 h 7897603"/>
              <a:gd name="connsiteX0-19" fmla="*/ 6688382 w 6688382"/>
              <a:gd name="connsiteY0-20" fmla="*/ 0 h 7897603"/>
              <a:gd name="connsiteX1-21" fmla="*/ 5897318 w 6688382"/>
              <a:gd name="connsiteY1-22" fmla="*/ 3581400 h 7897603"/>
              <a:gd name="connsiteX2-23" fmla="*/ 6616700 w 6688382"/>
              <a:gd name="connsiteY2-24" fmla="*/ 4300782 h 7897603"/>
              <a:gd name="connsiteX3-25" fmla="*/ 6616700 w 6688382"/>
              <a:gd name="connsiteY3-26" fmla="*/ 7897603 h 7897603"/>
              <a:gd name="connsiteX4-27" fmla="*/ 6616700 w 6688382"/>
              <a:gd name="connsiteY4-28" fmla="*/ 7897603 h 7897603"/>
              <a:gd name="connsiteX5-29" fmla="*/ 0 w 6688382"/>
              <a:gd name="connsiteY5-30" fmla="*/ 7897603 h 7897603"/>
              <a:gd name="connsiteX6-31" fmla="*/ 0 w 6688382"/>
              <a:gd name="connsiteY6-32" fmla="*/ 7897603 h 7897603"/>
              <a:gd name="connsiteX7-33" fmla="*/ 4940300 w 6688382"/>
              <a:gd name="connsiteY7-34" fmla="*/ 3564182 h 7897603"/>
              <a:gd name="connsiteX8-35" fmla="*/ 6688382 w 6688382"/>
              <a:gd name="connsiteY8-36" fmla="*/ 0 h 7897603"/>
              <a:gd name="connsiteX0-37" fmla="*/ 6688382 w 6688382"/>
              <a:gd name="connsiteY0-38" fmla="*/ 0 h 7897603"/>
              <a:gd name="connsiteX1-39" fmla="*/ 5897318 w 6688382"/>
              <a:gd name="connsiteY1-40" fmla="*/ 3581400 h 7897603"/>
              <a:gd name="connsiteX2-41" fmla="*/ 6616700 w 6688382"/>
              <a:gd name="connsiteY2-42" fmla="*/ 4300782 h 7897603"/>
              <a:gd name="connsiteX3-43" fmla="*/ 6616700 w 6688382"/>
              <a:gd name="connsiteY3-44" fmla="*/ 7897603 h 7897603"/>
              <a:gd name="connsiteX4-45" fmla="*/ 6616700 w 6688382"/>
              <a:gd name="connsiteY4-46" fmla="*/ 7897603 h 7897603"/>
              <a:gd name="connsiteX5-47" fmla="*/ 0 w 6688382"/>
              <a:gd name="connsiteY5-48" fmla="*/ 7897603 h 7897603"/>
              <a:gd name="connsiteX6-49" fmla="*/ 0 w 6688382"/>
              <a:gd name="connsiteY6-50" fmla="*/ 7897603 h 7897603"/>
              <a:gd name="connsiteX7-51" fmla="*/ 4102100 w 6688382"/>
              <a:gd name="connsiteY7-52" fmla="*/ 3805482 h 7897603"/>
              <a:gd name="connsiteX8-53" fmla="*/ 6688382 w 6688382"/>
              <a:gd name="connsiteY8-54" fmla="*/ 0 h 7897603"/>
              <a:gd name="connsiteX0-55" fmla="*/ 5964482 w 6616700"/>
              <a:gd name="connsiteY0-56" fmla="*/ 0 h 7923003"/>
              <a:gd name="connsiteX1-57" fmla="*/ 5897318 w 6616700"/>
              <a:gd name="connsiteY1-58" fmla="*/ 3606800 h 7923003"/>
              <a:gd name="connsiteX2-59" fmla="*/ 6616700 w 6616700"/>
              <a:gd name="connsiteY2-60" fmla="*/ 4326182 h 7923003"/>
              <a:gd name="connsiteX3-61" fmla="*/ 6616700 w 6616700"/>
              <a:gd name="connsiteY3-62" fmla="*/ 7923003 h 7923003"/>
              <a:gd name="connsiteX4-63" fmla="*/ 6616700 w 6616700"/>
              <a:gd name="connsiteY4-64" fmla="*/ 7923003 h 7923003"/>
              <a:gd name="connsiteX5-65" fmla="*/ 0 w 6616700"/>
              <a:gd name="connsiteY5-66" fmla="*/ 7923003 h 7923003"/>
              <a:gd name="connsiteX6-67" fmla="*/ 0 w 6616700"/>
              <a:gd name="connsiteY6-68" fmla="*/ 7923003 h 7923003"/>
              <a:gd name="connsiteX7-69" fmla="*/ 4102100 w 6616700"/>
              <a:gd name="connsiteY7-70" fmla="*/ 3830882 h 7923003"/>
              <a:gd name="connsiteX8-71" fmla="*/ 5964482 w 6616700"/>
              <a:gd name="connsiteY8-72" fmla="*/ 0 h 7923003"/>
              <a:gd name="connsiteX0-73" fmla="*/ 5964482 w 6621218"/>
              <a:gd name="connsiteY0-74" fmla="*/ 0 h 7923003"/>
              <a:gd name="connsiteX1-75" fmla="*/ 6621218 w 6621218"/>
              <a:gd name="connsiteY1-76" fmla="*/ 0 h 7923003"/>
              <a:gd name="connsiteX2-77" fmla="*/ 6616700 w 6621218"/>
              <a:gd name="connsiteY2-78" fmla="*/ 4326182 h 7923003"/>
              <a:gd name="connsiteX3-79" fmla="*/ 6616700 w 6621218"/>
              <a:gd name="connsiteY3-80" fmla="*/ 7923003 h 7923003"/>
              <a:gd name="connsiteX4-81" fmla="*/ 6616700 w 6621218"/>
              <a:gd name="connsiteY4-82" fmla="*/ 7923003 h 7923003"/>
              <a:gd name="connsiteX5-83" fmla="*/ 0 w 6621218"/>
              <a:gd name="connsiteY5-84" fmla="*/ 7923003 h 7923003"/>
              <a:gd name="connsiteX6-85" fmla="*/ 0 w 6621218"/>
              <a:gd name="connsiteY6-86" fmla="*/ 7923003 h 7923003"/>
              <a:gd name="connsiteX7-87" fmla="*/ 4102100 w 6621218"/>
              <a:gd name="connsiteY7-88" fmla="*/ 3830882 h 7923003"/>
              <a:gd name="connsiteX8-89" fmla="*/ 5964482 w 6621218"/>
              <a:gd name="connsiteY8-90" fmla="*/ 0 h 7923003"/>
              <a:gd name="connsiteX0-91" fmla="*/ 6046594 w 6621218"/>
              <a:gd name="connsiteY0-92" fmla="*/ 0 h 8070634"/>
              <a:gd name="connsiteX1-93" fmla="*/ 6621218 w 6621218"/>
              <a:gd name="connsiteY1-94" fmla="*/ 147631 h 8070634"/>
              <a:gd name="connsiteX2-95" fmla="*/ 6616700 w 6621218"/>
              <a:gd name="connsiteY2-96" fmla="*/ 4473813 h 8070634"/>
              <a:gd name="connsiteX3-97" fmla="*/ 6616700 w 6621218"/>
              <a:gd name="connsiteY3-98" fmla="*/ 8070634 h 8070634"/>
              <a:gd name="connsiteX4-99" fmla="*/ 6616700 w 6621218"/>
              <a:gd name="connsiteY4-100" fmla="*/ 8070634 h 8070634"/>
              <a:gd name="connsiteX5-101" fmla="*/ 0 w 6621218"/>
              <a:gd name="connsiteY5-102" fmla="*/ 8070634 h 8070634"/>
              <a:gd name="connsiteX6-103" fmla="*/ 0 w 6621218"/>
              <a:gd name="connsiteY6-104" fmla="*/ 8070634 h 8070634"/>
              <a:gd name="connsiteX7-105" fmla="*/ 4102100 w 6621218"/>
              <a:gd name="connsiteY7-106" fmla="*/ 3978513 h 8070634"/>
              <a:gd name="connsiteX8-107" fmla="*/ 6046594 w 6621218"/>
              <a:gd name="connsiteY8-108" fmla="*/ 0 h 8070634"/>
              <a:gd name="connsiteX0-109" fmla="*/ 6046594 w 6668894"/>
              <a:gd name="connsiteY0-110" fmla="*/ 0 h 8070634"/>
              <a:gd name="connsiteX1-111" fmla="*/ 6668894 w 6668894"/>
              <a:gd name="connsiteY1-112" fmla="*/ 76200 h 8070634"/>
              <a:gd name="connsiteX2-113" fmla="*/ 6616700 w 6668894"/>
              <a:gd name="connsiteY2-114" fmla="*/ 4473813 h 8070634"/>
              <a:gd name="connsiteX3-115" fmla="*/ 6616700 w 6668894"/>
              <a:gd name="connsiteY3-116" fmla="*/ 8070634 h 8070634"/>
              <a:gd name="connsiteX4-117" fmla="*/ 6616700 w 6668894"/>
              <a:gd name="connsiteY4-118" fmla="*/ 8070634 h 8070634"/>
              <a:gd name="connsiteX5-119" fmla="*/ 0 w 6668894"/>
              <a:gd name="connsiteY5-120" fmla="*/ 8070634 h 8070634"/>
              <a:gd name="connsiteX6-121" fmla="*/ 0 w 6668894"/>
              <a:gd name="connsiteY6-122" fmla="*/ 8070634 h 8070634"/>
              <a:gd name="connsiteX7-123" fmla="*/ 4102100 w 6668894"/>
              <a:gd name="connsiteY7-124" fmla="*/ 3978513 h 8070634"/>
              <a:gd name="connsiteX8-125" fmla="*/ 6046594 w 6668894"/>
              <a:gd name="connsiteY8-126" fmla="*/ 0 h 8070634"/>
              <a:gd name="connsiteX0-127" fmla="*/ 6287894 w 6910194"/>
              <a:gd name="connsiteY0-128" fmla="*/ 0 h 8070634"/>
              <a:gd name="connsiteX1-129" fmla="*/ 6910194 w 6910194"/>
              <a:gd name="connsiteY1-130" fmla="*/ 76200 h 8070634"/>
              <a:gd name="connsiteX2-131" fmla="*/ 6858000 w 6910194"/>
              <a:gd name="connsiteY2-132" fmla="*/ 4473813 h 8070634"/>
              <a:gd name="connsiteX3-133" fmla="*/ 6858000 w 6910194"/>
              <a:gd name="connsiteY3-134" fmla="*/ 8070634 h 8070634"/>
              <a:gd name="connsiteX4-135" fmla="*/ 6858000 w 6910194"/>
              <a:gd name="connsiteY4-136" fmla="*/ 8070634 h 8070634"/>
              <a:gd name="connsiteX5-137" fmla="*/ 241300 w 6910194"/>
              <a:gd name="connsiteY5-138" fmla="*/ 8070634 h 8070634"/>
              <a:gd name="connsiteX6-139" fmla="*/ 0 w 6910194"/>
              <a:gd name="connsiteY6-140" fmla="*/ 8007134 h 8070634"/>
              <a:gd name="connsiteX7-141" fmla="*/ 4343400 w 6910194"/>
              <a:gd name="connsiteY7-142" fmla="*/ 3978513 h 8070634"/>
              <a:gd name="connsiteX8-143" fmla="*/ 6287894 w 6910194"/>
              <a:gd name="connsiteY8-144" fmla="*/ 0 h 8070634"/>
              <a:gd name="connsiteX0-145" fmla="*/ 6287894 w 6910194"/>
              <a:gd name="connsiteY0-146" fmla="*/ 0 h 8070634"/>
              <a:gd name="connsiteX1-147" fmla="*/ 6910194 w 6910194"/>
              <a:gd name="connsiteY1-148" fmla="*/ 76200 h 8070634"/>
              <a:gd name="connsiteX2-149" fmla="*/ 6858000 w 6910194"/>
              <a:gd name="connsiteY2-150" fmla="*/ 4473813 h 8070634"/>
              <a:gd name="connsiteX3-151" fmla="*/ 6858000 w 6910194"/>
              <a:gd name="connsiteY3-152" fmla="*/ 8070634 h 8070634"/>
              <a:gd name="connsiteX4-153" fmla="*/ 6858000 w 6910194"/>
              <a:gd name="connsiteY4-154" fmla="*/ 8070634 h 8070634"/>
              <a:gd name="connsiteX5-155" fmla="*/ 1714500 w 6910194"/>
              <a:gd name="connsiteY5-156" fmla="*/ 6953034 h 8070634"/>
              <a:gd name="connsiteX6-157" fmla="*/ 0 w 6910194"/>
              <a:gd name="connsiteY6-158" fmla="*/ 8007134 h 8070634"/>
              <a:gd name="connsiteX7-159" fmla="*/ 4343400 w 6910194"/>
              <a:gd name="connsiteY7-160" fmla="*/ 3978513 h 8070634"/>
              <a:gd name="connsiteX8-161" fmla="*/ 6287894 w 6910194"/>
              <a:gd name="connsiteY8-162" fmla="*/ 0 h 8070634"/>
              <a:gd name="connsiteX0-163" fmla="*/ 6287894 w 6910194"/>
              <a:gd name="connsiteY0-164" fmla="*/ 0 h 8070634"/>
              <a:gd name="connsiteX1-165" fmla="*/ 6910194 w 6910194"/>
              <a:gd name="connsiteY1-166" fmla="*/ 76200 h 8070634"/>
              <a:gd name="connsiteX2-167" fmla="*/ 6858000 w 6910194"/>
              <a:gd name="connsiteY2-168" fmla="*/ 4473813 h 8070634"/>
              <a:gd name="connsiteX3-169" fmla="*/ 6858000 w 6910194"/>
              <a:gd name="connsiteY3-170" fmla="*/ 8070634 h 8070634"/>
              <a:gd name="connsiteX4-171" fmla="*/ 6375400 w 6910194"/>
              <a:gd name="connsiteY4-172" fmla="*/ 5365534 h 8070634"/>
              <a:gd name="connsiteX5-173" fmla="*/ 1714500 w 6910194"/>
              <a:gd name="connsiteY5-174" fmla="*/ 6953034 h 8070634"/>
              <a:gd name="connsiteX6-175" fmla="*/ 0 w 6910194"/>
              <a:gd name="connsiteY6-176" fmla="*/ 8007134 h 8070634"/>
              <a:gd name="connsiteX7-177" fmla="*/ 4343400 w 6910194"/>
              <a:gd name="connsiteY7-178" fmla="*/ 3978513 h 8070634"/>
              <a:gd name="connsiteX8-179" fmla="*/ 6287894 w 6910194"/>
              <a:gd name="connsiteY8-180" fmla="*/ 0 h 8070634"/>
              <a:gd name="connsiteX0-181" fmla="*/ 6287894 w 6910194"/>
              <a:gd name="connsiteY0-182" fmla="*/ 0 h 8007134"/>
              <a:gd name="connsiteX1-183" fmla="*/ 6910194 w 6910194"/>
              <a:gd name="connsiteY1-184" fmla="*/ 76200 h 8007134"/>
              <a:gd name="connsiteX2-185" fmla="*/ 6858000 w 6910194"/>
              <a:gd name="connsiteY2-186" fmla="*/ 4473813 h 8007134"/>
              <a:gd name="connsiteX3-187" fmla="*/ 6883400 w 6910194"/>
              <a:gd name="connsiteY3-188" fmla="*/ 6343434 h 8007134"/>
              <a:gd name="connsiteX4-189" fmla="*/ 6375400 w 6910194"/>
              <a:gd name="connsiteY4-190" fmla="*/ 5365534 h 8007134"/>
              <a:gd name="connsiteX5-191" fmla="*/ 1714500 w 6910194"/>
              <a:gd name="connsiteY5-192" fmla="*/ 6953034 h 8007134"/>
              <a:gd name="connsiteX6-193" fmla="*/ 0 w 6910194"/>
              <a:gd name="connsiteY6-194" fmla="*/ 8007134 h 8007134"/>
              <a:gd name="connsiteX7-195" fmla="*/ 4343400 w 6910194"/>
              <a:gd name="connsiteY7-196" fmla="*/ 3978513 h 8007134"/>
              <a:gd name="connsiteX8-197" fmla="*/ 6287894 w 6910194"/>
              <a:gd name="connsiteY8-198" fmla="*/ 0 h 8007134"/>
              <a:gd name="connsiteX0-199" fmla="*/ 6287894 w 6910194"/>
              <a:gd name="connsiteY0-200" fmla="*/ 0 h 8007134"/>
              <a:gd name="connsiteX1-201" fmla="*/ 6910194 w 6910194"/>
              <a:gd name="connsiteY1-202" fmla="*/ 76200 h 8007134"/>
              <a:gd name="connsiteX2-203" fmla="*/ 6858000 w 6910194"/>
              <a:gd name="connsiteY2-204" fmla="*/ 4473813 h 8007134"/>
              <a:gd name="connsiteX3-205" fmla="*/ 6819900 w 6910194"/>
              <a:gd name="connsiteY3-206" fmla="*/ 6991134 h 8007134"/>
              <a:gd name="connsiteX4-207" fmla="*/ 6375400 w 6910194"/>
              <a:gd name="connsiteY4-208" fmla="*/ 5365534 h 8007134"/>
              <a:gd name="connsiteX5-209" fmla="*/ 1714500 w 6910194"/>
              <a:gd name="connsiteY5-210" fmla="*/ 6953034 h 8007134"/>
              <a:gd name="connsiteX6-211" fmla="*/ 0 w 6910194"/>
              <a:gd name="connsiteY6-212" fmla="*/ 8007134 h 8007134"/>
              <a:gd name="connsiteX7-213" fmla="*/ 4343400 w 6910194"/>
              <a:gd name="connsiteY7-214" fmla="*/ 3978513 h 8007134"/>
              <a:gd name="connsiteX8-215" fmla="*/ 6287894 w 6910194"/>
              <a:gd name="connsiteY8-216" fmla="*/ 0 h 8007134"/>
              <a:gd name="connsiteX0-217" fmla="*/ 6287894 w 6910194"/>
              <a:gd name="connsiteY0-218" fmla="*/ 0 h 8007134"/>
              <a:gd name="connsiteX1-219" fmla="*/ 6910194 w 6910194"/>
              <a:gd name="connsiteY1-220" fmla="*/ 76200 h 8007134"/>
              <a:gd name="connsiteX2-221" fmla="*/ 6858000 w 6910194"/>
              <a:gd name="connsiteY2-222" fmla="*/ 4473813 h 8007134"/>
              <a:gd name="connsiteX3-223" fmla="*/ 6819900 w 6910194"/>
              <a:gd name="connsiteY3-224" fmla="*/ 6991134 h 8007134"/>
              <a:gd name="connsiteX4-225" fmla="*/ 5563994 w 6910194"/>
              <a:gd name="connsiteY4-226" fmla="*/ 6985000 h 8007134"/>
              <a:gd name="connsiteX5-227" fmla="*/ 1714500 w 6910194"/>
              <a:gd name="connsiteY5-228" fmla="*/ 6953034 h 8007134"/>
              <a:gd name="connsiteX6-229" fmla="*/ 0 w 6910194"/>
              <a:gd name="connsiteY6-230" fmla="*/ 8007134 h 8007134"/>
              <a:gd name="connsiteX7-231" fmla="*/ 4343400 w 6910194"/>
              <a:gd name="connsiteY7-232" fmla="*/ 3978513 h 8007134"/>
              <a:gd name="connsiteX8-233" fmla="*/ 6287894 w 6910194"/>
              <a:gd name="connsiteY8-234" fmla="*/ 0 h 8007134"/>
              <a:gd name="connsiteX0-235" fmla="*/ 6287894 w 6910194"/>
              <a:gd name="connsiteY0-236" fmla="*/ 0 h 8007134"/>
              <a:gd name="connsiteX1-237" fmla="*/ 6910194 w 6910194"/>
              <a:gd name="connsiteY1-238" fmla="*/ 76200 h 8007134"/>
              <a:gd name="connsiteX2-239" fmla="*/ 6858000 w 6910194"/>
              <a:gd name="connsiteY2-240" fmla="*/ 4473813 h 8007134"/>
              <a:gd name="connsiteX3-241" fmla="*/ 6819900 w 6910194"/>
              <a:gd name="connsiteY3-242" fmla="*/ 6991134 h 8007134"/>
              <a:gd name="connsiteX4-243" fmla="*/ 5563994 w 6910194"/>
              <a:gd name="connsiteY4-244" fmla="*/ 6985000 h 8007134"/>
              <a:gd name="connsiteX5-245" fmla="*/ 1626994 w 6910194"/>
              <a:gd name="connsiteY5-246" fmla="*/ 6997700 h 8007134"/>
              <a:gd name="connsiteX6-247" fmla="*/ 0 w 6910194"/>
              <a:gd name="connsiteY6-248" fmla="*/ 8007134 h 8007134"/>
              <a:gd name="connsiteX7-249" fmla="*/ 4343400 w 6910194"/>
              <a:gd name="connsiteY7-250" fmla="*/ 3978513 h 8007134"/>
              <a:gd name="connsiteX8-251" fmla="*/ 6287894 w 6910194"/>
              <a:gd name="connsiteY8-252" fmla="*/ 0 h 8007134"/>
              <a:gd name="connsiteX0-253" fmla="*/ 6148194 w 6910194"/>
              <a:gd name="connsiteY0-254" fmla="*/ 50800 h 7930934"/>
              <a:gd name="connsiteX1-255" fmla="*/ 6910194 w 6910194"/>
              <a:gd name="connsiteY1-256" fmla="*/ 0 h 7930934"/>
              <a:gd name="connsiteX2-257" fmla="*/ 6858000 w 6910194"/>
              <a:gd name="connsiteY2-258" fmla="*/ 4397613 h 7930934"/>
              <a:gd name="connsiteX3-259" fmla="*/ 6819900 w 6910194"/>
              <a:gd name="connsiteY3-260" fmla="*/ 6914934 h 7930934"/>
              <a:gd name="connsiteX4-261" fmla="*/ 5563994 w 6910194"/>
              <a:gd name="connsiteY4-262" fmla="*/ 6908800 h 7930934"/>
              <a:gd name="connsiteX5-263" fmla="*/ 1626994 w 6910194"/>
              <a:gd name="connsiteY5-264" fmla="*/ 6921500 h 7930934"/>
              <a:gd name="connsiteX6-265" fmla="*/ 0 w 6910194"/>
              <a:gd name="connsiteY6-266" fmla="*/ 7930934 h 7930934"/>
              <a:gd name="connsiteX7-267" fmla="*/ 4343400 w 6910194"/>
              <a:gd name="connsiteY7-268" fmla="*/ 3902313 h 7930934"/>
              <a:gd name="connsiteX8-269" fmla="*/ 6148194 w 6910194"/>
              <a:gd name="connsiteY8-270" fmla="*/ 50800 h 7930934"/>
              <a:gd name="connsiteX0-271" fmla="*/ 6173594 w 6910194"/>
              <a:gd name="connsiteY0-272" fmla="*/ 76200 h 7930934"/>
              <a:gd name="connsiteX1-273" fmla="*/ 6910194 w 6910194"/>
              <a:gd name="connsiteY1-274" fmla="*/ 0 h 7930934"/>
              <a:gd name="connsiteX2-275" fmla="*/ 6858000 w 6910194"/>
              <a:gd name="connsiteY2-276" fmla="*/ 4397613 h 7930934"/>
              <a:gd name="connsiteX3-277" fmla="*/ 6819900 w 6910194"/>
              <a:gd name="connsiteY3-278" fmla="*/ 6914934 h 7930934"/>
              <a:gd name="connsiteX4-279" fmla="*/ 5563994 w 6910194"/>
              <a:gd name="connsiteY4-280" fmla="*/ 6908800 h 7930934"/>
              <a:gd name="connsiteX5-281" fmla="*/ 1626994 w 6910194"/>
              <a:gd name="connsiteY5-282" fmla="*/ 6921500 h 7930934"/>
              <a:gd name="connsiteX6-283" fmla="*/ 0 w 6910194"/>
              <a:gd name="connsiteY6-284" fmla="*/ 7930934 h 7930934"/>
              <a:gd name="connsiteX7-285" fmla="*/ 4343400 w 6910194"/>
              <a:gd name="connsiteY7-286" fmla="*/ 3902313 h 7930934"/>
              <a:gd name="connsiteX8-287" fmla="*/ 6173594 w 6910194"/>
              <a:gd name="connsiteY8-288" fmla="*/ 76200 h 7930934"/>
              <a:gd name="connsiteX0-289" fmla="*/ 6019800 w 6756400"/>
              <a:gd name="connsiteY0-290" fmla="*/ 76200 h 6985000"/>
              <a:gd name="connsiteX1-291" fmla="*/ 6756400 w 6756400"/>
              <a:gd name="connsiteY1-292" fmla="*/ 0 h 6985000"/>
              <a:gd name="connsiteX2-293" fmla="*/ 6704206 w 6756400"/>
              <a:gd name="connsiteY2-294" fmla="*/ 4397613 h 6985000"/>
              <a:gd name="connsiteX3-295" fmla="*/ 6666106 w 6756400"/>
              <a:gd name="connsiteY3-296" fmla="*/ 6914934 h 6985000"/>
              <a:gd name="connsiteX4-297" fmla="*/ 5410200 w 6756400"/>
              <a:gd name="connsiteY4-298" fmla="*/ 6908800 h 6985000"/>
              <a:gd name="connsiteX5-299" fmla="*/ 1473200 w 6756400"/>
              <a:gd name="connsiteY5-300" fmla="*/ 6921500 h 6985000"/>
              <a:gd name="connsiteX6-301" fmla="*/ 0 w 6756400"/>
              <a:gd name="connsiteY6-302" fmla="*/ 6985000 h 6985000"/>
              <a:gd name="connsiteX7-303" fmla="*/ 4189606 w 6756400"/>
              <a:gd name="connsiteY7-304" fmla="*/ 3902313 h 6985000"/>
              <a:gd name="connsiteX8-305" fmla="*/ 6019800 w 6756400"/>
              <a:gd name="connsiteY8-306" fmla="*/ 76200 h 6985000"/>
              <a:gd name="connsiteX0-307" fmla="*/ 5562600 w 6299200"/>
              <a:gd name="connsiteY0-308" fmla="*/ 76200 h 6946900"/>
              <a:gd name="connsiteX1-309" fmla="*/ 6299200 w 6299200"/>
              <a:gd name="connsiteY1-310" fmla="*/ 0 h 6946900"/>
              <a:gd name="connsiteX2-311" fmla="*/ 6247006 w 6299200"/>
              <a:gd name="connsiteY2-312" fmla="*/ 4397613 h 6946900"/>
              <a:gd name="connsiteX3-313" fmla="*/ 6208906 w 6299200"/>
              <a:gd name="connsiteY3-314" fmla="*/ 6914934 h 6946900"/>
              <a:gd name="connsiteX4-315" fmla="*/ 4953000 w 6299200"/>
              <a:gd name="connsiteY4-316" fmla="*/ 6908800 h 6946900"/>
              <a:gd name="connsiteX5-317" fmla="*/ 1016000 w 6299200"/>
              <a:gd name="connsiteY5-318" fmla="*/ 6921500 h 6946900"/>
              <a:gd name="connsiteX6-319" fmla="*/ 0 w 6299200"/>
              <a:gd name="connsiteY6-320" fmla="*/ 6946900 h 6946900"/>
              <a:gd name="connsiteX7-321" fmla="*/ 3732406 w 6299200"/>
              <a:gd name="connsiteY7-322" fmla="*/ 3902313 h 6946900"/>
              <a:gd name="connsiteX8-323" fmla="*/ 5562600 w 6299200"/>
              <a:gd name="connsiteY8-324" fmla="*/ 76200 h 6946900"/>
              <a:gd name="connsiteX0-325" fmla="*/ 5562600 w 6299200"/>
              <a:gd name="connsiteY0-326" fmla="*/ 76200 h 6946900"/>
              <a:gd name="connsiteX1-327" fmla="*/ 6299200 w 6299200"/>
              <a:gd name="connsiteY1-328" fmla="*/ 0 h 6946900"/>
              <a:gd name="connsiteX2-329" fmla="*/ 6247006 w 6299200"/>
              <a:gd name="connsiteY2-330" fmla="*/ 4397613 h 6946900"/>
              <a:gd name="connsiteX3-331" fmla="*/ 6208906 w 6299200"/>
              <a:gd name="connsiteY3-332" fmla="*/ 6914934 h 6946900"/>
              <a:gd name="connsiteX4-333" fmla="*/ 5054600 w 6299200"/>
              <a:gd name="connsiteY4-334" fmla="*/ 6908800 h 6946900"/>
              <a:gd name="connsiteX5-335" fmla="*/ 1016000 w 6299200"/>
              <a:gd name="connsiteY5-336" fmla="*/ 6921500 h 6946900"/>
              <a:gd name="connsiteX6-337" fmla="*/ 0 w 6299200"/>
              <a:gd name="connsiteY6-338" fmla="*/ 6946900 h 6946900"/>
              <a:gd name="connsiteX7-339" fmla="*/ 3732406 w 6299200"/>
              <a:gd name="connsiteY7-340" fmla="*/ 3902313 h 6946900"/>
              <a:gd name="connsiteX8-341" fmla="*/ 5562600 w 6299200"/>
              <a:gd name="connsiteY8-342" fmla="*/ 76200 h 6946900"/>
              <a:gd name="connsiteX0-343" fmla="*/ 5562600 w 6299200"/>
              <a:gd name="connsiteY0-344" fmla="*/ 76200 h 6946900"/>
              <a:gd name="connsiteX1-345" fmla="*/ 6299200 w 6299200"/>
              <a:gd name="connsiteY1-346" fmla="*/ 0 h 6946900"/>
              <a:gd name="connsiteX2-347" fmla="*/ 6247006 w 6299200"/>
              <a:gd name="connsiteY2-348" fmla="*/ 4397613 h 6946900"/>
              <a:gd name="connsiteX3-349" fmla="*/ 6208906 w 6299200"/>
              <a:gd name="connsiteY3-350" fmla="*/ 6914934 h 6946900"/>
              <a:gd name="connsiteX4-351" fmla="*/ 5245100 w 6299200"/>
              <a:gd name="connsiteY4-352" fmla="*/ 6934200 h 6946900"/>
              <a:gd name="connsiteX5-353" fmla="*/ 1016000 w 6299200"/>
              <a:gd name="connsiteY5-354" fmla="*/ 6921500 h 6946900"/>
              <a:gd name="connsiteX6-355" fmla="*/ 0 w 6299200"/>
              <a:gd name="connsiteY6-356" fmla="*/ 6946900 h 6946900"/>
              <a:gd name="connsiteX7-357" fmla="*/ 3732406 w 6299200"/>
              <a:gd name="connsiteY7-358" fmla="*/ 3902313 h 6946900"/>
              <a:gd name="connsiteX8-359" fmla="*/ 5562600 w 6299200"/>
              <a:gd name="connsiteY8-360" fmla="*/ 76200 h 6946900"/>
              <a:gd name="connsiteX0-361" fmla="*/ 5562600 w 6299200"/>
              <a:gd name="connsiteY0-362" fmla="*/ 76200 h 6953034"/>
              <a:gd name="connsiteX1-363" fmla="*/ 6299200 w 6299200"/>
              <a:gd name="connsiteY1-364" fmla="*/ 0 h 6953034"/>
              <a:gd name="connsiteX2-365" fmla="*/ 6247006 w 6299200"/>
              <a:gd name="connsiteY2-366" fmla="*/ 4397613 h 6953034"/>
              <a:gd name="connsiteX3-367" fmla="*/ 6247006 w 6299200"/>
              <a:gd name="connsiteY3-368" fmla="*/ 6953034 h 6953034"/>
              <a:gd name="connsiteX4-369" fmla="*/ 5245100 w 6299200"/>
              <a:gd name="connsiteY4-370" fmla="*/ 6934200 h 6953034"/>
              <a:gd name="connsiteX5-371" fmla="*/ 1016000 w 6299200"/>
              <a:gd name="connsiteY5-372" fmla="*/ 6921500 h 6953034"/>
              <a:gd name="connsiteX6-373" fmla="*/ 0 w 6299200"/>
              <a:gd name="connsiteY6-374" fmla="*/ 6946900 h 6953034"/>
              <a:gd name="connsiteX7-375" fmla="*/ 3732406 w 6299200"/>
              <a:gd name="connsiteY7-376" fmla="*/ 3902313 h 6953034"/>
              <a:gd name="connsiteX8-377" fmla="*/ 5562600 w 6299200"/>
              <a:gd name="connsiteY8-378" fmla="*/ 76200 h 6953034"/>
              <a:gd name="connsiteX0-379" fmla="*/ 5562600 w 6299200"/>
              <a:gd name="connsiteY0-380" fmla="*/ 76200 h 6953034"/>
              <a:gd name="connsiteX1-381" fmla="*/ 6299200 w 6299200"/>
              <a:gd name="connsiteY1-382" fmla="*/ 0 h 6953034"/>
              <a:gd name="connsiteX2-383" fmla="*/ 6247006 w 6299200"/>
              <a:gd name="connsiteY2-384" fmla="*/ 4397613 h 6953034"/>
              <a:gd name="connsiteX3-385" fmla="*/ 6247006 w 6299200"/>
              <a:gd name="connsiteY3-386" fmla="*/ 6953034 h 6953034"/>
              <a:gd name="connsiteX4-387" fmla="*/ 5245100 w 6299200"/>
              <a:gd name="connsiteY4-388" fmla="*/ 6934200 h 6953034"/>
              <a:gd name="connsiteX5-389" fmla="*/ 825500 w 6299200"/>
              <a:gd name="connsiteY5-390" fmla="*/ 6946900 h 6953034"/>
              <a:gd name="connsiteX6-391" fmla="*/ 0 w 6299200"/>
              <a:gd name="connsiteY6-392" fmla="*/ 6946900 h 6953034"/>
              <a:gd name="connsiteX7-393" fmla="*/ 3732406 w 6299200"/>
              <a:gd name="connsiteY7-394" fmla="*/ 3902313 h 6953034"/>
              <a:gd name="connsiteX8-395" fmla="*/ 5562600 w 6299200"/>
              <a:gd name="connsiteY8-396" fmla="*/ 76200 h 6953034"/>
              <a:gd name="connsiteX0-397" fmla="*/ 5613400 w 6299200"/>
              <a:gd name="connsiteY0-398" fmla="*/ 12700 h 6953034"/>
              <a:gd name="connsiteX1-399" fmla="*/ 6299200 w 6299200"/>
              <a:gd name="connsiteY1-400" fmla="*/ 0 h 6953034"/>
              <a:gd name="connsiteX2-401" fmla="*/ 6247006 w 6299200"/>
              <a:gd name="connsiteY2-402" fmla="*/ 4397613 h 6953034"/>
              <a:gd name="connsiteX3-403" fmla="*/ 6247006 w 6299200"/>
              <a:gd name="connsiteY3-404" fmla="*/ 6953034 h 6953034"/>
              <a:gd name="connsiteX4-405" fmla="*/ 5245100 w 6299200"/>
              <a:gd name="connsiteY4-406" fmla="*/ 6934200 h 6953034"/>
              <a:gd name="connsiteX5-407" fmla="*/ 825500 w 6299200"/>
              <a:gd name="connsiteY5-408" fmla="*/ 6946900 h 6953034"/>
              <a:gd name="connsiteX6-409" fmla="*/ 0 w 6299200"/>
              <a:gd name="connsiteY6-410" fmla="*/ 6946900 h 6953034"/>
              <a:gd name="connsiteX7-411" fmla="*/ 3732406 w 6299200"/>
              <a:gd name="connsiteY7-412" fmla="*/ 3902313 h 6953034"/>
              <a:gd name="connsiteX8-413" fmla="*/ 5613400 w 6299200"/>
              <a:gd name="connsiteY8-414" fmla="*/ 12700 h 6953034"/>
              <a:gd name="connsiteX0-415" fmla="*/ 5562600 w 6299200"/>
              <a:gd name="connsiteY0-416" fmla="*/ 45719 h 6953034"/>
              <a:gd name="connsiteX1-417" fmla="*/ 6299200 w 6299200"/>
              <a:gd name="connsiteY1-418" fmla="*/ 0 h 6953034"/>
              <a:gd name="connsiteX2-419" fmla="*/ 6247006 w 6299200"/>
              <a:gd name="connsiteY2-420" fmla="*/ 4397613 h 6953034"/>
              <a:gd name="connsiteX3-421" fmla="*/ 6247006 w 6299200"/>
              <a:gd name="connsiteY3-422" fmla="*/ 6953034 h 6953034"/>
              <a:gd name="connsiteX4-423" fmla="*/ 5245100 w 6299200"/>
              <a:gd name="connsiteY4-424" fmla="*/ 6934200 h 6953034"/>
              <a:gd name="connsiteX5-425" fmla="*/ 825500 w 6299200"/>
              <a:gd name="connsiteY5-426" fmla="*/ 6946900 h 6953034"/>
              <a:gd name="connsiteX6-427" fmla="*/ 0 w 6299200"/>
              <a:gd name="connsiteY6-428" fmla="*/ 6946900 h 6953034"/>
              <a:gd name="connsiteX7-429" fmla="*/ 3732406 w 6299200"/>
              <a:gd name="connsiteY7-430" fmla="*/ 3902313 h 6953034"/>
              <a:gd name="connsiteX8-431" fmla="*/ 5562600 w 6299200"/>
              <a:gd name="connsiteY8-432" fmla="*/ 45719 h 69530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299200" h="6953034">
                <a:moveTo>
                  <a:pt x="5562600" y="45719"/>
                </a:moveTo>
                <a:lnTo>
                  <a:pt x="6299200" y="0"/>
                </a:lnTo>
                <a:lnTo>
                  <a:pt x="6247006" y="4397613"/>
                </a:lnTo>
                <a:lnTo>
                  <a:pt x="6247006" y="6953034"/>
                </a:lnTo>
                <a:lnTo>
                  <a:pt x="5245100" y="6934200"/>
                </a:lnTo>
                <a:lnTo>
                  <a:pt x="825500" y="6946900"/>
                </a:lnTo>
                <a:lnTo>
                  <a:pt x="0" y="6946900"/>
                </a:lnTo>
                <a:lnTo>
                  <a:pt x="3732406" y="3902313"/>
                </a:lnTo>
                <a:lnTo>
                  <a:pt x="5562600" y="45719"/>
                </a:lnTo>
                <a:close/>
              </a:path>
            </a:pathLst>
          </a:custGeom>
          <a:gradFill flip="none" rotWithShape="1">
            <a:gsLst>
              <a:gs pos="5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150780" tIns="75390" rIns="150780" bIns="75390" numCol="1" spcCol="0" rtlCol="0" fromWordArt="0" anchor="ctr" anchorCtr="0" forceAA="0" compatLnSpc="1">
            <a:noAutofit/>
          </a:bodyPr>
          <a:lstStyle/>
          <a:p>
            <a:pPr algn="ctr" defTabSz="914400"/>
            <a:endParaRPr lang="ru-RU" sz="740" b="1" kern="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13907117" y="4943598"/>
            <a:ext cx="1251159" cy="93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70"/>
          </a:p>
        </p:txBody>
      </p:sp>
      <p:sp>
        <p:nvSpPr>
          <p:cNvPr id="9" name="Freeform 131"/>
          <p:cNvSpPr/>
          <p:nvPr userDrawn="1"/>
        </p:nvSpPr>
        <p:spPr bwMode="auto">
          <a:xfrm>
            <a:off x="2530031" y="2062571"/>
            <a:ext cx="15860770" cy="10088059"/>
          </a:xfrm>
          <a:custGeom>
            <a:avLst/>
            <a:gdLst>
              <a:gd name="connsiteX0" fmla="*/ 9162777 w 9367131"/>
              <a:gd name="connsiteY0" fmla="*/ 0 h 5954094"/>
              <a:gd name="connsiteX1" fmla="*/ 9367131 w 9367131"/>
              <a:gd name="connsiteY1" fmla="*/ 482672 h 5954094"/>
              <a:gd name="connsiteX2" fmla="*/ 9171075 w 9367131"/>
              <a:gd name="connsiteY2" fmla="*/ 482672 h 5954094"/>
              <a:gd name="connsiteX3" fmla="*/ 8258220 w 9367131"/>
              <a:gd name="connsiteY3" fmla="*/ 2548006 h 5954094"/>
              <a:gd name="connsiteX4" fmla="*/ 4343320 w 9367131"/>
              <a:gd name="connsiteY4" fmla="*/ 5954094 h 5954094"/>
              <a:gd name="connsiteX5" fmla="*/ 0 w 9367131"/>
              <a:gd name="connsiteY5" fmla="*/ 5954094 h 5954094"/>
              <a:gd name="connsiteX6" fmla="*/ 7459473 w 9367131"/>
              <a:gd name="connsiteY6" fmla="*/ 2548006 h 5954094"/>
              <a:gd name="connsiteX7" fmla="*/ 7459472 w 9367131"/>
              <a:gd name="connsiteY7" fmla="*/ 2548006 h 5954094"/>
              <a:gd name="connsiteX8" fmla="*/ 8735395 w 9367131"/>
              <a:gd name="connsiteY8" fmla="*/ 500929 h 5954094"/>
              <a:gd name="connsiteX9" fmla="*/ 8535189 w 9367131"/>
              <a:gd name="connsiteY9" fmla="*/ 500929 h 5954094"/>
              <a:gd name="connsiteX10" fmla="*/ 9162777 w 9367131"/>
              <a:gd name="connsiteY10" fmla="*/ 0 h 595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7131" h="5954094">
                <a:moveTo>
                  <a:pt x="9162777" y="0"/>
                </a:moveTo>
                <a:lnTo>
                  <a:pt x="9367131" y="482672"/>
                </a:lnTo>
                <a:lnTo>
                  <a:pt x="9171075" y="482672"/>
                </a:lnTo>
                <a:lnTo>
                  <a:pt x="8258220" y="2548006"/>
                </a:lnTo>
                <a:lnTo>
                  <a:pt x="4343320" y="5954094"/>
                </a:lnTo>
                <a:lnTo>
                  <a:pt x="0" y="5954094"/>
                </a:lnTo>
                <a:lnTo>
                  <a:pt x="7459473" y="2548006"/>
                </a:lnTo>
                <a:lnTo>
                  <a:pt x="7459472" y="2548006"/>
                </a:lnTo>
                <a:lnTo>
                  <a:pt x="8735395" y="500929"/>
                </a:lnTo>
                <a:lnTo>
                  <a:pt x="8535189" y="500929"/>
                </a:lnTo>
                <a:lnTo>
                  <a:pt x="9162777" y="0"/>
                </a:lnTo>
                <a:close/>
              </a:path>
            </a:pathLst>
          </a:cu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150780" tIns="75390" rIns="150780" bIns="75390" numCol="1" spcCol="0" rtlCol="0" fromWordArt="0" anchor="ctr" anchorCtr="0" forceAA="0" compatLnSpc="1">
            <a:noAutofit/>
          </a:bodyPr>
          <a:lstStyle/>
          <a:p>
            <a:pPr algn="ctr" defTabSz="914400"/>
            <a:endParaRPr lang="en-US" sz="740" b="1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9864910" y="6580763"/>
            <a:ext cx="1251159" cy="93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70"/>
          </a:p>
        </p:txBody>
      </p:sp>
    </p:spTree>
    <p:extLst>
      <p:ext uri="{BB962C8B-B14F-4D97-AF65-F5344CB8AC3E}">
        <p14:creationId xmlns:p14="http://schemas.microsoft.com/office/powerpoint/2010/main" val="107123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254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3171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264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38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5258194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/>
          <p:nvPr userDrawn="1"/>
        </p:nvSpPr>
        <p:spPr>
          <a:xfrm>
            <a:off x="573842" y="10397254"/>
            <a:ext cx="6462032" cy="3651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98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98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006835" y="131802"/>
            <a:ext cx="3022818" cy="158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559343" y="529825"/>
            <a:ext cx="17339786" cy="11578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006835" y="10388751"/>
            <a:ext cx="4523423" cy="4341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98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Rectangle 193"/>
          <p:cNvSpPr/>
          <p:nvPr userDrawn="1"/>
        </p:nvSpPr>
        <p:spPr>
          <a:xfrm>
            <a:off x="9842632" y="-83820"/>
            <a:ext cx="10387118" cy="11472506"/>
          </a:xfrm>
          <a:custGeom>
            <a:avLst/>
            <a:gdLst>
              <a:gd name="connsiteX0" fmla="*/ 719382 w 6616700"/>
              <a:gd name="connsiteY0" fmla="*/ 0 h 4316203"/>
              <a:gd name="connsiteX1" fmla="*/ 5897318 w 6616700"/>
              <a:gd name="connsiteY1" fmla="*/ 0 h 4316203"/>
              <a:gd name="connsiteX2" fmla="*/ 6616700 w 6616700"/>
              <a:gd name="connsiteY2" fmla="*/ 719382 h 4316203"/>
              <a:gd name="connsiteX3" fmla="*/ 6616700 w 6616700"/>
              <a:gd name="connsiteY3" fmla="*/ 4316203 h 4316203"/>
              <a:gd name="connsiteX4" fmla="*/ 6616700 w 6616700"/>
              <a:gd name="connsiteY4" fmla="*/ 4316203 h 4316203"/>
              <a:gd name="connsiteX5" fmla="*/ 0 w 6616700"/>
              <a:gd name="connsiteY5" fmla="*/ 4316203 h 4316203"/>
              <a:gd name="connsiteX6" fmla="*/ 0 w 6616700"/>
              <a:gd name="connsiteY6" fmla="*/ 4316203 h 4316203"/>
              <a:gd name="connsiteX7" fmla="*/ 0 w 6616700"/>
              <a:gd name="connsiteY7" fmla="*/ 719382 h 4316203"/>
              <a:gd name="connsiteX8" fmla="*/ 719382 w 6616700"/>
              <a:gd name="connsiteY8" fmla="*/ 0 h 4316203"/>
              <a:gd name="connsiteX0-1" fmla="*/ 6688382 w 6688382"/>
              <a:gd name="connsiteY0-2" fmla="*/ 0 h 7897603"/>
              <a:gd name="connsiteX1-3" fmla="*/ 5897318 w 6688382"/>
              <a:gd name="connsiteY1-4" fmla="*/ 3581400 h 7897603"/>
              <a:gd name="connsiteX2-5" fmla="*/ 6616700 w 6688382"/>
              <a:gd name="connsiteY2-6" fmla="*/ 4300782 h 7897603"/>
              <a:gd name="connsiteX3-7" fmla="*/ 6616700 w 6688382"/>
              <a:gd name="connsiteY3-8" fmla="*/ 7897603 h 7897603"/>
              <a:gd name="connsiteX4-9" fmla="*/ 6616700 w 6688382"/>
              <a:gd name="connsiteY4-10" fmla="*/ 7897603 h 7897603"/>
              <a:gd name="connsiteX5-11" fmla="*/ 0 w 6688382"/>
              <a:gd name="connsiteY5-12" fmla="*/ 7897603 h 7897603"/>
              <a:gd name="connsiteX6-13" fmla="*/ 0 w 6688382"/>
              <a:gd name="connsiteY6-14" fmla="*/ 7897603 h 7897603"/>
              <a:gd name="connsiteX7-15" fmla="*/ 0 w 6688382"/>
              <a:gd name="connsiteY7-16" fmla="*/ 4300782 h 7897603"/>
              <a:gd name="connsiteX8-17" fmla="*/ 6688382 w 6688382"/>
              <a:gd name="connsiteY8-18" fmla="*/ 0 h 7897603"/>
              <a:gd name="connsiteX0-19" fmla="*/ 6688382 w 6688382"/>
              <a:gd name="connsiteY0-20" fmla="*/ 0 h 7897603"/>
              <a:gd name="connsiteX1-21" fmla="*/ 5897318 w 6688382"/>
              <a:gd name="connsiteY1-22" fmla="*/ 3581400 h 7897603"/>
              <a:gd name="connsiteX2-23" fmla="*/ 6616700 w 6688382"/>
              <a:gd name="connsiteY2-24" fmla="*/ 4300782 h 7897603"/>
              <a:gd name="connsiteX3-25" fmla="*/ 6616700 w 6688382"/>
              <a:gd name="connsiteY3-26" fmla="*/ 7897603 h 7897603"/>
              <a:gd name="connsiteX4-27" fmla="*/ 6616700 w 6688382"/>
              <a:gd name="connsiteY4-28" fmla="*/ 7897603 h 7897603"/>
              <a:gd name="connsiteX5-29" fmla="*/ 0 w 6688382"/>
              <a:gd name="connsiteY5-30" fmla="*/ 7897603 h 7897603"/>
              <a:gd name="connsiteX6-31" fmla="*/ 0 w 6688382"/>
              <a:gd name="connsiteY6-32" fmla="*/ 7897603 h 7897603"/>
              <a:gd name="connsiteX7-33" fmla="*/ 4940300 w 6688382"/>
              <a:gd name="connsiteY7-34" fmla="*/ 3564182 h 7897603"/>
              <a:gd name="connsiteX8-35" fmla="*/ 6688382 w 6688382"/>
              <a:gd name="connsiteY8-36" fmla="*/ 0 h 7897603"/>
              <a:gd name="connsiteX0-37" fmla="*/ 6688382 w 6688382"/>
              <a:gd name="connsiteY0-38" fmla="*/ 0 h 7897603"/>
              <a:gd name="connsiteX1-39" fmla="*/ 5897318 w 6688382"/>
              <a:gd name="connsiteY1-40" fmla="*/ 3581400 h 7897603"/>
              <a:gd name="connsiteX2-41" fmla="*/ 6616700 w 6688382"/>
              <a:gd name="connsiteY2-42" fmla="*/ 4300782 h 7897603"/>
              <a:gd name="connsiteX3-43" fmla="*/ 6616700 w 6688382"/>
              <a:gd name="connsiteY3-44" fmla="*/ 7897603 h 7897603"/>
              <a:gd name="connsiteX4-45" fmla="*/ 6616700 w 6688382"/>
              <a:gd name="connsiteY4-46" fmla="*/ 7897603 h 7897603"/>
              <a:gd name="connsiteX5-47" fmla="*/ 0 w 6688382"/>
              <a:gd name="connsiteY5-48" fmla="*/ 7897603 h 7897603"/>
              <a:gd name="connsiteX6-49" fmla="*/ 0 w 6688382"/>
              <a:gd name="connsiteY6-50" fmla="*/ 7897603 h 7897603"/>
              <a:gd name="connsiteX7-51" fmla="*/ 4102100 w 6688382"/>
              <a:gd name="connsiteY7-52" fmla="*/ 3805482 h 7897603"/>
              <a:gd name="connsiteX8-53" fmla="*/ 6688382 w 6688382"/>
              <a:gd name="connsiteY8-54" fmla="*/ 0 h 7897603"/>
              <a:gd name="connsiteX0-55" fmla="*/ 5964482 w 6616700"/>
              <a:gd name="connsiteY0-56" fmla="*/ 0 h 7923003"/>
              <a:gd name="connsiteX1-57" fmla="*/ 5897318 w 6616700"/>
              <a:gd name="connsiteY1-58" fmla="*/ 3606800 h 7923003"/>
              <a:gd name="connsiteX2-59" fmla="*/ 6616700 w 6616700"/>
              <a:gd name="connsiteY2-60" fmla="*/ 4326182 h 7923003"/>
              <a:gd name="connsiteX3-61" fmla="*/ 6616700 w 6616700"/>
              <a:gd name="connsiteY3-62" fmla="*/ 7923003 h 7923003"/>
              <a:gd name="connsiteX4-63" fmla="*/ 6616700 w 6616700"/>
              <a:gd name="connsiteY4-64" fmla="*/ 7923003 h 7923003"/>
              <a:gd name="connsiteX5-65" fmla="*/ 0 w 6616700"/>
              <a:gd name="connsiteY5-66" fmla="*/ 7923003 h 7923003"/>
              <a:gd name="connsiteX6-67" fmla="*/ 0 w 6616700"/>
              <a:gd name="connsiteY6-68" fmla="*/ 7923003 h 7923003"/>
              <a:gd name="connsiteX7-69" fmla="*/ 4102100 w 6616700"/>
              <a:gd name="connsiteY7-70" fmla="*/ 3830882 h 7923003"/>
              <a:gd name="connsiteX8-71" fmla="*/ 5964482 w 6616700"/>
              <a:gd name="connsiteY8-72" fmla="*/ 0 h 7923003"/>
              <a:gd name="connsiteX0-73" fmla="*/ 5964482 w 6621218"/>
              <a:gd name="connsiteY0-74" fmla="*/ 0 h 7923003"/>
              <a:gd name="connsiteX1-75" fmla="*/ 6621218 w 6621218"/>
              <a:gd name="connsiteY1-76" fmla="*/ 0 h 7923003"/>
              <a:gd name="connsiteX2-77" fmla="*/ 6616700 w 6621218"/>
              <a:gd name="connsiteY2-78" fmla="*/ 4326182 h 7923003"/>
              <a:gd name="connsiteX3-79" fmla="*/ 6616700 w 6621218"/>
              <a:gd name="connsiteY3-80" fmla="*/ 7923003 h 7923003"/>
              <a:gd name="connsiteX4-81" fmla="*/ 6616700 w 6621218"/>
              <a:gd name="connsiteY4-82" fmla="*/ 7923003 h 7923003"/>
              <a:gd name="connsiteX5-83" fmla="*/ 0 w 6621218"/>
              <a:gd name="connsiteY5-84" fmla="*/ 7923003 h 7923003"/>
              <a:gd name="connsiteX6-85" fmla="*/ 0 w 6621218"/>
              <a:gd name="connsiteY6-86" fmla="*/ 7923003 h 7923003"/>
              <a:gd name="connsiteX7-87" fmla="*/ 4102100 w 6621218"/>
              <a:gd name="connsiteY7-88" fmla="*/ 3830882 h 7923003"/>
              <a:gd name="connsiteX8-89" fmla="*/ 5964482 w 6621218"/>
              <a:gd name="connsiteY8-90" fmla="*/ 0 h 7923003"/>
              <a:gd name="connsiteX0-91" fmla="*/ 6046594 w 6621218"/>
              <a:gd name="connsiteY0-92" fmla="*/ 0 h 8070634"/>
              <a:gd name="connsiteX1-93" fmla="*/ 6621218 w 6621218"/>
              <a:gd name="connsiteY1-94" fmla="*/ 147631 h 8070634"/>
              <a:gd name="connsiteX2-95" fmla="*/ 6616700 w 6621218"/>
              <a:gd name="connsiteY2-96" fmla="*/ 4473813 h 8070634"/>
              <a:gd name="connsiteX3-97" fmla="*/ 6616700 w 6621218"/>
              <a:gd name="connsiteY3-98" fmla="*/ 8070634 h 8070634"/>
              <a:gd name="connsiteX4-99" fmla="*/ 6616700 w 6621218"/>
              <a:gd name="connsiteY4-100" fmla="*/ 8070634 h 8070634"/>
              <a:gd name="connsiteX5-101" fmla="*/ 0 w 6621218"/>
              <a:gd name="connsiteY5-102" fmla="*/ 8070634 h 8070634"/>
              <a:gd name="connsiteX6-103" fmla="*/ 0 w 6621218"/>
              <a:gd name="connsiteY6-104" fmla="*/ 8070634 h 8070634"/>
              <a:gd name="connsiteX7-105" fmla="*/ 4102100 w 6621218"/>
              <a:gd name="connsiteY7-106" fmla="*/ 3978513 h 8070634"/>
              <a:gd name="connsiteX8-107" fmla="*/ 6046594 w 6621218"/>
              <a:gd name="connsiteY8-108" fmla="*/ 0 h 8070634"/>
              <a:gd name="connsiteX0-109" fmla="*/ 6046594 w 6668894"/>
              <a:gd name="connsiteY0-110" fmla="*/ 0 h 8070634"/>
              <a:gd name="connsiteX1-111" fmla="*/ 6668894 w 6668894"/>
              <a:gd name="connsiteY1-112" fmla="*/ 76200 h 8070634"/>
              <a:gd name="connsiteX2-113" fmla="*/ 6616700 w 6668894"/>
              <a:gd name="connsiteY2-114" fmla="*/ 4473813 h 8070634"/>
              <a:gd name="connsiteX3-115" fmla="*/ 6616700 w 6668894"/>
              <a:gd name="connsiteY3-116" fmla="*/ 8070634 h 8070634"/>
              <a:gd name="connsiteX4-117" fmla="*/ 6616700 w 6668894"/>
              <a:gd name="connsiteY4-118" fmla="*/ 8070634 h 8070634"/>
              <a:gd name="connsiteX5-119" fmla="*/ 0 w 6668894"/>
              <a:gd name="connsiteY5-120" fmla="*/ 8070634 h 8070634"/>
              <a:gd name="connsiteX6-121" fmla="*/ 0 w 6668894"/>
              <a:gd name="connsiteY6-122" fmla="*/ 8070634 h 8070634"/>
              <a:gd name="connsiteX7-123" fmla="*/ 4102100 w 6668894"/>
              <a:gd name="connsiteY7-124" fmla="*/ 3978513 h 8070634"/>
              <a:gd name="connsiteX8-125" fmla="*/ 6046594 w 6668894"/>
              <a:gd name="connsiteY8-126" fmla="*/ 0 h 8070634"/>
              <a:gd name="connsiteX0-127" fmla="*/ 6287894 w 6910194"/>
              <a:gd name="connsiteY0-128" fmla="*/ 0 h 8070634"/>
              <a:gd name="connsiteX1-129" fmla="*/ 6910194 w 6910194"/>
              <a:gd name="connsiteY1-130" fmla="*/ 76200 h 8070634"/>
              <a:gd name="connsiteX2-131" fmla="*/ 6858000 w 6910194"/>
              <a:gd name="connsiteY2-132" fmla="*/ 4473813 h 8070634"/>
              <a:gd name="connsiteX3-133" fmla="*/ 6858000 w 6910194"/>
              <a:gd name="connsiteY3-134" fmla="*/ 8070634 h 8070634"/>
              <a:gd name="connsiteX4-135" fmla="*/ 6858000 w 6910194"/>
              <a:gd name="connsiteY4-136" fmla="*/ 8070634 h 8070634"/>
              <a:gd name="connsiteX5-137" fmla="*/ 241300 w 6910194"/>
              <a:gd name="connsiteY5-138" fmla="*/ 8070634 h 8070634"/>
              <a:gd name="connsiteX6-139" fmla="*/ 0 w 6910194"/>
              <a:gd name="connsiteY6-140" fmla="*/ 8007134 h 8070634"/>
              <a:gd name="connsiteX7-141" fmla="*/ 4343400 w 6910194"/>
              <a:gd name="connsiteY7-142" fmla="*/ 3978513 h 8070634"/>
              <a:gd name="connsiteX8-143" fmla="*/ 6287894 w 6910194"/>
              <a:gd name="connsiteY8-144" fmla="*/ 0 h 8070634"/>
              <a:gd name="connsiteX0-145" fmla="*/ 6287894 w 6910194"/>
              <a:gd name="connsiteY0-146" fmla="*/ 0 h 8070634"/>
              <a:gd name="connsiteX1-147" fmla="*/ 6910194 w 6910194"/>
              <a:gd name="connsiteY1-148" fmla="*/ 76200 h 8070634"/>
              <a:gd name="connsiteX2-149" fmla="*/ 6858000 w 6910194"/>
              <a:gd name="connsiteY2-150" fmla="*/ 4473813 h 8070634"/>
              <a:gd name="connsiteX3-151" fmla="*/ 6858000 w 6910194"/>
              <a:gd name="connsiteY3-152" fmla="*/ 8070634 h 8070634"/>
              <a:gd name="connsiteX4-153" fmla="*/ 6858000 w 6910194"/>
              <a:gd name="connsiteY4-154" fmla="*/ 8070634 h 8070634"/>
              <a:gd name="connsiteX5-155" fmla="*/ 1714500 w 6910194"/>
              <a:gd name="connsiteY5-156" fmla="*/ 6953034 h 8070634"/>
              <a:gd name="connsiteX6-157" fmla="*/ 0 w 6910194"/>
              <a:gd name="connsiteY6-158" fmla="*/ 8007134 h 8070634"/>
              <a:gd name="connsiteX7-159" fmla="*/ 4343400 w 6910194"/>
              <a:gd name="connsiteY7-160" fmla="*/ 3978513 h 8070634"/>
              <a:gd name="connsiteX8-161" fmla="*/ 6287894 w 6910194"/>
              <a:gd name="connsiteY8-162" fmla="*/ 0 h 8070634"/>
              <a:gd name="connsiteX0-163" fmla="*/ 6287894 w 6910194"/>
              <a:gd name="connsiteY0-164" fmla="*/ 0 h 8070634"/>
              <a:gd name="connsiteX1-165" fmla="*/ 6910194 w 6910194"/>
              <a:gd name="connsiteY1-166" fmla="*/ 76200 h 8070634"/>
              <a:gd name="connsiteX2-167" fmla="*/ 6858000 w 6910194"/>
              <a:gd name="connsiteY2-168" fmla="*/ 4473813 h 8070634"/>
              <a:gd name="connsiteX3-169" fmla="*/ 6858000 w 6910194"/>
              <a:gd name="connsiteY3-170" fmla="*/ 8070634 h 8070634"/>
              <a:gd name="connsiteX4-171" fmla="*/ 6375400 w 6910194"/>
              <a:gd name="connsiteY4-172" fmla="*/ 5365534 h 8070634"/>
              <a:gd name="connsiteX5-173" fmla="*/ 1714500 w 6910194"/>
              <a:gd name="connsiteY5-174" fmla="*/ 6953034 h 8070634"/>
              <a:gd name="connsiteX6-175" fmla="*/ 0 w 6910194"/>
              <a:gd name="connsiteY6-176" fmla="*/ 8007134 h 8070634"/>
              <a:gd name="connsiteX7-177" fmla="*/ 4343400 w 6910194"/>
              <a:gd name="connsiteY7-178" fmla="*/ 3978513 h 8070634"/>
              <a:gd name="connsiteX8-179" fmla="*/ 6287894 w 6910194"/>
              <a:gd name="connsiteY8-180" fmla="*/ 0 h 8070634"/>
              <a:gd name="connsiteX0-181" fmla="*/ 6287894 w 6910194"/>
              <a:gd name="connsiteY0-182" fmla="*/ 0 h 8007134"/>
              <a:gd name="connsiteX1-183" fmla="*/ 6910194 w 6910194"/>
              <a:gd name="connsiteY1-184" fmla="*/ 76200 h 8007134"/>
              <a:gd name="connsiteX2-185" fmla="*/ 6858000 w 6910194"/>
              <a:gd name="connsiteY2-186" fmla="*/ 4473813 h 8007134"/>
              <a:gd name="connsiteX3-187" fmla="*/ 6883400 w 6910194"/>
              <a:gd name="connsiteY3-188" fmla="*/ 6343434 h 8007134"/>
              <a:gd name="connsiteX4-189" fmla="*/ 6375400 w 6910194"/>
              <a:gd name="connsiteY4-190" fmla="*/ 5365534 h 8007134"/>
              <a:gd name="connsiteX5-191" fmla="*/ 1714500 w 6910194"/>
              <a:gd name="connsiteY5-192" fmla="*/ 6953034 h 8007134"/>
              <a:gd name="connsiteX6-193" fmla="*/ 0 w 6910194"/>
              <a:gd name="connsiteY6-194" fmla="*/ 8007134 h 8007134"/>
              <a:gd name="connsiteX7-195" fmla="*/ 4343400 w 6910194"/>
              <a:gd name="connsiteY7-196" fmla="*/ 3978513 h 8007134"/>
              <a:gd name="connsiteX8-197" fmla="*/ 6287894 w 6910194"/>
              <a:gd name="connsiteY8-198" fmla="*/ 0 h 8007134"/>
              <a:gd name="connsiteX0-199" fmla="*/ 6287894 w 6910194"/>
              <a:gd name="connsiteY0-200" fmla="*/ 0 h 8007134"/>
              <a:gd name="connsiteX1-201" fmla="*/ 6910194 w 6910194"/>
              <a:gd name="connsiteY1-202" fmla="*/ 76200 h 8007134"/>
              <a:gd name="connsiteX2-203" fmla="*/ 6858000 w 6910194"/>
              <a:gd name="connsiteY2-204" fmla="*/ 4473813 h 8007134"/>
              <a:gd name="connsiteX3-205" fmla="*/ 6819900 w 6910194"/>
              <a:gd name="connsiteY3-206" fmla="*/ 6991134 h 8007134"/>
              <a:gd name="connsiteX4-207" fmla="*/ 6375400 w 6910194"/>
              <a:gd name="connsiteY4-208" fmla="*/ 5365534 h 8007134"/>
              <a:gd name="connsiteX5-209" fmla="*/ 1714500 w 6910194"/>
              <a:gd name="connsiteY5-210" fmla="*/ 6953034 h 8007134"/>
              <a:gd name="connsiteX6-211" fmla="*/ 0 w 6910194"/>
              <a:gd name="connsiteY6-212" fmla="*/ 8007134 h 8007134"/>
              <a:gd name="connsiteX7-213" fmla="*/ 4343400 w 6910194"/>
              <a:gd name="connsiteY7-214" fmla="*/ 3978513 h 8007134"/>
              <a:gd name="connsiteX8-215" fmla="*/ 6287894 w 6910194"/>
              <a:gd name="connsiteY8-216" fmla="*/ 0 h 8007134"/>
              <a:gd name="connsiteX0-217" fmla="*/ 6287894 w 6910194"/>
              <a:gd name="connsiteY0-218" fmla="*/ 0 h 8007134"/>
              <a:gd name="connsiteX1-219" fmla="*/ 6910194 w 6910194"/>
              <a:gd name="connsiteY1-220" fmla="*/ 76200 h 8007134"/>
              <a:gd name="connsiteX2-221" fmla="*/ 6858000 w 6910194"/>
              <a:gd name="connsiteY2-222" fmla="*/ 4473813 h 8007134"/>
              <a:gd name="connsiteX3-223" fmla="*/ 6819900 w 6910194"/>
              <a:gd name="connsiteY3-224" fmla="*/ 6991134 h 8007134"/>
              <a:gd name="connsiteX4-225" fmla="*/ 5563994 w 6910194"/>
              <a:gd name="connsiteY4-226" fmla="*/ 6985000 h 8007134"/>
              <a:gd name="connsiteX5-227" fmla="*/ 1714500 w 6910194"/>
              <a:gd name="connsiteY5-228" fmla="*/ 6953034 h 8007134"/>
              <a:gd name="connsiteX6-229" fmla="*/ 0 w 6910194"/>
              <a:gd name="connsiteY6-230" fmla="*/ 8007134 h 8007134"/>
              <a:gd name="connsiteX7-231" fmla="*/ 4343400 w 6910194"/>
              <a:gd name="connsiteY7-232" fmla="*/ 3978513 h 8007134"/>
              <a:gd name="connsiteX8-233" fmla="*/ 6287894 w 6910194"/>
              <a:gd name="connsiteY8-234" fmla="*/ 0 h 8007134"/>
              <a:gd name="connsiteX0-235" fmla="*/ 6287894 w 6910194"/>
              <a:gd name="connsiteY0-236" fmla="*/ 0 h 8007134"/>
              <a:gd name="connsiteX1-237" fmla="*/ 6910194 w 6910194"/>
              <a:gd name="connsiteY1-238" fmla="*/ 76200 h 8007134"/>
              <a:gd name="connsiteX2-239" fmla="*/ 6858000 w 6910194"/>
              <a:gd name="connsiteY2-240" fmla="*/ 4473813 h 8007134"/>
              <a:gd name="connsiteX3-241" fmla="*/ 6819900 w 6910194"/>
              <a:gd name="connsiteY3-242" fmla="*/ 6991134 h 8007134"/>
              <a:gd name="connsiteX4-243" fmla="*/ 5563994 w 6910194"/>
              <a:gd name="connsiteY4-244" fmla="*/ 6985000 h 8007134"/>
              <a:gd name="connsiteX5-245" fmla="*/ 1626994 w 6910194"/>
              <a:gd name="connsiteY5-246" fmla="*/ 6997700 h 8007134"/>
              <a:gd name="connsiteX6-247" fmla="*/ 0 w 6910194"/>
              <a:gd name="connsiteY6-248" fmla="*/ 8007134 h 8007134"/>
              <a:gd name="connsiteX7-249" fmla="*/ 4343400 w 6910194"/>
              <a:gd name="connsiteY7-250" fmla="*/ 3978513 h 8007134"/>
              <a:gd name="connsiteX8-251" fmla="*/ 6287894 w 6910194"/>
              <a:gd name="connsiteY8-252" fmla="*/ 0 h 8007134"/>
              <a:gd name="connsiteX0-253" fmla="*/ 6148194 w 6910194"/>
              <a:gd name="connsiteY0-254" fmla="*/ 50800 h 7930934"/>
              <a:gd name="connsiteX1-255" fmla="*/ 6910194 w 6910194"/>
              <a:gd name="connsiteY1-256" fmla="*/ 0 h 7930934"/>
              <a:gd name="connsiteX2-257" fmla="*/ 6858000 w 6910194"/>
              <a:gd name="connsiteY2-258" fmla="*/ 4397613 h 7930934"/>
              <a:gd name="connsiteX3-259" fmla="*/ 6819900 w 6910194"/>
              <a:gd name="connsiteY3-260" fmla="*/ 6914934 h 7930934"/>
              <a:gd name="connsiteX4-261" fmla="*/ 5563994 w 6910194"/>
              <a:gd name="connsiteY4-262" fmla="*/ 6908800 h 7930934"/>
              <a:gd name="connsiteX5-263" fmla="*/ 1626994 w 6910194"/>
              <a:gd name="connsiteY5-264" fmla="*/ 6921500 h 7930934"/>
              <a:gd name="connsiteX6-265" fmla="*/ 0 w 6910194"/>
              <a:gd name="connsiteY6-266" fmla="*/ 7930934 h 7930934"/>
              <a:gd name="connsiteX7-267" fmla="*/ 4343400 w 6910194"/>
              <a:gd name="connsiteY7-268" fmla="*/ 3902313 h 7930934"/>
              <a:gd name="connsiteX8-269" fmla="*/ 6148194 w 6910194"/>
              <a:gd name="connsiteY8-270" fmla="*/ 50800 h 7930934"/>
              <a:gd name="connsiteX0-271" fmla="*/ 6173594 w 6910194"/>
              <a:gd name="connsiteY0-272" fmla="*/ 76200 h 7930934"/>
              <a:gd name="connsiteX1-273" fmla="*/ 6910194 w 6910194"/>
              <a:gd name="connsiteY1-274" fmla="*/ 0 h 7930934"/>
              <a:gd name="connsiteX2-275" fmla="*/ 6858000 w 6910194"/>
              <a:gd name="connsiteY2-276" fmla="*/ 4397613 h 7930934"/>
              <a:gd name="connsiteX3-277" fmla="*/ 6819900 w 6910194"/>
              <a:gd name="connsiteY3-278" fmla="*/ 6914934 h 7930934"/>
              <a:gd name="connsiteX4-279" fmla="*/ 5563994 w 6910194"/>
              <a:gd name="connsiteY4-280" fmla="*/ 6908800 h 7930934"/>
              <a:gd name="connsiteX5-281" fmla="*/ 1626994 w 6910194"/>
              <a:gd name="connsiteY5-282" fmla="*/ 6921500 h 7930934"/>
              <a:gd name="connsiteX6-283" fmla="*/ 0 w 6910194"/>
              <a:gd name="connsiteY6-284" fmla="*/ 7930934 h 7930934"/>
              <a:gd name="connsiteX7-285" fmla="*/ 4343400 w 6910194"/>
              <a:gd name="connsiteY7-286" fmla="*/ 3902313 h 7930934"/>
              <a:gd name="connsiteX8-287" fmla="*/ 6173594 w 6910194"/>
              <a:gd name="connsiteY8-288" fmla="*/ 76200 h 7930934"/>
              <a:gd name="connsiteX0-289" fmla="*/ 6019800 w 6756400"/>
              <a:gd name="connsiteY0-290" fmla="*/ 76200 h 6985000"/>
              <a:gd name="connsiteX1-291" fmla="*/ 6756400 w 6756400"/>
              <a:gd name="connsiteY1-292" fmla="*/ 0 h 6985000"/>
              <a:gd name="connsiteX2-293" fmla="*/ 6704206 w 6756400"/>
              <a:gd name="connsiteY2-294" fmla="*/ 4397613 h 6985000"/>
              <a:gd name="connsiteX3-295" fmla="*/ 6666106 w 6756400"/>
              <a:gd name="connsiteY3-296" fmla="*/ 6914934 h 6985000"/>
              <a:gd name="connsiteX4-297" fmla="*/ 5410200 w 6756400"/>
              <a:gd name="connsiteY4-298" fmla="*/ 6908800 h 6985000"/>
              <a:gd name="connsiteX5-299" fmla="*/ 1473200 w 6756400"/>
              <a:gd name="connsiteY5-300" fmla="*/ 6921500 h 6985000"/>
              <a:gd name="connsiteX6-301" fmla="*/ 0 w 6756400"/>
              <a:gd name="connsiteY6-302" fmla="*/ 6985000 h 6985000"/>
              <a:gd name="connsiteX7-303" fmla="*/ 4189606 w 6756400"/>
              <a:gd name="connsiteY7-304" fmla="*/ 3902313 h 6985000"/>
              <a:gd name="connsiteX8-305" fmla="*/ 6019800 w 6756400"/>
              <a:gd name="connsiteY8-306" fmla="*/ 76200 h 6985000"/>
              <a:gd name="connsiteX0-307" fmla="*/ 5562600 w 6299200"/>
              <a:gd name="connsiteY0-308" fmla="*/ 76200 h 6946900"/>
              <a:gd name="connsiteX1-309" fmla="*/ 6299200 w 6299200"/>
              <a:gd name="connsiteY1-310" fmla="*/ 0 h 6946900"/>
              <a:gd name="connsiteX2-311" fmla="*/ 6247006 w 6299200"/>
              <a:gd name="connsiteY2-312" fmla="*/ 4397613 h 6946900"/>
              <a:gd name="connsiteX3-313" fmla="*/ 6208906 w 6299200"/>
              <a:gd name="connsiteY3-314" fmla="*/ 6914934 h 6946900"/>
              <a:gd name="connsiteX4-315" fmla="*/ 4953000 w 6299200"/>
              <a:gd name="connsiteY4-316" fmla="*/ 6908800 h 6946900"/>
              <a:gd name="connsiteX5-317" fmla="*/ 1016000 w 6299200"/>
              <a:gd name="connsiteY5-318" fmla="*/ 6921500 h 6946900"/>
              <a:gd name="connsiteX6-319" fmla="*/ 0 w 6299200"/>
              <a:gd name="connsiteY6-320" fmla="*/ 6946900 h 6946900"/>
              <a:gd name="connsiteX7-321" fmla="*/ 3732406 w 6299200"/>
              <a:gd name="connsiteY7-322" fmla="*/ 3902313 h 6946900"/>
              <a:gd name="connsiteX8-323" fmla="*/ 5562600 w 6299200"/>
              <a:gd name="connsiteY8-324" fmla="*/ 76200 h 6946900"/>
              <a:gd name="connsiteX0-325" fmla="*/ 5562600 w 6299200"/>
              <a:gd name="connsiteY0-326" fmla="*/ 76200 h 6946900"/>
              <a:gd name="connsiteX1-327" fmla="*/ 6299200 w 6299200"/>
              <a:gd name="connsiteY1-328" fmla="*/ 0 h 6946900"/>
              <a:gd name="connsiteX2-329" fmla="*/ 6247006 w 6299200"/>
              <a:gd name="connsiteY2-330" fmla="*/ 4397613 h 6946900"/>
              <a:gd name="connsiteX3-331" fmla="*/ 6208906 w 6299200"/>
              <a:gd name="connsiteY3-332" fmla="*/ 6914934 h 6946900"/>
              <a:gd name="connsiteX4-333" fmla="*/ 5054600 w 6299200"/>
              <a:gd name="connsiteY4-334" fmla="*/ 6908800 h 6946900"/>
              <a:gd name="connsiteX5-335" fmla="*/ 1016000 w 6299200"/>
              <a:gd name="connsiteY5-336" fmla="*/ 6921500 h 6946900"/>
              <a:gd name="connsiteX6-337" fmla="*/ 0 w 6299200"/>
              <a:gd name="connsiteY6-338" fmla="*/ 6946900 h 6946900"/>
              <a:gd name="connsiteX7-339" fmla="*/ 3732406 w 6299200"/>
              <a:gd name="connsiteY7-340" fmla="*/ 3902313 h 6946900"/>
              <a:gd name="connsiteX8-341" fmla="*/ 5562600 w 6299200"/>
              <a:gd name="connsiteY8-342" fmla="*/ 76200 h 6946900"/>
              <a:gd name="connsiteX0-343" fmla="*/ 5562600 w 6299200"/>
              <a:gd name="connsiteY0-344" fmla="*/ 76200 h 6946900"/>
              <a:gd name="connsiteX1-345" fmla="*/ 6299200 w 6299200"/>
              <a:gd name="connsiteY1-346" fmla="*/ 0 h 6946900"/>
              <a:gd name="connsiteX2-347" fmla="*/ 6247006 w 6299200"/>
              <a:gd name="connsiteY2-348" fmla="*/ 4397613 h 6946900"/>
              <a:gd name="connsiteX3-349" fmla="*/ 6208906 w 6299200"/>
              <a:gd name="connsiteY3-350" fmla="*/ 6914934 h 6946900"/>
              <a:gd name="connsiteX4-351" fmla="*/ 5245100 w 6299200"/>
              <a:gd name="connsiteY4-352" fmla="*/ 6934200 h 6946900"/>
              <a:gd name="connsiteX5-353" fmla="*/ 1016000 w 6299200"/>
              <a:gd name="connsiteY5-354" fmla="*/ 6921500 h 6946900"/>
              <a:gd name="connsiteX6-355" fmla="*/ 0 w 6299200"/>
              <a:gd name="connsiteY6-356" fmla="*/ 6946900 h 6946900"/>
              <a:gd name="connsiteX7-357" fmla="*/ 3732406 w 6299200"/>
              <a:gd name="connsiteY7-358" fmla="*/ 3902313 h 6946900"/>
              <a:gd name="connsiteX8-359" fmla="*/ 5562600 w 6299200"/>
              <a:gd name="connsiteY8-360" fmla="*/ 76200 h 6946900"/>
              <a:gd name="connsiteX0-361" fmla="*/ 5562600 w 6299200"/>
              <a:gd name="connsiteY0-362" fmla="*/ 76200 h 6953034"/>
              <a:gd name="connsiteX1-363" fmla="*/ 6299200 w 6299200"/>
              <a:gd name="connsiteY1-364" fmla="*/ 0 h 6953034"/>
              <a:gd name="connsiteX2-365" fmla="*/ 6247006 w 6299200"/>
              <a:gd name="connsiteY2-366" fmla="*/ 4397613 h 6953034"/>
              <a:gd name="connsiteX3-367" fmla="*/ 6247006 w 6299200"/>
              <a:gd name="connsiteY3-368" fmla="*/ 6953034 h 6953034"/>
              <a:gd name="connsiteX4-369" fmla="*/ 5245100 w 6299200"/>
              <a:gd name="connsiteY4-370" fmla="*/ 6934200 h 6953034"/>
              <a:gd name="connsiteX5-371" fmla="*/ 1016000 w 6299200"/>
              <a:gd name="connsiteY5-372" fmla="*/ 6921500 h 6953034"/>
              <a:gd name="connsiteX6-373" fmla="*/ 0 w 6299200"/>
              <a:gd name="connsiteY6-374" fmla="*/ 6946900 h 6953034"/>
              <a:gd name="connsiteX7-375" fmla="*/ 3732406 w 6299200"/>
              <a:gd name="connsiteY7-376" fmla="*/ 3902313 h 6953034"/>
              <a:gd name="connsiteX8-377" fmla="*/ 5562600 w 6299200"/>
              <a:gd name="connsiteY8-378" fmla="*/ 76200 h 6953034"/>
              <a:gd name="connsiteX0-379" fmla="*/ 5562600 w 6299200"/>
              <a:gd name="connsiteY0-380" fmla="*/ 76200 h 6953034"/>
              <a:gd name="connsiteX1-381" fmla="*/ 6299200 w 6299200"/>
              <a:gd name="connsiteY1-382" fmla="*/ 0 h 6953034"/>
              <a:gd name="connsiteX2-383" fmla="*/ 6247006 w 6299200"/>
              <a:gd name="connsiteY2-384" fmla="*/ 4397613 h 6953034"/>
              <a:gd name="connsiteX3-385" fmla="*/ 6247006 w 6299200"/>
              <a:gd name="connsiteY3-386" fmla="*/ 6953034 h 6953034"/>
              <a:gd name="connsiteX4-387" fmla="*/ 5245100 w 6299200"/>
              <a:gd name="connsiteY4-388" fmla="*/ 6934200 h 6953034"/>
              <a:gd name="connsiteX5-389" fmla="*/ 825500 w 6299200"/>
              <a:gd name="connsiteY5-390" fmla="*/ 6946900 h 6953034"/>
              <a:gd name="connsiteX6-391" fmla="*/ 0 w 6299200"/>
              <a:gd name="connsiteY6-392" fmla="*/ 6946900 h 6953034"/>
              <a:gd name="connsiteX7-393" fmla="*/ 3732406 w 6299200"/>
              <a:gd name="connsiteY7-394" fmla="*/ 3902313 h 6953034"/>
              <a:gd name="connsiteX8-395" fmla="*/ 5562600 w 6299200"/>
              <a:gd name="connsiteY8-396" fmla="*/ 76200 h 6953034"/>
              <a:gd name="connsiteX0-397" fmla="*/ 5613400 w 6299200"/>
              <a:gd name="connsiteY0-398" fmla="*/ 12700 h 6953034"/>
              <a:gd name="connsiteX1-399" fmla="*/ 6299200 w 6299200"/>
              <a:gd name="connsiteY1-400" fmla="*/ 0 h 6953034"/>
              <a:gd name="connsiteX2-401" fmla="*/ 6247006 w 6299200"/>
              <a:gd name="connsiteY2-402" fmla="*/ 4397613 h 6953034"/>
              <a:gd name="connsiteX3-403" fmla="*/ 6247006 w 6299200"/>
              <a:gd name="connsiteY3-404" fmla="*/ 6953034 h 6953034"/>
              <a:gd name="connsiteX4-405" fmla="*/ 5245100 w 6299200"/>
              <a:gd name="connsiteY4-406" fmla="*/ 6934200 h 6953034"/>
              <a:gd name="connsiteX5-407" fmla="*/ 825500 w 6299200"/>
              <a:gd name="connsiteY5-408" fmla="*/ 6946900 h 6953034"/>
              <a:gd name="connsiteX6-409" fmla="*/ 0 w 6299200"/>
              <a:gd name="connsiteY6-410" fmla="*/ 6946900 h 6953034"/>
              <a:gd name="connsiteX7-411" fmla="*/ 3732406 w 6299200"/>
              <a:gd name="connsiteY7-412" fmla="*/ 3902313 h 6953034"/>
              <a:gd name="connsiteX8-413" fmla="*/ 5613400 w 6299200"/>
              <a:gd name="connsiteY8-414" fmla="*/ 12700 h 6953034"/>
              <a:gd name="connsiteX0-415" fmla="*/ 5562600 w 6299200"/>
              <a:gd name="connsiteY0-416" fmla="*/ 45719 h 6953034"/>
              <a:gd name="connsiteX1-417" fmla="*/ 6299200 w 6299200"/>
              <a:gd name="connsiteY1-418" fmla="*/ 0 h 6953034"/>
              <a:gd name="connsiteX2-419" fmla="*/ 6247006 w 6299200"/>
              <a:gd name="connsiteY2-420" fmla="*/ 4397613 h 6953034"/>
              <a:gd name="connsiteX3-421" fmla="*/ 6247006 w 6299200"/>
              <a:gd name="connsiteY3-422" fmla="*/ 6953034 h 6953034"/>
              <a:gd name="connsiteX4-423" fmla="*/ 5245100 w 6299200"/>
              <a:gd name="connsiteY4-424" fmla="*/ 6934200 h 6953034"/>
              <a:gd name="connsiteX5-425" fmla="*/ 825500 w 6299200"/>
              <a:gd name="connsiteY5-426" fmla="*/ 6946900 h 6953034"/>
              <a:gd name="connsiteX6-427" fmla="*/ 0 w 6299200"/>
              <a:gd name="connsiteY6-428" fmla="*/ 6946900 h 6953034"/>
              <a:gd name="connsiteX7-429" fmla="*/ 3732406 w 6299200"/>
              <a:gd name="connsiteY7-430" fmla="*/ 3902313 h 6953034"/>
              <a:gd name="connsiteX8-431" fmla="*/ 5562600 w 6299200"/>
              <a:gd name="connsiteY8-432" fmla="*/ 45719 h 69530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299200" h="6953034">
                <a:moveTo>
                  <a:pt x="5562600" y="45719"/>
                </a:moveTo>
                <a:lnTo>
                  <a:pt x="6299200" y="0"/>
                </a:lnTo>
                <a:lnTo>
                  <a:pt x="6247006" y="4397613"/>
                </a:lnTo>
                <a:lnTo>
                  <a:pt x="6247006" y="6953034"/>
                </a:lnTo>
                <a:lnTo>
                  <a:pt x="5245100" y="6934200"/>
                </a:lnTo>
                <a:lnTo>
                  <a:pt x="825500" y="6946900"/>
                </a:lnTo>
                <a:lnTo>
                  <a:pt x="0" y="6946900"/>
                </a:lnTo>
                <a:lnTo>
                  <a:pt x="3732406" y="3902313"/>
                </a:lnTo>
                <a:lnTo>
                  <a:pt x="5562600" y="45719"/>
                </a:lnTo>
                <a:close/>
              </a:path>
            </a:pathLst>
          </a:custGeom>
          <a:gradFill flip="none" rotWithShape="1">
            <a:gsLst>
              <a:gs pos="5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150780" tIns="75390" rIns="150780" bIns="75390" numCol="1" spcCol="0" rtlCol="0" fromWordArt="0" anchor="ctr" anchorCtr="0" forceAA="0" compatLnSpc="1">
            <a:noAutofit/>
          </a:bodyPr>
          <a:lstStyle/>
          <a:p>
            <a:pPr algn="ctr" defTabSz="914400"/>
            <a:endParaRPr lang="ru-RU" sz="740" b="1" kern="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13907117" y="4943598"/>
            <a:ext cx="1251159" cy="93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70"/>
          </a:p>
        </p:txBody>
      </p:sp>
      <p:sp>
        <p:nvSpPr>
          <p:cNvPr id="9" name="Freeform 131"/>
          <p:cNvSpPr/>
          <p:nvPr userDrawn="1"/>
        </p:nvSpPr>
        <p:spPr bwMode="auto">
          <a:xfrm>
            <a:off x="2530031" y="2062571"/>
            <a:ext cx="15860770" cy="10088059"/>
          </a:xfrm>
          <a:custGeom>
            <a:avLst/>
            <a:gdLst>
              <a:gd name="connsiteX0" fmla="*/ 9162777 w 9367131"/>
              <a:gd name="connsiteY0" fmla="*/ 0 h 5954094"/>
              <a:gd name="connsiteX1" fmla="*/ 9367131 w 9367131"/>
              <a:gd name="connsiteY1" fmla="*/ 482672 h 5954094"/>
              <a:gd name="connsiteX2" fmla="*/ 9171075 w 9367131"/>
              <a:gd name="connsiteY2" fmla="*/ 482672 h 5954094"/>
              <a:gd name="connsiteX3" fmla="*/ 8258220 w 9367131"/>
              <a:gd name="connsiteY3" fmla="*/ 2548006 h 5954094"/>
              <a:gd name="connsiteX4" fmla="*/ 4343320 w 9367131"/>
              <a:gd name="connsiteY4" fmla="*/ 5954094 h 5954094"/>
              <a:gd name="connsiteX5" fmla="*/ 0 w 9367131"/>
              <a:gd name="connsiteY5" fmla="*/ 5954094 h 5954094"/>
              <a:gd name="connsiteX6" fmla="*/ 7459473 w 9367131"/>
              <a:gd name="connsiteY6" fmla="*/ 2548006 h 5954094"/>
              <a:gd name="connsiteX7" fmla="*/ 7459472 w 9367131"/>
              <a:gd name="connsiteY7" fmla="*/ 2548006 h 5954094"/>
              <a:gd name="connsiteX8" fmla="*/ 8735395 w 9367131"/>
              <a:gd name="connsiteY8" fmla="*/ 500929 h 5954094"/>
              <a:gd name="connsiteX9" fmla="*/ 8535189 w 9367131"/>
              <a:gd name="connsiteY9" fmla="*/ 500929 h 5954094"/>
              <a:gd name="connsiteX10" fmla="*/ 9162777 w 9367131"/>
              <a:gd name="connsiteY10" fmla="*/ 0 h 595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7131" h="5954094">
                <a:moveTo>
                  <a:pt x="9162777" y="0"/>
                </a:moveTo>
                <a:lnTo>
                  <a:pt x="9367131" y="482672"/>
                </a:lnTo>
                <a:lnTo>
                  <a:pt x="9171075" y="482672"/>
                </a:lnTo>
                <a:lnTo>
                  <a:pt x="8258220" y="2548006"/>
                </a:lnTo>
                <a:lnTo>
                  <a:pt x="4343320" y="5954094"/>
                </a:lnTo>
                <a:lnTo>
                  <a:pt x="0" y="5954094"/>
                </a:lnTo>
                <a:lnTo>
                  <a:pt x="7459473" y="2548006"/>
                </a:lnTo>
                <a:lnTo>
                  <a:pt x="7459472" y="2548006"/>
                </a:lnTo>
                <a:lnTo>
                  <a:pt x="8735395" y="500929"/>
                </a:lnTo>
                <a:lnTo>
                  <a:pt x="8535189" y="500929"/>
                </a:lnTo>
                <a:lnTo>
                  <a:pt x="9162777" y="0"/>
                </a:lnTo>
                <a:close/>
              </a:path>
            </a:pathLst>
          </a:cu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150780" tIns="75390" rIns="150780" bIns="75390" numCol="1" spcCol="0" rtlCol="0" fromWordArt="0" anchor="ctr" anchorCtr="0" forceAA="0" compatLnSpc="1">
            <a:noAutofit/>
          </a:bodyPr>
          <a:lstStyle/>
          <a:p>
            <a:pPr algn="ctr" defTabSz="914400"/>
            <a:endParaRPr lang="en-US" sz="740" b="1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9864910" y="6580763"/>
            <a:ext cx="1251159" cy="93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70"/>
          </a:p>
        </p:txBody>
      </p:sp>
    </p:spTree>
    <p:extLst>
      <p:ext uri="{BB962C8B-B14F-4D97-AF65-F5344CB8AC3E}">
        <p14:creationId xmlns:p14="http://schemas.microsoft.com/office/powerpoint/2010/main" val="26573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938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34191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9128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6929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593731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739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4895" y="969338"/>
            <a:ext cx="13807440" cy="1312347"/>
          </a:xfrm>
        </p:spPr>
        <p:txBody>
          <a:bodyPr wrap="square"/>
          <a:lstStyle/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-RU" sz="3600" b="1" dirty="0">
                <a:solidFill>
                  <a:sysClr val="windowText" lastClr="000000"/>
                </a:solidFill>
              </a:rPr>
              <a:t>Биогазовая установка для снабжения теплом и электроэнергией удаленных фермерских хозяйств.</a:t>
            </a:r>
          </a:p>
        </p:txBody>
      </p:sp>
      <p:sp>
        <p:nvSpPr>
          <p:cNvPr id="13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006835" y="10385765"/>
            <a:ext cx="4523423" cy="543560"/>
          </a:xfr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z="3265">
                <a:solidFill>
                  <a:schemeClr val="bg1"/>
                </a:solidFill>
              </a:rPr>
              <a:t>1</a:t>
            </a:fld>
            <a:endParaRPr lang="ru-RU" sz="3265">
              <a:solidFill>
                <a:schemeClr val="bg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064895" y="2654935"/>
            <a:ext cx="13167995" cy="11068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33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+mn-ea"/>
              </a:rPr>
              <a:t>Кузбасская государственная сельскохозяйственная академия</a:t>
            </a:r>
            <a:endParaRPr sz="3300" i="0" u="none" strike="noStrike" cap="none" spc="0" baseline="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endParaRPr lang="ru-RU" sz="3300" dirty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64895" y="3761314"/>
            <a:ext cx="5989955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ru-RU" altLang="en-US" sz="3300" dirty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  <a:p>
            <a:r>
              <a:rPr lang="ru-RU" altLang="en-US" sz="3300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Команда старт-апп проекта:</a:t>
            </a:r>
          </a:p>
          <a:p>
            <a:r>
              <a:rPr lang="ru-RU" altLang="en-US" sz="3300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Левин Эрнест</a:t>
            </a:r>
          </a:p>
          <a:p>
            <a:r>
              <a:rPr lang="ru-RU" altLang="en-US" sz="3300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Панов Дмитрий</a:t>
            </a:r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776413"/>
            <a:ext cx="9740900" cy="803433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200" dirty="0"/>
              <a:t>Из за высоких цен на электричество и тепло в отдаленных регионах, встает вопрос о частичной или полной замене нынешних энергоносителей, таких как уголь и дизель на более доступные. в нашем случаи на биогаз полученный из продуктов жизнедеятельности растений людей и скота.</a:t>
            </a:r>
          </a:p>
          <a:p>
            <a:r>
              <a:rPr lang="ru-RU" sz="3200" dirty="0"/>
              <a:t>Использование зеленых технологий в современном мире набирает все большую популярность из за чего люди все чаще переходят на возобновляемые типы энергии.</a:t>
            </a:r>
          </a:p>
          <a:p>
            <a:r>
              <a:rPr lang="ru-RU" sz="3200" dirty="0"/>
              <a:t>По данным всероссийской переписи населения около 500 тыс. человек находятся в трудно доступных и отдаленных регионах. А так же более 100 тыс. малых КФХ.</a:t>
            </a:r>
          </a:p>
          <a:p>
            <a:endParaRPr lang="ru-RU" sz="3200" dirty="0"/>
          </a:p>
          <a:p>
            <a:endParaRPr lang="ru-RU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55E760-7BA1-4F55-9D27-C040E033BA4A}"/>
              </a:ext>
            </a:extLst>
          </p:cNvPr>
          <p:cNvSpPr txBox="1"/>
          <p:nvPr/>
        </p:nvSpPr>
        <p:spPr>
          <a:xfrm>
            <a:off x="3880022" y="3904735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EED076-45AA-4DDA-BACA-033EB7875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23" y="970919"/>
            <a:ext cx="3863689" cy="9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814513"/>
            <a:ext cx="8793163" cy="909637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Проблема</a:t>
            </a:r>
          </a:p>
          <a:p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2941638"/>
            <a:ext cx="8793163" cy="7554912"/>
          </a:xfrm>
          <a:prstGeom prst="rect">
            <a:avLst/>
          </a:prstGeom>
        </p:spPr>
        <p:txBody>
          <a:bodyPr/>
          <a:lstStyle/>
          <a:p>
            <a:r>
              <a:rPr lang="ru-RU" sz="3200" dirty="0"/>
              <a:t>Необходимость в независимости от центрального энерго и тепло снабжения региона, ввиду нестабильности поставок или частых перебоев. </a:t>
            </a:r>
          </a:p>
          <a:p>
            <a:r>
              <a:rPr lang="ru-RU" sz="3200" dirty="0"/>
              <a:t>Существующие решения такие как ветряки и солнечные батареи имеют недостатки.</a:t>
            </a:r>
          </a:p>
          <a:p>
            <a:r>
              <a:rPr lang="ru-RU" sz="3200" dirty="0"/>
              <a:t>Ветряки тяжелы в обслуживании, имеют малую устойчивость к низким температурам.</a:t>
            </a:r>
          </a:p>
          <a:p>
            <a:r>
              <a:rPr lang="ru-RU" sz="3200" dirty="0"/>
              <a:t>Солнечные панели имеют высокую цену ремонта, и значительно теряют в кпд даже при незначительных повреждениях  </a:t>
            </a:r>
          </a:p>
          <a:p>
            <a:r>
              <a:rPr lang="ru-RU" sz="3200" dirty="0"/>
              <a:t>И те и другие в значительной степени зависят от погодных условий.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310938" y="2941638"/>
            <a:ext cx="8793162" cy="7554912"/>
          </a:xfrm>
          <a:prstGeom prst="rect">
            <a:avLst/>
          </a:prstGeom>
        </p:spPr>
        <p:txBody>
          <a:bodyPr/>
          <a:lstStyle/>
          <a:p>
            <a:r>
              <a:rPr lang="ru-RU" sz="3200" dirty="0"/>
              <a:t>Биогазовая установка. Наша разработка имеет высокую устойчивость к погодным условиям. Независима от центрального энерго снабжения. Проста обслуживания и ремонта. 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263313" y="1814513"/>
            <a:ext cx="8840787" cy="909637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E73EDC-5FBD-4FB9-9023-7539D5446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23" y="970919"/>
            <a:ext cx="3863689" cy="9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Преимущества и новые решения 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59343" y="2632661"/>
            <a:ext cx="8793163" cy="4618371"/>
          </a:xfrm>
          <a:prstGeom prst="rect">
            <a:avLst/>
          </a:prstGeom>
        </p:spPr>
        <p:txBody>
          <a:bodyPr/>
          <a:lstStyle/>
          <a:p>
            <a:r>
              <a:rPr lang="ru-RU" sz="3200" dirty="0"/>
              <a:t>Основным преимуществами нашей установки является комплексность, все сезонность и высокий кпд в сравнении с аналогами</a:t>
            </a:r>
          </a:p>
          <a:p>
            <a:r>
              <a:rPr lang="ru-RU" sz="3200" dirty="0"/>
              <a:t>Основной модификацией нашей установки является новый тип фильтра использующий гидроксид кальция, вместо жидкости, который позволит увеличить срок службы осушающего фильтра и повысит кпд генератора.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E73EDC-5FBD-4FB9-9023-7539D5446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23" y="970919"/>
            <a:ext cx="3863689" cy="9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43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589087"/>
            <a:ext cx="7310298" cy="3738729"/>
          </a:xfrm>
        </p:spPr>
        <p:txBody>
          <a:bodyPr/>
          <a:lstStyle/>
          <a:p>
            <a:pPr>
              <a:buNone/>
            </a:pPr>
            <a:r>
              <a:rPr lang="ru-RU" sz="3200" dirty="0"/>
              <a:t>Мы работаем на рынке зеленой энергетики,</a:t>
            </a:r>
          </a:p>
          <a:p>
            <a:r>
              <a:rPr lang="ru-RU" sz="3200" dirty="0"/>
              <a:t>имеющим высокий темп роста. Объем рынка на 2020 год составил $613 млрд, к 2027 ожидаемый объем $1.13 трлн.</a:t>
            </a:r>
          </a:p>
          <a:p>
            <a:r>
              <a:rPr lang="ru-RU" sz="3200" dirty="0"/>
              <a:t>Стоит отметить что, несмотря на высокую конкуренцию на рынке наш продукт имеет высокую привлекательность для определенной группы людей.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182A7A7-8B7D-41C4-9FD1-A8E1AEBEA54B}"/>
              </a:ext>
            </a:extLst>
          </p:cNvPr>
          <p:cNvSpPr/>
          <p:nvPr/>
        </p:nvSpPr>
        <p:spPr>
          <a:xfrm>
            <a:off x="8989460" y="-3385977"/>
            <a:ext cx="14700534" cy="1470145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5398AB7-85E5-4A3E-AF9A-ADD17EC098C1}"/>
              </a:ext>
            </a:extLst>
          </p:cNvPr>
          <p:cNvSpPr/>
          <p:nvPr/>
        </p:nvSpPr>
        <p:spPr>
          <a:xfrm>
            <a:off x="10593283" y="857543"/>
            <a:ext cx="11026371" cy="1045793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83C71FD-1BCD-421E-B00A-047098A11801}"/>
              </a:ext>
            </a:extLst>
          </p:cNvPr>
          <p:cNvSpPr/>
          <p:nvPr/>
        </p:nvSpPr>
        <p:spPr>
          <a:xfrm>
            <a:off x="12210639" y="3967034"/>
            <a:ext cx="7348666" cy="7348666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399496A-AFF5-4C36-8C03-35E93ECDA9CC}"/>
              </a:ext>
            </a:extLst>
          </p:cNvPr>
          <p:cNvSpPr/>
          <p:nvPr/>
        </p:nvSpPr>
        <p:spPr>
          <a:xfrm>
            <a:off x="14028834" y="6095744"/>
            <a:ext cx="3677536" cy="3677536"/>
          </a:xfrm>
          <a:prstGeom prst="ellipse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16200000" scaled="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1" name="Текстовое поле 18">
            <a:extLst>
              <a:ext uri="{FF2B5EF4-FFF2-40B4-BE49-F238E27FC236}">
                <a16:creationId xmlns:a16="http://schemas.microsoft.com/office/drawing/2014/main" id="{5C0C8059-7362-4A11-A161-D8AC30DC41F2}"/>
              </a:ext>
            </a:extLst>
          </p:cNvPr>
          <p:cNvSpPr txBox="1"/>
          <p:nvPr/>
        </p:nvSpPr>
        <p:spPr>
          <a:xfrm>
            <a:off x="10434315" y="549261"/>
            <a:ext cx="3697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4000" dirty="0">
                <a:solidFill>
                  <a:schemeClr val="tx1"/>
                </a:solidFill>
              </a:rPr>
              <a:t>РАМ. 97 млрд</a:t>
            </a:r>
          </a:p>
        </p:txBody>
      </p:sp>
      <p:sp>
        <p:nvSpPr>
          <p:cNvPr id="12" name="Текстовое поле 19">
            <a:extLst>
              <a:ext uri="{FF2B5EF4-FFF2-40B4-BE49-F238E27FC236}">
                <a16:creationId xmlns:a16="http://schemas.microsoft.com/office/drawing/2014/main" id="{AD2E31D6-FA01-4FF6-B720-0F79FE587056}"/>
              </a:ext>
            </a:extLst>
          </p:cNvPr>
          <p:cNvSpPr txBox="1"/>
          <p:nvPr/>
        </p:nvSpPr>
        <p:spPr>
          <a:xfrm>
            <a:off x="12283253" y="2751733"/>
            <a:ext cx="3943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4000" dirty="0">
                <a:solidFill>
                  <a:schemeClr val="tx1"/>
                </a:solidFill>
              </a:rPr>
              <a:t>ТАМ. 56 млрд</a:t>
            </a:r>
          </a:p>
        </p:txBody>
      </p:sp>
      <p:sp>
        <p:nvSpPr>
          <p:cNvPr id="13" name="Текстовое поле 22">
            <a:extLst>
              <a:ext uri="{FF2B5EF4-FFF2-40B4-BE49-F238E27FC236}">
                <a16:creationId xmlns:a16="http://schemas.microsoft.com/office/drawing/2014/main" id="{09766D5D-2652-49F1-A64A-09FB03BCCD00}"/>
              </a:ext>
            </a:extLst>
          </p:cNvPr>
          <p:cNvSpPr txBox="1"/>
          <p:nvPr/>
        </p:nvSpPr>
        <p:spPr>
          <a:xfrm>
            <a:off x="13626852" y="4850377"/>
            <a:ext cx="3710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000" dirty="0"/>
              <a:t>SAM</a:t>
            </a:r>
            <a:r>
              <a:rPr lang="ru-RU" altLang="en-US" sz="4000" dirty="0"/>
              <a:t>. 320 млн</a:t>
            </a:r>
          </a:p>
        </p:txBody>
      </p:sp>
      <p:sp>
        <p:nvSpPr>
          <p:cNvPr id="14" name="Текстовое поле 23">
            <a:extLst>
              <a:ext uri="{FF2B5EF4-FFF2-40B4-BE49-F238E27FC236}">
                <a16:creationId xmlns:a16="http://schemas.microsoft.com/office/drawing/2014/main" id="{85ED417C-85EE-4BBA-AD4D-85034BBE53D9}"/>
              </a:ext>
            </a:extLst>
          </p:cNvPr>
          <p:cNvSpPr txBox="1"/>
          <p:nvPr/>
        </p:nvSpPr>
        <p:spPr>
          <a:xfrm>
            <a:off x="14255410" y="7110574"/>
            <a:ext cx="3677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000" dirty="0"/>
              <a:t>SOM</a:t>
            </a:r>
            <a:r>
              <a:rPr lang="ru-RU" altLang="en-US" sz="4000" dirty="0"/>
              <a:t>. 28 млн</a:t>
            </a:r>
          </a:p>
        </p:txBody>
      </p:sp>
      <p:sp>
        <p:nvSpPr>
          <p:cNvPr id="15" name="Овал 49">
            <a:extLst>
              <a:ext uri="{FF2B5EF4-FFF2-40B4-BE49-F238E27FC236}">
                <a16:creationId xmlns:a16="http://schemas.microsoft.com/office/drawing/2014/main" id="{BFC0F27C-197D-4C0E-BB0E-1FF817EC4567}"/>
              </a:ext>
            </a:extLst>
          </p:cNvPr>
          <p:cNvSpPr/>
          <p:nvPr/>
        </p:nvSpPr>
        <p:spPr>
          <a:xfrm flipH="1">
            <a:off x="745585" y="8579260"/>
            <a:ext cx="388481" cy="388481"/>
          </a:xfrm>
          <a:prstGeom prst="ellipse">
            <a:avLst/>
          </a:prstGeom>
          <a:solidFill>
            <a:schemeClr val="accent1">
              <a:lumMod val="75000"/>
              <a:alpha val="9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74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6" name="Овал 49">
            <a:extLst>
              <a:ext uri="{FF2B5EF4-FFF2-40B4-BE49-F238E27FC236}">
                <a16:creationId xmlns:a16="http://schemas.microsoft.com/office/drawing/2014/main" id="{CB3DF2B4-28B7-4BC0-986B-68EE279E438F}"/>
              </a:ext>
            </a:extLst>
          </p:cNvPr>
          <p:cNvSpPr/>
          <p:nvPr/>
        </p:nvSpPr>
        <p:spPr>
          <a:xfrm flipH="1">
            <a:off x="745585" y="8115075"/>
            <a:ext cx="388481" cy="38848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74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" name="Овал 49">
            <a:extLst>
              <a:ext uri="{FF2B5EF4-FFF2-40B4-BE49-F238E27FC236}">
                <a16:creationId xmlns:a16="http://schemas.microsoft.com/office/drawing/2014/main" id="{BDF6C892-342C-48ED-9C9A-B46194D7BDCB}"/>
              </a:ext>
            </a:extLst>
          </p:cNvPr>
          <p:cNvSpPr/>
          <p:nvPr/>
        </p:nvSpPr>
        <p:spPr>
          <a:xfrm flipH="1">
            <a:off x="745585" y="9043445"/>
            <a:ext cx="388481" cy="38848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74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" name="Овал 49">
            <a:extLst>
              <a:ext uri="{FF2B5EF4-FFF2-40B4-BE49-F238E27FC236}">
                <a16:creationId xmlns:a16="http://schemas.microsoft.com/office/drawing/2014/main" id="{B860B86B-E2A2-4236-8A6C-222B8FD40BA6}"/>
              </a:ext>
            </a:extLst>
          </p:cNvPr>
          <p:cNvSpPr/>
          <p:nvPr/>
        </p:nvSpPr>
        <p:spPr>
          <a:xfrm flipH="1">
            <a:off x="745585" y="7624220"/>
            <a:ext cx="388481" cy="388481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74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" name="Shape 251">
            <a:extLst>
              <a:ext uri="{FF2B5EF4-FFF2-40B4-BE49-F238E27FC236}">
                <a16:creationId xmlns:a16="http://schemas.microsoft.com/office/drawing/2014/main" id="{DCCC6780-9C46-4670-904A-50758EFF1B6D}"/>
              </a:ext>
            </a:extLst>
          </p:cNvPr>
          <p:cNvSpPr txBox="1">
            <a:spLocks noGrp="1"/>
          </p:cNvSpPr>
          <p:nvPr/>
        </p:nvSpPr>
        <p:spPr>
          <a:xfrm>
            <a:off x="1249680" y="7261225"/>
            <a:ext cx="2905225" cy="2877185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 lang="en-US" dirty="0"/>
          </a:p>
          <a:p>
            <a:r>
              <a:rPr lang="ru-RU" altLang="en-US" sz="3200" dirty="0"/>
              <a:t>РАМ 97 млрд</a:t>
            </a:r>
          </a:p>
          <a:p>
            <a:r>
              <a:rPr lang="ru-RU" altLang="en-US" sz="3200" dirty="0"/>
              <a:t>ТАМ 56 млрд</a:t>
            </a:r>
          </a:p>
          <a:p>
            <a:r>
              <a:rPr lang="en-US" altLang="en-US" sz="3200" dirty="0"/>
              <a:t>SAM</a:t>
            </a:r>
            <a:r>
              <a:rPr lang="ru-RU" altLang="en-US" sz="3200" dirty="0"/>
              <a:t> 320 млн</a:t>
            </a:r>
          </a:p>
          <a:p>
            <a:r>
              <a:rPr lang="en-US" altLang="en-US" sz="3200" dirty="0"/>
              <a:t>SOM</a:t>
            </a:r>
            <a:r>
              <a:rPr lang="ru-RU" altLang="en-US" sz="3200" dirty="0"/>
              <a:t> 28 </a:t>
            </a:r>
            <a:r>
              <a:rPr lang="ru-RU" altLang="en-US" sz="3200" dirty="0">
                <a:solidFill>
                  <a:schemeClr val="tx1"/>
                </a:solidFill>
              </a:rPr>
              <a:t>млн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29825"/>
            <a:ext cx="17339786" cy="11578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28637" y="1739067"/>
            <a:ext cx="9740900" cy="911225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28637" y="2789869"/>
            <a:ext cx="18424525" cy="7554912"/>
          </a:xfrm>
          <a:prstGeom prst="rect">
            <a:avLst/>
          </a:prstGeom>
        </p:spPr>
        <p:txBody>
          <a:bodyPr/>
          <a:lstStyle/>
          <a:p>
            <a:r>
              <a:rPr lang="ru-RU" sz="3200" dirty="0"/>
              <a:t>Наша бизнес модель основана на разработке и продаже технологии биогазовой установки. Мы предлагаем масштабируемую технологию.</a:t>
            </a:r>
          </a:p>
          <a:p>
            <a:pPr>
              <a:lnSpc>
                <a:spcPct val="100000"/>
              </a:lnSpc>
            </a:pPr>
            <a:r>
              <a:rPr lang="ru-RU" sz="3200" dirty="0"/>
              <a:t>Наша целевая аудитория – предприятия занимающееся биогазовыми электростанциями, такие как: НПО биогаз, </a:t>
            </a:r>
            <a:r>
              <a:rPr lang="en-US" sz="3200" dirty="0" err="1"/>
              <a:t>HomeBiogas</a:t>
            </a:r>
            <a:r>
              <a:rPr lang="ru-RU" sz="3200" dirty="0"/>
              <a:t>, ПО </a:t>
            </a:r>
            <a:r>
              <a:rPr lang="ru-RU" sz="3200" dirty="0" err="1"/>
              <a:t>Стройтехника</a:t>
            </a:r>
            <a:r>
              <a:rPr lang="ru-RU" sz="3200" dirty="0"/>
              <a:t>, </a:t>
            </a:r>
            <a:r>
              <a:rPr lang="ru-RU" sz="3200" dirty="0" err="1"/>
              <a:t>Сиб</a:t>
            </a:r>
            <a:r>
              <a:rPr lang="ru-RU" sz="3200" dirty="0"/>
              <a:t> Биогаз, </a:t>
            </a:r>
            <a:r>
              <a:rPr lang="en-US" sz="3200" dirty="0" err="1"/>
              <a:t>BiogasRussia</a:t>
            </a:r>
            <a:r>
              <a:rPr lang="ru-RU" sz="3200" dirty="0"/>
              <a:t>. А так же компании занимающееся установкой частных ветряных и солнечных генераторов такие как: </a:t>
            </a:r>
            <a:r>
              <a:rPr lang="en-US" sz="3200" dirty="0" err="1"/>
              <a:t>Voltaenergy</a:t>
            </a:r>
            <a:r>
              <a:rPr lang="en-US" sz="3200" dirty="0"/>
              <a:t> </a:t>
            </a:r>
            <a:r>
              <a:rPr lang="ru-RU" sz="3200" dirty="0"/>
              <a:t>и </a:t>
            </a:r>
            <a:r>
              <a:rPr lang="en-US" sz="3200" dirty="0"/>
              <a:t>YASHEL Technologies</a:t>
            </a:r>
            <a:r>
              <a:rPr lang="ru-RU" sz="3200" dirty="0"/>
              <a:t>.</a:t>
            </a:r>
          </a:p>
          <a:p>
            <a:r>
              <a:rPr lang="ru-RU" sz="3200" kern="0" dirty="0"/>
              <a:t>Целевая аудитория нашей технологии - это фермеры, садоводы и другие производители сельскохозяйственной продукции, желающие сэкономить на электричестве и тепле. </a:t>
            </a:r>
          </a:p>
          <a:p>
            <a:r>
              <a:rPr lang="ru-RU" sz="3200" kern="0" dirty="0"/>
              <a:t>Будут реализованы прямые продажи через представителей конкретных компаний таких как </a:t>
            </a:r>
            <a:r>
              <a:rPr lang="ru-RU" sz="3200" dirty="0"/>
              <a:t>НПО биогаз, </a:t>
            </a:r>
            <a:r>
              <a:rPr lang="en-US" sz="3200" dirty="0" err="1"/>
              <a:t>HomeBiogas</a:t>
            </a:r>
            <a:r>
              <a:rPr lang="ru-RU" sz="3200" dirty="0"/>
              <a:t>.</a:t>
            </a:r>
            <a:endParaRPr lang="ru-RU" sz="3200" kern="0" dirty="0"/>
          </a:p>
          <a:p>
            <a:endParaRPr lang="ru-RU" sz="3200" kern="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9B61CB-3552-47A4-B418-683437ECE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23" y="970919"/>
            <a:ext cx="3863689" cy="9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478A0D-6D79-471C-BAFE-29690E6E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Финансовый план проекта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C2365C-1FEE-49BC-8022-2A09110EA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23" y="970919"/>
            <a:ext cx="3863689" cy="911089"/>
          </a:xfrm>
          <a:prstGeom prst="rect">
            <a:avLst/>
          </a:prstGeo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40B9712E-3BF7-4D00-829A-CD8064B5F9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Статья затрат на изготовление и доработку прототипа. Срок работ около 6 месяцев.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7D4CC22C-1193-4708-8F3B-ED4F78E78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283248"/>
              </p:ext>
            </p:extLst>
          </p:nvPr>
        </p:nvGraphicFramePr>
        <p:xfrm>
          <a:off x="894587" y="2942399"/>
          <a:ext cx="15218622" cy="7165055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7609311">
                  <a:extLst>
                    <a:ext uri="{9D8B030D-6E8A-4147-A177-3AD203B41FA5}">
                      <a16:colId xmlns:a16="http://schemas.microsoft.com/office/drawing/2014/main" val="2364252039"/>
                    </a:ext>
                  </a:extLst>
                </a:gridCol>
                <a:gridCol w="7609311">
                  <a:extLst>
                    <a:ext uri="{9D8B030D-6E8A-4147-A177-3AD203B41FA5}">
                      <a16:colId xmlns:a16="http://schemas.microsoft.com/office/drawing/2014/main" val="832864512"/>
                    </a:ext>
                  </a:extLst>
                </a:gridCol>
              </a:tblGrid>
              <a:tr h="1433011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Статья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679259"/>
                  </a:ext>
                </a:extLst>
              </a:tr>
              <a:tr h="1433011">
                <a:tc>
                  <a:txBody>
                    <a:bodyPr/>
                    <a:lstStyle/>
                    <a:p>
                      <a:pPr algn="l"/>
                      <a:r>
                        <a:rPr lang="ru-RU" sz="4400" dirty="0"/>
                        <a:t>Заработная плата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360000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28132"/>
                  </a:ext>
                </a:extLst>
              </a:tr>
              <a:tr h="1433011">
                <a:tc>
                  <a:txBody>
                    <a:bodyPr/>
                    <a:lstStyle/>
                    <a:p>
                      <a:pPr algn="l"/>
                      <a:r>
                        <a:rPr lang="ru-RU" sz="4400" dirty="0"/>
                        <a:t>Аренда помещения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60000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458300"/>
                  </a:ext>
                </a:extLst>
              </a:tr>
              <a:tr h="1433011">
                <a:tc>
                  <a:txBody>
                    <a:bodyPr/>
                    <a:lstStyle/>
                    <a:p>
                      <a:pPr algn="l"/>
                      <a:r>
                        <a:rPr lang="ru-RU" sz="4400" dirty="0"/>
                        <a:t>Детали и оборудование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500000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763889"/>
                  </a:ext>
                </a:extLst>
              </a:tr>
              <a:tr h="1433011">
                <a:tc>
                  <a:txBody>
                    <a:bodyPr/>
                    <a:lstStyle/>
                    <a:p>
                      <a:pPr algn="l"/>
                      <a:r>
                        <a:rPr lang="ru-RU" sz="4400" dirty="0"/>
                        <a:t>Итог: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820000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278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042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7"/>
            <a:ext cx="9741217" cy="4907965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200" dirty="0"/>
              <a:t>Планы развития:</a:t>
            </a:r>
          </a:p>
          <a:p>
            <a:r>
              <a:rPr lang="ru-RU" sz="3200" dirty="0"/>
              <a:t>-создание патента и его реализация </a:t>
            </a:r>
          </a:p>
          <a:p>
            <a:r>
              <a:rPr lang="ru-RU" sz="3200" dirty="0"/>
              <a:t>-привлечение инвестиций для ускорения разработки и изготовления прототипа</a:t>
            </a:r>
          </a:p>
          <a:p>
            <a:pPr>
              <a:buNone/>
            </a:pPr>
            <a:r>
              <a:rPr lang="ru-RU" sz="3200" dirty="0"/>
              <a:t>-изготовление рабочего прототипа</a:t>
            </a:r>
          </a:p>
          <a:p>
            <a:pPr>
              <a:buNone/>
            </a:pPr>
            <a:r>
              <a:rPr lang="ru-RU" sz="3200" dirty="0"/>
              <a:t>-улучшение конструкции для достижения максимального КПД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3508E5-0768-4B11-839C-276F7D37A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23" y="970919"/>
            <a:ext cx="3863689" cy="9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7994" y="7591152"/>
            <a:ext cx="4134612" cy="2103120"/>
          </a:xfrm>
        </p:spPr>
        <p:txBody>
          <a:bodyPr/>
          <a:lstStyle/>
          <a:p>
            <a:r>
              <a:rPr lang="ru-RU" dirty="0"/>
              <a:t>Участник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Левин Эрнест Тарлан </a:t>
            </a:r>
            <a:r>
              <a:rPr lang="ru-RU" dirty="0" err="1"/>
              <a:t>оглы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7591152"/>
            <a:ext cx="4134612" cy="2103120"/>
          </a:xfrm>
        </p:spPr>
        <p:txBody>
          <a:bodyPr/>
          <a:lstStyle/>
          <a:p>
            <a:r>
              <a:rPr lang="ru-RU" dirty="0"/>
              <a:t>Лидер проекта. Студент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Панов Дмитрий Сергеевич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2CE61F0-283C-4181-A6A3-934E3C8C9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23" y="970919"/>
            <a:ext cx="3863689" cy="9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24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2400" dirty="0"/>
              <a:t>email</a:t>
            </a:r>
            <a:endParaRPr lang="ru-RU" sz="24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961) 712-14-04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levin.ernest@yandex.ru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F26EA3-6B61-444E-A9F8-C7C2F0355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23" y="970919"/>
            <a:ext cx="3863689" cy="9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585fd-f7dc-4d5a-b1b8-e5742ef77c8f"/>
    <ds:schemaRef ds:uri="f3f21cfc-4d3e-42b1-8a95-d7209818f9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8916</TotalTime>
  <Words>548</Words>
  <Application>Microsoft Office PowerPoint</Application>
  <PresentationFormat>Произвольный</PresentationFormat>
  <Paragraphs>72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Oswald Light</vt:lpstr>
      <vt:lpstr>ОБЛОЖКИ</vt:lpstr>
      <vt:lpstr>РАЗДЕЛИТЕЛИ</vt:lpstr>
      <vt:lpstr>Биогазовая установка для снабжения теплом и электроэнергией удаленных фермерских хозяйств.</vt:lpstr>
      <vt:lpstr>Актуальность проекта</vt:lpstr>
      <vt:lpstr>Проблема</vt:lpstr>
      <vt:lpstr>Преимущества и новые решения </vt:lpstr>
      <vt:lpstr>Рынок</vt:lpstr>
      <vt:lpstr>Бизнес-модель</vt:lpstr>
      <vt:lpstr>Финансовый план проекта 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Эрнест</cp:lastModifiedBy>
  <cp:revision>229</cp:revision>
  <dcterms:created xsi:type="dcterms:W3CDTF">2021-03-01T12:07:13Z</dcterms:created>
  <dcterms:modified xsi:type="dcterms:W3CDTF">2023-12-01T10:48:24Z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