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Oswald" panose="00000500000000000000" pitchFamily="2" charset="-52"/>
      <p:regular r:id="rId29"/>
      <p:bold r:id="rId30"/>
    </p:embeddedFont>
    <p:embeddedFont>
      <p:font typeface="Oswald Light" panose="00000400000000000000" pitchFamily="2" charset="-52"/>
      <p:regular r:id="rId31"/>
    </p:embeddedFont>
    <p:embeddedFont>
      <p:font typeface="Raleway" pitchFamily="2" charset="-52"/>
      <p:regular r:id="rId32"/>
      <p:bold r:id="rId33"/>
      <p:italic r:id="rId34"/>
      <p:boldItalic r:id="rId35"/>
    </p:embeddedFont>
    <p:embeddedFont>
      <p:font typeface="Raleway SemiBold" pitchFamily="2" charset="-52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C32CBD-89C9-4C4C-9FCA-C15C69217183}">
  <a:tblStyle styleId="{A0C32CBD-89C9-4C4C-9FCA-C15C6921718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2794" autoAdjust="0"/>
  </p:normalViewPr>
  <p:slideViewPr>
    <p:cSldViewPr snapToGrid="0">
      <p:cViewPr varScale="1">
        <p:scale>
          <a:sx n="105" d="100"/>
          <a:sy n="105" d="100"/>
        </p:scale>
        <p:origin x="826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dirty="0">
                <a:latin typeface="Raleway" pitchFamily="2" charset="-52"/>
              </a:rPr>
              <a:t>Проект "Очистка воды озоном" имеет несколько основных конкурентных преимуществ: 1. Эффективность очистки: очистка воды озоном обладает высокой эффективностью (на 15 % лучше аналогов) в удалении различных загрязнителей, включая бактерии, вирусы, грибки и другие микроорганизмы. 2. Безопасность использования: озон является естественным газом, который быстро разлагается в окружающей среде без оставления остатков или негативного влияния на здоровье людей. 3. Экономическая эффективность: очистка воды озоном имеет низкие эксплуатационные затраты и требует минимального обслуживания и регулярного обновления расходных материалов. Озонаторы для воды стартап-проекта на 10% дешевле аналогов (компания </a:t>
            </a:r>
            <a:r>
              <a:rPr lang="ru-RU" sz="1100" dirty="0" err="1">
                <a:latin typeface="Raleway" pitchFamily="2" charset="-52"/>
              </a:rPr>
              <a:t>Ecozon</a:t>
            </a:r>
            <a:r>
              <a:rPr lang="ru-RU" sz="1100" dirty="0">
                <a:latin typeface="Raleway" pitchFamily="2" charset="-52"/>
              </a:rPr>
              <a:t>) при почти одинаковых технических показателях. 4. Удобство использования: системы очистки воды озоном могут быть легко интегрированы в существующие системы водоснабжения или установлены как отдельные модульные устройства. 5. Экологическая устойчивость: очистка воды озоном является экологически устойчивым методом, поскольку озон является безопасной альтернативой химическим веществам для очистки воды.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medungina18@gmail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  <a:latin typeface="Oswald" panose="00000500000000000000" pitchFamily="2" charset="-52"/>
              </a:rPr>
              <a:t>Очистка воды озоном</a:t>
            </a:r>
            <a:endParaRPr sz="3100" dirty="0">
              <a:latin typeface="Oswald" panose="00000500000000000000" pitchFamily="2" charset="-52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DF89F7-37E7-FF72-8751-3B70F8244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760" y="-56"/>
            <a:ext cx="3429312" cy="5143500"/>
          </a:xfrm>
          <a:prstGeom prst="rect">
            <a:avLst/>
          </a:prstGeom>
        </p:spPr>
      </p:pic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02635" y="1534075"/>
            <a:ext cx="3387785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l"/>
            <a:r>
              <a:rPr lang="ru-RU" sz="1600" b="0" i="0" dirty="0">
                <a:solidFill>
                  <a:srgbClr val="1A1A1A"/>
                </a:solidFill>
                <a:effectLst/>
                <a:latin typeface="Oswald Light" panose="00000400000000000000" pitchFamily="2" charset="-52"/>
              </a:rPr>
              <a:t>По расчетам </a:t>
            </a:r>
            <a:r>
              <a:rPr lang="ru-RU" sz="1600" b="0" i="0" dirty="0" err="1">
                <a:solidFill>
                  <a:srgbClr val="1A1A1A"/>
                </a:solidFill>
                <a:effectLst/>
                <a:latin typeface="Oswald Light" panose="00000400000000000000" pitchFamily="2" charset="-52"/>
              </a:rPr>
              <a:t>BusinesStat</a:t>
            </a:r>
            <a:r>
              <a:rPr lang="ru-RU" sz="1600" b="0" i="0" dirty="0">
                <a:solidFill>
                  <a:srgbClr val="1A1A1A"/>
                </a:solidFill>
                <a:effectLst/>
                <a:latin typeface="Oswald Light" panose="00000400000000000000" pitchFamily="2" charset="-52"/>
              </a:rPr>
              <a:t>, за 2017-2021 </a:t>
            </a:r>
            <a:r>
              <a:rPr lang="ru-RU" sz="1600" b="0" i="0" dirty="0" err="1">
                <a:solidFill>
                  <a:srgbClr val="1A1A1A"/>
                </a:solidFill>
                <a:effectLst/>
                <a:latin typeface="Oswald Light" panose="00000400000000000000" pitchFamily="2" charset="-52"/>
              </a:rPr>
              <a:t>гг</a:t>
            </a:r>
            <a:r>
              <a:rPr lang="ru-RU" sz="1600" b="0" i="0" dirty="0">
                <a:solidFill>
                  <a:srgbClr val="1A1A1A"/>
                </a:solidFill>
                <a:effectLst/>
                <a:latin typeface="Oswald Light" panose="00000400000000000000" pitchFamily="2" charset="-52"/>
              </a:rPr>
              <a:t> продажи бытовых фильтров для питьевой воды в России выросли на 22,1%: с 76,7 до 93,7 млн шт.</a:t>
            </a:r>
          </a:p>
          <a:p>
            <a:pPr algn="l"/>
            <a:endParaRPr lang="ru-RU" sz="1200" b="0" i="0" dirty="0">
              <a:solidFill>
                <a:srgbClr val="1A1A1A"/>
              </a:solidFill>
              <a:effectLst/>
              <a:latin typeface="Raleway" pitchFamily="2" charset="-52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148322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Oswald" panose="00000500000000000000" pitchFamily="2" charset="-52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Oswald" panose="000005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176215" cy="97200"/>
            <a:chOff x="0" y="692501"/>
            <a:chExt cx="2318445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988005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8" y="131555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Oswald" panose="00000500000000000000" pitchFamily="2" charset="-52"/>
              </a:rPr>
              <a:t>ЦЕЛЕВАЯ АУДИТОРИЯ</a:t>
            </a:r>
            <a:endParaRPr sz="3000" dirty="0">
              <a:solidFill>
                <a:schemeClr val="dk1"/>
              </a:solidFill>
              <a:latin typeface="Oswald" panose="00000500000000000000" pitchFamily="2" charset="-52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2798" y="2061387"/>
            <a:ext cx="1200500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4458" y="1997000"/>
            <a:ext cx="120049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5626" y="2119503"/>
            <a:ext cx="1146700" cy="1159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 txBox="1"/>
          <p:nvPr/>
        </p:nvSpPr>
        <p:spPr>
          <a:xfrm>
            <a:off x="763650" y="3186954"/>
            <a:ext cx="23118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Oswald Light" panose="00000400000000000000" pitchFamily="2" charset="-52"/>
                <a:ea typeface="Raleway"/>
                <a:cs typeface="Raleway"/>
                <a:sym typeface="Raleway"/>
              </a:rPr>
              <a:t>Медицинские учреждения</a:t>
            </a:r>
            <a:endParaRPr sz="1600" dirty="0">
              <a:solidFill>
                <a:schemeClr val="dk2"/>
              </a:solidFill>
              <a:latin typeface="Oswald Light" panose="00000400000000000000" pitchFamily="2" charset="-52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Oswald Light" panose="00000400000000000000" pitchFamily="2" charset="-52"/>
                <a:ea typeface="Raleway"/>
                <a:cs typeface="Raleway"/>
                <a:sym typeface="Raleway"/>
              </a:rPr>
              <a:t>Санатории</a:t>
            </a:r>
            <a:endParaRPr sz="1600" dirty="0">
              <a:solidFill>
                <a:schemeClr val="dk2"/>
              </a:solidFill>
              <a:latin typeface="Oswald Light" panose="00000400000000000000" pitchFamily="2" charset="-52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27"/>
          <p:cNvSpPr txBox="1"/>
          <p:nvPr/>
        </p:nvSpPr>
        <p:spPr>
          <a:xfrm>
            <a:off x="4032352" y="3089675"/>
            <a:ext cx="1325700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Oswald Light" panose="00000400000000000000" pitchFamily="2" charset="-52"/>
                <a:ea typeface="Raleway"/>
                <a:cs typeface="Raleway"/>
                <a:sym typeface="Raleway"/>
              </a:rPr>
              <a:t>Жители частных домов и квартир</a:t>
            </a:r>
            <a:endParaRPr sz="1600" dirty="0">
              <a:solidFill>
                <a:schemeClr val="dk2"/>
              </a:solidFill>
              <a:latin typeface="Oswald Light" panose="00000400000000000000" pitchFamily="2" charset="-52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6852157" y="3089675"/>
            <a:ext cx="152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Oswald Light" panose="00000400000000000000" pitchFamily="2" charset="-52"/>
                <a:ea typeface="Raleway"/>
                <a:cs typeface="Raleway"/>
                <a:sym typeface="Raleway"/>
              </a:rPr>
              <a:t>Бюджетные организации</a:t>
            </a:r>
            <a:endParaRPr sz="1600" dirty="0">
              <a:solidFill>
                <a:schemeClr val="dk2"/>
              </a:solidFill>
              <a:latin typeface="Oswald Light" panose="00000400000000000000" pitchFamily="2" charset="-52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Oswald Light" panose="00000400000000000000" pitchFamily="2" charset="-52"/>
                <a:ea typeface="Raleway"/>
                <a:cs typeface="Raleway"/>
                <a:sym typeface="Raleway"/>
              </a:rPr>
              <a:t>Садики, школы</a:t>
            </a:r>
            <a:endParaRPr sz="1600" dirty="0">
              <a:solidFill>
                <a:schemeClr val="dk2"/>
              </a:solidFill>
              <a:latin typeface="Oswald Light" panose="00000400000000000000" pitchFamily="2" charset="-52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Oswald" panose="00000500000000000000" pitchFamily="2" charset="-52"/>
              </a:rPr>
              <a:t>ПРОБЛЕМА</a:t>
            </a:r>
            <a:endParaRPr sz="3000" dirty="0">
              <a:solidFill>
                <a:schemeClr val="dk1"/>
              </a:solidFill>
              <a:latin typeface="Oswald" panose="00000500000000000000" pitchFamily="2" charset="-52"/>
            </a:endParaRPr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1"/>
          </p:nvPr>
        </p:nvSpPr>
        <p:spPr>
          <a:xfrm>
            <a:off x="530725" y="2152089"/>
            <a:ext cx="7779657" cy="195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Потребность людей в чистой и безопасной воде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Загрязнение окружающей среды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Очистка виды химическими веществами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Не тратя много денег пить очищенную питьевую воду, из которой люди не смогут получить никаких заболеваний</a:t>
            </a:r>
            <a:endParaRPr sz="1800" dirty="0">
              <a:solidFill>
                <a:srgbClr val="132C40"/>
              </a:solidFill>
              <a:latin typeface="Oswald Light" panose="00000400000000000000" pitchFamily="2" charset="-52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Oswald" panose="00000500000000000000" pitchFamily="2" charset="-52"/>
              </a:rPr>
              <a:t>РЕШЕНИЕ</a:t>
            </a:r>
            <a:endParaRPr sz="3000" dirty="0">
              <a:solidFill>
                <a:schemeClr val="dk1"/>
              </a:solidFill>
              <a:latin typeface="Oswald" panose="00000500000000000000" pitchFamily="2" charset="-52"/>
            </a:endParaRPr>
          </a:p>
        </p:txBody>
      </p:sp>
      <p:sp>
        <p:nvSpPr>
          <p:cNvPr id="176" name="Google Shape;176;p29"/>
          <p:cNvSpPr txBox="1">
            <a:spLocks noGrp="1"/>
          </p:cNvSpPr>
          <p:nvPr>
            <p:ph type="body" idx="1"/>
          </p:nvPr>
        </p:nvSpPr>
        <p:spPr>
          <a:xfrm>
            <a:off x="318933" y="2123231"/>
            <a:ext cx="5523067" cy="171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indent="0">
              <a:buClr>
                <a:schemeClr val="dk1"/>
              </a:buClr>
              <a:buNone/>
            </a:pPr>
            <a:r>
              <a:rPr lang="ru-RU" sz="1800" dirty="0">
                <a:solidFill>
                  <a:schemeClr val="tx2"/>
                </a:solidFill>
                <a:latin typeface="Oswald Light" panose="00000400000000000000" pitchFamily="2" charset="-52"/>
              </a:rPr>
              <a:t>Система очистки воды, разработанное на основе </a:t>
            </a:r>
            <a:r>
              <a:rPr lang="ru-RU" sz="1800" dirty="0">
                <a:solidFill>
                  <a:schemeClr val="tx1"/>
                </a:solidFill>
                <a:latin typeface="Oswald Light" panose="00000400000000000000" pitchFamily="2" charset="-52"/>
              </a:rPr>
              <a:t>эффективной технологии</a:t>
            </a:r>
            <a:r>
              <a:rPr lang="ru-RU" sz="1800" dirty="0">
                <a:solidFill>
                  <a:schemeClr val="tx2"/>
                </a:solidFill>
                <a:latin typeface="Oswald Light" panose="00000400000000000000" pitchFamily="2" charset="-52"/>
              </a:rPr>
              <a:t> очистки воды с использованием </a:t>
            </a:r>
            <a:r>
              <a:rPr lang="ru-RU" sz="1800" dirty="0">
                <a:solidFill>
                  <a:schemeClr val="tx1"/>
                </a:solidFill>
                <a:latin typeface="Oswald Light" panose="00000400000000000000" pitchFamily="2" charset="-52"/>
              </a:rPr>
              <a:t>озона</a:t>
            </a:r>
            <a:r>
              <a:rPr lang="ru-RU" sz="1800" dirty="0">
                <a:solidFill>
                  <a:schemeClr val="tx2"/>
                </a:solidFill>
                <a:latin typeface="Oswald Light" panose="00000400000000000000" pitchFamily="2" charset="-52"/>
              </a:rPr>
              <a:t>, которое поможет </a:t>
            </a:r>
            <a:r>
              <a:rPr lang="ru-RU" sz="1800" dirty="0">
                <a:solidFill>
                  <a:schemeClr val="tx1"/>
                </a:solidFill>
                <a:latin typeface="Oswald Light" panose="00000400000000000000" pitchFamily="2" charset="-52"/>
              </a:rPr>
              <a:t>повысить качество питьевой воды,</a:t>
            </a:r>
            <a:r>
              <a:rPr lang="ru-RU" sz="1800" dirty="0">
                <a:solidFill>
                  <a:schemeClr val="tx2"/>
                </a:solidFill>
                <a:latin typeface="Oswald Light" panose="00000400000000000000" pitchFamily="2" charset="-52"/>
              </a:rPr>
              <a:t> снизить вредное влияния на окружающую среду и уменьшить выбросы вредных веществ</a:t>
            </a:r>
            <a:endParaRPr sz="1800" dirty="0">
              <a:solidFill>
                <a:srgbClr val="132C40"/>
              </a:solidFill>
              <a:latin typeface="Oswald Light" panose="00000400000000000000" pitchFamily="2" charset="-52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4B65C8-47DE-2CA7-0D36-AF299088B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041" y="1849791"/>
            <a:ext cx="2645229" cy="198392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8000"/>
              </a:srgbClr>
            </a:outerShdw>
            <a:reflection endPos="2000" dist="50800" dir="5400000" sy="-100000" algn="bl" rotWithShape="0"/>
            <a:softEdge rad="254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Oswald" panose="00000500000000000000" pitchFamily="2" charset="-52"/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  <a:latin typeface="Oswald" panose="00000500000000000000" pitchFamily="2" charset="-52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786285" y="1718094"/>
            <a:ext cx="5118900" cy="2085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i="0" u="none" strike="noStrike" cap="none" dirty="0">
                <a:solidFill>
                  <a:srgbClr val="FF0000"/>
                </a:solidFill>
                <a:latin typeface="Oswald Light" panose="00000400000000000000" pitchFamily="2" charset="-52"/>
              </a:rPr>
              <a:t>Мы, компания </a:t>
            </a:r>
            <a:r>
              <a:rPr lang="ru-RU" sz="1800" i="0" u="none" strike="noStrike" cap="none" dirty="0">
                <a:solidFill>
                  <a:schemeClr val="dk2"/>
                </a:solidFill>
                <a:latin typeface="Oswald Light" panose="00000400000000000000" pitchFamily="2" charset="-52"/>
              </a:rPr>
              <a:t>ООО «Озон </a:t>
            </a:r>
            <a:r>
              <a:rPr lang="ru-RU" sz="1800" i="0" u="none" strike="noStrike" cap="none" dirty="0" err="1">
                <a:solidFill>
                  <a:schemeClr val="dk2"/>
                </a:solidFill>
                <a:latin typeface="Oswald Light" panose="00000400000000000000" pitchFamily="2" charset="-52"/>
              </a:rPr>
              <a:t>шыв</a:t>
            </a:r>
            <a:r>
              <a:rPr lang="ru-RU" sz="1800" i="0" u="none" strike="noStrike" cap="none" dirty="0">
                <a:solidFill>
                  <a:schemeClr val="dk2"/>
                </a:solidFill>
                <a:latin typeface="Oswald Light" panose="00000400000000000000" pitchFamily="2" charset="-52"/>
              </a:rPr>
              <a:t>» </a:t>
            </a:r>
            <a:r>
              <a:rPr lang="ru-RU" sz="1800" i="0" u="none" strike="noStrike" cap="none" dirty="0">
                <a:solidFill>
                  <a:srgbClr val="FF0000"/>
                </a:solidFill>
                <a:latin typeface="Oswald Light" panose="00000400000000000000" pitchFamily="2" charset="-52"/>
              </a:rPr>
              <a:t>помогаем</a:t>
            </a:r>
            <a:r>
              <a:rPr lang="ru-RU" sz="1800" i="0" u="none" strike="noStrike" cap="none" dirty="0">
                <a:solidFill>
                  <a:schemeClr val="dk2"/>
                </a:solidFill>
                <a:latin typeface="Oswald Light" panose="00000400000000000000" pitchFamily="2" charset="-52"/>
              </a:rPr>
              <a:t> жителям квартир и частных домов получать чистую воду для питья и приготовления пищи  </a:t>
            </a:r>
            <a:r>
              <a:rPr lang="ru-RU" sz="1800" i="0" u="none" strike="noStrike" cap="none" dirty="0">
                <a:solidFill>
                  <a:srgbClr val="FF0000"/>
                </a:solidFill>
                <a:latin typeface="Oswald Light" panose="00000400000000000000" pitchFamily="2" charset="-52"/>
              </a:rPr>
              <a:t>с помощью </a:t>
            </a:r>
            <a:r>
              <a:rPr lang="ru-RU" sz="1800" i="0" u="none" strike="noStrike" cap="none" dirty="0">
                <a:solidFill>
                  <a:schemeClr val="dk2"/>
                </a:solidFill>
                <a:latin typeface="Oswald Light" panose="00000400000000000000" pitchFamily="2" charset="-52"/>
              </a:rPr>
              <a:t>установки озонаторов, который устанавливаются на кран или отдельным устройством и очищают водопроводную воду </a:t>
            </a:r>
            <a:endParaRPr sz="1800" i="0" u="none" strike="noStrike" cap="none" dirty="0">
              <a:solidFill>
                <a:schemeClr val="dk2"/>
              </a:solidFill>
              <a:latin typeface="Oswald Light" panose="00000400000000000000" pitchFamily="2" charset="-52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456818" y="201930"/>
            <a:ext cx="1306668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456818" y="1861317"/>
            <a:ext cx="69366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dk1"/>
                </a:solidFill>
                <a:latin typeface="Oswald Light" panose="00000400000000000000" pitchFamily="2" charset="-52"/>
                <a:ea typeface="Raleway SemiBold"/>
                <a:cs typeface="Raleway SemiBold"/>
                <a:sym typeface="Raleway SemiBold"/>
              </a:rPr>
              <a:t>РЫНОК</a:t>
            </a:r>
            <a:r>
              <a:rPr lang="ru" sz="1800" dirty="0">
                <a:solidFill>
                  <a:schemeClr val="dk1"/>
                </a:solidFill>
                <a:latin typeface="Oswald Light" panose="00000400000000000000" pitchFamily="2" charset="-52"/>
                <a:ea typeface="Raleway SemiBold"/>
                <a:cs typeface="Raleway SemiBold"/>
                <a:sym typeface="Raleway SemiBold"/>
              </a:rPr>
              <a:t> товаров для дома, а именно бытовой техники</a:t>
            </a:r>
            <a:endParaRPr sz="1800" dirty="0">
              <a:solidFill>
                <a:schemeClr val="dk1"/>
              </a:solidFill>
              <a:latin typeface="Oswald Light" panose="00000400000000000000" pitchFamily="2" charset="-52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dirty="0">
                <a:solidFill>
                  <a:schemeClr val="dk2"/>
                </a:solidFill>
                <a:highlight>
                  <a:srgbClr val="F8F8F8"/>
                </a:highlight>
                <a:latin typeface="Oswald Light" panose="00000400000000000000" pitchFamily="2" charset="-52"/>
              </a:rPr>
              <a:t>Бизнес продажи и производства озонаторов в России имеет хороший потенциал для развития, учитывая растущий интерес к экологически чистым технологиям. </a:t>
            </a:r>
            <a:endParaRPr sz="1800" dirty="0">
              <a:solidFill>
                <a:schemeClr val="dk1"/>
              </a:solidFill>
              <a:latin typeface="Oswald Light" panose="000004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1" name="Google Shape;201;p31"/>
          <p:cNvSpPr txBox="1">
            <a:spLocks noGrp="1"/>
          </p:cNvSpPr>
          <p:nvPr>
            <p:ph type="title"/>
          </p:nvPr>
        </p:nvSpPr>
        <p:spPr>
          <a:xfrm>
            <a:off x="456818" y="16743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Oswald" panose="00000500000000000000" pitchFamily="2" charset="-52"/>
              </a:rPr>
              <a:t>РЫНОК</a:t>
            </a:r>
            <a:endParaRPr sz="3000" dirty="0">
              <a:solidFill>
                <a:schemeClr val="lt1"/>
              </a:solidFill>
              <a:latin typeface="Oswald" panose="00000500000000000000" pitchFamily="2" charset="-52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401717" y="275922"/>
            <a:ext cx="2392283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429440" y="27120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Oswald" panose="00000500000000000000" pitchFamily="2" charset="-52"/>
              </a:rPr>
              <a:t>КОНКУРЕНТЫ</a:t>
            </a:r>
            <a:endParaRPr sz="3000" dirty="0">
              <a:solidFill>
                <a:schemeClr val="lt1"/>
              </a:solidFill>
              <a:latin typeface="Oswald" panose="00000500000000000000" pitchFamily="2" charset="-52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F8A175-2380-112A-09C5-709BB507F737}"/>
              </a:ext>
            </a:extLst>
          </p:cNvPr>
          <p:cNvSpPr txBox="1">
            <a:spLocks/>
          </p:cNvSpPr>
          <p:nvPr/>
        </p:nvSpPr>
        <p:spPr>
          <a:xfrm>
            <a:off x="5116670" y="1800578"/>
            <a:ext cx="124258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1800" dirty="0" err="1">
                <a:solidFill>
                  <a:schemeClr val="bg2"/>
                </a:solidFill>
                <a:latin typeface="Oswald Light" panose="00000400000000000000" pitchFamily="2" charset="-52"/>
                <a:ea typeface="VTB Group Cond Book" panose="020B0506050504020204" pitchFamily="34" charset="77"/>
              </a:rPr>
              <a:t>Эконау</a:t>
            </a:r>
            <a:r>
              <a:rPr lang="ru-RU" sz="2000" dirty="0">
                <a:solidFill>
                  <a:srgbClr val="FFFFFF"/>
                </a:solidFill>
                <a:latin typeface="+mn-lt"/>
                <a:ea typeface="VTB Group Cond Book" panose="020B0506050504020204" pitchFamily="34" charset="77"/>
              </a:rPr>
              <a:t>»</a:t>
            </a:r>
          </a:p>
        </p:txBody>
      </p:sp>
      <p:sp>
        <p:nvSpPr>
          <p:cNvPr id="4" name="Oval 49">
            <a:extLst>
              <a:ext uri="{FF2B5EF4-FFF2-40B4-BE49-F238E27FC236}">
                <a16:creationId xmlns:a16="http://schemas.microsoft.com/office/drawing/2014/main" id="{75A32F58-99B1-12C6-2A13-697760DABF8C}"/>
              </a:ext>
            </a:extLst>
          </p:cNvPr>
          <p:cNvSpPr/>
          <p:nvPr/>
        </p:nvSpPr>
        <p:spPr>
          <a:xfrm>
            <a:off x="584008" y="872221"/>
            <a:ext cx="861247" cy="78813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sp>
        <p:nvSpPr>
          <p:cNvPr id="5" name="Oval 50">
            <a:extLst>
              <a:ext uri="{FF2B5EF4-FFF2-40B4-BE49-F238E27FC236}">
                <a16:creationId xmlns:a16="http://schemas.microsoft.com/office/drawing/2014/main" id="{E0CA1764-7097-4055-EB07-62A7ACCF615F}"/>
              </a:ext>
            </a:extLst>
          </p:cNvPr>
          <p:cNvSpPr/>
          <p:nvPr/>
        </p:nvSpPr>
        <p:spPr>
          <a:xfrm>
            <a:off x="5252576" y="954582"/>
            <a:ext cx="861247" cy="827005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sp>
        <p:nvSpPr>
          <p:cNvPr id="6" name="Oval 51">
            <a:extLst>
              <a:ext uri="{FF2B5EF4-FFF2-40B4-BE49-F238E27FC236}">
                <a16:creationId xmlns:a16="http://schemas.microsoft.com/office/drawing/2014/main" id="{20311DA4-BE59-A9D1-478F-85166C81B7A5}"/>
              </a:ext>
            </a:extLst>
          </p:cNvPr>
          <p:cNvSpPr/>
          <p:nvPr/>
        </p:nvSpPr>
        <p:spPr>
          <a:xfrm>
            <a:off x="2987531" y="926611"/>
            <a:ext cx="861247" cy="79837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grpSp>
        <p:nvGrpSpPr>
          <p:cNvPr id="8" name="Рисунок 30">
            <a:extLst>
              <a:ext uri="{FF2B5EF4-FFF2-40B4-BE49-F238E27FC236}">
                <a16:creationId xmlns:a16="http://schemas.microsoft.com/office/drawing/2014/main" id="{34FCBF05-F57D-4929-5FA5-E29293B46591}"/>
              </a:ext>
            </a:extLst>
          </p:cNvPr>
          <p:cNvGrpSpPr/>
          <p:nvPr/>
        </p:nvGrpSpPr>
        <p:grpSpPr>
          <a:xfrm>
            <a:off x="770284" y="1016120"/>
            <a:ext cx="488693" cy="488694"/>
            <a:chOff x="1634038" y="1774298"/>
            <a:chExt cx="488693" cy="488694"/>
          </a:xfrm>
          <a:solidFill>
            <a:schemeClr val="bg1"/>
          </a:solidFill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C29F33B2-554C-58C5-06EA-E90B37B6036B}"/>
                </a:ext>
              </a:extLst>
            </p:cNvPr>
            <p:cNvSpPr/>
            <p:nvPr/>
          </p:nvSpPr>
          <p:spPr>
            <a:xfrm>
              <a:off x="1634038" y="1774298"/>
              <a:ext cx="488693" cy="488694"/>
            </a:xfrm>
            <a:custGeom>
              <a:avLst/>
              <a:gdLst>
                <a:gd name="connsiteX0" fmla="*/ 432892 w 488693"/>
                <a:gd name="connsiteY0" fmla="*/ 55881 h 488694"/>
                <a:gd name="connsiteX1" fmla="*/ 297960 w 488693"/>
                <a:gd name="connsiteY1" fmla="*/ 0 h 488694"/>
                <a:gd name="connsiteX2" fmla="*/ 163028 w 488693"/>
                <a:gd name="connsiteY2" fmla="*/ 55881 h 488694"/>
                <a:gd name="connsiteX3" fmla="*/ 136201 w 488693"/>
                <a:gd name="connsiteY3" fmla="*/ 292033 h 488694"/>
                <a:gd name="connsiteX4" fmla="*/ 12510 w 488693"/>
                <a:gd name="connsiteY4" fmla="*/ 415702 h 488694"/>
                <a:gd name="connsiteX5" fmla="*/ 12510 w 488693"/>
                <a:gd name="connsiteY5" fmla="*/ 476187 h 488694"/>
                <a:gd name="connsiteX6" fmla="*/ 42757 w 488693"/>
                <a:gd name="connsiteY6" fmla="*/ 488694 h 488694"/>
                <a:gd name="connsiteX7" fmla="*/ 73005 w 488693"/>
                <a:gd name="connsiteY7" fmla="*/ 476187 h 488694"/>
                <a:gd name="connsiteX8" fmla="*/ 196698 w 488693"/>
                <a:gd name="connsiteY8" fmla="*/ 352517 h 488694"/>
                <a:gd name="connsiteX9" fmla="*/ 297961 w 488693"/>
                <a:gd name="connsiteY9" fmla="*/ 381486 h 488694"/>
                <a:gd name="connsiteX10" fmla="*/ 432893 w 488693"/>
                <a:gd name="connsiteY10" fmla="*/ 325695 h 488694"/>
                <a:gd name="connsiteX11" fmla="*/ 432892 w 488693"/>
                <a:gd name="connsiteY11" fmla="*/ 55881 h 488694"/>
                <a:gd name="connsiteX12" fmla="*/ 52753 w 488693"/>
                <a:gd name="connsiteY12" fmla="*/ 455939 h 488694"/>
                <a:gd name="connsiteX13" fmla="*/ 32762 w 488693"/>
                <a:gd name="connsiteY13" fmla="*/ 455939 h 488694"/>
                <a:gd name="connsiteX14" fmla="*/ 32762 w 488693"/>
                <a:gd name="connsiteY14" fmla="*/ 435950 h 488694"/>
                <a:gd name="connsiteX15" fmla="*/ 153404 w 488693"/>
                <a:gd name="connsiteY15" fmla="*/ 315331 h 488694"/>
                <a:gd name="connsiteX16" fmla="*/ 163029 w 488693"/>
                <a:gd name="connsiteY16" fmla="*/ 325695 h 488694"/>
                <a:gd name="connsiteX17" fmla="*/ 173396 w 488693"/>
                <a:gd name="connsiteY17" fmla="*/ 335320 h 488694"/>
                <a:gd name="connsiteX18" fmla="*/ 52753 w 488693"/>
                <a:gd name="connsiteY18" fmla="*/ 455939 h 488694"/>
                <a:gd name="connsiteX19" fmla="*/ 412641 w 488693"/>
                <a:gd name="connsiteY19" fmla="*/ 305447 h 488694"/>
                <a:gd name="connsiteX20" fmla="*/ 183281 w 488693"/>
                <a:gd name="connsiteY20" fmla="*/ 305447 h 488694"/>
                <a:gd name="connsiteX21" fmla="*/ 183281 w 488693"/>
                <a:gd name="connsiteY21" fmla="*/ 76129 h 488694"/>
                <a:gd name="connsiteX22" fmla="*/ 297961 w 488693"/>
                <a:gd name="connsiteY22" fmla="*/ 28635 h 488694"/>
                <a:gd name="connsiteX23" fmla="*/ 412641 w 488693"/>
                <a:gd name="connsiteY23" fmla="*/ 76129 h 488694"/>
                <a:gd name="connsiteX24" fmla="*/ 412641 w 488693"/>
                <a:gd name="connsiteY24" fmla="*/ 305447 h 48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8693" h="488694">
                  <a:moveTo>
                    <a:pt x="432892" y="55881"/>
                  </a:moveTo>
                  <a:cubicBezTo>
                    <a:pt x="396851" y="19846"/>
                    <a:pt x="348932" y="0"/>
                    <a:pt x="297960" y="0"/>
                  </a:cubicBezTo>
                  <a:cubicBezTo>
                    <a:pt x="246990" y="0"/>
                    <a:pt x="199071" y="19846"/>
                    <a:pt x="163028" y="55881"/>
                  </a:cubicBezTo>
                  <a:cubicBezTo>
                    <a:pt x="99023" y="119875"/>
                    <a:pt x="90082" y="218391"/>
                    <a:pt x="136201" y="292033"/>
                  </a:cubicBezTo>
                  <a:lnTo>
                    <a:pt x="12510" y="415702"/>
                  </a:lnTo>
                  <a:cubicBezTo>
                    <a:pt x="-4170" y="432378"/>
                    <a:pt x="-4170" y="459511"/>
                    <a:pt x="12510" y="476187"/>
                  </a:cubicBezTo>
                  <a:cubicBezTo>
                    <a:pt x="20849" y="484526"/>
                    <a:pt x="31803" y="488694"/>
                    <a:pt x="42757" y="488694"/>
                  </a:cubicBezTo>
                  <a:cubicBezTo>
                    <a:pt x="53712" y="488694"/>
                    <a:pt x="64665" y="484526"/>
                    <a:pt x="73005" y="476187"/>
                  </a:cubicBezTo>
                  <a:lnTo>
                    <a:pt x="196698" y="352517"/>
                  </a:lnTo>
                  <a:cubicBezTo>
                    <a:pt x="227544" y="371827"/>
                    <a:pt x="262752" y="381486"/>
                    <a:pt x="297961" y="381486"/>
                  </a:cubicBezTo>
                  <a:cubicBezTo>
                    <a:pt x="346827" y="381486"/>
                    <a:pt x="395693" y="362889"/>
                    <a:pt x="432893" y="325695"/>
                  </a:cubicBezTo>
                  <a:cubicBezTo>
                    <a:pt x="507294" y="251307"/>
                    <a:pt x="507294" y="130269"/>
                    <a:pt x="432892" y="55881"/>
                  </a:cubicBezTo>
                  <a:close/>
                  <a:moveTo>
                    <a:pt x="52753" y="455939"/>
                  </a:moveTo>
                  <a:cubicBezTo>
                    <a:pt x="47242" y="461450"/>
                    <a:pt x="38274" y="461449"/>
                    <a:pt x="32762" y="455939"/>
                  </a:cubicBezTo>
                  <a:cubicBezTo>
                    <a:pt x="27250" y="450428"/>
                    <a:pt x="27250" y="441461"/>
                    <a:pt x="32762" y="435950"/>
                  </a:cubicBezTo>
                  <a:lnTo>
                    <a:pt x="153404" y="315331"/>
                  </a:lnTo>
                  <a:cubicBezTo>
                    <a:pt x="156462" y="318874"/>
                    <a:pt x="159668" y="322334"/>
                    <a:pt x="163029" y="325695"/>
                  </a:cubicBezTo>
                  <a:cubicBezTo>
                    <a:pt x="166392" y="329057"/>
                    <a:pt x="169852" y="332261"/>
                    <a:pt x="173396" y="335320"/>
                  </a:cubicBezTo>
                  <a:lnTo>
                    <a:pt x="52753" y="455939"/>
                  </a:lnTo>
                  <a:close/>
                  <a:moveTo>
                    <a:pt x="412641" y="305447"/>
                  </a:moveTo>
                  <a:cubicBezTo>
                    <a:pt x="349407" y="368668"/>
                    <a:pt x="246517" y="368670"/>
                    <a:pt x="183281" y="305447"/>
                  </a:cubicBezTo>
                  <a:cubicBezTo>
                    <a:pt x="120047" y="242224"/>
                    <a:pt x="120047" y="139352"/>
                    <a:pt x="183281" y="76129"/>
                  </a:cubicBezTo>
                  <a:cubicBezTo>
                    <a:pt x="213914" y="45503"/>
                    <a:pt x="254641" y="28635"/>
                    <a:pt x="297961" y="28635"/>
                  </a:cubicBezTo>
                  <a:cubicBezTo>
                    <a:pt x="341282" y="28635"/>
                    <a:pt x="382009" y="45503"/>
                    <a:pt x="412641" y="76129"/>
                  </a:cubicBezTo>
                  <a:cubicBezTo>
                    <a:pt x="475876" y="139352"/>
                    <a:pt x="475876" y="242224"/>
                    <a:pt x="412641" y="305447"/>
                  </a:cubicBezTo>
                  <a:close/>
                </a:path>
              </a:pathLst>
            </a:custGeom>
            <a:grpFill/>
            <a:ln w="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17B996DE-589F-DC51-5D71-6D5ED5EAEA7F}"/>
                </a:ext>
              </a:extLst>
            </p:cNvPr>
            <p:cNvSpPr/>
            <p:nvPr/>
          </p:nvSpPr>
          <p:spPr>
            <a:xfrm>
              <a:off x="1834315" y="1951722"/>
              <a:ext cx="191841" cy="28636"/>
            </a:xfrm>
            <a:custGeom>
              <a:avLst/>
              <a:gdLst>
                <a:gd name="connsiteX0" fmla="*/ 177521 w 191841"/>
                <a:gd name="connsiteY0" fmla="*/ 0 h 28636"/>
                <a:gd name="connsiteX1" fmla="*/ 14320 w 191841"/>
                <a:gd name="connsiteY1" fmla="*/ 0 h 28636"/>
                <a:gd name="connsiteX2" fmla="*/ 0 w 191841"/>
                <a:gd name="connsiteY2" fmla="*/ 14318 h 28636"/>
                <a:gd name="connsiteX3" fmla="*/ 14320 w 191841"/>
                <a:gd name="connsiteY3" fmla="*/ 28636 h 28636"/>
                <a:gd name="connsiteX4" fmla="*/ 177521 w 191841"/>
                <a:gd name="connsiteY4" fmla="*/ 28636 h 28636"/>
                <a:gd name="connsiteX5" fmla="*/ 191841 w 191841"/>
                <a:gd name="connsiteY5" fmla="*/ 14318 h 28636"/>
                <a:gd name="connsiteX6" fmla="*/ 177521 w 191841"/>
                <a:gd name="connsiteY6" fmla="*/ 0 h 2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841" h="28636">
                  <a:moveTo>
                    <a:pt x="177521" y="0"/>
                  </a:moveTo>
                  <a:lnTo>
                    <a:pt x="14320" y="0"/>
                  </a:lnTo>
                  <a:cubicBezTo>
                    <a:pt x="6411" y="0"/>
                    <a:pt x="0" y="6410"/>
                    <a:pt x="0" y="14318"/>
                  </a:cubicBezTo>
                  <a:cubicBezTo>
                    <a:pt x="0" y="22226"/>
                    <a:pt x="6411" y="28636"/>
                    <a:pt x="14320" y="28636"/>
                  </a:cubicBezTo>
                  <a:lnTo>
                    <a:pt x="177521" y="28636"/>
                  </a:lnTo>
                  <a:cubicBezTo>
                    <a:pt x="185430" y="28636"/>
                    <a:pt x="191841" y="22226"/>
                    <a:pt x="191841" y="14318"/>
                  </a:cubicBezTo>
                  <a:cubicBezTo>
                    <a:pt x="191841" y="6410"/>
                    <a:pt x="185430" y="0"/>
                    <a:pt x="177521" y="0"/>
                  </a:cubicBezTo>
                  <a:close/>
                </a:path>
              </a:pathLst>
            </a:custGeom>
            <a:grpFill/>
            <a:ln w="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CF675009-472D-BF65-FC37-8E8FB59FF6B9}"/>
                </a:ext>
              </a:extLst>
            </p:cNvPr>
            <p:cNvSpPr/>
            <p:nvPr/>
          </p:nvSpPr>
          <p:spPr>
            <a:xfrm>
              <a:off x="1834315" y="1900607"/>
              <a:ext cx="191841" cy="28636"/>
            </a:xfrm>
            <a:custGeom>
              <a:avLst/>
              <a:gdLst>
                <a:gd name="connsiteX0" fmla="*/ 177521 w 191841"/>
                <a:gd name="connsiteY0" fmla="*/ 0 h 28636"/>
                <a:gd name="connsiteX1" fmla="*/ 14320 w 191841"/>
                <a:gd name="connsiteY1" fmla="*/ 0 h 28636"/>
                <a:gd name="connsiteX2" fmla="*/ 0 w 191841"/>
                <a:gd name="connsiteY2" fmla="*/ 14318 h 28636"/>
                <a:gd name="connsiteX3" fmla="*/ 14320 w 191841"/>
                <a:gd name="connsiteY3" fmla="*/ 28636 h 28636"/>
                <a:gd name="connsiteX4" fmla="*/ 177521 w 191841"/>
                <a:gd name="connsiteY4" fmla="*/ 28636 h 28636"/>
                <a:gd name="connsiteX5" fmla="*/ 191841 w 191841"/>
                <a:gd name="connsiteY5" fmla="*/ 14318 h 28636"/>
                <a:gd name="connsiteX6" fmla="*/ 177521 w 191841"/>
                <a:gd name="connsiteY6" fmla="*/ 0 h 2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841" h="28636">
                  <a:moveTo>
                    <a:pt x="177521" y="0"/>
                  </a:moveTo>
                  <a:lnTo>
                    <a:pt x="14320" y="0"/>
                  </a:lnTo>
                  <a:cubicBezTo>
                    <a:pt x="6411" y="0"/>
                    <a:pt x="0" y="6410"/>
                    <a:pt x="0" y="14318"/>
                  </a:cubicBezTo>
                  <a:cubicBezTo>
                    <a:pt x="0" y="22226"/>
                    <a:pt x="6411" y="28636"/>
                    <a:pt x="14320" y="28636"/>
                  </a:cubicBezTo>
                  <a:lnTo>
                    <a:pt x="177521" y="28636"/>
                  </a:lnTo>
                  <a:cubicBezTo>
                    <a:pt x="185430" y="28636"/>
                    <a:pt x="191841" y="22226"/>
                    <a:pt x="191841" y="14318"/>
                  </a:cubicBezTo>
                  <a:cubicBezTo>
                    <a:pt x="191841" y="6411"/>
                    <a:pt x="185430" y="0"/>
                    <a:pt x="177521" y="0"/>
                  </a:cubicBezTo>
                  <a:close/>
                </a:path>
              </a:pathLst>
            </a:custGeom>
            <a:grpFill/>
            <a:ln w="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7FA8093D-9AF2-338E-30B9-4409688CC4B1}"/>
                </a:ext>
              </a:extLst>
            </p:cNvPr>
            <p:cNvSpPr/>
            <p:nvPr/>
          </p:nvSpPr>
          <p:spPr>
            <a:xfrm>
              <a:off x="1834315" y="2002837"/>
              <a:ext cx="128502" cy="28636"/>
            </a:xfrm>
            <a:custGeom>
              <a:avLst/>
              <a:gdLst>
                <a:gd name="connsiteX0" fmla="*/ 114183 w 128502"/>
                <a:gd name="connsiteY0" fmla="*/ 0 h 28636"/>
                <a:gd name="connsiteX1" fmla="*/ 14320 w 128502"/>
                <a:gd name="connsiteY1" fmla="*/ 0 h 28636"/>
                <a:gd name="connsiteX2" fmla="*/ 0 w 128502"/>
                <a:gd name="connsiteY2" fmla="*/ 14318 h 28636"/>
                <a:gd name="connsiteX3" fmla="*/ 14320 w 128502"/>
                <a:gd name="connsiteY3" fmla="*/ 28636 h 28636"/>
                <a:gd name="connsiteX4" fmla="*/ 114183 w 128502"/>
                <a:gd name="connsiteY4" fmla="*/ 28636 h 28636"/>
                <a:gd name="connsiteX5" fmla="*/ 128503 w 128502"/>
                <a:gd name="connsiteY5" fmla="*/ 14318 h 28636"/>
                <a:gd name="connsiteX6" fmla="*/ 114183 w 128502"/>
                <a:gd name="connsiteY6" fmla="*/ 0 h 2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502" h="28636">
                  <a:moveTo>
                    <a:pt x="114183" y="0"/>
                  </a:moveTo>
                  <a:lnTo>
                    <a:pt x="14320" y="0"/>
                  </a:lnTo>
                  <a:cubicBezTo>
                    <a:pt x="6411" y="0"/>
                    <a:pt x="0" y="6410"/>
                    <a:pt x="0" y="14318"/>
                  </a:cubicBezTo>
                  <a:cubicBezTo>
                    <a:pt x="0" y="22226"/>
                    <a:pt x="6411" y="28636"/>
                    <a:pt x="14320" y="28636"/>
                  </a:cubicBezTo>
                  <a:lnTo>
                    <a:pt x="114183" y="28636"/>
                  </a:lnTo>
                  <a:cubicBezTo>
                    <a:pt x="122091" y="28636"/>
                    <a:pt x="128503" y="22226"/>
                    <a:pt x="128503" y="14318"/>
                  </a:cubicBezTo>
                  <a:cubicBezTo>
                    <a:pt x="128503" y="6410"/>
                    <a:pt x="122091" y="0"/>
                    <a:pt x="114183" y="0"/>
                  </a:cubicBezTo>
                  <a:close/>
                </a:path>
              </a:pathLst>
            </a:custGeom>
            <a:grpFill/>
            <a:ln w="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FA07AF3A-A35F-73C9-3B35-9F1D815F18B1}"/>
                </a:ext>
              </a:extLst>
            </p:cNvPr>
            <p:cNvSpPr/>
            <p:nvPr/>
          </p:nvSpPr>
          <p:spPr>
            <a:xfrm>
              <a:off x="1984680" y="2002837"/>
              <a:ext cx="41475" cy="28636"/>
            </a:xfrm>
            <a:custGeom>
              <a:avLst/>
              <a:gdLst>
                <a:gd name="connsiteX0" fmla="*/ 27156 w 41475"/>
                <a:gd name="connsiteY0" fmla="*/ 0 h 28636"/>
                <a:gd name="connsiteX1" fmla="*/ 14320 w 41475"/>
                <a:gd name="connsiteY1" fmla="*/ 0 h 28636"/>
                <a:gd name="connsiteX2" fmla="*/ 0 w 41475"/>
                <a:gd name="connsiteY2" fmla="*/ 14318 h 28636"/>
                <a:gd name="connsiteX3" fmla="*/ 14320 w 41475"/>
                <a:gd name="connsiteY3" fmla="*/ 28636 h 28636"/>
                <a:gd name="connsiteX4" fmla="*/ 27156 w 41475"/>
                <a:gd name="connsiteY4" fmla="*/ 28636 h 28636"/>
                <a:gd name="connsiteX5" fmla="*/ 41476 w 41475"/>
                <a:gd name="connsiteY5" fmla="*/ 14318 h 28636"/>
                <a:gd name="connsiteX6" fmla="*/ 27156 w 41475"/>
                <a:gd name="connsiteY6" fmla="*/ 0 h 2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75" h="28636">
                  <a:moveTo>
                    <a:pt x="27156" y="0"/>
                  </a:moveTo>
                  <a:lnTo>
                    <a:pt x="14320" y="0"/>
                  </a:lnTo>
                  <a:cubicBezTo>
                    <a:pt x="6411" y="0"/>
                    <a:pt x="0" y="6410"/>
                    <a:pt x="0" y="14318"/>
                  </a:cubicBezTo>
                  <a:cubicBezTo>
                    <a:pt x="0" y="22226"/>
                    <a:pt x="6411" y="28636"/>
                    <a:pt x="14320" y="28636"/>
                  </a:cubicBezTo>
                  <a:lnTo>
                    <a:pt x="27156" y="28636"/>
                  </a:lnTo>
                  <a:cubicBezTo>
                    <a:pt x="35065" y="28636"/>
                    <a:pt x="41476" y="22226"/>
                    <a:pt x="41476" y="14318"/>
                  </a:cubicBezTo>
                  <a:cubicBezTo>
                    <a:pt x="41476" y="6410"/>
                    <a:pt x="35065" y="0"/>
                    <a:pt x="27156" y="0"/>
                  </a:cubicBezTo>
                  <a:close/>
                </a:path>
              </a:pathLst>
            </a:custGeom>
            <a:grpFill/>
            <a:ln w="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FE07665-8A7E-72DC-DE46-5D86488A6B49}"/>
              </a:ext>
            </a:extLst>
          </p:cNvPr>
          <p:cNvSpPr txBox="1"/>
          <p:nvPr/>
        </p:nvSpPr>
        <p:spPr>
          <a:xfrm>
            <a:off x="2526107" y="1726597"/>
            <a:ext cx="19735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>
                <a:solidFill>
                  <a:schemeClr val="bg2"/>
                </a:solidFill>
                <a:latin typeface="Oswald Light" panose="00000400000000000000" pitchFamily="2" charset="-52"/>
              </a:rPr>
              <a:t>Ecozon</a:t>
            </a:r>
            <a:r>
              <a:rPr lang="ru-RU" sz="1800" dirty="0">
                <a:solidFill>
                  <a:schemeClr val="bg1"/>
                </a:solidFill>
                <a:latin typeface="Oswald Light" panose="00000400000000000000" pitchFamily="2" charset="-52"/>
              </a:rPr>
              <a:t>«</a:t>
            </a:r>
          </a:p>
        </p:txBody>
      </p:sp>
      <p:grpSp>
        <p:nvGrpSpPr>
          <p:cNvPr id="15" name="Рисунок 34">
            <a:extLst>
              <a:ext uri="{FF2B5EF4-FFF2-40B4-BE49-F238E27FC236}">
                <a16:creationId xmlns:a16="http://schemas.microsoft.com/office/drawing/2014/main" id="{067075BB-86E7-808F-B8CE-371D30D07922}"/>
              </a:ext>
            </a:extLst>
          </p:cNvPr>
          <p:cNvGrpSpPr/>
          <p:nvPr/>
        </p:nvGrpSpPr>
        <p:grpSpPr>
          <a:xfrm>
            <a:off x="3199850" y="1142429"/>
            <a:ext cx="488694" cy="488694"/>
            <a:chOff x="7467768" y="1774298"/>
            <a:chExt cx="488694" cy="488694"/>
          </a:xfrm>
          <a:solidFill>
            <a:schemeClr val="bg1"/>
          </a:solidFill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C45373FD-B55A-2BDB-5D99-2444A3A16147}"/>
                </a:ext>
              </a:extLst>
            </p:cNvPr>
            <p:cNvSpPr/>
            <p:nvPr/>
          </p:nvSpPr>
          <p:spPr>
            <a:xfrm>
              <a:off x="7467768" y="1774298"/>
              <a:ext cx="488694" cy="488694"/>
            </a:xfrm>
            <a:custGeom>
              <a:avLst/>
              <a:gdLst>
                <a:gd name="connsiteX0" fmla="*/ 439500 w 488694"/>
                <a:gd name="connsiteY0" fmla="*/ 0 h 488694"/>
                <a:gd name="connsiteX1" fmla="*/ 49194 w 488694"/>
                <a:gd name="connsiteY1" fmla="*/ 0 h 488694"/>
                <a:gd name="connsiteX2" fmla="*/ 0 w 488694"/>
                <a:gd name="connsiteY2" fmla="*/ 49194 h 488694"/>
                <a:gd name="connsiteX3" fmla="*/ 0 w 488694"/>
                <a:gd name="connsiteY3" fmla="*/ 325712 h 488694"/>
                <a:gd name="connsiteX4" fmla="*/ 49194 w 488694"/>
                <a:gd name="connsiteY4" fmla="*/ 374906 h 488694"/>
                <a:gd name="connsiteX5" fmla="*/ 230030 w 488694"/>
                <a:gd name="connsiteY5" fmla="*/ 374906 h 488694"/>
                <a:gd name="connsiteX6" fmla="*/ 230030 w 488694"/>
                <a:gd name="connsiteY6" fmla="*/ 399918 h 488694"/>
                <a:gd name="connsiteX7" fmla="*/ 192806 w 488694"/>
                <a:gd name="connsiteY7" fmla="*/ 418777 h 488694"/>
                <a:gd name="connsiteX8" fmla="*/ 168778 w 488694"/>
                <a:gd name="connsiteY8" fmla="*/ 468254 h 488694"/>
                <a:gd name="connsiteX9" fmla="*/ 173739 w 488694"/>
                <a:gd name="connsiteY9" fmla="*/ 482610 h 488694"/>
                <a:gd name="connsiteX10" fmla="*/ 187634 w 488694"/>
                <a:gd name="connsiteY10" fmla="*/ 488694 h 488694"/>
                <a:gd name="connsiteX11" fmla="*/ 301060 w 488694"/>
                <a:gd name="connsiteY11" fmla="*/ 488694 h 488694"/>
                <a:gd name="connsiteX12" fmla="*/ 314955 w 488694"/>
                <a:gd name="connsiteY12" fmla="*/ 482610 h 488694"/>
                <a:gd name="connsiteX13" fmla="*/ 319916 w 488694"/>
                <a:gd name="connsiteY13" fmla="*/ 468252 h 488694"/>
                <a:gd name="connsiteX14" fmla="*/ 295888 w 488694"/>
                <a:gd name="connsiteY14" fmla="*/ 418777 h 488694"/>
                <a:gd name="connsiteX15" fmla="*/ 258664 w 488694"/>
                <a:gd name="connsiteY15" fmla="*/ 399918 h 488694"/>
                <a:gd name="connsiteX16" fmla="*/ 258664 w 488694"/>
                <a:gd name="connsiteY16" fmla="*/ 374906 h 488694"/>
                <a:gd name="connsiteX17" fmla="*/ 439500 w 488694"/>
                <a:gd name="connsiteY17" fmla="*/ 374906 h 488694"/>
                <a:gd name="connsiteX18" fmla="*/ 488694 w 488694"/>
                <a:gd name="connsiteY18" fmla="*/ 325712 h 488694"/>
                <a:gd name="connsiteX19" fmla="*/ 488694 w 488694"/>
                <a:gd name="connsiteY19" fmla="*/ 49194 h 488694"/>
                <a:gd name="connsiteX20" fmla="*/ 439500 w 488694"/>
                <a:gd name="connsiteY20" fmla="*/ 0 h 488694"/>
                <a:gd name="connsiteX21" fmla="*/ 289302 w 488694"/>
                <a:gd name="connsiteY21" fmla="*/ 460060 h 488694"/>
                <a:gd name="connsiteX22" fmla="*/ 199393 w 488694"/>
                <a:gd name="connsiteY22" fmla="*/ 460060 h 488694"/>
                <a:gd name="connsiteX23" fmla="*/ 244348 w 488694"/>
                <a:gd name="connsiteY23" fmla="*/ 427198 h 488694"/>
                <a:gd name="connsiteX24" fmla="*/ 289302 w 488694"/>
                <a:gd name="connsiteY24" fmla="*/ 460060 h 488694"/>
                <a:gd name="connsiteX25" fmla="*/ 49194 w 488694"/>
                <a:gd name="connsiteY25" fmla="*/ 28634 h 488694"/>
                <a:gd name="connsiteX26" fmla="*/ 439500 w 488694"/>
                <a:gd name="connsiteY26" fmla="*/ 28634 h 488694"/>
                <a:gd name="connsiteX27" fmla="*/ 460060 w 488694"/>
                <a:gd name="connsiteY27" fmla="*/ 49194 h 488694"/>
                <a:gd name="connsiteX28" fmla="*/ 460060 w 488694"/>
                <a:gd name="connsiteY28" fmla="*/ 288350 h 488694"/>
                <a:gd name="connsiteX29" fmla="*/ 28634 w 488694"/>
                <a:gd name="connsiteY29" fmla="*/ 288350 h 488694"/>
                <a:gd name="connsiteX30" fmla="*/ 28634 w 488694"/>
                <a:gd name="connsiteY30" fmla="*/ 49194 h 488694"/>
                <a:gd name="connsiteX31" fmla="*/ 49194 w 488694"/>
                <a:gd name="connsiteY31" fmla="*/ 28634 h 488694"/>
                <a:gd name="connsiteX32" fmla="*/ 439500 w 488694"/>
                <a:gd name="connsiteY32" fmla="*/ 346271 h 488694"/>
                <a:gd name="connsiteX33" fmla="*/ 49194 w 488694"/>
                <a:gd name="connsiteY33" fmla="*/ 346271 h 488694"/>
                <a:gd name="connsiteX34" fmla="*/ 28634 w 488694"/>
                <a:gd name="connsiteY34" fmla="*/ 325712 h 488694"/>
                <a:gd name="connsiteX35" fmla="*/ 28634 w 488694"/>
                <a:gd name="connsiteY35" fmla="*/ 316983 h 488694"/>
                <a:gd name="connsiteX36" fmla="*/ 460060 w 488694"/>
                <a:gd name="connsiteY36" fmla="*/ 316983 h 488694"/>
                <a:gd name="connsiteX37" fmla="*/ 460060 w 488694"/>
                <a:gd name="connsiteY37" fmla="*/ 325712 h 488694"/>
                <a:gd name="connsiteX38" fmla="*/ 439500 w 488694"/>
                <a:gd name="connsiteY38" fmla="*/ 346271 h 48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88694" h="488694">
                  <a:moveTo>
                    <a:pt x="439500" y="0"/>
                  </a:moveTo>
                  <a:lnTo>
                    <a:pt x="49194" y="0"/>
                  </a:lnTo>
                  <a:cubicBezTo>
                    <a:pt x="22069" y="0"/>
                    <a:pt x="0" y="22069"/>
                    <a:pt x="0" y="49194"/>
                  </a:cubicBezTo>
                  <a:lnTo>
                    <a:pt x="0" y="325712"/>
                  </a:lnTo>
                  <a:cubicBezTo>
                    <a:pt x="0" y="352837"/>
                    <a:pt x="22069" y="374906"/>
                    <a:pt x="49194" y="374906"/>
                  </a:cubicBezTo>
                  <a:lnTo>
                    <a:pt x="230030" y="374906"/>
                  </a:lnTo>
                  <a:lnTo>
                    <a:pt x="230030" y="399918"/>
                  </a:lnTo>
                  <a:cubicBezTo>
                    <a:pt x="216188" y="402566"/>
                    <a:pt x="203311" y="409036"/>
                    <a:pt x="192806" y="418777"/>
                  </a:cubicBezTo>
                  <a:cubicBezTo>
                    <a:pt x="178830" y="431739"/>
                    <a:pt x="170297" y="449309"/>
                    <a:pt x="168778" y="468254"/>
                  </a:cubicBezTo>
                  <a:cubicBezTo>
                    <a:pt x="168358" y="473506"/>
                    <a:pt x="170166" y="478739"/>
                    <a:pt x="173739" y="482610"/>
                  </a:cubicBezTo>
                  <a:cubicBezTo>
                    <a:pt x="177308" y="486476"/>
                    <a:pt x="182373" y="488694"/>
                    <a:pt x="187634" y="488694"/>
                  </a:cubicBezTo>
                  <a:lnTo>
                    <a:pt x="301060" y="488694"/>
                  </a:lnTo>
                  <a:cubicBezTo>
                    <a:pt x="306321" y="488694"/>
                    <a:pt x="311385" y="486477"/>
                    <a:pt x="314955" y="482610"/>
                  </a:cubicBezTo>
                  <a:cubicBezTo>
                    <a:pt x="318528" y="478739"/>
                    <a:pt x="320337" y="473506"/>
                    <a:pt x="319916" y="468252"/>
                  </a:cubicBezTo>
                  <a:cubicBezTo>
                    <a:pt x="318398" y="449308"/>
                    <a:pt x="309864" y="431738"/>
                    <a:pt x="295888" y="418777"/>
                  </a:cubicBezTo>
                  <a:cubicBezTo>
                    <a:pt x="285383" y="409036"/>
                    <a:pt x="272506" y="402566"/>
                    <a:pt x="258664" y="399918"/>
                  </a:cubicBezTo>
                  <a:lnTo>
                    <a:pt x="258664" y="374906"/>
                  </a:lnTo>
                  <a:lnTo>
                    <a:pt x="439500" y="374906"/>
                  </a:lnTo>
                  <a:cubicBezTo>
                    <a:pt x="466625" y="374906"/>
                    <a:pt x="488694" y="352837"/>
                    <a:pt x="488694" y="325712"/>
                  </a:cubicBezTo>
                  <a:lnTo>
                    <a:pt x="488694" y="49194"/>
                  </a:lnTo>
                  <a:cubicBezTo>
                    <a:pt x="488694" y="22069"/>
                    <a:pt x="466625" y="0"/>
                    <a:pt x="439500" y="0"/>
                  </a:cubicBezTo>
                  <a:close/>
                  <a:moveTo>
                    <a:pt x="289302" y="460060"/>
                  </a:moveTo>
                  <a:lnTo>
                    <a:pt x="199393" y="460060"/>
                  </a:lnTo>
                  <a:cubicBezTo>
                    <a:pt x="205516" y="440979"/>
                    <a:pt x="223569" y="427198"/>
                    <a:pt x="244348" y="427198"/>
                  </a:cubicBezTo>
                  <a:cubicBezTo>
                    <a:pt x="265127" y="427198"/>
                    <a:pt x="283179" y="440980"/>
                    <a:pt x="289302" y="460060"/>
                  </a:cubicBezTo>
                  <a:close/>
                  <a:moveTo>
                    <a:pt x="49194" y="28634"/>
                  </a:moveTo>
                  <a:lnTo>
                    <a:pt x="439500" y="28634"/>
                  </a:lnTo>
                  <a:cubicBezTo>
                    <a:pt x="450836" y="28634"/>
                    <a:pt x="460060" y="37858"/>
                    <a:pt x="460060" y="49194"/>
                  </a:cubicBezTo>
                  <a:lnTo>
                    <a:pt x="460060" y="288350"/>
                  </a:lnTo>
                  <a:lnTo>
                    <a:pt x="28634" y="288350"/>
                  </a:lnTo>
                  <a:lnTo>
                    <a:pt x="28634" y="49194"/>
                  </a:lnTo>
                  <a:cubicBezTo>
                    <a:pt x="28634" y="37858"/>
                    <a:pt x="37858" y="28634"/>
                    <a:pt x="49194" y="28634"/>
                  </a:cubicBezTo>
                  <a:close/>
                  <a:moveTo>
                    <a:pt x="439500" y="346271"/>
                  </a:moveTo>
                  <a:lnTo>
                    <a:pt x="49194" y="346271"/>
                  </a:lnTo>
                  <a:cubicBezTo>
                    <a:pt x="37858" y="346271"/>
                    <a:pt x="28634" y="337048"/>
                    <a:pt x="28634" y="325712"/>
                  </a:cubicBezTo>
                  <a:lnTo>
                    <a:pt x="28634" y="316983"/>
                  </a:lnTo>
                  <a:lnTo>
                    <a:pt x="460060" y="316983"/>
                  </a:lnTo>
                  <a:lnTo>
                    <a:pt x="460060" y="325712"/>
                  </a:lnTo>
                  <a:cubicBezTo>
                    <a:pt x="460060" y="337048"/>
                    <a:pt x="450836" y="346271"/>
                    <a:pt x="439500" y="346271"/>
                  </a:cubicBez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6E67A6C6-C515-D446-9E60-50BC73168014}"/>
                </a:ext>
              </a:extLst>
            </p:cNvPr>
            <p:cNvSpPr/>
            <p:nvPr/>
          </p:nvSpPr>
          <p:spPr>
            <a:xfrm>
              <a:off x="7570979" y="1869527"/>
              <a:ext cx="119013" cy="130427"/>
            </a:xfrm>
            <a:custGeom>
              <a:avLst/>
              <a:gdLst>
                <a:gd name="connsiteX0" fmla="*/ 14318 w 119013"/>
                <a:gd name="connsiteY0" fmla="*/ 130428 h 130427"/>
                <a:gd name="connsiteX1" fmla="*/ 28635 w 119013"/>
                <a:gd name="connsiteY1" fmla="*/ 116111 h 130427"/>
                <a:gd name="connsiteX2" fmla="*/ 28635 w 119013"/>
                <a:gd name="connsiteY2" fmla="*/ 98053 h 130427"/>
                <a:gd name="connsiteX3" fmla="*/ 90379 w 119013"/>
                <a:gd name="connsiteY3" fmla="*/ 98053 h 130427"/>
                <a:gd name="connsiteX4" fmla="*/ 90379 w 119013"/>
                <a:gd name="connsiteY4" fmla="*/ 116111 h 130427"/>
                <a:gd name="connsiteX5" fmla="*/ 104696 w 119013"/>
                <a:gd name="connsiteY5" fmla="*/ 130428 h 130427"/>
                <a:gd name="connsiteX6" fmla="*/ 119013 w 119013"/>
                <a:gd name="connsiteY6" fmla="*/ 116111 h 130427"/>
                <a:gd name="connsiteX7" fmla="*/ 119013 w 119013"/>
                <a:gd name="connsiteY7" fmla="*/ 59507 h 130427"/>
                <a:gd name="connsiteX8" fmla="*/ 59507 w 119013"/>
                <a:gd name="connsiteY8" fmla="*/ 0 h 130427"/>
                <a:gd name="connsiteX9" fmla="*/ 0 w 119013"/>
                <a:gd name="connsiteY9" fmla="*/ 59507 h 130427"/>
                <a:gd name="connsiteX10" fmla="*/ 0 w 119013"/>
                <a:gd name="connsiteY10" fmla="*/ 116111 h 130427"/>
                <a:gd name="connsiteX11" fmla="*/ 14318 w 119013"/>
                <a:gd name="connsiteY11" fmla="*/ 130428 h 130427"/>
                <a:gd name="connsiteX12" fmla="*/ 59507 w 119013"/>
                <a:gd name="connsiteY12" fmla="*/ 28635 h 130427"/>
                <a:gd name="connsiteX13" fmla="*/ 90379 w 119013"/>
                <a:gd name="connsiteY13" fmla="*/ 59508 h 130427"/>
                <a:gd name="connsiteX14" fmla="*/ 90379 w 119013"/>
                <a:gd name="connsiteY14" fmla="*/ 69418 h 130427"/>
                <a:gd name="connsiteX15" fmla="*/ 28635 w 119013"/>
                <a:gd name="connsiteY15" fmla="*/ 69418 h 130427"/>
                <a:gd name="connsiteX16" fmla="*/ 28635 w 119013"/>
                <a:gd name="connsiteY16" fmla="*/ 59508 h 130427"/>
                <a:gd name="connsiteX17" fmla="*/ 59507 w 119013"/>
                <a:gd name="connsiteY17" fmla="*/ 28635 h 13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013" h="130427">
                  <a:moveTo>
                    <a:pt x="14318" y="130428"/>
                  </a:moveTo>
                  <a:cubicBezTo>
                    <a:pt x="22225" y="130428"/>
                    <a:pt x="28635" y="124018"/>
                    <a:pt x="28635" y="116111"/>
                  </a:cubicBezTo>
                  <a:lnTo>
                    <a:pt x="28635" y="98053"/>
                  </a:lnTo>
                  <a:lnTo>
                    <a:pt x="90379" y="98053"/>
                  </a:lnTo>
                  <a:lnTo>
                    <a:pt x="90379" y="116111"/>
                  </a:lnTo>
                  <a:cubicBezTo>
                    <a:pt x="90379" y="124018"/>
                    <a:pt x="96789" y="130428"/>
                    <a:pt x="104696" y="130428"/>
                  </a:cubicBezTo>
                  <a:cubicBezTo>
                    <a:pt x="112603" y="130428"/>
                    <a:pt x="119013" y="124018"/>
                    <a:pt x="119013" y="116111"/>
                  </a:cubicBezTo>
                  <a:lnTo>
                    <a:pt x="119013" y="59507"/>
                  </a:lnTo>
                  <a:cubicBezTo>
                    <a:pt x="119013" y="26695"/>
                    <a:pt x="92319" y="0"/>
                    <a:pt x="59507" y="0"/>
                  </a:cubicBezTo>
                  <a:cubicBezTo>
                    <a:pt x="26695" y="0"/>
                    <a:pt x="0" y="26695"/>
                    <a:pt x="0" y="59507"/>
                  </a:cubicBezTo>
                  <a:lnTo>
                    <a:pt x="0" y="116111"/>
                  </a:lnTo>
                  <a:cubicBezTo>
                    <a:pt x="1" y="124019"/>
                    <a:pt x="6411" y="130428"/>
                    <a:pt x="14318" y="130428"/>
                  </a:cubicBezTo>
                  <a:close/>
                  <a:moveTo>
                    <a:pt x="59507" y="28635"/>
                  </a:moveTo>
                  <a:cubicBezTo>
                    <a:pt x="76529" y="28635"/>
                    <a:pt x="90379" y="42485"/>
                    <a:pt x="90379" y="59508"/>
                  </a:cubicBezTo>
                  <a:lnTo>
                    <a:pt x="90379" y="69418"/>
                  </a:lnTo>
                  <a:lnTo>
                    <a:pt x="28635" y="69418"/>
                  </a:lnTo>
                  <a:lnTo>
                    <a:pt x="28635" y="59508"/>
                  </a:lnTo>
                  <a:cubicBezTo>
                    <a:pt x="28635" y="42485"/>
                    <a:pt x="42485" y="28635"/>
                    <a:pt x="59507" y="28635"/>
                  </a:cubicBez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966A7610-C6B6-4434-9C2D-1ADE12609536}"/>
                </a:ext>
              </a:extLst>
            </p:cNvPr>
            <p:cNvSpPr/>
            <p:nvPr/>
          </p:nvSpPr>
          <p:spPr>
            <a:xfrm>
              <a:off x="7729842" y="1866907"/>
              <a:ext cx="123406" cy="133047"/>
            </a:xfrm>
            <a:custGeom>
              <a:avLst/>
              <a:gdLst>
                <a:gd name="connsiteX0" fmla="*/ 17021 w 123406"/>
                <a:gd name="connsiteY0" fmla="*/ 133048 h 133047"/>
                <a:gd name="connsiteX1" fmla="*/ 56883 w 123406"/>
                <a:gd name="connsiteY1" fmla="*/ 133048 h 133047"/>
                <a:gd name="connsiteX2" fmla="*/ 123407 w 123406"/>
                <a:gd name="connsiteY2" fmla="*/ 66523 h 133047"/>
                <a:gd name="connsiteX3" fmla="*/ 56883 w 123406"/>
                <a:gd name="connsiteY3" fmla="*/ 0 h 133047"/>
                <a:gd name="connsiteX4" fmla="*/ 17021 w 123406"/>
                <a:gd name="connsiteY4" fmla="*/ 0 h 133047"/>
                <a:gd name="connsiteX5" fmla="*/ 0 w 123406"/>
                <a:gd name="connsiteY5" fmla="*/ 17021 h 133047"/>
                <a:gd name="connsiteX6" fmla="*/ 0 w 123406"/>
                <a:gd name="connsiteY6" fmla="*/ 116028 h 133047"/>
                <a:gd name="connsiteX7" fmla="*/ 17021 w 123406"/>
                <a:gd name="connsiteY7" fmla="*/ 133048 h 133047"/>
                <a:gd name="connsiteX8" fmla="*/ 28634 w 123406"/>
                <a:gd name="connsiteY8" fmla="*/ 28634 h 133047"/>
                <a:gd name="connsiteX9" fmla="*/ 56883 w 123406"/>
                <a:gd name="connsiteY9" fmla="*/ 28634 h 133047"/>
                <a:gd name="connsiteX10" fmla="*/ 94772 w 123406"/>
                <a:gd name="connsiteY10" fmla="*/ 66524 h 133047"/>
                <a:gd name="connsiteX11" fmla="*/ 56883 w 123406"/>
                <a:gd name="connsiteY11" fmla="*/ 104414 h 133047"/>
                <a:gd name="connsiteX12" fmla="*/ 28634 w 123406"/>
                <a:gd name="connsiteY12" fmla="*/ 104414 h 133047"/>
                <a:gd name="connsiteX13" fmla="*/ 28634 w 123406"/>
                <a:gd name="connsiteY13" fmla="*/ 28634 h 13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406" h="133047">
                  <a:moveTo>
                    <a:pt x="17021" y="133048"/>
                  </a:moveTo>
                  <a:lnTo>
                    <a:pt x="56883" y="133048"/>
                  </a:lnTo>
                  <a:cubicBezTo>
                    <a:pt x="93565" y="133048"/>
                    <a:pt x="123407" y="103205"/>
                    <a:pt x="123407" y="66523"/>
                  </a:cubicBezTo>
                  <a:cubicBezTo>
                    <a:pt x="123407" y="29842"/>
                    <a:pt x="93565" y="0"/>
                    <a:pt x="56883" y="0"/>
                  </a:cubicBezTo>
                  <a:lnTo>
                    <a:pt x="17021" y="0"/>
                  </a:lnTo>
                  <a:cubicBezTo>
                    <a:pt x="7636" y="0"/>
                    <a:pt x="0" y="7636"/>
                    <a:pt x="0" y="17021"/>
                  </a:cubicBezTo>
                  <a:lnTo>
                    <a:pt x="0" y="116028"/>
                  </a:lnTo>
                  <a:cubicBezTo>
                    <a:pt x="0" y="125412"/>
                    <a:pt x="7636" y="133048"/>
                    <a:pt x="17021" y="133048"/>
                  </a:cubicBezTo>
                  <a:close/>
                  <a:moveTo>
                    <a:pt x="28634" y="28634"/>
                  </a:moveTo>
                  <a:lnTo>
                    <a:pt x="56883" y="28634"/>
                  </a:lnTo>
                  <a:cubicBezTo>
                    <a:pt x="77776" y="28634"/>
                    <a:pt x="94772" y="45632"/>
                    <a:pt x="94772" y="66524"/>
                  </a:cubicBezTo>
                  <a:cubicBezTo>
                    <a:pt x="94772" y="87417"/>
                    <a:pt x="77775" y="104414"/>
                    <a:pt x="56883" y="104414"/>
                  </a:cubicBezTo>
                  <a:lnTo>
                    <a:pt x="28634" y="104414"/>
                  </a:lnTo>
                  <a:lnTo>
                    <a:pt x="28634" y="28634"/>
                  </a:ln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9" name="Рисунок 32">
            <a:extLst>
              <a:ext uri="{FF2B5EF4-FFF2-40B4-BE49-F238E27FC236}">
                <a16:creationId xmlns:a16="http://schemas.microsoft.com/office/drawing/2014/main" id="{6FD839CF-DE51-FA90-72E9-F53E8AA052B3}"/>
              </a:ext>
            </a:extLst>
          </p:cNvPr>
          <p:cNvGrpSpPr/>
          <p:nvPr/>
        </p:nvGrpSpPr>
        <p:grpSpPr>
          <a:xfrm>
            <a:off x="5438751" y="1086483"/>
            <a:ext cx="488694" cy="488693"/>
            <a:chOff x="4553617" y="1774298"/>
            <a:chExt cx="488694" cy="488693"/>
          </a:xfrm>
          <a:solidFill>
            <a:schemeClr val="bg1"/>
          </a:solidFill>
        </p:grpSpPr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DCA24B5C-4021-2FC3-FE82-C0388FC0CF9C}"/>
                </a:ext>
              </a:extLst>
            </p:cNvPr>
            <p:cNvSpPr/>
            <p:nvPr/>
          </p:nvSpPr>
          <p:spPr>
            <a:xfrm>
              <a:off x="4553839" y="1959010"/>
              <a:ext cx="488456" cy="303981"/>
            </a:xfrm>
            <a:custGeom>
              <a:avLst/>
              <a:gdLst>
                <a:gd name="connsiteX0" fmla="*/ 440490 w 488456"/>
                <a:gd name="connsiteY0" fmla="*/ 0 h 303981"/>
                <a:gd name="connsiteX1" fmla="*/ 47966 w 488456"/>
                <a:gd name="connsiteY1" fmla="*/ 0 h 303981"/>
                <a:gd name="connsiteX2" fmla="*/ 0 w 488456"/>
                <a:gd name="connsiteY2" fmla="*/ 47923 h 303981"/>
                <a:gd name="connsiteX3" fmla="*/ 0 w 488456"/>
                <a:gd name="connsiteY3" fmla="*/ 256058 h 303981"/>
                <a:gd name="connsiteX4" fmla="*/ 47966 w 488456"/>
                <a:gd name="connsiteY4" fmla="*/ 303981 h 303981"/>
                <a:gd name="connsiteX5" fmla="*/ 440490 w 488456"/>
                <a:gd name="connsiteY5" fmla="*/ 303981 h 303981"/>
                <a:gd name="connsiteX6" fmla="*/ 488456 w 488456"/>
                <a:gd name="connsiteY6" fmla="*/ 256058 h 303981"/>
                <a:gd name="connsiteX7" fmla="*/ 488456 w 488456"/>
                <a:gd name="connsiteY7" fmla="*/ 47923 h 303981"/>
                <a:gd name="connsiteX8" fmla="*/ 440490 w 488456"/>
                <a:gd name="connsiteY8" fmla="*/ 0 h 303981"/>
                <a:gd name="connsiteX9" fmla="*/ 30154 w 488456"/>
                <a:gd name="connsiteY9" fmla="*/ 40485 h 303981"/>
                <a:gd name="connsiteX10" fmla="*/ 110305 w 488456"/>
                <a:gd name="connsiteY10" fmla="*/ 88483 h 303981"/>
                <a:gd name="connsiteX11" fmla="*/ 28660 w 488456"/>
                <a:gd name="connsiteY11" fmla="*/ 170201 h 303981"/>
                <a:gd name="connsiteX12" fmla="*/ 28660 w 488456"/>
                <a:gd name="connsiteY12" fmla="*/ 47923 h 303981"/>
                <a:gd name="connsiteX13" fmla="*/ 30154 w 488456"/>
                <a:gd name="connsiteY13" fmla="*/ 40485 h 303981"/>
                <a:gd name="connsiteX14" fmla="*/ 66112 w 488456"/>
                <a:gd name="connsiteY14" fmla="*/ 28634 h 303981"/>
                <a:gd name="connsiteX15" fmla="*/ 422344 w 488456"/>
                <a:gd name="connsiteY15" fmla="*/ 28634 h 303981"/>
                <a:gd name="connsiteX16" fmla="*/ 244711 w 488456"/>
                <a:gd name="connsiteY16" fmla="*/ 135009 h 303981"/>
                <a:gd name="connsiteX17" fmla="*/ 243746 w 488456"/>
                <a:gd name="connsiteY17" fmla="*/ 135009 h 303981"/>
                <a:gd name="connsiteX18" fmla="*/ 66112 w 488456"/>
                <a:gd name="connsiteY18" fmla="*/ 28634 h 303981"/>
                <a:gd name="connsiteX19" fmla="*/ 458303 w 488456"/>
                <a:gd name="connsiteY19" fmla="*/ 40485 h 303981"/>
                <a:gd name="connsiteX20" fmla="*/ 459796 w 488456"/>
                <a:gd name="connsiteY20" fmla="*/ 47923 h 303981"/>
                <a:gd name="connsiteX21" fmla="*/ 459796 w 488456"/>
                <a:gd name="connsiteY21" fmla="*/ 170859 h 303981"/>
                <a:gd name="connsiteX22" fmla="*/ 377740 w 488456"/>
                <a:gd name="connsiteY22" fmla="*/ 88729 h 303981"/>
                <a:gd name="connsiteX23" fmla="*/ 458303 w 488456"/>
                <a:gd name="connsiteY23" fmla="*/ 40485 h 303981"/>
                <a:gd name="connsiteX24" fmla="*/ 440490 w 488456"/>
                <a:gd name="connsiteY24" fmla="*/ 275347 h 303981"/>
                <a:gd name="connsiteX25" fmla="*/ 47966 w 488456"/>
                <a:gd name="connsiteY25" fmla="*/ 275347 h 303981"/>
                <a:gd name="connsiteX26" fmla="*/ 28660 w 488456"/>
                <a:gd name="connsiteY26" fmla="*/ 256058 h 303981"/>
                <a:gd name="connsiteX27" fmla="*/ 28660 w 488456"/>
                <a:gd name="connsiteY27" fmla="*/ 210734 h 303981"/>
                <a:gd name="connsiteX28" fmla="*/ 135641 w 488456"/>
                <a:gd name="connsiteY28" fmla="*/ 103657 h 303981"/>
                <a:gd name="connsiteX29" fmla="*/ 229011 w 488456"/>
                <a:gd name="connsiteY29" fmla="*/ 159570 h 303981"/>
                <a:gd name="connsiteX30" fmla="*/ 244229 w 488456"/>
                <a:gd name="connsiteY30" fmla="*/ 163786 h 303981"/>
                <a:gd name="connsiteX31" fmla="*/ 259446 w 488456"/>
                <a:gd name="connsiteY31" fmla="*/ 159570 h 303981"/>
                <a:gd name="connsiteX32" fmla="*/ 352405 w 488456"/>
                <a:gd name="connsiteY32" fmla="*/ 103903 h 303981"/>
                <a:gd name="connsiteX33" fmla="*/ 459797 w 488456"/>
                <a:gd name="connsiteY33" fmla="*/ 211392 h 303981"/>
                <a:gd name="connsiteX34" fmla="*/ 459797 w 488456"/>
                <a:gd name="connsiteY34" fmla="*/ 256058 h 303981"/>
                <a:gd name="connsiteX35" fmla="*/ 440490 w 488456"/>
                <a:gd name="connsiteY35" fmla="*/ 275347 h 303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88456" h="303981">
                  <a:moveTo>
                    <a:pt x="440490" y="0"/>
                  </a:moveTo>
                  <a:lnTo>
                    <a:pt x="47966" y="0"/>
                  </a:lnTo>
                  <a:cubicBezTo>
                    <a:pt x="21518" y="0"/>
                    <a:pt x="0" y="21498"/>
                    <a:pt x="0" y="47923"/>
                  </a:cubicBezTo>
                  <a:lnTo>
                    <a:pt x="0" y="256058"/>
                  </a:lnTo>
                  <a:cubicBezTo>
                    <a:pt x="0" y="282483"/>
                    <a:pt x="21518" y="303981"/>
                    <a:pt x="47966" y="303981"/>
                  </a:cubicBezTo>
                  <a:lnTo>
                    <a:pt x="440490" y="303981"/>
                  </a:lnTo>
                  <a:cubicBezTo>
                    <a:pt x="466939" y="303981"/>
                    <a:pt x="488456" y="282483"/>
                    <a:pt x="488456" y="256058"/>
                  </a:cubicBezTo>
                  <a:lnTo>
                    <a:pt x="488456" y="47923"/>
                  </a:lnTo>
                  <a:cubicBezTo>
                    <a:pt x="488456" y="21498"/>
                    <a:pt x="466939" y="0"/>
                    <a:pt x="440490" y="0"/>
                  </a:cubicBezTo>
                  <a:close/>
                  <a:moveTo>
                    <a:pt x="30154" y="40485"/>
                  </a:moveTo>
                  <a:lnTo>
                    <a:pt x="110305" y="88483"/>
                  </a:lnTo>
                  <a:lnTo>
                    <a:pt x="28660" y="170201"/>
                  </a:lnTo>
                  <a:lnTo>
                    <a:pt x="28660" y="47923"/>
                  </a:lnTo>
                  <a:cubicBezTo>
                    <a:pt x="28660" y="45288"/>
                    <a:pt x="29192" y="42775"/>
                    <a:pt x="30154" y="40485"/>
                  </a:cubicBezTo>
                  <a:close/>
                  <a:moveTo>
                    <a:pt x="66112" y="28634"/>
                  </a:moveTo>
                  <a:lnTo>
                    <a:pt x="422344" y="28634"/>
                  </a:lnTo>
                  <a:lnTo>
                    <a:pt x="244711" y="135009"/>
                  </a:lnTo>
                  <a:cubicBezTo>
                    <a:pt x="244414" y="135188"/>
                    <a:pt x="244043" y="135188"/>
                    <a:pt x="243746" y="135009"/>
                  </a:cubicBezTo>
                  <a:lnTo>
                    <a:pt x="66112" y="28634"/>
                  </a:lnTo>
                  <a:close/>
                  <a:moveTo>
                    <a:pt x="458303" y="40485"/>
                  </a:moveTo>
                  <a:cubicBezTo>
                    <a:pt x="459265" y="42775"/>
                    <a:pt x="459796" y="45288"/>
                    <a:pt x="459796" y="47923"/>
                  </a:cubicBezTo>
                  <a:lnTo>
                    <a:pt x="459796" y="170859"/>
                  </a:lnTo>
                  <a:lnTo>
                    <a:pt x="377740" y="88729"/>
                  </a:lnTo>
                  <a:lnTo>
                    <a:pt x="458303" y="40485"/>
                  </a:lnTo>
                  <a:close/>
                  <a:moveTo>
                    <a:pt x="440490" y="275347"/>
                  </a:moveTo>
                  <a:lnTo>
                    <a:pt x="47966" y="275347"/>
                  </a:lnTo>
                  <a:cubicBezTo>
                    <a:pt x="37320" y="275347"/>
                    <a:pt x="28660" y="266694"/>
                    <a:pt x="28660" y="256058"/>
                  </a:cubicBezTo>
                  <a:lnTo>
                    <a:pt x="28660" y="210734"/>
                  </a:lnTo>
                  <a:lnTo>
                    <a:pt x="135641" y="103657"/>
                  </a:lnTo>
                  <a:lnTo>
                    <a:pt x="229011" y="159570"/>
                  </a:lnTo>
                  <a:cubicBezTo>
                    <a:pt x="233705" y="162381"/>
                    <a:pt x="238966" y="163786"/>
                    <a:pt x="244229" y="163786"/>
                  </a:cubicBezTo>
                  <a:cubicBezTo>
                    <a:pt x="249491" y="163786"/>
                    <a:pt x="254753" y="162380"/>
                    <a:pt x="259446" y="159570"/>
                  </a:cubicBezTo>
                  <a:lnTo>
                    <a:pt x="352405" y="103903"/>
                  </a:lnTo>
                  <a:lnTo>
                    <a:pt x="459797" y="211392"/>
                  </a:lnTo>
                  <a:lnTo>
                    <a:pt x="459797" y="256058"/>
                  </a:lnTo>
                  <a:cubicBezTo>
                    <a:pt x="459796" y="266694"/>
                    <a:pt x="451135" y="275347"/>
                    <a:pt x="440490" y="275347"/>
                  </a:cubicBez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6CDC7898-F832-9BF1-D5D8-203EA63C28C4}"/>
                </a:ext>
              </a:extLst>
            </p:cNvPr>
            <p:cNvSpPr/>
            <p:nvPr/>
          </p:nvSpPr>
          <p:spPr>
            <a:xfrm>
              <a:off x="4743302" y="1774298"/>
              <a:ext cx="109529" cy="154794"/>
            </a:xfrm>
            <a:custGeom>
              <a:avLst/>
              <a:gdLst>
                <a:gd name="connsiteX0" fmla="*/ 6073 w 109529"/>
                <a:gd name="connsiteY0" fmla="*/ 82541 h 154794"/>
                <a:gd name="connsiteX1" fmla="*/ 14319 w 109529"/>
                <a:gd name="connsiteY1" fmla="*/ 85159 h 154794"/>
                <a:gd name="connsiteX2" fmla="*/ 26042 w 109529"/>
                <a:gd name="connsiteY2" fmla="*/ 79091 h 154794"/>
                <a:gd name="connsiteX3" fmla="*/ 40435 w 109529"/>
                <a:gd name="connsiteY3" fmla="*/ 58700 h 154794"/>
                <a:gd name="connsiteX4" fmla="*/ 40435 w 109529"/>
                <a:gd name="connsiteY4" fmla="*/ 140478 h 154794"/>
                <a:gd name="connsiteX5" fmla="*/ 54765 w 109529"/>
                <a:gd name="connsiteY5" fmla="*/ 154795 h 154794"/>
                <a:gd name="connsiteX6" fmla="*/ 69094 w 109529"/>
                <a:gd name="connsiteY6" fmla="*/ 140478 h 154794"/>
                <a:gd name="connsiteX7" fmla="*/ 69094 w 109529"/>
                <a:gd name="connsiteY7" fmla="*/ 58700 h 154794"/>
                <a:gd name="connsiteX8" fmla="*/ 83487 w 109529"/>
                <a:gd name="connsiteY8" fmla="*/ 79091 h 154794"/>
                <a:gd name="connsiteX9" fmla="*/ 103457 w 109529"/>
                <a:gd name="connsiteY9" fmla="*/ 82541 h 154794"/>
                <a:gd name="connsiteX10" fmla="*/ 106909 w 109529"/>
                <a:gd name="connsiteY10" fmla="*/ 62589 h 154794"/>
                <a:gd name="connsiteX11" fmla="*/ 67327 w 109529"/>
                <a:gd name="connsiteY11" fmla="*/ 6507 h 154794"/>
                <a:gd name="connsiteX12" fmla="*/ 55163 w 109529"/>
                <a:gd name="connsiteY12" fmla="*/ 6 h 154794"/>
                <a:gd name="connsiteX13" fmla="*/ 55072 w 109529"/>
                <a:gd name="connsiteY13" fmla="*/ 4 h 154794"/>
                <a:gd name="connsiteX14" fmla="*/ 54975 w 109529"/>
                <a:gd name="connsiteY14" fmla="*/ 2 h 154794"/>
                <a:gd name="connsiteX15" fmla="*/ 54765 w 109529"/>
                <a:gd name="connsiteY15" fmla="*/ 0 h 154794"/>
                <a:gd name="connsiteX16" fmla="*/ 54556 w 109529"/>
                <a:gd name="connsiteY16" fmla="*/ 2 h 154794"/>
                <a:gd name="connsiteX17" fmla="*/ 54458 w 109529"/>
                <a:gd name="connsiteY17" fmla="*/ 4 h 154794"/>
                <a:gd name="connsiteX18" fmla="*/ 54368 w 109529"/>
                <a:gd name="connsiteY18" fmla="*/ 6 h 154794"/>
                <a:gd name="connsiteX19" fmla="*/ 42203 w 109529"/>
                <a:gd name="connsiteY19" fmla="*/ 6508 h 154794"/>
                <a:gd name="connsiteX20" fmla="*/ 2620 w 109529"/>
                <a:gd name="connsiteY20" fmla="*/ 62589 h 154794"/>
                <a:gd name="connsiteX21" fmla="*/ 6073 w 109529"/>
                <a:gd name="connsiteY21" fmla="*/ 82541 h 1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529" h="154794">
                  <a:moveTo>
                    <a:pt x="6073" y="82541"/>
                  </a:moveTo>
                  <a:cubicBezTo>
                    <a:pt x="8582" y="84309"/>
                    <a:pt x="11465" y="85159"/>
                    <a:pt x="14319" y="85159"/>
                  </a:cubicBezTo>
                  <a:cubicBezTo>
                    <a:pt x="18820" y="85159"/>
                    <a:pt x="23251" y="83046"/>
                    <a:pt x="26042" y="79091"/>
                  </a:cubicBezTo>
                  <a:lnTo>
                    <a:pt x="40435" y="58700"/>
                  </a:lnTo>
                  <a:lnTo>
                    <a:pt x="40435" y="140478"/>
                  </a:lnTo>
                  <a:cubicBezTo>
                    <a:pt x="40435" y="148384"/>
                    <a:pt x="46851" y="154795"/>
                    <a:pt x="54765" y="154795"/>
                  </a:cubicBezTo>
                  <a:cubicBezTo>
                    <a:pt x="62679" y="154795"/>
                    <a:pt x="69094" y="148384"/>
                    <a:pt x="69094" y="140478"/>
                  </a:cubicBezTo>
                  <a:lnTo>
                    <a:pt x="69094" y="58700"/>
                  </a:lnTo>
                  <a:lnTo>
                    <a:pt x="83487" y="79091"/>
                  </a:lnTo>
                  <a:cubicBezTo>
                    <a:pt x="88047" y="85553"/>
                    <a:pt x="96989" y="87097"/>
                    <a:pt x="103457" y="82541"/>
                  </a:cubicBezTo>
                  <a:cubicBezTo>
                    <a:pt x="109925" y="77984"/>
                    <a:pt x="111470" y="69051"/>
                    <a:pt x="106909" y="62589"/>
                  </a:cubicBezTo>
                  <a:lnTo>
                    <a:pt x="67327" y="6507"/>
                  </a:lnTo>
                  <a:cubicBezTo>
                    <a:pt x="64528" y="2541"/>
                    <a:pt x="60003" y="131"/>
                    <a:pt x="55163" y="6"/>
                  </a:cubicBezTo>
                  <a:cubicBezTo>
                    <a:pt x="55132" y="5"/>
                    <a:pt x="55103" y="4"/>
                    <a:pt x="55072" y="4"/>
                  </a:cubicBezTo>
                  <a:cubicBezTo>
                    <a:pt x="55040" y="3"/>
                    <a:pt x="55007" y="3"/>
                    <a:pt x="54975" y="2"/>
                  </a:cubicBezTo>
                  <a:cubicBezTo>
                    <a:pt x="54905" y="1"/>
                    <a:pt x="54835" y="0"/>
                    <a:pt x="54765" y="0"/>
                  </a:cubicBezTo>
                  <a:cubicBezTo>
                    <a:pt x="54694" y="0"/>
                    <a:pt x="54625" y="1"/>
                    <a:pt x="54556" y="2"/>
                  </a:cubicBezTo>
                  <a:cubicBezTo>
                    <a:pt x="54523" y="2"/>
                    <a:pt x="54491" y="3"/>
                    <a:pt x="54458" y="4"/>
                  </a:cubicBezTo>
                  <a:cubicBezTo>
                    <a:pt x="54428" y="5"/>
                    <a:pt x="54397" y="5"/>
                    <a:pt x="54368" y="6"/>
                  </a:cubicBezTo>
                  <a:cubicBezTo>
                    <a:pt x="49527" y="131"/>
                    <a:pt x="45002" y="2541"/>
                    <a:pt x="42203" y="6508"/>
                  </a:cubicBezTo>
                  <a:lnTo>
                    <a:pt x="2620" y="62589"/>
                  </a:lnTo>
                  <a:cubicBezTo>
                    <a:pt x="-1941" y="69051"/>
                    <a:pt x="-395" y="77984"/>
                    <a:pt x="6073" y="82541"/>
                  </a:cubicBez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72B45C48-F844-F981-1EDD-95894DD0254C}"/>
                </a:ext>
              </a:extLst>
            </p:cNvPr>
            <p:cNvSpPr/>
            <p:nvPr/>
          </p:nvSpPr>
          <p:spPr>
            <a:xfrm>
              <a:off x="4553617" y="1810767"/>
              <a:ext cx="118091" cy="118148"/>
            </a:xfrm>
            <a:custGeom>
              <a:avLst/>
              <a:gdLst>
                <a:gd name="connsiteX0" fmla="*/ 25959 w 118091"/>
                <a:gd name="connsiteY0" fmla="*/ 97526 h 118148"/>
                <a:gd name="connsiteX1" fmla="*/ 28401 w 118091"/>
                <a:gd name="connsiteY1" fmla="*/ 97317 h 118148"/>
                <a:gd name="connsiteX2" fmla="*/ 40098 w 118091"/>
                <a:gd name="connsiteY2" fmla="*/ 80783 h 118148"/>
                <a:gd name="connsiteX3" fmla="*/ 35861 w 118091"/>
                <a:gd name="connsiteY3" fmla="*/ 56135 h 118148"/>
                <a:gd name="connsiteX4" fmla="*/ 93620 w 118091"/>
                <a:gd name="connsiteY4" fmla="*/ 113946 h 118148"/>
                <a:gd name="connsiteX5" fmla="*/ 103762 w 118091"/>
                <a:gd name="connsiteY5" fmla="*/ 118148 h 118148"/>
                <a:gd name="connsiteX6" fmla="*/ 113885 w 118091"/>
                <a:gd name="connsiteY6" fmla="*/ 113964 h 118148"/>
                <a:gd name="connsiteX7" fmla="*/ 113904 w 118091"/>
                <a:gd name="connsiteY7" fmla="*/ 93717 h 118148"/>
                <a:gd name="connsiteX8" fmla="*/ 56080 w 118091"/>
                <a:gd name="connsiteY8" fmla="*/ 35839 h 118148"/>
                <a:gd name="connsiteX9" fmla="*/ 80722 w 118091"/>
                <a:gd name="connsiteY9" fmla="*/ 40082 h 118148"/>
                <a:gd name="connsiteX10" fmla="*/ 97278 w 118091"/>
                <a:gd name="connsiteY10" fmla="*/ 28405 h 118148"/>
                <a:gd name="connsiteX11" fmla="*/ 85591 w 118091"/>
                <a:gd name="connsiteY11" fmla="*/ 11864 h 118148"/>
                <a:gd name="connsiteX12" fmla="*/ 17982 w 118091"/>
                <a:gd name="connsiteY12" fmla="*/ 222 h 118148"/>
                <a:gd name="connsiteX13" fmla="*/ 4504 w 118091"/>
                <a:gd name="connsiteY13" fmla="*/ 4496 h 118148"/>
                <a:gd name="connsiteX14" fmla="*/ 222 w 118091"/>
                <a:gd name="connsiteY14" fmla="*/ 17959 h 118148"/>
                <a:gd name="connsiteX15" fmla="*/ 11853 w 118091"/>
                <a:gd name="connsiteY15" fmla="*/ 85628 h 118148"/>
                <a:gd name="connsiteX16" fmla="*/ 25959 w 118091"/>
                <a:gd name="connsiteY16" fmla="*/ 97526 h 11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091" h="118148">
                  <a:moveTo>
                    <a:pt x="25959" y="97526"/>
                  </a:moveTo>
                  <a:cubicBezTo>
                    <a:pt x="26764" y="97526"/>
                    <a:pt x="27580" y="97458"/>
                    <a:pt x="28401" y="97317"/>
                  </a:cubicBezTo>
                  <a:cubicBezTo>
                    <a:pt x="36200" y="95979"/>
                    <a:pt x="41438" y="88576"/>
                    <a:pt x="40098" y="80783"/>
                  </a:cubicBezTo>
                  <a:lnTo>
                    <a:pt x="35861" y="56135"/>
                  </a:lnTo>
                  <a:lnTo>
                    <a:pt x="93620" y="113946"/>
                  </a:lnTo>
                  <a:cubicBezTo>
                    <a:pt x="96418" y="116747"/>
                    <a:pt x="100089" y="118148"/>
                    <a:pt x="103762" y="118148"/>
                  </a:cubicBezTo>
                  <a:cubicBezTo>
                    <a:pt x="107424" y="118148"/>
                    <a:pt x="111089" y="116754"/>
                    <a:pt x="113885" y="113964"/>
                  </a:cubicBezTo>
                  <a:cubicBezTo>
                    <a:pt x="119486" y="108377"/>
                    <a:pt x="119495" y="99313"/>
                    <a:pt x="113904" y="93717"/>
                  </a:cubicBezTo>
                  <a:lnTo>
                    <a:pt x="56080" y="35839"/>
                  </a:lnTo>
                  <a:lnTo>
                    <a:pt x="80722" y="40082"/>
                  </a:lnTo>
                  <a:cubicBezTo>
                    <a:pt x="88528" y="41426"/>
                    <a:pt x="95934" y="36197"/>
                    <a:pt x="97278" y="28405"/>
                  </a:cubicBezTo>
                  <a:cubicBezTo>
                    <a:pt x="98622" y="20613"/>
                    <a:pt x="93390" y="13207"/>
                    <a:pt x="85591" y="11864"/>
                  </a:cubicBezTo>
                  <a:lnTo>
                    <a:pt x="17982" y="222"/>
                  </a:lnTo>
                  <a:cubicBezTo>
                    <a:pt x="13068" y="-623"/>
                    <a:pt x="8030" y="974"/>
                    <a:pt x="4504" y="4496"/>
                  </a:cubicBezTo>
                  <a:cubicBezTo>
                    <a:pt x="977" y="8018"/>
                    <a:pt x="-624" y="13052"/>
                    <a:pt x="222" y="17959"/>
                  </a:cubicBezTo>
                  <a:lnTo>
                    <a:pt x="11853" y="85628"/>
                  </a:lnTo>
                  <a:cubicBezTo>
                    <a:pt x="13050" y="92603"/>
                    <a:pt x="19108" y="97526"/>
                    <a:pt x="25959" y="97526"/>
                  </a:cubicBez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1711B398-9064-2E85-F872-D9B18415BCAC}"/>
                </a:ext>
              </a:extLst>
            </p:cNvPr>
            <p:cNvSpPr/>
            <p:nvPr/>
          </p:nvSpPr>
          <p:spPr>
            <a:xfrm>
              <a:off x="4924218" y="1810905"/>
              <a:ext cx="118093" cy="118150"/>
            </a:xfrm>
            <a:custGeom>
              <a:avLst/>
              <a:gdLst>
                <a:gd name="connsiteX0" fmla="*/ 14329 w 118093"/>
                <a:gd name="connsiteY0" fmla="*/ 118151 h 118150"/>
                <a:gd name="connsiteX1" fmla="*/ 24472 w 118093"/>
                <a:gd name="connsiteY1" fmla="*/ 113948 h 118150"/>
                <a:gd name="connsiteX2" fmla="*/ 82231 w 118093"/>
                <a:gd name="connsiteY2" fmla="*/ 56136 h 118150"/>
                <a:gd name="connsiteX3" fmla="*/ 77994 w 118093"/>
                <a:gd name="connsiteY3" fmla="*/ 80785 h 118150"/>
                <a:gd name="connsiteX4" fmla="*/ 89691 w 118093"/>
                <a:gd name="connsiteY4" fmla="*/ 97318 h 118150"/>
                <a:gd name="connsiteX5" fmla="*/ 92134 w 118093"/>
                <a:gd name="connsiteY5" fmla="*/ 97527 h 118150"/>
                <a:gd name="connsiteX6" fmla="*/ 106240 w 118093"/>
                <a:gd name="connsiteY6" fmla="*/ 85630 h 118150"/>
                <a:gd name="connsiteX7" fmla="*/ 117871 w 118093"/>
                <a:gd name="connsiteY7" fmla="*/ 17965 h 118150"/>
                <a:gd name="connsiteX8" fmla="*/ 113590 w 118093"/>
                <a:gd name="connsiteY8" fmla="*/ 4497 h 118150"/>
                <a:gd name="connsiteX9" fmla="*/ 100111 w 118093"/>
                <a:gd name="connsiteY9" fmla="*/ 223 h 118150"/>
                <a:gd name="connsiteX10" fmla="*/ 32502 w 118093"/>
                <a:gd name="connsiteY10" fmla="*/ 11864 h 118150"/>
                <a:gd name="connsiteX11" fmla="*/ 20814 w 118093"/>
                <a:gd name="connsiteY11" fmla="*/ 28406 h 118150"/>
                <a:gd name="connsiteX12" fmla="*/ 37370 w 118093"/>
                <a:gd name="connsiteY12" fmla="*/ 40083 h 118150"/>
                <a:gd name="connsiteX13" fmla="*/ 62012 w 118093"/>
                <a:gd name="connsiteY13" fmla="*/ 35839 h 118150"/>
                <a:gd name="connsiteX14" fmla="*/ 4188 w 118093"/>
                <a:gd name="connsiteY14" fmla="*/ 93716 h 118150"/>
                <a:gd name="connsiteX15" fmla="*/ 4207 w 118093"/>
                <a:gd name="connsiteY15" fmla="*/ 113963 h 118150"/>
                <a:gd name="connsiteX16" fmla="*/ 14329 w 118093"/>
                <a:gd name="connsiteY16" fmla="*/ 118151 h 1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093" h="118150">
                  <a:moveTo>
                    <a:pt x="14329" y="118151"/>
                  </a:moveTo>
                  <a:cubicBezTo>
                    <a:pt x="18000" y="118151"/>
                    <a:pt x="21672" y="116749"/>
                    <a:pt x="24472" y="113948"/>
                  </a:cubicBezTo>
                  <a:lnTo>
                    <a:pt x="82231" y="56136"/>
                  </a:lnTo>
                  <a:lnTo>
                    <a:pt x="77994" y="80785"/>
                  </a:lnTo>
                  <a:cubicBezTo>
                    <a:pt x="76654" y="88578"/>
                    <a:pt x="81892" y="95980"/>
                    <a:pt x="89691" y="97318"/>
                  </a:cubicBezTo>
                  <a:cubicBezTo>
                    <a:pt x="90512" y="97458"/>
                    <a:pt x="91328" y="97527"/>
                    <a:pt x="92134" y="97527"/>
                  </a:cubicBezTo>
                  <a:cubicBezTo>
                    <a:pt x="98983" y="97527"/>
                    <a:pt x="105042" y="92604"/>
                    <a:pt x="106240" y="85630"/>
                  </a:cubicBezTo>
                  <a:lnTo>
                    <a:pt x="117871" y="17965"/>
                  </a:lnTo>
                  <a:cubicBezTo>
                    <a:pt x="118717" y="13054"/>
                    <a:pt x="117115" y="8020"/>
                    <a:pt x="113590" y="4497"/>
                  </a:cubicBezTo>
                  <a:cubicBezTo>
                    <a:pt x="110063" y="975"/>
                    <a:pt x="105026" y="-624"/>
                    <a:pt x="100111" y="223"/>
                  </a:cubicBezTo>
                  <a:lnTo>
                    <a:pt x="32502" y="11864"/>
                  </a:lnTo>
                  <a:cubicBezTo>
                    <a:pt x="24703" y="13207"/>
                    <a:pt x="19469" y="20613"/>
                    <a:pt x="20814" y="28406"/>
                  </a:cubicBezTo>
                  <a:cubicBezTo>
                    <a:pt x="22159" y="36198"/>
                    <a:pt x="29578" y="41428"/>
                    <a:pt x="37370" y="40083"/>
                  </a:cubicBezTo>
                  <a:lnTo>
                    <a:pt x="62012" y="35839"/>
                  </a:lnTo>
                  <a:lnTo>
                    <a:pt x="4188" y="93716"/>
                  </a:lnTo>
                  <a:cubicBezTo>
                    <a:pt x="-1403" y="99312"/>
                    <a:pt x="-1395" y="108378"/>
                    <a:pt x="4207" y="113963"/>
                  </a:cubicBezTo>
                  <a:cubicBezTo>
                    <a:pt x="7004" y="116756"/>
                    <a:pt x="10666" y="118151"/>
                    <a:pt x="14329" y="118151"/>
                  </a:cubicBezTo>
                  <a:close/>
                </a:path>
              </a:pathLst>
            </a:custGeom>
            <a:grpFill/>
            <a:ln w="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Рисунок 11">
            <a:extLst>
              <a:ext uri="{FF2B5EF4-FFF2-40B4-BE49-F238E27FC236}">
                <a16:creationId xmlns:a16="http://schemas.microsoft.com/office/drawing/2014/main" id="{F88D4632-9AF2-533C-6EFE-9A503370F1FF}"/>
              </a:ext>
            </a:extLst>
          </p:cNvPr>
          <p:cNvGrpSpPr/>
          <p:nvPr/>
        </p:nvGrpSpPr>
        <p:grpSpPr>
          <a:xfrm>
            <a:off x="7323214" y="1027281"/>
            <a:ext cx="540000" cy="540000"/>
            <a:chOff x="461963" y="2806996"/>
            <a:chExt cx="540000" cy="540000"/>
          </a:xfrm>
          <a:solidFill>
            <a:schemeClr val="bg1"/>
          </a:solidFill>
        </p:grpSpPr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5CB8D51-BBDD-37CA-5DFE-DE223CEC2A7E}"/>
                </a:ext>
              </a:extLst>
            </p:cNvPr>
            <p:cNvSpPr/>
            <p:nvPr/>
          </p:nvSpPr>
          <p:spPr>
            <a:xfrm>
              <a:off x="461963" y="2806996"/>
              <a:ext cx="540000" cy="540000"/>
            </a:xfrm>
            <a:custGeom>
              <a:avLst/>
              <a:gdLst>
                <a:gd name="connsiteX0" fmla="*/ 485641 w 540000"/>
                <a:gd name="connsiteY0" fmla="*/ 0 h 540000"/>
                <a:gd name="connsiteX1" fmla="*/ 54359 w 540000"/>
                <a:gd name="connsiteY1" fmla="*/ 0 h 540000"/>
                <a:gd name="connsiteX2" fmla="*/ 0 w 540000"/>
                <a:gd name="connsiteY2" fmla="*/ 54359 h 540000"/>
                <a:gd name="connsiteX3" fmla="*/ 0 w 540000"/>
                <a:gd name="connsiteY3" fmla="*/ 485641 h 540000"/>
                <a:gd name="connsiteX4" fmla="*/ 54359 w 540000"/>
                <a:gd name="connsiteY4" fmla="*/ 540000 h 540000"/>
                <a:gd name="connsiteX5" fmla="*/ 485641 w 540000"/>
                <a:gd name="connsiteY5" fmla="*/ 540000 h 540000"/>
                <a:gd name="connsiteX6" fmla="*/ 540000 w 540000"/>
                <a:gd name="connsiteY6" fmla="*/ 485641 h 540000"/>
                <a:gd name="connsiteX7" fmla="*/ 540000 w 540000"/>
                <a:gd name="connsiteY7" fmla="*/ 54359 h 540000"/>
                <a:gd name="connsiteX8" fmla="*/ 485641 w 540000"/>
                <a:gd name="connsiteY8" fmla="*/ 0 h 540000"/>
                <a:gd name="connsiteX9" fmla="*/ 54359 w 540000"/>
                <a:gd name="connsiteY9" fmla="*/ 31641 h 540000"/>
                <a:gd name="connsiteX10" fmla="*/ 485641 w 540000"/>
                <a:gd name="connsiteY10" fmla="*/ 31641 h 540000"/>
                <a:gd name="connsiteX11" fmla="*/ 508359 w 540000"/>
                <a:gd name="connsiteY11" fmla="*/ 54359 h 540000"/>
                <a:gd name="connsiteX12" fmla="*/ 508359 w 540000"/>
                <a:gd name="connsiteY12" fmla="*/ 102826 h 540000"/>
                <a:gd name="connsiteX13" fmla="*/ 31641 w 540000"/>
                <a:gd name="connsiteY13" fmla="*/ 102826 h 540000"/>
                <a:gd name="connsiteX14" fmla="*/ 31641 w 540000"/>
                <a:gd name="connsiteY14" fmla="*/ 54359 h 540000"/>
                <a:gd name="connsiteX15" fmla="*/ 54359 w 540000"/>
                <a:gd name="connsiteY15" fmla="*/ 31641 h 540000"/>
                <a:gd name="connsiteX16" fmla="*/ 485641 w 540000"/>
                <a:gd name="connsiteY16" fmla="*/ 508359 h 540000"/>
                <a:gd name="connsiteX17" fmla="*/ 54359 w 540000"/>
                <a:gd name="connsiteY17" fmla="*/ 508359 h 540000"/>
                <a:gd name="connsiteX18" fmla="*/ 31641 w 540000"/>
                <a:gd name="connsiteY18" fmla="*/ 485641 h 540000"/>
                <a:gd name="connsiteX19" fmla="*/ 31641 w 540000"/>
                <a:gd name="connsiteY19" fmla="*/ 134466 h 540000"/>
                <a:gd name="connsiteX20" fmla="*/ 508359 w 540000"/>
                <a:gd name="connsiteY20" fmla="*/ 134466 h 540000"/>
                <a:gd name="connsiteX21" fmla="*/ 508359 w 540000"/>
                <a:gd name="connsiteY21" fmla="*/ 485641 h 540000"/>
                <a:gd name="connsiteX22" fmla="*/ 485641 w 540000"/>
                <a:gd name="connsiteY22" fmla="*/ 508359 h 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40000" h="540000">
                  <a:moveTo>
                    <a:pt x="485641" y="0"/>
                  </a:moveTo>
                  <a:lnTo>
                    <a:pt x="54359" y="0"/>
                  </a:lnTo>
                  <a:cubicBezTo>
                    <a:pt x="24385" y="0"/>
                    <a:pt x="0" y="24385"/>
                    <a:pt x="0" y="54359"/>
                  </a:cubicBezTo>
                  <a:lnTo>
                    <a:pt x="0" y="485641"/>
                  </a:lnTo>
                  <a:cubicBezTo>
                    <a:pt x="0" y="515615"/>
                    <a:pt x="24385" y="540000"/>
                    <a:pt x="54359" y="540000"/>
                  </a:cubicBezTo>
                  <a:lnTo>
                    <a:pt x="485641" y="540000"/>
                  </a:lnTo>
                  <a:cubicBezTo>
                    <a:pt x="515615" y="540000"/>
                    <a:pt x="540000" y="515615"/>
                    <a:pt x="540000" y="485641"/>
                  </a:cubicBezTo>
                  <a:lnTo>
                    <a:pt x="540000" y="54359"/>
                  </a:lnTo>
                  <a:cubicBezTo>
                    <a:pt x="540000" y="24385"/>
                    <a:pt x="515615" y="0"/>
                    <a:pt x="485641" y="0"/>
                  </a:cubicBezTo>
                  <a:close/>
                  <a:moveTo>
                    <a:pt x="54359" y="31641"/>
                  </a:moveTo>
                  <a:lnTo>
                    <a:pt x="485641" y="31641"/>
                  </a:lnTo>
                  <a:cubicBezTo>
                    <a:pt x="498168" y="31641"/>
                    <a:pt x="508359" y="41832"/>
                    <a:pt x="508359" y="54359"/>
                  </a:cubicBezTo>
                  <a:lnTo>
                    <a:pt x="508359" y="102826"/>
                  </a:lnTo>
                  <a:lnTo>
                    <a:pt x="31641" y="102826"/>
                  </a:lnTo>
                  <a:lnTo>
                    <a:pt x="31641" y="54359"/>
                  </a:lnTo>
                  <a:cubicBezTo>
                    <a:pt x="31641" y="41832"/>
                    <a:pt x="41832" y="31641"/>
                    <a:pt x="54359" y="31641"/>
                  </a:cubicBezTo>
                  <a:close/>
                  <a:moveTo>
                    <a:pt x="485641" y="508359"/>
                  </a:moveTo>
                  <a:lnTo>
                    <a:pt x="54359" y="508359"/>
                  </a:lnTo>
                  <a:cubicBezTo>
                    <a:pt x="41832" y="508359"/>
                    <a:pt x="31641" y="498168"/>
                    <a:pt x="31641" y="485641"/>
                  </a:cubicBezTo>
                  <a:lnTo>
                    <a:pt x="31641" y="134466"/>
                  </a:lnTo>
                  <a:lnTo>
                    <a:pt x="508359" y="134466"/>
                  </a:lnTo>
                  <a:lnTo>
                    <a:pt x="508359" y="485641"/>
                  </a:lnTo>
                  <a:cubicBezTo>
                    <a:pt x="508359" y="498168"/>
                    <a:pt x="498168" y="508359"/>
                    <a:pt x="485641" y="508359"/>
                  </a:cubicBezTo>
                  <a:close/>
                </a:path>
              </a:pathLst>
            </a:custGeom>
            <a:grpFill/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0E3699F4-04C7-D279-9CAC-0E3CB6A78F29}"/>
                </a:ext>
              </a:extLst>
            </p:cNvPr>
            <p:cNvSpPr/>
            <p:nvPr/>
          </p:nvSpPr>
          <p:spPr>
            <a:xfrm>
              <a:off x="514663" y="2858605"/>
              <a:ext cx="65974" cy="31640"/>
            </a:xfrm>
            <a:custGeom>
              <a:avLst/>
              <a:gdLst>
                <a:gd name="connsiteX0" fmla="*/ 15820 w 65974"/>
                <a:gd name="connsiteY0" fmla="*/ 31641 h 31640"/>
                <a:gd name="connsiteX1" fmla="*/ 50155 w 65974"/>
                <a:gd name="connsiteY1" fmla="*/ 31641 h 31640"/>
                <a:gd name="connsiteX2" fmla="*/ 65975 w 65974"/>
                <a:gd name="connsiteY2" fmla="*/ 15820 h 31640"/>
                <a:gd name="connsiteX3" fmla="*/ 50155 w 65974"/>
                <a:gd name="connsiteY3" fmla="*/ 0 h 31640"/>
                <a:gd name="connsiteX4" fmla="*/ 15820 w 65974"/>
                <a:gd name="connsiteY4" fmla="*/ 0 h 31640"/>
                <a:gd name="connsiteX5" fmla="*/ 0 w 65974"/>
                <a:gd name="connsiteY5" fmla="*/ 15820 h 31640"/>
                <a:gd name="connsiteX6" fmla="*/ 15820 w 65974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4" h="31640">
                  <a:moveTo>
                    <a:pt x="15820" y="31641"/>
                  </a:moveTo>
                  <a:lnTo>
                    <a:pt x="50155" y="31641"/>
                  </a:lnTo>
                  <a:cubicBezTo>
                    <a:pt x="58892" y="31641"/>
                    <a:pt x="65975" y="24557"/>
                    <a:pt x="65975" y="15820"/>
                  </a:cubicBezTo>
                  <a:cubicBezTo>
                    <a:pt x="65975" y="7083"/>
                    <a:pt x="58892" y="0"/>
                    <a:pt x="50155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grpFill/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ECF07313-EEC8-9F33-D18E-7BA8A983632A}"/>
                </a:ext>
              </a:extLst>
            </p:cNvPr>
            <p:cNvSpPr/>
            <p:nvPr/>
          </p:nvSpPr>
          <p:spPr>
            <a:xfrm>
              <a:off x="602202" y="2858605"/>
              <a:ext cx="65974" cy="31640"/>
            </a:xfrm>
            <a:custGeom>
              <a:avLst/>
              <a:gdLst>
                <a:gd name="connsiteX0" fmla="*/ 15820 w 65974"/>
                <a:gd name="connsiteY0" fmla="*/ 31641 h 31640"/>
                <a:gd name="connsiteX1" fmla="*/ 50155 w 65974"/>
                <a:gd name="connsiteY1" fmla="*/ 31641 h 31640"/>
                <a:gd name="connsiteX2" fmla="*/ 65975 w 65974"/>
                <a:gd name="connsiteY2" fmla="*/ 15820 h 31640"/>
                <a:gd name="connsiteX3" fmla="*/ 50155 w 65974"/>
                <a:gd name="connsiteY3" fmla="*/ 0 h 31640"/>
                <a:gd name="connsiteX4" fmla="*/ 15820 w 65974"/>
                <a:gd name="connsiteY4" fmla="*/ 0 h 31640"/>
                <a:gd name="connsiteX5" fmla="*/ 0 w 65974"/>
                <a:gd name="connsiteY5" fmla="*/ 15820 h 31640"/>
                <a:gd name="connsiteX6" fmla="*/ 15820 w 65974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4" h="31640">
                  <a:moveTo>
                    <a:pt x="15820" y="31641"/>
                  </a:moveTo>
                  <a:lnTo>
                    <a:pt x="50155" y="31641"/>
                  </a:lnTo>
                  <a:cubicBezTo>
                    <a:pt x="58892" y="31641"/>
                    <a:pt x="65975" y="24557"/>
                    <a:pt x="65975" y="15820"/>
                  </a:cubicBezTo>
                  <a:cubicBezTo>
                    <a:pt x="65975" y="7083"/>
                    <a:pt x="58892" y="0"/>
                    <a:pt x="50155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grpFill/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9F22C1D9-4D3C-2EA8-1173-EC12ADB524E8}"/>
                </a:ext>
              </a:extLst>
            </p:cNvPr>
            <p:cNvSpPr/>
            <p:nvPr/>
          </p:nvSpPr>
          <p:spPr>
            <a:xfrm>
              <a:off x="767666" y="2858605"/>
              <a:ext cx="182178" cy="31640"/>
            </a:xfrm>
            <a:custGeom>
              <a:avLst/>
              <a:gdLst>
                <a:gd name="connsiteX0" fmla="*/ 15820 w 182178"/>
                <a:gd name="connsiteY0" fmla="*/ 31641 h 31640"/>
                <a:gd name="connsiteX1" fmla="*/ 166358 w 182178"/>
                <a:gd name="connsiteY1" fmla="*/ 31641 h 31640"/>
                <a:gd name="connsiteX2" fmla="*/ 182178 w 182178"/>
                <a:gd name="connsiteY2" fmla="*/ 15820 h 31640"/>
                <a:gd name="connsiteX3" fmla="*/ 166358 w 182178"/>
                <a:gd name="connsiteY3" fmla="*/ 0 h 31640"/>
                <a:gd name="connsiteX4" fmla="*/ 15820 w 182178"/>
                <a:gd name="connsiteY4" fmla="*/ 0 h 31640"/>
                <a:gd name="connsiteX5" fmla="*/ 0 w 182178"/>
                <a:gd name="connsiteY5" fmla="*/ 15820 h 31640"/>
                <a:gd name="connsiteX6" fmla="*/ 15820 w 182178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178" h="31640">
                  <a:moveTo>
                    <a:pt x="15820" y="31641"/>
                  </a:moveTo>
                  <a:lnTo>
                    <a:pt x="166358" y="31641"/>
                  </a:lnTo>
                  <a:cubicBezTo>
                    <a:pt x="175095" y="31641"/>
                    <a:pt x="182178" y="24557"/>
                    <a:pt x="182178" y="15820"/>
                  </a:cubicBezTo>
                  <a:cubicBezTo>
                    <a:pt x="182178" y="7083"/>
                    <a:pt x="175095" y="0"/>
                    <a:pt x="166358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grpFill/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AE026498-0AB3-41F3-8049-60847C00C368}"/>
                </a:ext>
              </a:extLst>
            </p:cNvPr>
            <p:cNvSpPr/>
            <p:nvPr/>
          </p:nvSpPr>
          <p:spPr>
            <a:xfrm>
              <a:off x="571103" y="2968035"/>
              <a:ext cx="321719" cy="321718"/>
            </a:xfrm>
            <a:custGeom>
              <a:avLst/>
              <a:gdLst>
                <a:gd name="connsiteX0" fmla="*/ 305899 w 321719"/>
                <a:gd name="connsiteY0" fmla="*/ 145040 h 321718"/>
                <a:gd name="connsiteX1" fmla="*/ 258784 w 321719"/>
                <a:gd name="connsiteY1" fmla="*/ 145040 h 321718"/>
                <a:gd name="connsiteX2" fmla="*/ 176680 w 321719"/>
                <a:gd name="connsiteY2" fmla="*/ 62935 h 321718"/>
                <a:gd name="connsiteX3" fmla="*/ 176680 w 321719"/>
                <a:gd name="connsiteY3" fmla="*/ 15820 h 321718"/>
                <a:gd name="connsiteX4" fmla="*/ 160860 w 321719"/>
                <a:gd name="connsiteY4" fmla="*/ 0 h 321718"/>
                <a:gd name="connsiteX5" fmla="*/ 145040 w 321719"/>
                <a:gd name="connsiteY5" fmla="*/ 15820 h 321718"/>
                <a:gd name="connsiteX6" fmla="*/ 145040 w 321719"/>
                <a:gd name="connsiteY6" fmla="*/ 62935 h 321718"/>
                <a:gd name="connsiteX7" fmla="*/ 62935 w 321719"/>
                <a:gd name="connsiteY7" fmla="*/ 145040 h 321718"/>
                <a:gd name="connsiteX8" fmla="*/ 15820 w 321719"/>
                <a:gd name="connsiteY8" fmla="*/ 145040 h 321718"/>
                <a:gd name="connsiteX9" fmla="*/ 0 w 321719"/>
                <a:gd name="connsiteY9" fmla="*/ 160860 h 321718"/>
                <a:gd name="connsiteX10" fmla="*/ 15820 w 321719"/>
                <a:gd name="connsiteY10" fmla="*/ 176680 h 321718"/>
                <a:gd name="connsiteX11" fmla="*/ 62935 w 321719"/>
                <a:gd name="connsiteY11" fmla="*/ 176680 h 321718"/>
                <a:gd name="connsiteX12" fmla="*/ 145040 w 321719"/>
                <a:gd name="connsiteY12" fmla="*/ 258783 h 321718"/>
                <a:gd name="connsiteX13" fmla="*/ 145040 w 321719"/>
                <a:gd name="connsiteY13" fmla="*/ 305898 h 321718"/>
                <a:gd name="connsiteX14" fmla="*/ 160860 w 321719"/>
                <a:gd name="connsiteY14" fmla="*/ 321719 h 321718"/>
                <a:gd name="connsiteX15" fmla="*/ 176680 w 321719"/>
                <a:gd name="connsiteY15" fmla="*/ 305898 h 321718"/>
                <a:gd name="connsiteX16" fmla="*/ 176680 w 321719"/>
                <a:gd name="connsiteY16" fmla="*/ 258783 h 321718"/>
                <a:gd name="connsiteX17" fmla="*/ 258784 w 321719"/>
                <a:gd name="connsiteY17" fmla="*/ 176680 h 321718"/>
                <a:gd name="connsiteX18" fmla="*/ 305899 w 321719"/>
                <a:gd name="connsiteY18" fmla="*/ 176680 h 321718"/>
                <a:gd name="connsiteX19" fmla="*/ 321720 w 321719"/>
                <a:gd name="connsiteY19" fmla="*/ 160860 h 321718"/>
                <a:gd name="connsiteX20" fmla="*/ 305899 w 321719"/>
                <a:gd name="connsiteY20" fmla="*/ 145040 h 321718"/>
                <a:gd name="connsiteX21" fmla="*/ 160860 w 321719"/>
                <a:gd name="connsiteY21" fmla="*/ 228404 h 321718"/>
                <a:gd name="connsiteX22" fmla="*/ 93316 w 321719"/>
                <a:gd name="connsiteY22" fmla="*/ 160860 h 321718"/>
                <a:gd name="connsiteX23" fmla="*/ 160860 w 321719"/>
                <a:gd name="connsiteY23" fmla="*/ 93316 h 321718"/>
                <a:gd name="connsiteX24" fmla="*/ 228404 w 321719"/>
                <a:gd name="connsiteY24" fmla="*/ 160860 h 321718"/>
                <a:gd name="connsiteX25" fmla="*/ 160860 w 321719"/>
                <a:gd name="connsiteY25" fmla="*/ 228404 h 32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21719" h="321718">
                  <a:moveTo>
                    <a:pt x="305899" y="145040"/>
                  </a:moveTo>
                  <a:lnTo>
                    <a:pt x="258784" y="145040"/>
                  </a:lnTo>
                  <a:cubicBezTo>
                    <a:pt x="252017" y="102994"/>
                    <a:pt x="218726" y="69703"/>
                    <a:pt x="176680" y="62935"/>
                  </a:cubicBezTo>
                  <a:lnTo>
                    <a:pt x="176680" y="15820"/>
                  </a:lnTo>
                  <a:cubicBezTo>
                    <a:pt x="176680" y="7083"/>
                    <a:pt x="169597" y="0"/>
                    <a:pt x="160860" y="0"/>
                  </a:cubicBezTo>
                  <a:cubicBezTo>
                    <a:pt x="152123" y="0"/>
                    <a:pt x="145040" y="7083"/>
                    <a:pt x="145040" y="15820"/>
                  </a:cubicBezTo>
                  <a:lnTo>
                    <a:pt x="145040" y="62935"/>
                  </a:lnTo>
                  <a:cubicBezTo>
                    <a:pt x="102994" y="69703"/>
                    <a:pt x="69703" y="102993"/>
                    <a:pt x="62935" y="145040"/>
                  </a:cubicBezTo>
                  <a:lnTo>
                    <a:pt x="15820" y="145040"/>
                  </a:lnTo>
                  <a:cubicBezTo>
                    <a:pt x="7083" y="145040"/>
                    <a:pt x="0" y="152123"/>
                    <a:pt x="0" y="160860"/>
                  </a:cubicBezTo>
                  <a:cubicBezTo>
                    <a:pt x="0" y="169597"/>
                    <a:pt x="7083" y="176680"/>
                    <a:pt x="15820" y="176680"/>
                  </a:cubicBezTo>
                  <a:lnTo>
                    <a:pt x="62935" y="176680"/>
                  </a:lnTo>
                  <a:cubicBezTo>
                    <a:pt x="69703" y="218725"/>
                    <a:pt x="102993" y="252015"/>
                    <a:pt x="145040" y="258783"/>
                  </a:cubicBezTo>
                  <a:lnTo>
                    <a:pt x="145040" y="305898"/>
                  </a:lnTo>
                  <a:cubicBezTo>
                    <a:pt x="145040" y="314635"/>
                    <a:pt x="152123" y="321719"/>
                    <a:pt x="160860" y="321719"/>
                  </a:cubicBezTo>
                  <a:cubicBezTo>
                    <a:pt x="169597" y="321719"/>
                    <a:pt x="176680" y="314635"/>
                    <a:pt x="176680" y="305898"/>
                  </a:cubicBezTo>
                  <a:lnTo>
                    <a:pt x="176680" y="258783"/>
                  </a:lnTo>
                  <a:cubicBezTo>
                    <a:pt x="218725" y="252015"/>
                    <a:pt x="252017" y="218725"/>
                    <a:pt x="258784" y="176680"/>
                  </a:cubicBezTo>
                  <a:lnTo>
                    <a:pt x="305899" y="176680"/>
                  </a:lnTo>
                  <a:cubicBezTo>
                    <a:pt x="314637" y="176680"/>
                    <a:pt x="321720" y="169597"/>
                    <a:pt x="321720" y="160860"/>
                  </a:cubicBezTo>
                  <a:cubicBezTo>
                    <a:pt x="321720" y="152123"/>
                    <a:pt x="314637" y="145040"/>
                    <a:pt x="305899" y="145040"/>
                  </a:cubicBezTo>
                  <a:close/>
                  <a:moveTo>
                    <a:pt x="160860" y="228404"/>
                  </a:moveTo>
                  <a:cubicBezTo>
                    <a:pt x="123616" y="228404"/>
                    <a:pt x="93316" y="198104"/>
                    <a:pt x="93316" y="160860"/>
                  </a:cubicBezTo>
                  <a:cubicBezTo>
                    <a:pt x="93316" y="123616"/>
                    <a:pt x="123616" y="93316"/>
                    <a:pt x="160860" y="93316"/>
                  </a:cubicBezTo>
                  <a:cubicBezTo>
                    <a:pt x="198104" y="93316"/>
                    <a:pt x="228404" y="123616"/>
                    <a:pt x="228404" y="160860"/>
                  </a:cubicBezTo>
                  <a:cubicBezTo>
                    <a:pt x="228404" y="198104"/>
                    <a:pt x="198104" y="228404"/>
                    <a:pt x="160860" y="228404"/>
                  </a:cubicBezTo>
                  <a:close/>
                </a:path>
              </a:pathLst>
            </a:custGeom>
            <a:grpFill/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193" name="Рисунок 192">
            <a:extLst>
              <a:ext uri="{FF2B5EF4-FFF2-40B4-BE49-F238E27FC236}">
                <a16:creationId xmlns:a16="http://schemas.microsoft.com/office/drawing/2014/main" id="{8DF09C6B-9CD8-6DA0-0CC7-1058CB0A8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679" y="2093461"/>
            <a:ext cx="1936074" cy="2049336"/>
          </a:xfrm>
          <a:prstGeom prst="rect">
            <a:avLst/>
          </a:prstGeom>
        </p:spPr>
      </p:pic>
      <p:pic>
        <p:nvPicPr>
          <p:cNvPr id="195" name="Рисунок 194">
            <a:extLst>
              <a:ext uri="{FF2B5EF4-FFF2-40B4-BE49-F238E27FC236}">
                <a16:creationId xmlns:a16="http://schemas.microsoft.com/office/drawing/2014/main" id="{AD37E7C2-E89A-DED8-3847-66EA7DDD42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225" b="4251"/>
          <a:stretch/>
        </p:blipFill>
        <p:spPr>
          <a:xfrm>
            <a:off x="401136" y="1967320"/>
            <a:ext cx="2219165" cy="1387166"/>
          </a:xfrm>
          <a:prstGeom prst="rect">
            <a:avLst/>
          </a:prstGeom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F9CBF01D-EDB5-A3B3-350F-55FF0BC22126}"/>
              </a:ext>
            </a:extLst>
          </p:cNvPr>
          <p:cNvSpPr txBox="1"/>
          <p:nvPr/>
        </p:nvSpPr>
        <p:spPr>
          <a:xfrm>
            <a:off x="411203" y="1687180"/>
            <a:ext cx="1555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rgbClr val="000000"/>
                </a:solidFill>
                <a:effectLst/>
                <a:latin typeface="Oswald Light" panose="00000400000000000000" pitchFamily="2" charset="-52"/>
              </a:rPr>
              <a:t>ООО «Абсолют»</a:t>
            </a:r>
            <a:endParaRPr lang="ru-RU" sz="1800" dirty="0">
              <a:latin typeface="Oswald Light" panose="00000400000000000000" pitchFamily="2" charset="-52"/>
            </a:endParaRPr>
          </a:p>
        </p:txBody>
      </p:sp>
      <p:pic>
        <p:nvPicPr>
          <p:cNvPr id="198" name="Рисунок 197">
            <a:extLst>
              <a:ext uri="{FF2B5EF4-FFF2-40B4-BE49-F238E27FC236}">
                <a16:creationId xmlns:a16="http://schemas.microsoft.com/office/drawing/2014/main" id="{2C8DCB5F-659C-05D3-1443-032C57034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91" y="3354486"/>
            <a:ext cx="2272631" cy="1705823"/>
          </a:xfrm>
          <a:prstGeom prst="rect">
            <a:avLst/>
          </a:prstGeom>
        </p:spPr>
      </p:pic>
      <p:graphicFrame>
        <p:nvGraphicFramePr>
          <p:cNvPr id="199" name="Таблица 198">
            <a:extLst>
              <a:ext uri="{FF2B5EF4-FFF2-40B4-BE49-F238E27FC236}">
                <a16:creationId xmlns:a16="http://schemas.microsoft.com/office/drawing/2014/main" id="{4191FC57-E5A0-73F9-5A64-01CA7D9D1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536680"/>
              </p:ext>
            </p:extLst>
          </p:nvPr>
        </p:nvGraphicFramePr>
        <p:xfrm>
          <a:off x="6399052" y="1061206"/>
          <a:ext cx="2330399" cy="4055280"/>
        </p:xfrm>
        <a:graphic>
          <a:graphicData uri="http://schemas.openxmlformats.org/drawingml/2006/table">
            <a:tbl>
              <a:tblPr/>
              <a:tblGrid>
                <a:gridCol w="1495849">
                  <a:extLst>
                    <a:ext uri="{9D8B030D-6E8A-4147-A177-3AD203B41FA5}">
                      <a16:colId xmlns:a16="http://schemas.microsoft.com/office/drawing/2014/main" val="2465463702"/>
                    </a:ext>
                  </a:extLst>
                </a:gridCol>
                <a:gridCol w="834550">
                  <a:extLst>
                    <a:ext uri="{9D8B030D-6E8A-4147-A177-3AD203B41FA5}">
                      <a16:colId xmlns:a16="http://schemas.microsoft.com/office/drawing/2014/main" val="3441559352"/>
                    </a:ext>
                  </a:extLst>
                </a:gridCol>
              </a:tblGrid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Производительность по озону, г/час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813337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Регулировка производительности, %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20 ... 100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756607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Производительность по воде, м³/ч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не более 1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215414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Номинальный поток кислорода, л/мин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063877"/>
                  </a:ext>
                </a:extLst>
              </a:tr>
              <a:tr h="294777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Концентрация кислорода (при номинальном потоке), %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88 ... 93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401225"/>
                  </a:ext>
                </a:extLst>
              </a:tr>
              <a:tr h="294777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Материал корпуса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нержавеющая сталь </a:t>
                      </a:r>
                      <a:r>
                        <a:rPr lang="en-US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AISI304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730338"/>
                  </a:ext>
                </a:extLst>
              </a:tr>
              <a:tr h="294777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Материал системы смешивания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НПВХ и нержавеющая сталь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683457"/>
                  </a:ext>
                </a:extLst>
              </a:tr>
              <a:tr h="294777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Входной патрубок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2"ВР (или по согласованию)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982591"/>
                  </a:ext>
                </a:extLst>
              </a:tr>
              <a:tr h="294777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Выходной патрубок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2"ВР (или по согласованию)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655513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Степень защиты корпуса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IP31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856308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Охлаждение генераторов озона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воздушное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610254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Потребляемая мощность, кВт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175057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Напряжение питания, В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00926"/>
                  </a:ext>
                </a:extLst>
              </a:tr>
              <a:tr h="211151">
                <a:tc>
                  <a:txBody>
                    <a:bodyPr/>
                    <a:lstStyle/>
                    <a:p>
                      <a:pPr fontAlgn="base"/>
                      <a:r>
                        <a:rPr lang="ru-RU" sz="600" b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Вес, кг</a:t>
                      </a:r>
                    </a:p>
                  </a:txBody>
                  <a:tcPr marL="80178" marR="80178" marT="69720" marB="69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60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80178" marR="80178" marT="69720" marB="69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584870"/>
                  </a:ext>
                </a:extLst>
              </a:tr>
            </a:tbl>
          </a:graphicData>
        </a:graphic>
      </p:graphicFrame>
      <p:pic>
        <p:nvPicPr>
          <p:cNvPr id="201" name="Рисунок 200">
            <a:extLst>
              <a:ext uri="{FF2B5EF4-FFF2-40B4-BE49-F238E27FC236}">
                <a16:creationId xmlns:a16="http://schemas.microsoft.com/office/drawing/2014/main" id="{A79825BD-F526-C785-34B7-8C0D0C313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4519" y="2088579"/>
            <a:ext cx="1735245" cy="26807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/>
        </p:nvSpPr>
        <p:spPr>
          <a:xfrm>
            <a:off x="488944" y="2345556"/>
            <a:ext cx="6936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dk2"/>
                </a:solidFill>
                <a:highlight>
                  <a:srgbClr val="F8F8F8"/>
                </a:highlight>
                <a:latin typeface="Raleway" pitchFamily="2" charset="-52"/>
                <a:ea typeface="Raleway"/>
                <a:cs typeface="Raleway"/>
                <a:sym typeface="Raleway"/>
              </a:rPr>
              <a:t>Реклама самой системы очистки воды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dk2"/>
                </a:solidFill>
                <a:highlight>
                  <a:srgbClr val="F8F8F8"/>
                </a:highlight>
                <a:latin typeface="Raleway" pitchFamily="2" charset="-52"/>
                <a:ea typeface="Raleway"/>
                <a:cs typeface="Raleway"/>
                <a:sym typeface="Raleway"/>
              </a:rPr>
              <a:t>Продажа комплектющих, </a:t>
            </a:r>
            <a:r>
              <a:rPr lang="ru" sz="1200" dirty="0">
                <a:solidFill>
                  <a:schemeClr val="dk2"/>
                </a:solidFill>
                <a:highlight>
                  <a:srgbClr val="F8F8F8"/>
                </a:highlight>
                <a:latin typeface="Raleway" pitchFamily="2" charset="-52"/>
              </a:rPr>
              <a:t>обслуживание и техническая поддержка, продажа расходных материалов и запасных частей</a:t>
            </a:r>
            <a:endParaRPr sz="1200" dirty="0">
              <a:solidFill>
                <a:srgbClr val="132C40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01716" y="185263"/>
            <a:ext cx="3045427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401716" y="185263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Oswald" panose="00000500000000000000" pitchFamily="2" charset="-52"/>
              </a:rPr>
              <a:t>БИЗНЕС-МОДЕЛЬ*</a:t>
            </a:r>
            <a:endParaRPr sz="3000" dirty="0">
              <a:solidFill>
                <a:schemeClr val="lt1"/>
              </a:solidFill>
              <a:latin typeface="Oswald" panose="00000500000000000000" pitchFamily="2" charset="-52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>
            <a:spLocks noGrp="1"/>
          </p:cNvSpPr>
          <p:nvPr>
            <p:ph type="title"/>
          </p:nvPr>
        </p:nvSpPr>
        <p:spPr>
          <a:xfrm>
            <a:off x="376988" y="307195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Oswald" panose="00000500000000000000" pitchFamily="2" charset="-52"/>
                <a:ea typeface="Raleway"/>
                <a:cs typeface="Raleway"/>
                <a:sym typeface="Raleway"/>
              </a:rPr>
              <a:t>ТЕКУЩИЕ РЕЗУЛЬТАТЫ </a:t>
            </a:r>
            <a:endParaRPr b="1" dirty="0">
              <a:latin typeface="Oswald" panose="00000500000000000000" pitchFamily="2" charset="-52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>
            <a:spLocks noGrp="1"/>
          </p:cNvSpPr>
          <p:nvPr>
            <p:ph type="body" idx="1"/>
          </p:nvPr>
        </p:nvSpPr>
        <p:spPr>
          <a:xfrm>
            <a:off x="464075" y="1326453"/>
            <a:ext cx="3704771" cy="166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sz="1800" dirty="0">
                <a:latin typeface="Oswald Light" panose="00000400000000000000" pitchFamily="2" charset="-52"/>
              </a:rPr>
              <a:t>Разработан </a:t>
            </a:r>
            <a:r>
              <a:rPr lang="en-US" sz="1800" dirty="0">
                <a:latin typeface="Oswald Light" panose="00000400000000000000" pitchFamily="2" charset="-52"/>
              </a:rPr>
              <a:t>MVP</a:t>
            </a:r>
            <a:r>
              <a:rPr lang="ru-RU" sz="1800" dirty="0">
                <a:latin typeface="Oswald Light" panose="00000400000000000000" pitchFamily="2" charset="-52"/>
              </a:rPr>
              <a:t>, проведено тестирование, проведен анализ рынка конкурентов, есть дорожная карта развития проекта</a:t>
            </a:r>
            <a:endParaRPr sz="1800" dirty="0">
              <a:latin typeface="Oswald Light" panose="00000400000000000000" pitchFamily="2" charset="-52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F24757-69CE-78A7-4652-E22EF2DBD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617" y="1199664"/>
            <a:ext cx="3916439" cy="2937329"/>
          </a:xfrm>
          <a:prstGeom prst="rect">
            <a:avLst/>
          </a:prstGeom>
          <a:effectLst>
            <a:glow rad="25400">
              <a:schemeClr val="accent1">
                <a:alpha val="55000"/>
              </a:schemeClr>
            </a:glow>
            <a:outerShdw blurRad="63500" dist="25400" dir="6000000" algn="ctr" rotWithShape="0">
              <a:srgbClr val="000000">
                <a:alpha val="91000"/>
              </a:srgbClr>
            </a:outerShdw>
            <a:softEdge rad="127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  <a:latin typeface="Oswald" panose="00000500000000000000" pitchFamily="2" charset="-52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Oswald" panose="00000500000000000000" pitchFamily="2" charset="-52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D433F3-B845-00D4-CA6E-62DD7249D851}"/>
              </a:ext>
            </a:extLst>
          </p:cNvPr>
          <p:cNvSpPr txBox="1">
            <a:spLocks/>
          </p:cNvSpPr>
          <p:nvPr/>
        </p:nvSpPr>
        <p:spPr>
          <a:xfrm>
            <a:off x="10850343" y="6412507"/>
            <a:ext cx="993654" cy="1468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5DBA46-A0FA-FEBF-2AD3-4CF72DCB7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2716" y="1044300"/>
            <a:ext cx="1011309" cy="1011309"/>
          </a:xfrm>
          <a:prstGeom prst="ellipse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37DA36-BAD2-0ADE-5DDA-77E47A72F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162" y="986124"/>
            <a:ext cx="1032953" cy="1028499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8CC067-2700-E742-24DD-585C965AB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0895" y="988363"/>
            <a:ext cx="1038156" cy="1038156"/>
          </a:xfrm>
          <a:prstGeom prst="ellipse">
            <a:avLst/>
          </a:prstGeom>
        </p:spPr>
      </p:pic>
      <p:sp>
        <p:nvSpPr>
          <p:cNvPr id="10" name="Прямоугольник 89">
            <a:extLst>
              <a:ext uri="{FF2B5EF4-FFF2-40B4-BE49-F238E27FC236}">
                <a16:creationId xmlns:a16="http://schemas.microsoft.com/office/drawing/2014/main" id="{B22191BE-CBB9-3095-F921-E2B14AC33EE6}"/>
              </a:ext>
            </a:extLst>
          </p:cNvPr>
          <p:cNvSpPr/>
          <p:nvPr/>
        </p:nvSpPr>
        <p:spPr>
          <a:xfrm>
            <a:off x="873986" y="2024238"/>
            <a:ext cx="19918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Медунгина Карина</a:t>
            </a:r>
          </a:p>
        </p:txBody>
      </p:sp>
      <p:sp>
        <p:nvSpPr>
          <p:cNvPr id="11" name="Прямоугольник 112">
            <a:extLst>
              <a:ext uri="{FF2B5EF4-FFF2-40B4-BE49-F238E27FC236}">
                <a16:creationId xmlns:a16="http://schemas.microsoft.com/office/drawing/2014/main" id="{DA8650EB-7BA9-189C-A930-EDA93B8A8CD2}"/>
              </a:ext>
            </a:extLst>
          </p:cNvPr>
          <p:cNvSpPr/>
          <p:nvPr/>
        </p:nvSpPr>
        <p:spPr>
          <a:xfrm>
            <a:off x="2842980" y="2024238"/>
            <a:ext cx="1826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Иванов Игнатий</a:t>
            </a:r>
          </a:p>
        </p:txBody>
      </p:sp>
      <p:sp>
        <p:nvSpPr>
          <p:cNvPr id="12" name="Прямоугольник 112">
            <a:extLst>
              <a:ext uri="{FF2B5EF4-FFF2-40B4-BE49-F238E27FC236}">
                <a16:creationId xmlns:a16="http://schemas.microsoft.com/office/drawing/2014/main" id="{0C194B08-F47C-B278-8B1D-6CA8F6E0871B}"/>
              </a:ext>
            </a:extLst>
          </p:cNvPr>
          <p:cNvSpPr/>
          <p:nvPr/>
        </p:nvSpPr>
        <p:spPr>
          <a:xfrm>
            <a:off x="4925444" y="2024238"/>
            <a:ext cx="18090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Садкова Анна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941FAA-5EFD-8A4F-5ECC-86B43CCC75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4" b="18204"/>
          <a:stretch/>
        </p:blipFill>
        <p:spPr>
          <a:xfrm>
            <a:off x="7240870" y="1036823"/>
            <a:ext cx="987415" cy="987415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F23864-F33B-8BE3-987E-6AA7D68B9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6" b="12286"/>
          <a:stretch/>
        </p:blipFill>
        <p:spPr>
          <a:xfrm>
            <a:off x="592986" y="2668329"/>
            <a:ext cx="1026204" cy="1026204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D5DC86-6379-1EA2-BF31-29F5A52936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6" b="11006"/>
          <a:stretch/>
        </p:blipFill>
        <p:spPr>
          <a:xfrm>
            <a:off x="2531704" y="2731217"/>
            <a:ext cx="1033723" cy="1033723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151CFA6-2D38-79EE-3D7D-4B180527C7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6" b="11136"/>
          <a:stretch/>
        </p:blipFill>
        <p:spPr>
          <a:xfrm>
            <a:off x="4612702" y="2711055"/>
            <a:ext cx="1006402" cy="1006402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14D5814-94B7-ED09-F7D1-A32010108B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7" b="11397"/>
          <a:stretch/>
        </p:blipFill>
        <p:spPr>
          <a:xfrm>
            <a:off x="6627282" y="2758538"/>
            <a:ext cx="1006402" cy="1006402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</p:pic>
      <p:sp>
        <p:nvSpPr>
          <p:cNvPr id="23" name="Прямоугольник 89">
            <a:extLst>
              <a:ext uri="{FF2B5EF4-FFF2-40B4-BE49-F238E27FC236}">
                <a16:creationId xmlns:a16="http://schemas.microsoft.com/office/drawing/2014/main" id="{B202949C-7ED3-762F-A8AE-B33BCBBA8CD7}"/>
              </a:ext>
            </a:extLst>
          </p:cNvPr>
          <p:cNvSpPr/>
          <p:nvPr/>
        </p:nvSpPr>
        <p:spPr>
          <a:xfrm>
            <a:off x="7064813" y="2014623"/>
            <a:ext cx="15455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Тихонов Евгений</a:t>
            </a:r>
          </a:p>
        </p:txBody>
      </p:sp>
      <p:sp>
        <p:nvSpPr>
          <p:cNvPr id="24" name="Прямоугольник 89">
            <a:extLst>
              <a:ext uri="{FF2B5EF4-FFF2-40B4-BE49-F238E27FC236}">
                <a16:creationId xmlns:a16="http://schemas.microsoft.com/office/drawing/2014/main" id="{2D214EAA-A1AC-D3C4-8BD2-A44D7AB97059}"/>
              </a:ext>
            </a:extLst>
          </p:cNvPr>
          <p:cNvSpPr/>
          <p:nvPr/>
        </p:nvSpPr>
        <p:spPr>
          <a:xfrm>
            <a:off x="381459" y="3781530"/>
            <a:ext cx="14943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Тихонова Дарья</a:t>
            </a:r>
          </a:p>
        </p:txBody>
      </p:sp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22CD2158-9206-A706-F6B0-14D5786034EF}"/>
              </a:ext>
            </a:extLst>
          </p:cNvPr>
          <p:cNvSpPr/>
          <p:nvPr/>
        </p:nvSpPr>
        <p:spPr>
          <a:xfrm>
            <a:off x="4075864" y="3764940"/>
            <a:ext cx="2299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Таранова Екатерина</a:t>
            </a: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3FA550B9-8FD8-067B-C44B-B42708BE5257}"/>
              </a:ext>
            </a:extLst>
          </p:cNvPr>
          <p:cNvSpPr/>
          <p:nvPr/>
        </p:nvSpPr>
        <p:spPr>
          <a:xfrm>
            <a:off x="6275884" y="3751839"/>
            <a:ext cx="2299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 err="1">
                <a:solidFill>
                  <a:schemeClr val="tx1"/>
                </a:solidFill>
                <a:latin typeface="Oswald Light" panose="00000400000000000000" pitchFamily="2" charset="-52"/>
              </a:rPr>
              <a:t>Копичникова</a:t>
            </a: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 Анастасия</a:t>
            </a: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580B0D1B-F9E0-2FE0-5331-5632281D9C7C}"/>
              </a:ext>
            </a:extLst>
          </p:cNvPr>
          <p:cNvSpPr/>
          <p:nvPr/>
        </p:nvSpPr>
        <p:spPr>
          <a:xfrm>
            <a:off x="2003752" y="3794811"/>
            <a:ext cx="2299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 err="1">
                <a:solidFill>
                  <a:schemeClr val="tx1"/>
                </a:solidFill>
                <a:latin typeface="Oswald Light" panose="00000400000000000000" pitchFamily="2" charset="-52"/>
              </a:rPr>
              <a:t>Охотникова</a:t>
            </a:r>
            <a:r>
              <a:rPr lang="ru-RU" sz="1600" dirty="0">
                <a:solidFill>
                  <a:schemeClr val="tx1"/>
                </a:solidFill>
                <a:latin typeface="Oswald Light" panose="00000400000000000000" pitchFamily="2" charset="-52"/>
              </a:rPr>
              <a:t> Анастасия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>
            <a:spLocks noGrp="1"/>
          </p:cNvSpPr>
          <p:nvPr>
            <p:ph type="title"/>
          </p:nvPr>
        </p:nvSpPr>
        <p:spPr>
          <a:xfrm>
            <a:off x="1334754" y="410669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  <a:latin typeface="Oswald" panose="00000500000000000000" pitchFamily="2" charset="-52"/>
              </a:rPr>
              <a:t>ПЛАНЫ РАЗВИТИЯ</a:t>
            </a:r>
            <a:endParaRPr sz="2800" dirty="0">
              <a:solidFill>
                <a:schemeClr val="dk1"/>
              </a:solidFill>
              <a:latin typeface="Oswald" panose="00000500000000000000" pitchFamily="2" charset="-52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66266" y="33868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163" y="41260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Oval 50">
            <a:extLst>
              <a:ext uri="{FF2B5EF4-FFF2-40B4-BE49-F238E27FC236}">
                <a16:creationId xmlns:a16="http://schemas.microsoft.com/office/drawing/2014/main" id="{B936CA6E-B750-C690-4C23-80A4487EA4DF}"/>
              </a:ext>
            </a:extLst>
          </p:cNvPr>
          <p:cNvSpPr/>
          <p:nvPr/>
        </p:nvSpPr>
        <p:spPr>
          <a:xfrm>
            <a:off x="2241557" y="2240842"/>
            <a:ext cx="1122501" cy="108823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5" name="Picture Placeholder 41">
            <a:extLst>
              <a:ext uri="{FF2B5EF4-FFF2-40B4-BE49-F238E27FC236}">
                <a16:creationId xmlns:a16="http://schemas.microsoft.com/office/drawing/2014/main" id="{265BE1CD-5A16-BD71-F52D-7793F3E1DF63}"/>
              </a:ext>
            </a:extLst>
          </p:cNvPr>
          <p:cNvSpPr/>
          <p:nvPr/>
        </p:nvSpPr>
        <p:spPr>
          <a:xfrm>
            <a:off x="2348546" y="2328023"/>
            <a:ext cx="839308" cy="770095"/>
          </a:xfrm>
          <a:custGeom>
            <a:avLst/>
            <a:gdLst>
              <a:gd name="connsiteX0" fmla="*/ 645020 w 976083"/>
              <a:gd name="connsiteY0" fmla="*/ 80590 h 895591"/>
              <a:gd name="connsiteX1" fmla="*/ 590681 w 976083"/>
              <a:gd name="connsiteY1" fmla="*/ 80590 h 895591"/>
              <a:gd name="connsiteX2" fmla="*/ 462885 w 976083"/>
              <a:gd name="connsiteY2" fmla="*/ 3106 h 895591"/>
              <a:gd name="connsiteX3" fmla="*/ 385402 w 976083"/>
              <a:gd name="connsiteY3" fmla="*/ 80590 h 895591"/>
              <a:gd name="connsiteX4" fmla="*/ 331063 w 976083"/>
              <a:gd name="connsiteY4" fmla="*/ 80590 h 895591"/>
              <a:gd name="connsiteX5" fmla="*/ 305907 w 976083"/>
              <a:gd name="connsiteY5" fmla="*/ 105747 h 895591"/>
              <a:gd name="connsiteX6" fmla="*/ 305907 w 976083"/>
              <a:gd name="connsiteY6" fmla="*/ 302979 h 895591"/>
              <a:gd name="connsiteX7" fmla="*/ 331063 w 976083"/>
              <a:gd name="connsiteY7" fmla="*/ 328136 h 895591"/>
              <a:gd name="connsiteX8" fmla="*/ 646026 w 976083"/>
              <a:gd name="connsiteY8" fmla="*/ 328136 h 895591"/>
              <a:gd name="connsiteX9" fmla="*/ 671183 w 976083"/>
              <a:gd name="connsiteY9" fmla="*/ 302979 h 895591"/>
              <a:gd name="connsiteX10" fmla="*/ 671183 w 976083"/>
              <a:gd name="connsiteY10" fmla="*/ 105747 h 895591"/>
              <a:gd name="connsiteX11" fmla="*/ 645020 w 976083"/>
              <a:gd name="connsiteY11" fmla="*/ 80590 h 895591"/>
              <a:gd name="connsiteX12" fmla="*/ 645020 w 976083"/>
              <a:gd name="connsiteY12" fmla="*/ 80590 h 895591"/>
              <a:gd name="connsiteX13" fmla="*/ 619863 w 976083"/>
              <a:gd name="connsiteY13" fmla="*/ 277822 h 895591"/>
              <a:gd name="connsiteX14" fmla="*/ 356220 w 976083"/>
              <a:gd name="connsiteY14" fmla="*/ 277822 h 895591"/>
              <a:gd name="connsiteX15" fmla="*/ 356220 w 976083"/>
              <a:gd name="connsiteY15" fmla="*/ 130904 h 895591"/>
              <a:gd name="connsiteX16" fmla="*/ 407540 w 976083"/>
              <a:gd name="connsiteY16" fmla="*/ 130904 h 895591"/>
              <a:gd name="connsiteX17" fmla="*/ 432697 w 976083"/>
              <a:gd name="connsiteY17" fmla="*/ 105747 h 895591"/>
              <a:gd name="connsiteX18" fmla="*/ 486029 w 976083"/>
              <a:gd name="connsiteY18" fmla="*/ 47383 h 895591"/>
              <a:gd name="connsiteX19" fmla="*/ 544393 w 976083"/>
              <a:gd name="connsiteY19" fmla="*/ 100716 h 895591"/>
              <a:gd name="connsiteX20" fmla="*/ 544393 w 976083"/>
              <a:gd name="connsiteY20" fmla="*/ 105747 h 895591"/>
              <a:gd name="connsiteX21" fmla="*/ 569550 w 976083"/>
              <a:gd name="connsiteY21" fmla="*/ 130904 h 895591"/>
              <a:gd name="connsiteX22" fmla="*/ 620870 w 976083"/>
              <a:gd name="connsiteY22" fmla="*/ 130904 h 895591"/>
              <a:gd name="connsiteX23" fmla="*/ 619863 w 976083"/>
              <a:gd name="connsiteY23" fmla="*/ 277822 h 895591"/>
              <a:gd name="connsiteX24" fmla="*/ 976083 w 976083"/>
              <a:gd name="connsiteY24" fmla="*/ 315054 h 895591"/>
              <a:gd name="connsiteX25" fmla="*/ 976083 w 976083"/>
              <a:gd name="connsiteY25" fmla="*/ 800082 h 895591"/>
              <a:gd name="connsiteX26" fmla="*/ 880488 w 976083"/>
              <a:gd name="connsiteY26" fmla="*/ 895679 h 895591"/>
              <a:gd name="connsiteX27" fmla="*/ 880488 w 976083"/>
              <a:gd name="connsiteY27" fmla="*/ 895679 h 895591"/>
              <a:gd name="connsiteX28" fmla="*/ 95596 w 976083"/>
              <a:gd name="connsiteY28" fmla="*/ 895679 h 895591"/>
              <a:gd name="connsiteX29" fmla="*/ 0 w 976083"/>
              <a:gd name="connsiteY29" fmla="*/ 800082 h 895591"/>
              <a:gd name="connsiteX30" fmla="*/ 0 w 976083"/>
              <a:gd name="connsiteY30" fmla="*/ 800082 h 895591"/>
              <a:gd name="connsiteX31" fmla="*/ 0 w 976083"/>
              <a:gd name="connsiteY31" fmla="*/ 315054 h 895591"/>
              <a:gd name="connsiteX32" fmla="*/ 95596 w 976083"/>
              <a:gd name="connsiteY32" fmla="*/ 219457 h 895591"/>
              <a:gd name="connsiteX33" fmla="*/ 95596 w 976083"/>
              <a:gd name="connsiteY33" fmla="*/ 219457 h 895591"/>
              <a:gd name="connsiteX34" fmla="*/ 238486 w 976083"/>
              <a:gd name="connsiteY34" fmla="*/ 219457 h 895591"/>
              <a:gd name="connsiteX35" fmla="*/ 263643 w 976083"/>
              <a:gd name="connsiteY35" fmla="*/ 244614 h 895591"/>
              <a:gd name="connsiteX36" fmla="*/ 238486 w 976083"/>
              <a:gd name="connsiteY36" fmla="*/ 269771 h 895591"/>
              <a:gd name="connsiteX37" fmla="*/ 95596 w 976083"/>
              <a:gd name="connsiteY37" fmla="*/ 269771 h 895591"/>
              <a:gd name="connsiteX38" fmla="*/ 50314 w 976083"/>
              <a:gd name="connsiteY38" fmla="*/ 314048 h 895591"/>
              <a:gd name="connsiteX39" fmla="*/ 50314 w 976083"/>
              <a:gd name="connsiteY39" fmla="*/ 314048 h 895591"/>
              <a:gd name="connsiteX40" fmla="*/ 50314 w 976083"/>
              <a:gd name="connsiteY40" fmla="*/ 799076 h 895591"/>
              <a:gd name="connsiteX41" fmla="*/ 95596 w 976083"/>
              <a:gd name="connsiteY41" fmla="*/ 844359 h 895591"/>
              <a:gd name="connsiteX42" fmla="*/ 95596 w 976083"/>
              <a:gd name="connsiteY42" fmla="*/ 844359 h 895591"/>
              <a:gd name="connsiteX43" fmla="*/ 880488 w 976083"/>
              <a:gd name="connsiteY43" fmla="*/ 844359 h 895591"/>
              <a:gd name="connsiteX44" fmla="*/ 925770 w 976083"/>
              <a:gd name="connsiteY44" fmla="*/ 799076 h 895591"/>
              <a:gd name="connsiteX45" fmla="*/ 925770 w 976083"/>
              <a:gd name="connsiteY45" fmla="*/ 799076 h 895591"/>
              <a:gd name="connsiteX46" fmla="*/ 925770 w 976083"/>
              <a:gd name="connsiteY46" fmla="*/ 315054 h 895591"/>
              <a:gd name="connsiteX47" fmla="*/ 880488 w 976083"/>
              <a:gd name="connsiteY47" fmla="*/ 269771 h 895591"/>
              <a:gd name="connsiteX48" fmla="*/ 880488 w 976083"/>
              <a:gd name="connsiteY48" fmla="*/ 269771 h 895591"/>
              <a:gd name="connsiteX49" fmla="*/ 737597 w 976083"/>
              <a:gd name="connsiteY49" fmla="*/ 269771 h 895591"/>
              <a:gd name="connsiteX50" fmla="*/ 712440 w 976083"/>
              <a:gd name="connsiteY50" fmla="*/ 244614 h 895591"/>
              <a:gd name="connsiteX51" fmla="*/ 737597 w 976083"/>
              <a:gd name="connsiteY51" fmla="*/ 219457 h 895591"/>
              <a:gd name="connsiteX52" fmla="*/ 880488 w 976083"/>
              <a:gd name="connsiteY52" fmla="*/ 219457 h 895591"/>
              <a:gd name="connsiteX53" fmla="*/ 976083 w 976083"/>
              <a:gd name="connsiteY53" fmla="*/ 315054 h 895591"/>
              <a:gd name="connsiteX54" fmla="*/ 976083 w 976083"/>
              <a:gd name="connsiteY54" fmla="*/ 315054 h 895591"/>
              <a:gd name="connsiteX55" fmla="*/ 321001 w 976083"/>
              <a:gd name="connsiteY55" fmla="*/ 584738 h 895591"/>
              <a:gd name="connsiteX56" fmla="*/ 415590 w 976083"/>
              <a:gd name="connsiteY56" fmla="*/ 488135 h 895591"/>
              <a:gd name="connsiteX57" fmla="*/ 318988 w 976083"/>
              <a:gd name="connsiteY57" fmla="*/ 393544 h 895591"/>
              <a:gd name="connsiteX58" fmla="*/ 224399 w 976083"/>
              <a:gd name="connsiteY58" fmla="*/ 489141 h 895591"/>
              <a:gd name="connsiteX59" fmla="*/ 321001 w 976083"/>
              <a:gd name="connsiteY59" fmla="*/ 584738 h 895591"/>
              <a:gd name="connsiteX60" fmla="*/ 321001 w 976083"/>
              <a:gd name="connsiteY60" fmla="*/ 443858 h 895591"/>
              <a:gd name="connsiteX61" fmla="*/ 365277 w 976083"/>
              <a:gd name="connsiteY61" fmla="*/ 490147 h 895591"/>
              <a:gd name="connsiteX62" fmla="*/ 318988 w 976083"/>
              <a:gd name="connsiteY62" fmla="*/ 534424 h 895591"/>
              <a:gd name="connsiteX63" fmla="*/ 274712 w 976083"/>
              <a:gd name="connsiteY63" fmla="*/ 489141 h 895591"/>
              <a:gd name="connsiteX64" fmla="*/ 321001 w 976083"/>
              <a:gd name="connsiteY64" fmla="*/ 443858 h 895591"/>
              <a:gd name="connsiteX65" fmla="*/ 321001 w 976083"/>
              <a:gd name="connsiteY65" fmla="*/ 443858 h 895591"/>
              <a:gd name="connsiteX66" fmla="*/ 437728 w 976083"/>
              <a:gd name="connsiteY66" fmla="*/ 742724 h 895591"/>
              <a:gd name="connsiteX67" fmla="*/ 437728 w 976083"/>
              <a:gd name="connsiteY67" fmla="*/ 693416 h 895591"/>
              <a:gd name="connsiteX68" fmla="*/ 399490 w 976083"/>
              <a:gd name="connsiteY68" fmla="*/ 657190 h 895591"/>
              <a:gd name="connsiteX69" fmla="*/ 387415 w 976083"/>
              <a:gd name="connsiteY69" fmla="*/ 657190 h 895591"/>
              <a:gd name="connsiteX70" fmla="*/ 345151 w 976083"/>
              <a:gd name="connsiteY70" fmla="*/ 699454 h 895591"/>
              <a:gd name="connsiteX71" fmla="*/ 296850 w 976083"/>
              <a:gd name="connsiteY71" fmla="*/ 699454 h 895591"/>
              <a:gd name="connsiteX72" fmla="*/ 253580 w 976083"/>
              <a:gd name="connsiteY72" fmla="*/ 657190 h 895591"/>
              <a:gd name="connsiteX73" fmla="*/ 241505 w 976083"/>
              <a:gd name="connsiteY73" fmla="*/ 657190 h 895591"/>
              <a:gd name="connsiteX74" fmla="*/ 203267 w 976083"/>
              <a:gd name="connsiteY74" fmla="*/ 693416 h 895591"/>
              <a:gd name="connsiteX75" fmla="*/ 203267 w 976083"/>
              <a:gd name="connsiteY75" fmla="*/ 742724 h 895591"/>
              <a:gd name="connsiteX76" fmla="*/ 178110 w 976083"/>
              <a:gd name="connsiteY76" fmla="*/ 767881 h 895591"/>
              <a:gd name="connsiteX77" fmla="*/ 152953 w 976083"/>
              <a:gd name="connsiteY77" fmla="*/ 742724 h 895591"/>
              <a:gd name="connsiteX78" fmla="*/ 152953 w 976083"/>
              <a:gd name="connsiteY78" fmla="*/ 693416 h 895591"/>
              <a:gd name="connsiteX79" fmla="*/ 241505 w 976083"/>
              <a:gd name="connsiteY79" fmla="*/ 606876 h 895591"/>
              <a:gd name="connsiteX80" fmla="*/ 264649 w 976083"/>
              <a:gd name="connsiteY80" fmla="*/ 606876 h 895591"/>
              <a:gd name="connsiteX81" fmla="*/ 282762 w 976083"/>
              <a:gd name="connsiteY81" fmla="*/ 613920 h 895591"/>
              <a:gd name="connsiteX82" fmla="*/ 322007 w 976083"/>
              <a:gd name="connsiteY82" fmla="*/ 652159 h 895591"/>
              <a:gd name="connsiteX83" fmla="*/ 361251 w 976083"/>
              <a:gd name="connsiteY83" fmla="*/ 613920 h 895591"/>
              <a:gd name="connsiteX84" fmla="*/ 378358 w 976083"/>
              <a:gd name="connsiteY84" fmla="*/ 606876 h 895591"/>
              <a:gd name="connsiteX85" fmla="*/ 401502 w 976083"/>
              <a:gd name="connsiteY85" fmla="*/ 606876 h 895591"/>
              <a:gd name="connsiteX86" fmla="*/ 489048 w 976083"/>
              <a:gd name="connsiteY86" fmla="*/ 693416 h 895591"/>
              <a:gd name="connsiteX87" fmla="*/ 489048 w 976083"/>
              <a:gd name="connsiteY87" fmla="*/ 742724 h 895591"/>
              <a:gd name="connsiteX88" fmla="*/ 463891 w 976083"/>
              <a:gd name="connsiteY88" fmla="*/ 767881 h 895591"/>
              <a:gd name="connsiteX89" fmla="*/ 437728 w 976083"/>
              <a:gd name="connsiteY89" fmla="*/ 742724 h 895591"/>
              <a:gd name="connsiteX90" fmla="*/ 854325 w 976083"/>
              <a:gd name="connsiteY90" fmla="*/ 446877 h 895591"/>
              <a:gd name="connsiteX91" fmla="*/ 829168 w 976083"/>
              <a:gd name="connsiteY91" fmla="*/ 472034 h 895591"/>
              <a:gd name="connsiteX92" fmla="*/ 507161 w 976083"/>
              <a:gd name="connsiteY92" fmla="*/ 472034 h 895591"/>
              <a:gd name="connsiteX93" fmla="*/ 482004 w 976083"/>
              <a:gd name="connsiteY93" fmla="*/ 446877 h 895591"/>
              <a:gd name="connsiteX94" fmla="*/ 507161 w 976083"/>
              <a:gd name="connsiteY94" fmla="*/ 421720 h 895591"/>
              <a:gd name="connsiteX95" fmla="*/ 829168 w 976083"/>
              <a:gd name="connsiteY95" fmla="*/ 421720 h 895591"/>
              <a:gd name="connsiteX96" fmla="*/ 854325 w 976083"/>
              <a:gd name="connsiteY96" fmla="*/ 446877 h 895591"/>
              <a:gd name="connsiteX97" fmla="*/ 854325 w 976083"/>
              <a:gd name="connsiteY97" fmla="*/ 557568 h 895591"/>
              <a:gd name="connsiteX98" fmla="*/ 829168 w 976083"/>
              <a:gd name="connsiteY98" fmla="*/ 582725 h 895591"/>
              <a:gd name="connsiteX99" fmla="*/ 574581 w 976083"/>
              <a:gd name="connsiteY99" fmla="*/ 582725 h 895591"/>
              <a:gd name="connsiteX100" fmla="*/ 549424 w 976083"/>
              <a:gd name="connsiteY100" fmla="*/ 557568 h 895591"/>
              <a:gd name="connsiteX101" fmla="*/ 574581 w 976083"/>
              <a:gd name="connsiteY101" fmla="*/ 532411 h 895591"/>
              <a:gd name="connsiteX102" fmla="*/ 829168 w 976083"/>
              <a:gd name="connsiteY102" fmla="*/ 532411 h 895591"/>
              <a:gd name="connsiteX103" fmla="*/ 854325 w 976083"/>
              <a:gd name="connsiteY103" fmla="*/ 557568 h 895591"/>
              <a:gd name="connsiteX104" fmla="*/ 854325 w 976083"/>
              <a:gd name="connsiteY104" fmla="*/ 557568 h 895591"/>
              <a:gd name="connsiteX105" fmla="*/ 854325 w 976083"/>
              <a:gd name="connsiteY105" fmla="*/ 557568 h 895591"/>
              <a:gd name="connsiteX106" fmla="*/ 854325 w 976083"/>
              <a:gd name="connsiteY106" fmla="*/ 668259 h 895591"/>
              <a:gd name="connsiteX107" fmla="*/ 829168 w 976083"/>
              <a:gd name="connsiteY107" fmla="*/ 693416 h 895591"/>
              <a:gd name="connsiteX108" fmla="*/ 574581 w 976083"/>
              <a:gd name="connsiteY108" fmla="*/ 693416 h 895591"/>
              <a:gd name="connsiteX109" fmla="*/ 549424 w 976083"/>
              <a:gd name="connsiteY109" fmla="*/ 668259 h 895591"/>
              <a:gd name="connsiteX110" fmla="*/ 574581 w 976083"/>
              <a:gd name="connsiteY110" fmla="*/ 643102 h 895591"/>
              <a:gd name="connsiteX111" fmla="*/ 829168 w 976083"/>
              <a:gd name="connsiteY111" fmla="*/ 643102 h 895591"/>
              <a:gd name="connsiteX112" fmla="*/ 854325 w 976083"/>
              <a:gd name="connsiteY112" fmla="*/ 668259 h 895591"/>
              <a:gd name="connsiteX113" fmla="*/ 854325 w 976083"/>
              <a:gd name="connsiteY113" fmla="*/ 668259 h 895591"/>
              <a:gd name="connsiteX114" fmla="*/ 854325 w 976083"/>
              <a:gd name="connsiteY114" fmla="*/ 668259 h 89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976083" h="895591">
                <a:moveTo>
                  <a:pt x="645020" y="80590"/>
                </a:moveTo>
                <a:lnTo>
                  <a:pt x="590681" y="80590"/>
                </a:lnTo>
                <a:cubicBezTo>
                  <a:pt x="576594" y="24238"/>
                  <a:pt x="519236" y="-10981"/>
                  <a:pt x="462885" y="3106"/>
                </a:cubicBezTo>
                <a:cubicBezTo>
                  <a:pt x="424647" y="12163"/>
                  <a:pt x="394458" y="42351"/>
                  <a:pt x="385402" y="80590"/>
                </a:cubicBezTo>
                <a:lnTo>
                  <a:pt x="331063" y="80590"/>
                </a:lnTo>
                <a:cubicBezTo>
                  <a:pt x="316976" y="80590"/>
                  <a:pt x="305907" y="91659"/>
                  <a:pt x="305907" y="105747"/>
                </a:cubicBezTo>
                <a:lnTo>
                  <a:pt x="305907" y="302979"/>
                </a:lnTo>
                <a:cubicBezTo>
                  <a:pt x="305907" y="317067"/>
                  <a:pt x="316976" y="328136"/>
                  <a:pt x="331063" y="328136"/>
                </a:cubicBezTo>
                <a:lnTo>
                  <a:pt x="646026" y="328136"/>
                </a:lnTo>
                <a:cubicBezTo>
                  <a:pt x="660114" y="328136"/>
                  <a:pt x="671183" y="317067"/>
                  <a:pt x="671183" y="302979"/>
                </a:cubicBezTo>
                <a:lnTo>
                  <a:pt x="671183" y="105747"/>
                </a:lnTo>
                <a:cubicBezTo>
                  <a:pt x="670177" y="91659"/>
                  <a:pt x="659108" y="80590"/>
                  <a:pt x="645020" y="80590"/>
                </a:cubicBezTo>
                <a:cubicBezTo>
                  <a:pt x="645020" y="80590"/>
                  <a:pt x="645020" y="80590"/>
                  <a:pt x="645020" y="80590"/>
                </a:cubicBezTo>
                <a:close/>
                <a:moveTo>
                  <a:pt x="619863" y="277822"/>
                </a:moveTo>
                <a:lnTo>
                  <a:pt x="356220" y="277822"/>
                </a:lnTo>
                <a:lnTo>
                  <a:pt x="356220" y="130904"/>
                </a:lnTo>
                <a:lnTo>
                  <a:pt x="407540" y="130904"/>
                </a:lnTo>
                <a:cubicBezTo>
                  <a:pt x="421628" y="130904"/>
                  <a:pt x="432697" y="119835"/>
                  <a:pt x="432697" y="105747"/>
                </a:cubicBezTo>
                <a:cubicBezTo>
                  <a:pt x="431690" y="74553"/>
                  <a:pt x="454835" y="49395"/>
                  <a:pt x="486029" y="47383"/>
                </a:cubicBezTo>
                <a:cubicBezTo>
                  <a:pt x="517224" y="45370"/>
                  <a:pt x="542380" y="69521"/>
                  <a:pt x="544393" y="100716"/>
                </a:cubicBezTo>
                <a:cubicBezTo>
                  <a:pt x="544393" y="102728"/>
                  <a:pt x="544393" y="103735"/>
                  <a:pt x="544393" y="105747"/>
                </a:cubicBezTo>
                <a:cubicBezTo>
                  <a:pt x="544393" y="119835"/>
                  <a:pt x="555462" y="130904"/>
                  <a:pt x="569550" y="130904"/>
                </a:cubicBezTo>
                <a:lnTo>
                  <a:pt x="620870" y="130904"/>
                </a:lnTo>
                <a:lnTo>
                  <a:pt x="619863" y="277822"/>
                </a:lnTo>
                <a:close/>
                <a:moveTo>
                  <a:pt x="976083" y="315054"/>
                </a:moveTo>
                <a:lnTo>
                  <a:pt x="976083" y="800082"/>
                </a:lnTo>
                <a:cubicBezTo>
                  <a:pt x="976083" y="852409"/>
                  <a:pt x="932814" y="895679"/>
                  <a:pt x="880488" y="895679"/>
                </a:cubicBezTo>
                <a:cubicBezTo>
                  <a:pt x="880488" y="895679"/>
                  <a:pt x="880488" y="895679"/>
                  <a:pt x="880488" y="895679"/>
                </a:cubicBezTo>
                <a:lnTo>
                  <a:pt x="95596" y="895679"/>
                </a:lnTo>
                <a:cubicBezTo>
                  <a:pt x="43270" y="895679"/>
                  <a:pt x="0" y="853415"/>
                  <a:pt x="0" y="800082"/>
                </a:cubicBezTo>
                <a:cubicBezTo>
                  <a:pt x="0" y="800082"/>
                  <a:pt x="0" y="800082"/>
                  <a:pt x="0" y="800082"/>
                </a:cubicBezTo>
                <a:lnTo>
                  <a:pt x="0" y="315054"/>
                </a:lnTo>
                <a:cubicBezTo>
                  <a:pt x="0" y="262727"/>
                  <a:pt x="43270" y="219457"/>
                  <a:pt x="95596" y="219457"/>
                </a:cubicBezTo>
                <a:cubicBezTo>
                  <a:pt x="95596" y="219457"/>
                  <a:pt x="95596" y="219457"/>
                  <a:pt x="95596" y="219457"/>
                </a:cubicBezTo>
                <a:lnTo>
                  <a:pt x="238486" y="219457"/>
                </a:lnTo>
                <a:cubicBezTo>
                  <a:pt x="252574" y="219457"/>
                  <a:pt x="263643" y="230526"/>
                  <a:pt x="263643" y="244614"/>
                </a:cubicBezTo>
                <a:cubicBezTo>
                  <a:pt x="263643" y="258702"/>
                  <a:pt x="252574" y="269771"/>
                  <a:pt x="238486" y="269771"/>
                </a:cubicBezTo>
                <a:lnTo>
                  <a:pt x="95596" y="269771"/>
                </a:lnTo>
                <a:cubicBezTo>
                  <a:pt x="70439" y="269771"/>
                  <a:pt x="50314" y="289897"/>
                  <a:pt x="50314" y="314048"/>
                </a:cubicBezTo>
                <a:cubicBezTo>
                  <a:pt x="50314" y="314048"/>
                  <a:pt x="50314" y="314048"/>
                  <a:pt x="50314" y="314048"/>
                </a:cubicBezTo>
                <a:lnTo>
                  <a:pt x="50314" y="799076"/>
                </a:lnTo>
                <a:cubicBezTo>
                  <a:pt x="50314" y="824233"/>
                  <a:pt x="70439" y="844359"/>
                  <a:pt x="95596" y="844359"/>
                </a:cubicBezTo>
                <a:cubicBezTo>
                  <a:pt x="95596" y="844359"/>
                  <a:pt x="95596" y="844359"/>
                  <a:pt x="95596" y="844359"/>
                </a:cubicBezTo>
                <a:lnTo>
                  <a:pt x="880488" y="844359"/>
                </a:lnTo>
                <a:cubicBezTo>
                  <a:pt x="905644" y="844359"/>
                  <a:pt x="925770" y="824233"/>
                  <a:pt x="925770" y="799076"/>
                </a:cubicBezTo>
                <a:lnTo>
                  <a:pt x="925770" y="799076"/>
                </a:lnTo>
                <a:lnTo>
                  <a:pt x="925770" y="315054"/>
                </a:lnTo>
                <a:cubicBezTo>
                  <a:pt x="925770" y="289897"/>
                  <a:pt x="905644" y="269771"/>
                  <a:pt x="880488" y="269771"/>
                </a:cubicBezTo>
                <a:lnTo>
                  <a:pt x="880488" y="269771"/>
                </a:lnTo>
                <a:lnTo>
                  <a:pt x="737597" y="269771"/>
                </a:lnTo>
                <a:cubicBezTo>
                  <a:pt x="723509" y="269771"/>
                  <a:pt x="712440" y="258702"/>
                  <a:pt x="712440" y="244614"/>
                </a:cubicBezTo>
                <a:cubicBezTo>
                  <a:pt x="712440" y="230526"/>
                  <a:pt x="723509" y="219457"/>
                  <a:pt x="737597" y="219457"/>
                </a:cubicBezTo>
                <a:lnTo>
                  <a:pt x="880488" y="219457"/>
                </a:lnTo>
                <a:cubicBezTo>
                  <a:pt x="932814" y="219457"/>
                  <a:pt x="976083" y="262727"/>
                  <a:pt x="976083" y="315054"/>
                </a:cubicBezTo>
                <a:cubicBezTo>
                  <a:pt x="976083" y="315054"/>
                  <a:pt x="976083" y="315054"/>
                  <a:pt x="976083" y="315054"/>
                </a:cubicBezTo>
                <a:close/>
                <a:moveTo>
                  <a:pt x="321001" y="584738"/>
                </a:moveTo>
                <a:cubicBezTo>
                  <a:pt x="373327" y="583732"/>
                  <a:pt x="415590" y="540461"/>
                  <a:pt x="415590" y="488135"/>
                </a:cubicBezTo>
                <a:cubicBezTo>
                  <a:pt x="414584" y="435808"/>
                  <a:pt x="371314" y="393544"/>
                  <a:pt x="318988" y="393544"/>
                </a:cubicBezTo>
                <a:cubicBezTo>
                  <a:pt x="266662" y="394550"/>
                  <a:pt x="224399" y="436814"/>
                  <a:pt x="224399" y="489141"/>
                </a:cubicBezTo>
                <a:cubicBezTo>
                  <a:pt x="224399" y="542474"/>
                  <a:pt x="267668" y="584738"/>
                  <a:pt x="321001" y="584738"/>
                </a:cubicBezTo>
                <a:close/>
                <a:moveTo>
                  <a:pt x="321001" y="443858"/>
                </a:moveTo>
                <a:cubicBezTo>
                  <a:pt x="346157" y="444865"/>
                  <a:pt x="365277" y="464990"/>
                  <a:pt x="365277" y="490147"/>
                </a:cubicBezTo>
                <a:cubicBezTo>
                  <a:pt x="364270" y="515304"/>
                  <a:pt x="344145" y="534424"/>
                  <a:pt x="318988" y="534424"/>
                </a:cubicBezTo>
                <a:cubicBezTo>
                  <a:pt x="294838" y="533417"/>
                  <a:pt x="274712" y="513292"/>
                  <a:pt x="274712" y="489141"/>
                </a:cubicBezTo>
                <a:cubicBezTo>
                  <a:pt x="274712" y="463984"/>
                  <a:pt x="295844" y="443858"/>
                  <a:pt x="321001" y="443858"/>
                </a:cubicBezTo>
                <a:lnTo>
                  <a:pt x="321001" y="443858"/>
                </a:lnTo>
                <a:close/>
                <a:moveTo>
                  <a:pt x="437728" y="742724"/>
                </a:moveTo>
                <a:lnTo>
                  <a:pt x="437728" y="693416"/>
                </a:lnTo>
                <a:cubicBezTo>
                  <a:pt x="437728" y="673291"/>
                  <a:pt x="420621" y="656184"/>
                  <a:pt x="399490" y="657190"/>
                </a:cubicBezTo>
                <a:lnTo>
                  <a:pt x="387415" y="657190"/>
                </a:lnTo>
                <a:lnTo>
                  <a:pt x="345151" y="699454"/>
                </a:lnTo>
                <a:cubicBezTo>
                  <a:pt x="332070" y="712536"/>
                  <a:pt x="309932" y="712536"/>
                  <a:pt x="296850" y="699454"/>
                </a:cubicBezTo>
                <a:lnTo>
                  <a:pt x="253580" y="657190"/>
                </a:lnTo>
                <a:lnTo>
                  <a:pt x="241505" y="657190"/>
                </a:lnTo>
                <a:cubicBezTo>
                  <a:pt x="221380" y="657190"/>
                  <a:pt x="204273" y="673291"/>
                  <a:pt x="203267" y="693416"/>
                </a:cubicBezTo>
                <a:lnTo>
                  <a:pt x="203267" y="742724"/>
                </a:lnTo>
                <a:cubicBezTo>
                  <a:pt x="203267" y="756812"/>
                  <a:pt x="192198" y="767881"/>
                  <a:pt x="178110" y="767881"/>
                </a:cubicBezTo>
                <a:cubicBezTo>
                  <a:pt x="164022" y="767881"/>
                  <a:pt x="152953" y="756812"/>
                  <a:pt x="152953" y="742724"/>
                </a:cubicBezTo>
                <a:lnTo>
                  <a:pt x="152953" y="693416"/>
                </a:lnTo>
                <a:cubicBezTo>
                  <a:pt x="152953" y="645115"/>
                  <a:pt x="193204" y="605870"/>
                  <a:pt x="241505" y="606876"/>
                </a:cubicBezTo>
                <a:lnTo>
                  <a:pt x="264649" y="606876"/>
                </a:lnTo>
                <a:cubicBezTo>
                  <a:pt x="271693" y="606876"/>
                  <a:pt x="277731" y="609895"/>
                  <a:pt x="282762" y="613920"/>
                </a:cubicBezTo>
                <a:lnTo>
                  <a:pt x="322007" y="652159"/>
                </a:lnTo>
                <a:lnTo>
                  <a:pt x="361251" y="613920"/>
                </a:lnTo>
                <a:cubicBezTo>
                  <a:pt x="366283" y="608889"/>
                  <a:pt x="372320" y="606876"/>
                  <a:pt x="378358" y="606876"/>
                </a:cubicBezTo>
                <a:lnTo>
                  <a:pt x="401502" y="606876"/>
                </a:lnTo>
                <a:cubicBezTo>
                  <a:pt x="449803" y="606876"/>
                  <a:pt x="489048" y="645115"/>
                  <a:pt x="489048" y="693416"/>
                </a:cubicBezTo>
                <a:lnTo>
                  <a:pt x="489048" y="742724"/>
                </a:lnTo>
                <a:cubicBezTo>
                  <a:pt x="489048" y="756812"/>
                  <a:pt x="477979" y="767881"/>
                  <a:pt x="463891" y="767881"/>
                </a:cubicBezTo>
                <a:cubicBezTo>
                  <a:pt x="449803" y="767881"/>
                  <a:pt x="437728" y="756812"/>
                  <a:pt x="437728" y="742724"/>
                </a:cubicBezTo>
                <a:close/>
                <a:moveTo>
                  <a:pt x="854325" y="446877"/>
                </a:moveTo>
                <a:cubicBezTo>
                  <a:pt x="854325" y="460965"/>
                  <a:pt x="843256" y="472034"/>
                  <a:pt x="829168" y="472034"/>
                </a:cubicBezTo>
                <a:lnTo>
                  <a:pt x="507161" y="472034"/>
                </a:lnTo>
                <a:cubicBezTo>
                  <a:pt x="493073" y="472034"/>
                  <a:pt x="482004" y="460965"/>
                  <a:pt x="482004" y="446877"/>
                </a:cubicBezTo>
                <a:cubicBezTo>
                  <a:pt x="482004" y="432789"/>
                  <a:pt x="493073" y="421720"/>
                  <a:pt x="507161" y="421720"/>
                </a:cubicBezTo>
                <a:lnTo>
                  <a:pt x="829168" y="421720"/>
                </a:lnTo>
                <a:cubicBezTo>
                  <a:pt x="843256" y="421720"/>
                  <a:pt x="854325" y="432789"/>
                  <a:pt x="854325" y="446877"/>
                </a:cubicBezTo>
                <a:close/>
                <a:moveTo>
                  <a:pt x="854325" y="557568"/>
                </a:moveTo>
                <a:cubicBezTo>
                  <a:pt x="854325" y="571656"/>
                  <a:pt x="843256" y="582725"/>
                  <a:pt x="829168" y="582725"/>
                </a:cubicBezTo>
                <a:lnTo>
                  <a:pt x="574581" y="582725"/>
                </a:lnTo>
                <a:cubicBezTo>
                  <a:pt x="560493" y="582725"/>
                  <a:pt x="549424" y="571656"/>
                  <a:pt x="549424" y="557568"/>
                </a:cubicBezTo>
                <a:cubicBezTo>
                  <a:pt x="549424" y="543480"/>
                  <a:pt x="560493" y="532411"/>
                  <a:pt x="574581" y="532411"/>
                </a:cubicBezTo>
                <a:lnTo>
                  <a:pt x="829168" y="532411"/>
                </a:lnTo>
                <a:cubicBezTo>
                  <a:pt x="843256" y="532411"/>
                  <a:pt x="854325" y="543480"/>
                  <a:pt x="854325" y="557568"/>
                </a:cubicBezTo>
                <a:cubicBezTo>
                  <a:pt x="854325" y="557568"/>
                  <a:pt x="854325" y="558574"/>
                  <a:pt x="854325" y="557568"/>
                </a:cubicBezTo>
                <a:lnTo>
                  <a:pt x="854325" y="557568"/>
                </a:lnTo>
                <a:close/>
                <a:moveTo>
                  <a:pt x="854325" y="668259"/>
                </a:moveTo>
                <a:cubicBezTo>
                  <a:pt x="854325" y="682347"/>
                  <a:pt x="843256" y="693416"/>
                  <a:pt x="829168" y="693416"/>
                </a:cubicBezTo>
                <a:lnTo>
                  <a:pt x="574581" y="693416"/>
                </a:lnTo>
                <a:cubicBezTo>
                  <a:pt x="560493" y="693416"/>
                  <a:pt x="549424" y="682347"/>
                  <a:pt x="549424" y="668259"/>
                </a:cubicBezTo>
                <a:cubicBezTo>
                  <a:pt x="549424" y="654171"/>
                  <a:pt x="560493" y="643102"/>
                  <a:pt x="574581" y="643102"/>
                </a:cubicBezTo>
                <a:lnTo>
                  <a:pt x="829168" y="643102"/>
                </a:lnTo>
                <a:cubicBezTo>
                  <a:pt x="843256" y="643102"/>
                  <a:pt x="854325" y="654171"/>
                  <a:pt x="854325" y="668259"/>
                </a:cubicBezTo>
                <a:cubicBezTo>
                  <a:pt x="854325" y="668259"/>
                  <a:pt x="854325" y="669266"/>
                  <a:pt x="854325" y="668259"/>
                </a:cubicBezTo>
                <a:lnTo>
                  <a:pt x="854325" y="668259"/>
                </a:lnTo>
                <a:close/>
              </a:path>
            </a:pathLst>
          </a:custGeom>
          <a:solidFill>
            <a:schemeClr val="bg1"/>
          </a:solidFill>
          <a:ln w="188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6" name="Oval 55">
            <a:extLst>
              <a:ext uri="{FF2B5EF4-FFF2-40B4-BE49-F238E27FC236}">
                <a16:creationId xmlns:a16="http://schemas.microsoft.com/office/drawing/2014/main" id="{DC91940B-D35E-17B5-E244-F46F0F4AC04E}"/>
              </a:ext>
            </a:extLst>
          </p:cNvPr>
          <p:cNvSpPr/>
          <p:nvPr/>
        </p:nvSpPr>
        <p:spPr>
          <a:xfrm>
            <a:off x="4121976" y="3260454"/>
            <a:ext cx="1008344" cy="9815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" name="Picture Placeholder 43">
            <a:extLst>
              <a:ext uri="{FF2B5EF4-FFF2-40B4-BE49-F238E27FC236}">
                <a16:creationId xmlns:a16="http://schemas.microsoft.com/office/drawing/2014/main" id="{C7819605-6C1D-8B8B-EC53-1D06C539DCAE}"/>
              </a:ext>
            </a:extLst>
          </p:cNvPr>
          <p:cNvSpPr/>
          <p:nvPr/>
        </p:nvSpPr>
        <p:spPr>
          <a:xfrm>
            <a:off x="4258472" y="3260454"/>
            <a:ext cx="739452" cy="859081"/>
          </a:xfrm>
          <a:custGeom>
            <a:avLst/>
            <a:gdLst>
              <a:gd name="connsiteX0" fmla="*/ 429977 w 859954"/>
              <a:gd name="connsiteY0" fmla="*/ 226936 h 999078"/>
              <a:gd name="connsiteX1" fmla="*/ 547435 w 859954"/>
              <a:gd name="connsiteY1" fmla="*/ 112458 h 999078"/>
              <a:gd name="connsiteX2" fmla="*/ 426831 w 859954"/>
              <a:gd name="connsiteY2" fmla="*/ 62 h 999078"/>
              <a:gd name="connsiteX3" fmla="*/ 312520 w 859954"/>
              <a:gd name="connsiteY3" fmla="*/ 112458 h 999078"/>
              <a:gd name="connsiteX4" fmla="*/ 429977 w 859954"/>
              <a:gd name="connsiteY4" fmla="*/ 226936 h 999078"/>
              <a:gd name="connsiteX5" fmla="*/ 429977 w 859954"/>
              <a:gd name="connsiteY5" fmla="*/ 50015 h 999078"/>
              <a:gd name="connsiteX6" fmla="*/ 494998 w 859954"/>
              <a:gd name="connsiteY6" fmla="*/ 112458 h 999078"/>
              <a:gd name="connsiteX7" fmla="*/ 427880 w 859954"/>
              <a:gd name="connsiteY7" fmla="*/ 173860 h 999078"/>
              <a:gd name="connsiteX8" fmla="*/ 366005 w 859954"/>
              <a:gd name="connsiteY8" fmla="*/ 112458 h 999078"/>
              <a:gd name="connsiteX9" fmla="*/ 429977 w 859954"/>
              <a:gd name="connsiteY9" fmla="*/ 50015 h 999078"/>
              <a:gd name="connsiteX10" fmla="*/ 429977 w 859954"/>
              <a:gd name="connsiteY10" fmla="*/ 50015 h 999078"/>
              <a:gd name="connsiteX11" fmla="*/ 429977 w 859954"/>
              <a:gd name="connsiteY11" fmla="*/ 50015 h 999078"/>
              <a:gd name="connsiteX12" fmla="*/ 329300 w 859954"/>
              <a:gd name="connsiteY12" fmla="*/ 247750 h 999078"/>
              <a:gd name="connsiteX13" fmla="*/ 358664 w 859954"/>
              <a:gd name="connsiteY13" fmla="*/ 247750 h 999078"/>
              <a:gd name="connsiteX14" fmla="*/ 377541 w 859954"/>
              <a:gd name="connsiteY14" fmla="*/ 255035 h 999078"/>
              <a:gd name="connsiteX15" fmla="*/ 431026 w 859954"/>
              <a:gd name="connsiteY15" fmla="*/ 307070 h 999078"/>
              <a:gd name="connsiteX16" fmla="*/ 484511 w 859954"/>
              <a:gd name="connsiteY16" fmla="*/ 255035 h 999078"/>
              <a:gd name="connsiteX17" fmla="*/ 503388 w 859954"/>
              <a:gd name="connsiteY17" fmla="*/ 247750 h 999078"/>
              <a:gd name="connsiteX18" fmla="*/ 532753 w 859954"/>
              <a:gd name="connsiteY18" fmla="*/ 247750 h 999078"/>
              <a:gd name="connsiteX19" fmla="*/ 638674 w 859954"/>
              <a:gd name="connsiteY19" fmla="*/ 351821 h 999078"/>
              <a:gd name="connsiteX20" fmla="*/ 638674 w 859954"/>
              <a:gd name="connsiteY20" fmla="*/ 449647 h 999078"/>
              <a:gd name="connsiteX21" fmla="*/ 612456 w 859954"/>
              <a:gd name="connsiteY21" fmla="*/ 475665 h 999078"/>
              <a:gd name="connsiteX22" fmla="*/ 586238 w 859954"/>
              <a:gd name="connsiteY22" fmla="*/ 449647 h 999078"/>
              <a:gd name="connsiteX23" fmla="*/ 586238 w 859954"/>
              <a:gd name="connsiteY23" fmla="*/ 350780 h 999078"/>
              <a:gd name="connsiteX24" fmla="*/ 532753 w 859954"/>
              <a:gd name="connsiteY24" fmla="*/ 298745 h 999078"/>
              <a:gd name="connsiteX25" fmla="*/ 514924 w 859954"/>
              <a:gd name="connsiteY25" fmla="*/ 298745 h 999078"/>
              <a:gd name="connsiteX26" fmla="*/ 459342 w 859954"/>
              <a:gd name="connsiteY26" fmla="*/ 352861 h 999078"/>
              <a:gd name="connsiteX27" fmla="*/ 404808 w 859954"/>
              <a:gd name="connsiteY27" fmla="*/ 352861 h 999078"/>
              <a:gd name="connsiteX28" fmla="*/ 349226 w 859954"/>
              <a:gd name="connsiteY28" fmla="*/ 298745 h 999078"/>
              <a:gd name="connsiteX29" fmla="*/ 331397 w 859954"/>
              <a:gd name="connsiteY29" fmla="*/ 298745 h 999078"/>
              <a:gd name="connsiteX30" fmla="*/ 277912 w 859954"/>
              <a:gd name="connsiteY30" fmla="*/ 350780 h 999078"/>
              <a:gd name="connsiteX31" fmla="*/ 277912 w 859954"/>
              <a:gd name="connsiteY31" fmla="*/ 448606 h 999078"/>
              <a:gd name="connsiteX32" fmla="*/ 251694 w 859954"/>
              <a:gd name="connsiteY32" fmla="*/ 474624 h 999078"/>
              <a:gd name="connsiteX33" fmla="*/ 225476 w 859954"/>
              <a:gd name="connsiteY33" fmla="*/ 448606 h 999078"/>
              <a:gd name="connsiteX34" fmla="*/ 225476 w 859954"/>
              <a:gd name="connsiteY34" fmla="*/ 350780 h 999078"/>
              <a:gd name="connsiteX35" fmla="*/ 329300 w 859954"/>
              <a:gd name="connsiteY35" fmla="*/ 247750 h 999078"/>
              <a:gd name="connsiteX36" fmla="*/ 329300 w 859954"/>
              <a:gd name="connsiteY36" fmla="*/ 247750 h 999078"/>
              <a:gd name="connsiteX37" fmla="*/ 735157 w 859954"/>
              <a:gd name="connsiteY37" fmla="*/ 732719 h 999078"/>
              <a:gd name="connsiteX38" fmla="*/ 735157 w 859954"/>
              <a:gd name="connsiteY38" fmla="*/ 635934 h 999078"/>
              <a:gd name="connsiteX39" fmla="*/ 456196 w 859954"/>
              <a:gd name="connsiteY39" fmla="*/ 635934 h 999078"/>
              <a:gd name="connsiteX40" fmla="*/ 456196 w 859954"/>
              <a:gd name="connsiteY40" fmla="*/ 732719 h 999078"/>
              <a:gd name="connsiteX41" fmla="*/ 429977 w 859954"/>
              <a:gd name="connsiteY41" fmla="*/ 758737 h 999078"/>
              <a:gd name="connsiteX42" fmla="*/ 403759 w 859954"/>
              <a:gd name="connsiteY42" fmla="*/ 732719 h 999078"/>
              <a:gd name="connsiteX43" fmla="*/ 403759 w 859954"/>
              <a:gd name="connsiteY43" fmla="*/ 635934 h 999078"/>
              <a:gd name="connsiteX44" fmla="*/ 124798 w 859954"/>
              <a:gd name="connsiteY44" fmla="*/ 635934 h 999078"/>
              <a:gd name="connsiteX45" fmla="*/ 124798 w 859954"/>
              <a:gd name="connsiteY45" fmla="*/ 732719 h 999078"/>
              <a:gd name="connsiteX46" fmla="*/ 98580 w 859954"/>
              <a:gd name="connsiteY46" fmla="*/ 758737 h 999078"/>
              <a:gd name="connsiteX47" fmla="*/ 72362 w 859954"/>
              <a:gd name="connsiteY47" fmla="*/ 732719 h 999078"/>
              <a:gd name="connsiteX48" fmla="*/ 72362 w 859954"/>
              <a:gd name="connsiteY48" fmla="*/ 609916 h 999078"/>
              <a:gd name="connsiteX49" fmla="*/ 98580 w 859954"/>
              <a:gd name="connsiteY49" fmla="*/ 583898 h 999078"/>
              <a:gd name="connsiteX50" fmla="*/ 403759 w 859954"/>
              <a:gd name="connsiteY50" fmla="*/ 583898 h 999078"/>
              <a:gd name="connsiteX51" fmla="*/ 403759 w 859954"/>
              <a:gd name="connsiteY51" fmla="*/ 487113 h 999078"/>
              <a:gd name="connsiteX52" fmla="*/ 429977 w 859954"/>
              <a:gd name="connsiteY52" fmla="*/ 461095 h 999078"/>
              <a:gd name="connsiteX53" fmla="*/ 456196 w 859954"/>
              <a:gd name="connsiteY53" fmla="*/ 487113 h 999078"/>
              <a:gd name="connsiteX54" fmla="*/ 456196 w 859954"/>
              <a:gd name="connsiteY54" fmla="*/ 583898 h 999078"/>
              <a:gd name="connsiteX55" fmla="*/ 761375 w 859954"/>
              <a:gd name="connsiteY55" fmla="*/ 583898 h 999078"/>
              <a:gd name="connsiteX56" fmla="*/ 787593 w 859954"/>
              <a:gd name="connsiteY56" fmla="*/ 609916 h 999078"/>
              <a:gd name="connsiteX57" fmla="*/ 787593 w 859954"/>
              <a:gd name="connsiteY57" fmla="*/ 732719 h 999078"/>
              <a:gd name="connsiteX58" fmla="*/ 761375 w 859954"/>
              <a:gd name="connsiteY58" fmla="*/ 758737 h 999078"/>
              <a:gd name="connsiteX59" fmla="*/ 735157 w 859954"/>
              <a:gd name="connsiteY59" fmla="*/ 732719 h 999078"/>
              <a:gd name="connsiteX60" fmla="*/ 761375 w 859954"/>
              <a:gd name="connsiteY60" fmla="*/ 811813 h 999078"/>
              <a:gd name="connsiteX61" fmla="*/ 663843 w 859954"/>
              <a:gd name="connsiteY61" fmla="*/ 909640 h 999078"/>
              <a:gd name="connsiteX62" fmla="*/ 762423 w 859954"/>
              <a:gd name="connsiteY62" fmla="*/ 1006425 h 999078"/>
              <a:gd name="connsiteX63" fmla="*/ 859955 w 859954"/>
              <a:gd name="connsiteY63" fmla="*/ 908599 h 999078"/>
              <a:gd name="connsiteX64" fmla="*/ 761375 w 859954"/>
              <a:gd name="connsiteY64" fmla="*/ 811813 h 999078"/>
              <a:gd name="connsiteX65" fmla="*/ 761375 w 859954"/>
              <a:gd name="connsiteY65" fmla="*/ 811813 h 999078"/>
              <a:gd name="connsiteX66" fmla="*/ 761375 w 859954"/>
              <a:gd name="connsiteY66" fmla="*/ 955431 h 999078"/>
              <a:gd name="connsiteX67" fmla="*/ 716279 w 859954"/>
              <a:gd name="connsiteY67" fmla="*/ 909640 h 999078"/>
              <a:gd name="connsiteX68" fmla="*/ 762423 w 859954"/>
              <a:gd name="connsiteY68" fmla="*/ 864889 h 999078"/>
              <a:gd name="connsiteX69" fmla="*/ 807519 w 859954"/>
              <a:gd name="connsiteY69" fmla="*/ 910680 h 999078"/>
              <a:gd name="connsiteX70" fmla="*/ 761375 w 859954"/>
              <a:gd name="connsiteY70" fmla="*/ 955431 h 999078"/>
              <a:gd name="connsiteX71" fmla="*/ 761375 w 859954"/>
              <a:gd name="connsiteY71" fmla="*/ 955431 h 999078"/>
              <a:gd name="connsiteX72" fmla="*/ 429977 w 859954"/>
              <a:gd name="connsiteY72" fmla="*/ 811813 h 999078"/>
              <a:gd name="connsiteX73" fmla="*/ 331397 w 859954"/>
              <a:gd name="connsiteY73" fmla="*/ 909640 h 999078"/>
              <a:gd name="connsiteX74" fmla="*/ 429977 w 859954"/>
              <a:gd name="connsiteY74" fmla="*/ 1007466 h 999078"/>
              <a:gd name="connsiteX75" fmla="*/ 528558 w 859954"/>
              <a:gd name="connsiteY75" fmla="*/ 909640 h 999078"/>
              <a:gd name="connsiteX76" fmla="*/ 528558 w 859954"/>
              <a:gd name="connsiteY76" fmla="*/ 909640 h 999078"/>
              <a:gd name="connsiteX77" fmla="*/ 429977 w 859954"/>
              <a:gd name="connsiteY77" fmla="*/ 811813 h 999078"/>
              <a:gd name="connsiteX78" fmla="*/ 429977 w 859954"/>
              <a:gd name="connsiteY78" fmla="*/ 955431 h 999078"/>
              <a:gd name="connsiteX79" fmla="*/ 383833 w 859954"/>
              <a:gd name="connsiteY79" fmla="*/ 909640 h 999078"/>
              <a:gd name="connsiteX80" fmla="*/ 429977 w 859954"/>
              <a:gd name="connsiteY80" fmla="*/ 863849 h 999078"/>
              <a:gd name="connsiteX81" fmla="*/ 476121 w 859954"/>
              <a:gd name="connsiteY81" fmla="*/ 909640 h 999078"/>
              <a:gd name="connsiteX82" fmla="*/ 476121 w 859954"/>
              <a:gd name="connsiteY82" fmla="*/ 909640 h 999078"/>
              <a:gd name="connsiteX83" fmla="*/ 429977 w 859954"/>
              <a:gd name="connsiteY83" fmla="*/ 955431 h 999078"/>
              <a:gd name="connsiteX84" fmla="*/ 98580 w 859954"/>
              <a:gd name="connsiteY84" fmla="*/ 811813 h 999078"/>
              <a:gd name="connsiteX85" fmla="*/ 0 w 859954"/>
              <a:gd name="connsiteY85" fmla="*/ 909640 h 999078"/>
              <a:gd name="connsiteX86" fmla="*/ 98580 w 859954"/>
              <a:gd name="connsiteY86" fmla="*/ 1007466 h 999078"/>
              <a:gd name="connsiteX87" fmla="*/ 197160 w 859954"/>
              <a:gd name="connsiteY87" fmla="*/ 909640 h 999078"/>
              <a:gd name="connsiteX88" fmla="*/ 197160 w 859954"/>
              <a:gd name="connsiteY88" fmla="*/ 909640 h 999078"/>
              <a:gd name="connsiteX89" fmla="*/ 98580 w 859954"/>
              <a:gd name="connsiteY89" fmla="*/ 811813 h 999078"/>
              <a:gd name="connsiteX90" fmla="*/ 98580 w 859954"/>
              <a:gd name="connsiteY90" fmla="*/ 955431 h 999078"/>
              <a:gd name="connsiteX91" fmla="*/ 52436 w 859954"/>
              <a:gd name="connsiteY91" fmla="*/ 909640 h 999078"/>
              <a:gd name="connsiteX92" fmla="*/ 98580 w 859954"/>
              <a:gd name="connsiteY92" fmla="*/ 863849 h 999078"/>
              <a:gd name="connsiteX93" fmla="*/ 144724 w 859954"/>
              <a:gd name="connsiteY93" fmla="*/ 909640 h 999078"/>
              <a:gd name="connsiteX94" fmla="*/ 144724 w 859954"/>
              <a:gd name="connsiteY94" fmla="*/ 909640 h 999078"/>
              <a:gd name="connsiteX95" fmla="*/ 98580 w 859954"/>
              <a:gd name="connsiteY95" fmla="*/ 955431 h 99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859954" h="999078">
                <a:moveTo>
                  <a:pt x="429977" y="226936"/>
                </a:moveTo>
                <a:cubicBezTo>
                  <a:pt x="493950" y="226936"/>
                  <a:pt x="546386" y="175941"/>
                  <a:pt x="547435" y="112458"/>
                </a:cubicBezTo>
                <a:cubicBezTo>
                  <a:pt x="545337" y="48975"/>
                  <a:pt x="490803" y="-2020"/>
                  <a:pt x="426831" y="62"/>
                </a:cubicBezTo>
                <a:cubicBezTo>
                  <a:pt x="364956" y="2143"/>
                  <a:pt x="314618" y="51056"/>
                  <a:pt x="312520" y="112458"/>
                </a:cubicBezTo>
                <a:cubicBezTo>
                  <a:pt x="313569" y="176982"/>
                  <a:pt x="366005" y="227976"/>
                  <a:pt x="429977" y="226936"/>
                </a:cubicBezTo>
                <a:close/>
                <a:moveTo>
                  <a:pt x="429977" y="50015"/>
                </a:moveTo>
                <a:cubicBezTo>
                  <a:pt x="465634" y="50015"/>
                  <a:pt x="493950" y="77074"/>
                  <a:pt x="494998" y="112458"/>
                </a:cubicBezTo>
                <a:cubicBezTo>
                  <a:pt x="493950" y="147842"/>
                  <a:pt x="463537" y="175941"/>
                  <a:pt x="427880" y="173860"/>
                </a:cubicBezTo>
                <a:cubicBezTo>
                  <a:pt x="394321" y="172819"/>
                  <a:pt x="367054" y="145761"/>
                  <a:pt x="366005" y="112458"/>
                </a:cubicBezTo>
                <a:cubicBezTo>
                  <a:pt x="366005" y="78115"/>
                  <a:pt x="394321" y="50015"/>
                  <a:pt x="429977" y="50015"/>
                </a:cubicBezTo>
                <a:cubicBezTo>
                  <a:pt x="429977" y="50015"/>
                  <a:pt x="429977" y="50015"/>
                  <a:pt x="429977" y="50015"/>
                </a:cubicBezTo>
                <a:lnTo>
                  <a:pt x="429977" y="50015"/>
                </a:lnTo>
                <a:close/>
                <a:moveTo>
                  <a:pt x="329300" y="247750"/>
                </a:moveTo>
                <a:lnTo>
                  <a:pt x="358664" y="247750"/>
                </a:lnTo>
                <a:cubicBezTo>
                  <a:pt x="366005" y="247750"/>
                  <a:pt x="372298" y="250872"/>
                  <a:pt x="377541" y="255035"/>
                </a:cubicBezTo>
                <a:lnTo>
                  <a:pt x="431026" y="307070"/>
                </a:lnTo>
                <a:lnTo>
                  <a:pt x="484511" y="255035"/>
                </a:lnTo>
                <a:cubicBezTo>
                  <a:pt x="489755" y="249831"/>
                  <a:pt x="496047" y="247750"/>
                  <a:pt x="503388" y="247750"/>
                </a:cubicBezTo>
                <a:lnTo>
                  <a:pt x="532753" y="247750"/>
                </a:lnTo>
                <a:cubicBezTo>
                  <a:pt x="591481" y="247750"/>
                  <a:pt x="638674" y="293541"/>
                  <a:pt x="638674" y="351821"/>
                </a:cubicBezTo>
                <a:lnTo>
                  <a:pt x="638674" y="449647"/>
                </a:lnTo>
                <a:cubicBezTo>
                  <a:pt x="638674" y="464217"/>
                  <a:pt x="627138" y="475665"/>
                  <a:pt x="612456" y="475665"/>
                </a:cubicBezTo>
                <a:cubicBezTo>
                  <a:pt x="597773" y="475665"/>
                  <a:pt x="586238" y="464217"/>
                  <a:pt x="586238" y="449647"/>
                </a:cubicBezTo>
                <a:lnTo>
                  <a:pt x="586238" y="350780"/>
                </a:lnTo>
                <a:cubicBezTo>
                  <a:pt x="586238" y="321640"/>
                  <a:pt x="562117" y="298745"/>
                  <a:pt x="532753" y="298745"/>
                </a:cubicBezTo>
                <a:lnTo>
                  <a:pt x="514924" y="298745"/>
                </a:lnTo>
                <a:lnTo>
                  <a:pt x="459342" y="352861"/>
                </a:lnTo>
                <a:cubicBezTo>
                  <a:pt x="444660" y="367431"/>
                  <a:pt x="420539" y="367431"/>
                  <a:pt x="404808" y="352861"/>
                </a:cubicBezTo>
                <a:lnTo>
                  <a:pt x="349226" y="298745"/>
                </a:lnTo>
                <a:lnTo>
                  <a:pt x="331397" y="298745"/>
                </a:lnTo>
                <a:cubicBezTo>
                  <a:pt x="302033" y="298745"/>
                  <a:pt x="277912" y="321640"/>
                  <a:pt x="277912" y="350780"/>
                </a:cubicBezTo>
                <a:lnTo>
                  <a:pt x="277912" y="448606"/>
                </a:lnTo>
                <a:cubicBezTo>
                  <a:pt x="277912" y="463176"/>
                  <a:pt x="266376" y="474624"/>
                  <a:pt x="251694" y="474624"/>
                </a:cubicBezTo>
                <a:cubicBezTo>
                  <a:pt x="237012" y="474624"/>
                  <a:pt x="225476" y="463176"/>
                  <a:pt x="225476" y="448606"/>
                </a:cubicBezTo>
                <a:lnTo>
                  <a:pt x="225476" y="350780"/>
                </a:lnTo>
                <a:cubicBezTo>
                  <a:pt x="223379" y="293541"/>
                  <a:pt x="270571" y="246709"/>
                  <a:pt x="329300" y="247750"/>
                </a:cubicBezTo>
                <a:lnTo>
                  <a:pt x="329300" y="247750"/>
                </a:lnTo>
                <a:close/>
                <a:moveTo>
                  <a:pt x="735157" y="732719"/>
                </a:moveTo>
                <a:lnTo>
                  <a:pt x="735157" y="635934"/>
                </a:lnTo>
                <a:lnTo>
                  <a:pt x="456196" y="635934"/>
                </a:lnTo>
                <a:lnTo>
                  <a:pt x="456196" y="732719"/>
                </a:lnTo>
                <a:cubicBezTo>
                  <a:pt x="456196" y="747289"/>
                  <a:pt x="444660" y="758737"/>
                  <a:pt x="429977" y="758737"/>
                </a:cubicBezTo>
                <a:cubicBezTo>
                  <a:pt x="415295" y="758737"/>
                  <a:pt x="403759" y="747289"/>
                  <a:pt x="403759" y="732719"/>
                </a:cubicBezTo>
                <a:lnTo>
                  <a:pt x="403759" y="635934"/>
                </a:lnTo>
                <a:lnTo>
                  <a:pt x="124798" y="635934"/>
                </a:lnTo>
                <a:lnTo>
                  <a:pt x="124798" y="732719"/>
                </a:lnTo>
                <a:cubicBezTo>
                  <a:pt x="124798" y="747289"/>
                  <a:pt x="113262" y="758737"/>
                  <a:pt x="98580" y="758737"/>
                </a:cubicBezTo>
                <a:cubicBezTo>
                  <a:pt x="83898" y="758737"/>
                  <a:pt x="72362" y="747289"/>
                  <a:pt x="72362" y="732719"/>
                </a:cubicBezTo>
                <a:lnTo>
                  <a:pt x="72362" y="609916"/>
                </a:lnTo>
                <a:cubicBezTo>
                  <a:pt x="72362" y="595346"/>
                  <a:pt x="83898" y="583898"/>
                  <a:pt x="98580" y="583898"/>
                </a:cubicBezTo>
                <a:lnTo>
                  <a:pt x="403759" y="583898"/>
                </a:lnTo>
                <a:lnTo>
                  <a:pt x="403759" y="487113"/>
                </a:lnTo>
                <a:cubicBezTo>
                  <a:pt x="403759" y="472543"/>
                  <a:pt x="415295" y="461095"/>
                  <a:pt x="429977" y="461095"/>
                </a:cubicBezTo>
                <a:cubicBezTo>
                  <a:pt x="444660" y="461095"/>
                  <a:pt x="456196" y="472543"/>
                  <a:pt x="456196" y="487113"/>
                </a:cubicBezTo>
                <a:lnTo>
                  <a:pt x="456196" y="583898"/>
                </a:lnTo>
                <a:lnTo>
                  <a:pt x="761375" y="583898"/>
                </a:lnTo>
                <a:cubicBezTo>
                  <a:pt x="776057" y="583898"/>
                  <a:pt x="787593" y="595346"/>
                  <a:pt x="787593" y="609916"/>
                </a:cubicBezTo>
                <a:lnTo>
                  <a:pt x="787593" y="732719"/>
                </a:lnTo>
                <a:cubicBezTo>
                  <a:pt x="787593" y="747289"/>
                  <a:pt x="776057" y="758737"/>
                  <a:pt x="761375" y="758737"/>
                </a:cubicBezTo>
                <a:cubicBezTo>
                  <a:pt x="746692" y="758737"/>
                  <a:pt x="735157" y="747289"/>
                  <a:pt x="735157" y="732719"/>
                </a:cubicBezTo>
                <a:close/>
                <a:moveTo>
                  <a:pt x="761375" y="811813"/>
                </a:moveTo>
                <a:cubicBezTo>
                  <a:pt x="706841" y="811813"/>
                  <a:pt x="662794" y="855523"/>
                  <a:pt x="663843" y="909640"/>
                </a:cubicBezTo>
                <a:cubicBezTo>
                  <a:pt x="663843" y="963756"/>
                  <a:pt x="707890" y="1007466"/>
                  <a:pt x="762423" y="1006425"/>
                </a:cubicBezTo>
                <a:cubicBezTo>
                  <a:pt x="816957" y="1006425"/>
                  <a:pt x="861004" y="962716"/>
                  <a:pt x="859955" y="908599"/>
                </a:cubicBezTo>
                <a:cubicBezTo>
                  <a:pt x="859955" y="855523"/>
                  <a:pt x="815908" y="811813"/>
                  <a:pt x="761375" y="811813"/>
                </a:cubicBezTo>
                <a:cubicBezTo>
                  <a:pt x="761375" y="811813"/>
                  <a:pt x="761375" y="811813"/>
                  <a:pt x="761375" y="811813"/>
                </a:cubicBezTo>
                <a:close/>
                <a:moveTo>
                  <a:pt x="761375" y="955431"/>
                </a:moveTo>
                <a:cubicBezTo>
                  <a:pt x="736205" y="955431"/>
                  <a:pt x="715231" y="934617"/>
                  <a:pt x="716279" y="909640"/>
                </a:cubicBezTo>
                <a:cubicBezTo>
                  <a:pt x="716279" y="884663"/>
                  <a:pt x="737254" y="863849"/>
                  <a:pt x="762423" y="864889"/>
                </a:cubicBezTo>
                <a:cubicBezTo>
                  <a:pt x="787593" y="864889"/>
                  <a:pt x="807519" y="885703"/>
                  <a:pt x="807519" y="910680"/>
                </a:cubicBezTo>
                <a:cubicBezTo>
                  <a:pt x="807519" y="934617"/>
                  <a:pt x="786544" y="955431"/>
                  <a:pt x="761375" y="955431"/>
                </a:cubicBezTo>
                <a:cubicBezTo>
                  <a:pt x="761375" y="955431"/>
                  <a:pt x="761375" y="955431"/>
                  <a:pt x="761375" y="955431"/>
                </a:cubicBezTo>
                <a:close/>
                <a:moveTo>
                  <a:pt x="429977" y="811813"/>
                </a:moveTo>
                <a:cubicBezTo>
                  <a:pt x="375444" y="811813"/>
                  <a:pt x="331397" y="855523"/>
                  <a:pt x="331397" y="909640"/>
                </a:cubicBezTo>
                <a:cubicBezTo>
                  <a:pt x="331397" y="963756"/>
                  <a:pt x="375444" y="1007466"/>
                  <a:pt x="429977" y="1007466"/>
                </a:cubicBezTo>
                <a:cubicBezTo>
                  <a:pt x="484511" y="1007466"/>
                  <a:pt x="528558" y="963756"/>
                  <a:pt x="528558" y="909640"/>
                </a:cubicBezTo>
                <a:lnTo>
                  <a:pt x="528558" y="909640"/>
                </a:lnTo>
                <a:cubicBezTo>
                  <a:pt x="528558" y="855523"/>
                  <a:pt x="484511" y="811813"/>
                  <a:pt x="429977" y="811813"/>
                </a:cubicBezTo>
                <a:close/>
                <a:moveTo>
                  <a:pt x="429977" y="955431"/>
                </a:moveTo>
                <a:cubicBezTo>
                  <a:pt x="404808" y="955431"/>
                  <a:pt x="383833" y="934617"/>
                  <a:pt x="383833" y="909640"/>
                </a:cubicBezTo>
                <a:cubicBezTo>
                  <a:pt x="383833" y="884663"/>
                  <a:pt x="404808" y="863849"/>
                  <a:pt x="429977" y="863849"/>
                </a:cubicBezTo>
                <a:cubicBezTo>
                  <a:pt x="455147" y="863849"/>
                  <a:pt x="476121" y="884663"/>
                  <a:pt x="476121" y="909640"/>
                </a:cubicBezTo>
                <a:lnTo>
                  <a:pt x="476121" y="909640"/>
                </a:lnTo>
                <a:cubicBezTo>
                  <a:pt x="476121" y="934617"/>
                  <a:pt x="455147" y="955431"/>
                  <a:pt x="429977" y="955431"/>
                </a:cubicBezTo>
                <a:close/>
                <a:moveTo>
                  <a:pt x="98580" y="811813"/>
                </a:moveTo>
                <a:cubicBezTo>
                  <a:pt x="44046" y="811813"/>
                  <a:pt x="0" y="855523"/>
                  <a:pt x="0" y="909640"/>
                </a:cubicBezTo>
                <a:cubicBezTo>
                  <a:pt x="0" y="963756"/>
                  <a:pt x="44046" y="1007466"/>
                  <a:pt x="98580" y="1007466"/>
                </a:cubicBezTo>
                <a:cubicBezTo>
                  <a:pt x="153114" y="1007466"/>
                  <a:pt x="197160" y="963756"/>
                  <a:pt x="197160" y="909640"/>
                </a:cubicBezTo>
                <a:lnTo>
                  <a:pt x="197160" y="909640"/>
                </a:lnTo>
                <a:cubicBezTo>
                  <a:pt x="197160" y="855523"/>
                  <a:pt x="153114" y="811813"/>
                  <a:pt x="98580" y="811813"/>
                </a:cubicBezTo>
                <a:close/>
                <a:moveTo>
                  <a:pt x="98580" y="955431"/>
                </a:moveTo>
                <a:cubicBezTo>
                  <a:pt x="73411" y="955431"/>
                  <a:pt x="52436" y="934617"/>
                  <a:pt x="52436" y="909640"/>
                </a:cubicBezTo>
                <a:cubicBezTo>
                  <a:pt x="52436" y="884663"/>
                  <a:pt x="73411" y="863849"/>
                  <a:pt x="98580" y="863849"/>
                </a:cubicBezTo>
                <a:cubicBezTo>
                  <a:pt x="123750" y="863849"/>
                  <a:pt x="144724" y="884663"/>
                  <a:pt x="144724" y="909640"/>
                </a:cubicBezTo>
                <a:lnTo>
                  <a:pt x="144724" y="909640"/>
                </a:lnTo>
                <a:cubicBezTo>
                  <a:pt x="144724" y="934617"/>
                  <a:pt x="124798" y="955431"/>
                  <a:pt x="98580" y="955431"/>
                </a:cubicBezTo>
                <a:close/>
              </a:path>
            </a:pathLst>
          </a:custGeom>
          <a:solidFill>
            <a:schemeClr val="bg1"/>
          </a:solidFill>
          <a:ln w="188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8" name="Oval 56">
            <a:extLst>
              <a:ext uri="{FF2B5EF4-FFF2-40B4-BE49-F238E27FC236}">
                <a16:creationId xmlns:a16="http://schemas.microsoft.com/office/drawing/2014/main" id="{D52BE33B-D524-B2FF-E37B-F5E1F0DA2EF8}"/>
              </a:ext>
            </a:extLst>
          </p:cNvPr>
          <p:cNvSpPr/>
          <p:nvPr/>
        </p:nvSpPr>
        <p:spPr>
          <a:xfrm>
            <a:off x="5955737" y="2500016"/>
            <a:ext cx="1108890" cy="102549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9" name="Picture Placeholder 45">
            <a:extLst>
              <a:ext uri="{FF2B5EF4-FFF2-40B4-BE49-F238E27FC236}">
                <a16:creationId xmlns:a16="http://schemas.microsoft.com/office/drawing/2014/main" id="{4B2E3C60-6BCE-0D4E-CDF8-24873E318FFC}"/>
              </a:ext>
            </a:extLst>
          </p:cNvPr>
          <p:cNvSpPr/>
          <p:nvPr/>
        </p:nvSpPr>
        <p:spPr>
          <a:xfrm>
            <a:off x="6144648" y="2569164"/>
            <a:ext cx="806068" cy="843384"/>
          </a:xfrm>
          <a:custGeom>
            <a:avLst/>
            <a:gdLst>
              <a:gd name="connsiteX0" fmla="*/ 87629 w 937426"/>
              <a:gd name="connsiteY0" fmla="*/ 120328 h 980824"/>
              <a:gd name="connsiteX1" fmla="*/ 208883 w 937426"/>
              <a:gd name="connsiteY1" fmla="*/ 240656 h 980824"/>
              <a:gd name="connsiteX2" fmla="*/ 330137 w 937426"/>
              <a:gd name="connsiteY2" fmla="*/ 120328 h 980824"/>
              <a:gd name="connsiteX3" fmla="*/ 208883 w 937426"/>
              <a:gd name="connsiteY3" fmla="*/ 0 h 980824"/>
              <a:gd name="connsiteX4" fmla="*/ 208883 w 937426"/>
              <a:gd name="connsiteY4" fmla="*/ 0 h 980824"/>
              <a:gd name="connsiteX5" fmla="*/ 87629 w 937426"/>
              <a:gd name="connsiteY5" fmla="*/ 120328 h 980824"/>
              <a:gd name="connsiteX6" fmla="*/ 279190 w 937426"/>
              <a:gd name="connsiteY6" fmla="*/ 120328 h 980824"/>
              <a:gd name="connsiteX7" fmla="*/ 208883 w 937426"/>
              <a:gd name="connsiteY7" fmla="*/ 190098 h 980824"/>
              <a:gd name="connsiteX8" fmla="*/ 138576 w 937426"/>
              <a:gd name="connsiteY8" fmla="*/ 120328 h 980824"/>
              <a:gd name="connsiteX9" fmla="*/ 208883 w 937426"/>
              <a:gd name="connsiteY9" fmla="*/ 50558 h 980824"/>
              <a:gd name="connsiteX10" fmla="*/ 279190 w 937426"/>
              <a:gd name="connsiteY10" fmla="*/ 120328 h 980824"/>
              <a:gd name="connsiteX11" fmla="*/ 279190 w 937426"/>
              <a:gd name="connsiteY11" fmla="*/ 120328 h 980824"/>
              <a:gd name="connsiteX12" fmla="*/ 76421 w 937426"/>
              <a:gd name="connsiteY12" fmla="*/ 638041 h 980824"/>
              <a:gd name="connsiteX13" fmla="*/ 116159 w 937426"/>
              <a:gd name="connsiteY13" fmla="*/ 929255 h 980824"/>
              <a:gd name="connsiteX14" fmla="*/ 174239 w 937426"/>
              <a:gd name="connsiteY14" fmla="*/ 980824 h 980824"/>
              <a:gd name="connsiteX15" fmla="*/ 240470 w 937426"/>
              <a:gd name="connsiteY15" fmla="*/ 980824 h 980824"/>
              <a:gd name="connsiteX16" fmla="*/ 298550 w 937426"/>
              <a:gd name="connsiteY16" fmla="*/ 929255 h 980824"/>
              <a:gd name="connsiteX17" fmla="*/ 318929 w 937426"/>
              <a:gd name="connsiteY17" fmla="*/ 751291 h 980824"/>
              <a:gd name="connsiteX18" fmla="*/ 357649 w 937426"/>
              <a:gd name="connsiteY18" fmla="*/ 454010 h 980824"/>
              <a:gd name="connsiteX19" fmla="*/ 401463 w 937426"/>
              <a:gd name="connsiteY19" fmla="*/ 490412 h 980824"/>
              <a:gd name="connsiteX20" fmla="*/ 490111 w 937426"/>
              <a:gd name="connsiteY20" fmla="*/ 491423 h 980824"/>
              <a:gd name="connsiteX21" fmla="*/ 622574 w 937426"/>
              <a:gd name="connsiteY21" fmla="*/ 388285 h 980824"/>
              <a:gd name="connsiteX22" fmla="*/ 640915 w 937426"/>
              <a:gd name="connsiteY22" fmla="*/ 295258 h 980824"/>
              <a:gd name="connsiteX23" fmla="*/ 544115 w 937426"/>
              <a:gd name="connsiteY23" fmla="*/ 272002 h 980824"/>
              <a:gd name="connsiteX24" fmla="*/ 536983 w 937426"/>
              <a:gd name="connsiteY24" fmla="*/ 277058 h 980824"/>
              <a:gd name="connsiteX25" fmla="*/ 447316 w 937426"/>
              <a:gd name="connsiteY25" fmla="*/ 346828 h 980824"/>
              <a:gd name="connsiteX26" fmla="*/ 357649 w 937426"/>
              <a:gd name="connsiteY26" fmla="*/ 273013 h 980824"/>
              <a:gd name="connsiteX27" fmla="*/ 312815 w 937426"/>
              <a:gd name="connsiteY27" fmla="*/ 256834 h 980824"/>
              <a:gd name="connsiteX28" fmla="*/ 272058 w 937426"/>
              <a:gd name="connsiteY28" fmla="*/ 256834 h 980824"/>
              <a:gd name="connsiteX29" fmla="*/ 247603 w 937426"/>
              <a:gd name="connsiteY29" fmla="*/ 267957 h 980824"/>
              <a:gd name="connsiteX30" fmla="*/ 206845 w 937426"/>
              <a:gd name="connsiteY30" fmla="*/ 318515 h 980824"/>
              <a:gd name="connsiteX31" fmla="*/ 166088 w 937426"/>
              <a:gd name="connsiteY31" fmla="*/ 267957 h 980824"/>
              <a:gd name="connsiteX32" fmla="*/ 142652 w 937426"/>
              <a:gd name="connsiteY32" fmla="*/ 256834 h 980824"/>
              <a:gd name="connsiteX33" fmla="*/ 111065 w 937426"/>
              <a:gd name="connsiteY33" fmla="*/ 256834 h 980824"/>
              <a:gd name="connsiteX34" fmla="*/ 0 w 937426"/>
              <a:gd name="connsiteY34" fmla="*/ 367051 h 980824"/>
              <a:gd name="connsiteX35" fmla="*/ 1019 w 937426"/>
              <a:gd name="connsiteY35" fmla="*/ 380196 h 980824"/>
              <a:gd name="connsiteX36" fmla="*/ 25474 w 937426"/>
              <a:gd name="connsiteY36" fmla="*/ 565238 h 980824"/>
              <a:gd name="connsiteX37" fmla="*/ 76421 w 937426"/>
              <a:gd name="connsiteY37" fmla="*/ 638041 h 980824"/>
              <a:gd name="connsiteX38" fmla="*/ 67250 w 937426"/>
              <a:gd name="connsiteY38" fmla="*/ 326604 h 980824"/>
              <a:gd name="connsiteX39" fmla="*/ 112084 w 937426"/>
              <a:gd name="connsiteY39" fmla="*/ 306381 h 980824"/>
              <a:gd name="connsiteX40" fmla="*/ 133481 w 937426"/>
              <a:gd name="connsiteY40" fmla="*/ 306381 h 980824"/>
              <a:gd name="connsiteX41" fmla="*/ 179334 w 937426"/>
              <a:gd name="connsiteY41" fmla="*/ 363006 h 980824"/>
              <a:gd name="connsiteX42" fmla="*/ 229262 w 937426"/>
              <a:gd name="connsiteY42" fmla="*/ 369073 h 980824"/>
              <a:gd name="connsiteX43" fmla="*/ 235376 w 937426"/>
              <a:gd name="connsiteY43" fmla="*/ 363006 h 980824"/>
              <a:gd name="connsiteX44" fmla="*/ 281228 w 937426"/>
              <a:gd name="connsiteY44" fmla="*/ 306381 h 980824"/>
              <a:gd name="connsiteX45" fmla="*/ 312815 w 937426"/>
              <a:gd name="connsiteY45" fmla="*/ 306381 h 980824"/>
              <a:gd name="connsiteX46" fmla="*/ 325043 w 937426"/>
              <a:gd name="connsiteY46" fmla="*/ 310426 h 980824"/>
              <a:gd name="connsiteX47" fmla="*/ 431013 w 937426"/>
              <a:gd name="connsiteY47" fmla="*/ 397385 h 980824"/>
              <a:gd name="connsiteX48" fmla="*/ 462600 w 937426"/>
              <a:gd name="connsiteY48" fmla="*/ 397385 h 980824"/>
              <a:gd name="connsiteX49" fmla="*/ 567551 w 937426"/>
              <a:gd name="connsiteY49" fmla="*/ 314470 h 980824"/>
              <a:gd name="connsiteX50" fmla="*/ 579778 w 937426"/>
              <a:gd name="connsiteY50" fmla="*/ 310426 h 980824"/>
              <a:gd name="connsiteX51" fmla="*/ 597100 w 937426"/>
              <a:gd name="connsiteY51" fmla="*/ 319526 h 980824"/>
              <a:gd name="connsiteX52" fmla="*/ 590987 w 937426"/>
              <a:gd name="connsiteY52" fmla="*/ 345816 h 980824"/>
              <a:gd name="connsiteX53" fmla="*/ 459543 w 937426"/>
              <a:gd name="connsiteY53" fmla="*/ 449966 h 980824"/>
              <a:gd name="connsiteX54" fmla="*/ 435088 w 937426"/>
              <a:gd name="connsiteY54" fmla="*/ 449966 h 980824"/>
              <a:gd name="connsiteX55" fmla="*/ 355611 w 937426"/>
              <a:gd name="connsiteY55" fmla="*/ 385252 h 980824"/>
              <a:gd name="connsiteX56" fmla="*/ 319948 w 937426"/>
              <a:gd name="connsiteY56" fmla="*/ 388285 h 980824"/>
              <a:gd name="connsiteX57" fmla="*/ 313834 w 937426"/>
              <a:gd name="connsiteY57" fmla="*/ 401430 h 980824"/>
              <a:gd name="connsiteX58" fmla="*/ 267982 w 937426"/>
              <a:gd name="connsiteY58" fmla="*/ 745224 h 980824"/>
              <a:gd name="connsiteX59" fmla="*/ 248622 w 937426"/>
              <a:gd name="connsiteY59" fmla="*/ 924199 h 980824"/>
              <a:gd name="connsiteX60" fmla="*/ 240470 w 937426"/>
              <a:gd name="connsiteY60" fmla="*/ 931277 h 980824"/>
              <a:gd name="connsiteX61" fmla="*/ 174239 w 937426"/>
              <a:gd name="connsiteY61" fmla="*/ 931277 h 980824"/>
              <a:gd name="connsiteX62" fmla="*/ 166088 w 937426"/>
              <a:gd name="connsiteY62" fmla="*/ 924199 h 980824"/>
              <a:gd name="connsiteX63" fmla="*/ 125330 w 937426"/>
              <a:gd name="connsiteY63" fmla="*/ 617818 h 980824"/>
              <a:gd name="connsiteX64" fmla="*/ 109027 w 937426"/>
              <a:gd name="connsiteY64" fmla="*/ 597595 h 980824"/>
              <a:gd name="connsiteX65" fmla="*/ 78459 w 937426"/>
              <a:gd name="connsiteY65" fmla="*/ 558160 h 980824"/>
              <a:gd name="connsiteX66" fmla="*/ 52985 w 937426"/>
              <a:gd name="connsiteY66" fmla="*/ 373118 h 980824"/>
              <a:gd name="connsiteX67" fmla="*/ 67250 w 937426"/>
              <a:gd name="connsiteY67" fmla="*/ 326604 h 980824"/>
              <a:gd name="connsiteX68" fmla="*/ 732620 w 937426"/>
              <a:gd name="connsiteY68" fmla="*/ 410531 h 980824"/>
              <a:gd name="connsiteX69" fmla="*/ 732620 w 937426"/>
              <a:gd name="connsiteY69" fmla="*/ 410531 h 980824"/>
              <a:gd name="connsiteX70" fmla="*/ 684729 w 937426"/>
              <a:gd name="connsiteY70" fmla="*/ 458055 h 980824"/>
              <a:gd name="connsiteX71" fmla="*/ 685748 w 937426"/>
              <a:gd name="connsiteY71" fmla="*/ 617818 h 980824"/>
              <a:gd name="connsiteX72" fmla="*/ 733639 w 937426"/>
              <a:gd name="connsiteY72" fmla="*/ 665343 h 980824"/>
              <a:gd name="connsiteX73" fmla="*/ 733639 w 937426"/>
              <a:gd name="connsiteY73" fmla="*/ 665343 h 980824"/>
              <a:gd name="connsiteX74" fmla="*/ 895650 w 937426"/>
              <a:gd name="connsiteY74" fmla="*/ 664331 h 980824"/>
              <a:gd name="connsiteX75" fmla="*/ 943541 w 937426"/>
              <a:gd name="connsiteY75" fmla="*/ 616807 h 980824"/>
              <a:gd name="connsiteX76" fmla="*/ 732620 w 937426"/>
              <a:gd name="connsiteY76" fmla="*/ 410531 h 980824"/>
              <a:gd name="connsiteX77" fmla="*/ 732620 w 937426"/>
              <a:gd name="connsiteY77" fmla="*/ 410531 h 980824"/>
              <a:gd name="connsiteX78" fmla="*/ 736695 w 937426"/>
              <a:gd name="connsiteY78" fmla="*/ 614785 h 980824"/>
              <a:gd name="connsiteX79" fmla="*/ 736695 w 937426"/>
              <a:gd name="connsiteY79" fmla="*/ 461088 h 980824"/>
              <a:gd name="connsiteX80" fmla="*/ 891575 w 937426"/>
              <a:gd name="connsiteY80" fmla="*/ 613774 h 980824"/>
              <a:gd name="connsiteX81" fmla="*/ 736695 w 937426"/>
              <a:gd name="connsiteY81" fmla="*/ 614785 h 980824"/>
              <a:gd name="connsiteX82" fmla="*/ 829419 w 937426"/>
              <a:gd name="connsiteY82" fmla="*/ 716912 h 980824"/>
              <a:gd name="connsiteX83" fmla="*/ 801908 w 937426"/>
              <a:gd name="connsiteY83" fmla="*/ 704778 h 980824"/>
              <a:gd name="connsiteX84" fmla="*/ 801908 w 937426"/>
              <a:gd name="connsiteY84" fmla="*/ 704778 h 980824"/>
              <a:gd name="connsiteX85" fmla="*/ 644991 w 937426"/>
              <a:gd name="connsiteY85" fmla="*/ 705789 h 980824"/>
              <a:gd name="connsiteX86" fmla="*/ 644991 w 937426"/>
              <a:gd name="connsiteY86" fmla="*/ 550071 h 980824"/>
              <a:gd name="connsiteX87" fmla="*/ 632763 w 937426"/>
              <a:gd name="connsiteY87" fmla="*/ 522769 h 980824"/>
              <a:gd name="connsiteX88" fmla="*/ 605252 w 937426"/>
              <a:gd name="connsiteY88" fmla="*/ 512658 h 980824"/>
              <a:gd name="connsiteX89" fmla="*/ 400444 w 937426"/>
              <a:gd name="connsiteY89" fmla="*/ 745224 h 980824"/>
              <a:gd name="connsiteX90" fmla="*/ 610346 w 937426"/>
              <a:gd name="connsiteY90" fmla="*/ 949478 h 980824"/>
              <a:gd name="connsiteX91" fmla="*/ 619517 w 937426"/>
              <a:gd name="connsiteY91" fmla="*/ 949478 h 980824"/>
              <a:gd name="connsiteX92" fmla="*/ 838590 w 937426"/>
              <a:gd name="connsiteY92" fmla="*/ 744213 h 980824"/>
              <a:gd name="connsiteX93" fmla="*/ 829419 w 937426"/>
              <a:gd name="connsiteY93" fmla="*/ 716912 h 980824"/>
              <a:gd name="connsiteX94" fmla="*/ 829419 w 937426"/>
              <a:gd name="connsiteY94" fmla="*/ 716912 h 980824"/>
              <a:gd name="connsiteX95" fmla="*/ 611365 w 937426"/>
              <a:gd name="connsiteY95" fmla="*/ 898920 h 980824"/>
              <a:gd name="connsiteX96" fmla="*/ 451391 w 937426"/>
              <a:gd name="connsiteY96" fmla="*/ 720956 h 980824"/>
              <a:gd name="connsiteX97" fmla="*/ 592006 w 937426"/>
              <a:gd name="connsiteY97" fmla="*/ 565238 h 980824"/>
              <a:gd name="connsiteX98" fmla="*/ 592006 w 937426"/>
              <a:gd name="connsiteY98" fmla="*/ 717923 h 980824"/>
              <a:gd name="connsiteX99" fmla="*/ 631744 w 937426"/>
              <a:gd name="connsiteY99" fmla="*/ 757358 h 980824"/>
              <a:gd name="connsiteX100" fmla="*/ 631744 w 937426"/>
              <a:gd name="connsiteY100" fmla="*/ 757358 h 980824"/>
              <a:gd name="connsiteX101" fmla="*/ 785605 w 937426"/>
              <a:gd name="connsiteY101" fmla="*/ 757358 h 980824"/>
              <a:gd name="connsiteX102" fmla="*/ 611365 w 937426"/>
              <a:gd name="connsiteY102" fmla="*/ 898920 h 980824"/>
              <a:gd name="connsiteX103" fmla="*/ 611365 w 937426"/>
              <a:gd name="connsiteY103" fmla="*/ 898920 h 980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937426" h="980824">
                <a:moveTo>
                  <a:pt x="87629" y="120328"/>
                </a:moveTo>
                <a:cubicBezTo>
                  <a:pt x="87629" y="187064"/>
                  <a:pt x="141633" y="240656"/>
                  <a:pt x="208883" y="240656"/>
                </a:cubicBezTo>
                <a:cubicBezTo>
                  <a:pt x="276133" y="240656"/>
                  <a:pt x="330137" y="187064"/>
                  <a:pt x="330137" y="120328"/>
                </a:cubicBezTo>
                <a:cubicBezTo>
                  <a:pt x="330137" y="53591"/>
                  <a:pt x="276133" y="0"/>
                  <a:pt x="208883" y="0"/>
                </a:cubicBezTo>
                <a:cubicBezTo>
                  <a:pt x="208883" y="0"/>
                  <a:pt x="208883" y="0"/>
                  <a:pt x="208883" y="0"/>
                </a:cubicBezTo>
                <a:cubicBezTo>
                  <a:pt x="141633" y="0"/>
                  <a:pt x="87629" y="53591"/>
                  <a:pt x="87629" y="120328"/>
                </a:cubicBezTo>
                <a:close/>
                <a:moveTo>
                  <a:pt x="279190" y="120328"/>
                </a:moveTo>
                <a:cubicBezTo>
                  <a:pt x="279190" y="158752"/>
                  <a:pt x="247603" y="190098"/>
                  <a:pt x="208883" y="190098"/>
                </a:cubicBezTo>
                <a:cubicBezTo>
                  <a:pt x="170163" y="190098"/>
                  <a:pt x="138576" y="158752"/>
                  <a:pt x="138576" y="120328"/>
                </a:cubicBezTo>
                <a:cubicBezTo>
                  <a:pt x="138576" y="81904"/>
                  <a:pt x="170163" y="50558"/>
                  <a:pt x="208883" y="50558"/>
                </a:cubicBezTo>
                <a:cubicBezTo>
                  <a:pt x="247603" y="50558"/>
                  <a:pt x="279190" y="81904"/>
                  <a:pt x="279190" y="120328"/>
                </a:cubicBezTo>
                <a:lnTo>
                  <a:pt x="279190" y="120328"/>
                </a:lnTo>
                <a:close/>
                <a:moveTo>
                  <a:pt x="76421" y="638041"/>
                </a:moveTo>
                <a:lnTo>
                  <a:pt x="116159" y="929255"/>
                </a:lnTo>
                <a:cubicBezTo>
                  <a:pt x="119216" y="958579"/>
                  <a:pt x="144690" y="980824"/>
                  <a:pt x="174239" y="980824"/>
                </a:cubicBezTo>
                <a:lnTo>
                  <a:pt x="240470" y="980824"/>
                </a:lnTo>
                <a:cubicBezTo>
                  <a:pt x="270020" y="980824"/>
                  <a:pt x="295493" y="958579"/>
                  <a:pt x="298550" y="929255"/>
                </a:cubicBezTo>
                <a:lnTo>
                  <a:pt x="318929" y="751291"/>
                </a:lnTo>
                <a:lnTo>
                  <a:pt x="357649" y="454010"/>
                </a:lnTo>
                <a:lnTo>
                  <a:pt x="401463" y="490412"/>
                </a:lnTo>
                <a:cubicBezTo>
                  <a:pt x="426937" y="511646"/>
                  <a:pt x="463619" y="511646"/>
                  <a:pt x="490111" y="491423"/>
                </a:cubicBezTo>
                <a:lnTo>
                  <a:pt x="622574" y="388285"/>
                </a:lnTo>
                <a:cubicBezTo>
                  <a:pt x="651104" y="366040"/>
                  <a:pt x="659256" y="326604"/>
                  <a:pt x="640915" y="295258"/>
                </a:cubicBezTo>
                <a:cubicBezTo>
                  <a:pt x="620536" y="261890"/>
                  <a:pt x="577740" y="251779"/>
                  <a:pt x="544115" y="272002"/>
                </a:cubicBezTo>
                <a:cubicBezTo>
                  <a:pt x="542077" y="273013"/>
                  <a:pt x="539021" y="275035"/>
                  <a:pt x="536983" y="277058"/>
                </a:cubicBezTo>
                <a:lnTo>
                  <a:pt x="447316" y="346828"/>
                </a:lnTo>
                <a:lnTo>
                  <a:pt x="357649" y="273013"/>
                </a:lnTo>
                <a:cubicBezTo>
                  <a:pt x="345421" y="262901"/>
                  <a:pt x="329118" y="256834"/>
                  <a:pt x="312815" y="256834"/>
                </a:cubicBezTo>
                <a:lnTo>
                  <a:pt x="272058" y="256834"/>
                </a:lnTo>
                <a:cubicBezTo>
                  <a:pt x="262887" y="256834"/>
                  <a:pt x="253717" y="260879"/>
                  <a:pt x="247603" y="267957"/>
                </a:cubicBezTo>
                <a:lnTo>
                  <a:pt x="206845" y="318515"/>
                </a:lnTo>
                <a:lnTo>
                  <a:pt x="166088" y="267957"/>
                </a:lnTo>
                <a:cubicBezTo>
                  <a:pt x="159974" y="260879"/>
                  <a:pt x="151822" y="256834"/>
                  <a:pt x="142652" y="256834"/>
                </a:cubicBezTo>
                <a:lnTo>
                  <a:pt x="111065" y="256834"/>
                </a:lnTo>
                <a:cubicBezTo>
                  <a:pt x="49928" y="256834"/>
                  <a:pt x="0" y="306381"/>
                  <a:pt x="0" y="367051"/>
                </a:cubicBezTo>
                <a:cubicBezTo>
                  <a:pt x="0" y="371095"/>
                  <a:pt x="0" y="376151"/>
                  <a:pt x="1019" y="380196"/>
                </a:cubicBezTo>
                <a:lnTo>
                  <a:pt x="25474" y="565238"/>
                </a:lnTo>
                <a:cubicBezTo>
                  <a:pt x="30568" y="595573"/>
                  <a:pt x="48909" y="622874"/>
                  <a:pt x="76421" y="638041"/>
                </a:cubicBezTo>
                <a:close/>
                <a:moveTo>
                  <a:pt x="67250" y="326604"/>
                </a:moveTo>
                <a:cubicBezTo>
                  <a:pt x="78459" y="313459"/>
                  <a:pt x="94762" y="306381"/>
                  <a:pt x="112084" y="306381"/>
                </a:cubicBezTo>
                <a:lnTo>
                  <a:pt x="133481" y="306381"/>
                </a:lnTo>
                <a:lnTo>
                  <a:pt x="179334" y="363006"/>
                </a:lnTo>
                <a:cubicBezTo>
                  <a:pt x="191561" y="378173"/>
                  <a:pt x="213978" y="381207"/>
                  <a:pt x="229262" y="369073"/>
                </a:cubicBezTo>
                <a:cubicBezTo>
                  <a:pt x="231300" y="367051"/>
                  <a:pt x="233338" y="366040"/>
                  <a:pt x="235376" y="363006"/>
                </a:cubicBezTo>
                <a:lnTo>
                  <a:pt x="281228" y="306381"/>
                </a:lnTo>
                <a:lnTo>
                  <a:pt x="312815" y="306381"/>
                </a:lnTo>
                <a:cubicBezTo>
                  <a:pt x="316891" y="306381"/>
                  <a:pt x="321986" y="308403"/>
                  <a:pt x="325043" y="310426"/>
                </a:cubicBezTo>
                <a:lnTo>
                  <a:pt x="431013" y="397385"/>
                </a:lnTo>
                <a:cubicBezTo>
                  <a:pt x="440183" y="404464"/>
                  <a:pt x="453429" y="404464"/>
                  <a:pt x="462600" y="397385"/>
                </a:cubicBezTo>
                <a:lnTo>
                  <a:pt x="567551" y="314470"/>
                </a:lnTo>
                <a:cubicBezTo>
                  <a:pt x="570608" y="311437"/>
                  <a:pt x="575702" y="310426"/>
                  <a:pt x="579778" y="310426"/>
                </a:cubicBezTo>
                <a:cubicBezTo>
                  <a:pt x="586911" y="310426"/>
                  <a:pt x="593025" y="314470"/>
                  <a:pt x="597100" y="319526"/>
                </a:cubicBezTo>
                <a:cubicBezTo>
                  <a:pt x="602195" y="328627"/>
                  <a:pt x="599138" y="339749"/>
                  <a:pt x="590987" y="345816"/>
                </a:cubicBezTo>
                <a:lnTo>
                  <a:pt x="459543" y="449966"/>
                </a:lnTo>
                <a:cubicBezTo>
                  <a:pt x="452410" y="455022"/>
                  <a:pt x="442221" y="455022"/>
                  <a:pt x="435088" y="449966"/>
                </a:cubicBezTo>
                <a:lnTo>
                  <a:pt x="355611" y="385252"/>
                </a:lnTo>
                <a:cubicBezTo>
                  <a:pt x="344403" y="376151"/>
                  <a:pt x="329118" y="378173"/>
                  <a:pt x="319948" y="388285"/>
                </a:cubicBezTo>
                <a:cubicBezTo>
                  <a:pt x="316891" y="392330"/>
                  <a:pt x="314853" y="396374"/>
                  <a:pt x="313834" y="401430"/>
                </a:cubicBezTo>
                <a:lnTo>
                  <a:pt x="267982" y="745224"/>
                </a:lnTo>
                <a:lnTo>
                  <a:pt x="248622" y="924199"/>
                </a:lnTo>
                <a:cubicBezTo>
                  <a:pt x="248622" y="928244"/>
                  <a:pt x="244546" y="931277"/>
                  <a:pt x="240470" y="931277"/>
                </a:cubicBezTo>
                <a:lnTo>
                  <a:pt x="174239" y="931277"/>
                </a:lnTo>
                <a:cubicBezTo>
                  <a:pt x="170163" y="931277"/>
                  <a:pt x="167107" y="928244"/>
                  <a:pt x="166088" y="924199"/>
                </a:cubicBezTo>
                <a:lnTo>
                  <a:pt x="125330" y="617818"/>
                </a:lnTo>
                <a:cubicBezTo>
                  <a:pt x="124311" y="608718"/>
                  <a:pt x="117178" y="600628"/>
                  <a:pt x="109027" y="597595"/>
                </a:cubicBezTo>
                <a:cubicBezTo>
                  <a:pt x="91705" y="591528"/>
                  <a:pt x="80496" y="576361"/>
                  <a:pt x="78459" y="558160"/>
                </a:cubicBezTo>
                <a:lnTo>
                  <a:pt x="52985" y="373118"/>
                </a:lnTo>
                <a:cubicBezTo>
                  <a:pt x="50947" y="355928"/>
                  <a:pt x="56042" y="338738"/>
                  <a:pt x="67250" y="326604"/>
                </a:cubicBezTo>
                <a:close/>
                <a:moveTo>
                  <a:pt x="732620" y="410531"/>
                </a:moveTo>
                <a:lnTo>
                  <a:pt x="732620" y="410531"/>
                </a:lnTo>
                <a:cubicBezTo>
                  <a:pt x="706127" y="410531"/>
                  <a:pt x="684729" y="431765"/>
                  <a:pt x="684729" y="458055"/>
                </a:cubicBezTo>
                <a:lnTo>
                  <a:pt x="685748" y="617818"/>
                </a:lnTo>
                <a:cubicBezTo>
                  <a:pt x="685748" y="644108"/>
                  <a:pt x="707146" y="665343"/>
                  <a:pt x="733639" y="665343"/>
                </a:cubicBezTo>
                <a:lnTo>
                  <a:pt x="733639" y="665343"/>
                </a:lnTo>
                <a:lnTo>
                  <a:pt x="895650" y="664331"/>
                </a:lnTo>
                <a:cubicBezTo>
                  <a:pt x="922143" y="664331"/>
                  <a:pt x="943541" y="643097"/>
                  <a:pt x="943541" y="616807"/>
                </a:cubicBezTo>
                <a:cubicBezTo>
                  <a:pt x="941503" y="502546"/>
                  <a:pt x="848779" y="410531"/>
                  <a:pt x="732620" y="410531"/>
                </a:cubicBezTo>
                <a:lnTo>
                  <a:pt x="732620" y="410531"/>
                </a:lnTo>
                <a:close/>
                <a:moveTo>
                  <a:pt x="736695" y="614785"/>
                </a:moveTo>
                <a:lnTo>
                  <a:pt x="736695" y="461088"/>
                </a:lnTo>
                <a:cubicBezTo>
                  <a:pt x="821268" y="463111"/>
                  <a:pt x="889537" y="530858"/>
                  <a:pt x="891575" y="613774"/>
                </a:cubicBezTo>
                <a:lnTo>
                  <a:pt x="736695" y="614785"/>
                </a:lnTo>
                <a:close/>
                <a:moveTo>
                  <a:pt x="829419" y="716912"/>
                </a:moveTo>
                <a:cubicBezTo>
                  <a:pt x="822287" y="709834"/>
                  <a:pt x="812097" y="705789"/>
                  <a:pt x="801908" y="704778"/>
                </a:cubicBezTo>
                <a:lnTo>
                  <a:pt x="801908" y="704778"/>
                </a:lnTo>
                <a:lnTo>
                  <a:pt x="644991" y="705789"/>
                </a:lnTo>
                <a:lnTo>
                  <a:pt x="644991" y="550071"/>
                </a:lnTo>
                <a:cubicBezTo>
                  <a:pt x="644991" y="539959"/>
                  <a:pt x="640915" y="529847"/>
                  <a:pt x="632763" y="522769"/>
                </a:cubicBezTo>
                <a:cubicBezTo>
                  <a:pt x="625631" y="515691"/>
                  <a:pt x="615441" y="511646"/>
                  <a:pt x="605252" y="512658"/>
                </a:cubicBezTo>
                <a:cubicBezTo>
                  <a:pt x="483998" y="520747"/>
                  <a:pt x="392293" y="624896"/>
                  <a:pt x="400444" y="745224"/>
                </a:cubicBezTo>
                <a:cubicBezTo>
                  <a:pt x="407577" y="856452"/>
                  <a:pt x="498263" y="944423"/>
                  <a:pt x="610346" y="949478"/>
                </a:cubicBezTo>
                <a:lnTo>
                  <a:pt x="619517" y="949478"/>
                </a:lnTo>
                <a:cubicBezTo>
                  <a:pt x="735676" y="948467"/>
                  <a:pt x="830438" y="858474"/>
                  <a:pt x="838590" y="744213"/>
                </a:cubicBezTo>
                <a:cubicBezTo>
                  <a:pt x="839609" y="734101"/>
                  <a:pt x="835533" y="725001"/>
                  <a:pt x="829419" y="716912"/>
                </a:cubicBezTo>
                <a:lnTo>
                  <a:pt x="829419" y="716912"/>
                </a:lnTo>
                <a:close/>
                <a:moveTo>
                  <a:pt x="611365" y="898920"/>
                </a:moveTo>
                <a:cubicBezTo>
                  <a:pt x="517623" y="893865"/>
                  <a:pt x="446297" y="813983"/>
                  <a:pt x="451391" y="720956"/>
                </a:cubicBezTo>
                <a:cubicBezTo>
                  <a:pt x="455467" y="643097"/>
                  <a:pt x="514566" y="577372"/>
                  <a:pt x="592006" y="565238"/>
                </a:cubicBezTo>
                <a:lnTo>
                  <a:pt x="592006" y="717923"/>
                </a:lnTo>
                <a:cubicBezTo>
                  <a:pt x="592006" y="739157"/>
                  <a:pt x="609328" y="757358"/>
                  <a:pt x="631744" y="757358"/>
                </a:cubicBezTo>
                <a:lnTo>
                  <a:pt x="631744" y="757358"/>
                </a:lnTo>
                <a:lnTo>
                  <a:pt x="785605" y="757358"/>
                </a:lnTo>
                <a:cubicBezTo>
                  <a:pt x="773377" y="841284"/>
                  <a:pt x="697976" y="902965"/>
                  <a:pt x="611365" y="898920"/>
                </a:cubicBezTo>
                <a:lnTo>
                  <a:pt x="611365" y="898920"/>
                </a:lnTo>
                <a:close/>
              </a:path>
            </a:pathLst>
          </a:custGeom>
          <a:solidFill>
            <a:schemeClr val="bg1"/>
          </a:solidFill>
          <a:ln w="188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0" name="Oval 57">
            <a:extLst>
              <a:ext uri="{FF2B5EF4-FFF2-40B4-BE49-F238E27FC236}">
                <a16:creationId xmlns:a16="http://schemas.microsoft.com/office/drawing/2014/main" id="{07A8154C-1CBC-5338-A309-0A92B9C7C1A4}"/>
              </a:ext>
            </a:extLst>
          </p:cNvPr>
          <p:cNvSpPr/>
          <p:nvPr/>
        </p:nvSpPr>
        <p:spPr>
          <a:xfrm>
            <a:off x="7418377" y="1240358"/>
            <a:ext cx="1108890" cy="11049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1" name="Picture Placeholder 47">
            <a:extLst>
              <a:ext uri="{FF2B5EF4-FFF2-40B4-BE49-F238E27FC236}">
                <a16:creationId xmlns:a16="http://schemas.microsoft.com/office/drawing/2014/main" id="{827A58A6-70FD-F9CF-806A-A3EE338C23AE}"/>
              </a:ext>
            </a:extLst>
          </p:cNvPr>
          <p:cNvSpPr/>
          <p:nvPr/>
        </p:nvSpPr>
        <p:spPr>
          <a:xfrm>
            <a:off x="7661192" y="1367846"/>
            <a:ext cx="630336" cy="692906"/>
          </a:xfrm>
          <a:custGeom>
            <a:avLst/>
            <a:gdLst>
              <a:gd name="connsiteX0" fmla="*/ 99159 w 900523"/>
              <a:gd name="connsiteY0" fmla="*/ 711543 h 971344"/>
              <a:gd name="connsiteX1" fmla="*/ 166951 w 900523"/>
              <a:gd name="connsiteY1" fmla="*/ 711543 h 971344"/>
              <a:gd name="connsiteX2" fmla="*/ 166951 w 900523"/>
              <a:gd name="connsiteY2" fmla="*/ 733803 h 971344"/>
              <a:gd name="connsiteX3" fmla="*/ 221589 w 900523"/>
              <a:gd name="connsiteY3" fmla="*/ 788441 h 971344"/>
              <a:gd name="connsiteX4" fmla="*/ 260039 w 900523"/>
              <a:gd name="connsiteY4" fmla="*/ 772252 h 971344"/>
              <a:gd name="connsiteX5" fmla="*/ 320748 w 900523"/>
              <a:gd name="connsiteY5" fmla="*/ 711543 h 971344"/>
              <a:gd name="connsiteX6" fmla="*/ 514007 w 900523"/>
              <a:gd name="connsiteY6" fmla="*/ 711543 h 971344"/>
              <a:gd name="connsiteX7" fmla="*/ 613165 w 900523"/>
              <a:gd name="connsiteY7" fmla="*/ 612385 h 971344"/>
              <a:gd name="connsiteX8" fmla="*/ 613165 w 900523"/>
              <a:gd name="connsiteY8" fmla="*/ 381690 h 971344"/>
              <a:gd name="connsiteX9" fmla="*/ 514007 w 900523"/>
              <a:gd name="connsiteY9" fmla="*/ 282532 h 971344"/>
              <a:gd name="connsiteX10" fmla="*/ 99159 w 900523"/>
              <a:gd name="connsiteY10" fmla="*/ 282532 h 971344"/>
              <a:gd name="connsiteX11" fmla="*/ 0 w 900523"/>
              <a:gd name="connsiteY11" fmla="*/ 381690 h 971344"/>
              <a:gd name="connsiteX12" fmla="*/ 0 w 900523"/>
              <a:gd name="connsiteY12" fmla="*/ 612385 h 971344"/>
              <a:gd name="connsiteX13" fmla="*/ 99159 w 900523"/>
              <a:gd name="connsiteY13" fmla="*/ 711543 h 971344"/>
              <a:gd name="connsiteX14" fmla="*/ 50591 w 900523"/>
              <a:gd name="connsiteY14" fmla="*/ 381690 h 971344"/>
              <a:gd name="connsiteX15" fmla="*/ 99159 w 900523"/>
              <a:gd name="connsiteY15" fmla="*/ 333123 h 971344"/>
              <a:gd name="connsiteX16" fmla="*/ 514007 w 900523"/>
              <a:gd name="connsiteY16" fmla="*/ 333123 h 971344"/>
              <a:gd name="connsiteX17" fmla="*/ 562574 w 900523"/>
              <a:gd name="connsiteY17" fmla="*/ 381690 h 971344"/>
              <a:gd name="connsiteX18" fmla="*/ 562574 w 900523"/>
              <a:gd name="connsiteY18" fmla="*/ 612385 h 971344"/>
              <a:gd name="connsiteX19" fmla="*/ 514007 w 900523"/>
              <a:gd name="connsiteY19" fmla="*/ 660952 h 971344"/>
              <a:gd name="connsiteX20" fmla="*/ 514007 w 900523"/>
              <a:gd name="connsiteY20" fmla="*/ 660952 h 971344"/>
              <a:gd name="connsiteX21" fmla="*/ 309618 w 900523"/>
              <a:gd name="connsiteY21" fmla="*/ 660952 h 971344"/>
              <a:gd name="connsiteX22" fmla="*/ 291405 w 900523"/>
              <a:gd name="connsiteY22" fmla="*/ 668035 h 971344"/>
              <a:gd name="connsiteX23" fmla="*/ 223613 w 900523"/>
              <a:gd name="connsiteY23" fmla="*/ 735826 h 971344"/>
              <a:gd name="connsiteX24" fmla="*/ 219566 w 900523"/>
              <a:gd name="connsiteY24" fmla="*/ 736838 h 971344"/>
              <a:gd name="connsiteX25" fmla="*/ 217542 w 900523"/>
              <a:gd name="connsiteY25" fmla="*/ 733803 h 971344"/>
              <a:gd name="connsiteX26" fmla="*/ 217542 w 900523"/>
              <a:gd name="connsiteY26" fmla="*/ 686247 h 971344"/>
              <a:gd name="connsiteX27" fmla="*/ 192247 w 900523"/>
              <a:gd name="connsiteY27" fmla="*/ 660952 h 971344"/>
              <a:gd name="connsiteX28" fmla="*/ 99159 w 900523"/>
              <a:gd name="connsiteY28" fmla="*/ 660952 h 971344"/>
              <a:gd name="connsiteX29" fmla="*/ 50591 w 900523"/>
              <a:gd name="connsiteY29" fmla="*/ 612385 h 971344"/>
              <a:gd name="connsiteX30" fmla="*/ 50591 w 900523"/>
              <a:gd name="connsiteY30" fmla="*/ 381690 h 971344"/>
              <a:gd name="connsiteX31" fmla="*/ 77910 w 900523"/>
              <a:gd name="connsiteY31" fmla="*/ 196528 h 971344"/>
              <a:gd name="connsiteX32" fmla="*/ 111301 w 900523"/>
              <a:gd name="connsiteY32" fmla="*/ 153020 h 971344"/>
              <a:gd name="connsiteX33" fmla="*/ 530196 w 900523"/>
              <a:gd name="connsiteY33" fmla="*/ 9342 h 971344"/>
              <a:gd name="connsiteX34" fmla="*/ 760892 w 900523"/>
              <a:gd name="connsiteY34" fmla="*/ 140878 h 971344"/>
              <a:gd name="connsiteX35" fmla="*/ 874216 w 900523"/>
              <a:gd name="connsiteY35" fmla="*/ 432281 h 971344"/>
              <a:gd name="connsiteX36" fmla="*/ 900523 w 900523"/>
              <a:gd name="connsiteY36" fmla="*/ 498049 h 971344"/>
              <a:gd name="connsiteX37" fmla="*/ 900523 w 900523"/>
              <a:gd name="connsiteY37" fmla="*/ 609349 h 971344"/>
              <a:gd name="connsiteX38" fmla="*/ 857015 w 900523"/>
              <a:gd name="connsiteY38" fmla="*/ 688271 h 971344"/>
              <a:gd name="connsiteX39" fmla="*/ 853980 w 900523"/>
              <a:gd name="connsiteY39" fmla="*/ 690295 h 971344"/>
              <a:gd name="connsiteX40" fmla="*/ 555491 w 900523"/>
              <a:gd name="connsiteY40" fmla="*/ 957414 h 971344"/>
              <a:gd name="connsiteX41" fmla="*/ 547397 w 900523"/>
              <a:gd name="connsiteY41" fmla="*/ 957414 h 971344"/>
              <a:gd name="connsiteX42" fmla="*/ 492758 w 900523"/>
              <a:gd name="connsiteY42" fmla="*/ 980686 h 971344"/>
              <a:gd name="connsiteX43" fmla="*/ 404730 w 900523"/>
              <a:gd name="connsiteY43" fmla="*/ 980686 h 971344"/>
              <a:gd name="connsiteX44" fmla="*/ 327831 w 900523"/>
              <a:gd name="connsiteY44" fmla="*/ 904800 h 971344"/>
              <a:gd name="connsiteX45" fmla="*/ 327831 w 900523"/>
              <a:gd name="connsiteY45" fmla="*/ 856233 h 971344"/>
              <a:gd name="connsiteX46" fmla="*/ 403718 w 900523"/>
              <a:gd name="connsiteY46" fmla="*/ 780346 h 971344"/>
              <a:gd name="connsiteX47" fmla="*/ 491747 w 900523"/>
              <a:gd name="connsiteY47" fmla="*/ 780346 h 971344"/>
              <a:gd name="connsiteX48" fmla="*/ 547397 w 900523"/>
              <a:gd name="connsiteY48" fmla="*/ 803618 h 971344"/>
              <a:gd name="connsiteX49" fmla="*/ 555491 w 900523"/>
              <a:gd name="connsiteY49" fmla="*/ 803618 h 971344"/>
              <a:gd name="connsiteX50" fmla="*/ 699170 w 900523"/>
              <a:gd name="connsiteY50" fmla="*/ 683212 h 971344"/>
              <a:gd name="connsiteX51" fmla="*/ 678934 w 900523"/>
              <a:gd name="connsiteY51" fmla="*/ 646787 h 971344"/>
              <a:gd name="connsiteX52" fmla="*/ 671851 w 900523"/>
              <a:gd name="connsiteY52" fmla="*/ 605302 h 971344"/>
              <a:gd name="connsiteX53" fmla="*/ 671851 w 900523"/>
              <a:gd name="connsiteY53" fmla="*/ 500073 h 971344"/>
              <a:gd name="connsiteX54" fmla="*/ 677922 w 900523"/>
              <a:gd name="connsiteY54" fmla="*/ 459600 h 971344"/>
              <a:gd name="connsiteX55" fmla="*/ 718395 w 900523"/>
              <a:gd name="connsiteY55" fmla="*/ 404962 h 971344"/>
              <a:gd name="connsiteX56" fmla="*/ 716372 w 900523"/>
              <a:gd name="connsiteY56" fmla="*/ 382702 h 971344"/>
              <a:gd name="connsiteX57" fmla="*/ 401694 w 900523"/>
              <a:gd name="connsiteY57" fmla="*/ 155043 h 971344"/>
              <a:gd name="connsiteX58" fmla="*/ 246885 w 900523"/>
              <a:gd name="connsiteY58" fmla="*/ 228906 h 971344"/>
              <a:gd name="connsiteX59" fmla="*/ 211471 w 900523"/>
              <a:gd name="connsiteY59" fmla="*/ 228906 h 971344"/>
              <a:gd name="connsiteX60" fmla="*/ 211471 w 900523"/>
              <a:gd name="connsiteY60" fmla="*/ 193492 h 971344"/>
              <a:gd name="connsiteX61" fmla="*/ 211471 w 900523"/>
              <a:gd name="connsiteY61" fmla="*/ 193492 h 971344"/>
              <a:gd name="connsiteX62" fmla="*/ 393600 w 900523"/>
              <a:gd name="connsiteY62" fmla="*/ 105464 h 971344"/>
              <a:gd name="connsiteX63" fmla="*/ 766963 w 900523"/>
              <a:gd name="connsiteY63" fmla="*/ 375619 h 971344"/>
              <a:gd name="connsiteX64" fmla="*/ 771010 w 900523"/>
              <a:gd name="connsiteY64" fmla="*/ 418116 h 971344"/>
              <a:gd name="connsiteX65" fmla="*/ 771010 w 900523"/>
              <a:gd name="connsiteY65" fmla="*/ 420139 h 971344"/>
              <a:gd name="connsiteX66" fmla="*/ 754821 w 900523"/>
              <a:gd name="connsiteY66" fmla="*/ 445435 h 971344"/>
              <a:gd name="connsiteX67" fmla="*/ 727502 w 900523"/>
              <a:gd name="connsiteY67" fmla="*/ 475789 h 971344"/>
              <a:gd name="connsiteX68" fmla="*/ 723454 w 900523"/>
              <a:gd name="connsiteY68" fmla="*/ 501085 h 971344"/>
              <a:gd name="connsiteX69" fmla="*/ 723454 w 900523"/>
              <a:gd name="connsiteY69" fmla="*/ 605302 h 971344"/>
              <a:gd name="connsiteX70" fmla="*/ 727502 w 900523"/>
              <a:gd name="connsiteY70" fmla="*/ 632621 h 971344"/>
              <a:gd name="connsiteX71" fmla="*/ 742679 w 900523"/>
              <a:gd name="connsiteY71" fmla="*/ 655893 h 971344"/>
              <a:gd name="connsiteX72" fmla="*/ 751785 w 900523"/>
              <a:gd name="connsiteY72" fmla="*/ 678153 h 971344"/>
              <a:gd name="connsiteX73" fmla="*/ 556503 w 900523"/>
              <a:gd name="connsiteY73" fmla="*/ 856233 h 971344"/>
              <a:gd name="connsiteX74" fmla="*/ 536267 w 900523"/>
              <a:gd name="connsiteY74" fmla="*/ 856233 h 971344"/>
              <a:gd name="connsiteX75" fmla="*/ 515019 w 900523"/>
              <a:gd name="connsiteY75" fmla="*/ 844091 h 971344"/>
              <a:gd name="connsiteX76" fmla="*/ 493770 w 900523"/>
              <a:gd name="connsiteY76" fmla="*/ 831949 h 971344"/>
              <a:gd name="connsiteX77" fmla="*/ 405741 w 900523"/>
              <a:gd name="connsiteY77" fmla="*/ 831949 h 971344"/>
              <a:gd name="connsiteX78" fmla="*/ 379434 w 900523"/>
              <a:gd name="connsiteY78" fmla="*/ 857244 h 971344"/>
              <a:gd name="connsiteX79" fmla="*/ 379434 w 900523"/>
              <a:gd name="connsiteY79" fmla="*/ 857244 h 971344"/>
              <a:gd name="connsiteX80" fmla="*/ 379434 w 900523"/>
              <a:gd name="connsiteY80" fmla="*/ 905812 h 971344"/>
              <a:gd name="connsiteX81" fmla="*/ 404730 w 900523"/>
              <a:gd name="connsiteY81" fmla="*/ 931107 h 971344"/>
              <a:gd name="connsiteX82" fmla="*/ 492758 w 900523"/>
              <a:gd name="connsiteY82" fmla="*/ 931107 h 971344"/>
              <a:gd name="connsiteX83" fmla="*/ 514007 w 900523"/>
              <a:gd name="connsiteY83" fmla="*/ 918965 h 971344"/>
              <a:gd name="connsiteX84" fmla="*/ 535255 w 900523"/>
              <a:gd name="connsiteY84" fmla="*/ 906824 h 971344"/>
              <a:gd name="connsiteX85" fmla="*/ 555491 w 900523"/>
              <a:gd name="connsiteY85" fmla="*/ 906824 h 971344"/>
              <a:gd name="connsiteX86" fmla="*/ 804400 w 900523"/>
              <a:gd name="connsiteY86" fmla="*/ 674106 h 971344"/>
              <a:gd name="connsiteX87" fmla="*/ 817554 w 900523"/>
              <a:gd name="connsiteY87" fmla="*/ 653869 h 971344"/>
              <a:gd name="connsiteX88" fmla="*/ 826660 w 900523"/>
              <a:gd name="connsiteY88" fmla="*/ 647798 h 971344"/>
              <a:gd name="connsiteX89" fmla="*/ 848920 w 900523"/>
              <a:gd name="connsiteY89" fmla="*/ 608337 h 971344"/>
              <a:gd name="connsiteX90" fmla="*/ 848920 w 900523"/>
              <a:gd name="connsiteY90" fmla="*/ 498049 h 971344"/>
              <a:gd name="connsiteX91" fmla="*/ 830708 w 900523"/>
              <a:gd name="connsiteY91" fmla="*/ 461624 h 971344"/>
              <a:gd name="connsiteX92" fmla="*/ 821601 w 900523"/>
              <a:gd name="connsiteY92" fmla="*/ 441388 h 971344"/>
              <a:gd name="connsiteX93" fmla="*/ 722442 w 900523"/>
              <a:gd name="connsiteY93" fmla="*/ 174268 h 971344"/>
              <a:gd name="connsiteX94" fmla="*/ 521089 w 900523"/>
              <a:gd name="connsiteY94" fmla="*/ 58921 h 971344"/>
              <a:gd name="connsiteX95" fmla="*/ 149750 w 900523"/>
              <a:gd name="connsiteY95" fmla="*/ 186410 h 971344"/>
              <a:gd name="connsiteX96" fmla="*/ 120407 w 900523"/>
              <a:gd name="connsiteY96" fmla="*/ 224859 h 971344"/>
              <a:gd name="connsiteX97" fmla="*/ 84993 w 900523"/>
              <a:gd name="connsiteY97" fmla="*/ 231941 h 971344"/>
              <a:gd name="connsiteX98" fmla="*/ 77910 w 900523"/>
              <a:gd name="connsiteY98" fmla="*/ 196528 h 971344"/>
              <a:gd name="connsiteX99" fmla="*/ 77910 w 900523"/>
              <a:gd name="connsiteY99" fmla="*/ 196528 h 971344"/>
              <a:gd name="connsiteX100" fmla="*/ 77910 w 900523"/>
              <a:gd name="connsiteY100" fmla="*/ 196528 h 971344"/>
              <a:gd name="connsiteX101" fmla="*/ 331878 w 900523"/>
              <a:gd name="connsiteY101" fmla="*/ 510191 h 971344"/>
              <a:gd name="connsiteX102" fmla="*/ 357174 w 900523"/>
              <a:gd name="connsiteY102" fmla="*/ 484896 h 971344"/>
              <a:gd name="connsiteX103" fmla="*/ 382470 w 900523"/>
              <a:gd name="connsiteY103" fmla="*/ 510191 h 971344"/>
              <a:gd name="connsiteX104" fmla="*/ 357174 w 900523"/>
              <a:gd name="connsiteY104" fmla="*/ 535487 h 971344"/>
              <a:gd name="connsiteX105" fmla="*/ 331878 w 900523"/>
              <a:gd name="connsiteY105" fmla="*/ 510191 h 971344"/>
              <a:gd name="connsiteX106" fmla="*/ 331878 w 900523"/>
              <a:gd name="connsiteY106" fmla="*/ 510191 h 971344"/>
              <a:gd name="connsiteX107" fmla="*/ 230696 w 900523"/>
              <a:gd name="connsiteY107" fmla="*/ 510191 h 971344"/>
              <a:gd name="connsiteX108" fmla="*/ 255991 w 900523"/>
              <a:gd name="connsiteY108" fmla="*/ 484896 h 971344"/>
              <a:gd name="connsiteX109" fmla="*/ 281287 w 900523"/>
              <a:gd name="connsiteY109" fmla="*/ 510191 h 971344"/>
              <a:gd name="connsiteX110" fmla="*/ 255991 w 900523"/>
              <a:gd name="connsiteY110" fmla="*/ 535487 h 971344"/>
              <a:gd name="connsiteX111" fmla="*/ 230696 w 900523"/>
              <a:gd name="connsiteY111" fmla="*/ 510191 h 971344"/>
              <a:gd name="connsiteX112" fmla="*/ 230696 w 900523"/>
              <a:gd name="connsiteY112" fmla="*/ 510191 h 971344"/>
              <a:gd name="connsiteX113" fmla="*/ 230696 w 900523"/>
              <a:gd name="connsiteY113" fmla="*/ 510191 h 971344"/>
              <a:gd name="connsiteX114" fmla="*/ 434073 w 900523"/>
              <a:gd name="connsiteY114" fmla="*/ 510191 h 971344"/>
              <a:gd name="connsiteX115" fmla="*/ 459368 w 900523"/>
              <a:gd name="connsiteY115" fmla="*/ 484896 h 971344"/>
              <a:gd name="connsiteX116" fmla="*/ 484664 w 900523"/>
              <a:gd name="connsiteY116" fmla="*/ 510191 h 971344"/>
              <a:gd name="connsiteX117" fmla="*/ 459368 w 900523"/>
              <a:gd name="connsiteY117" fmla="*/ 535487 h 971344"/>
              <a:gd name="connsiteX118" fmla="*/ 434073 w 900523"/>
              <a:gd name="connsiteY118" fmla="*/ 510191 h 971344"/>
              <a:gd name="connsiteX119" fmla="*/ 434073 w 900523"/>
              <a:gd name="connsiteY119" fmla="*/ 510191 h 971344"/>
              <a:gd name="connsiteX120" fmla="*/ 434073 w 900523"/>
              <a:gd name="connsiteY120" fmla="*/ 510191 h 971344"/>
              <a:gd name="connsiteX121" fmla="*/ 129513 w 900523"/>
              <a:gd name="connsiteY121" fmla="*/ 510191 h 971344"/>
              <a:gd name="connsiteX122" fmla="*/ 154809 w 900523"/>
              <a:gd name="connsiteY122" fmla="*/ 484896 h 971344"/>
              <a:gd name="connsiteX123" fmla="*/ 180105 w 900523"/>
              <a:gd name="connsiteY123" fmla="*/ 510191 h 971344"/>
              <a:gd name="connsiteX124" fmla="*/ 154809 w 900523"/>
              <a:gd name="connsiteY124" fmla="*/ 535487 h 971344"/>
              <a:gd name="connsiteX125" fmla="*/ 129513 w 900523"/>
              <a:gd name="connsiteY125" fmla="*/ 510191 h 971344"/>
              <a:gd name="connsiteX126" fmla="*/ 129513 w 900523"/>
              <a:gd name="connsiteY126" fmla="*/ 510191 h 971344"/>
              <a:gd name="connsiteX127" fmla="*/ 129513 w 900523"/>
              <a:gd name="connsiteY127" fmla="*/ 510191 h 97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900523" h="971344">
                <a:moveTo>
                  <a:pt x="99159" y="711543"/>
                </a:moveTo>
                <a:lnTo>
                  <a:pt x="166951" y="711543"/>
                </a:lnTo>
                <a:lnTo>
                  <a:pt x="166951" y="733803"/>
                </a:lnTo>
                <a:cubicBezTo>
                  <a:pt x="166951" y="764157"/>
                  <a:pt x="191235" y="788441"/>
                  <a:pt x="221589" y="788441"/>
                </a:cubicBezTo>
                <a:cubicBezTo>
                  <a:pt x="235755" y="788441"/>
                  <a:pt x="249921" y="782370"/>
                  <a:pt x="260039" y="772252"/>
                </a:cubicBezTo>
                <a:lnTo>
                  <a:pt x="320748" y="711543"/>
                </a:lnTo>
                <a:lnTo>
                  <a:pt x="514007" y="711543"/>
                </a:lnTo>
                <a:cubicBezTo>
                  <a:pt x="568645" y="711543"/>
                  <a:pt x="613165" y="667023"/>
                  <a:pt x="613165" y="612385"/>
                </a:cubicBezTo>
                <a:lnTo>
                  <a:pt x="613165" y="381690"/>
                </a:lnTo>
                <a:cubicBezTo>
                  <a:pt x="613165" y="327052"/>
                  <a:pt x="568645" y="282532"/>
                  <a:pt x="514007" y="282532"/>
                </a:cubicBezTo>
                <a:lnTo>
                  <a:pt x="99159" y="282532"/>
                </a:lnTo>
                <a:cubicBezTo>
                  <a:pt x="44520" y="282532"/>
                  <a:pt x="0" y="327052"/>
                  <a:pt x="0" y="381690"/>
                </a:cubicBezTo>
                <a:lnTo>
                  <a:pt x="0" y="612385"/>
                </a:lnTo>
                <a:cubicBezTo>
                  <a:pt x="0" y="667023"/>
                  <a:pt x="44520" y="711543"/>
                  <a:pt x="99159" y="711543"/>
                </a:cubicBezTo>
                <a:close/>
                <a:moveTo>
                  <a:pt x="50591" y="381690"/>
                </a:moveTo>
                <a:cubicBezTo>
                  <a:pt x="50591" y="354371"/>
                  <a:pt x="71840" y="333123"/>
                  <a:pt x="99159" y="333123"/>
                </a:cubicBezTo>
                <a:lnTo>
                  <a:pt x="514007" y="333123"/>
                </a:lnTo>
                <a:cubicBezTo>
                  <a:pt x="541326" y="333123"/>
                  <a:pt x="562574" y="354371"/>
                  <a:pt x="562574" y="381690"/>
                </a:cubicBezTo>
                <a:lnTo>
                  <a:pt x="562574" y="612385"/>
                </a:lnTo>
                <a:cubicBezTo>
                  <a:pt x="562574" y="639704"/>
                  <a:pt x="541326" y="660952"/>
                  <a:pt x="514007" y="660952"/>
                </a:cubicBezTo>
                <a:cubicBezTo>
                  <a:pt x="514007" y="660952"/>
                  <a:pt x="514007" y="660952"/>
                  <a:pt x="514007" y="660952"/>
                </a:cubicBezTo>
                <a:lnTo>
                  <a:pt x="309618" y="660952"/>
                </a:lnTo>
                <a:cubicBezTo>
                  <a:pt x="302535" y="660952"/>
                  <a:pt x="296464" y="663987"/>
                  <a:pt x="291405" y="668035"/>
                </a:cubicBezTo>
                <a:lnTo>
                  <a:pt x="223613" y="735826"/>
                </a:lnTo>
                <a:cubicBezTo>
                  <a:pt x="222601" y="736838"/>
                  <a:pt x="220578" y="736838"/>
                  <a:pt x="219566" y="736838"/>
                </a:cubicBezTo>
                <a:cubicBezTo>
                  <a:pt x="218554" y="735826"/>
                  <a:pt x="217542" y="734815"/>
                  <a:pt x="217542" y="733803"/>
                </a:cubicBezTo>
                <a:lnTo>
                  <a:pt x="217542" y="686247"/>
                </a:lnTo>
                <a:cubicBezTo>
                  <a:pt x="217542" y="672082"/>
                  <a:pt x="206412" y="660952"/>
                  <a:pt x="192247" y="660952"/>
                </a:cubicBezTo>
                <a:lnTo>
                  <a:pt x="99159" y="660952"/>
                </a:lnTo>
                <a:cubicBezTo>
                  <a:pt x="71840" y="660952"/>
                  <a:pt x="50591" y="639704"/>
                  <a:pt x="50591" y="612385"/>
                </a:cubicBezTo>
                <a:lnTo>
                  <a:pt x="50591" y="381690"/>
                </a:lnTo>
                <a:close/>
                <a:moveTo>
                  <a:pt x="77910" y="196528"/>
                </a:moveTo>
                <a:cubicBezTo>
                  <a:pt x="88029" y="181351"/>
                  <a:pt x="99159" y="166173"/>
                  <a:pt x="111301" y="153020"/>
                </a:cubicBezTo>
                <a:cubicBezTo>
                  <a:pt x="222601" y="25531"/>
                  <a:pt x="363245" y="-22025"/>
                  <a:pt x="530196" y="9342"/>
                </a:cubicBezTo>
                <a:cubicBezTo>
                  <a:pt x="619236" y="26543"/>
                  <a:pt x="700182" y="72074"/>
                  <a:pt x="760892" y="140878"/>
                </a:cubicBezTo>
                <a:cubicBezTo>
                  <a:pt x="833743" y="219800"/>
                  <a:pt x="874216" y="324017"/>
                  <a:pt x="874216" y="432281"/>
                </a:cubicBezTo>
                <a:cubicBezTo>
                  <a:pt x="891417" y="450494"/>
                  <a:pt x="900523" y="473766"/>
                  <a:pt x="900523" y="498049"/>
                </a:cubicBezTo>
                <a:cubicBezTo>
                  <a:pt x="900523" y="536498"/>
                  <a:pt x="900523" y="573936"/>
                  <a:pt x="900523" y="609349"/>
                </a:cubicBezTo>
                <a:cubicBezTo>
                  <a:pt x="899512" y="640716"/>
                  <a:pt x="883323" y="671070"/>
                  <a:pt x="857015" y="688271"/>
                </a:cubicBezTo>
                <a:lnTo>
                  <a:pt x="853980" y="690295"/>
                </a:lnTo>
                <a:cubicBezTo>
                  <a:pt x="836779" y="842067"/>
                  <a:pt x="708277" y="956403"/>
                  <a:pt x="555491" y="957414"/>
                </a:cubicBezTo>
                <a:lnTo>
                  <a:pt x="547397" y="957414"/>
                </a:lnTo>
                <a:cubicBezTo>
                  <a:pt x="533231" y="972592"/>
                  <a:pt x="512995" y="980686"/>
                  <a:pt x="492758" y="980686"/>
                </a:cubicBezTo>
                <a:lnTo>
                  <a:pt x="404730" y="980686"/>
                </a:lnTo>
                <a:cubicBezTo>
                  <a:pt x="362233" y="980686"/>
                  <a:pt x="328843" y="947296"/>
                  <a:pt x="327831" y="904800"/>
                </a:cubicBezTo>
                <a:lnTo>
                  <a:pt x="327831" y="856233"/>
                </a:lnTo>
                <a:cubicBezTo>
                  <a:pt x="327831" y="813736"/>
                  <a:pt x="362233" y="780346"/>
                  <a:pt x="403718" y="780346"/>
                </a:cubicBezTo>
                <a:lnTo>
                  <a:pt x="491747" y="780346"/>
                </a:lnTo>
                <a:cubicBezTo>
                  <a:pt x="512995" y="780346"/>
                  <a:pt x="532219" y="788441"/>
                  <a:pt x="547397" y="803618"/>
                </a:cubicBezTo>
                <a:lnTo>
                  <a:pt x="555491" y="803618"/>
                </a:lnTo>
                <a:cubicBezTo>
                  <a:pt x="626319" y="802606"/>
                  <a:pt x="686017" y="752016"/>
                  <a:pt x="699170" y="683212"/>
                </a:cubicBezTo>
                <a:cubicBezTo>
                  <a:pt x="690064" y="673094"/>
                  <a:pt x="682981" y="660952"/>
                  <a:pt x="678934" y="646787"/>
                </a:cubicBezTo>
                <a:cubicBezTo>
                  <a:pt x="674887" y="633633"/>
                  <a:pt x="671851" y="619467"/>
                  <a:pt x="671851" y="605302"/>
                </a:cubicBezTo>
                <a:cubicBezTo>
                  <a:pt x="671851" y="572924"/>
                  <a:pt x="671851" y="537510"/>
                  <a:pt x="671851" y="500073"/>
                </a:cubicBezTo>
                <a:cubicBezTo>
                  <a:pt x="671851" y="485908"/>
                  <a:pt x="673875" y="472754"/>
                  <a:pt x="677922" y="459600"/>
                </a:cubicBezTo>
                <a:cubicBezTo>
                  <a:pt x="683993" y="437340"/>
                  <a:pt x="699170" y="418116"/>
                  <a:pt x="718395" y="404962"/>
                </a:cubicBezTo>
                <a:cubicBezTo>
                  <a:pt x="718395" y="397879"/>
                  <a:pt x="717383" y="390797"/>
                  <a:pt x="716372" y="382702"/>
                </a:cubicBezTo>
                <a:cubicBezTo>
                  <a:pt x="692088" y="234977"/>
                  <a:pt x="551444" y="132783"/>
                  <a:pt x="401694" y="155043"/>
                </a:cubicBezTo>
                <a:cubicBezTo>
                  <a:pt x="344020" y="162126"/>
                  <a:pt x="289382" y="188433"/>
                  <a:pt x="246885" y="228906"/>
                </a:cubicBezTo>
                <a:cubicBezTo>
                  <a:pt x="236767" y="239024"/>
                  <a:pt x="220578" y="239024"/>
                  <a:pt x="211471" y="228906"/>
                </a:cubicBezTo>
                <a:cubicBezTo>
                  <a:pt x="201353" y="218788"/>
                  <a:pt x="201353" y="202599"/>
                  <a:pt x="211471" y="193492"/>
                </a:cubicBezTo>
                <a:cubicBezTo>
                  <a:pt x="211471" y="193492"/>
                  <a:pt x="211471" y="193492"/>
                  <a:pt x="211471" y="193492"/>
                </a:cubicBezTo>
                <a:cubicBezTo>
                  <a:pt x="261051" y="145937"/>
                  <a:pt x="324796" y="114571"/>
                  <a:pt x="393600" y="105464"/>
                </a:cubicBezTo>
                <a:cubicBezTo>
                  <a:pt x="571681" y="78145"/>
                  <a:pt x="737620" y="199563"/>
                  <a:pt x="766963" y="375619"/>
                </a:cubicBezTo>
                <a:cubicBezTo>
                  <a:pt x="768986" y="389785"/>
                  <a:pt x="769998" y="403950"/>
                  <a:pt x="771010" y="418116"/>
                </a:cubicBezTo>
                <a:lnTo>
                  <a:pt x="771010" y="420139"/>
                </a:lnTo>
                <a:cubicBezTo>
                  <a:pt x="772022" y="431269"/>
                  <a:pt x="764939" y="441388"/>
                  <a:pt x="754821" y="445435"/>
                </a:cubicBezTo>
                <a:cubicBezTo>
                  <a:pt x="741667" y="450494"/>
                  <a:pt x="731549" y="461624"/>
                  <a:pt x="727502" y="475789"/>
                </a:cubicBezTo>
                <a:cubicBezTo>
                  <a:pt x="724466" y="483884"/>
                  <a:pt x="723454" y="491978"/>
                  <a:pt x="723454" y="501085"/>
                </a:cubicBezTo>
                <a:cubicBezTo>
                  <a:pt x="723454" y="538522"/>
                  <a:pt x="723454" y="572924"/>
                  <a:pt x="723454" y="605302"/>
                </a:cubicBezTo>
                <a:cubicBezTo>
                  <a:pt x="723454" y="614408"/>
                  <a:pt x="724466" y="623515"/>
                  <a:pt x="727502" y="632621"/>
                </a:cubicBezTo>
                <a:cubicBezTo>
                  <a:pt x="730537" y="641727"/>
                  <a:pt x="735596" y="649822"/>
                  <a:pt x="742679" y="655893"/>
                </a:cubicBezTo>
                <a:cubicBezTo>
                  <a:pt x="748750" y="660952"/>
                  <a:pt x="752797" y="669046"/>
                  <a:pt x="751785" y="678153"/>
                </a:cubicBezTo>
                <a:cubicBezTo>
                  <a:pt x="741667" y="778323"/>
                  <a:pt x="656674" y="855221"/>
                  <a:pt x="556503" y="856233"/>
                </a:cubicBezTo>
                <a:lnTo>
                  <a:pt x="536267" y="856233"/>
                </a:lnTo>
                <a:cubicBezTo>
                  <a:pt x="528172" y="856233"/>
                  <a:pt x="520078" y="852185"/>
                  <a:pt x="515019" y="844091"/>
                </a:cubicBezTo>
                <a:cubicBezTo>
                  <a:pt x="509959" y="837008"/>
                  <a:pt x="502877" y="831949"/>
                  <a:pt x="493770" y="831949"/>
                </a:cubicBezTo>
                <a:lnTo>
                  <a:pt x="405741" y="831949"/>
                </a:lnTo>
                <a:cubicBezTo>
                  <a:pt x="391576" y="831949"/>
                  <a:pt x="380446" y="843079"/>
                  <a:pt x="379434" y="857244"/>
                </a:cubicBezTo>
                <a:cubicBezTo>
                  <a:pt x="379434" y="857244"/>
                  <a:pt x="379434" y="857244"/>
                  <a:pt x="379434" y="857244"/>
                </a:cubicBezTo>
                <a:lnTo>
                  <a:pt x="379434" y="905812"/>
                </a:lnTo>
                <a:cubicBezTo>
                  <a:pt x="379434" y="919977"/>
                  <a:pt x="390564" y="931107"/>
                  <a:pt x="404730" y="931107"/>
                </a:cubicBezTo>
                <a:lnTo>
                  <a:pt x="492758" y="931107"/>
                </a:lnTo>
                <a:cubicBezTo>
                  <a:pt x="501865" y="931107"/>
                  <a:pt x="508948" y="926048"/>
                  <a:pt x="514007" y="918965"/>
                </a:cubicBezTo>
                <a:cubicBezTo>
                  <a:pt x="519066" y="911883"/>
                  <a:pt x="527160" y="907835"/>
                  <a:pt x="535255" y="906824"/>
                </a:cubicBezTo>
                <a:lnTo>
                  <a:pt x="555491" y="906824"/>
                </a:lnTo>
                <a:cubicBezTo>
                  <a:pt x="687029" y="906824"/>
                  <a:pt x="795294" y="804630"/>
                  <a:pt x="804400" y="674106"/>
                </a:cubicBezTo>
                <a:cubicBezTo>
                  <a:pt x="805412" y="666011"/>
                  <a:pt x="810471" y="657917"/>
                  <a:pt x="817554" y="653869"/>
                </a:cubicBezTo>
                <a:cubicBezTo>
                  <a:pt x="820589" y="651846"/>
                  <a:pt x="823625" y="649822"/>
                  <a:pt x="826660" y="647798"/>
                </a:cubicBezTo>
                <a:cubicBezTo>
                  <a:pt x="839814" y="638692"/>
                  <a:pt x="848920" y="624527"/>
                  <a:pt x="848920" y="608337"/>
                </a:cubicBezTo>
                <a:cubicBezTo>
                  <a:pt x="849932" y="572924"/>
                  <a:pt x="849932" y="536498"/>
                  <a:pt x="848920" y="498049"/>
                </a:cubicBezTo>
                <a:cubicBezTo>
                  <a:pt x="848920" y="483884"/>
                  <a:pt x="841838" y="470730"/>
                  <a:pt x="830708" y="461624"/>
                </a:cubicBezTo>
                <a:cubicBezTo>
                  <a:pt x="824637" y="456565"/>
                  <a:pt x="821601" y="449482"/>
                  <a:pt x="821601" y="441388"/>
                </a:cubicBezTo>
                <a:cubicBezTo>
                  <a:pt x="824637" y="342230"/>
                  <a:pt x="789223" y="247119"/>
                  <a:pt x="722442" y="174268"/>
                </a:cubicBezTo>
                <a:cubicBezTo>
                  <a:pt x="670839" y="115582"/>
                  <a:pt x="599000" y="74098"/>
                  <a:pt x="521089" y="58921"/>
                </a:cubicBezTo>
                <a:cubicBezTo>
                  <a:pt x="372351" y="31602"/>
                  <a:pt x="247897" y="74098"/>
                  <a:pt x="149750" y="186410"/>
                </a:cubicBezTo>
                <a:cubicBezTo>
                  <a:pt x="138620" y="198551"/>
                  <a:pt x="129513" y="211705"/>
                  <a:pt x="120407" y="224859"/>
                </a:cubicBezTo>
                <a:cubicBezTo>
                  <a:pt x="112312" y="235989"/>
                  <a:pt x="97135" y="240036"/>
                  <a:pt x="84993" y="231941"/>
                </a:cubicBezTo>
                <a:cubicBezTo>
                  <a:pt x="72851" y="223847"/>
                  <a:pt x="69816" y="208670"/>
                  <a:pt x="77910" y="196528"/>
                </a:cubicBezTo>
                <a:lnTo>
                  <a:pt x="77910" y="196528"/>
                </a:lnTo>
                <a:lnTo>
                  <a:pt x="77910" y="196528"/>
                </a:lnTo>
                <a:close/>
                <a:moveTo>
                  <a:pt x="331878" y="510191"/>
                </a:moveTo>
                <a:cubicBezTo>
                  <a:pt x="331878" y="496026"/>
                  <a:pt x="343008" y="484896"/>
                  <a:pt x="357174" y="484896"/>
                </a:cubicBezTo>
                <a:cubicBezTo>
                  <a:pt x="371339" y="484896"/>
                  <a:pt x="382470" y="496026"/>
                  <a:pt x="382470" y="510191"/>
                </a:cubicBezTo>
                <a:cubicBezTo>
                  <a:pt x="382470" y="524357"/>
                  <a:pt x="371339" y="535487"/>
                  <a:pt x="357174" y="535487"/>
                </a:cubicBezTo>
                <a:cubicBezTo>
                  <a:pt x="343008" y="535487"/>
                  <a:pt x="331878" y="524357"/>
                  <a:pt x="331878" y="510191"/>
                </a:cubicBezTo>
                <a:cubicBezTo>
                  <a:pt x="331878" y="510191"/>
                  <a:pt x="331878" y="510191"/>
                  <a:pt x="331878" y="510191"/>
                </a:cubicBezTo>
                <a:close/>
                <a:moveTo>
                  <a:pt x="230696" y="510191"/>
                </a:moveTo>
                <a:cubicBezTo>
                  <a:pt x="230696" y="496026"/>
                  <a:pt x="241826" y="484896"/>
                  <a:pt x="255991" y="484896"/>
                </a:cubicBezTo>
                <a:cubicBezTo>
                  <a:pt x="270157" y="484896"/>
                  <a:pt x="281287" y="496026"/>
                  <a:pt x="281287" y="510191"/>
                </a:cubicBezTo>
                <a:cubicBezTo>
                  <a:pt x="281287" y="524357"/>
                  <a:pt x="270157" y="535487"/>
                  <a:pt x="255991" y="535487"/>
                </a:cubicBezTo>
                <a:cubicBezTo>
                  <a:pt x="241826" y="535487"/>
                  <a:pt x="230696" y="524357"/>
                  <a:pt x="230696" y="510191"/>
                </a:cubicBezTo>
                <a:cubicBezTo>
                  <a:pt x="230696" y="510191"/>
                  <a:pt x="230696" y="510191"/>
                  <a:pt x="230696" y="510191"/>
                </a:cubicBezTo>
                <a:lnTo>
                  <a:pt x="230696" y="510191"/>
                </a:lnTo>
                <a:close/>
                <a:moveTo>
                  <a:pt x="434073" y="510191"/>
                </a:moveTo>
                <a:cubicBezTo>
                  <a:pt x="434073" y="496026"/>
                  <a:pt x="445203" y="484896"/>
                  <a:pt x="459368" y="484896"/>
                </a:cubicBezTo>
                <a:cubicBezTo>
                  <a:pt x="473534" y="484896"/>
                  <a:pt x="484664" y="496026"/>
                  <a:pt x="484664" y="510191"/>
                </a:cubicBezTo>
                <a:cubicBezTo>
                  <a:pt x="484664" y="524357"/>
                  <a:pt x="473534" y="535487"/>
                  <a:pt x="459368" y="535487"/>
                </a:cubicBezTo>
                <a:cubicBezTo>
                  <a:pt x="445203" y="535487"/>
                  <a:pt x="434073" y="524357"/>
                  <a:pt x="434073" y="510191"/>
                </a:cubicBezTo>
                <a:cubicBezTo>
                  <a:pt x="434073" y="510191"/>
                  <a:pt x="434073" y="510191"/>
                  <a:pt x="434073" y="510191"/>
                </a:cubicBezTo>
                <a:lnTo>
                  <a:pt x="434073" y="510191"/>
                </a:lnTo>
                <a:close/>
                <a:moveTo>
                  <a:pt x="129513" y="510191"/>
                </a:moveTo>
                <a:cubicBezTo>
                  <a:pt x="129513" y="496026"/>
                  <a:pt x="140644" y="484896"/>
                  <a:pt x="154809" y="484896"/>
                </a:cubicBezTo>
                <a:cubicBezTo>
                  <a:pt x="168975" y="484896"/>
                  <a:pt x="180105" y="496026"/>
                  <a:pt x="180105" y="510191"/>
                </a:cubicBezTo>
                <a:cubicBezTo>
                  <a:pt x="180105" y="524357"/>
                  <a:pt x="168975" y="535487"/>
                  <a:pt x="154809" y="535487"/>
                </a:cubicBezTo>
                <a:cubicBezTo>
                  <a:pt x="140644" y="535487"/>
                  <a:pt x="128502" y="524357"/>
                  <a:pt x="129513" y="510191"/>
                </a:cubicBezTo>
                <a:cubicBezTo>
                  <a:pt x="128502" y="510191"/>
                  <a:pt x="128502" y="510191"/>
                  <a:pt x="129513" y="510191"/>
                </a:cubicBezTo>
                <a:lnTo>
                  <a:pt x="129513" y="510191"/>
                </a:lnTo>
                <a:close/>
              </a:path>
            </a:pathLst>
          </a:custGeom>
          <a:solidFill>
            <a:schemeClr val="bg1"/>
          </a:solidFill>
          <a:ln w="188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2" name="Oval 59">
            <a:extLst>
              <a:ext uri="{FF2B5EF4-FFF2-40B4-BE49-F238E27FC236}">
                <a16:creationId xmlns:a16="http://schemas.microsoft.com/office/drawing/2014/main" id="{72F7A4FA-C17D-1EAF-DDDA-70F85E798F09}"/>
              </a:ext>
            </a:extLst>
          </p:cNvPr>
          <p:cNvSpPr>
            <a:spLocks noChangeAspect="1"/>
          </p:cNvSpPr>
          <p:nvPr/>
        </p:nvSpPr>
        <p:spPr>
          <a:xfrm>
            <a:off x="578550" y="1202304"/>
            <a:ext cx="1066569" cy="1076892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66E52C9-55EB-30D3-B6F0-8E0BF826AF65}"/>
              </a:ext>
            </a:extLst>
          </p:cNvPr>
          <p:cNvSpPr/>
          <p:nvPr/>
        </p:nvSpPr>
        <p:spPr>
          <a:xfrm>
            <a:off x="767115" y="1278484"/>
            <a:ext cx="751293" cy="924533"/>
          </a:xfrm>
          <a:custGeom>
            <a:avLst/>
            <a:gdLst>
              <a:gd name="connsiteX0" fmla="*/ 530594 w 873724"/>
              <a:gd name="connsiteY0" fmla="*/ 57655 h 1075196"/>
              <a:gd name="connsiteX1" fmla="*/ 525064 w 873724"/>
              <a:gd name="connsiteY1" fmla="*/ 97152 h 1075196"/>
              <a:gd name="connsiteX2" fmla="*/ 578151 w 873724"/>
              <a:gd name="connsiteY2" fmla="*/ 122387 h 1075196"/>
              <a:gd name="connsiteX3" fmla="*/ 617967 w 873724"/>
              <a:gd name="connsiteY3" fmla="*/ 169564 h 1075196"/>
              <a:gd name="connsiteX4" fmla="*/ 622391 w 873724"/>
              <a:gd name="connsiteY4" fmla="*/ 186021 h 1075196"/>
              <a:gd name="connsiteX5" fmla="*/ 723035 w 873724"/>
              <a:gd name="connsiteY5" fmla="*/ 268306 h 1075196"/>
              <a:gd name="connsiteX6" fmla="*/ 736307 w 873724"/>
              <a:gd name="connsiteY6" fmla="*/ 352786 h 1075196"/>
              <a:gd name="connsiteX7" fmla="*/ 716399 w 873724"/>
              <a:gd name="connsiteY7" fmla="*/ 387894 h 1075196"/>
              <a:gd name="connsiteX8" fmla="*/ 715293 w 873724"/>
              <a:gd name="connsiteY8" fmla="*/ 388991 h 1075196"/>
              <a:gd name="connsiteX9" fmla="*/ 624603 w 873724"/>
              <a:gd name="connsiteY9" fmla="*/ 407643 h 1075196"/>
              <a:gd name="connsiteX10" fmla="*/ 590317 w 873724"/>
              <a:gd name="connsiteY10" fmla="*/ 385700 h 1075196"/>
              <a:gd name="connsiteX11" fmla="*/ 517323 w 873724"/>
              <a:gd name="connsiteY11" fmla="*/ 390089 h 1075196"/>
              <a:gd name="connsiteX12" fmla="*/ 540548 w 873724"/>
              <a:gd name="connsiteY12" fmla="*/ 421906 h 1075196"/>
              <a:gd name="connsiteX13" fmla="*/ 643404 w 873724"/>
              <a:gd name="connsiteY13" fmla="*/ 577700 h 1075196"/>
              <a:gd name="connsiteX14" fmla="*/ 620179 w 873724"/>
              <a:gd name="connsiteY14" fmla="*/ 608419 h 1075196"/>
              <a:gd name="connsiteX15" fmla="*/ 589211 w 873724"/>
              <a:gd name="connsiteY15" fmla="*/ 585380 h 1075196"/>
              <a:gd name="connsiteX16" fmla="*/ 506263 w 873724"/>
              <a:gd name="connsiteY16" fmla="*/ 463597 h 1075196"/>
              <a:gd name="connsiteX17" fmla="*/ 462023 w 873724"/>
              <a:gd name="connsiteY17" fmla="*/ 388991 h 1075196"/>
              <a:gd name="connsiteX18" fmla="*/ 486355 w 873724"/>
              <a:gd name="connsiteY18" fmla="*/ 334134 h 1075196"/>
              <a:gd name="connsiteX19" fmla="*/ 519534 w 873724"/>
              <a:gd name="connsiteY19" fmla="*/ 330843 h 1075196"/>
              <a:gd name="connsiteX20" fmla="*/ 582575 w 873724"/>
              <a:gd name="connsiteY20" fmla="*/ 329746 h 1075196"/>
              <a:gd name="connsiteX21" fmla="*/ 610225 w 873724"/>
              <a:gd name="connsiteY21" fmla="*/ 331940 h 1075196"/>
              <a:gd name="connsiteX22" fmla="*/ 656676 w 873724"/>
              <a:gd name="connsiteY22" fmla="*/ 361563 h 1075196"/>
              <a:gd name="connsiteX23" fmla="*/ 669948 w 873724"/>
              <a:gd name="connsiteY23" fmla="*/ 359369 h 1075196"/>
              <a:gd name="connsiteX24" fmla="*/ 689856 w 873724"/>
              <a:gd name="connsiteY24" fmla="*/ 325357 h 1075196"/>
              <a:gd name="connsiteX25" fmla="*/ 690962 w 873724"/>
              <a:gd name="connsiteY25" fmla="*/ 324260 h 1075196"/>
              <a:gd name="connsiteX26" fmla="*/ 688750 w 873724"/>
              <a:gd name="connsiteY26" fmla="*/ 311095 h 1075196"/>
              <a:gd name="connsiteX27" fmla="*/ 581469 w 873724"/>
              <a:gd name="connsiteY27" fmla="*/ 223323 h 1075196"/>
              <a:gd name="connsiteX28" fmla="*/ 572622 w 873724"/>
              <a:gd name="connsiteY28" fmla="*/ 209061 h 1075196"/>
              <a:gd name="connsiteX29" fmla="*/ 565986 w 873724"/>
              <a:gd name="connsiteY29" fmla="*/ 183826 h 1075196"/>
              <a:gd name="connsiteX30" fmla="*/ 556032 w 873724"/>
              <a:gd name="connsiteY30" fmla="*/ 171758 h 1075196"/>
              <a:gd name="connsiteX31" fmla="*/ 484143 w 873724"/>
              <a:gd name="connsiteY31" fmla="*/ 138844 h 1075196"/>
              <a:gd name="connsiteX32" fmla="*/ 468659 w 873724"/>
              <a:gd name="connsiteY32" fmla="*/ 110318 h 1075196"/>
              <a:gd name="connsiteX33" fmla="*/ 471977 w 873724"/>
              <a:gd name="connsiteY33" fmla="*/ 82889 h 1075196"/>
              <a:gd name="connsiteX34" fmla="*/ 439904 w 873724"/>
              <a:gd name="connsiteY34" fmla="*/ 130066 h 1075196"/>
              <a:gd name="connsiteX35" fmla="*/ 423314 w 873724"/>
              <a:gd name="connsiteY35" fmla="*/ 146524 h 1075196"/>
              <a:gd name="connsiteX36" fmla="*/ 266265 w 873724"/>
              <a:gd name="connsiteY36" fmla="*/ 279277 h 1075196"/>
              <a:gd name="connsiteX37" fmla="*/ 261841 w 873724"/>
              <a:gd name="connsiteY37" fmla="*/ 572214 h 1075196"/>
              <a:gd name="connsiteX38" fmla="*/ 246357 w 873724"/>
              <a:gd name="connsiteY38" fmla="*/ 608419 h 1075196"/>
              <a:gd name="connsiteX39" fmla="*/ 209860 w 873724"/>
              <a:gd name="connsiteY39" fmla="*/ 593059 h 1075196"/>
              <a:gd name="connsiteX40" fmla="*/ 209860 w 873724"/>
              <a:gd name="connsiteY40" fmla="*/ 591962 h 1075196"/>
              <a:gd name="connsiteX41" fmla="*/ 215390 w 873724"/>
              <a:gd name="connsiteY41" fmla="*/ 255140 h 1075196"/>
              <a:gd name="connsiteX42" fmla="*/ 348107 w 873724"/>
              <a:gd name="connsiteY42" fmla="*/ 117998 h 1075196"/>
              <a:gd name="connsiteX43" fmla="*/ 307186 w 873724"/>
              <a:gd name="connsiteY43" fmla="*/ 60947 h 1075196"/>
              <a:gd name="connsiteX44" fmla="*/ 136865 w 873724"/>
              <a:gd name="connsiteY44" fmla="*/ 214546 h 1075196"/>
              <a:gd name="connsiteX45" fmla="*/ 131335 w 873724"/>
              <a:gd name="connsiteY45" fmla="*/ 567825 h 1075196"/>
              <a:gd name="connsiteX46" fmla="*/ 115851 w 873724"/>
              <a:gd name="connsiteY46" fmla="*/ 604031 h 1075196"/>
              <a:gd name="connsiteX47" fmla="*/ 79354 w 873724"/>
              <a:gd name="connsiteY47" fmla="*/ 588671 h 1075196"/>
              <a:gd name="connsiteX48" fmla="*/ 85990 w 873724"/>
              <a:gd name="connsiteY48" fmla="*/ 191506 h 1075196"/>
              <a:gd name="connsiteX49" fmla="*/ 308292 w 873724"/>
              <a:gd name="connsiteY49" fmla="*/ 1701 h 1075196"/>
              <a:gd name="connsiteX50" fmla="*/ 340366 w 873724"/>
              <a:gd name="connsiteY50" fmla="*/ 11575 h 1075196"/>
              <a:gd name="connsiteX51" fmla="*/ 396771 w 873724"/>
              <a:gd name="connsiteY51" fmla="*/ 89472 h 1075196"/>
              <a:gd name="connsiteX52" fmla="*/ 487461 w 873724"/>
              <a:gd name="connsiteY52" fmla="*/ 15964 h 1075196"/>
              <a:gd name="connsiteX53" fmla="*/ 530594 w 873724"/>
              <a:gd name="connsiteY53" fmla="*/ 45587 h 1075196"/>
              <a:gd name="connsiteX54" fmla="*/ 531700 w 873724"/>
              <a:gd name="connsiteY54" fmla="*/ 52170 h 1075196"/>
              <a:gd name="connsiteX55" fmla="*/ 530594 w 873724"/>
              <a:gd name="connsiteY55" fmla="*/ 57655 h 1075196"/>
              <a:gd name="connsiteX56" fmla="*/ 7465 w 873724"/>
              <a:gd name="connsiteY56" fmla="*/ 775185 h 1075196"/>
              <a:gd name="connsiteX57" fmla="*/ 46175 w 873724"/>
              <a:gd name="connsiteY57" fmla="*/ 775185 h 1075196"/>
              <a:gd name="connsiteX58" fmla="*/ 46175 w 873724"/>
              <a:gd name="connsiteY58" fmla="*/ 775185 h 1075196"/>
              <a:gd name="connsiteX59" fmla="*/ 94838 w 873724"/>
              <a:gd name="connsiteY59" fmla="*/ 726910 h 1075196"/>
              <a:gd name="connsiteX60" fmla="*/ 176680 w 873724"/>
              <a:gd name="connsiteY60" fmla="*/ 692899 h 1075196"/>
              <a:gd name="connsiteX61" fmla="*/ 508475 w 873724"/>
              <a:gd name="connsiteY61" fmla="*/ 692899 h 1075196"/>
              <a:gd name="connsiteX62" fmla="*/ 544972 w 873724"/>
              <a:gd name="connsiteY62" fmla="*/ 729105 h 1075196"/>
              <a:gd name="connsiteX63" fmla="*/ 543866 w 873724"/>
              <a:gd name="connsiteY63" fmla="*/ 736785 h 1075196"/>
              <a:gd name="connsiteX64" fmla="*/ 508475 w 873724"/>
              <a:gd name="connsiteY64" fmla="*/ 765310 h 1075196"/>
              <a:gd name="connsiteX65" fmla="*/ 316034 w 873724"/>
              <a:gd name="connsiteY65" fmla="*/ 765310 h 1075196"/>
              <a:gd name="connsiteX66" fmla="*/ 288385 w 873724"/>
              <a:gd name="connsiteY66" fmla="*/ 792739 h 1075196"/>
              <a:gd name="connsiteX67" fmla="*/ 316034 w 873724"/>
              <a:gd name="connsiteY67" fmla="*/ 820167 h 1075196"/>
              <a:gd name="connsiteX68" fmla="*/ 508475 w 873724"/>
              <a:gd name="connsiteY68" fmla="*/ 820167 h 1075196"/>
              <a:gd name="connsiteX69" fmla="*/ 573728 w 873724"/>
              <a:gd name="connsiteY69" fmla="*/ 792739 h 1075196"/>
              <a:gd name="connsiteX70" fmla="*/ 574834 w 873724"/>
              <a:gd name="connsiteY70" fmla="*/ 791642 h 1075196"/>
              <a:gd name="connsiteX71" fmla="*/ 771698 w 873724"/>
              <a:gd name="connsiteY71" fmla="*/ 594157 h 1075196"/>
              <a:gd name="connsiteX72" fmla="*/ 823679 w 873724"/>
              <a:gd name="connsiteY72" fmla="*/ 597448 h 1075196"/>
              <a:gd name="connsiteX73" fmla="*/ 823679 w 873724"/>
              <a:gd name="connsiteY73" fmla="*/ 646819 h 1075196"/>
              <a:gd name="connsiteX74" fmla="*/ 571516 w 873724"/>
              <a:gd name="connsiteY74" fmla="*/ 896967 h 1075196"/>
              <a:gd name="connsiteX75" fmla="*/ 473083 w 873724"/>
              <a:gd name="connsiteY75" fmla="*/ 937561 h 1075196"/>
              <a:gd name="connsiteX76" fmla="*/ 151243 w 873724"/>
              <a:gd name="connsiteY76" fmla="*/ 937561 h 1075196"/>
              <a:gd name="connsiteX77" fmla="*/ 131335 w 873724"/>
              <a:gd name="connsiteY77" fmla="*/ 945241 h 1075196"/>
              <a:gd name="connsiteX78" fmla="*/ 46175 w 873724"/>
              <a:gd name="connsiteY78" fmla="*/ 1030818 h 1075196"/>
              <a:gd name="connsiteX79" fmla="*/ 46175 w 873724"/>
              <a:gd name="connsiteY79" fmla="*/ 1069218 h 1075196"/>
              <a:gd name="connsiteX80" fmla="*/ 84884 w 873724"/>
              <a:gd name="connsiteY80" fmla="*/ 1069218 h 1075196"/>
              <a:gd name="connsiteX81" fmla="*/ 163409 w 873724"/>
              <a:gd name="connsiteY81" fmla="*/ 991321 h 1075196"/>
              <a:gd name="connsiteX82" fmla="*/ 473083 w 873724"/>
              <a:gd name="connsiteY82" fmla="*/ 991321 h 1075196"/>
              <a:gd name="connsiteX83" fmla="*/ 610225 w 873724"/>
              <a:gd name="connsiteY83" fmla="*/ 935367 h 1075196"/>
              <a:gd name="connsiteX84" fmla="*/ 861283 w 873724"/>
              <a:gd name="connsiteY84" fmla="*/ 686316 h 1075196"/>
              <a:gd name="connsiteX85" fmla="*/ 853541 w 873724"/>
              <a:gd name="connsiteY85" fmla="*/ 556854 h 1075196"/>
              <a:gd name="connsiteX86" fmla="*/ 731883 w 873724"/>
              <a:gd name="connsiteY86" fmla="*/ 556854 h 1075196"/>
              <a:gd name="connsiteX87" fmla="*/ 592529 w 873724"/>
              <a:gd name="connsiteY87" fmla="*/ 695093 h 1075196"/>
              <a:gd name="connsiteX88" fmla="*/ 507369 w 873724"/>
              <a:gd name="connsiteY88" fmla="*/ 639139 h 1075196"/>
              <a:gd name="connsiteX89" fmla="*/ 175574 w 873724"/>
              <a:gd name="connsiteY89" fmla="*/ 639139 h 1075196"/>
              <a:gd name="connsiteX90" fmla="*/ 55023 w 873724"/>
              <a:gd name="connsiteY90" fmla="*/ 688511 h 1075196"/>
              <a:gd name="connsiteX91" fmla="*/ 7465 w 873724"/>
              <a:gd name="connsiteY91" fmla="*/ 736785 h 1075196"/>
              <a:gd name="connsiteX92" fmla="*/ 7465 w 873724"/>
              <a:gd name="connsiteY92" fmla="*/ 775185 h 107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73724" h="1075196">
                <a:moveTo>
                  <a:pt x="530594" y="57655"/>
                </a:moveTo>
                <a:lnTo>
                  <a:pt x="525064" y="97152"/>
                </a:lnTo>
                <a:lnTo>
                  <a:pt x="578151" y="122387"/>
                </a:lnTo>
                <a:cubicBezTo>
                  <a:pt x="598059" y="131164"/>
                  <a:pt x="612437" y="148718"/>
                  <a:pt x="617967" y="169564"/>
                </a:cubicBezTo>
                <a:lnTo>
                  <a:pt x="622391" y="186021"/>
                </a:lnTo>
                <a:lnTo>
                  <a:pt x="723035" y="268306"/>
                </a:lnTo>
                <a:cubicBezTo>
                  <a:pt x="748473" y="289152"/>
                  <a:pt x="754002" y="325357"/>
                  <a:pt x="736307" y="352786"/>
                </a:cubicBezTo>
                <a:lnTo>
                  <a:pt x="716399" y="387894"/>
                </a:lnTo>
                <a:lnTo>
                  <a:pt x="715293" y="388991"/>
                </a:lnTo>
                <a:cubicBezTo>
                  <a:pt x="695385" y="418614"/>
                  <a:pt x="655570" y="427391"/>
                  <a:pt x="624603" y="407643"/>
                </a:cubicBezTo>
                <a:lnTo>
                  <a:pt x="590317" y="385700"/>
                </a:lnTo>
                <a:cubicBezTo>
                  <a:pt x="567092" y="393380"/>
                  <a:pt x="541654" y="395574"/>
                  <a:pt x="517323" y="390089"/>
                </a:cubicBezTo>
                <a:cubicBezTo>
                  <a:pt x="518429" y="398866"/>
                  <a:pt x="526170" y="409837"/>
                  <a:pt x="540548" y="421906"/>
                </a:cubicBezTo>
                <a:cubicBezTo>
                  <a:pt x="602483" y="471277"/>
                  <a:pt x="633451" y="507483"/>
                  <a:pt x="643404" y="577700"/>
                </a:cubicBezTo>
                <a:cubicBezTo>
                  <a:pt x="645616" y="593059"/>
                  <a:pt x="634556" y="606225"/>
                  <a:pt x="620179" y="608419"/>
                </a:cubicBezTo>
                <a:cubicBezTo>
                  <a:pt x="604695" y="610614"/>
                  <a:pt x="591423" y="599642"/>
                  <a:pt x="589211" y="585380"/>
                </a:cubicBezTo>
                <a:cubicBezTo>
                  <a:pt x="582575" y="536008"/>
                  <a:pt x="564880" y="511871"/>
                  <a:pt x="506263" y="463597"/>
                </a:cubicBezTo>
                <a:cubicBezTo>
                  <a:pt x="477507" y="440557"/>
                  <a:pt x="463129" y="415323"/>
                  <a:pt x="462023" y="388991"/>
                </a:cubicBezTo>
                <a:cubicBezTo>
                  <a:pt x="462023" y="368146"/>
                  <a:pt x="470871" y="348397"/>
                  <a:pt x="486355" y="334134"/>
                </a:cubicBezTo>
                <a:cubicBezTo>
                  <a:pt x="495203" y="325357"/>
                  <a:pt x="508475" y="324260"/>
                  <a:pt x="519534" y="330843"/>
                </a:cubicBezTo>
                <a:cubicBezTo>
                  <a:pt x="544972" y="346203"/>
                  <a:pt x="582575" y="329746"/>
                  <a:pt x="582575" y="329746"/>
                </a:cubicBezTo>
                <a:cubicBezTo>
                  <a:pt x="591423" y="325357"/>
                  <a:pt x="601377" y="326455"/>
                  <a:pt x="610225" y="331940"/>
                </a:cubicBezTo>
                <a:lnTo>
                  <a:pt x="656676" y="361563"/>
                </a:lnTo>
                <a:cubicBezTo>
                  <a:pt x="661100" y="364854"/>
                  <a:pt x="666630" y="363757"/>
                  <a:pt x="669948" y="359369"/>
                </a:cubicBezTo>
                <a:lnTo>
                  <a:pt x="689856" y="325357"/>
                </a:lnTo>
                <a:lnTo>
                  <a:pt x="690962" y="324260"/>
                </a:lnTo>
                <a:cubicBezTo>
                  <a:pt x="694279" y="319872"/>
                  <a:pt x="693173" y="314386"/>
                  <a:pt x="688750" y="311095"/>
                </a:cubicBezTo>
                <a:lnTo>
                  <a:pt x="581469" y="223323"/>
                </a:lnTo>
                <a:cubicBezTo>
                  <a:pt x="577046" y="220032"/>
                  <a:pt x="573728" y="214546"/>
                  <a:pt x="572622" y="209061"/>
                </a:cubicBezTo>
                <a:lnTo>
                  <a:pt x="565986" y="183826"/>
                </a:lnTo>
                <a:cubicBezTo>
                  <a:pt x="564880" y="178341"/>
                  <a:pt x="560456" y="173952"/>
                  <a:pt x="556032" y="171758"/>
                </a:cubicBezTo>
                <a:lnTo>
                  <a:pt x="484143" y="138844"/>
                </a:lnTo>
                <a:cubicBezTo>
                  <a:pt x="473083" y="133358"/>
                  <a:pt x="466447" y="122387"/>
                  <a:pt x="468659" y="110318"/>
                </a:cubicBezTo>
                <a:lnTo>
                  <a:pt x="471977" y="82889"/>
                </a:lnTo>
                <a:cubicBezTo>
                  <a:pt x="456494" y="94958"/>
                  <a:pt x="445434" y="111415"/>
                  <a:pt x="439904" y="130066"/>
                </a:cubicBezTo>
                <a:cubicBezTo>
                  <a:pt x="436586" y="137746"/>
                  <a:pt x="431056" y="143232"/>
                  <a:pt x="423314" y="146524"/>
                </a:cubicBezTo>
                <a:cubicBezTo>
                  <a:pt x="354743" y="166272"/>
                  <a:pt x="297232" y="214546"/>
                  <a:pt x="266265" y="279277"/>
                </a:cubicBezTo>
                <a:cubicBezTo>
                  <a:pt x="220920" y="373632"/>
                  <a:pt x="231979" y="494317"/>
                  <a:pt x="261841" y="572214"/>
                </a:cubicBezTo>
                <a:cubicBezTo>
                  <a:pt x="267371" y="586477"/>
                  <a:pt x="260735" y="601837"/>
                  <a:pt x="246357" y="608419"/>
                </a:cubicBezTo>
                <a:cubicBezTo>
                  <a:pt x="231979" y="613905"/>
                  <a:pt x="216496" y="607322"/>
                  <a:pt x="209860" y="593059"/>
                </a:cubicBezTo>
                <a:cubicBezTo>
                  <a:pt x="209860" y="593059"/>
                  <a:pt x="209860" y="591962"/>
                  <a:pt x="209860" y="591962"/>
                </a:cubicBezTo>
                <a:cubicBezTo>
                  <a:pt x="175574" y="503094"/>
                  <a:pt x="163409" y="364854"/>
                  <a:pt x="215390" y="255140"/>
                </a:cubicBezTo>
                <a:cubicBezTo>
                  <a:pt x="243039" y="195895"/>
                  <a:pt x="289490" y="147621"/>
                  <a:pt x="348107" y="117998"/>
                </a:cubicBezTo>
                <a:lnTo>
                  <a:pt x="307186" y="60947"/>
                </a:lnTo>
                <a:cubicBezTo>
                  <a:pt x="231979" y="87278"/>
                  <a:pt x="171151" y="143232"/>
                  <a:pt x="136865" y="214546"/>
                </a:cubicBezTo>
                <a:cubicBezTo>
                  <a:pt x="82672" y="328649"/>
                  <a:pt x="94838" y="474568"/>
                  <a:pt x="131335" y="567825"/>
                </a:cubicBezTo>
                <a:cubicBezTo>
                  <a:pt x="136865" y="582088"/>
                  <a:pt x="130229" y="598545"/>
                  <a:pt x="115851" y="604031"/>
                </a:cubicBezTo>
                <a:cubicBezTo>
                  <a:pt x="101474" y="609517"/>
                  <a:pt x="84884" y="602934"/>
                  <a:pt x="79354" y="588671"/>
                </a:cubicBezTo>
                <a:cubicBezTo>
                  <a:pt x="38433" y="484443"/>
                  <a:pt x="24055" y="320969"/>
                  <a:pt x="85990" y="191506"/>
                </a:cubicBezTo>
                <a:cubicBezTo>
                  <a:pt x="130229" y="99347"/>
                  <a:pt x="204330" y="35712"/>
                  <a:pt x="308292" y="1701"/>
                </a:cubicBezTo>
                <a:cubicBezTo>
                  <a:pt x="320458" y="-2687"/>
                  <a:pt x="332624" y="1701"/>
                  <a:pt x="340366" y="11575"/>
                </a:cubicBezTo>
                <a:lnTo>
                  <a:pt x="396771" y="89472"/>
                </a:lnTo>
                <a:cubicBezTo>
                  <a:pt x="416678" y="48878"/>
                  <a:pt x="447646" y="23644"/>
                  <a:pt x="487461" y="15964"/>
                </a:cubicBezTo>
                <a:cubicBezTo>
                  <a:pt x="507369" y="12673"/>
                  <a:pt x="527276" y="25838"/>
                  <a:pt x="530594" y="45587"/>
                </a:cubicBezTo>
                <a:cubicBezTo>
                  <a:pt x="530594" y="47781"/>
                  <a:pt x="531700" y="49975"/>
                  <a:pt x="531700" y="52170"/>
                </a:cubicBezTo>
                <a:cubicBezTo>
                  <a:pt x="530594" y="55461"/>
                  <a:pt x="530594" y="56558"/>
                  <a:pt x="530594" y="57655"/>
                </a:cubicBezTo>
                <a:close/>
                <a:moveTo>
                  <a:pt x="7465" y="775185"/>
                </a:moveTo>
                <a:cubicBezTo>
                  <a:pt x="18525" y="786156"/>
                  <a:pt x="36221" y="786156"/>
                  <a:pt x="46175" y="775185"/>
                </a:cubicBezTo>
                <a:cubicBezTo>
                  <a:pt x="46175" y="775185"/>
                  <a:pt x="46175" y="775185"/>
                  <a:pt x="46175" y="775185"/>
                </a:cubicBezTo>
                <a:lnTo>
                  <a:pt x="94838" y="726910"/>
                </a:lnTo>
                <a:cubicBezTo>
                  <a:pt x="116957" y="704968"/>
                  <a:pt x="145713" y="692899"/>
                  <a:pt x="176680" y="692899"/>
                </a:cubicBezTo>
                <a:lnTo>
                  <a:pt x="508475" y="692899"/>
                </a:lnTo>
                <a:cubicBezTo>
                  <a:pt x="528382" y="692899"/>
                  <a:pt x="544972" y="709356"/>
                  <a:pt x="544972" y="729105"/>
                </a:cubicBezTo>
                <a:cubicBezTo>
                  <a:pt x="544972" y="731299"/>
                  <a:pt x="544972" y="734591"/>
                  <a:pt x="543866" y="736785"/>
                </a:cubicBezTo>
                <a:cubicBezTo>
                  <a:pt x="540548" y="753242"/>
                  <a:pt x="525064" y="765310"/>
                  <a:pt x="508475" y="765310"/>
                </a:cubicBezTo>
                <a:lnTo>
                  <a:pt x="316034" y="765310"/>
                </a:lnTo>
                <a:cubicBezTo>
                  <a:pt x="300550" y="765310"/>
                  <a:pt x="288385" y="777379"/>
                  <a:pt x="288385" y="792739"/>
                </a:cubicBezTo>
                <a:cubicBezTo>
                  <a:pt x="288385" y="808099"/>
                  <a:pt x="300550" y="820167"/>
                  <a:pt x="316034" y="820167"/>
                </a:cubicBezTo>
                <a:lnTo>
                  <a:pt x="508475" y="820167"/>
                </a:lnTo>
                <a:cubicBezTo>
                  <a:pt x="532806" y="820167"/>
                  <a:pt x="556032" y="810293"/>
                  <a:pt x="573728" y="792739"/>
                </a:cubicBezTo>
                <a:lnTo>
                  <a:pt x="574834" y="791642"/>
                </a:lnTo>
                <a:lnTo>
                  <a:pt x="771698" y="594157"/>
                </a:lnTo>
                <a:cubicBezTo>
                  <a:pt x="787182" y="580991"/>
                  <a:pt x="810407" y="582088"/>
                  <a:pt x="823679" y="597448"/>
                </a:cubicBezTo>
                <a:cubicBezTo>
                  <a:pt x="835845" y="611711"/>
                  <a:pt x="835845" y="632557"/>
                  <a:pt x="823679" y="646819"/>
                </a:cubicBezTo>
                <a:lnTo>
                  <a:pt x="571516" y="896967"/>
                </a:lnTo>
                <a:cubicBezTo>
                  <a:pt x="546078" y="923299"/>
                  <a:pt x="510687" y="937561"/>
                  <a:pt x="473083" y="937561"/>
                </a:cubicBezTo>
                <a:lnTo>
                  <a:pt x="151243" y="937561"/>
                </a:lnTo>
                <a:cubicBezTo>
                  <a:pt x="143501" y="937561"/>
                  <a:pt x="136865" y="940853"/>
                  <a:pt x="131335" y="945241"/>
                </a:cubicBezTo>
                <a:lnTo>
                  <a:pt x="46175" y="1030818"/>
                </a:lnTo>
                <a:cubicBezTo>
                  <a:pt x="35115" y="1041790"/>
                  <a:pt x="35115" y="1059344"/>
                  <a:pt x="46175" y="1069218"/>
                </a:cubicBezTo>
                <a:cubicBezTo>
                  <a:pt x="57235" y="1079092"/>
                  <a:pt x="74930" y="1080190"/>
                  <a:pt x="84884" y="1069218"/>
                </a:cubicBezTo>
                <a:lnTo>
                  <a:pt x="163409" y="991321"/>
                </a:lnTo>
                <a:lnTo>
                  <a:pt x="473083" y="991321"/>
                </a:lnTo>
                <a:cubicBezTo>
                  <a:pt x="525064" y="991321"/>
                  <a:pt x="573728" y="971573"/>
                  <a:pt x="610225" y="935367"/>
                </a:cubicBezTo>
                <a:lnTo>
                  <a:pt x="861283" y="686316"/>
                </a:lnTo>
                <a:cubicBezTo>
                  <a:pt x="895568" y="647916"/>
                  <a:pt x="891144" y="590865"/>
                  <a:pt x="853541" y="556854"/>
                </a:cubicBezTo>
                <a:cubicBezTo>
                  <a:pt x="818149" y="526134"/>
                  <a:pt x="766168" y="526134"/>
                  <a:pt x="731883" y="556854"/>
                </a:cubicBezTo>
                <a:lnTo>
                  <a:pt x="592529" y="695093"/>
                </a:lnTo>
                <a:cubicBezTo>
                  <a:pt x="578151" y="661082"/>
                  <a:pt x="544972" y="639139"/>
                  <a:pt x="507369" y="639139"/>
                </a:cubicBezTo>
                <a:lnTo>
                  <a:pt x="175574" y="639139"/>
                </a:lnTo>
                <a:cubicBezTo>
                  <a:pt x="130229" y="639139"/>
                  <a:pt x="87096" y="656694"/>
                  <a:pt x="55023" y="688511"/>
                </a:cubicBezTo>
                <a:lnTo>
                  <a:pt x="7465" y="736785"/>
                </a:lnTo>
                <a:cubicBezTo>
                  <a:pt x="-2488" y="747756"/>
                  <a:pt x="-2488" y="764213"/>
                  <a:pt x="7465" y="775185"/>
                </a:cubicBezTo>
                <a:close/>
              </a:path>
            </a:pathLst>
          </a:custGeom>
          <a:solidFill>
            <a:schemeClr val="bg1"/>
          </a:solidFill>
          <a:ln w="184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22A5F636-8AF4-3CB9-DB5D-A49F612DA1CA}"/>
              </a:ext>
            </a:extLst>
          </p:cNvPr>
          <p:cNvSpPr txBox="1">
            <a:spLocks/>
          </p:cNvSpPr>
          <p:nvPr/>
        </p:nvSpPr>
        <p:spPr>
          <a:xfrm>
            <a:off x="1642082" y="3366566"/>
            <a:ext cx="2438752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Получить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 обратную связь, начать проводить маркетинговую стратегию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0" baseline="0" dirty="0">
                <a:solidFill>
                  <a:prstClr val="black"/>
                </a:solidFill>
                <a:latin typeface="Oswald Light"/>
                <a:ea typeface="VTB Group Cond Book" panose="020B0506050504020204" pitchFamily="34" charset="77"/>
              </a:rPr>
              <a:t>(1-2</a:t>
            </a:r>
            <a:r>
              <a:rPr lang="ru-RU" sz="1400" b="0" dirty="0">
                <a:solidFill>
                  <a:prstClr val="black"/>
                </a:solidFill>
                <a:latin typeface="Oswald Light"/>
                <a:ea typeface="VTB Group Cond Book" panose="020B0506050504020204" pitchFamily="34" charset="77"/>
              </a:rPr>
              <a:t> недели)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VTB Group Cond Book" panose="020B0506050504020204" pitchFamily="34" charset="77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EF96BDB7-8501-CD9C-02E9-E5CD897D3254}"/>
              </a:ext>
            </a:extLst>
          </p:cNvPr>
          <p:cNvSpPr txBox="1">
            <a:spLocks/>
          </p:cNvSpPr>
          <p:nvPr/>
        </p:nvSpPr>
        <p:spPr>
          <a:xfrm>
            <a:off x="6797999" y="2326233"/>
            <a:ext cx="2244842" cy="747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</a:rPr>
              <a:t>Начать продажи</a:t>
            </a:r>
            <a:r>
              <a:rPr lang="ru-RU" sz="1800" b="0" noProof="0" dirty="0">
                <a:solidFill>
                  <a:prstClr val="black"/>
                </a:solidFill>
                <a:latin typeface="Oswald Light"/>
                <a:ea typeface="VTB Group Cond Book" panose="020B0506050504020204" pitchFamily="34" charset="77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noProof="0" dirty="0">
                <a:solidFill>
                  <a:prstClr val="black"/>
                </a:solidFill>
                <a:latin typeface="Oswald Light"/>
                <a:ea typeface="VTB Group Cond Book" panose="020B0506050504020204" pitchFamily="34" charset="77"/>
              </a:rPr>
              <a:t>используя различные каналы сбыта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VTB Group Cond Book" panose="020B0506050504020204" pitchFamily="34" charset="77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B3D4CA89-2AF6-0313-8EB5-6D80F4FF23C0}"/>
              </a:ext>
            </a:extLst>
          </p:cNvPr>
          <p:cNvSpPr txBox="1">
            <a:spLocks/>
          </p:cNvSpPr>
          <p:nvPr/>
        </p:nvSpPr>
        <p:spPr>
          <a:xfrm>
            <a:off x="3734427" y="4271273"/>
            <a:ext cx="2235625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Получение необходимых сертификатов и документов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0" dirty="0">
                <a:solidFill>
                  <a:prstClr val="black"/>
                </a:solidFill>
                <a:latin typeface="Oswald Light"/>
                <a:ea typeface="VTB Group Cond Book" panose="020B0506050504020204" pitchFamily="34" charset="77"/>
              </a:rPr>
              <a:t>(2-3 недели)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VTB Group Cond Book" panose="020B0506050504020204" pitchFamily="34" charset="77"/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CAD40D93-534C-F926-50F0-0EBCA34A830A}"/>
              </a:ext>
            </a:extLst>
          </p:cNvPr>
          <p:cNvSpPr txBox="1">
            <a:spLocks/>
          </p:cNvSpPr>
          <p:nvPr/>
        </p:nvSpPr>
        <p:spPr>
          <a:xfrm>
            <a:off x="5675697" y="3593803"/>
            <a:ext cx="1813286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Наладить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 производство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(2-3 недели)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VTB Group Cond Book" panose="020B0506050504020204" pitchFamily="34" charset="77"/>
              <a:cs typeface="+mj-cs"/>
            </a:endParaRP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49A7CCED-712B-3A97-87D0-2DFAE84E5765}"/>
              </a:ext>
            </a:extLst>
          </p:cNvPr>
          <p:cNvSpPr txBox="1">
            <a:spLocks/>
          </p:cNvSpPr>
          <p:nvPr/>
        </p:nvSpPr>
        <p:spPr>
          <a:xfrm>
            <a:off x="341534" y="2345311"/>
            <a:ext cx="1594304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 Light"/>
                <a:ea typeface="VTB Group Cond Book" panose="020B0506050504020204" pitchFamily="34" charset="77"/>
                <a:cs typeface="+mj-cs"/>
              </a:rPr>
              <a:t>Доработать и улучшить озонатор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0" dirty="0">
                <a:solidFill>
                  <a:prstClr val="black"/>
                </a:solidFill>
                <a:latin typeface="Oswald Light"/>
                <a:ea typeface="VTB Group Cond Book" panose="020B0506050504020204" pitchFamily="34" charset="77"/>
              </a:rPr>
              <a:t>(3-4 недели)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VTB Group Cond Book" panose="020B0506050504020204" pitchFamily="34" charset="77"/>
            </a:endParaRPr>
          </a:p>
        </p:txBody>
      </p:sp>
      <p:sp>
        <p:nvSpPr>
          <p:cNvPr id="19" name="Arc 131">
            <a:extLst>
              <a:ext uri="{FF2B5EF4-FFF2-40B4-BE49-F238E27FC236}">
                <a16:creationId xmlns:a16="http://schemas.microsoft.com/office/drawing/2014/main" id="{2C213F32-A468-A57C-63BF-BD8633BDA0F5}"/>
              </a:ext>
            </a:extLst>
          </p:cNvPr>
          <p:cNvSpPr/>
          <p:nvPr/>
        </p:nvSpPr>
        <p:spPr>
          <a:xfrm rot="20677163">
            <a:off x="591310" y="1384890"/>
            <a:ext cx="1971865" cy="2070323"/>
          </a:xfrm>
          <a:prstGeom prst="arc">
            <a:avLst>
              <a:gd name="adj1" fmla="val 17288075"/>
              <a:gd name="adj2" fmla="val 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0" name="Arc 133">
            <a:extLst>
              <a:ext uri="{FF2B5EF4-FFF2-40B4-BE49-F238E27FC236}">
                <a16:creationId xmlns:a16="http://schemas.microsoft.com/office/drawing/2014/main" id="{FAC76C2A-EE7E-902A-3AB2-44A2F5B48336}"/>
              </a:ext>
            </a:extLst>
          </p:cNvPr>
          <p:cNvSpPr/>
          <p:nvPr/>
        </p:nvSpPr>
        <p:spPr>
          <a:xfrm rot="20463885">
            <a:off x="2052016" y="2724843"/>
            <a:ext cx="2536719" cy="2393885"/>
          </a:xfrm>
          <a:prstGeom prst="arc">
            <a:avLst>
              <a:gd name="adj1" fmla="val 17762311"/>
              <a:gd name="adj2" fmla="val 20592136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1" name="Arc 134">
            <a:extLst>
              <a:ext uri="{FF2B5EF4-FFF2-40B4-BE49-F238E27FC236}">
                <a16:creationId xmlns:a16="http://schemas.microsoft.com/office/drawing/2014/main" id="{3CE98609-DC09-634B-A39C-38391DA50721}"/>
              </a:ext>
            </a:extLst>
          </p:cNvPr>
          <p:cNvSpPr/>
          <p:nvPr/>
        </p:nvSpPr>
        <p:spPr>
          <a:xfrm rot="16491996">
            <a:off x="4871787" y="2701314"/>
            <a:ext cx="2536719" cy="2440941"/>
          </a:xfrm>
          <a:prstGeom prst="arc">
            <a:avLst>
              <a:gd name="adj1" fmla="val 17748431"/>
              <a:gd name="adj2" fmla="val 20680056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2" name="Arc 135">
            <a:extLst>
              <a:ext uri="{FF2B5EF4-FFF2-40B4-BE49-F238E27FC236}">
                <a16:creationId xmlns:a16="http://schemas.microsoft.com/office/drawing/2014/main" id="{1FA7C078-A767-D2DA-622D-240C3C537830}"/>
              </a:ext>
            </a:extLst>
          </p:cNvPr>
          <p:cNvSpPr/>
          <p:nvPr/>
        </p:nvSpPr>
        <p:spPr>
          <a:xfrm rot="16019497">
            <a:off x="6293802" y="1905125"/>
            <a:ext cx="1896621" cy="1868053"/>
          </a:xfrm>
          <a:prstGeom prst="arc">
            <a:avLst>
              <a:gd name="adj1" fmla="val 18059342"/>
              <a:gd name="adj2" fmla="val 597033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8" name="Google Shape;278;p37"/>
          <p:cNvSpPr txBox="1">
            <a:spLocks noGrp="1"/>
          </p:cNvSpPr>
          <p:nvPr>
            <p:ph type="body" idx="1"/>
          </p:nvPr>
        </p:nvSpPr>
        <p:spPr>
          <a:xfrm>
            <a:off x="401716" y="2500752"/>
            <a:ext cx="3603600" cy="1137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почта: </a:t>
            </a:r>
            <a:r>
              <a:rPr lang="ru" sz="1800" u="sng" dirty="0">
                <a:solidFill>
                  <a:schemeClr val="hlink"/>
                </a:solidFill>
                <a:latin typeface="Oswald Light" panose="00000400000000000000" pitchFamily="2" charset="-52"/>
                <a:hlinkClick r:id="rId3"/>
              </a:rPr>
              <a:t>kmedungina18@gmail.com</a:t>
            </a:r>
            <a:endParaRPr sz="1800" dirty="0">
              <a:solidFill>
                <a:srgbClr val="132C40"/>
              </a:solidFill>
              <a:latin typeface="Oswald Light" panose="00000400000000000000" pitchFamily="2" charset="-52"/>
            </a:endParaRPr>
          </a:p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телефон: 89093023510</a:t>
            </a:r>
            <a:endParaRPr sz="1800" dirty="0">
              <a:solidFill>
                <a:srgbClr val="132C40"/>
              </a:solidFill>
              <a:latin typeface="Oswald Light" panose="00000400000000000000" pitchFamily="2" charset="-52"/>
            </a:endParaRPr>
          </a:p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132C40"/>
                </a:solidFill>
                <a:latin typeface="Oswald Light" panose="00000400000000000000" pitchFamily="2" charset="-52"/>
              </a:rPr>
              <a:t>ник в тг:  @karinamedungina</a:t>
            </a:r>
            <a:endParaRPr sz="1800" dirty="0">
              <a:solidFill>
                <a:srgbClr val="132C40"/>
              </a:solidFill>
              <a:latin typeface="Oswald Light" panose="00000400000000000000" pitchFamily="2" charset="-52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0269EF-9653-0C39-0940-0E770DF7B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4443" y="1196178"/>
            <a:ext cx="4553857" cy="31535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580</Words>
  <Application>Microsoft Office PowerPoint</Application>
  <PresentationFormat>Экран (16:9)</PresentationFormat>
  <Paragraphs>93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Oswald</vt:lpstr>
      <vt:lpstr>Wingdings</vt:lpstr>
      <vt:lpstr>Century Gothic</vt:lpstr>
      <vt:lpstr>Raleway SemiBold</vt:lpstr>
      <vt:lpstr>Helvetica Neue</vt:lpstr>
      <vt:lpstr>Raleway</vt:lpstr>
      <vt:lpstr>Arial</vt:lpstr>
      <vt:lpstr>Oswald Light</vt:lpstr>
      <vt:lpstr>Calibri</vt:lpstr>
      <vt:lpstr>Simple Light</vt:lpstr>
      <vt:lpstr>Simple Light</vt:lpstr>
      <vt:lpstr>Очистка воды озоном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 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Карина Медунгина</cp:lastModifiedBy>
  <cp:revision>6</cp:revision>
  <dcterms:modified xsi:type="dcterms:W3CDTF">2023-12-06T05:08:37Z</dcterms:modified>
</cp:coreProperties>
</file>