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70" r:id="rId3"/>
    <p:sldId id="292" r:id="rId4"/>
    <p:sldId id="291" r:id="rId5"/>
    <p:sldId id="275" r:id="rId6"/>
    <p:sldId id="317" r:id="rId7"/>
    <p:sldId id="318" r:id="rId8"/>
    <p:sldId id="315" r:id="rId9"/>
    <p:sldId id="267" r:id="rId10"/>
    <p:sldId id="306" r:id="rId11"/>
    <p:sldId id="319" r:id="rId12"/>
    <p:sldId id="316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 varScale="1">
        <p:scale>
          <a:sx n="85" d="100"/>
          <a:sy n="85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22.12.2023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1122362"/>
            <a:ext cx="4896544" cy="266667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  <a:t>Проект: Комната отдыха </a:t>
            </a:r>
            <a:br>
              <a:rPr lang="ru-RU" dirty="0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  <a:t>ComfyLab</a:t>
            </a:r>
            <a:endParaRPr lang="ru-RU" dirty="0">
              <a:solidFill>
                <a:srgbClr val="7030A0"/>
              </a:solidFill>
              <a:latin typeface="GT Walsheim Pro Light"/>
              <a:cs typeface="Times New Roman" panose="02020603050405020304" pitchFamily="18" charset="0"/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649" y="5733256"/>
            <a:ext cx="5066030" cy="864096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  <a:t>Выполнили: Токарева Е.А, Ильиных Н.А, Аристова М.Н, </a:t>
            </a:r>
            <a:r>
              <a:rPr lang="ru-RU" sz="2000" dirty="0" err="1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  <a:t>Южанинова</a:t>
            </a:r>
            <a:r>
              <a:rPr lang="ru-RU" sz="2000" dirty="0">
                <a:solidFill>
                  <a:srgbClr val="7030A0"/>
                </a:solidFill>
                <a:latin typeface="GT Walsheim Pro Light"/>
                <a:cs typeface="Times New Roman" panose="02020603050405020304" pitchFamily="18" charset="0"/>
              </a:rPr>
              <a:t> М.П, Иванова А.Н</a:t>
            </a:r>
          </a:p>
          <a:p>
            <a:endParaRPr lang="ru-RU" sz="2000" dirty="0">
              <a:solidFill>
                <a:srgbClr val="7030A0"/>
              </a:solidFill>
              <a:latin typeface="GT Walsheim Pro Ligh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3429000"/>
            <a:ext cx="11457868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000" b="1" dirty="0">
                <a:latin typeface="GT Walsheim Pro Light" panose="02000503040000020003"/>
                <a:cs typeface="Times New Roman" panose="02020603050405020304" pitchFamily="18" charset="0"/>
              </a:rPr>
              <a:t>Решение:</a:t>
            </a:r>
          </a:p>
          <a:p>
            <a:pPr marL="342900" indent="-342900" algn="l">
              <a:buAutoNum type="arabicParenR"/>
            </a:pPr>
            <a:r>
              <a:rPr lang="ru-RU" sz="2000" dirty="0">
                <a:latin typeface="GT Walsheim Pro Light" panose="02000503040000020003"/>
                <a:cs typeface="Times New Roman" panose="02020603050405020304" pitchFamily="18" charset="0"/>
              </a:rPr>
              <a:t>Наша комната отдыха послужит прекрасным местом времяпрепровождения между «окнами» и различными перерывами в Университете </a:t>
            </a:r>
          </a:p>
          <a:p>
            <a:pPr marL="342900" indent="-342900" algn="l">
              <a:buAutoNum type="arabicParenR"/>
            </a:pPr>
            <a:r>
              <a:rPr lang="ru-RU" sz="2000" dirty="0">
                <a:latin typeface="GT Walsheim Pro Light" panose="02000503040000020003"/>
                <a:cs typeface="Times New Roman" panose="02020603050405020304" pitchFamily="18" charset="0"/>
              </a:rPr>
              <a:t>Данная комната создаст новое пространство для времяпрепровождения, где каждый студент и сотрудник университета сможет отдохнуть и расслабиться среди тяжелых буден, а также приобрести новые знакомства и наладить межличностные отношения</a:t>
            </a:r>
          </a:p>
          <a:p>
            <a:pPr marL="342900" indent="-342900" algn="l">
              <a:buAutoNum type="arabicParenR"/>
            </a:pPr>
            <a:r>
              <a:rPr lang="ru-RU" sz="2000" dirty="0">
                <a:latin typeface="GT Walsheim Pro Light" panose="02000503040000020003"/>
                <a:cs typeface="Times New Roman" panose="02020603050405020304" pitchFamily="18" charset="0"/>
              </a:rPr>
              <a:t>Комната даст возможность студентам и сотрудникам университета оздоровиться и получить массу положительных эмоций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362103"/>
            <a:ext cx="1072796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GT Walsheim Pro Light"/>
                <a:cs typeface="Times New Roman" panose="02020603050405020304" pitchFamily="18" charset="0"/>
              </a:rPr>
              <a:t>1) Студентам негде проводить время во время перерывов и «окон» в университете</a:t>
            </a:r>
          </a:p>
          <a:p>
            <a:pPr algn="l"/>
            <a:r>
              <a:rPr lang="ru-RU" sz="2000" dirty="0">
                <a:latin typeface="GT Walsheim Pro Light"/>
                <a:cs typeface="Times New Roman" panose="02020603050405020304" pitchFamily="18" charset="0"/>
              </a:rPr>
              <a:t>2) Отсутствуют оборудованные места для отдыха, что  приводит к перегруженности общественных зон, в результате чего  создается дискомфорт и стресс у студентов и сотрудников Университета</a:t>
            </a:r>
          </a:p>
          <a:p>
            <a:pPr algn="l"/>
            <a:r>
              <a:rPr lang="ru-RU" sz="2000" dirty="0">
                <a:latin typeface="GT Walsheim Pro Light"/>
                <a:cs typeface="Times New Roman" panose="02020603050405020304" pitchFamily="18" charset="0"/>
              </a:rPr>
              <a:t>3) Студенты и сотрудники вынуждены проводить свое время в неподходящих местах, что может негативно сказываться на здоровье и производительности студентов и сотрудников</a:t>
            </a: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32613" y="1556792"/>
            <a:ext cx="99415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rgbClr val="7030A0"/>
                </a:solidFill>
                <a:latin typeface="GT Walsheim Pro Light"/>
              </a:rPr>
              <a:t>Наш комната отдыха может предоставить такие услуги как:</a:t>
            </a:r>
          </a:p>
          <a:p>
            <a:pPr marL="2857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GT Walsheim Pro Light"/>
              </a:rPr>
              <a:t>Приятное время препровождения между парами и перерывами</a:t>
            </a:r>
          </a:p>
          <a:p>
            <a:pPr marL="2857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GT Walsheim Pro Light"/>
              </a:rPr>
              <a:t>Знакомство с разными людьми и налаживание межличностных коммуникаций</a:t>
            </a:r>
          </a:p>
          <a:p>
            <a:pPr marL="2857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GT Walsheim Pro Light"/>
              </a:rPr>
              <a:t>Оздоровление и расслабление, что немало важно для здоровья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2000" dirty="0">
              <a:latin typeface="GT Walsheim Pro Ligh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7231" y="4221088"/>
            <a:ext cx="10373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GT Walsheim Pro Light"/>
              </a:rPr>
              <a:t>Уникальность нашего проекта заключаться в том, что предоставляемые услуги помогут восстановить силы, улучшить самочувствие и в целом увеличить продуктивность и работоспособность как студентов, так  и сотрудников Университета.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GT Walsheim Pro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839416" y="1340768"/>
            <a:ext cx="10153128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150000"/>
              </a:lnSpc>
            </a:pPr>
            <a:r>
              <a:rPr lang="ru-RU" sz="2800" dirty="0">
                <a:solidFill>
                  <a:srgbClr val="7030A0"/>
                </a:solidFill>
              </a:rPr>
              <a:t>Основными потребителями являются клиенты рынка В2С </a:t>
            </a:r>
            <a:endParaRPr lang="ru-RU" sz="2800" b="1" dirty="0"/>
          </a:p>
          <a:p>
            <a:pPr rtl="0">
              <a:lnSpc>
                <a:spcPct val="150000"/>
              </a:lnSpc>
            </a:pPr>
            <a:r>
              <a:rPr lang="ru-RU" sz="2800" b="1" dirty="0"/>
              <a:t>Потребительские сегменты </a:t>
            </a:r>
            <a:endParaRPr lang="ru-RU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Студенты очного и заочного обучения, магистры, аспиранты ПГНИУ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Сотрудники университета ПГНИУ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1476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 потребителя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B99DFD-6FBE-C87A-3053-E60488E7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06ADE-93CD-47B6-B38B-B0C22AC58E4B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57C58-C664-E9C2-FC2D-54A369FDF8F2}"/>
              </a:ext>
            </a:extLst>
          </p:cNvPr>
          <p:cNvSpPr txBox="1"/>
          <p:nvPr/>
        </p:nvSpPr>
        <p:spPr>
          <a:xfrm>
            <a:off x="119336" y="2606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cap="all" dirty="0"/>
              <a:t>Описание продукта</a:t>
            </a:r>
            <a:endParaRPr lang="ru-RU" sz="1800" cap="all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5FF6C-ED36-D2E8-AB56-D6E2662BEDDE}"/>
              </a:ext>
            </a:extLst>
          </p:cNvPr>
          <p:cNvSpPr txBox="1"/>
          <p:nvPr/>
        </p:nvSpPr>
        <p:spPr>
          <a:xfrm>
            <a:off x="1594992" y="1736229"/>
            <a:ext cx="9240688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ComfyLab</a:t>
            </a:r>
            <a:r>
              <a:rPr lang="en-US" sz="2800" dirty="0"/>
              <a:t> </a:t>
            </a:r>
            <a:r>
              <a:rPr lang="ru-RU" sz="2800" dirty="0"/>
              <a:t>– это комфортно обустроенное помещение в Университете, которое создано для студентов и сотрудников. Данное помещение создано с целью отдыха, релаксации, общения, чтения, просмотров фильма и просто для временного уединения. Оно оборудовано удобной мебелью и массажными креслами, автоматами с едой и полезными напитками, аудио/видео системой.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350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B99DFD-6FBE-C87A-3053-E60488E7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06ADE-93CD-47B6-B38B-B0C22AC58E4B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57C58-C664-E9C2-FC2D-54A369FDF8F2}"/>
              </a:ext>
            </a:extLst>
          </p:cNvPr>
          <p:cNvSpPr txBox="1"/>
          <p:nvPr/>
        </p:nvSpPr>
        <p:spPr>
          <a:xfrm>
            <a:off x="119336" y="2606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cap="all" dirty="0">
                <a:solidFill>
                  <a:schemeClr val="tx1"/>
                </a:solidFill>
              </a:rPr>
              <a:t>УНИКАЛЬНОЕ ЦЕННОСТНОЕ ПРЕДЛОЖЕНИЕ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5FF6C-ED36-D2E8-AB56-D6E2662BEDDE}"/>
              </a:ext>
            </a:extLst>
          </p:cNvPr>
          <p:cNvSpPr txBox="1"/>
          <p:nvPr/>
        </p:nvSpPr>
        <p:spPr>
          <a:xfrm>
            <a:off x="1594992" y="1951672"/>
            <a:ext cx="924068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Студенты и сотрудники университета, как клиенты комнаты отдыха, нуждаются в этом пространстве для того, чтобы отдохнуть и расслабиться во время перерывов между занятиями или работой. Они проводят большую часть дня в университете, и им важно иметь возможность отдохнуть и пополнить энергию.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1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250551" y="1266088"/>
            <a:ext cx="11107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T Walsheim Pro Light"/>
              </a:rPr>
              <a:t>Основными конкурентами являются: </a:t>
            </a:r>
            <a:r>
              <a:rPr lang="ru-RU" sz="2000" dirty="0">
                <a:latin typeface="GT Walsheim Pro Light"/>
              </a:rPr>
              <a:t>кофейня «</a:t>
            </a:r>
            <a:r>
              <a:rPr lang="en-US" sz="2000" dirty="0">
                <a:latin typeface="GT Walsheim Pro Light"/>
              </a:rPr>
              <a:t>MANKEY GRENDER</a:t>
            </a:r>
            <a:r>
              <a:rPr lang="ru-RU" sz="2000" dirty="0">
                <a:latin typeface="GT Walsheim Pro Light"/>
              </a:rPr>
              <a:t>», которая расположена в нескольких корпусах ПГНИУ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275574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021" t="3686" r="2002" b="7853"/>
          <a:stretch/>
        </p:blipFill>
        <p:spPr>
          <a:xfrm>
            <a:off x="274541" y="2151478"/>
            <a:ext cx="5821460" cy="324036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240016" y="2151478"/>
            <a:ext cx="56166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GT Walsheim Pro Light"/>
              </a:rPr>
              <a:t>Наши преимущества: </a:t>
            </a:r>
          </a:p>
          <a:p>
            <a:endParaRPr lang="ru-RU" dirty="0">
              <a:latin typeface="GT Walsheim Pro Ligh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GT Walsheim Pro Light"/>
              </a:rPr>
              <a:t>Уникальный продукт( массажные кресла, пространство для отдыха)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GT Walsheim Pro Light"/>
              </a:rPr>
              <a:t> Доступность (более удобное расположение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GT Walsheim Pro Light"/>
              </a:rPr>
              <a:t>Перспектива развития (окупаемость в течение нескольких месяцев)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GT Walsheim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979459"/>
            <a:ext cx="1770679" cy="451396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Студенты и сотрудники ПГНИУ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979458"/>
            <a:ext cx="1661723" cy="451575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/>
                <a:cs typeface="Times New Roman" panose="02020603050405020304" pitchFamily="18" charset="0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/>
                <a:cs typeface="Times New Roman" panose="02020603050405020304" pitchFamily="18" charset="0"/>
              </a:rPr>
              <a:t>Сотрудничество между неконкурирующими компаниями: </a:t>
            </a:r>
            <a:r>
              <a:rPr kumimoji="0"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VK </a:t>
            </a:r>
            <a:r>
              <a:rPr kumimoji="0" lang="ru-RU" sz="1400" dirty="0">
                <a:latin typeface="GT Walsheim Pro Light" panose="02000503040000020003"/>
                <a:cs typeface="Times New Roman" panose="02020603050405020304" pitchFamily="18" charset="0"/>
              </a:rPr>
              <a:t>и ПГНИУ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979458"/>
            <a:ext cx="1844767" cy="331516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Отдых и расслабление студентов и сотрудников во время перерывов и окон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65226" y="5531243"/>
            <a:ext cx="4230391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издержек: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Переменные издержки, так как издержки зависят от потока людей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/>
              </a:rPr>
              <a:t>Потоки поступления доходов: </a:t>
            </a:r>
            <a:r>
              <a:rPr kumimoji="0" lang="ru-RU" sz="1400" dirty="0">
                <a:latin typeface="GT Walsheim Pro Light" panose="02000503040000020003"/>
              </a:rPr>
              <a:t>Плата за посещение с предварительной регистрацией, отдельная плата за пищевые продукты: соки, </a:t>
            </a:r>
            <a:r>
              <a:rPr kumimoji="0" lang="ru-RU" sz="1400" dirty="0" err="1">
                <a:latin typeface="GT Walsheim Pro Light" panose="02000503040000020003"/>
              </a:rPr>
              <a:t>смузи</a:t>
            </a:r>
            <a:r>
              <a:rPr kumimoji="0" lang="ru-RU" sz="1400" dirty="0">
                <a:latin typeface="GT Walsheim Pro Light" panose="02000503040000020003"/>
              </a:rPr>
              <a:t>, пончики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9201" y="3192141"/>
            <a:ext cx="1792819" cy="240065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GT Walsheim Pro Light" panose="02000503040000020003"/>
              </a:rPr>
              <a:t>Каналы   коммуникаций и сбыта</a:t>
            </a:r>
          </a:p>
          <a:p>
            <a:pPr>
              <a:defRPr/>
            </a:pPr>
            <a:endParaRPr lang="ru-RU" sz="1400" b="1" dirty="0">
              <a:latin typeface="GT Walsheim Pro Light" panose="02000503040000020003"/>
            </a:endParaRPr>
          </a:p>
          <a:p>
            <a:pPr rtl="0"/>
            <a:r>
              <a:rPr lang="ru-RU" sz="1400" dirty="0">
                <a:latin typeface="GT Walsheim Pro Light" panose="02000503040000020003"/>
                <a:cs typeface="Times New Roman" panose="02020603050405020304" pitchFamily="18" charset="0"/>
              </a:rPr>
              <a:t>Онлайн-платформа (прямой канал сбыта</a:t>
            </a:r>
          </a:p>
          <a:p>
            <a:pPr rtl="0"/>
            <a:r>
              <a:rPr lang="ru-RU" sz="1400" dirty="0">
                <a:latin typeface="GT Walsheim Pro Light" panose="02000503040000020003"/>
                <a:cs typeface="Times New Roman" panose="02020603050405020304" pitchFamily="18" charset="0"/>
              </a:rPr>
              <a:t>Социальные сети, «Сарафанное радио»</a:t>
            </a:r>
          </a:p>
          <a:p>
            <a:endParaRPr lang="ru-RU" sz="1000" dirty="0">
              <a:solidFill>
                <a:srgbClr val="FF0000"/>
              </a:solidFill>
              <a:latin typeface="GT Walsheim Pro Light" panose="02000503040000020003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84102" y="979458"/>
            <a:ext cx="1792819" cy="224676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Совместное создание: студенты-дизайнеры создадут проект помещения  получат бесплатное посещение комнаты отдыха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979458"/>
            <a:ext cx="1757995" cy="32773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/>
                <a:ea typeface="Yu Gothic Light" panose="020B0300000000000000" pitchFamily="34" charset="-128"/>
                <a:cs typeface="Times New Roman" panose="02020603050405020304" pitchFamily="18" charset="0"/>
              </a:rPr>
              <a:t>Ключевые виды деятельности</a:t>
            </a:r>
          </a:p>
          <a:p>
            <a:r>
              <a:rPr kumimoji="0" lang="en-US" sz="1400" dirty="0" err="1"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ComfyLab</a:t>
            </a:r>
            <a:r>
              <a:rPr kumimoji="0" lang="en-US" sz="1400" dirty="0"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kumimoji="0" lang="ru-RU" sz="1400" dirty="0">
                <a:latin typeface="GT Walsheim Pro Light" panose="02000503040000020003"/>
                <a:ea typeface="Yu Gothic Light" panose="020B0300000000000000" pitchFamily="34" charset="-128"/>
                <a:cs typeface="Times New Roman" panose="02020603050405020304" pitchFamily="18" charset="0"/>
              </a:rPr>
              <a:t>решит проблемы усталости </a:t>
            </a:r>
            <a:r>
              <a:rPr kumimoji="0" lang="ru-RU" sz="1400" dirty="0" err="1">
                <a:latin typeface="GT Walsheim Pro Light" panose="02000503040000020003"/>
                <a:ea typeface="Yu Gothic Light" panose="020B0300000000000000" pitchFamily="34" charset="-128"/>
                <a:cs typeface="Times New Roman" panose="02020603050405020304" pitchFamily="18" charset="0"/>
              </a:rPr>
              <a:t>судентов</a:t>
            </a:r>
            <a:r>
              <a:rPr kumimoji="0" lang="ru-RU" sz="1400" dirty="0">
                <a:latin typeface="GT Walsheim Pro Light" panose="02000503040000020003"/>
                <a:ea typeface="Yu Gothic Light" panose="020B0300000000000000" pitchFamily="34" charset="-128"/>
                <a:cs typeface="Times New Roman" panose="02020603050405020304" pitchFamily="18" charset="0"/>
              </a:rPr>
              <a:t> и сотрудников ВУЗа, проблему нехватки помещения для проведения мероприятий, а также создаст платформу для развития межличностных взаимоотношений </a:t>
            </a:r>
          </a:p>
          <a:p>
            <a:endParaRPr kumimoji="0" lang="ru-RU" sz="1400" dirty="0">
              <a:solidFill>
                <a:srgbClr val="FF0000"/>
              </a:solidFill>
              <a:latin typeface="GT Walsheim Pro Light" panose="02000503040000020003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3633376" cy="11988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    </a:t>
            </a:r>
            <a:r>
              <a:rPr kumimoji="0" lang="ru-RU" sz="1400" dirty="0">
                <a:latin typeface="GT Walsheim Pro Light" panose="02000503040000020003" pitchFamily="50" charset="-52"/>
              </a:rPr>
              <a:t>Персонал, администратор, касса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b="1" dirty="0">
                <a:latin typeface="GT Walsheim Pro Light" panose="02000503040000020003" pitchFamily="50" charset="-52"/>
              </a:rPr>
              <a:t>Материальные ресурсы: </a:t>
            </a:r>
            <a:r>
              <a:rPr kumimoji="0" lang="ru-RU" sz="1400" dirty="0">
                <a:latin typeface="GT Walsheim Pro Light" panose="02000503040000020003" pitchFamily="50" charset="-52"/>
              </a:rPr>
              <a:t>оборудование для приготовления соков и </a:t>
            </a:r>
            <a:r>
              <a:rPr kumimoji="0" lang="ru-RU" sz="1400" dirty="0" err="1">
                <a:latin typeface="GT Walsheim Pro Light" panose="02000503040000020003" pitchFamily="50" charset="-52"/>
              </a:rPr>
              <a:t>смузи</a:t>
            </a:r>
            <a:r>
              <a:rPr kumimoji="0" lang="ru-RU" sz="1400" dirty="0">
                <a:latin typeface="GT Walsheim Pro Light" panose="02000503040000020003" pitchFamily="50" charset="-52"/>
              </a:rPr>
              <a:t>, массажные кресла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911424" y="3299281"/>
            <a:ext cx="410431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T Walsheim Pro Light"/>
              </a:rPr>
              <a:t>Ильиных Наталья Андреевна </a:t>
            </a: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11424" y="2451710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5447928" y="2423767"/>
            <a:ext cx="561662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</a:t>
            </a:r>
            <a:r>
              <a:rPr lang="ru-RU" sz="2000" dirty="0" err="1"/>
              <a:t>стартап</a:t>
            </a:r>
            <a:r>
              <a:rPr lang="ru-RU" sz="2000" dirty="0"/>
              <a:t>-проекта: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5411226" y="3444416"/>
            <a:ext cx="6517422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T Walsheim Pro Light"/>
              </a:rPr>
              <a:t>Мария </a:t>
            </a:r>
            <a:r>
              <a:rPr lang="ru-RU" sz="1600" dirty="0" err="1">
                <a:latin typeface="GT Walsheim Pro Light"/>
              </a:rPr>
              <a:t>Южанинова</a:t>
            </a:r>
            <a:r>
              <a:rPr lang="ru-RU" sz="1600" dirty="0">
                <a:latin typeface="GT Walsheim Pro Light"/>
              </a:rPr>
              <a:t> – спикер, </a:t>
            </a:r>
            <a:r>
              <a:rPr lang="ru-RU" sz="1600" dirty="0" err="1">
                <a:latin typeface="GT Walsheim Pro Light"/>
              </a:rPr>
              <a:t>тимлидер</a:t>
            </a:r>
            <a:r>
              <a:rPr lang="ru-RU" sz="1600" dirty="0">
                <a:latin typeface="GT Walsheim Pro Light"/>
              </a:rPr>
              <a:t>, дата-инженер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T Walsheim Pro Light"/>
              </a:rPr>
              <a:t>Мария Аристова – системный администратор, менеджер, копирайтер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T Walsheim Pro Light"/>
              </a:rPr>
              <a:t>Елизавета Токарева – мастер презентации, дизайнер, маркетолог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T Walsheim Pro Light"/>
              </a:rPr>
              <a:t>Анастасия Иванова – спикер, разработчик (</a:t>
            </a:r>
            <a:r>
              <a:rPr lang="en-US" sz="1600" dirty="0">
                <a:latin typeface="GT Walsheim Pro Light"/>
              </a:rPr>
              <a:t>front-end)</a:t>
            </a:r>
            <a:r>
              <a:rPr lang="ru-RU" sz="1600" dirty="0">
                <a:latin typeface="GT Walsheim Pro Light"/>
              </a:rPr>
              <a:t>, </a:t>
            </a:r>
            <a:r>
              <a:rPr lang="ru-RU" sz="1600" dirty="0" err="1">
                <a:latin typeface="GT Walsheim Pro Light"/>
              </a:rPr>
              <a:t>тестировщик</a:t>
            </a:r>
            <a:r>
              <a:rPr lang="ru-RU" sz="1600" dirty="0">
                <a:latin typeface="GT Walsheim Pro Light"/>
              </a:rPr>
              <a:t>, аналитик </a:t>
            </a:r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47928" y="2882549"/>
            <a:ext cx="2204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GT Walsheim Pro Light"/>
              </a:rPr>
              <a:t>Студенты ПГНИУ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9416" y="2894994"/>
            <a:ext cx="2581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GT Walsheim Pro Light"/>
              </a:rPr>
              <a:t>Студент ПГНИУ</a:t>
            </a: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B99DFD-6FBE-C87A-3053-E60488E7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06ADE-93CD-47B6-B38B-B0C22AC58E4B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57C58-C664-E9C2-FC2D-54A369FDF8F2}"/>
              </a:ext>
            </a:extLst>
          </p:cNvPr>
          <p:cNvSpPr txBox="1"/>
          <p:nvPr/>
        </p:nvSpPr>
        <p:spPr>
          <a:xfrm>
            <a:off x="119336" y="2606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cap="all" dirty="0">
                <a:solidFill>
                  <a:schemeClr val="tx1"/>
                </a:solidFill>
              </a:rPr>
              <a:t>Финансовые результаты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8F75F9-9417-AE48-1C27-5DB76ACED635}"/>
              </a:ext>
            </a:extLst>
          </p:cNvPr>
          <p:cNvSpPr txBox="1"/>
          <p:nvPr/>
        </p:nvSpPr>
        <p:spPr>
          <a:xfrm>
            <a:off x="3048000" y="2736502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Предполагаемый доход: 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13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 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392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 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000р </a:t>
            </a:r>
            <a:endParaRPr lang="ru-RU" sz="2800" dirty="0"/>
          </a:p>
          <a:p>
            <a:r>
              <a:rPr lang="ru-RU" sz="2800" dirty="0"/>
              <a:t>Предполагаемые затраты: 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1 908 320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р</a:t>
            </a:r>
          </a:p>
          <a:p>
            <a:r>
              <a:rPr lang="ru-RU" sz="2800" dirty="0"/>
              <a:t>Окупаемость в течение 1 месяца </a:t>
            </a:r>
          </a:p>
        </p:txBody>
      </p:sp>
    </p:spTree>
    <p:extLst>
      <p:ext uri="{BB962C8B-B14F-4D97-AF65-F5344CB8AC3E}">
        <p14:creationId xmlns:p14="http://schemas.microsoft.com/office/powerpoint/2010/main" val="33549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313</TotalTime>
  <Words>639</Words>
  <Application>Microsoft Office PowerPoint</Application>
  <DocSecurity>0</DocSecurity>
  <PresentationFormat>Широкоэкранный</PresentationFormat>
  <Paragraphs>81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Yu Gothic Light</vt:lpstr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 Neue</vt:lpstr>
      <vt:lpstr>Times New Roman</vt:lpstr>
      <vt:lpstr>Тема Office</vt:lpstr>
      <vt:lpstr>1_Тема Office</vt:lpstr>
      <vt:lpstr>Проект: Комната отдыха  ComfyLab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Елизавета токарева</cp:lastModifiedBy>
  <cp:revision>22</cp:revision>
  <dcterms:created xsi:type="dcterms:W3CDTF">2023-07-21T07:14:15Z</dcterms:created>
  <dcterms:modified xsi:type="dcterms:W3CDTF">2023-12-22T05:56:00Z</dcterms:modified>
  <dc:identifier/>
  <dc:language/>
  <cp:version/>
</cp:coreProperties>
</file>