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Playfair Display" panose="020B0604020202020204" charset="-52"/>
      <p:regular r:id="rId12"/>
      <p:bold r:id="rId13"/>
      <p:italic r:id="rId14"/>
      <p:boldItalic r:id="rId15"/>
    </p:embeddedFont>
    <p:embeddedFont>
      <p:font typeface="Lato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24379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9f0243801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9f0243801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9f024380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9f024380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89f0243801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89f0243801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8a1953565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8a1953565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a1953565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a1953565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/>
              <a:t>Подбор солей для гидропоники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8167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55000" lnSpcReduction="20000"/>
          </a:bodyPr>
          <a:lstStyle/>
          <a:p>
            <a:pPr marL="0" lvl="0" indent="0"/>
            <a:r>
              <a:rPr lang="ru-RU" dirty="0">
                <a:solidFill>
                  <a:schemeClr val="tx1"/>
                </a:solidFill>
              </a:rPr>
              <a:t>Наставник: </a:t>
            </a:r>
            <a:r>
              <a:rPr lang="ru-RU" dirty="0" smtClean="0">
                <a:solidFill>
                  <a:schemeClr val="tx1"/>
                </a:solidFill>
              </a:rPr>
              <a:t>доцент кафедры экологии и химических технологий </a:t>
            </a:r>
            <a:r>
              <a:rPr lang="ru-RU" dirty="0" err="1" smtClean="0">
                <a:solidFill>
                  <a:schemeClr val="tx1"/>
                </a:solidFill>
              </a:rPr>
              <a:t>Акентьева</a:t>
            </a:r>
            <a:r>
              <a:rPr lang="ru-RU" dirty="0" smtClean="0">
                <a:solidFill>
                  <a:schemeClr val="tx1"/>
                </a:solidFill>
              </a:rPr>
              <a:t> Т.А.</a:t>
            </a:r>
          </a:p>
          <a:p>
            <a:pPr marL="0" lvl="0" indent="0"/>
            <a:r>
              <a:rPr lang="ru-RU" dirty="0" smtClean="0">
                <a:solidFill>
                  <a:schemeClr val="tx1"/>
                </a:solidFill>
              </a:rPr>
              <a:t>Докладчик: студент направления подготовки 06.03.01 Биология, Паньков Кирилл Сергеевич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Основным элементом в гидропоники является питательный раствор, поэтому процесс его приготовления сложен, нужно учесть много факторов в его приготовление.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Гидропонный питательный раствор-это водный раствор химических веществ, из которого растения, выращиваемые гидропонным способом, получают питательные элементы, необходимые им для нормального роста и развития.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 чего состоит гидропонный раствор?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Раствор состоит из воды и водорастворимых элементов в частности простых солей и хелатов. Элементы делятся на две главных группы: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</a:rPr>
              <a:t>• Макроэлементы (требуются растениям в больших количествах):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</a:rPr>
              <a:t>азот (N), фосфор (P), калий (K), кальций (Ca), сера (S), магний (Mg), водород (H);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</a:rPr>
              <a:t>• Микроэлементы (требуются растениям в крайне малых количествах):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highlight>
                  <a:schemeClr val="lt1"/>
                </a:highlight>
              </a:rPr>
              <a:t>железо (Fe), хлор (Cl), марганец (Mn), бор (B), цинк (Zn), медь (Cu), молибден (Mo), никель (Ni)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287575" y="120525"/>
            <a:ext cx="3999900" cy="48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dirty="0"/>
              <a:t>Для составления макроэлементной части раствора обычно используют комбинацию из следующих водорастворимых удобрений: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endParaRPr dirty="0" smtClean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dirty="0" smtClean="0"/>
              <a:t>• Ca(NO</a:t>
            </a:r>
            <a:r>
              <a:rPr lang="ru" sz="1050" dirty="0" smtClean="0"/>
              <a:t>3</a:t>
            </a:r>
            <a:r>
              <a:rPr lang="ru" dirty="0" smtClean="0"/>
              <a:t>)</a:t>
            </a:r>
            <a:r>
              <a:rPr lang="ru" sz="1050" dirty="0" smtClean="0"/>
              <a:t>2</a:t>
            </a:r>
            <a:r>
              <a:rPr lang="ru" dirty="0" smtClean="0"/>
              <a:t> </a:t>
            </a:r>
            <a:r>
              <a:rPr lang="ru" dirty="0"/>
              <a:t>— кальциевая селитра, она же нитрат кальция (источник кальция и нитратного азота);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dirty="0"/>
              <a:t>• KNO</a:t>
            </a:r>
            <a:r>
              <a:rPr lang="ru" sz="1100" dirty="0"/>
              <a:t>3</a:t>
            </a:r>
            <a:r>
              <a:rPr lang="ru" dirty="0"/>
              <a:t> — калиевая селитра, она же нитрат калия (источник калия и азота);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dirty="0"/>
              <a:t>• NH</a:t>
            </a:r>
            <a:r>
              <a:rPr lang="ru" sz="1100" dirty="0"/>
              <a:t>4</a:t>
            </a:r>
            <a:r>
              <a:rPr lang="ru" dirty="0"/>
              <a:t>NO</a:t>
            </a:r>
            <a:r>
              <a:rPr lang="ru" sz="1100" dirty="0"/>
              <a:t>3</a:t>
            </a:r>
            <a:r>
              <a:rPr lang="ru" dirty="0"/>
              <a:t> — аммониевая селитра, она же нитрат аммония (источник аммониевого азота);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dirty="0"/>
              <a:t>• MgSO</a:t>
            </a:r>
            <a:r>
              <a:rPr lang="ru" sz="1100" dirty="0"/>
              <a:t>4</a:t>
            </a:r>
            <a:r>
              <a:rPr lang="ru" dirty="0"/>
              <a:t> — сульфат магния (источник магния и серы);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ru" dirty="0"/>
              <a:t>• KH</a:t>
            </a:r>
            <a:r>
              <a:rPr lang="ru" sz="1100" dirty="0"/>
              <a:t>2</a:t>
            </a:r>
            <a:r>
              <a:rPr lang="ru" dirty="0"/>
              <a:t>PO</a:t>
            </a:r>
            <a:r>
              <a:rPr lang="ru" sz="1100" dirty="0"/>
              <a:t>4</a:t>
            </a:r>
            <a:r>
              <a:rPr lang="ru" dirty="0"/>
              <a:t> — монофосфат калия (источник калия и фосфора);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ru" dirty="0"/>
              <a:t>• K</a:t>
            </a:r>
            <a:r>
              <a:rPr lang="ru" sz="1100" dirty="0"/>
              <a:t>2</a:t>
            </a:r>
            <a:r>
              <a:rPr lang="ru" dirty="0"/>
              <a:t>SO</a:t>
            </a:r>
            <a:r>
              <a:rPr lang="ru" sz="1100" dirty="0"/>
              <a:t>4</a:t>
            </a:r>
            <a:r>
              <a:rPr lang="ru" dirty="0"/>
              <a:t> — сульфат калия (источник калия и серы).</a:t>
            </a:r>
            <a:endParaRPr dirty="0"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2"/>
          </p:nvPr>
        </p:nvSpPr>
        <p:spPr>
          <a:xfrm>
            <a:off x="4832400" y="247400"/>
            <a:ext cx="3999900" cy="467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Для составления микроэлементной части раствора обычно используют следующие водорастворимые удобрения: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• хелат железа;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• хелат цинка или сульфат цинка;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• хелат марганца;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• хелат меди;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• молибдат аммония;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• борная кислота.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Оптимальная концентрация раствора 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311700" y="1238875"/>
            <a:ext cx="8520600" cy="3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Оптимальная концентрация раствора не является постоянной величиной. Это динамический параметр, который зависит от вида растения, стадии его развития, а также климатических условий, в которых оно выращивается (температуры раствора и воздуха, влажности, освещенности и т. д.).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В руководствах по гидропонике можно встретить следующие общие рекомендации, касающиеся оптимальной концентрации питательного раствора, предназначенного для выращивания широкого спектра овощных культур: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•EC 1,5 — 2,5 (TDS 750—1250 ppm) </a:t>
            </a:r>
            <a:endParaRPr lang="ru" dirty="0" smtClean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 smtClean="0"/>
              <a:t>•</a:t>
            </a:r>
            <a:r>
              <a:rPr lang="ru" dirty="0"/>
              <a:t>TDS 1000 — 1500 ppm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•TDS 1500 — 4000 </a:t>
            </a:r>
            <a:r>
              <a:rPr lang="ru" dirty="0" smtClean="0"/>
              <a:t>ppm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/>
              <a:t>Эти значения представляют некий усреднённый диапазон суммарной солевой насыщенности, придерживаясь которого, выращиватели могут избежать совсем уж грубых ошибок в схеме питания своих растений (к примеру, 3- или 5-кратного перекорма). Однако по факту оптимум концентрации определяется динамически, с учетом многих факторов, в ходе реального практического опыта, проб и ошибок, сопоставлений и наблюдений.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1475075"/>
            <a:ext cx="5309100" cy="30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Lato"/>
                <a:ea typeface="Lato"/>
                <a:cs typeface="Lato"/>
                <a:sym typeface="Lato"/>
              </a:rPr>
              <a:t>Для удобного расчёта растворов можно воспользоваться специальным калькулятором. 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4450" y="1179000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ru-RU" dirty="0" smtClean="0"/>
              <a:t>Смеси солей для гидропонных установок очень часто иностранного производства</a:t>
            </a:r>
          </a:p>
          <a:p>
            <a:pPr>
              <a:buAutoNum type="arabicPeriod"/>
            </a:pPr>
            <a:r>
              <a:rPr lang="ru-RU" dirty="0" smtClean="0"/>
              <a:t>Для определённых культур необходимо рассчитывать питательные смеси</a:t>
            </a:r>
          </a:p>
          <a:p>
            <a:pPr>
              <a:buAutoNum type="arabicPeriod"/>
            </a:pPr>
            <a:r>
              <a:rPr lang="ru-RU" dirty="0" smtClean="0"/>
              <a:t>Гидропонные установки часто «обрастают» водорослями 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803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Разработать питательную смесь , позволяющую решить сразу две задачи:</a:t>
            </a:r>
          </a:p>
          <a:p>
            <a:pPr>
              <a:buFontTx/>
              <a:buChar char="-"/>
            </a:pPr>
            <a:r>
              <a:rPr lang="ru-RU" dirty="0" smtClean="0"/>
              <a:t>Упростить расчёт , например будет 3 основные смеси, позволяющие смешивать рабочий раствор с уже определённым содержанием питательных веществ</a:t>
            </a:r>
          </a:p>
          <a:p>
            <a:pPr>
              <a:buFontTx/>
              <a:buChar char="-"/>
            </a:pPr>
            <a:r>
              <a:rPr lang="ru-RU" dirty="0" smtClean="0"/>
              <a:t>Добавлять ростовые вещества в микродозах для снижения развития водорослей</a:t>
            </a:r>
          </a:p>
          <a:p>
            <a:pPr marL="11430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38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Адаптировать разработанную методику получения высококонцентрированных жидких</a:t>
            </a:r>
            <a:r>
              <a:rPr lang="ru-RU" dirty="0"/>
              <a:t> </a:t>
            </a:r>
            <a:r>
              <a:rPr lang="ru-RU" dirty="0" smtClean="0"/>
              <a:t>комплексных удобрений (О.С. Кудряшова, д.х.н., профессор кафедры экологии и химических технологий ПГАТУ) для гидропонных установок.</a:t>
            </a:r>
          </a:p>
          <a:p>
            <a:r>
              <a:rPr lang="ru-RU" dirty="0" smtClean="0"/>
              <a:t>Синтезировать и/или подобрать из природных веществ </a:t>
            </a:r>
            <a:r>
              <a:rPr lang="ru-RU" dirty="0" err="1" smtClean="0"/>
              <a:t>росторегулятор</a:t>
            </a:r>
            <a:r>
              <a:rPr lang="ru-RU" dirty="0" smtClean="0"/>
              <a:t>, позволяющий снизить развитие водорослей, например из </a:t>
            </a:r>
            <a:r>
              <a:rPr lang="ru-RU" smtClean="0"/>
              <a:t>хвойных растений.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204490"/>
      </p:ext>
    </p:extLst>
  </p:cSld>
  <p:clrMapOvr>
    <a:masterClrMapping/>
  </p:clrMapOvr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588</Words>
  <Application>Microsoft Office PowerPoint</Application>
  <PresentationFormat>Экран (16:9)</PresentationFormat>
  <Paragraphs>47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Playfair Display</vt:lpstr>
      <vt:lpstr>Lato</vt:lpstr>
      <vt:lpstr>Blue &amp; Gold</vt:lpstr>
      <vt:lpstr>Подбор солей для гидропоники</vt:lpstr>
      <vt:lpstr>Презентация PowerPoint</vt:lpstr>
      <vt:lpstr>Из чего состоит гидропонный раствор?</vt:lpstr>
      <vt:lpstr>Презентация PowerPoint</vt:lpstr>
      <vt:lpstr>Оптимальная концентрация раствора </vt:lpstr>
      <vt:lpstr>Для удобного расчёта растворов можно воспользоваться специальным калькулятором. </vt:lpstr>
      <vt:lpstr>Проблема</vt:lpstr>
      <vt:lpstr>Задачи</vt:lpstr>
      <vt:lpstr>Решение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Подбор солей для гидропоники</dc:title>
  <dc:creator>fpaet06</dc:creator>
  <cp:lastModifiedBy>fpaet06</cp:lastModifiedBy>
  <cp:revision>6</cp:revision>
  <dcterms:modified xsi:type="dcterms:W3CDTF">2023-11-09T08:13:47Z</dcterms:modified>
</cp:coreProperties>
</file>