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21"/>
  </p:notesMasterIdLst>
  <p:sldIdLst>
    <p:sldId id="256" r:id="rId3"/>
    <p:sldId id="257" r:id="rId4"/>
    <p:sldId id="269" r:id="rId5"/>
    <p:sldId id="259" r:id="rId6"/>
    <p:sldId id="260" r:id="rId7"/>
    <p:sldId id="261" r:id="rId8"/>
    <p:sldId id="262" r:id="rId9"/>
    <p:sldId id="280" r:id="rId10"/>
    <p:sldId id="285" r:id="rId11"/>
    <p:sldId id="275" r:id="rId12"/>
    <p:sldId id="264" r:id="rId13"/>
    <p:sldId id="287" r:id="rId14"/>
    <p:sldId id="288" r:id="rId15"/>
    <p:sldId id="279" r:id="rId16"/>
    <p:sldId id="265" r:id="rId17"/>
    <p:sldId id="266" r:id="rId18"/>
    <p:sldId id="284" r:id="rId19"/>
    <p:sldId id="268" r:id="rId20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entury Gothic" panose="020B0502020202020204" pitchFamily="34" charset="0"/>
      <p:regular r:id="rId27"/>
      <p:bold r:id="rId28"/>
      <p:italic r:id="rId29"/>
      <p:boldItalic r:id="rId30"/>
    </p:embeddedFont>
    <p:embeddedFont>
      <p:font typeface="Helvetica Neue" panose="020B0604020202020204" charset="0"/>
      <p:regular r:id="rId31"/>
      <p:bold r:id="rId32"/>
      <p:italic r:id="rId33"/>
      <p:boldItalic r:id="rId34"/>
    </p:embeddedFont>
    <p:embeddedFont>
      <p:font typeface="Raleway" pitchFamily="2" charset="-52"/>
      <p:regular r:id="rId35"/>
      <p:bold r:id="rId36"/>
      <p:italic r:id="rId37"/>
      <p:boldItalic r:id="rId38"/>
    </p:embeddedFont>
    <p:embeddedFont>
      <p:font typeface="Raleway SemiBold" pitchFamily="2" charset="-52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2" roundtripDataSignature="AMtx7mg+rmGe4yYVygnIggYUVkUjea+a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FFFF"/>
    <a:srgbClr val="FCAF17"/>
    <a:srgbClr val="0C51E0"/>
    <a:srgbClr val="FF2F2D"/>
    <a:srgbClr val="ADDA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B8CA72-8DFB-43EB-BE46-9E4830F8756E}">
  <a:tblStyle styleId="{5BB8CA72-8DFB-43EB-BE46-9E4830F8756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5" autoAdjust="0"/>
    <p:restoredTop sz="94660"/>
  </p:normalViewPr>
  <p:slideViewPr>
    <p:cSldViewPr snapToGrid="0">
      <p:cViewPr varScale="1">
        <p:scale>
          <a:sx n="97" d="100"/>
          <a:sy n="97" d="100"/>
        </p:scale>
        <p:origin x="660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57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52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20" Type="http://schemas.openxmlformats.org/officeDocument/2006/relationships/slide" Target="slides/slide18.xml"/><Relationship Id="rId41" Type="http://schemas.openxmlformats.org/officeDocument/2006/relationships/font" Target="fonts/font20.fntdata"/><Relationship Id="rId5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дрей Маркуносов" userId="69aa82e9e294ac53" providerId="LiveId" clId="{4B79C44A-688A-4F64-B565-1E548521E570}"/>
    <pc:docChg chg="modSld">
      <pc:chgData name="Андрей Маркуносов" userId="69aa82e9e294ac53" providerId="LiveId" clId="{4B79C44A-688A-4F64-B565-1E548521E570}" dt="2023-10-31T03:43:59.385" v="1" actId="14100"/>
      <pc:docMkLst>
        <pc:docMk/>
      </pc:docMkLst>
      <pc:sldChg chg="modSp mod">
        <pc:chgData name="Андрей Маркуносов" userId="69aa82e9e294ac53" providerId="LiveId" clId="{4B79C44A-688A-4F64-B565-1E548521E570}" dt="2023-10-31T03:43:59.385" v="1" actId="14100"/>
        <pc:sldMkLst>
          <pc:docMk/>
          <pc:sldMk cId="0" sldId="257"/>
        </pc:sldMkLst>
        <pc:spChg chg="mod">
          <ac:chgData name="Андрей Маркуносов" userId="69aa82e9e294ac53" providerId="LiveId" clId="{4B79C44A-688A-4F64-B565-1E548521E570}" dt="2023-10-31T03:43:59.385" v="1" actId="14100"/>
          <ac:spMkLst>
            <pc:docMk/>
            <pc:sldMk cId="0" sldId="257"/>
            <ac:spMk id="121" creationId="{00000000-0000-0000-0000-000000000000}"/>
          </ac:spMkLst>
        </pc:spChg>
      </pc:sldChg>
    </pc:docChg>
  </pc:docChgLst>
  <pc:docChgLst>
    <pc:chgData name="Андрей Маркуносов" userId="69aa82e9e294ac53" providerId="LiveId" clId="{67B40701-389F-4F30-842A-D0FF93BA9B19}"/>
    <pc:docChg chg="custSel modSld">
      <pc:chgData name="Андрей Маркуносов" userId="69aa82e9e294ac53" providerId="LiveId" clId="{67B40701-389F-4F30-842A-D0FF93BA9B19}" dt="2023-10-22T08:58:49.025" v="530" actId="14100"/>
      <pc:docMkLst>
        <pc:docMk/>
      </pc:docMkLst>
      <pc:sldChg chg="addSp delSp modSp mod">
        <pc:chgData name="Андрей Маркуносов" userId="69aa82e9e294ac53" providerId="LiveId" clId="{67B40701-389F-4F30-842A-D0FF93BA9B19}" dt="2023-10-22T08:39:44.679" v="107" actId="1076"/>
        <pc:sldMkLst>
          <pc:docMk/>
          <pc:sldMk cId="0" sldId="256"/>
        </pc:sldMkLst>
        <pc:spChg chg="mod">
          <ac:chgData name="Андрей Маркуносов" userId="69aa82e9e294ac53" providerId="LiveId" clId="{67B40701-389F-4F30-842A-D0FF93BA9B19}" dt="2023-10-22T08:39:44.679" v="107" actId="1076"/>
          <ac:spMkLst>
            <pc:docMk/>
            <pc:sldMk cId="0" sldId="256"/>
            <ac:spMk id="104" creationId="{00000000-0000-0000-0000-000000000000}"/>
          </ac:spMkLst>
        </pc:spChg>
        <pc:spChg chg="del">
          <ac:chgData name="Андрей Маркуносов" userId="69aa82e9e294ac53" providerId="LiveId" clId="{67B40701-389F-4F30-842A-D0FF93BA9B19}" dt="2023-10-22T08:37:36.355" v="88" actId="478"/>
          <ac:spMkLst>
            <pc:docMk/>
            <pc:sldMk cId="0" sldId="256"/>
            <ac:spMk id="105" creationId="{00000000-0000-0000-0000-000000000000}"/>
          </ac:spMkLst>
        </pc:spChg>
        <pc:picChg chg="add mod">
          <ac:chgData name="Андрей Маркуносов" userId="69aa82e9e294ac53" providerId="LiveId" clId="{67B40701-389F-4F30-842A-D0FF93BA9B19}" dt="2023-10-22T08:39:42.150" v="106" actId="1076"/>
          <ac:picMkLst>
            <pc:docMk/>
            <pc:sldMk cId="0" sldId="256"/>
            <ac:picMk id="2" creationId="{B23E44AB-8F31-BECD-E130-B112F5A10A01}"/>
          </ac:picMkLst>
        </pc:picChg>
      </pc:sldChg>
      <pc:sldChg chg="addSp delSp modSp mod">
        <pc:chgData name="Андрей Маркуносов" userId="69aa82e9e294ac53" providerId="LiveId" clId="{67B40701-389F-4F30-842A-D0FF93BA9B19}" dt="2023-10-22T08:58:49.025" v="530" actId="14100"/>
        <pc:sldMkLst>
          <pc:docMk/>
          <pc:sldMk cId="0" sldId="257"/>
        </pc:sldMkLst>
        <pc:spChg chg="add mod">
          <ac:chgData name="Андрей Маркуносов" userId="69aa82e9e294ac53" providerId="LiveId" clId="{67B40701-389F-4F30-842A-D0FF93BA9B19}" dt="2023-10-22T08:58:46.804" v="529" actId="1076"/>
          <ac:spMkLst>
            <pc:docMk/>
            <pc:sldMk cId="0" sldId="257"/>
            <ac:spMk id="3" creationId="{C0B9BAD5-C261-CA86-48B2-688984F31254}"/>
          </ac:spMkLst>
        </pc:spChg>
        <pc:spChg chg="add del mod">
          <ac:chgData name="Андрей Маркуносов" userId="69aa82e9e294ac53" providerId="LiveId" clId="{67B40701-389F-4F30-842A-D0FF93BA9B19}" dt="2023-10-22T08:41:18.843" v="134" actId="478"/>
          <ac:spMkLst>
            <pc:docMk/>
            <pc:sldMk cId="0" sldId="257"/>
            <ac:spMk id="5" creationId="{67D4B5A1-7450-9DD9-1E52-7EC3164DDB97}"/>
          </ac:spMkLst>
        </pc:spChg>
        <pc:spChg chg="add mod">
          <ac:chgData name="Андрей Маркуносов" userId="69aa82e9e294ac53" providerId="LiveId" clId="{67B40701-389F-4F30-842A-D0FF93BA9B19}" dt="2023-10-22T08:58:29.244" v="522" actId="1076"/>
          <ac:spMkLst>
            <pc:docMk/>
            <pc:sldMk cId="0" sldId="257"/>
            <ac:spMk id="7" creationId="{F89F44F4-0797-0D1E-B4B1-0A3050F98469}"/>
          </ac:spMkLst>
        </pc:spChg>
        <pc:spChg chg="add mod ord">
          <ac:chgData name="Андрей Маркуносов" userId="69aa82e9e294ac53" providerId="LiveId" clId="{67B40701-389F-4F30-842A-D0FF93BA9B19}" dt="2023-10-22T08:58:20.434" v="518" actId="14100"/>
          <ac:spMkLst>
            <pc:docMk/>
            <pc:sldMk cId="0" sldId="257"/>
            <ac:spMk id="8" creationId="{66485CD5-2D16-DB8B-FD40-76D1C15721D6}"/>
          </ac:spMkLst>
        </pc:spChg>
        <pc:spChg chg="add mod ord">
          <ac:chgData name="Андрей Маркуносов" userId="69aa82e9e294ac53" providerId="LiveId" clId="{67B40701-389F-4F30-842A-D0FF93BA9B19}" dt="2023-10-22T08:58:25.939" v="521" actId="14100"/>
          <ac:spMkLst>
            <pc:docMk/>
            <pc:sldMk cId="0" sldId="257"/>
            <ac:spMk id="9" creationId="{362E0FB3-BFAD-4036-912A-BD4C4FBA66BF}"/>
          </ac:spMkLst>
        </pc:spChg>
        <pc:spChg chg="add mod ord">
          <ac:chgData name="Андрей Маркуносов" userId="69aa82e9e294ac53" providerId="LiveId" clId="{67B40701-389F-4F30-842A-D0FF93BA9B19}" dt="2023-10-22T08:58:49.025" v="530" actId="14100"/>
          <ac:spMkLst>
            <pc:docMk/>
            <pc:sldMk cId="0" sldId="257"/>
            <ac:spMk id="10" creationId="{8CBC4F0B-03E7-0FEB-E43D-560B79138F16}"/>
          </ac:spMkLst>
        </pc:spChg>
        <pc:spChg chg="mod">
          <ac:chgData name="Андрей Маркуносов" userId="69aa82e9e294ac53" providerId="LiveId" clId="{67B40701-389F-4F30-842A-D0FF93BA9B19}" dt="2023-10-22T08:58:03.265" v="511" actId="14100"/>
          <ac:spMkLst>
            <pc:docMk/>
            <pc:sldMk cId="0" sldId="257"/>
            <ac:spMk id="121" creationId="{00000000-0000-0000-0000-000000000000}"/>
          </ac:spMkLst>
        </pc:spChg>
      </pc:sldChg>
      <pc:sldChg chg="modSp mod">
        <pc:chgData name="Андрей Маркуносов" userId="69aa82e9e294ac53" providerId="LiveId" clId="{67B40701-389F-4F30-842A-D0FF93BA9B19}" dt="2023-10-22T08:43:15.505" v="176" actId="20577"/>
        <pc:sldMkLst>
          <pc:docMk/>
          <pc:sldMk cId="0" sldId="258"/>
        </pc:sldMkLst>
        <pc:spChg chg="mod">
          <ac:chgData name="Андрей Маркуносов" userId="69aa82e9e294ac53" providerId="LiveId" clId="{67B40701-389F-4F30-842A-D0FF93BA9B19}" dt="2023-10-22T08:43:08.487" v="174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Андрей Маркуносов" userId="69aa82e9e294ac53" providerId="LiveId" clId="{67B40701-389F-4F30-842A-D0FF93BA9B19}" dt="2023-10-22T08:43:15.505" v="176" actId="20577"/>
          <ac:spMkLst>
            <pc:docMk/>
            <pc:sldMk cId="0" sldId="258"/>
            <ac:spMk id="141" creationId="{00000000-0000-0000-0000-000000000000}"/>
          </ac:spMkLst>
        </pc:spChg>
      </pc:sldChg>
      <pc:sldChg chg="addSp modSp mod">
        <pc:chgData name="Андрей Маркуносов" userId="69aa82e9e294ac53" providerId="LiveId" clId="{67B40701-389F-4F30-842A-D0FF93BA9B19}" dt="2023-10-22T08:57:00.699" v="498" actId="1076"/>
        <pc:sldMkLst>
          <pc:docMk/>
          <pc:sldMk cId="0" sldId="259"/>
        </pc:sldMkLst>
        <pc:spChg chg="add mod">
          <ac:chgData name="Андрей Маркуносов" userId="69aa82e9e294ac53" providerId="LiveId" clId="{67B40701-389F-4F30-842A-D0FF93BA9B19}" dt="2023-10-22T08:57:00.699" v="498" actId="1076"/>
          <ac:spMkLst>
            <pc:docMk/>
            <pc:sldMk cId="0" sldId="259"/>
            <ac:spMk id="2" creationId="{3CDBF41F-5FA4-C546-DDB7-550EF0A57BCA}"/>
          </ac:spMkLst>
        </pc:spChg>
        <pc:spChg chg="add mod ord">
          <ac:chgData name="Андрей Маркуносов" userId="69aa82e9e294ac53" providerId="LiveId" clId="{67B40701-389F-4F30-842A-D0FF93BA9B19}" dt="2023-10-22T08:56:55.746" v="496" actId="14100"/>
          <ac:spMkLst>
            <pc:docMk/>
            <pc:sldMk cId="0" sldId="259"/>
            <ac:spMk id="3" creationId="{9B545DED-B928-82F3-052F-1F63585B9077}"/>
          </ac:spMkLst>
        </pc:spChg>
        <pc:spChg chg="add mod ord">
          <ac:chgData name="Андрей Маркуносов" userId="69aa82e9e294ac53" providerId="LiveId" clId="{67B40701-389F-4F30-842A-D0FF93BA9B19}" dt="2023-10-22T08:56:46.585" v="492" actId="1076"/>
          <ac:spMkLst>
            <pc:docMk/>
            <pc:sldMk cId="0" sldId="259"/>
            <ac:spMk id="4" creationId="{C2C58013-5AB5-5CAC-0DC1-9DD916C54602}"/>
          </ac:spMkLst>
        </pc:spChg>
        <pc:spChg chg="mod">
          <ac:chgData name="Андрей Маркуносов" userId="69aa82e9e294ac53" providerId="LiveId" clId="{67B40701-389F-4F30-842A-D0FF93BA9B19}" dt="2023-10-22T08:43:55.694" v="177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Андрей Маркуносов" userId="69aa82e9e294ac53" providerId="LiveId" clId="{67B40701-389F-4F30-842A-D0FF93BA9B19}" dt="2023-10-22T08:56:58.529" v="497" actId="1076"/>
          <ac:spMkLst>
            <pc:docMk/>
            <pc:sldMk cId="0" sldId="259"/>
            <ac:spMk id="155" creationId="{00000000-0000-0000-0000-000000000000}"/>
          </ac:spMkLst>
        </pc:spChg>
      </pc:sldChg>
      <pc:sldChg chg="addSp modSp mod">
        <pc:chgData name="Андрей Маркуносов" userId="69aa82e9e294ac53" providerId="LiveId" clId="{67B40701-389F-4F30-842A-D0FF93BA9B19}" dt="2023-10-22T08:55:45.666" v="478" actId="1076"/>
        <pc:sldMkLst>
          <pc:docMk/>
          <pc:sldMk cId="0" sldId="260"/>
        </pc:sldMkLst>
        <pc:spChg chg="add mod">
          <ac:chgData name="Андрей Маркуносов" userId="69aa82e9e294ac53" providerId="LiveId" clId="{67B40701-389F-4F30-842A-D0FF93BA9B19}" dt="2023-10-22T08:54:57.536" v="466" actId="2711"/>
          <ac:spMkLst>
            <pc:docMk/>
            <pc:sldMk cId="0" sldId="260"/>
            <ac:spMk id="3" creationId="{F53AA631-2822-DD70-0DB2-B6CC368ACBA7}"/>
          </ac:spMkLst>
        </pc:spChg>
        <pc:spChg chg="add mod">
          <ac:chgData name="Андрей Маркуносов" userId="69aa82e9e294ac53" providerId="LiveId" clId="{67B40701-389F-4F30-842A-D0FF93BA9B19}" dt="2023-10-22T08:55:08.656" v="471" actId="2711"/>
          <ac:spMkLst>
            <pc:docMk/>
            <pc:sldMk cId="0" sldId="260"/>
            <ac:spMk id="5" creationId="{512D63B3-B4D1-639C-F9AD-00B8D09A1A18}"/>
          </ac:spMkLst>
        </pc:spChg>
        <pc:spChg chg="add mod ord">
          <ac:chgData name="Андрей Маркуносов" userId="69aa82e9e294ac53" providerId="LiveId" clId="{67B40701-389F-4F30-842A-D0FF93BA9B19}" dt="2023-10-22T08:54:09.723" v="455" actId="14100"/>
          <ac:spMkLst>
            <pc:docMk/>
            <pc:sldMk cId="0" sldId="260"/>
            <ac:spMk id="6" creationId="{3FE65A25-B444-7576-7EB3-F0CAE42DAE5A}"/>
          </ac:spMkLst>
        </pc:spChg>
        <pc:spChg chg="add mod ord">
          <ac:chgData name="Андрей Маркуносов" userId="69aa82e9e294ac53" providerId="LiveId" clId="{67B40701-389F-4F30-842A-D0FF93BA9B19}" dt="2023-10-22T08:55:15.813" v="472" actId="1076"/>
          <ac:spMkLst>
            <pc:docMk/>
            <pc:sldMk cId="0" sldId="260"/>
            <ac:spMk id="7" creationId="{ABFA772D-B8DF-5022-B2B0-F4BD52C143A8}"/>
          </ac:spMkLst>
        </pc:spChg>
        <pc:spChg chg="add mod ord">
          <ac:chgData name="Андрей Маркуносов" userId="69aa82e9e294ac53" providerId="LiveId" clId="{67B40701-389F-4F30-842A-D0FF93BA9B19}" dt="2023-10-22T08:54:25.946" v="459" actId="1076"/>
          <ac:spMkLst>
            <pc:docMk/>
            <pc:sldMk cId="0" sldId="260"/>
            <ac:spMk id="8" creationId="{FD8E19A7-7BAA-D1B9-9C17-BDD4DC230633}"/>
          </ac:spMkLst>
        </pc:spChg>
        <pc:spChg chg="add mod">
          <ac:chgData name="Андрей Маркуносов" userId="69aa82e9e294ac53" providerId="LiveId" clId="{67B40701-389F-4F30-842A-D0FF93BA9B19}" dt="2023-10-22T08:55:45.666" v="478" actId="1076"/>
          <ac:spMkLst>
            <pc:docMk/>
            <pc:sldMk cId="0" sldId="260"/>
            <ac:spMk id="10" creationId="{D3BDA006-A429-CBE6-EEAB-AC30FC58E450}"/>
          </ac:spMkLst>
        </pc:spChg>
        <pc:spChg chg="add mod ord">
          <ac:chgData name="Андрей Маркуносов" userId="69aa82e9e294ac53" providerId="LiveId" clId="{67B40701-389F-4F30-842A-D0FF93BA9B19}" dt="2023-10-22T08:55:37.065" v="473" actId="1076"/>
          <ac:spMkLst>
            <pc:docMk/>
            <pc:sldMk cId="0" sldId="260"/>
            <ac:spMk id="11" creationId="{E075894C-CF92-D869-949E-AE38BCE8FB33}"/>
          </ac:spMkLst>
        </pc:spChg>
        <pc:spChg chg="mod">
          <ac:chgData name="Андрей Маркуносов" userId="69aa82e9e294ac53" providerId="LiveId" clId="{67B40701-389F-4F30-842A-D0FF93BA9B19}" dt="2023-10-22T08:47:18.518" v="308" actId="1076"/>
          <ac:spMkLst>
            <pc:docMk/>
            <pc:sldMk cId="0" sldId="260"/>
            <ac:spMk id="168" creationId="{00000000-0000-0000-0000-000000000000}"/>
          </ac:spMkLst>
        </pc:spChg>
        <pc:spChg chg="mod">
          <ac:chgData name="Андрей Маркуносов" userId="69aa82e9e294ac53" providerId="LiveId" clId="{67B40701-389F-4F30-842A-D0FF93BA9B19}" dt="2023-10-22T08:54:12.761" v="456" actId="1076"/>
          <ac:spMkLst>
            <pc:docMk/>
            <pc:sldMk cId="0" sldId="260"/>
            <ac:spMk id="169" creationId="{00000000-0000-0000-0000-000000000000}"/>
          </ac:spMkLst>
        </pc:spChg>
      </pc:sldChg>
      <pc:sldChg chg="modSp mod">
        <pc:chgData name="Андрей Маркуносов" userId="69aa82e9e294ac53" providerId="LiveId" clId="{67B40701-389F-4F30-842A-D0FF93BA9B19}" dt="2023-10-16T07:45:51.279" v="87" actId="20577"/>
        <pc:sldMkLst>
          <pc:docMk/>
          <pc:sldMk cId="0" sldId="261"/>
        </pc:sldMkLst>
        <pc:spChg chg="mod">
          <ac:chgData name="Андрей Маркуносов" userId="69aa82e9e294ac53" providerId="LiveId" clId="{67B40701-389F-4F30-842A-D0FF93BA9B19}" dt="2023-10-16T07:45:51.279" v="87" actId="20577"/>
          <ac:spMkLst>
            <pc:docMk/>
            <pc:sldMk cId="0" sldId="261"/>
            <ac:spMk id="183" creationId="{00000000-0000-0000-0000-000000000000}"/>
          </ac:spMkLst>
        </pc:spChg>
      </pc:sldChg>
      <pc:sldChg chg="modSp mod">
        <pc:chgData name="Андрей Маркуносов" userId="69aa82e9e294ac53" providerId="LiveId" clId="{67B40701-389F-4F30-842A-D0FF93BA9B19}" dt="2023-10-22T08:53:35.522" v="446" actId="1076"/>
        <pc:sldMkLst>
          <pc:docMk/>
          <pc:sldMk cId="0" sldId="262"/>
        </pc:sldMkLst>
        <pc:spChg chg="mod">
          <ac:chgData name="Андрей Маркуносов" userId="69aa82e9e294ac53" providerId="LiveId" clId="{67B40701-389F-4F30-842A-D0FF93BA9B19}" dt="2023-10-22T08:53:35.522" v="446" actId="1076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Андрей Маркуносов" userId="69aa82e9e294ac53" providerId="LiveId" clId="{67B40701-389F-4F30-842A-D0FF93BA9B19}" dt="2023-10-22T08:52:10.824" v="429" actId="21"/>
          <ac:spMkLst>
            <pc:docMk/>
            <pc:sldMk cId="0" sldId="262"/>
            <ac:spMk id="194" creationId="{00000000-0000-0000-0000-000000000000}"/>
          </ac:spMkLst>
        </pc:spChg>
        <pc:spChg chg="mod">
          <ac:chgData name="Андрей Маркуносов" userId="69aa82e9e294ac53" providerId="LiveId" clId="{67B40701-389F-4F30-842A-D0FF93BA9B19}" dt="2023-10-22T08:53:32.273" v="445" actId="1076"/>
          <ac:spMkLst>
            <pc:docMk/>
            <pc:sldMk cId="0" sldId="262"/>
            <ac:spMk id="195" creationId="{00000000-0000-0000-0000-000000000000}"/>
          </ac:spMkLst>
        </pc:spChg>
      </pc:sldChg>
    </pc:docChg>
  </pc:docChgLst>
  <pc:docChgLst>
    <pc:chgData name="Андрей Маркуносов" userId="69aa82e9e294ac53" providerId="LiveId" clId="{9F9CA82A-1D47-4083-8A3B-6D3DE866EADD}"/>
    <pc:docChg chg="undo custSel addSld delSld modSld sldOrd">
      <pc:chgData name="Андрей Маркуносов" userId="69aa82e9e294ac53" providerId="LiveId" clId="{9F9CA82A-1D47-4083-8A3B-6D3DE866EADD}" dt="2023-11-30T15:34:23.630" v="4938" actId="20577"/>
      <pc:docMkLst>
        <pc:docMk/>
      </pc:docMkLst>
      <pc:sldChg chg="modSp mod">
        <pc:chgData name="Андрей Маркуносов" userId="69aa82e9e294ac53" providerId="LiveId" clId="{9F9CA82A-1D47-4083-8A3B-6D3DE866EADD}" dt="2023-11-30T14:51:54.020" v="4895" actId="14100"/>
        <pc:sldMkLst>
          <pc:docMk/>
          <pc:sldMk cId="0" sldId="257"/>
        </pc:sldMkLst>
        <pc:spChg chg="mod">
          <ac:chgData name="Андрей Маркуносов" userId="69aa82e9e294ac53" providerId="LiveId" clId="{9F9CA82A-1D47-4083-8A3B-6D3DE866EADD}" dt="2023-11-30T14:51:43.556" v="4893" actId="20577"/>
          <ac:spMkLst>
            <pc:docMk/>
            <pc:sldMk cId="0" sldId="257"/>
            <ac:spMk id="3" creationId="{C0B9BAD5-C261-CA86-48B2-688984F31254}"/>
          </ac:spMkLst>
        </pc:spChg>
        <pc:spChg chg="mod">
          <ac:chgData name="Андрей Маркуносов" userId="69aa82e9e294ac53" providerId="LiveId" clId="{9F9CA82A-1D47-4083-8A3B-6D3DE866EADD}" dt="2023-11-07T09:15:29.156" v="794" actId="20577"/>
          <ac:spMkLst>
            <pc:docMk/>
            <pc:sldMk cId="0" sldId="257"/>
            <ac:spMk id="7" creationId="{F89F44F4-0797-0D1E-B4B1-0A3050F98469}"/>
          </ac:spMkLst>
        </pc:spChg>
        <pc:spChg chg="mod">
          <ac:chgData name="Андрей Маркуносов" userId="69aa82e9e294ac53" providerId="LiveId" clId="{9F9CA82A-1D47-4083-8A3B-6D3DE866EADD}" dt="2023-11-30T14:51:54.020" v="4895" actId="14100"/>
          <ac:spMkLst>
            <pc:docMk/>
            <pc:sldMk cId="0" sldId="257"/>
            <ac:spMk id="10" creationId="{8CBC4F0B-03E7-0FEB-E43D-560B79138F16}"/>
          </ac:spMkLst>
        </pc:spChg>
      </pc:sldChg>
      <pc:sldChg chg="addSp delSp modSp del mod">
        <pc:chgData name="Андрей Маркуносов" userId="69aa82e9e294ac53" providerId="LiveId" clId="{9F9CA82A-1D47-4083-8A3B-6D3DE866EADD}" dt="2023-11-30T14:32:03.065" v="4892" actId="20577"/>
        <pc:sldMkLst>
          <pc:docMk/>
          <pc:sldMk cId="0" sldId="259"/>
        </pc:sldMkLst>
        <pc:spChg chg="mod">
          <ac:chgData name="Андрей Маркуносов" userId="69aa82e9e294ac53" providerId="LiveId" clId="{9F9CA82A-1D47-4083-8A3B-6D3DE866EADD}" dt="2023-11-30T14:06:14.044" v="4832" actId="108"/>
          <ac:spMkLst>
            <pc:docMk/>
            <pc:sldMk cId="0" sldId="259"/>
            <ac:spMk id="2" creationId="{3CDBF41F-5FA4-C546-DDB7-550EF0A57BCA}"/>
          </ac:spMkLst>
        </pc:spChg>
        <pc:spChg chg="mod">
          <ac:chgData name="Андрей Маркуносов" userId="69aa82e9e294ac53" providerId="LiveId" clId="{9F9CA82A-1D47-4083-8A3B-6D3DE866EADD}" dt="2023-11-07T07:14:53.885" v="693" actId="1076"/>
          <ac:spMkLst>
            <pc:docMk/>
            <pc:sldMk cId="0" sldId="259"/>
            <ac:spMk id="4" creationId="{4BA9F87E-B434-40E9-BE24-C60A97E4CAC1}"/>
          </ac:spMkLst>
        </pc:spChg>
        <pc:spChg chg="mod">
          <ac:chgData name="Андрей Маркуносов" userId="69aa82e9e294ac53" providerId="LiveId" clId="{9F9CA82A-1D47-4083-8A3B-6D3DE866EADD}" dt="2023-11-07T07:15:45.916" v="716" actId="1076"/>
          <ac:spMkLst>
            <pc:docMk/>
            <pc:sldMk cId="0" sldId="259"/>
            <ac:spMk id="5" creationId="{1EE2B196-A8D2-2E24-6B4E-DA284544DC6D}"/>
          </ac:spMkLst>
        </pc:spChg>
        <pc:spChg chg="mod">
          <ac:chgData name="Андрей Маркуносов" userId="69aa82e9e294ac53" providerId="LiveId" clId="{9F9CA82A-1D47-4083-8A3B-6D3DE866EADD}" dt="2023-11-30T14:06:28.762" v="4836" actId="1076"/>
          <ac:spMkLst>
            <pc:docMk/>
            <pc:sldMk cId="0" sldId="259"/>
            <ac:spMk id="6" creationId="{E900C34B-E042-1317-F580-16CD06637E3D}"/>
          </ac:spMkLst>
        </pc:spChg>
        <pc:spChg chg="add mod">
          <ac:chgData name="Андрей Маркуносов" userId="69aa82e9e294ac53" providerId="LiveId" clId="{9F9CA82A-1D47-4083-8A3B-6D3DE866EADD}" dt="2023-11-26T09:56:56.354" v="3647" actId="1076"/>
          <ac:spMkLst>
            <pc:docMk/>
            <pc:sldMk cId="0" sldId="259"/>
            <ac:spMk id="10" creationId="{44900FA4-0D8F-57A9-4311-DBCBBDBDBE24}"/>
          </ac:spMkLst>
        </pc:spChg>
        <pc:spChg chg="add mod">
          <ac:chgData name="Андрей Маркуносов" userId="69aa82e9e294ac53" providerId="LiveId" clId="{9F9CA82A-1D47-4083-8A3B-6D3DE866EADD}" dt="2023-11-26T09:57:02.988" v="3649" actId="1076"/>
          <ac:spMkLst>
            <pc:docMk/>
            <pc:sldMk cId="0" sldId="259"/>
            <ac:spMk id="12" creationId="{27AB04B7-5E6F-AD43-669C-AEF8F82E133E}"/>
          </ac:spMkLst>
        </pc:spChg>
        <pc:spChg chg="add del mod">
          <ac:chgData name="Андрей Маркуносов" userId="69aa82e9e294ac53" providerId="LiveId" clId="{9F9CA82A-1D47-4083-8A3B-6D3DE866EADD}" dt="2023-11-07T07:14:31.380" v="686" actId="478"/>
          <ac:spMkLst>
            <pc:docMk/>
            <pc:sldMk cId="0" sldId="259"/>
            <ac:spMk id="12" creationId="{744CA716-F686-1438-CD82-0DC369893235}"/>
          </ac:spMkLst>
        </pc:spChg>
        <pc:spChg chg="add mod">
          <ac:chgData name="Андрей Маркуносов" userId="69aa82e9e294ac53" providerId="LiveId" clId="{9F9CA82A-1D47-4083-8A3B-6D3DE866EADD}" dt="2023-11-07T07:14:35.879" v="687"/>
          <ac:spMkLst>
            <pc:docMk/>
            <pc:sldMk cId="0" sldId="259"/>
            <ac:spMk id="13" creationId="{F64CE624-36D5-A669-17E7-446B40CF737C}"/>
          </ac:spMkLst>
        </pc:spChg>
        <pc:spChg chg="add mod">
          <ac:chgData name="Андрей Маркуносов" userId="69aa82e9e294ac53" providerId="LiveId" clId="{9F9CA82A-1D47-4083-8A3B-6D3DE866EADD}" dt="2023-11-07T07:14:35.879" v="687"/>
          <ac:spMkLst>
            <pc:docMk/>
            <pc:sldMk cId="0" sldId="259"/>
            <ac:spMk id="14" creationId="{020D86A2-4B00-2EF0-7AFE-EA4D930AA4DC}"/>
          </ac:spMkLst>
        </pc:spChg>
        <pc:spChg chg="mod">
          <ac:chgData name="Андрей Маркуносов" userId="69aa82e9e294ac53" providerId="LiveId" clId="{9F9CA82A-1D47-4083-8A3B-6D3DE866EADD}" dt="2023-11-07T07:15:55.140" v="719" actId="14100"/>
          <ac:spMkLst>
            <pc:docMk/>
            <pc:sldMk cId="0" sldId="259"/>
            <ac:spMk id="17" creationId="{9B545DED-B928-82F3-052F-1F63585B9077}"/>
          </ac:spMkLst>
        </pc:spChg>
        <pc:spChg chg="mod">
          <ac:chgData name="Андрей Маркуносов" userId="69aa82e9e294ac53" providerId="LiveId" clId="{9F9CA82A-1D47-4083-8A3B-6D3DE866EADD}" dt="2023-11-30T14:31:44.985" v="4891" actId="20577"/>
          <ac:spMkLst>
            <pc:docMk/>
            <pc:sldMk cId="0" sldId="259"/>
            <ac:spMk id="19" creationId="{E900C34B-E042-1317-F580-16CD06637E3D}"/>
          </ac:spMkLst>
        </pc:spChg>
        <pc:spChg chg="del">
          <ac:chgData name="Андрей Маркуносов" userId="69aa82e9e294ac53" providerId="LiveId" clId="{9F9CA82A-1D47-4083-8A3B-6D3DE866EADD}" dt="2023-11-07T07:14:29.200" v="684" actId="478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30T14:32:03.065" v="4892" actId="20577"/>
          <ac:spMkLst>
            <pc:docMk/>
            <pc:sldMk cId="0" sldId="259"/>
            <ac:spMk id="155" creationId="{00000000-0000-0000-0000-000000000000}"/>
          </ac:spMkLst>
        </pc:spChg>
        <pc:spChg chg="del">
          <ac:chgData name="Андрей Маркуносов" userId="69aa82e9e294ac53" providerId="LiveId" clId="{9F9CA82A-1D47-4083-8A3B-6D3DE866EADD}" dt="2023-11-07T07:14:29.920" v="685" actId="478"/>
          <ac:spMkLst>
            <pc:docMk/>
            <pc:sldMk cId="0" sldId="259"/>
            <ac:spMk id="158" creationId="{00000000-0000-0000-0000-000000000000}"/>
          </ac:spMkLst>
        </pc:spChg>
        <pc:picChg chg="add mod">
          <ac:chgData name="Андрей Маркуносов" userId="69aa82e9e294ac53" providerId="LiveId" clId="{9F9CA82A-1D47-4083-8A3B-6D3DE866EADD}" dt="2023-11-07T07:14:35.879" v="687"/>
          <ac:picMkLst>
            <pc:docMk/>
            <pc:sldMk cId="0" sldId="259"/>
            <ac:picMk id="15" creationId="{3EA7EE3D-F163-3526-FEBA-F6A1F060F4EE}"/>
          </ac:picMkLst>
        </pc:picChg>
        <pc:cxnChg chg="del mod">
          <ac:chgData name="Андрей Маркуносов" userId="69aa82e9e294ac53" providerId="LiveId" clId="{9F9CA82A-1D47-4083-8A3B-6D3DE866EADD}" dt="2023-11-26T09:55:02.051" v="3641" actId="478"/>
          <ac:cxnSpMkLst>
            <pc:docMk/>
            <pc:sldMk cId="0" sldId="259"/>
            <ac:cxnSpMk id="11" creationId="{58CFEEED-689E-4C52-8278-069357F5874E}"/>
          </ac:cxnSpMkLst>
        </pc:cxnChg>
        <pc:cxnChg chg="del">
          <ac:chgData name="Андрей Маркуносов" userId="69aa82e9e294ac53" providerId="LiveId" clId="{9F9CA82A-1D47-4083-8A3B-6D3DE866EADD}" dt="2023-11-26T09:55:03.532" v="3642" actId="478"/>
          <ac:cxnSpMkLst>
            <pc:docMk/>
            <pc:sldMk cId="0" sldId="259"/>
            <ac:cxnSpMk id="25" creationId="{DCDAC619-C39E-4C0A-9B16-166CFE7986AA}"/>
          </ac:cxnSpMkLst>
        </pc:cxnChg>
      </pc:sldChg>
      <pc:sldChg chg="addSp delSp modSp mod">
        <pc:chgData name="Андрей Маркуносов" userId="69aa82e9e294ac53" providerId="LiveId" clId="{9F9CA82A-1D47-4083-8A3B-6D3DE866EADD}" dt="2023-11-07T17:53:04.569" v="1886" actId="20577"/>
        <pc:sldMkLst>
          <pc:docMk/>
          <pc:sldMk cId="0" sldId="260"/>
        </pc:sldMkLst>
        <pc:spChg chg="add mod">
          <ac:chgData name="Андрей Маркуносов" userId="69aa82e9e294ac53" providerId="LiveId" clId="{9F9CA82A-1D47-4083-8A3B-6D3DE866EADD}" dt="2023-11-07T17:53:04.569" v="1886" actId="20577"/>
          <ac:spMkLst>
            <pc:docMk/>
            <pc:sldMk cId="0" sldId="260"/>
            <ac:spMk id="2" creationId="{AC9DD439-D55F-1947-C0B6-D158A193C785}"/>
          </ac:spMkLst>
        </pc:spChg>
        <pc:spChg chg="mod">
          <ac:chgData name="Андрей Маркуносов" userId="69aa82e9e294ac53" providerId="LiveId" clId="{9F9CA82A-1D47-4083-8A3B-6D3DE866EADD}" dt="2023-11-07T17:52:43.134" v="1880" actId="1076"/>
          <ac:spMkLst>
            <pc:docMk/>
            <pc:sldMk cId="0" sldId="260"/>
            <ac:spMk id="3" creationId="{F53AA631-2822-DD70-0DB2-B6CC368ACBA7}"/>
          </ac:spMkLst>
        </pc:spChg>
        <pc:spChg chg="del mod">
          <ac:chgData name="Андрей Маркуносов" userId="69aa82e9e294ac53" providerId="LiveId" clId="{9F9CA82A-1D47-4083-8A3B-6D3DE866EADD}" dt="2023-11-07T16:43:56.331" v="1249" actId="478"/>
          <ac:spMkLst>
            <pc:docMk/>
            <pc:sldMk cId="0" sldId="260"/>
            <ac:spMk id="5" creationId="{512D63B3-B4D1-639C-F9AD-00B8D09A1A18}"/>
          </ac:spMkLst>
        </pc:spChg>
        <pc:spChg chg="del">
          <ac:chgData name="Андрей Маркуносов" userId="69aa82e9e294ac53" providerId="LiveId" clId="{9F9CA82A-1D47-4083-8A3B-6D3DE866EADD}" dt="2023-11-07T16:43:57.096" v="1250" actId="478"/>
          <ac:spMkLst>
            <pc:docMk/>
            <pc:sldMk cId="0" sldId="260"/>
            <ac:spMk id="7" creationId="{ABFA772D-B8DF-5022-B2B0-F4BD52C143A8}"/>
          </ac:spMkLst>
        </pc:spChg>
        <pc:spChg chg="mod">
          <ac:chgData name="Андрей Маркуносов" userId="69aa82e9e294ac53" providerId="LiveId" clId="{9F9CA82A-1D47-4083-8A3B-6D3DE866EADD}" dt="2023-11-07T17:52:40.744" v="1879" actId="1076"/>
          <ac:spMkLst>
            <pc:docMk/>
            <pc:sldMk cId="0" sldId="260"/>
            <ac:spMk id="8" creationId="{FD8E19A7-7BAA-D1B9-9C17-BDD4DC230633}"/>
          </ac:spMkLst>
        </pc:spChg>
        <pc:spChg chg="del mod">
          <ac:chgData name="Андрей Маркуносов" userId="69aa82e9e294ac53" providerId="LiveId" clId="{9F9CA82A-1D47-4083-8A3B-6D3DE866EADD}" dt="2023-11-07T16:45:28.233" v="1251" actId="478"/>
          <ac:spMkLst>
            <pc:docMk/>
            <pc:sldMk cId="0" sldId="260"/>
            <ac:spMk id="10" creationId="{D3BDA006-A429-CBE6-EEAB-AC30FC58E450}"/>
          </ac:spMkLst>
        </pc:spChg>
        <pc:spChg chg="mod">
          <ac:chgData name="Андрей Маркуносов" userId="69aa82e9e294ac53" providerId="LiveId" clId="{9F9CA82A-1D47-4083-8A3B-6D3DE866EADD}" dt="2023-11-07T17:52:59.654" v="1884" actId="1076"/>
          <ac:spMkLst>
            <pc:docMk/>
            <pc:sldMk cId="0" sldId="260"/>
            <ac:spMk id="11" creationId="{E075894C-CF92-D869-949E-AE38BCE8FB33}"/>
          </ac:spMkLst>
        </pc:spChg>
        <pc:spChg chg="mod">
          <ac:chgData name="Андрей Маркуносов" userId="69aa82e9e294ac53" providerId="LiveId" clId="{9F9CA82A-1D47-4083-8A3B-6D3DE866EADD}" dt="2023-11-07T16:47:29.641" v="1328" actId="313"/>
          <ac:spMkLst>
            <pc:docMk/>
            <pc:sldMk cId="0" sldId="260"/>
            <ac:spMk id="169" creationId="{00000000-0000-0000-0000-000000000000}"/>
          </ac:spMkLst>
        </pc:spChg>
      </pc:sldChg>
      <pc:sldChg chg="modSp mod">
        <pc:chgData name="Андрей Маркуносов" userId="69aa82e9e294ac53" providerId="LiveId" clId="{9F9CA82A-1D47-4083-8A3B-6D3DE866EADD}" dt="2023-11-21T17:06:23.456" v="2818"/>
        <pc:sldMkLst>
          <pc:docMk/>
          <pc:sldMk cId="0" sldId="261"/>
        </pc:sldMkLst>
        <pc:spChg chg="mod">
          <ac:chgData name="Андрей Маркуносов" userId="69aa82e9e294ac53" providerId="LiveId" clId="{9F9CA82A-1D47-4083-8A3B-6D3DE866EADD}" dt="2023-11-21T17:05:41.378" v="2809" actId="1076"/>
          <ac:spMkLst>
            <pc:docMk/>
            <pc:sldMk cId="0" sldId="261"/>
            <ac:spMk id="3" creationId="{35F2B684-0DF7-8F6D-048B-5CEE1A96F8BB}"/>
          </ac:spMkLst>
        </pc:spChg>
        <pc:spChg chg="mod">
          <ac:chgData name="Андрей Маркуносов" userId="69aa82e9e294ac53" providerId="LiveId" clId="{9F9CA82A-1D47-4083-8A3B-6D3DE866EADD}" dt="2023-11-21T17:05:56.486" v="2814"/>
          <ac:spMkLst>
            <pc:docMk/>
            <pc:sldMk cId="0" sldId="261"/>
            <ac:spMk id="5" creationId="{28395CEF-ED3E-BAED-C0A2-71A61C3969A1}"/>
          </ac:spMkLst>
        </pc:spChg>
        <pc:spChg chg="mod">
          <ac:chgData name="Андрей Маркуносов" userId="69aa82e9e294ac53" providerId="LiveId" clId="{9F9CA82A-1D47-4083-8A3B-6D3DE866EADD}" dt="2023-11-21T17:05:18.766" v="2800" actId="14100"/>
          <ac:spMkLst>
            <pc:docMk/>
            <pc:sldMk cId="0" sldId="261"/>
            <ac:spMk id="6" creationId="{9EE58277-230F-11CB-9BBE-3EBE9092FD51}"/>
          </ac:spMkLst>
        </pc:spChg>
        <pc:spChg chg="mod">
          <ac:chgData name="Андрей Маркуносов" userId="69aa82e9e294ac53" providerId="LiveId" clId="{9F9CA82A-1D47-4083-8A3B-6D3DE866EADD}" dt="2023-11-21T17:05:21.776" v="2801" actId="14100"/>
          <ac:spMkLst>
            <pc:docMk/>
            <pc:sldMk cId="0" sldId="261"/>
            <ac:spMk id="7" creationId="{3B4D35B4-49A0-E09B-D8F2-F2743D0AD104}"/>
          </ac:spMkLst>
        </pc:spChg>
        <pc:spChg chg="mod">
          <ac:chgData name="Андрей Маркуносов" userId="69aa82e9e294ac53" providerId="LiveId" clId="{9F9CA82A-1D47-4083-8A3B-6D3DE866EADD}" dt="2023-11-21T17:06:09.171" v="2816"/>
          <ac:spMkLst>
            <pc:docMk/>
            <pc:sldMk cId="0" sldId="261"/>
            <ac:spMk id="9" creationId="{25AD8CEC-1D9F-03A6-C2D9-3E5029665AF2}"/>
          </ac:spMkLst>
        </pc:spChg>
        <pc:spChg chg="mod">
          <ac:chgData name="Андрей Маркуносов" userId="69aa82e9e294ac53" providerId="LiveId" clId="{9F9CA82A-1D47-4083-8A3B-6D3DE866EADD}" dt="2023-11-21T17:05:25.866" v="2802" actId="14100"/>
          <ac:spMkLst>
            <pc:docMk/>
            <pc:sldMk cId="0" sldId="261"/>
            <ac:spMk id="10" creationId="{5B868368-2DB3-C52D-2C76-03E054E4B8B3}"/>
          </ac:spMkLst>
        </pc:spChg>
        <pc:spChg chg="mod">
          <ac:chgData name="Андрей Маркуносов" userId="69aa82e9e294ac53" providerId="LiveId" clId="{9F9CA82A-1D47-4083-8A3B-6D3DE866EADD}" dt="2023-11-21T17:05:30.026" v="2804" actId="14100"/>
          <ac:spMkLst>
            <pc:docMk/>
            <pc:sldMk cId="0" sldId="261"/>
            <ac:spMk id="12" creationId="{5B868368-2DB3-C52D-2C76-03E054E4B8B3}"/>
          </ac:spMkLst>
        </pc:spChg>
        <pc:spChg chg="mod">
          <ac:chgData name="Андрей Маркуносов" userId="69aa82e9e294ac53" providerId="LiveId" clId="{9F9CA82A-1D47-4083-8A3B-6D3DE866EADD}" dt="2023-11-21T17:06:23.456" v="2818"/>
          <ac:spMkLst>
            <pc:docMk/>
            <pc:sldMk cId="0" sldId="261"/>
            <ac:spMk id="13" creationId="{25AD8CEC-1D9F-03A6-C2D9-3E5029665AF2}"/>
          </ac:spMkLst>
        </pc:spChg>
      </pc:sldChg>
      <pc:sldChg chg="modSp mod">
        <pc:chgData name="Андрей Маркуносов" userId="69aa82e9e294ac53" providerId="LiveId" clId="{9F9CA82A-1D47-4083-8A3B-6D3DE866EADD}" dt="2023-11-30T12:16:20.171" v="4778" actId="20577"/>
        <pc:sldMkLst>
          <pc:docMk/>
          <pc:sldMk cId="0" sldId="262"/>
        </pc:sldMkLst>
        <pc:spChg chg="mod">
          <ac:chgData name="Андрей Маркуносов" userId="69aa82e9e294ac53" providerId="LiveId" clId="{9F9CA82A-1D47-4083-8A3B-6D3DE866EADD}" dt="2023-11-07T17:53:48.137" v="1891" actId="14100"/>
          <ac:spMkLst>
            <pc:docMk/>
            <pc:sldMk cId="0" sldId="262"/>
            <ac:spMk id="2" creationId="{AB30A529-BEE9-F3D8-B311-48C11C4D88AC}"/>
          </ac:spMkLst>
        </pc:spChg>
        <pc:spChg chg="mod">
          <ac:chgData name="Андрей Маркуносов" userId="69aa82e9e294ac53" providerId="LiveId" clId="{9F9CA82A-1D47-4083-8A3B-6D3DE866EADD}" dt="2023-11-26T09:57:14.763" v="3650" actId="107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30T12:16:20.171" v="4778" actId="20577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30T12:15:39.794" v="4771" actId="20577"/>
          <ac:spMkLst>
            <pc:docMk/>
            <pc:sldMk cId="0" sldId="262"/>
            <ac:spMk id="6" creationId="{7EDCEB5C-795D-F924-B8EF-81B82E57E125}"/>
          </ac:spMkLst>
        </pc:spChg>
        <pc:grpChg chg="mod">
          <ac:chgData name="Андрей Маркуносов" userId="69aa82e9e294ac53" providerId="LiveId" clId="{9F9CA82A-1D47-4083-8A3B-6D3DE866EADD}" dt="2023-11-07T17:45:39.303" v="1859" actId="1076"/>
          <ac:grpSpMkLst>
            <pc:docMk/>
            <pc:sldMk cId="0" sldId="262"/>
            <ac:grpSpMk id="5" creationId="{4EBFEB47-620F-0D7D-B525-920B085C0E4A}"/>
          </ac:grpSpMkLst>
        </pc:grpChg>
      </pc:sldChg>
      <pc:sldChg chg="addSp delSp modSp del mod">
        <pc:chgData name="Андрей Маркуносов" userId="69aa82e9e294ac53" providerId="LiveId" clId="{9F9CA82A-1D47-4083-8A3B-6D3DE866EADD}" dt="2023-11-26T10:06:05.772" v="3845" actId="2696"/>
        <pc:sldMkLst>
          <pc:docMk/>
          <pc:sldMk cId="0" sldId="263"/>
        </pc:sldMkLst>
        <pc:spChg chg="mod">
          <ac:chgData name="Андрей Маркуносов" userId="69aa82e9e294ac53" providerId="LiveId" clId="{9F9CA82A-1D47-4083-8A3B-6D3DE866EADD}" dt="2023-11-21T17:00:58.282" v="2698" actId="14100"/>
          <ac:spMkLst>
            <pc:docMk/>
            <pc:sldMk cId="0" sldId="263"/>
            <ac:spMk id="3" creationId="{00000000-0000-0000-0000-000000000000}"/>
          </ac:spMkLst>
        </pc:spChg>
        <pc:spChg chg="add del mod">
          <ac:chgData name="Андрей Маркуносов" userId="69aa82e9e294ac53" providerId="LiveId" clId="{9F9CA82A-1D47-4083-8A3B-6D3DE866EADD}" dt="2023-11-21T17:01:39.525" v="2711" actId="21"/>
          <ac:spMkLst>
            <pc:docMk/>
            <pc:sldMk cId="0" sldId="263"/>
            <ac:spMk id="5" creationId="{CECD7079-F5AA-3741-10DA-7310543498D0}"/>
          </ac:spMkLst>
        </pc:spChg>
        <pc:spChg chg="add mod">
          <ac:chgData name="Андрей Маркуносов" userId="69aa82e9e294ac53" providerId="LiveId" clId="{9F9CA82A-1D47-4083-8A3B-6D3DE866EADD}" dt="2023-11-21T17:01:00.141" v="2699" actId="122"/>
          <ac:spMkLst>
            <pc:docMk/>
            <pc:sldMk cId="0" sldId="263"/>
            <ac:spMk id="7" creationId="{8B2E815A-84F5-92F6-10D6-7DB7FECE1C6A}"/>
          </ac:spMkLst>
        </pc:spChg>
        <pc:spChg chg="add mod ord">
          <ac:chgData name="Андрей Маркуносов" userId="69aa82e9e294ac53" providerId="LiveId" clId="{9F9CA82A-1D47-4083-8A3B-6D3DE866EADD}" dt="2023-11-21T17:01:18.521" v="2707" actId="14100"/>
          <ac:spMkLst>
            <pc:docMk/>
            <pc:sldMk cId="0" sldId="263"/>
            <ac:spMk id="9" creationId="{AE9F0D71-1161-E59B-3D19-0B659E7CC2C5}"/>
          </ac:spMkLst>
        </pc:spChg>
        <pc:spChg chg="add mod">
          <ac:chgData name="Андрей Маркуносов" userId="69aa82e9e294ac53" providerId="LiveId" clId="{9F9CA82A-1D47-4083-8A3B-6D3DE866EADD}" dt="2023-11-21T17:01:07.533" v="2701" actId="1076"/>
          <ac:spMkLst>
            <pc:docMk/>
            <pc:sldMk cId="0" sldId="263"/>
            <ac:spMk id="10" creationId="{CCF9FF66-3ACC-1FF2-4CEE-E38F58A0ECCB}"/>
          </ac:spMkLst>
        </pc:spChg>
        <pc:spChg chg="add mod">
          <ac:chgData name="Андрей Маркуносов" userId="69aa82e9e294ac53" providerId="LiveId" clId="{9F9CA82A-1D47-4083-8A3B-6D3DE866EADD}" dt="2023-11-21T17:02:27.391" v="2736" actId="1076"/>
          <ac:spMkLst>
            <pc:docMk/>
            <pc:sldMk cId="0" sldId="263"/>
            <ac:spMk id="12" creationId="{7E85E034-DB5B-DE74-2ABD-224DCCD75997}"/>
          </ac:spMkLst>
        </pc:spChg>
        <pc:spChg chg="add mod">
          <ac:chgData name="Андрей Маркуносов" userId="69aa82e9e294ac53" providerId="LiveId" clId="{9F9CA82A-1D47-4083-8A3B-6D3DE866EADD}" dt="2023-11-21T17:01:50.962" v="2714" actId="1076"/>
          <ac:spMkLst>
            <pc:docMk/>
            <pc:sldMk cId="0" sldId="263"/>
            <ac:spMk id="13" creationId="{F5FDF886-D5DC-E120-4A30-AA69325B5692}"/>
          </ac:spMkLst>
        </pc:spChg>
        <pc:spChg chg="add mod">
          <ac:chgData name="Андрей Маркуносов" userId="69aa82e9e294ac53" providerId="LiveId" clId="{9F9CA82A-1D47-4083-8A3B-6D3DE866EADD}" dt="2023-11-21T17:02:09.520" v="2725" actId="403"/>
          <ac:spMkLst>
            <pc:docMk/>
            <pc:sldMk cId="0" sldId="263"/>
            <ac:spMk id="15" creationId="{9C693403-57DF-DEAA-4229-08ED7EDF4975}"/>
          </ac:spMkLst>
        </pc:spChg>
      </pc:sldChg>
      <pc:sldChg chg="addSp delSp modSp mod">
        <pc:chgData name="Андрей Маркуносов" userId="69aa82e9e294ac53" providerId="LiveId" clId="{9F9CA82A-1D47-4083-8A3B-6D3DE866EADD}" dt="2023-11-30T07:22:02.731" v="4557" actId="255"/>
        <pc:sldMkLst>
          <pc:docMk/>
          <pc:sldMk cId="0" sldId="264"/>
        </pc:sldMkLst>
        <pc:spChg chg="mod">
          <ac:chgData name="Андрей Маркуносов" userId="69aa82e9e294ac53" providerId="LiveId" clId="{9F9CA82A-1D47-4083-8A3B-6D3DE866EADD}" dt="2023-11-26T10:13:17.619" v="3978" actId="14100"/>
          <ac:spMkLst>
            <pc:docMk/>
            <pc:sldMk cId="0" sldId="264"/>
            <ac:spMk id="2" creationId="{37005A00-BBEB-B900-2C11-91F5AAD0FC26}"/>
          </ac:spMkLst>
        </pc:spChg>
        <pc:spChg chg="add del mod">
          <ac:chgData name="Андрей Маркуносов" userId="69aa82e9e294ac53" providerId="LiveId" clId="{9F9CA82A-1D47-4083-8A3B-6D3DE866EADD}" dt="2023-11-26T10:13:59.894" v="3982" actId="478"/>
          <ac:spMkLst>
            <pc:docMk/>
            <pc:sldMk cId="0" sldId="264"/>
            <ac:spMk id="3" creationId="{AE222218-84AC-C091-60F1-44970A8EABC0}"/>
          </ac:spMkLst>
        </pc:spChg>
        <pc:spChg chg="del mod">
          <ac:chgData name="Андрей Маркуносов" userId="69aa82e9e294ac53" providerId="LiveId" clId="{9F9CA82A-1D47-4083-8A3B-6D3DE866EADD}" dt="2023-11-26T10:13:58.316" v="3981" actId="478"/>
          <ac:spMkLst>
            <pc:docMk/>
            <pc:sldMk cId="0" sldId="264"/>
            <ac:spMk id="4" creationId="{EB699B1C-A73A-599E-EF3B-CD7888794888}"/>
          </ac:spMkLst>
        </pc:spChg>
        <pc:spChg chg="add del mod">
          <ac:chgData name="Андрей Маркуносов" userId="69aa82e9e294ac53" providerId="LiveId" clId="{9F9CA82A-1D47-4083-8A3B-6D3DE866EADD}" dt="2023-11-26T10:13:57.579" v="3980" actId="478"/>
          <ac:spMkLst>
            <pc:docMk/>
            <pc:sldMk cId="0" sldId="264"/>
            <ac:spMk id="5" creationId="{8C408E74-0BF1-DCF3-BD8B-BFBC5D469EA7}"/>
          </ac:spMkLst>
        </pc:spChg>
        <pc:spChg chg="del mod">
          <ac:chgData name="Андрей Маркуносов" userId="69aa82e9e294ac53" providerId="LiveId" clId="{9F9CA82A-1D47-4083-8A3B-6D3DE866EADD}" dt="2023-11-26T10:13:55.764" v="3979" actId="478"/>
          <ac:spMkLst>
            <pc:docMk/>
            <pc:sldMk cId="0" sldId="264"/>
            <ac:spMk id="6" creationId="{3F444A4B-C3B8-C5E9-1C6E-D48FC236B0DD}"/>
          </ac:spMkLst>
        </pc:spChg>
        <pc:spChg chg="add del mod ord">
          <ac:chgData name="Андрей Маркуносов" userId="69aa82e9e294ac53" providerId="LiveId" clId="{9F9CA82A-1D47-4083-8A3B-6D3DE866EADD}" dt="2023-11-26T16:11:52.230" v="4172" actId="1076"/>
          <ac:spMkLst>
            <pc:docMk/>
            <pc:sldMk cId="0" sldId="264"/>
            <ac:spMk id="7" creationId="{F3D9A587-43C7-89FB-52D8-9C14A938D60D}"/>
          </ac:spMkLst>
        </pc:spChg>
        <pc:spChg chg="add del mod">
          <ac:chgData name="Андрей Маркуносов" userId="69aa82e9e294ac53" providerId="LiveId" clId="{9F9CA82A-1D47-4083-8A3B-6D3DE866EADD}" dt="2023-11-26T10:14:30.839" v="3991" actId="22"/>
          <ac:spMkLst>
            <pc:docMk/>
            <pc:sldMk cId="0" sldId="264"/>
            <ac:spMk id="11" creationId="{DB28D119-042B-F7B4-B103-FD588EAD32CA}"/>
          </ac:spMkLst>
        </pc:spChg>
        <pc:spChg chg="add mod">
          <ac:chgData name="Андрей Маркуносов" userId="69aa82e9e294ac53" providerId="LiveId" clId="{9F9CA82A-1D47-4083-8A3B-6D3DE866EADD}" dt="2023-11-26T16:12:05.982" v="4175" actId="14100"/>
          <ac:spMkLst>
            <pc:docMk/>
            <pc:sldMk cId="0" sldId="264"/>
            <ac:spMk id="13" creationId="{48117B2F-D79B-E54E-5AEE-795E2F62AB4C}"/>
          </ac:spMkLst>
        </pc:spChg>
        <pc:spChg chg="add mod">
          <ac:chgData name="Андрей Маркуносов" userId="69aa82e9e294ac53" providerId="LiveId" clId="{9F9CA82A-1D47-4083-8A3B-6D3DE866EADD}" dt="2023-11-27T12:46:35.130" v="4462" actId="20577"/>
          <ac:spMkLst>
            <pc:docMk/>
            <pc:sldMk cId="0" sldId="264"/>
            <ac:spMk id="15" creationId="{7DB04A3D-8B64-3266-7C5B-9C75E360AA0F}"/>
          </ac:spMkLst>
        </pc:spChg>
        <pc:spChg chg="add mod">
          <ac:chgData name="Андрей Маркуносов" userId="69aa82e9e294ac53" providerId="LiveId" clId="{9F9CA82A-1D47-4083-8A3B-6D3DE866EADD}" dt="2023-11-26T16:11:32.932" v="4165" actId="1076"/>
          <ac:spMkLst>
            <pc:docMk/>
            <pc:sldMk cId="0" sldId="264"/>
            <ac:spMk id="17" creationId="{FE731C0B-3D60-C6B9-D594-CBE3403B20BE}"/>
          </ac:spMkLst>
        </pc:spChg>
        <pc:spChg chg="add mod">
          <ac:chgData name="Андрей Маркуносов" userId="69aa82e9e294ac53" providerId="LiveId" clId="{9F9CA82A-1D47-4083-8A3B-6D3DE866EADD}" dt="2023-11-26T16:11:39.619" v="4167" actId="1076"/>
          <ac:spMkLst>
            <pc:docMk/>
            <pc:sldMk cId="0" sldId="264"/>
            <ac:spMk id="18" creationId="{49860FC7-FB57-D077-A691-390A56A4CC68}"/>
          </ac:spMkLst>
        </pc:spChg>
        <pc:spChg chg="add mod">
          <ac:chgData name="Андрей Маркуносов" userId="69aa82e9e294ac53" providerId="LiveId" clId="{9F9CA82A-1D47-4083-8A3B-6D3DE866EADD}" dt="2023-11-26T16:11:43.237" v="4169" actId="1076"/>
          <ac:spMkLst>
            <pc:docMk/>
            <pc:sldMk cId="0" sldId="264"/>
            <ac:spMk id="20" creationId="{57AFEA0B-CF67-28B7-4364-4E61613F8D54}"/>
          </ac:spMkLst>
        </pc:spChg>
        <pc:spChg chg="add del mod">
          <ac:chgData name="Андрей Маркуносов" userId="69aa82e9e294ac53" providerId="LiveId" clId="{9F9CA82A-1D47-4083-8A3B-6D3DE866EADD}" dt="2023-11-26T10:19:57.742" v="4100" actId="22"/>
          <ac:spMkLst>
            <pc:docMk/>
            <pc:sldMk cId="0" sldId="264"/>
            <ac:spMk id="22" creationId="{85060368-835D-715F-9755-6FAC989BB152}"/>
          </ac:spMkLst>
        </pc:spChg>
        <pc:spChg chg="add mod">
          <ac:chgData name="Андрей Маркуносов" userId="69aa82e9e294ac53" providerId="LiveId" clId="{9F9CA82A-1D47-4083-8A3B-6D3DE866EADD}" dt="2023-11-26T16:11:01.573" v="4158" actId="1076"/>
          <ac:spMkLst>
            <pc:docMk/>
            <pc:sldMk cId="0" sldId="264"/>
            <ac:spMk id="24" creationId="{53951C56-506E-5319-7EFB-92F7E55D362D}"/>
          </ac:spMkLst>
        </pc:spChg>
        <pc:spChg chg="add mod">
          <ac:chgData name="Андрей Маркуносов" userId="69aa82e9e294ac53" providerId="LiveId" clId="{9F9CA82A-1D47-4083-8A3B-6D3DE866EADD}" dt="2023-11-26T10:21:42.592" v="4138" actId="164"/>
          <ac:spMkLst>
            <pc:docMk/>
            <pc:sldMk cId="0" sldId="264"/>
            <ac:spMk id="25" creationId="{A34C0E49-C5CF-6009-BE57-258153A9D818}"/>
          </ac:spMkLst>
        </pc:spChg>
        <pc:spChg chg="add mod">
          <ac:chgData name="Андрей Маркуносов" userId="69aa82e9e294ac53" providerId="LiveId" clId="{9F9CA82A-1D47-4083-8A3B-6D3DE866EADD}" dt="2023-11-30T07:22:02.731" v="4557" actId="255"/>
          <ac:spMkLst>
            <pc:docMk/>
            <pc:sldMk cId="0" sldId="264"/>
            <ac:spMk id="27" creationId="{62507F0F-3C8B-9139-FC6C-04F4641F0266}"/>
          </ac:spMkLst>
        </pc:spChg>
        <pc:spChg chg="mod">
          <ac:chgData name="Андрей Маркуносов" userId="69aa82e9e294ac53" providerId="LiveId" clId="{9F9CA82A-1D47-4083-8A3B-6D3DE866EADD}" dt="2023-11-26T10:13:07.019" v="3976" actId="14100"/>
          <ac:spMkLst>
            <pc:docMk/>
            <pc:sldMk cId="0" sldId="264"/>
            <ac:spMk id="217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07T17:56:33.627" v="1911" actId="1076"/>
          <ac:spMkLst>
            <pc:docMk/>
            <pc:sldMk cId="0" sldId="264"/>
            <ac:spMk id="220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07T17:56:36.108" v="1912" actId="1076"/>
          <ac:spMkLst>
            <pc:docMk/>
            <pc:sldMk cId="0" sldId="264"/>
            <ac:spMk id="221" creationId="{00000000-0000-0000-0000-000000000000}"/>
          </ac:spMkLst>
        </pc:spChg>
        <pc:grpChg chg="add mod">
          <ac:chgData name="Андрей Маркуносов" userId="69aa82e9e294ac53" providerId="LiveId" clId="{9F9CA82A-1D47-4083-8A3B-6D3DE866EADD}" dt="2023-11-26T16:10:45.366" v="4155" actId="1076"/>
          <ac:grpSpMkLst>
            <pc:docMk/>
            <pc:sldMk cId="0" sldId="264"/>
            <ac:grpSpMk id="28" creationId="{8B8EA580-5972-74A1-1267-5603AC6CC0D7}"/>
          </ac:grpSpMkLst>
        </pc:grpChg>
        <pc:picChg chg="add del">
          <ac:chgData name="Андрей Маркуносов" userId="69aa82e9e294ac53" providerId="LiveId" clId="{9F9CA82A-1D47-4083-8A3B-6D3DE866EADD}" dt="2023-11-26T10:14:24.758" v="3987" actId="22"/>
          <ac:picMkLst>
            <pc:docMk/>
            <pc:sldMk cId="0" sldId="264"/>
            <ac:picMk id="9" creationId="{586B68B3-14D3-E28D-D78A-C15F04FCDB49}"/>
          </ac:picMkLst>
        </pc:picChg>
      </pc:sldChg>
      <pc:sldChg chg="addSp delSp modSp mod">
        <pc:chgData name="Андрей Маркуносов" userId="69aa82e9e294ac53" providerId="LiveId" clId="{9F9CA82A-1D47-4083-8A3B-6D3DE866EADD}" dt="2023-11-30T15:34:23.630" v="4938" actId="20577"/>
        <pc:sldMkLst>
          <pc:docMk/>
          <pc:sldMk cId="0" sldId="265"/>
        </pc:sldMkLst>
        <pc:spChg chg="mod">
          <ac:chgData name="Андрей Маркуносов" userId="69aa82e9e294ac53" providerId="LiveId" clId="{9F9CA82A-1D47-4083-8A3B-6D3DE866EADD}" dt="2023-11-30T12:26:35.840" v="4818" actId="1076"/>
          <ac:spMkLst>
            <pc:docMk/>
            <pc:sldMk cId="0" sldId="265"/>
            <ac:spMk id="2" creationId="{3FCAD8DA-F8E6-19FF-9732-4FB5AB4CFC28}"/>
          </ac:spMkLst>
        </pc:spChg>
        <pc:spChg chg="mod">
          <ac:chgData name="Андрей Маркуносов" userId="69aa82e9e294ac53" providerId="LiveId" clId="{9F9CA82A-1D47-4083-8A3B-6D3DE866EADD}" dt="2023-11-30T12:26:38.140" v="4819" actId="1076"/>
          <ac:spMkLst>
            <pc:docMk/>
            <pc:sldMk cId="0" sldId="265"/>
            <ac:spMk id="3" creationId="{511D80EF-999A-BACE-6435-8D01AEB22851}"/>
          </ac:spMkLst>
        </pc:spChg>
        <pc:spChg chg="add mod">
          <ac:chgData name="Андрей Маркуносов" userId="69aa82e9e294ac53" providerId="LiveId" clId="{9F9CA82A-1D47-4083-8A3B-6D3DE866EADD}" dt="2023-11-30T12:26:49.585" v="4824" actId="1076"/>
          <ac:spMkLst>
            <pc:docMk/>
            <pc:sldMk cId="0" sldId="265"/>
            <ac:spMk id="4" creationId="{3C9A1226-0D53-8C0B-90D7-511DA2DC69C4}"/>
          </ac:spMkLst>
        </pc:spChg>
        <pc:spChg chg="add mod">
          <ac:chgData name="Андрей Маркуносов" userId="69aa82e9e294ac53" providerId="LiveId" clId="{9F9CA82A-1D47-4083-8A3B-6D3DE866EADD}" dt="2023-11-30T12:26:45.910" v="4822" actId="1076"/>
          <ac:spMkLst>
            <pc:docMk/>
            <pc:sldMk cId="0" sldId="265"/>
            <ac:spMk id="5" creationId="{77FE3DC9-4FA1-F204-5CFF-99042E5A9A59}"/>
          </ac:spMkLst>
        </pc:spChg>
        <pc:spChg chg="add mod">
          <ac:chgData name="Андрей Маркуносов" userId="69aa82e9e294ac53" providerId="LiveId" clId="{9F9CA82A-1D47-4083-8A3B-6D3DE866EADD}" dt="2023-11-30T12:26:43.920" v="4821" actId="1076"/>
          <ac:spMkLst>
            <pc:docMk/>
            <pc:sldMk cId="0" sldId="265"/>
            <ac:spMk id="6" creationId="{296DC249-D2CE-9DA0-D79E-1F0E93D26F22}"/>
          </ac:spMkLst>
        </pc:spChg>
        <pc:spChg chg="del mod">
          <ac:chgData name="Андрей Маркуносов" userId="69aa82e9e294ac53" providerId="LiveId" clId="{9F9CA82A-1D47-4083-8A3B-6D3DE866EADD}" dt="2023-11-07T10:18:32.905" v="985"/>
          <ac:spMkLst>
            <pc:docMk/>
            <pc:sldMk cId="0" sldId="265"/>
            <ac:spMk id="6" creationId="{8AA46EC2-FAD9-20C4-489A-0C3AB26464B8}"/>
          </ac:spMkLst>
        </pc:spChg>
        <pc:spChg chg="mod">
          <ac:chgData name="Андрей Маркуносов" userId="69aa82e9e294ac53" providerId="LiveId" clId="{9F9CA82A-1D47-4083-8A3B-6D3DE866EADD}" dt="2023-11-30T12:26:40.900" v="4820" actId="1076"/>
          <ac:spMkLst>
            <pc:docMk/>
            <pc:sldMk cId="0" sldId="265"/>
            <ac:spMk id="7" creationId="{1CE39634-358E-1B98-44CC-F9A13DAAACB2}"/>
          </ac:spMkLst>
        </pc:spChg>
        <pc:spChg chg="add mod">
          <ac:chgData name="Андрей Маркуносов" userId="69aa82e9e294ac53" providerId="LiveId" clId="{9F9CA82A-1D47-4083-8A3B-6D3DE866EADD}" dt="2023-11-30T12:26:48.080" v="4823" actId="1076"/>
          <ac:spMkLst>
            <pc:docMk/>
            <pc:sldMk cId="0" sldId="265"/>
            <ac:spMk id="8" creationId="{EE2DE920-E56D-37B1-07B6-CE44D18EF5E1}"/>
          </ac:spMkLst>
        </pc:spChg>
        <pc:spChg chg="add mod">
          <ac:chgData name="Андрей Маркуносов" userId="69aa82e9e294ac53" providerId="LiveId" clId="{9F9CA82A-1D47-4083-8A3B-6D3DE866EADD}" dt="2023-11-30T12:26:51.572" v="4825" actId="1076"/>
          <ac:spMkLst>
            <pc:docMk/>
            <pc:sldMk cId="0" sldId="265"/>
            <ac:spMk id="9" creationId="{DD188F14-6683-F15B-FF45-CFFAD1E47803}"/>
          </ac:spMkLst>
        </pc:spChg>
        <pc:spChg chg="add mod">
          <ac:chgData name="Андрей Маркуносов" userId="69aa82e9e294ac53" providerId="LiveId" clId="{9F9CA82A-1D47-4083-8A3B-6D3DE866EADD}" dt="2023-11-30T12:26:53.359" v="4826" actId="1076"/>
          <ac:spMkLst>
            <pc:docMk/>
            <pc:sldMk cId="0" sldId="265"/>
            <ac:spMk id="10" creationId="{5D13BD13-9DDD-61D5-8657-7A1AC27795D8}"/>
          </ac:spMkLst>
        </pc:spChg>
        <pc:spChg chg="add mod">
          <ac:chgData name="Андрей Маркуносов" userId="69aa82e9e294ac53" providerId="LiveId" clId="{9F9CA82A-1D47-4083-8A3B-6D3DE866EADD}" dt="2023-11-30T15:34:23.630" v="4938" actId="20577"/>
          <ac:spMkLst>
            <pc:docMk/>
            <pc:sldMk cId="0" sldId="265"/>
            <ac:spMk id="11" creationId="{212DB1C9-5D2C-FE9A-7A6E-8E5CB1ED9875}"/>
          </ac:spMkLst>
        </pc:spChg>
      </pc:sldChg>
      <pc:sldChg chg="addSp modSp del mod">
        <pc:chgData name="Андрей Маркуносов" userId="69aa82e9e294ac53" providerId="LiveId" clId="{9F9CA82A-1D47-4083-8A3B-6D3DE866EADD}" dt="2023-11-22T11:28:56.467" v="3640" actId="2696"/>
        <pc:sldMkLst>
          <pc:docMk/>
          <pc:sldMk cId="0" sldId="267"/>
        </pc:sldMkLst>
        <pc:spChg chg="add mod">
          <ac:chgData name="Андрей Маркуносов" userId="69aa82e9e294ac53" providerId="LiveId" clId="{9F9CA82A-1D47-4083-8A3B-6D3DE866EADD}" dt="2023-11-21T09:48:57.177" v="2566" actId="1076"/>
          <ac:spMkLst>
            <pc:docMk/>
            <pc:sldMk cId="0" sldId="267"/>
            <ac:spMk id="2" creationId="{64F79FDC-7CB8-8E77-C6E2-917B9F4612E9}"/>
          </ac:spMkLst>
        </pc:spChg>
        <pc:spChg chg="add mod">
          <ac:chgData name="Андрей Маркуносов" userId="69aa82e9e294ac53" providerId="LiveId" clId="{9F9CA82A-1D47-4083-8A3B-6D3DE866EADD}" dt="2023-11-21T17:11:25.904" v="2957" actId="403"/>
          <ac:spMkLst>
            <pc:docMk/>
            <pc:sldMk cId="0" sldId="267"/>
            <ac:spMk id="3" creationId="{8B554BAA-FA4E-4C25-35CC-FF9E1D36DAFA}"/>
          </ac:spMkLst>
        </pc:spChg>
        <pc:spChg chg="mod">
          <ac:chgData name="Андрей Маркуносов" userId="69aa82e9e294ac53" providerId="LiveId" clId="{9F9CA82A-1D47-4083-8A3B-6D3DE866EADD}" dt="2023-11-21T17:11:36.121" v="2961" actId="1076"/>
          <ac:spMkLst>
            <pc:docMk/>
            <pc:sldMk cId="0" sldId="267"/>
            <ac:spMk id="5" creationId="{B4C79F1E-0385-2783-932D-0BA42FDE1C73}"/>
          </ac:spMkLst>
        </pc:spChg>
        <pc:spChg chg="mod">
          <ac:chgData name="Андрей Маркуносов" userId="69aa82e9e294ac53" providerId="LiveId" clId="{9F9CA82A-1D47-4083-8A3B-6D3DE866EADD}" dt="2023-11-21T17:11:29.881" v="2958" actId="403"/>
          <ac:spMkLst>
            <pc:docMk/>
            <pc:sldMk cId="0" sldId="267"/>
            <ac:spMk id="8" creationId="{DB8844B8-31C5-FAC9-E519-86DDE70A03E3}"/>
          </ac:spMkLst>
        </pc:spChg>
        <pc:spChg chg="add mod">
          <ac:chgData name="Андрей Маркуносов" userId="69aa82e9e294ac53" providerId="LiveId" clId="{9F9CA82A-1D47-4083-8A3B-6D3DE866EADD}" dt="2023-11-21T09:49:15.109" v="2573" actId="1076"/>
          <ac:spMkLst>
            <pc:docMk/>
            <pc:sldMk cId="0" sldId="267"/>
            <ac:spMk id="9" creationId="{10778025-5574-EB67-8A16-01A62DE81593}"/>
          </ac:spMkLst>
        </pc:spChg>
        <pc:spChg chg="add mod ord">
          <ac:chgData name="Андрей Маркуносов" userId="69aa82e9e294ac53" providerId="LiveId" clId="{9F9CA82A-1D47-4083-8A3B-6D3DE866EADD}" dt="2023-11-21T09:49:06.174" v="2569" actId="167"/>
          <ac:spMkLst>
            <pc:docMk/>
            <pc:sldMk cId="0" sldId="267"/>
            <ac:spMk id="10" creationId="{E0742218-F197-C080-3D8A-2F9B03DAAD7E}"/>
          </ac:spMkLst>
        </pc:spChg>
      </pc:sldChg>
      <pc:sldChg chg="modSp mod">
        <pc:chgData name="Андрей Маркуносов" userId="69aa82e9e294ac53" providerId="LiveId" clId="{9F9CA82A-1D47-4083-8A3B-6D3DE866EADD}" dt="2023-11-21T17:10:00.665" v="2954" actId="20577"/>
        <pc:sldMkLst>
          <pc:docMk/>
          <pc:sldMk cId="0" sldId="269"/>
        </pc:sldMkLst>
        <pc:spChg chg="mod">
          <ac:chgData name="Андрей Маркуносов" userId="69aa82e9e294ac53" providerId="LiveId" clId="{9F9CA82A-1D47-4083-8A3B-6D3DE866EADD}" dt="2023-11-21T17:10:00.665" v="2954" actId="20577"/>
          <ac:spMkLst>
            <pc:docMk/>
            <pc:sldMk cId="0" sldId="269"/>
            <ac:spMk id="18" creationId="{0F3CE374-BEBD-B7C4-2D98-71C761EEAB2C}"/>
          </ac:spMkLst>
        </pc:spChg>
      </pc:sldChg>
      <pc:sldChg chg="modSp del mod">
        <pc:chgData name="Андрей Маркуносов" userId="69aa82e9e294ac53" providerId="LiveId" clId="{9F9CA82A-1D47-4083-8A3B-6D3DE866EADD}" dt="2023-11-26T10:07:47.989" v="3867" actId="2696"/>
        <pc:sldMkLst>
          <pc:docMk/>
          <pc:sldMk cId="1994075756" sldId="270"/>
        </pc:sldMkLst>
        <pc:spChg chg="mod">
          <ac:chgData name="Андрей Маркуносов" userId="69aa82e9e294ac53" providerId="LiveId" clId="{9F9CA82A-1D47-4083-8A3B-6D3DE866EADD}" dt="2023-11-21T17:03:10.913" v="2748" actId="1076"/>
          <ac:spMkLst>
            <pc:docMk/>
            <pc:sldMk cId="1994075756" sldId="270"/>
            <ac:spMk id="3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06T06:15:57.690" v="569" actId="20577"/>
          <ac:spMkLst>
            <pc:docMk/>
            <pc:sldMk cId="1994075756" sldId="270"/>
            <ac:spMk id="7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26T10:06:12.497" v="3858" actId="5793"/>
          <ac:spMkLst>
            <pc:docMk/>
            <pc:sldMk cId="1994075756" sldId="270"/>
            <ac:spMk id="10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06T06:16:05.436" v="585" actId="20577"/>
          <ac:spMkLst>
            <pc:docMk/>
            <pc:sldMk cId="1994075756" sldId="270"/>
            <ac:spMk id="19" creationId="{00000000-0000-0000-0000-000000000000}"/>
          </ac:spMkLst>
        </pc:spChg>
        <pc:grpChg chg="mod">
          <ac:chgData name="Андрей Маркуносов" userId="69aa82e9e294ac53" providerId="LiveId" clId="{9F9CA82A-1D47-4083-8A3B-6D3DE866EADD}" dt="2023-11-26T10:06:13.939" v="3859" actId="1076"/>
          <ac:grpSpMkLst>
            <pc:docMk/>
            <pc:sldMk cId="1994075756" sldId="270"/>
            <ac:grpSpMk id="17" creationId="{00000000-0000-0000-0000-000000000000}"/>
          </ac:grpSpMkLst>
        </pc:grpChg>
      </pc:sldChg>
      <pc:sldChg chg="addSp modSp del mod">
        <pc:chgData name="Андрей Маркуносов" userId="69aa82e9e294ac53" providerId="LiveId" clId="{9F9CA82A-1D47-4083-8A3B-6D3DE866EADD}" dt="2023-11-26T10:09:06.029" v="3899" actId="2696"/>
        <pc:sldMkLst>
          <pc:docMk/>
          <pc:sldMk cId="1944050751" sldId="272"/>
        </pc:sldMkLst>
        <pc:spChg chg="mod">
          <ac:chgData name="Андрей Маркуносов" userId="69aa82e9e294ac53" providerId="LiveId" clId="{9F9CA82A-1D47-4083-8A3B-6D3DE866EADD}" dt="2023-11-21T17:02:44.779" v="2737" actId="20577"/>
          <ac:spMkLst>
            <pc:docMk/>
            <pc:sldMk cId="1944050751" sldId="272"/>
            <ac:spMk id="3" creationId="{00000000-0000-0000-0000-000000000000}"/>
          </ac:spMkLst>
        </pc:spChg>
        <pc:spChg chg="add mod">
          <ac:chgData name="Андрей Маркуносов" userId="69aa82e9e294ac53" providerId="LiveId" clId="{9F9CA82A-1D47-4083-8A3B-6D3DE866EADD}" dt="2023-11-21T17:03:01.254" v="2746" actId="1076"/>
          <ac:spMkLst>
            <pc:docMk/>
            <pc:sldMk cId="1944050751" sldId="272"/>
            <ac:spMk id="5" creationId="{82B35956-1B4C-B5B4-78CB-E92BAD941C79}"/>
          </ac:spMkLst>
        </pc:spChg>
        <pc:spChg chg="mod">
          <ac:chgData name="Андрей Маркуносов" userId="69aa82e9e294ac53" providerId="LiveId" clId="{9F9CA82A-1D47-4083-8A3B-6D3DE866EADD}" dt="2023-11-06T06:16:17.043" v="601" actId="20577"/>
          <ac:spMkLst>
            <pc:docMk/>
            <pc:sldMk cId="1944050751" sldId="272"/>
            <ac:spMk id="7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21T17:07:36.323" v="2913" actId="14100"/>
          <ac:spMkLst>
            <pc:docMk/>
            <pc:sldMk cId="1944050751" sldId="272"/>
            <ac:spMk id="10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06T06:16:25.497" v="617" actId="20577"/>
          <ac:spMkLst>
            <pc:docMk/>
            <pc:sldMk cId="1944050751" sldId="272"/>
            <ac:spMk id="19" creationId="{00000000-0000-0000-0000-000000000000}"/>
          </ac:spMkLst>
        </pc:spChg>
      </pc:sldChg>
      <pc:sldChg chg="addSp delSp modSp del mod">
        <pc:chgData name="Андрей Маркуносов" userId="69aa82e9e294ac53" providerId="LiveId" clId="{9F9CA82A-1D47-4083-8A3B-6D3DE866EADD}" dt="2023-11-26T10:10:28.390" v="3941" actId="2696"/>
        <pc:sldMkLst>
          <pc:docMk/>
          <pc:sldMk cId="3756620639" sldId="273"/>
        </pc:sldMkLst>
        <pc:spChg chg="mod">
          <ac:chgData name="Андрей Маркуносов" userId="69aa82e9e294ac53" providerId="LiveId" clId="{9F9CA82A-1D47-4083-8A3B-6D3DE866EADD}" dt="2023-11-21T17:03:55.651" v="2779" actId="20577"/>
          <ac:spMkLst>
            <pc:docMk/>
            <pc:sldMk cId="3756620639" sldId="273"/>
            <ac:spMk id="3" creationId="{00000000-0000-0000-0000-000000000000}"/>
          </ac:spMkLst>
        </pc:spChg>
        <pc:spChg chg="add del mod">
          <ac:chgData name="Андрей Маркуносов" userId="69aa82e9e294ac53" providerId="LiveId" clId="{9F9CA82A-1D47-4083-8A3B-6D3DE866EADD}" dt="2023-11-21T17:03:28.537" v="2759" actId="22"/>
          <ac:spMkLst>
            <pc:docMk/>
            <pc:sldMk cId="3756620639" sldId="273"/>
            <ac:spMk id="5" creationId="{D1C34F0A-9921-BF87-E4D3-DF4AFD7790BE}"/>
          </ac:spMkLst>
        </pc:spChg>
        <pc:spChg chg="mod">
          <ac:chgData name="Андрей Маркуносов" userId="69aa82e9e294ac53" providerId="LiveId" clId="{9F9CA82A-1D47-4083-8A3B-6D3DE866EADD}" dt="2023-11-06T06:16:34.445" v="633" actId="20577"/>
          <ac:spMkLst>
            <pc:docMk/>
            <pc:sldMk cId="3756620639" sldId="273"/>
            <ac:spMk id="7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21T17:07:53.602" v="2933" actId="20577"/>
          <ac:spMkLst>
            <pc:docMk/>
            <pc:sldMk cId="3756620639" sldId="273"/>
            <ac:spMk id="10" creationId="{00000000-0000-0000-0000-000000000000}"/>
          </ac:spMkLst>
        </pc:spChg>
        <pc:spChg chg="add mod">
          <ac:chgData name="Андрей Маркуносов" userId="69aa82e9e294ac53" providerId="LiveId" clId="{9F9CA82A-1D47-4083-8A3B-6D3DE866EADD}" dt="2023-11-21T17:04:15.171" v="2791" actId="14100"/>
          <ac:spMkLst>
            <pc:docMk/>
            <pc:sldMk cId="3756620639" sldId="273"/>
            <ac:spMk id="12" creationId="{F1D298E3-3F0F-E526-9DEF-8F1756C14325}"/>
          </ac:spMkLst>
        </pc:spChg>
        <pc:spChg chg="mod">
          <ac:chgData name="Андрей Маркуносов" userId="69aa82e9e294ac53" providerId="LiveId" clId="{9F9CA82A-1D47-4083-8A3B-6D3DE866EADD}" dt="2023-11-06T06:16:41.113" v="649" actId="20577"/>
          <ac:spMkLst>
            <pc:docMk/>
            <pc:sldMk cId="3756620639" sldId="273"/>
            <ac:spMk id="19" creationId="{00000000-0000-0000-0000-000000000000}"/>
          </ac:spMkLst>
        </pc:spChg>
      </pc:sldChg>
      <pc:sldChg chg="addSp modSp del mod">
        <pc:chgData name="Андрей Маркуносов" userId="69aa82e9e294ac53" providerId="LiveId" clId="{9F9CA82A-1D47-4083-8A3B-6D3DE866EADD}" dt="2023-11-26T10:11:10.698" v="3955" actId="2696"/>
        <pc:sldMkLst>
          <pc:docMk/>
          <pc:sldMk cId="1132963025" sldId="274"/>
        </pc:sldMkLst>
        <pc:spChg chg="mod">
          <ac:chgData name="Андрей Маркуносов" userId="69aa82e9e294ac53" providerId="LiveId" clId="{9F9CA82A-1D47-4083-8A3B-6D3DE866EADD}" dt="2023-11-21T17:03:33.255" v="2763" actId="20577"/>
          <ac:spMkLst>
            <pc:docMk/>
            <pc:sldMk cId="1132963025" sldId="274"/>
            <ac:spMk id="3" creationId="{00000000-0000-0000-0000-000000000000}"/>
          </ac:spMkLst>
        </pc:spChg>
        <pc:spChg chg="add mod">
          <ac:chgData name="Андрей Маркуносов" userId="69aa82e9e294ac53" providerId="LiveId" clId="{9F9CA82A-1D47-4083-8A3B-6D3DE866EADD}" dt="2023-11-21T17:03:44.171" v="2772" actId="1076"/>
          <ac:spMkLst>
            <pc:docMk/>
            <pc:sldMk cId="1132963025" sldId="274"/>
            <ac:spMk id="5" creationId="{270B6106-0043-54C8-3C37-63B998C2DF1E}"/>
          </ac:spMkLst>
        </pc:spChg>
        <pc:spChg chg="mod">
          <ac:chgData name="Андрей Маркуносов" userId="69aa82e9e294ac53" providerId="LiveId" clId="{9F9CA82A-1D47-4083-8A3B-6D3DE866EADD}" dt="2023-11-06T06:16:48.318" v="665" actId="20577"/>
          <ac:spMkLst>
            <pc:docMk/>
            <pc:sldMk cId="1132963025" sldId="274"/>
            <ac:spMk id="7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21T09:59:14.212" v="2663" actId="20577"/>
          <ac:spMkLst>
            <pc:docMk/>
            <pc:sldMk cId="1132963025" sldId="274"/>
            <ac:spMk id="10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06T06:16:57.620" v="682" actId="20577"/>
          <ac:spMkLst>
            <pc:docMk/>
            <pc:sldMk cId="1132963025" sldId="274"/>
            <ac:spMk id="19" creationId="{00000000-0000-0000-0000-000000000000}"/>
          </ac:spMkLst>
        </pc:spChg>
        <pc:grpChg chg="mod">
          <ac:chgData name="Андрей Маркуносов" userId="69aa82e9e294ac53" providerId="LiveId" clId="{9F9CA82A-1D47-4083-8A3B-6D3DE866EADD}" dt="2023-11-26T10:10:59.829" v="3951" actId="1076"/>
          <ac:grpSpMkLst>
            <pc:docMk/>
            <pc:sldMk cId="1132963025" sldId="274"/>
            <ac:grpSpMk id="17" creationId="{00000000-0000-0000-0000-000000000000}"/>
          </ac:grpSpMkLst>
        </pc:grpChg>
      </pc:sldChg>
      <pc:sldChg chg="addSp delSp modSp add mod ord">
        <pc:chgData name="Андрей Маркуносов" userId="69aa82e9e294ac53" providerId="LiveId" clId="{9F9CA82A-1D47-4083-8A3B-6D3DE866EADD}" dt="2023-11-26T10:19:32.073" v="4093" actId="1076"/>
        <pc:sldMkLst>
          <pc:docMk/>
          <pc:sldMk cId="1089576481" sldId="275"/>
        </pc:sldMkLst>
        <pc:spChg chg="del">
          <ac:chgData name="Андрей Маркуносов" userId="69aa82e9e294ac53" providerId="LiveId" clId="{9F9CA82A-1D47-4083-8A3B-6D3DE866EADD}" dt="2023-11-01T10:22:27.513" v="2" actId="478"/>
          <ac:spMkLst>
            <pc:docMk/>
            <pc:sldMk cId="1089576481" sldId="275"/>
            <ac:spMk id="2" creationId="{37005A00-BBEB-B900-2C11-91F5AAD0FC26}"/>
          </ac:spMkLst>
        </pc:spChg>
        <pc:spChg chg="add mod">
          <ac:chgData name="Андрей Маркуносов" userId="69aa82e9e294ac53" providerId="LiveId" clId="{9F9CA82A-1D47-4083-8A3B-6D3DE866EADD}" dt="2023-11-26T10:19:28.433" v="4092" actId="1076"/>
          <ac:spMkLst>
            <pc:docMk/>
            <pc:sldMk cId="1089576481" sldId="275"/>
            <ac:spMk id="2" creationId="{F4294E1E-FD35-476E-27A9-80989BF1FEC7}"/>
          </ac:spMkLst>
        </pc:spChg>
        <pc:spChg chg="add mod">
          <ac:chgData name="Андрей Маркуносов" userId="69aa82e9e294ac53" providerId="LiveId" clId="{9F9CA82A-1D47-4083-8A3B-6D3DE866EADD}" dt="2023-11-26T10:19:32.073" v="4093" actId="1076"/>
          <ac:spMkLst>
            <pc:docMk/>
            <pc:sldMk cId="1089576481" sldId="275"/>
            <ac:spMk id="3" creationId="{F2325BB1-BDE6-D01D-E958-2A7219F67C23}"/>
          </ac:spMkLst>
        </pc:spChg>
        <pc:spChg chg="add del mod">
          <ac:chgData name="Андрей Маркуносов" userId="69aa82e9e294ac53" providerId="LiveId" clId="{9F9CA82A-1D47-4083-8A3B-6D3DE866EADD}" dt="2023-11-06T06:04:05.848" v="46" actId="478"/>
          <ac:spMkLst>
            <pc:docMk/>
            <pc:sldMk cId="1089576481" sldId="275"/>
            <ac:spMk id="4" creationId="{C473F269-C7D8-0C1E-98FC-3EE295C7AF72}"/>
          </ac:spMkLst>
        </pc:spChg>
        <pc:spChg chg="del mod">
          <ac:chgData name="Андрей Маркуносов" userId="69aa82e9e294ac53" providerId="LiveId" clId="{9F9CA82A-1D47-4083-8A3B-6D3DE866EADD}" dt="2023-11-01T10:22:29.943" v="9" actId="478"/>
          <ac:spMkLst>
            <pc:docMk/>
            <pc:sldMk cId="1089576481" sldId="275"/>
            <ac:spMk id="4" creationId="{EB699B1C-A73A-599E-EF3B-CD7888794888}"/>
          </ac:spMkLst>
        </pc:spChg>
        <pc:spChg chg="add mod">
          <ac:chgData name="Андрей Маркуносов" userId="69aa82e9e294ac53" providerId="LiveId" clId="{9F9CA82A-1D47-4083-8A3B-6D3DE866EADD}" dt="2023-11-06T06:05:26.692" v="144" actId="14100"/>
          <ac:spMkLst>
            <pc:docMk/>
            <pc:sldMk cId="1089576481" sldId="275"/>
            <ac:spMk id="5" creationId="{BC90D95F-1A85-8AFA-20A4-046C1B69E941}"/>
          </ac:spMkLst>
        </pc:spChg>
        <pc:spChg chg="del mod">
          <ac:chgData name="Андрей Маркуносов" userId="69aa82e9e294ac53" providerId="LiveId" clId="{9F9CA82A-1D47-4083-8A3B-6D3DE866EADD}" dt="2023-11-01T10:22:29.161" v="7" actId="478"/>
          <ac:spMkLst>
            <pc:docMk/>
            <pc:sldMk cId="1089576481" sldId="275"/>
            <ac:spMk id="6" creationId="{3F444A4B-C3B8-C5E9-1C6E-D48FC236B0DD}"/>
          </ac:spMkLst>
        </pc:spChg>
        <pc:spChg chg="add mod">
          <ac:chgData name="Андрей Маркуносов" userId="69aa82e9e294ac53" providerId="LiveId" clId="{9F9CA82A-1D47-4083-8A3B-6D3DE866EADD}" dt="2023-11-06T06:05:22.713" v="143" actId="14100"/>
          <ac:spMkLst>
            <pc:docMk/>
            <pc:sldMk cId="1089576481" sldId="275"/>
            <ac:spMk id="6" creationId="{B1FC2C1A-2F79-F8EF-C212-347EBC3B5181}"/>
          </ac:spMkLst>
        </pc:spChg>
        <pc:spChg chg="add mod">
          <ac:chgData name="Андрей Маркуносов" userId="69aa82e9e294ac53" providerId="LiveId" clId="{9F9CA82A-1D47-4083-8A3B-6D3DE866EADD}" dt="2023-11-06T06:06:36.637" v="202" actId="14100"/>
          <ac:spMkLst>
            <pc:docMk/>
            <pc:sldMk cId="1089576481" sldId="275"/>
            <ac:spMk id="7" creationId="{7C630888-641A-F900-C67A-D1ACF3AE7545}"/>
          </ac:spMkLst>
        </pc:spChg>
        <pc:spChg chg="add mod">
          <ac:chgData name="Андрей Маркуносов" userId="69aa82e9e294ac53" providerId="LiveId" clId="{9F9CA82A-1D47-4083-8A3B-6D3DE866EADD}" dt="2023-11-06T06:06:32.840" v="201" actId="1076"/>
          <ac:spMkLst>
            <pc:docMk/>
            <pc:sldMk cId="1089576481" sldId="275"/>
            <ac:spMk id="8" creationId="{09B13819-9DBF-3505-8FC9-9BC7EFDFAA40}"/>
          </ac:spMkLst>
        </pc:spChg>
        <pc:spChg chg="add mod">
          <ac:chgData name="Андрей Маркуносов" userId="69aa82e9e294ac53" providerId="LiveId" clId="{9F9CA82A-1D47-4083-8A3B-6D3DE866EADD}" dt="2023-11-06T06:07:21.637" v="258" actId="14100"/>
          <ac:spMkLst>
            <pc:docMk/>
            <pc:sldMk cId="1089576481" sldId="275"/>
            <ac:spMk id="9" creationId="{2A0D8A85-FE14-0989-AF7E-FAC1D1F6B703}"/>
          </ac:spMkLst>
        </pc:spChg>
        <pc:spChg chg="add mod">
          <ac:chgData name="Андрей Маркуносов" userId="69aa82e9e294ac53" providerId="LiveId" clId="{9F9CA82A-1D47-4083-8A3B-6D3DE866EADD}" dt="2023-11-06T06:08:02.459" v="304" actId="20577"/>
          <ac:spMkLst>
            <pc:docMk/>
            <pc:sldMk cId="1089576481" sldId="275"/>
            <ac:spMk id="10" creationId="{4C5B8CE3-47D1-DA48-5EE2-E4BB26B36C30}"/>
          </ac:spMkLst>
        </pc:spChg>
        <pc:spChg chg="add mod ord">
          <ac:chgData name="Андрей Маркуносов" userId="69aa82e9e294ac53" providerId="LiveId" clId="{9F9CA82A-1D47-4083-8A3B-6D3DE866EADD}" dt="2023-11-06T06:07:59.509" v="302" actId="1076"/>
          <ac:spMkLst>
            <pc:docMk/>
            <pc:sldMk cId="1089576481" sldId="275"/>
            <ac:spMk id="11" creationId="{BD9DC501-D9E0-17C5-1EED-DB0D054BE566}"/>
          </ac:spMkLst>
        </pc:spChg>
        <pc:spChg chg="add mod">
          <ac:chgData name="Андрей Маркуносов" userId="69aa82e9e294ac53" providerId="LiveId" clId="{9F9CA82A-1D47-4083-8A3B-6D3DE866EADD}" dt="2023-11-06T06:07:42.728" v="263" actId="1076"/>
          <ac:spMkLst>
            <pc:docMk/>
            <pc:sldMk cId="1089576481" sldId="275"/>
            <ac:spMk id="12" creationId="{39BC967E-0876-4EFE-9561-CD515C94C1E4}"/>
          </ac:spMkLst>
        </pc:spChg>
        <pc:spChg chg="add mod">
          <ac:chgData name="Андрей Маркуносов" userId="69aa82e9e294ac53" providerId="LiveId" clId="{9F9CA82A-1D47-4083-8A3B-6D3DE866EADD}" dt="2023-11-06T06:09:11.216" v="316" actId="164"/>
          <ac:spMkLst>
            <pc:docMk/>
            <pc:sldMk cId="1089576481" sldId="275"/>
            <ac:spMk id="15" creationId="{9FB26A4A-C5E2-519C-1E94-F7F45A872710}"/>
          </ac:spMkLst>
        </pc:spChg>
        <pc:spChg chg="mod">
          <ac:chgData name="Андрей Маркуносов" userId="69aa82e9e294ac53" providerId="LiveId" clId="{9F9CA82A-1D47-4083-8A3B-6D3DE866EADD}" dt="2023-11-06T06:09:15.140" v="317"/>
          <ac:spMkLst>
            <pc:docMk/>
            <pc:sldMk cId="1089576481" sldId="275"/>
            <ac:spMk id="20" creationId="{DDBD9D3D-740B-76F7-9C9E-1B2816DB8CD9}"/>
          </ac:spMkLst>
        </pc:spChg>
        <pc:spChg chg="mod">
          <ac:chgData name="Андрей Маркуносов" userId="69aa82e9e294ac53" providerId="LiveId" clId="{9F9CA82A-1D47-4083-8A3B-6D3DE866EADD}" dt="2023-11-06T06:09:20.303" v="319"/>
          <ac:spMkLst>
            <pc:docMk/>
            <pc:sldMk cId="1089576481" sldId="275"/>
            <ac:spMk id="23" creationId="{103D0A40-109F-7D8B-C0D3-15CCD18FA8A9}"/>
          </ac:spMkLst>
        </pc:spChg>
        <pc:spChg chg="mod">
          <ac:chgData name="Андрей Маркуносов" userId="69aa82e9e294ac53" providerId="LiveId" clId="{9F9CA82A-1D47-4083-8A3B-6D3DE866EADD}" dt="2023-11-06T06:09:29.450" v="321"/>
          <ac:spMkLst>
            <pc:docMk/>
            <pc:sldMk cId="1089576481" sldId="275"/>
            <ac:spMk id="26" creationId="{A74DE472-42E3-2FD6-1A61-5EA4D6FDAF15}"/>
          </ac:spMkLst>
        </pc:spChg>
        <pc:spChg chg="mod">
          <ac:chgData name="Андрей Маркуносов" userId="69aa82e9e294ac53" providerId="LiveId" clId="{9F9CA82A-1D47-4083-8A3B-6D3DE866EADD}" dt="2023-11-06T06:09:34.307" v="323"/>
          <ac:spMkLst>
            <pc:docMk/>
            <pc:sldMk cId="1089576481" sldId="275"/>
            <ac:spMk id="29" creationId="{CF7A6894-3989-4ABB-48D5-E6EB5821725D}"/>
          </ac:spMkLst>
        </pc:spChg>
        <pc:spChg chg="mod">
          <ac:chgData name="Андрей Маркуносов" userId="69aa82e9e294ac53" providerId="LiveId" clId="{9F9CA82A-1D47-4083-8A3B-6D3DE866EADD}" dt="2023-11-06T06:09:39.168" v="325"/>
          <ac:spMkLst>
            <pc:docMk/>
            <pc:sldMk cId="1089576481" sldId="275"/>
            <ac:spMk id="32" creationId="{330193D0-121C-DFBA-DD53-BD23DDA44752}"/>
          </ac:spMkLst>
        </pc:spChg>
        <pc:spChg chg="mod">
          <ac:chgData name="Андрей Маркуносов" userId="69aa82e9e294ac53" providerId="LiveId" clId="{9F9CA82A-1D47-4083-8A3B-6D3DE866EADD}" dt="2023-11-06T06:09:47.581" v="327"/>
          <ac:spMkLst>
            <pc:docMk/>
            <pc:sldMk cId="1089576481" sldId="275"/>
            <ac:spMk id="35" creationId="{255084F9-1394-E102-40F0-257450F7BBB4}"/>
          </ac:spMkLst>
        </pc:spChg>
        <pc:spChg chg="mod">
          <ac:chgData name="Андрей Маркуносов" userId="69aa82e9e294ac53" providerId="LiveId" clId="{9F9CA82A-1D47-4083-8A3B-6D3DE866EADD}" dt="2023-11-06T06:10:11.468" v="332"/>
          <ac:spMkLst>
            <pc:docMk/>
            <pc:sldMk cId="1089576481" sldId="275"/>
            <ac:spMk id="39" creationId="{EAE86893-7CE5-3DC7-E34E-4D653416DE5B}"/>
          </ac:spMkLst>
        </pc:spChg>
        <pc:spChg chg="add mod">
          <ac:chgData name="Андрей Маркуносов" userId="69aa82e9e294ac53" providerId="LiveId" clId="{9F9CA82A-1D47-4083-8A3B-6D3DE866EADD}" dt="2023-11-06T06:11:01.213" v="366" actId="1076"/>
          <ac:spMkLst>
            <pc:docMk/>
            <pc:sldMk cId="1089576481" sldId="275"/>
            <ac:spMk id="40" creationId="{D0F815ED-9A67-58EE-BE0C-CE1AC350151D}"/>
          </ac:spMkLst>
        </pc:spChg>
        <pc:spChg chg="add mod">
          <ac:chgData name="Андрей Маркуносов" userId="69aa82e9e294ac53" providerId="LiveId" clId="{9F9CA82A-1D47-4083-8A3B-6D3DE866EADD}" dt="2023-11-06T06:11:17.435" v="391" actId="20577"/>
          <ac:spMkLst>
            <pc:docMk/>
            <pc:sldMk cId="1089576481" sldId="275"/>
            <ac:spMk id="41" creationId="{61583DCB-B28C-FEA3-EF69-5C3FADAAD52C}"/>
          </ac:spMkLst>
        </pc:spChg>
        <pc:spChg chg="add mod">
          <ac:chgData name="Андрей Маркуносов" userId="69aa82e9e294ac53" providerId="LiveId" clId="{9F9CA82A-1D47-4083-8A3B-6D3DE866EADD}" dt="2023-11-06T06:11:29.359" v="413" actId="20577"/>
          <ac:spMkLst>
            <pc:docMk/>
            <pc:sldMk cId="1089576481" sldId="275"/>
            <ac:spMk id="42" creationId="{B7ADDFB7-199C-2357-DB7A-465C8B6F69D6}"/>
          </ac:spMkLst>
        </pc:spChg>
        <pc:spChg chg="add mod">
          <ac:chgData name="Андрей Маркуносов" userId="69aa82e9e294ac53" providerId="LiveId" clId="{9F9CA82A-1D47-4083-8A3B-6D3DE866EADD}" dt="2023-11-06T06:11:42.022" v="433" actId="20577"/>
          <ac:spMkLst>
            <pc:docMk/>
            <pc:sldMk cId="1089576481" sldId="275"/>
            <ac:spMk id="43" creationId="{EFF41A29-013F-650D-EC9A-658D1CE37FD5}"/>
          </ac:spMkLst>
        </pc:spChg>
        <pc:spChg chg="add mod">
          <ac:chgData name="Андрей Маркуносов" userId="69aa82e9e294ac53" providerId="LiveId" clId="{9F9CA82A-1D47-4083-8A3B-6D3DE866EADD}" dt="2023-11-06T06:11:59.420" v="457" actId="20577"/>
          <ac:spMkLst>
            <pc:docMk/>
            <pc:sldMk cId="1089576481" sldId="275"/>
            <ac:spMk id="44" creationId="{DA779503-84E6-A30E-A8D2-AC2732DDCD09}"/>
          </ac:spMkLst>
        </pc:spChg>
        <pc:spChg chg="add del mod">
          <ac:chgData name="Андрей Маркуносов" userId="69aa82e9e294ac53" providerId="LiveId" clId="{9F9CA82A-1D47-4083-8A3B-6D3DE866EADD}" dt="2023-11-06T06:12:04.887" v="459" actId="478"/>
          <ac:spMkLst>
            <pc:docMk/>
            <pc:sldMk cId="1089576481" sldId="275"/>
            <ac:spMk id="45" creationId="{415B7552-61A9-B7D1-271B-4F698FC11C86}"/>
          </ac:spMkLst>
        </pc:spChg>
        <pc:spChg chg="add mod">
          <ac:chgData name="Андрей Маркуносов" userId="69aa82e9e294ac53" providerId="LiveId" clId="{9F9CA82A-1D47-4083-8A3B-6D3DE866EADD}" dt="2023-11-06T06:12:14.595" v="461" actId="1076"/>
          <ac:spMkLst>
            <pc:docMk/>
            <pc:sldMk cId="1089576481" sldId="275"/>
            <ac:spMk id="46" creationId="{927E9E11-D074-34A4-65F6-54E04CD58516}"/>
          </ac:spMkLst>
        </pc:spChg>
        <pc:spChg chg="add mod">
          <ac:chgData name="Андрей Маркуносов" userId="69aa82e9e294ac53" providerId="LiveId" clId="{9F9CA82A-1D47-4083-8A3B-6D3DE866EADD}" dt="2023-11-06T06:12:34.615" v="488" actId="1076"/>
          <ac:spMkLst>
            <pc:docMk/>
            <pc:sldMk cId="1089576481" sldId="275"/>
            <ac:spMk id="47" creationId="{4F0D3644-16F3-53C5-F7E2-3C20081EE65A}"/>
          </ac:spMkLst>
        </pc:spChg>
        <pc:spChg chg="add mod">
          <ac:chgData name="Андрей Маркуносов" userId="69aa82e9e294ac53" providerId="LiveId" clId="{9F9CA82A-1D47-4083-8A3B-6D3DE866EADD}" dt="2023-11-06T06:15:23.822" v="551" actId="1076"/>
          <ac:spMkLst>
            <pc:docMk/>
            <pc:sldMk cId="1089576481" sldId="275"/>
            <ac:spMk id="48" creationId="{647378D2-2547-88D8-487A-1D80A1BDBAE4}"/>
          </ac:spMkLst>
        </pc:spChg>
        <pc:spChg chg="add mod">
          <ac:chgData name="Андрей Маркуносов" userId="69aa82e9e294ac53" providerId="LiveId" clId="{9F9CA82A-1D47-4083-8A3B-6D3DE866EADD}" dt="2023-11-06T06:13:54.522" v="541" actId="1076"/>
          <ac:spMkLst>
            <pc:docMk/>
            <pc:sldMk cId="1089576481" sldId="275"/>
            <ac:spMk id="49" creationId="{69C9D4C6-1F3A-4677-FBAE-2AADB000F111}"/>
          </ac:spMkLst>
        </pc:spChg>
        <pc:spChg chg="del">
          <ac:chgData name="Андрей Маркуносов" userId="69aa82e9e294ac53" providerId="LiveId" clId="{9F9CA82A-1D47-4083-8A3B-6D3DE866EADD}" dt="2023-11-01T10:22:25.401" v="1" actId="478"/>
          <ac:spMkLst>
            <pc:docMk/>
            <pc:sldMk cId="1089576481" sldId="275"/>
            <ac:spMk id="217" creationId="{00000000-0000-0000-0000-000000000000}"/>
          </ac:spMkLst>
        </pc:spChg>
        <pc:spChg chg="del mod">
          <ac:chgData name="Андрей Маркуносов" userId="69aa82e9e294ac53" providerId="LiveId" clId="{9F9CA82A-1D47-4083-8A3B-6D3DE866EADD}" dt="2023-11-06T06:04:04.999" v="45" actId="478"/>
          <ac:spMkLst>
            <pc:docMk/>
            <pc:sldMk cId="1089576481" sldId="275"/>
            <ac:spMk id="220" creationId="{00000000-0000-0000-0000-000000000000}"/>
          </ac:spMkLst>
        </pc:spChg>
        <pc:spChg chg="del mod">
          <ac:chgData name="Андрей Маркуносов" userId="69aa82e9e294ac53" providerId="LiveId" clId="{9F9CA82A-1D47-4083-8A3B-6D3DE866EADD}" dt="2023-11-06T06:04:04.210" v="44" actId="478"/>
          <ac:spMkLst>
            <pc:docMk/>
            <pc:sldMk cId="1089576481" sldId="275"/>
            <ac:spMk id="221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01T10:23:00.026" v="16" actId="1076"/>
          <ac:spMkLst>
            <pc:docMk/>
            <pc:sldMk cId="1089576481" sldId="275"/>
            <ac:spMk id="224" creationId="{00000000-0000-0000-0000-000000000000}"/>
          </ac:spMkLst>
        </pc:spChg>
        <pc:grpChg chg="add mod">
          <ac:chgData name="Андрей Маркуносов" userId="69aa82e9e294ac53" providerId="LiveId" clId="{9F9CA82A-1D47-4083-8A3B-6D3DE866EADD}" dt="2023-11-06T06:09:11.216" v="316" actId="164"/>
          <ac:grpSpMkLst>
            <pc:docMk/>
            <pc:sldMk cId="1089576481" sldId="275"/>
            <ac:grpSpMk id="17" creationId="{644DA8B2-5626-53E0-C0D3-50FFA6D7458D}"/>
          </ac:grpSpMkLst>
        </pc:grpChg>
        <pc:grpChg chg="add mod">
          <ac:chgData name="Андрей Маркуносов" userId="69aa82e9e294ac53" providerId="LiveId" clId="{9F9CA82A-1D47-4083-8A3B-6D3DE866EADD}" dt="2023-11-06T06:09:18.494" v="318" actId="1076"/>
          <ac:grpSpMkLst>
            <pc:docMk/>
            <pc:sldMk cId="1089576481" sldId="275"/>
            <ac:grpSpMk id="18" creationId="{91D77CB9-46BF-32E8-310C-1FDC605E945D}"/>
          </ac:grpSpMkLst>
        </pc:grpChg>
        <pc:grpChg chg="add mod">
          <ac:chgData name="Андрей Маркуносов" userId="69aa82e9e294ac53" providerId="LiveId" clId="{9F9CA82A-1D47-4083-8A3B-6D3DE866EADD}" dt="2023-11-06T06:09:24.621" v="320" actId="1076"/>
          <ac:grpSpMkLst>
            <pc:docMk/>
            <pc:sldMk cId="1089576481" sldId="275"/>
            <ac:grpSpMk id="21" creationId="{55B7ED27-8B77-3307-A14A-E48D33F283D6}"/>
          </ac:grpSpMkLst>
        </pc:grpChg>
        <pc:grpChg chg="add mod">
          <ac:chgData name="Андрей Маркуносов" userId="69aa82e9e294ac53" providerId="LiveId" clId="{9F9CA82A-1D47-4083-8A3B-6D3DE866EADD}" dt="2023-11-06T06:09:32.582" v="322" actId="1076"/>
          <ac:grpSpMkLst>
            <pc:docMk/>
            <pc:sldMk cId="1089576481" sldId="275"/>
            <ac:grpSpMk id="24" creationId="{08E9D8C0-66AA-2616-266F-EBA9E4A2FB53}"/>
          </ac:grpSpMkLst>
        </pc:grpChg>
        <pc:grpChg chg="add mod">
          <ac:chgData name="Андрей Маркуносов" userId="69aa82e9e294ac53" providerId="LiveId" clId="{9F9CA82A-1D47-4083-8A3B-6D3DE866EADD}" dt="2023-11-06T06:09:37.763" v="324" actId="1076"/>
          <ac:grpSpMkLst>
            <pc:docMk/>
            <pc:sldMk cId="1089576481" sldId="275"/>
            <ac:grpSpMk id="27" creationId="{50A67DA7-4AC4-B171-8389-65FE660636D3}"/>
          </ac:grpSpMkLst>
        </pc:grpChg>
        <pc:grpChg chg="add mod">
          <ac:chgData name="Андрей Маркуносов" userId="69aa82e9e294ac53" providerId="LiveId" clId="{9F9CA82A-1D47-4083-8A3B-6D3DE866EADD}" dt="2023-11-06T06:09:44.191" v="326" actId="1076"/>
          <ac:grpSpMkLst>
            <pc:docMk/>
            <pc:sldMk cId="1089576481" sldId="275"/>
            <ac:grpSpMk id="30" creationId="{E1518CC3-A2FE-AF49-CC61-3AE931584C23}"/>
          </ac:grpSpMkLst>
        </pc:grpChg>
        <pc:grpChg chg="add mod">
          <ac:chgData name="Андрей Маркуносов" userId="69aa82e9e294ac53" providerId="LiveId" clId="{9F9CA82A-1D47-4083-8A3B-6D3DE866EADD}" dt="2023-11-06T06:09:50.771" v="328" actId="1076"/>
          <ac:grpSpMkLst>
            <pc:docMk/>
            <pc:sldMk cId="1089576481" sldId="275"/>
            <ac:grpSpMk id="33" creationId="{1DA57AE5-EDC6-245A-C8C3-2E1B148E9F82}"/>
          </ac:grpSpMkLst>
        </pc:grpChg>
        <pc:grpChg chg="add mod">
          <ac:chgData name="Андрей Маркуносов" userId="69aa82e9e294ac53" providerId="LiveId" clId="{9F9CA82A-1D47-4083-8A3B-6D3DE866EADD}" dt="2023-11-06T06:10:24.057" v="335" actId="1076"/>
          <ac:grpSpMkLst>
            <pc:docMk/>
            <pc:sldMk cId="1089576481" sldId="275"/>
            <ac:grpSpMk id="37" creationId="{CCF85A3E-659F-00D1-13BB-FCAAF1354FD2}"/>
          </ac:grpSpMkLst>
        </pc:grpChg>
        <pc:picChg chg="add del mod">
          <ac:chgData name="Андрей Маркуносов" userId="69aa82e9e294ac53" providerId="LiveId" clId="{9F9CA82A-1D47-4083-8A3B-6D3DE866EADD}" dt="2023-11-06T06:15:28.609" v="553" actId="478"/>
          <ac:picMkLst>
            <pc:docMk/>
            <pc:sldMk cId="1089576481" sldId="275"/>
            <ac:picMk id="3" creationId="{9F6F5006-6EE4-7608-E97B-DC55EDEDD0C6}"/>
          </ac:picMkLst>
        </pc:picChg>
        <pc:picChg chg="add mod">
          <ac:chgData name="Андрей Маркуносов" userId="69aa82e9e294ac53" providerId="LiveId" clId="{9F9CA82A-1D47-4083-8A3B-6D3DE866EADD}" dt="2023-11-06T06:10:09.901" v="331" actId="1076"/>
          <ac:picMkLst>
            <pc:docMk/>
            <pc:sldMk cId="1089576481" sldId="275"/>
            <ac:picMk id="36" creationId="{7880FE96-4B81-EFE3-CC40-8FFB24107420}"/>
          </ac:picMkLst>
        </pc:picChg>
        <pc:cxnChg chg="add mod">
          <ac:chgData name="Андрей Маркуносов" userId="69aa82e9e294ac53" providerId="LiveId" clId="{9F9CA82A-1D47-4083-8A3B-6D3DE866EADD}" dt="2023-11-06T06:09:11.216" v="316" actId="164"/>
          <ac:cxnSpMkLst>
            <pc:docMk/>
            <pc:sldMk cId="1089576481" sldId="275"/>
            <ac:cxnSpMk id="14" creationId="{65C49E4A-425F-65A5-F769-B9E1D972F58B}"/>
          </ac:cxnSpMkLst>
        </pc:cxnChg>
        <pc:cxnChg chg="add del mod">
          <ac:chgData name="Андрей Маркуносов" userId="69aa82e9e294ac53" providerId="LiveId" clId="{9F9CA82A-1D47-4083-8A3B-6D3DE866EADD}" dt="2023-11-06T06:09:05.986" v="315" actId="478"/>
          <ac:cxnSpMkLst>
            <pc:docMk/>
            <pc:sldMk cId="1089576481" sldId="275"/>
            <ac:cxnSpMk id="16" creationId="{522690DF-2976-30AE-3559-AF0B7D721192}"/>
          </ac:cxnSpMkLst>
        </pc:cxnChg>
        <pc:cxnChg chg="mod">
          <ac:chgData name="Андрей Маркуносов" userId="69aa82e9e294ac53" providerId="LiveId" clId="{9F9CA82A-1D47-4083-8A3B-6D3DE866EADD}" dt="2023-11-06T06:09:15.140" v="317"/>
          <ac:cxnSpMkLst>
            <pc:docMk/>
            <pc:sldMk cId="1089576481" sldId="275"/>
            <ac:cxnSpMk id="19" creationId="{985B66F8-7341-65EE-3A5C-AD17F53381AC}"/>
          </ac:cxnSpMkLst>
        </pc:cxnChg>
        <pc:cxnChg chg="mod">
          <ac:chgData name="Андрей Маркуносов" userId="69aa82e9e294ac53" providerId="LiveId" clId="{9F9CA82A-1D47-4083-8A3B-6D3DE866EADD}" dt="2023-11-06T06:09:20.303" v="319"/>
          <ac:cxnSpMkLst>
            <pc:docMk/>
            <pc:sldMk cId="1089576481" sldId="275"/>
            <ac:cxnSpMk id="22" creationId="{61764855-C33C-03B2-5BA6-81173C9BDBEB}"/>
          </ac:cxnSpMkLst>
        </pc:cxnChg>
        <pc:cxnChg chg="mod">
          <ac:chgData name="Андрей Маркуносов" userId="69aa82e9e294ac53" providerId="LiveId" clId="{9F9CA82A-1D47-4083-8A3B-6D3DE866EADD}" dt="2023-11-06T06:09:29.450" v="321"/>
          <ac:cxnSpMkLst>
            <pc:docMk/>
            <pc:sldMk cId="1089576481" sldId="275"/>
            <ac:cxnSpMk id="25" creationId="{5646EA38-FAB9-C0C9-B43B-06E025D74903}"/>
          </ac:cxnSpMkLst>
        </pc:cxnChg>
        <pc:cxnChg chg="mod">
          <ac:chgData name="Андрей Маркуносов" userId="69aa82e9e294ac53" providerId="LiveId" clId="{9F9CA82A-1D47-4083-8A3B-6D3DE866EADD}" dt="2023-11-06T06:09:34.307" v="323"/>
          <ac:cxnSpMkLst>
            <pc:docMk/>
            <pc:sldMk cId="1089576481" sldId="275"/>
            <ac:cxnSpMk id="28" creationId="{EC09AEC6-E980-DB4C-E659-B7492D2E0EF9}"/>
          </ac:cxnSpMkLst>
        </pc:cxnChg>
        <pc:cxnChg chg="mod">
          <ac:chgData name="Андрей Маркуносов" userId="69aa82e9e294ac53" providerId="LiveId" clId="{9F9CA82A-1D47-4083-8A3B-6D3DE866EADD}" dt="2023-11-06T06:09:39.168" v="325"/>
          <ac:cxnSpMkLst>
            <pc:docMk/>
            <pc:sldMk cId="1089576481" sldId="275"/>
            <ac:cxnSpMk id="31" creationId="{1B9BE8BF-A5B6-83B1-8540-57F968A5111C}"/>
          </ac:cxnSpMkLst>
        </pc:cxnChg>
        <pc:cxnChg chg="mod">
          <ac:chgData name="Андрей Маркуносов" userId="69aa82e9e294ac53" providerId="LiveId" clId="{9F9CA82A-1D47-4083-8A3B-6D3DE866EADD}" dt="2023-11-06T06:09:47.581" v="327"/>
          <ac:cxnSpMkLst>
            <pc:docMk/>
            <pc:sldMk cId="1089576481" sldId="275"/>
            <ac:cxnSpMk id="34" creationId="{D8DBBEB6-9EA0-D00A-ED16-E2BFE16ADBC1}"/>
          </ac:cxnSpMkLst>
        </pc:cxnChg>
        <pc:cxnChg chg="mod">
          <ac:chgData name="Андрей Маркуносов" userId="69aa82e9e294ac53" providerId="LiveId" clId="{9F9CA82A-1D47-4083-8A3B-6D3DE866EADD}" dt="2023-11-06T06:10:11.468" v="332"/>
          <ac:cxnSpMkLst>
            <pc:docMk/>
            <pc:sldMk cId="1089576481" sldId="275"/>
            <ac:cxnSpMk id="38" creationId="{3ADBAE3D-8F6D-05AC-E2B6-B987930367EC}"/>
          </ac:cxnSpMkLst>
        </pc:cxnChg>
        <pc:cxnChg chg="add mod">
          <ac:chgData name="Андрей Маркуносов" userId="69aa82e9e294ac53" providerId="LiveId" clId="{9F9CA82A-1D47-4083-8A3B-6D3DE866EADD}" dt="2023-11-06T06:13:51.701" v="540" actId="14100"/>
          <ac:cxnSpMkLst>
            <pc:docMk/>
            <pc:sldMk cId="1089576481" sldId="275"/>
            <ac:cxnSpMk id="51" creationId="{ED6F83B8-81C0-7430-6DC5-A1C9A54D65DC}"/>
          </ac:cxnSpMkLst>
        </pc:cxnChg>
        <pc:cxnChg chg="add mod">
          <ac:chgData name="Андрей Маркуносов" userId="69aa82e9e294ac53" providerId="LiveId" clId="{9F9CA82A-1D47-4083-8A3B-6D3DE866EADD}" dt="2023-11-06T06:15:21.244" v="550" actId="14100"/>
          <ac:cxnSpMkLst>
            <pc:docMk/>
            <pc:sldMk cId="1089576481" sldId="275"/>
            <ac:cxnSpMk id="59" creationId="{2A9CA9BB-E342-7DB4-4AE7-177EBC829ED7}"/>
          </ac:cxnSpMkLst>
        </pc:cxnChg>
      </pc:sldChg>
      <pc:sldChg chg="addSp delSp modSp add del mod">
        <pc:chgData name="Андрей Маркуносов" userId="69aa82e9e294ac53" providerId="LiveId" clId="{9F9CA82A-1D47-4083-8A3B-6D3DE866EADD}" dt="2023-11-22T11:07:08.125" v="3629" actId="2696"/>
        <pc:sldMkLst>
          <pc:docMk/>
          <pc:sldMk cId="1841424438" sldId="276"/>
        </pc:sldMkLst>
        <pc:spChg chg="del">
          <ac:chgData name="Андрей Маркуносов" userId="69aa82e9e294ac53" providerId="LiveId" clId="{9F9CA82A-1D47-4083-8A3B-6D3DE866EADD}" dt="2023-11-01T10:24:18.853" v="19" actId="478"/>
          <ac:spMkLst>
            <pc:docMk/>
            <pc:sldMk cId="1841424438" sldId="276"/>
            <ac:spMk id="2" creationId="{37005A00-BBEB-B900-2C11-91F5AAD0FC26}"/>
          </ac:spMkLst>
        </pc:spChg>
        <pc:spChg chg="del">
          <ac:chgData name="Андрей Маркуносов" userId="69aa82e9e294ac53" providerId="LiveId" clId="{9F9CA82A-1D47-4083-8A3B-6D3DE866EADD}" dt="2023-11-01T10:24:20.216" v="21" actId="478"/>
          <ac:spMkLst>
            <pc:docMk/>
            <pc:sldMk cId="1841424438" sldId="276"/>
            <ac:spMk id="4" creationId="{EB699B1C-A73A-599E-EF3B-CD7888794888}"/>
          </ac:spMkLst>
        </pc:spChg>
        <pc:spChg chg="del">
          <ac:chgData name="Андрей Маркуносов" userId="69aa82e9e294ac53" providerId="LiveId" clId="{9F9CA82A-1D47-4083-8A3B-6D3DE866EADD}" dt="2023-11-01T10:24:19.682" v="20" actId="478"/>
          <ac:spMkLst>
            <pc:docMk/>
            <pc:sldMk cId="1841424438" sldId="276"/>
            <ac:spMk id="6" creationId="{3F444A4B-C3B8-C5E9-1C6E-D48FC236B0DD}"/>
          </ac:spMkLst>
        </pc:spChg>
        <pc:spChg chg="del">
          <ac:chgData name="Андрей Маркуносов" userId="69aa82e9e294ac53" providerId="LiveId" clId="{9F9CA82A-1D47-4083-8A3B-6D3DE866EADD}" dt="2023-11-01T10:24:18.222" v="18" actId="478"/>
          <ac:spMkLst>
            <pc:docMk/>
            <pc:sldMk cId="1841424438" sldId="276"/>
            <ac:spMk id="217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01T10:24:22.747" v="23" actId="1076"/>
          <ac:spMkLst>
            <pc:docMk/>
            <pc:sldMk cId="1841424438" sldId="276"/>
            <ac:spMk id="220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01T10:24:25.258" v="24" actId="1076"/>
          <ac:spMkLst>
            <pc:docMk/>
            <pc:sldMk cId="1841424438" sldId="276"/>
            <ac:spMk id="221" creationId="{00000000-0000-0000-0000-000000000000}"/>
          </ac:spMkLst>
        </pc:spChg>
        <pc:picChg chg="add del mod">
          <ac:chgData name="Андрей Маркуносов" userId="69aa82e9e294ac53" providerId="LiveId" clId="{9F9CA82A-1D47-4083-8A3B-6D3DE866EADD}" dt="2023-11-21T09:50:22.735" v="2574" actId="478"/>
          <ac:picMkLst>
            <pc:docMk/>
            <pc:sldMk cId="1841424438" sldId="276"/>
            <ac:picMk id="3" creationId="{79E3AD8C-F8A0-F4FF-0230-28F7F4A50831}"/>
          </ac:picMkLst>
        </pc:picChg>
        <pc:picChg chg="add del mod">
          <ac:chgData name="Андрей Маркуносов" userId="69aa82e9e294ac53" providerId="LiveId" clId="{9F9CA82A-1D47-4083-8A3B-6D3DE866EADD}" dt="2023-11-21T09:51:18.947" v="2591" actId="478"/>
          <ac:picMkLst>
            <pc:docMk/>
            <pc:sldMk cId="1841424438" sldId="276"/>
            <ac:picMk id="4" creationId="{E4049498-FCB2-E05F-B6F4-E6CB5B600EC5}"/>
          </ac:picMkLst>
        </pc:picChg>
        <pc:picChg chg="add del mod">
          <ac:chgData name="Андрей Маркуносов" userId="69aa82e9e294ac53" providerId="LiveId" clId="{9F9CA82A-1D47-4083-8A3B-6D3DE866EADD}" dt="2023-11-08T08:14:06.511" v="2153" actId="478"/>
          <ac:picMkLst>
            <pc:docMk/>
            <pc:sldMk cId="1841424438" sldId="276"/>
            <ac:picMk id="5" creationId="{F5729937-6A80-35EB-35B1-FB3CBF617631}"/>
          </ac:picMkLst>
        </pc:picChg>
        <pc:picChg chg="add del mod">
          <ac:chgData name="Андрей Маркуносов" userId="69aa82e9e294ac53" providerId="LiveId" clId="{9F9CA82A-1D47-4083-8A3B-6D3DE866EADD}" dt="2023-11-22T08:45:41.677" v="2962" actId="478"/>
          <ac:picMkLst>
            <pc:docMk/>
            <pc:sldMk cId="1841424438" sldId="276"/>
            <ac:picMk id="6" creationId="{1C5499C1-B4E1-941B-F0B5-0ED55D9B5BFD}"/>
          </ac:picMkLst>
        </pc:picChg>
      </pc:sldChg>
      <pc:sldChg chg="addSp delSp modSp add del mod">
        <pc:chgData name="Андрей Маркуносов" userId="69aa82e9e294ac53" providerId="LiveId" clId="{9F9CA82A-1D47-4083-8A3B-6D3DE866EADD}" dt="2023-11-22T11:07:16.434" v="3633" actId="2696"/>
        <pc:sldMkLst>
          <pc:docMk/>
          <pc:sldMk cId="192711833" sldId="277"/>
        </pc:sldMkLst>
        <pc:picChg chg="add del mod">
          <ac:chgData name="Андрей Маркуносов" userId="69aa82e9e294ac53" providerId="LiveId" clId="{9F9CA82A-1D47-4083-8A3B-6D3DE866EADD}" dt="2023-11-01T10:24:54.506" v="34" actId="478"/>
          <ac:picMkLst>
            <pc:docMk/>
            <pc:sldMk cId="192711833" sldId="277"/>
            <ac:picMk id="3" creationId="{8AB2B913-58F2-0C8A-75F2-2EE2548CA014}"/>
          </ac:picMkLst>
        </pc:picChg>
        <pc:picChg chg="add del mod">
          <ac:chgData name="Андрей Маркуносов" userId="69aa82e9e294ac53" providerId="LiveId" clId="{9F9CA82A-1D47-4083-8A3B-6D3DE866EADD}" dt="2023-11-22T08:45:46.875" v="2966" actId="478"/>
          <ac:picMkLst>
            <pc:docMk/>
            <pc:sldMk cId="192711833" sldId="277"/>
            <ac:picMk id="3" creationId="{B895C1E5-F1BB-E077-D005-A0A9006F930B}"/>
          </ac:picMkLst>
        </pc:picChg>
        <pc:picChg chg="add del mod">
          <ac:chgData name="Андрей Маркуносов" userId="69aa82e9e294ac53" providerId="LiveId" clId="{9F9CA82A-1D47-4083-8A3B-6D3DE866EADD}" dt="2023-11-08T08:17:58.464" v="2169" actId="478"/>
          <ac:picMkLst>
            <pc:docMk/>
            <pc:sldMk cId="192711833" sldId="277"/>
            <ac:picMk id="3" creationId="{F811130B-B55B-C16F-60D2-10EA4A6AE64B}"/>
          </ac:picMkLst>
        </pc:picChg>
        <pc:picChg chg="add del mod">
          <ac:chgData name="Андрей Маркуносов" userId="69aa82e9e294ac53" providerId="LiveId" clId="{9F9CA82A-1D47-4083-8A3B-6D3DE866EADD}" dt="2023-11-08T08:18:04.358" v="2173" actId="478"/>
          <ac:picMkLst>
            <pc:docMk/>
            <pc:sldMk cId="192711833" sldId="277"/>
            <ac:picMk id="5" creationId="{2840D436-1460-3B51-0041-C7D24C9B0330}"/>
          </ac:picMkLst>
        </pc:picChg>
        <pc:picChg chg="del">
          <ac:chgData name="Андрей Маркуносов" userId="69aa82e9e294ac53" providerId="LiveId" clId="{9F9CA82A-1D47-4083-8A3B-6D3DE866EADD}" dt="2023-11-01T10:24:33.799" v="29" actId="478"/>
          <ac:picMkLst>
            <pc:docMk/>
            <pc:sldMk cId="192711833" sldId="277"/>
            <ac:picMk id="5" creationId="{F5729937-6A80-35EB-35B1-FB3CBF617631}"/>
          </ac:picMkLst>
        </pc:picChg>
        <pc:picChg chg="add del mod">
          <ac:chgData name="Андрей Маркуносов" userId="69aa82e9e294ac53" providerId="LiveId" clId="{9F9CA82A-1D47-4083-8A3B-6D3DE866EADD}" dt="2023-11-08T08:16:47.644" v="2163" actId="478"/>
          <ac:picMkLst>
            <pc:docMk/>
            <pc:sldMk cId="192711833" sldId="277"/>
            <ac:picMk id="6" creationId="{77491354-54B2-CF23-27C1-877F7705DC45}"/>
          </ac:picMkLst>
        </pc:picChg>
        <pc:picChg chg="add del mod">
          <ac:chgData name="Андрей Маркуносов" userId="69aa82e9e294ac53" providerId="LiveId" clId="{9F9CA82A-1D47-4083-8A3B-6D3DE866EADD}" dt="2023-11-21T09:52:03.747" v="2595" actId="478"/>
          <ac:picMkLst>
            <pc:docMk/>
            <pc:sldMk cId="192711833" sldId="277"/>
            <ac:picMk id="8" creationId="{EDA6F5D3-D380-7FD3-CFB7-62DDD053337C}"/>
          </ac:picMkLst>
        </pc:picChg>
      </pc:sldChg>
      <pc:sldChg chg="addSp delSp modSp add del mod">
        <pc:chgData name="Андрей Маркуносов" userId="69aa82e9e294ac53" providerId="LiveId" clId="{9F9CA82A-1D47-4083-8A3B-6D3DE866EADD}" dt="2023-11-22T11:07:14.610" v="3632" actId="2696"/>
        <pc:sldMkLst>
          <pc:docMk/>
          <pc:sldMk cId="3829337181" sldId="278"/>
        </pc:sldMkLst>
        <pc:picChg chg="add del mod">
          <ac:chgData name="Андрей Маркуносов" userId="69aa82e9e294ac53" providerId="LiveId" clId="{9F9CA82A-1D47-4083-8A3B-6D3DE866EADD}" dt="2023-11-21T09:50:30.950" v="2578" actId="478"/>
          <ac:picMkLst>
            <pc:docMk/>
            <pc:sldMk cId="3829337181" sldId="278"/>
            <ac:picMk id="3" creationId="{2C7B9AC8-F3DB-C628-00A2-987F3CB02758}"/>
          </ac:picMkLst>
        </pc:picChg>
        <pc:picChg chg="add del mod">
          <ac:chgData name="Андрей Маркуносов" userId="69aa82e9e294ac53" providerId="LiveId" clId="{9F9CA82A-1D47-4083-8A3B-6D3DE866EADD}" dt="2023-11-22T08:45:45.319" v="2965" actId="478"/>
          <ac:picMkLst>
            <pc:docMk/>
            <pc:sldMk cId="3829337181" sldId="278"/>
            <ac:picMk id="4" creationId="{11490BC5-B84E-6C73-0000-FDC8126B20B8}"/>
          </ac:picMkLst>
        </pc:picChg>
        <pc:picChg chg="del">
          <ac:chgData name="Андрей Маркуносов" userId="69aa82e9e294ac53" providerId="LiveId" clId="{9F9CA82A-1D47-4083-8A3B-6D3DE866EADD}" dt="2023-11-08T08:16:38.477" v="2159" actId="478"/>
          <ac:picMkLst>
            <pc:docMk/>
            <pc:sldMk cId="3829337181" sldId="278"/>
            <ac:picMk id="5" creationId="{F5729937-6A80-35EB-35B1-FB3CBF617631}"/>
          </ac:picMkLst>
        </pc:picChg>
      </pc:sldChg>
      <pc:sldChg chg="add del">
        <pc:chgData name="Андрей Маркуносов" userId="69aa82e9e294ac53" providerId="LiveId" clId="{9F9CA82A-1D47-4083-8A3B-6D3DE866EADD}" dt="2023-11-01T10:25:56.700" v="35" actId="47"/>
        <pc:sldMkLst>
          <pc:docMk/>
          <pc:sldMk cId="4040183390" sldId="278"/>
        </pc:sldMkLst>
      </pc:sldChg>
      <pc:sldChg chg="addSp delSp modSp add mod delAnim modAnim">
        <pc:chgData name="Андрей Маркуносов" userId="69aa82e9e294ac53" providerId="LiveId" clId="{9F9CA82A-1D47-4083-8A3B-6D3DE866EADD}" dt="2023-11-08T06:34:57.740" v="1976" actId="1038"/>
        <pc:sldMkLst>
          <pc:docMk/>
          <pc:sldMk cId="3322586179" sldId="279"/>
        </pc:sldMkLst>
        <pc:spChg chg="mod">
          <ac:chgData name="Андрей Маркуносов" userId="69aa82e9e294ac53" providerId="LiveId" clId="{9F9CA82A-1D47-4083-8A3B-6D3DE866EADD}" dt="2023-11-07T08:43:07.377" v="747" actId="1076"/>
          <ac:spMkLst>
            <pc:docMk/>
            <pc:sldMk cId="3322586179" sldId="279"/>
            <ac:spMk id="220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07T08:43:05.524" v="746" actId="1076"/>
          <ac:spMkLst>
            <pc:docMk/>
            <pc:sldMk cId="3322586179" sldId="279"/>
            <ac:spMk id="221" creationId="{00000000-0000-0000-0000-000000000000}"/>
          </ac:spMkLst>
        </pc:spChg>
        <pc:picChg chg="add mod">
          <ac:chgData name="Андрей Маркуносов" userId="69aa82e9e294ac53" providerId="LiveId" clId="{9F9CA82A-1D47-4083-8A3B-6D3DE866EADD}" dt="2023-11-08T06:34:57.740" v="1976" actId="1038"/>
          <ac:picMkLst>
            <pc:docMk/>
            <pc:sldMk cId="3322586179" sldId="279"/>
            <ac:picMk id="2" creationId="{B3A67359-14ED-ADC2-58B8-2DA2D8506709}"/>
          </ac:picMkLst>
        </pc:picChg>
        <pc:picChg chg="add del mod">
          <ac:chgData name="Андрей Маркуносов" userId="69aa82e9e294ac53" providerId="LiveId" clId="{9F9CA82A-1D47-4083-8A3B-6D3DE866EADD}" dt="2023-11-07T08:41:21.803" v="729" actId="478"/>
          <ac:picMkLst>
            <pc:docMk/>
            <pc:sldMk cId="3322586179" sldId="279"/>
            <ac:picMk id="3" creationId="{ACCA235A-2E65-B638-D2AB-18E241B28C2B}"/>
          </ac:picMkLst>
        </pc:picChg>
        <pc:picChg chg="add del mod">
          <ac:chgData name="Андрей Маркуносов" userId="69aa82e9e294ac53" providerId="LiveId" clId="{9F9CA82A-1D47-4083-8A3B-6D3DE866EADD}" dt="2023-11-07T08:42:10.967" v="736" actId="478"/>
          <ac:picMkLst>
            <pc:docMk/>
            <pc:sldMk cId="3322586179" sldId="279"/>
            <ac:picMk id="4" creationId="{857500CF-B29A-0F49-4794-A865619A69BF}"/>
          </ac:picMkLst>
        </pc:picChg>
        <pc:picChg chg="add del mod">
          <ac:chgData name="Андрей Маркуносов" userId="69aa82e9e294ac53" providerId="LiveId" clId="{9F9CA82A-1D47-4083-8A3B-6D3DE866EADD}" dt="2023-11-08T06:34:12.614" v="1971" actId="478"/>
          <ac:picMkLst>
            <pc:docMk/>
            <pc:sldMk cId="3322586179" sldId="279"/>
            <ac:picMk id="5" creationId="{85A60F88-D8B5-9C56-331A-D871353CD90A}"/>
          </ac:picMkLst>
        </pc:picChg>
        <pc:picChg chg="del">
          <ac:chgData name="Андрей Маркуносов" userId="69aa82e9e294ac53" providerId="LiveId" clId="{9F9CA82A-1D47-4083-8A3B-6D3DE866EADD}" dt="2023-11-07T08:41:05.196" v="727" actId="478"/>
          <ac:picMkLst>
            <pc:docMk/>
            <pc:sldMk cId="3322586179" sldId="279"/>
            <ac:picMk id="6" creationId="{77491354-54B2-CF23-27C1-877F7705DC45}"/>
          </ac:picMkLst>
        </pc:picChg>
      </pc:sldChg>
      <pc:sldChg chg="delSp add del mod">
        <pc:chgData name="Андрей Маркуносов" userId="69aa82e9e294ac53" providerId="LiveId" clId="{9F9CA82A-1D47-4083-8A3B-6D3DE866EADD}" dt="2023-11-07T09:18:09.750" v="799" actId="2696"/>
        <pc:sldMkLst>
          <pc:docMk/>
          <pc:sldMk cId="1951458546" sldId="280"/>
        </pc:sldMkLst>
        <pc:spChg chg="del">
          <ac:chgData name="Андрей Маркуносов" userId="69aa82e9e294ac53" providerId="LiveId" clId="{9F9CA82A-1D47-4083-8A3B-6D3DE866EADD}" dt="2023-11-07T09:18:04.865" v="798" actId="478"/>
          <ac:spMkLst>
            <pc:docMk/>
            <pc:sldMk cId="1951458546" sldId="280"/>
            <ac:spMk id="5" creationId="{6050193D-3414-E9D2-8DC8-A2270BF47E64}"/>
          </ac:spMkLst>
        </pc:spChg>
        <pc:spChg chg="del">
          <ac:chgData name="Андрей Маркуносов" userId="69aa82e9e294ac53" providerId="LiveId" clId="{9F9CA82A-1D47-4083-8A3B-6D3DE866EADD}" dt="2023-11-07T09:18:03.463" v="797" actId="478"/>
          <ac:spMkLst>
            <pc:docMk/>
            <pc:sldMk cId="1951458546" sldId="280"/>
            <ac:spMk id="6" creationId="{0F3CE374-BEBD-B7C4-2D98-71C761EEAB2C}"/>
          </ac:spMkLst>
        </pc:spChg>
        <pc:spChg chg="del">
          <ac:chgData name="Андрей Маркуносов" userId="69aa82e9e294ac53" providerId="LiveId" clId="{9F9CA82A-1D47-4083-8A3B-6D3DE866EADD}" dt="2023-11-07T09:18:02.330" v="796" actId="478"/>
          <ac:spMkLst>
            <pc:docMk/>
            <pc:sldMk cId="1951458546" sldId="280"/>
            <ac:spMk id="18" creationId="{0F3CE374-BEBD-B7C4-2D98-71C761EEAB2C}"/>
          </ac:spMkLst>
        </pc:spChg>
      </pc:sldChg>
      <pc:sldChg chg="addSp delSp modSp add mod">
        <pc:chgData name="Андрей Маркуносов" userId="69aa82e9e294ac53" providerId="LiveId" clId="{9F9CA82A-1D47-4083-8A3B-6D3DE866EADD}" dt="2023-11-30T14:07:28.734" v="4889" actId="20577"/>
        <pc:sldMkLst>
          <pc:docMk/>
          <pc:sldMk cId="3036795280" sldId="280"/>
        </pc:sldMkLst>
        <pc:spChg chg="del topLvl">
          <ac:chgData name="Андрей Маркуносов" userId="69aa82e9e294ac53" providerId="LiveId" clId="{9F9CA82A-1D47-4083-8A3B-6D3DE866EADD}" dt="2023-11-10T04:26:57.017" v="2378" actId="478"/>
          <ac:spMkLst>
            <pc:docMk/>
            <pc:sldMk cId="3036795280" sldId="280"/>
            <ac:spMk id="2" creationId="{AB30A529-BEE9-F3D8-B311-48C11C4D88AC}"/>
          </ac:spMkLst>
        </pc:spChg>
        <pc:spChg chg="del">
          <ac:chgData name="Андрей Маркуносов" userId="69aa82e9e294ac53" providerId="LiveId" clId="{9F9CA82A-1D47-4083-8A3B-6D3DE866EADD}" dt="2023-11-10T04:26:57.967" v="2379" actId="478"/>
          <ac:spMkLst>
            <pc:docMk/>
            <pc:sldMk cId="3036795280" sldId="280"/>
            <ac:spMk id="3" creationId="{00000000-0000-0000-0000-000000000000}"/>
          </ac:spMkLst>
        </pc:spChg>
        <pc:spChg chg="add mod">
          <ac:chgData name="Андрей Маркуносов" userId="69aa82e9e294ac53" providerId="LiveId" clId="{9F9CA82A-1D47-4083-8A3B-6D3DE866EADD}" dt="2023-11-26T10:00:58.205" v="3718" actId="1076"/>
          <ac:spMkLst>
            <pc:docMk/>
            <pc:sldMk cId="3036795280" sldId="280"/>
            <ac:spMk id="3" creationId="{66A1DB06-CB16-77ED-BF83-A7EC2E57524F}"/>
          </ac:spMkLst>
        </pc:spChg>
        <pc:spChg chg="mod">
          <ac:chgData name="Андрей Маркуносов" userId="69aa82e9e294ac53" providerId="LiveId" clId="{9F9CA82A-1D47-4083-8A3B-6D3DE866EADD}" dt="2023-11-10T07:17:21.659" v="2491"/>
          <ac:spMkLst>
            <pc:docMk/>
            <pc:sldMk cId="3036795280" sldId="280"/>
            <ac:spMk id="3" creationId="{B6B9C8D2-26B2-4524-BCF8-5E130BB76920}"/>
          </ac:spMkLst>
        </pc:spChg>
        <pc:spChg chg="del">
          <ac:chgData name="Андрей Маркуносов" userId="69aa82e9e294ac53" providerId="LiveId" clId="{9F9CA82A-1D47-4083-8A3B-6D3DE866EADD}" dt="2023-11-10T04:27:01.629" v="2380" actId="478"/>
          <ac:spMkLst>
            <pc:docMk/>
            <pc:sldMk cId="3036795280" sldId="280"/>
            <ac:spMk id="4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10T07:17:21.659" v="2491"/>
          <ac:spMkLst>
            <pc:docMk/>
            <pc:sldMk cId="3036795280" sldId="280"/>
            <ac:spMk id="4" creationId="{AF67AF23-3102-ACED-055C-58B8322B7C7C}"/>
          </ac:spMkLst>
        </pc:spChg>
        <pc:spChg chg="add mod">
          <ac:chgData name="Андрей Маркуносов" userId="69aa82e9e294ac53" providerId="LiveId" clId="{9F9CA82A-1D47-4083-8A3B-6D3DE866EADD}" dt="2023-11-30T07:09:56.912" v="4537" actId="1076"/>
          <ac:spMkLst>
            <pc:docMk/>
            <pc:sldMk cId="3036795280" sldId="280"/>
            <ac:spMk id="5" creationId="{74E99803-9FDD-B0DF-25C8-4A8A58947C20}"/>
          </ac:spMkLst>
        </pc:spChg>
        <pc:spChg chg="add del mod">
          <ac:chgData name="Андрей Маркуносов" userId="69aa82e9e294ac53" providerId="LiveId" clId="{9F9CA82A-1D47-4083-8A3B-6D3DE866EADD}" dt="2023-11-22T09:43:48.197" v="3457"/>
          <ac:spMkLst>
            <pc:docMk/>
            <pc:sldMk cId="3036795280" sldId="280"/>
            <ac:spMk id="5" creationId="{DE40383E-A11C-0ACC-13BB-39F2469F374A}"/>
          </ac:spMkLst>
        </pc:spChg>
        <pc:spChg chg="topLvl">
          <ac:chgData name="Андрей Маркуносов" userId="69aa82e9e294ac53" providerId="LiveId" clId="{9F9CA82A-1D47-4083-8A3B-6D3DE866EADD}" dt="2023-11-10T04:26:57.017" v="2378" actId="478"/>
          <ac:spMkLst>
            <pc:docMk/>
            <pc:sldMk cId="3036795280" sldId="280"/>
            <ac:spMk id="6" creationId="{7EDCEB5C-795D-F924-B8EF-81B82E57E125}"/>
          </ac:spMkLst>
        </pc:spChg>
        <pc:spChg chg="add del mod">
          <ac:chgData name="Андрей Маркуносов" userId="69aa82e9e294ac53" providerId="LiveId" clId="{9F9CA82A-1D47-4083-8A3B-6D3DE866EADD}" dt="2023-11-22T09:19:41.014" v="3224" actId="478"/>
          <ac:spMkLst>
            <pc:docMk/>
            <pc:sldMk cId="3036795280" sldId="280"/>
            <ac:spMk id="7" creationId="{98C4EEEB-49BE-3386-830F-B65755674219}"/>
          </ac:spMkLst>
        </pc:spChg>
        <pc:spChg chg="add mod">
          <ac:chgData name="Андрей Маркуносов" userId="69aa82e9e294ac53" providerId="LiveId" clId="{9F9CA82A-1D47-4083-8A3B-6D3DE866EADD}" dt="2023-11-26T10:00:47.320" v="3716" actId="1076"/>
          <ac:spMkLst>
            <pc:docMk/>
            <pc:sldMk cId="3036795280" sldId="280"/>
            <ac:spMk id="8" creationId="{B79419B6-F9F0-D437-E122-D68775ECD72C}"/>
          </ac:spMkLst>
        </pc:spChg>
        <pc:spChg chg="add mod">
          <ac:chgData name="Андрей Маркуносов" userId="69aa82e9e294ac53" providerId="LiveId" clId="{9F9CA82A-1D47-4083-8A3B-6D3DE866EADD}" dt="2023-11-30T07:10:01.677" v="4538" actId="1076"/>
          <ac:spMkLst>
            <pc:docMk/>
            <pc:sldMk cId="3036795280" sldId="280"/>
            <ac:spMk id="9" creationId="{83C97F9E-C1B7-4415-3507-F0532F8F31AC}"/>
          </ac:spMkLst>
        </pc:spChg>
        <pc:spChg chg="add del mod">
          <ac:chgData name="Андрей Маркуносов" userId="69aa82e9e294ac53" providerId="LiveId" clId="{9F9CA82A-1D47-4083-8A3B-6D3DE866EADD}" dt="2023-11-22T09:20:00.949" v="3229" actId="478"/>
          <ac:spMkLst>
            <pc:docMk/>
            <pc:sldMk cId="3036795280" sldId="280"/>
            <ac:spMk id="10" creationId="{5C2AA684-FB9E-6ACD-67DD-5EF058F2C776}"/>
          </ac:spMkLst>
        </pc:spChg>
        <pc:spChg chg="add mod">
          <ac:chgData name="Андрей Маркуносов" userId="69aa82e9e294ac53" providerId="LiveId" clId="{9F9CA82A-1D47-4083-8A3B-6D3DE866EADD}" dt="2023-11-26T10:00:47.320" v="3716" actId="1076"/>
          <ac:spMkLst>
            <pc:docMk/>
            <pc:sldMk cId="3036795280" sldId="280"/>
            <ac:spMk id="11" creationId="{1ED04ED9-5B22-5D7C-9BCE-0F6DFE864517}"/>
          </ac:spMkLst>
        </pc:spChg>
        <pc:spChg chg="add del">
          <ac:chgData name="Андрей Маркуносов" userId="69aa82e9e294ac53" providerId="LiveId" clId="{9F9CA82A-1D47-4083-8A3B-6D3DE866EADD}" dt="2023-11-10T06:10:13.935" v="2410" actId="478"/>
          <ac:spMkLst>
            <pc:docMk/>
            <pc:sldMk cId="3036795280" sldId="280"/>
            <ac:spMk id="11" creationId="{FE9C7AE1-B4F9-6F95-AAE3-692BE2341198}"/>
          </ac:spMkLst>
        </pc:spChg>
        <pc:spChg chg="add mod">
          <ac:chgData name="Андрей Маркуносов" userId="69aa82e9e294ac53" providerId="LiveId" clId="{9F9CA82A-1D47-4083-8A3B-6D3DE866EADD}" dt="2023-11-26T10:00:47.320" v="3716" actId="1076"/>
          <ac:spMkLst>
            <pc:docMk/>
            <pc:sldMk cId="3036795280" sldId="280"/>
            <ac:spMk id="12" creationId="{BF644656-CDB4-82B6-0554-73F40C572FEB}"/>
          </ac:spMkLst>
        </pc:spChg>
        <pc:spChg chg="add del">
          <ac:chgData name="Андрей Маркуносов" userId="69aa82e9e294ac53" providerId="LiveId" clId="{9F9CA82A-1D47-4083-8A3B-6D3DE866EADD}" dt="2023-11-10T06:10:22.512" v="2412" actId="478"/>
          <ac:spMkLst>
            <pc:docMk/>
            <pc:sldMk cId="3036795280" sldId="280"/>
            <ac:spMk id="13" creationId="{8BDE147B-0427-4718-F2BC-B6B7BD08AA63}"/>
          </ac:spMkLst>
        </pc:spChg>
        <pc:spChg chg="add mod">
          <ac:chgData name="Андрей Маркуносов" userId="69aa82e9e294ac53" providerId="LiveId" clId="{9F9CA82A-1D47-4083-8A3B-6D3DE866EADD}" dt="2023-11-26T10:00:47.320" v="3716" actId="1076"/>
          <ac:spMkLst>
            <pc:docMk/>
            <pc:sldMk cId="3036795280" sldId="280"/>
            <ac:spMk id="13" creationId="{9E3B2E79-C728-5FE4-4180-8A797CA051D8}"/>
          </ac:spMkLst>
        </pc:spChg>
        <pc:spChg chg="add mod">
          <ac:chgData name="Андрей Маркуносов" userId="69aa82e9e294ac53" providerId="LiveId" clId="{9F9CA82A-1D47-4083-8A3B-6D3DE866EADD}" dt="2023-11-26T10:00:47.320" v="3716" actId="1076"/>
          <ac:spMkLst>
            <pc:docMk/>
            <pc:sldMk cId="3036795280" sldId="280"/>
            <ac:spMk id="14" creationId="{EA43CCCB-2E5B-77A0-4C26-AF1462CDFD15}"/>
          </ac:spMkLst>
        </pc:spChg>
        <pc:spChg chg="add del">
          <ac:chgData name="Андрей Маркуносов" userId="69aa82e9e294ac53" providerId="LiveId" clId="{9F9CA82A-1D47-4083-8A3B-6D3DE866EADD}" dt="2023-11-10T06:10:26.977" v="2414" actId="478"/>
          <ac:spMkLst>
            <pc:docMk/>
            <pc:sldMk cId="3036795280" sldId="280"/>
            <ac:spMk id="15" creationId="{308E23B6-4A15-351A-7501-EB1427691367}"/>
          </ac:spMkLst>
        </pc:spChg>
        <pc:spChg chg="add mod">
          <ac:chgData name="Андрей Маркуносов" userId="69aa82e9e294ac53" providerId="LiveId" clId="{9F9CA82A-1D47-4083-8A3B-6D3DE866EADD}" dt="2023-11-26T10:00:47.320" v="3716" actId="1076"/>
          <ac:spMkLst>
            <pc:docMk/>
            <pc:sldMk cId="3036795280" sldId="280"/>
            <ac:spMk id="15" creationId="{FCD2487B-7EB9-7FFC-44B4-E1F6E6A68F81}"/>
          </ac:spMkLst>
        </pc:spChg>
        <pc:spChg chg="add mod">
          <ac:chgData name="Андрей Маркуносов" userId="69aa82e9e294ac53" providerId="LiveId" clId="{9F9CA82A-1D47-4083-8A3B-6D3DE866EADD}" dt="2023-11-30T14:07:02.935" v="4860" actId="20577"/>
          <ac:spMkLst>
            <pc:docMk/>
            <pc:sldMk cId="3036795280" sldId="280"/>
            <ac:spMk id="16" creationId="{0B24F9D9-62C0-F7D3-E6E9-3F8272718C14}"/>
          </ac:spMkLst>
        </pc:spChg>
        <pc:spChg chg="add del">
          <ac:chgData name="Андрей Маркуносов" userId="69aa82e9e294ac53" providerId="LiveId" clId="{9F9CA82A-1D47-4083-8A3B-6D3DE866EADD}" dt="2023-11-10T06:10:41.821" v="2416" actId="478"/>
          <ac:spMkLst>
            <pc:docMk/>
            <pc:sldMk cId="3036795280" sldId="280"/>
            <ac:spMk id="17" creationId="{1FE8F63E-F100-DDD6-3AB8-490793CB3794}"/>
          </ac:spMkLst>
        </pc:spChg>
        <pc:spChg chg="add mod">
          <ac:chgData name="Андрей Маркуносов" userId="69aa82e9e294ac53" providerId="LiveId" clId="{9F9CA82A-1D47-4083-8A3B-6D3DE866EADD}" dt="2023-11-30T07:10:25.083" v="4542" actId="1076"/>
          <ac:spMkLst>
            <pc:docMk/>
            <pc:sldMk cId="3036795280" sldId="280"/>
            <ac:spMk id="18" creationId="{6938085E-DF67-97F1-4A8E-BED52E23211B}"/>
          </ac:spMkLst>
        </pc:spChg>
        <pc:spChg chg="add mod">
          <ac:chgData name="Андрей Маркуносов" userId="69aa82e9e294ac53" providerId="LiveId" clId="{9F9CA82A-1D47-4083-8A3B-6D3DE866EADD}" dt="2023-11-30T07:10:22.544" v="4541" actId="1076"/>
          <ac:spMkLst>
            <pc:docMk/>
            <pc:sldMk cId="3036795280" sldId="280"/>
            <ac:spMk id="20" creationId="{7465182A-B921-530A-56B5-E4F1FD21E9AD}"/>
          </ac:spMkLst>
        </pc:spChg>
        <pc:spChg chg="add del mod">
          <ac:chgData name="Андрей Маркуносов" userId="69aa82e9e294ac53" providerId="LiveId" clId="{9F9CA82A-1D47-4083-8A3B-6D3DE866EADD}" dt="2023-11-10T06:14:00.109" v="2428" actId="478"/>
          <ac:spMkLst>
            <pc:docMk/>
            <pc:sldMk cId="3036795280" sldId="280"/>
            <ac:spMk id="20" creationId="{B4D8CE15-A8AE-7F7D-69CB-AA556B707459}"/>
          </ac:spMkLst>
        </pc:spChg>
        <pc:spChg chg="mod">
          <ac:chgData name="Андрей Маркуносов" userId="69aa82e9e294ac53" providerId="LiveId" clId="{9F9CA82A-1D47-4083-8A3B-6D3DE866EADD}" dt="2023-11-10T06:13:52.427" v="2426"/>
          <ac:spMkLst>
            <pc:docMk/>
            <pc:sldMk cId="3036795280" sldId="280"/>
            <ac:spMk id="22" creationId="{39D37A7C-2892-CBE8-8915-DB7E998BD64E}"/>
          </ac:spMkLst>
        </pc:spChg>
        <pc:spChg chg="mod">
          <ac:chgData name="Андрей Маркуносов" userId="69aa82e9e294ac53" providerId="LiveId" clId="{9F9CA82A-1D47-4083-8A3B-6D3DE866EADD}" dt="2023-11-10T06:14:02.338" v="2429" actId="20577"/>
          <ac:spMkLst>
            <pc:docMk/>
            <pc:sldMk cId="3036795280" sldId="280"/>
            <ac:spMk id="23" creationId="{87775C5F-99B2-C586-3356-19CA1526837D}"/>
          </ac:spMkLst>
        </pc:spChg>
        <pc:spChg chg="add del mod">
          <ac:chgData name="Андрей Маркуносов" userId="69aa82e9e294ac53" providerId="LiveId" clId="{9F9CA82A-1D47-4083-8A3B-6D3DE866EADD}" dt="2023-11-22T09:30:56.635" v="3265" actId="478"/>
          <ac:spMkLst>
            <pc:docMk/>
            <pc:sldMk cId="3036795280" sldId="280"/>
            <ac:spMk id="24" creationId="{34E96FFA-3B47-091F-CEEA-1EEBBBBEFABB}"/>
          </ac:spMkLst>
        </pc:spChg>
        <pc:spChg chg="add mod">
          <ac:chgData name="Андрей Маркуносов" userId="69aa82e9e294ac53" providerId="LiveId" clId="{9F9CA82A-1D47-4083-8A3B-6D3DE866EADD}" dt="2023-11-30T07:10:49.214" v="4543" actId="1076"/>
          <ac:spMkLst>
            <pc:docMk/>
            <pc:sldMk cId="3036795280" sldId="280"/>
            <ac:spMk id="26" creationId="{B2160605-4464-D057-402D-B1169DBA4550}"/>
          </ac:spMkLst>
        </pc:spChg>
        <pc:spChg chg="add mod">
          <ac:chgData name="Андрей Маркуносов" userId="69aa82e9e294ac53" providerId="LiveId" clId="{9F9CA82A-1D47-4083-8A3B-6D3DE866EADD}" dt="2023-11-30T14:07:16.935" v="4870" actId="20577"/>
          <ac:spMkLst>
            <pc:docMk/>
            <pc:sldMk cId="3036795280" sldId="280"/>
            <ac:spMk id="28" creationId="{3BF07E95-9394-DA13-89AC-BB7691B521EF}"/>
          </ac:spMkLst>
        </pc:spChg>
        <pc:spChg chg="add del mod">
          <ac:chgData name="Андрей Маркуносов" userId="69aa82e9e294ac53" providerId="LiveId" clId="{9F9CA82A-1D47-4083-8A3B-6D3DE866EADD}" dt="2023-11-22T09:52:42.261" v="3604" actId="478"/>
          <ac:spMkLst>
            <pc:docMk/>
            <pc:sldMk cId="3036795280" sldId="280"/>
            <ac:spMk id="30" creationId="{368C367C-8D1E-CF6B-1C92-8C4B87150702}"/>
          </ac:spMkLst>
        </pc:spChg>
        <pc:spChg chg="add mod">
          <ac:chgData name="Андрей Маркуносов" userId="69aa82e9e294ac53" providerId="LiveId" clId="{9F9CA82A-1D47-4083-8A3B-6D3DE866EADD}" dt="2023-11-30T14:07:28.734" v="4889" actId="20577"/>
          <ac:spMkLst>
            <pc:docMk/>
            <pc:sldMk cId="3036795280" sldId="280"/>
            <ac:spMk id="32" creationId="{3E5578C5-1425-6803-60A6-304E499BB58D}"/>
          </ac:spMkLst>
        </pc:spChg>
        <pc:spChg chg="del">
          <ac:chgData name="Андрей Маркуносов" userId="69aa82e9e294ac53" providerId="LiveId" clId="{9F9CA82A-1D47-4083-8A3B-6D3DE866EADD}" dt="2023-11-22T09:19:59.469" v="3228" actId="478"/>
          <ac:spMkLst>
            <pc:docMk/>
            <pc:sldMk cId="3036795280" sldId="280"/>
            <ac:spMk id="193" creationId="{00000000-0000-0000-0000-000000000000}"/>
          </ac:spMkLst>
        </pc:spChg>
        <pc:spChg chg="del">
          <ac:chgData name="Андрей Маркуносов" userId="69aa82e9e294ac53" providerId="LiveId" clId="{9F9CA82A-1D47-4083-8A3B-6D3DE866EADD}" dt="2023-11-22T09:19:58.400" v="3227" actId="478"/>
          <ac:spMkLst>
            <pc:docMk/>
            <pc:sldMk cId="3036795280" sldId="280"/>
            <ac:spMk id="195" creationId="{00000000-0000-0000-0000-000000000000}"/>
          </ac:spMkLst>
        </pc:spChg>
        <pc:grpChg chg="add del mod">
          <ac:chgData name="Андрей Маркуносов" userId="69aa82e9e294ac53" providerId="LiveId" clId="{9F9CA82A-1D47-4083-8A3B-6D3DE866EADD}" dt="2023-11-22T09:19:38.007" v="3220" actId="478"/>
          <ac:grpSpMkLst>
            <pc:docMk/>
            <pc:sldMk cId="3036795280" sldId="280"/>
            <ac:grpSpMk id="2" creationId="{F5A63EBE-330A-2FEA-F1D5-9B6E14C73F0E}"/>
          </ac:grpSpMkLst>
        </pc:grpChg>
        <pc:grpChg chg="del">
          <ac:chgData name="Андрей Маркуносов" userId="69aa82e9e294ac53" providerId="LiveId" clId="{9F9CA82A-1D47-4083-8A3B-6D3DE866EADD}" dt="2023-11-10T04:26:57.017" v="2378" actId="478"/>
          <ac:grpSpMkLst>
            <pc:docMk/>
            <pc:sldMk cId="3036795280" sldId="280"/>
            <ac:grpSpMk id="5" creationId="{4EBFEB47-620F-0D7D-B525-920B085C0E4A}"/>
          </ac:grpSpMkLst>
        </pc:grpChg>
        <pc:grpChg chg="add del mod">
          <ac:chgData name="Андрей Маркуносов" userId="69aa82e9e294ac53" providerId="LiveId" clId="{9F9CA82A-1D47-4083-8A3B-6D3DE866EADD}" dt="2023-11-22T09:19:39.741" v="3222" actId="478"/>
          <ac:grpSpMkLst>
            <pc:docMk/>
            <pc:sldMk cId="3036795280" sldId="280"/>
            <ac:grpSpMk id="21" creationId="{43C5BF2C-0E33-576E-2471-B691FB7B62B4}"/>
          </ac:grpSpMkLst>
        </pc:grpChg>
        <pc:picChg chg="add del mod modCrop">
          <ac:chgData name="Андрей Маркуносов" userId="69aa82e9e294ac53" providerId="LiveId" clId="{9F9CA82A-1D47-4083-8A3B-6D3DE866EADD}" dt="2023-11-10T05:27:50.222" v="2397" actId="478"/>
          <ac:picMkLst>
            <pc:docMk/>
            <pc:sldMk cId="3036795280" sldId="280"/>
            <ac:picMk id="7" creationId="{9F5EE63A-E8DC-36D9-681E-3A2C61B689B4}"/>
          </ac:picMkLst>
        </pc:picChg>
        <pc:picChg chg="add del mod modCrop">
          <ac:chgData name="Андрей Маркуносов" userId="69aa82e9e294ac53" providerId="LiveId" clId="{9F9CA82A-1D47-4083-8A3B-6D3DE866EADD}" dt="2023-11-10T05:27:50.677" v="2398" actId="478"/>
          <ac:picMkLst>
            <pc:docMk/>
            <pc:sldMk cId="3036795280" sldId="280"/>
            <ac:picMk id="8" creationId="{D2D6E6D3-ED9D-C1AF-214B-21AE3A2CF06A}"/>
          </ac:picMkLst>
        </pc:picChg>
        <pc:picChg chg="add del mod ord modCrop">
          <ac:chgData name="Андрей Маркуносов" userId="69aa82e9e294ac53" providerId="LiveId" clId="{9F9CA82A-1D47-4083-8A3B-6D3DE866EADD}" dt="2023-11-10T06:09:20.993" v="2408" actId="478"/>
          <ac:picMkLst>
            <pc:docMk/>
            <pc:sldMk cId="3036795280" sldId="280"/>
            <ac:picMk id="9" creationId="{F5E823E8-D484-EE21-9350-19FE4D079DCE}"/>
          </ac:picMkLst>
        </pc:picChg>
        <pc:picChg chg="add del mod">
          <ac:chgData name="Андрей Маркуносов" userId="69aa82e9e294ac53" providerId="LiveId" clId="{9F9CA82A-1D47-4083-8A3B-6D3DE866EADD}" dt="2023-11-22T09:19:36.846" v="3219" actId="478"/>
          <ac:picMkLst>
            <pc:docMk/>
            <pc:sldMk cId="3036795280" sldId="280"/>
            <ac:picMk id="19" creationId="{0F24E2DB-CDCA-F9CE-A929-788D5679AF66}"/>
          </ac:picMkLst>
        </pc:picChg>
      </pc:sldChg>
      <pc:sldChg chg="add del">
        <pc:chgData name="Андрей Маркуносов" userId="69aa82e9e294ac53" providerId="LiveId" clId="{9F9CA82A-1D47-4083-8A3B-6D3DE866EADD}" dt="2023-11-26T09:57:25.181" v="3651" actId="2696"/>
        <pc:sldMkLst>
          <pc:docMk/>
          <pc:sldMk cId="984370831" sldId="281"/>
        </pc:sldMkLst>
      </pc:sldChg>
      <pc:sldChg chg="addSp delSp modSp add del mod">
        <pc:chgData name="Андрей Маркуносов" userId="69aa82e9e294ac53" providerId="LiveId" clId="{9F9CA82A-1D47-4083-8A3B-6D3DE866EADD}" dt="2023-11-22T11:07:12.731" v="3631" actId="2696"/>
        <pc:sldMkLst>
          <pc:docMk/>
          <pc:sldMk cId="3065784951" sldId="282"/>
        </pc:sldMkLst>
        <pc:picChg chg="add del mod">
          <ac:chgData name="Андрей Маркуносов" userId="69aa82e9e294ac53" providerId="LiveId" clId="{9F9CA82A-1D47-4083-8A3B-6D3DE866EADD}" dt="2023-11-22T08:45:44.167" v="2964" actId="478"/>
          <ac:picMkLst>
            <pc:docMk/>
            <pc:sldMk cId="3065784951" sldId="282"/>
            <ac:picMk id="3" creationId="{56773CDF-D4E8-EC7A-E127-4DA1BF37A243}"/>
          </ac:picMkLst>
        </pc:picChg>
        <pc:picChg chg="del">
          <ac:chgData name="Андрей Маркуносов" userId="69aa82e9e294ac53" providerId="LiveId" clId="{9F9CA82A-1D47-4083-8A3B-6D3DE866EADD}" dt="2023-11-21T17:08:20.597" v="2937" actId="478"/>
          <ac:picMkLst>
            <pc:docMk/>
            <pc:sldMk cId="3065784951" sldId="282"/>
            <ac:picMk id="6" creationId="{1C5499C1-B4E1-941B-F0B5-0ED55D9B5BFD}"/>
          </ac:picMkLst>
        </pc:picChg>
      </pc:sldChg>
      <pc:sldChg chg="addSp delSp modSp add del mod">
        <pc:chgData name="Андрей Маркуносов" userId="69aa82e9e294ac53" providerId="LiveId" clId="{9F9CA82A-1D47-4083-8A3B-6D3DE866EADD}" dt="2023-11-22T11:07:10.014" v="3630" actId="2696"/>
        <pc:sldMkLst>
          <pc:docMk/>
          <pc:sldMk cId="170977528" sldId="283"/>
        </pc:sldMkLst>
        <pc:picChg chg="add del mod">
          <ac:chgData name="Андрей Маркуносов" userId="69aa82e9e294ac53" providerId="LiveId" clId="{9F9CA82A-1D47-4083-8A3B-6D3DE866EADD}" dt="2023-11-22T08:45:43.029" v="2963" actId="478"/>
          <ac:picMkLst>
            <pc:docMk/>
            <pc:sldMk cId="170977528" sldId="283"/>
            <ac:picMk id="3" creationId="{EF970541-59BC-EE4B-9369-2CED76A9FFFF}"/>
          </ac:picMkLst>
        </pc:picChg>
        <pc:picChg chg="del">
          <ac:chgData name="Андрей Маркуносов" userId="69aa82e9e294ac53" providerId="LiveId" clId="{9F9CA82A-1D47-4083-8A3B-6D3DE866EADD}" dt="2023-11-21T17:08:19.288" v="2936" actId="478"/>
          <ac:picMkLst>
            <pc:docMk/>
            <pc:sldMk cId="170977528" sldId="283"/>
            <ac:picMk id="6" creationId="{1C5499C1-B4E1-941B-F0B5-0ED55D9B5BFD}"/>
          </ac:picMkLst>
        </pc:picChg>
      </pc:sldChg>
      <pc:sldChg chg="addSp delSp modSp add mod">
        <pc:chgData name="Андрей Маркуносов" userId="69aa82e9e294ac53" providerId="LiveId" clId="{9F9CA82A-1D47-4083-8A3B-6D3DE866EADD}" dt="2023-11-27T12:46:16.608" v="4461" actId="20577"/>
        <pc:sldMkLst>
          <pc:docMk/>
          <pc:sldMk cId="3324826094" sldId="284"/>
        </pc:sldMkLst>
        <pc:spChg chg="del">
          <ac:chgData name="Андрей Маркуносов" userId="69aa82e9e294ac53" providerId="LiveId" clId="{9F9CA82A-1D47-4083-8A3B-6D3DE866EADD}" dt="2023-11-22T08:59:56.326" v="2972" actId="478"/>
          <ac:spMkLst>
            <pc:docMk/>
            <pc:sldMk cId="3324826094" sldId="284"/>
            <ac:spMk id="2" creationId="{64F79FDC-7CB8-8E77-C6E2-917B9F4612E9}"/>
          </ac:spMkLst>
        </pc:spChg>
        <pc:spChg chg="del">
          <ac:chgData name="Андрей Маркуносов" userId="69aa82e9e294ac53" providerId="LiveId" clId="{9F9CA82A-1D47-4083-8A3B-6D3DE866EADD}" dt="2023-11-22T08:59:54.958" v="2970" actId="478"/>
          <ac:spMkLst>
            <pc:docMk/>
            <pc:sldMk cId="3324826094" sldId="284"/>
            <ac:spMk id="3" creationId="{8B554BAA-FA4E-4C25-35CC-FF9E1D36DAFA}"/>
          </ac:spMkLst>
        </pc:spChg>
        <pc:spChg chg="add del mod">
          <ac:chgData name="Андрей Маркуносов" userId="69aa82e9e294ac53" providerId="LiveId" clId="{9F9CA82A-1D47-4083-8A3B-6D3DE866EADD}" dt="2023-11-22T09:00:14.159" v="2975" actId="478"/>
          <ac:spMkLst>
            <pc:docMk/>
            <pc:sldMk cId="3324826094" sldId="284"/>
            <ac:spMk id="4" creationId="{C96250B2-C14A-775F-B4C0-31ECE31A766E}"/>
          </ac:spMkLst>
        </pc:spChg>
        <pc:spChg chg="del mod">
          <ac:chgData name="Андрей Маркуносов" userId="69aa82e9e294ac53" providerId="LiveId" clId="{9F9CA82A-1D47-4083-8A3B-6D3DE866EADD}" dt="2023-11-22T09:06:27.783" v="3043" actId="478"/>
          <ac:spMkLst>
            <pc:docMk/>
            <pc:sldMk cId="3324826094" sldId="284"/>
            <ac:spMk id="5" creationId="{B4C79F1E-0385-2783-932D-0BA42FDE1C73}"/>
          </ac:spMkLst>
        </pc:spChg>
        <pc:spChg chg="del">
          <ac:chgData name="Андрей Маркуносов" userId="69aa82e9e294ac53" providerId="LiveId" clId="{9F9CA82A-1D47-4083-8A3B-6D3DE866EADD}" dt="2023-11-22T08:59:52.993" v="2968" actId="478"/>
          <ac:spMkLst>
            <pc:docMk/>
            <pc:sldMk cId="3324826094" sldId="284"/>
            <ac:spMk id="6" creationId="{B9382EC1-E0E3-CBF1-290F-E4A805DD0E1D}"/>
          </ac:spMkLst>
        </pc:spChg>
        <pc:spChg chg="del">
          <ac:chgData name="Андрей Маркуносов" userId="69aa82e9e294ac53" providerId="LiveId" clId="{9F9CA82A-1D47-4083-8A3B-6D3DE866EADD}" dt="2023-11-22T08:59:53.989" v="2969" actId="478"/>
          <ac:spMkLst>
            <pc:docMk/>
            <pc:sldMk cId="3324826094" sldId="284"/>
            <ac:spMk id="7" creationId="{DCADC8AA-2C8B-EF87-774F-3F9602CA9A77}"/>
          </ac:spMkLst>
        </pc:spChg>
        <pc:spChg chg="del">
          <ac:chgData name="Андрей Маркуносов" userId="69aa82e9e294ac53" providerId="LiveId" clId="{9F9CA82A-1D47-4083-8A3B-6D3DE866EADD}" dt="2023-11-22T09:06:30.156" v="3044" actId="478"/>
          <ac:spMkLst>
            <pc:docMk/>
            <pc:sldMk cId="3324826094" sldId="284"/>
            <ac:spMk id="8" creationId="{DB8844B8-31C5-FAC9-E519-86DDE70A03E3}"/>
          </ac:spMkLst>
        </pc:spChg>
        <pc:spChg chg="del">
          <ac:chgData name="Андрей Маркуносов" userId="69aa82e9e294ac53" providerId="LiveId" clId="{9F9CA82A-1D47-4083-8A3B-6D3DE866EADD}" dt="2023-11-22T09:13:30.193" v="3107" actId="478"/>
          <ac:spMkLst>
            <pc:docMk/>
            <pc:sldMk cId="3324826094" sldId="284"/>
            <ac:spMk id="9" creationId="{10778025-5574-EB67-8A16-01A62DE81593}"/>
          </ac:spMkLst>
        </pc:spChg>
        <pc:spChg chg="del">
          <ac:chgData name="Андрей Маркуносов" userId="69aa82e9e294ac53" providerId="LiveId" clId="{9F9CA82A-1D47-4083-8A3B-6D3DE866EADD}" dt="2023-11-22T08:59:55.780" v="2971" actId="478"/>
          <ac:spMkLst>
            <pc:docMk/>
            <pc:sldMk cId="3324826094" sldId="284"/>
            <ac:spMk id="10" creationId="{E0742218-F197-C080-3D8A-2F9B03DAAD7E}"/>
          </ac:spMkLst>
        </pc:spChg>
        <pc:spChg chg="add del mod">
          <ac:chgData name="Андрей Маркуносов" userId="69aa82e9e294ac53" providerId="LiveId" clId="{9F9CA82A-1D47-4083-8A3B-6D3DE866EADD}" dt="2023-11-22T09:02:59.367" v="3000" actId="478"/>
          <ac:spMkLst>
            <pc:docMk/>
            <pc:sldMk cId="3324826094" sldId="284"/>
            <ac:spMk id="11" creationId="{75610CC8-BA8E-E291-1E7E-9BAD013A61BB}"/>
          </ac:spMkLst>
        </pc:spChg>
        <pc:spChg chg="add del mod">
          <ac:chgData name="Андрей Маркуносов" userId="69aa82e9e294ac53" providerId="LiveId" clId="{9F9CA82A-1D47-4083-8A3B-6D3DE866EADD}" dt="2023-11-22T09:06:02.245" v="3035" actId="478"/>
          <ac:spMkLst>
            <pc:docMk/>
            <pc:sldMk cId="3324826094" sldId="284"/>
            <ac:spMk id="12" creationId="{C77DE32B-E41B-2B06-686F-E23B1B8DF477}"/>
          </ac:spMkLst>
        </pc:spChg>
        <pc:spChg chg="add mod">
          <ac:chgData name="Андрей Маркуносов" userId="69aa82e9e294ac53" providerId="LiveId" clId="{9F9CA82A-1D47-4083-8A3B-6D3DE866EADD}" dt="2023-11-22T09:03:15.928" v="3004" actId="2085"/>
          <ac:spMkLst>
            <pc:docMk/>
            <pc:sldMk cId="3324826094" sldId="284"/>
            <ac:spMk id="13" creationId="{B10FB05E-ADD9-C009-4261-7260F1A67DF8}"/>
          </ac:spMkLst>
        </pc:spChg>
        <pc:spChg chg="add mod">
          <ac:chgData name="Андрей Маркуносов" userId="69aa82e9e294ac53" providerId="LiveId" clId="{9F9CA82A-1D47-4083-8A3B-6D3DE866EADD}" dt="2023-11-22T09:03:40.414" v="3012" actId="1076"/>
          <ac:spMkLst>
            <pc:docMk/>
            <pc:sldMk cId="3324826094" sldId="284"/>
            <ac:spMk id="14" creationId="{195731E0-BFEA-A4CC-ADBB-719E684E1D45}"/>
          </ac:spMkLst>
        </pc:spChg>
        <pc:spChg chg="add mod">
          <ac:chgData name="Андрей Маркуносов" userId="69aa82e9e294ac53" providerId="LiveId" clId="{9F9CA82A-1D47-4083-8A3B-6D3DE866EADD}" dt="2023-11-22T09:04:11.392" v="3018" actId="1076"/>
          <ac:spMkLst>
            <pc:docMk/>
            <pc:sldMk cId="3324826094" sldId="284"/>
            <ac:spMk id="15" creationId="{56F8EC1F-4F19-640C-C2D3-0B60FEB698EB}"/>
          </ac:spMkLst>
        </pc:spChg>
        <pc:spChg chg="add mod">
          <ac:chgData name="Андрей Маркуносов" userId="69aa82e9e294ac53" providerId="LiveId" clId="{9F9CA82A-1D47-4083-8A3B-6D3DE866EADD}" dt="2023-11-22T09:04:24.554" v="3021" actId="1076"/>
          <ac:spMkLst>
            <pc:docMk/>
            <pc:sldMk cId="3324826094" sldId="284"/>
            <ac:spMk id="16" creationId="{E2E612FC-BF6F-5D7C-CDA7-21BE1B764C18}"/>
          </ac:spMkLst>
        </pc:spChg>
        <pc:spChg chg="add mod">
          <ac:chgData name="Андрей Маркуносов" userId="69aa82e9e294ac53" providerId="LiveId" clId="{9F9CA82A-1D47-4083-8A3B-6D3DE866EADD}" dt="2023-11-22T09:04:37.665" v="3023" actId="1076"/>
          <ac:spMkLst>
            <pc:docMk/>
            <pc:sldMk cId="3324826094" sldId="284"/>
            <ac:spMk id="17" creationId="{592E0893-6A86-8588-9E48-06A4F8C74214}"/>
          </ac:spMkLst>
        </pc:spChg>
        <pc:spChg chg="add mod">
          <ac:chgData name="Андрей Маркуносов" userId="69aa82e9e294ac53" providerId="LiveId" clId="{9F9CA82A-1D47-4083-8A3B-6D3DE866EADD}" dt="2023-11-22T09:08:01.108" v="3080" actId="1076"/>
          <ac:spMkLst>
            <pc:docMk/>
            <pc:sldMk cId="3324826094" sldId="284"/>
            <ac:spMk id="18" creationId="{B2A7C422-0212-DAF5-FA6D-6BD128AD83DA}"/>
          </ac:spMkLst>
        </pc:spChg>
        <pc:spChg chg="add mod">
          <ac:chgData name="Андрей Маркуносов" userId="69aa82e9e294ac53" providerId="LiveId" clId="{9F9CA82A-1D47-4083-8A3B-6D3DE866EADD}" dt="2023-11-22T09:06:38.029" v="3047" actId="1076"/>
          <ac:spMkLst>
            <pc:docMk/>
            <pc:sldMk cId="3324826094" sldId="284"/>
            <ac:spMk id="20" creationId="{C2EE79D6-C54C-B772-378E-D7A3E375C26D}"/>
          </ac:spMkLst>
        </pc:spChg>
        <pc:spChg chg="add del mod ord">
          <ac:chgData name="Андрей Маркуносов" userId="69aa82e9e294ac53" providerId="LiveId" clId="{9F9CA82A-1D47-4083-8A3B-6D3DE866EADD}" dt="2023-11-22T09:07:22.003" v="3065" actId="478"/>
          <ac:spMkLst>
            <pc:docMk/>
            <pc:sldMk cId="3324826094" sldId="284"/>
            <ac:spMk id="21" creationId="{C8302BE1-4494-2608-8994-E06A9AA7E05D}"/>
          </ac:spMkLst>
        </pc:spChg>
        <pc:spChg chg="add del mod">
          <ac:chgData name="Андрей Маркуносов" userId="69aa82e9e294ac53" providerId="LiveId" clId="{9F9CA82A-1D47-4083-8A3B-6D3DE866EADD}" dt="2023-11-22T09:07:20.921" v="3064" actId="478"/>
          <ac:spMkLst>
            <pc:docMk/>
            <pc:sldMk cId="3324826094" sldId="284"/>
            <ac:spMk id="22" creationId="{82E07738-155F-C3E0-BFF4-B2A4F30C711E}"/>
          </ac:spMkLst>
        </pc:spChg>
        <pc:spChg chg="add mod">
          <ac:chgData name="Андрей Маркуносов" userId="69aa82e9e294ac53" providerId="LiveId" clId="{9F9CA82A-1D47-4083-8A3B-6D3DE866EADD}" dt="2023-11-22T09:07:19.876" v="3063" actId="1076"/>
          <ac:spMkLst>
            <pc:docMk/>
            <pc:sldMk cId="3324826094" sldId="284"/>
            <ac:spMk id="23" creationId="{E12A747A-4010-A56A-02F9-45CCA49EB07D}"/>
          </ac:spMkLst>
        </pc:spChg>
        <pc:spChg chg="add mod">
          <ac:chgData name="Андрей Маркуносов" userId="69aa82e9e294ac53" providerId="LiveId" clId="{9F9CA82A-1D47-4083-8A3B-6D3DE866EADD}" dt="2023-11-22T09:08:46.572" v="3087" actId="1076"/>
          <ac:spMkLst>
            <pc:docMk/>
            <pc:sldMk cId="3324826094" sldId="284"/>
            <ac:spMk id="24" creationId="{A2F1C93B-DD1F-23C6-0708-C3379754F845}"/>
          </ac:spMkLst>
        </pc:spChg>
        <pc:spChg chg="add mod">
          <ac:chgData name="Андрей Маркуносов" userId="69aa82e9e294ac53" providerId="LiveId" clId="{9F9CA82A-1D47-4083-8A3B-6D3DE866EADD}" dt="2023-11-22T09:07:45.278" v="3075" actId="14100"/>
          <ac:spMkLst>
            <pc:docMk/>
            <pc:sldMk cId="3324826094" sldId="284"/>
            <ac:spMk id="25" creationId="{FCF2B650-020A-80EF-CBED-26BB184E6AF5}"/>
          </ac:spMkLst>
        </pc:spChg>
        <pc:spChg chg="add mod">
          <ac:chgData name="Андрей Маркуносов" userId="69aa82e9e294ac53" providerId="LiveId" clId="{9F9CA82A-1D47-4083-8A3B-6D3DE866EADD}" dt="2023-11-22T09:07:58.674" v="3079" actId="1076"/>
          <ac:spMkLst>
            <pc:docMk/>
            <pc:sldMk cId="3324826094" sldId="284"/>
            <ac:spMk id="26" creationId="{1F8A812E-DFAC-F889-7802-3EF335FE3DDB}"/>
          </ac:spMkLst>
        </pc:spChg>
        <pc:spChg chg="add mod">
          <ac:chgData name="Андрей Маркуносов" userId="69aa82e9e294ac53" providerId="LiveId" clId="{9F9CA82A-1D47-4083-8A3B-6D3DE866EADD}" dt="2023-11-22T09:16:00.888" v="3155" actId="1076"/>
          <ac:spMkLst>
            <pc:docMk/>
            <pc:sldMk cId="3324826094" sldId="284"/>
            <ac:spMk id="28" creationId="{78249A6B-5049-534C-D6DA-5C66F499E081}"/>
          </ac:spMkLst>
        </pc:spChg>
        <pc:spChg chg="add mod">
          <ac:chgData name="Андрей Маркуносов" userId="69aa82e9e294ac53" providerId="LiveId" clId="{9F9CA82A-1D47-4083-8A3B-6D3DE866EADD}" dt="2023-11-22T09:14:02.673" v="3112" actId="1076"/>
          <ac:spMkLst>
            <pc:docMk/>
            <pc:sldMk cId="3324826094" sldId="284"/>
            <ac:spMk id="30" creationId="{07C31E58-B655-5BBF-4ED6-807095CB6AC2}"/>
          </ac:spMkLst>
        </pc:spChg>
        <pc:spChg chg="add mod">
          <ac:chgData name="Андрей Маркуносов" userId="69aa82e9e294ac53" providerId="LiveId" clId="{9F9CA82A-1D47-4083-8A3B-6D3DE866EADD}" dt="2023-11-22T09:15:58.748" v="3154" actId="1076"/>
          <ac:spMkLst>
            <pc:docMk/>
            <pc:sldMk cId="3324826094" sldId="284"/>
            <ac:spMk id="32" creationId="{D44DF043-2A2F-14FD-406B-FC79717BE86E}"/>
          </ac:spMkLst>
        </pc:spChg>
        <pc:spChg chg="add mod">
          <ac:chgData name="Андрей Маркуносов" userId="69aa82e9e294ac53" providerId="LiveId" clId="{9F9CA82A-1D47-4083-8A3B-6D3DE866EADD}" dt="2023-11-22T09:15:05.167" v="3145" actId="1076"/>
          <ac:spMkLst>
            <pc:docMk/>
            <pc:sldMk cId="3324826094" sldId="284"/>
            <ac:spMk id="34" creationId="{BE674C44-AF00-2B75-26B8-C2807B1941E2}"/>
          </ac:spMkLst>
        </pc:spChg>
        <pc:spChg chg="add mod">
          <ac:chgData name="Андрей Маркуносов" userId="69aa82e9e294ac53" providerId="LiveId" clId="{9F9CA82A-1D47-4083-8A3B-6D3DE866EADD}" dt="2023-11-22T09:16:58.705" v="3170" actId="1076"/>
          <ac:spMkLst>
            <pc:docMk/>
            <pc:sldMk cId="3324826094" sldId="284"/>
            <ac:spMk id="35" creationId="{063923A2-0003-FEE6-0DE2-6DCEC31BA52A}"/>
          </ac:spMkLst>
        </pc:spChg>
        <pc:spChg chg="add mod">
          <ac:chgData name="Андрей Маркуносов" userId="69aa82e9e294ac53" providerId="LiveId" clId="{9F9CA82A-1D47-4083-8A3B-6D3DE866EADD}" dt="2023-11-27T12:46:16.608" v="4461" actId="20577"/>
          <ac:spMkLst>
            <pc:docMk/>
            <pc:sldMk cId="3324826094" sldId="284"/>
            <ac:spMk id="36" creationId="{34BAA52B-905B-38DE-1CFB-41FBEEDA70CE}"/>
          </ac:spMkLst>
        </pc:spChg>
        <pc:spChg chg="add mod">
          <ac:chgData name="Андрей Маркуносов" userId="69aa82e9e294ac53" providerId="LiveId" clId="{9F9CA82A-1D47-4083-8A3B-6D3DE866EADD}" dt="2023-11-27T06:50:01.743" v="4457" actId="20577"/>
          <ac:spMkLst>
            <pc:docMk/>
            <pc:sldMk cId="3324826094" sldId="284"/>
            <ac:spMk id="37" creationId="{48452B14-1BCA-61EF-131A-16A33063F157}"/>
          </ac:spMkLst>
        </pc:spChg>
        <pc:spChg chg="add mod">
          <ac:chgData name="Андрей Маркуносов" userId="69aa82e9e294ac53" providerId="LiveId" clId="{9F9CA82A-1D47-4083-8A3B-6D3DE866EADD}" dt="2023-11-27T06:50:04.147" v="4459" actId="20577"/>
          <ac:spMkLst>
            <pc:docMk/>
            <pc:sldMk cId="3324826094" sldId="284"/>
            <ac:spMk id="38" creationId="{432ACF1F-1E65-5A40-F40D-F6356F3349A9}"/>
          </ac:spMkLst>
        </pc:spChg>
      </pc:sldChg>
      <pc:sldChg chg="addSp delSp modSp add mod ord">
        <pc:chgData name="Андрей Маркуносов" userId="69aa82e9e294ac53" providerId="LiveId" clId="{9F9CA82A-1D47-4083-8A3B-6D3DE866EADD}" dt="2023-11-26T10:11:08.417" v="3954" actId="20577"/>
        <pc:sldMkLst>
          <pc:docMk/>
          <pc:sldMk cId="1128248255" sldId="285"/>
        </pc:sldMkLst>
        <pc:spChg chg="del">
          <ac:chgData name="Андрей Маркуносов" userId="69aa82e9e294ac53" providerId="LiveId" clId="{9F9CA82A-1D47-4083-8A3B-6D3DE866EADD}" dt="2023-11-26T10:02:42.472" v="3736" actId="478"/>
          <ac:spMkLst>
            <pc:docMk/>
            <pc:sldMk cId="1128248255" sldId="285"/>
            <ac:spMk id="2" creationId="{00000000-0000-0000-0000-000000000000}"/>
          </ac:spMkLst>
        </pc:spChg>
        <pc:spChg chg="del">
          <ac:chgData name="Андрей Маркуносов" userId="69aa82e9e294ac53" providerId="LiveId" clId="{9F9CA82A-1D47-4083-8A3B-6D3DE866EADD}" dt="2023-11-26T10:02:43.920" v="3737" actId="478"/>
          <ac:spMkLst>
            <pc:docMk/>
            <pc:sldMk cId="1128248255" sldId="285"/>
            <ac:spMk id="3" creationId="{00000000-0000-0000-0000-000000000000}"/>
          </ac:spMkLst>
        </pc:spChg>
        <pc:spChg chg="del">
          <ac:chgData name="Андрей Маркуносов" userId="69aa82e9e294ac53" providerId="LiveId" clId="{9F9CA82A-1D47-4083-8A3B-6D3DE866EADD}" dt="2023-11-26T10:02:46.434" v="3739" actId="478"/>
          <ac:spMkLst>
            <pc:docMk/>
            <pc:sldMk cId="1128248255" sldId="285"/>
            <ac:spMk id="4" creationId="{367C989D-F514-8A61-B9BA-E596EA2550D5}"/>
          </ac:spMkLst>
        </pc:spChg>
        <pc:spChg chg="del">
          <ac:chgData name="Андрей Маркуносов" userId="69aa82e9e294ac53" providerId="LiveId" clId="{9F9CA82A-1D47-4083-8A3B-6D3DE866EADD}" dt="2023-11-26T10:02:47.491" v="3740" actId="478"/>
          <ac:spMkLst>
            <pc:docMk/>
            <pc:sldMk cId="1128248255" sldId="285"/>
            <ac:spMk id="5" creationId="{CECD7079-F5AA-3741-10DA-7310543498D0}"/>
          </ac:spMkLst>
        </pc:spChg>
        <pc:spChg chg="del">
          <ac:chgData name="Андрей Маркуносов" userId="69aa82e9e294ac53" providerId="LiveId" clId="{9F9CA82A-1D47-4083-8A3B-6D3DE866EADD}" dt="2023-11-26T10:02:45.248" v="3738" actId="478"/>
          <ac:spMkLst>
            <pc:docMk/>
            <pc:sldMk cId="1128248255" sldId="285"/>
            <ac:spMk id="7" creationId="{8B2E815A-84F5-92F6-10D6-7DB7FECE1C6A}"/>
          </ac:spMkLst>
        </pc:spChg>
        <pc:spChg chg="del">
          <ac:chgData name="Андрей Маркуносов" userId="69aa82e9e294ac53" providerId="LiveId" clId="{9F9CA82A-1D47-4083-8A3B-6D3DE866EADD}" dt="2023-11-26T10:02:52.562" v="3745" actId="478"/>
          <ac:spMkLst>
            <pc:docMk/>
            <pc:sldMk cId="1128248255" sldId="285"/>
            <ac:spMk id="9" creationId="{AE9F0D71-1161-E59B-3D19-0B659E7CC2C5}"/>
          </ac:spMkLst>
        </pc:spChg>
        <pc:spChg chg="del">
          <ac:chgData name="Андрей Маркуносов" userId="69aa82e9e294ac53" providerId="LiveId" clId="{9F9CA82A-1D47-4083-8A3B-6D3DE866EADD}" dt="2023-11-26T10:02:51.387" v="3744" actId="478"/>
          <ac:spMkLst>
            <pc:docMk/>
            <pc:sldMk cId="1128248255" sldId="285"/>
            <ac:spMk id="10" creationId="{CCF9FF66-3ACC-1FF2-4CEE-E38F58A0ECCB}"/>
          </ac:spMkLst>
        </pc:spChg>
        <pc:spChg chg="del">
          <ac:chgData name="Андрей Маркуносов" userId="69aa82e9e294ac53" providerId="LiveId" clId="{9F9CA82A-1D47-4083-8A3B-6D3DE866EADD}" dt="2023-11-26T10:02:48.483" v="3741" actId="478"/>
          <ac:spMkLst>
            <pc:docMk/>
            <pc:sldMk cId="1128248255" sldId="285"/>
            <ac:spMk id="12" creationId="{7E85E034-DB5B-DE74-2ABD-224DCCD75997}"/>
          </ac:spMkLst>
        </pc:spChg>
        <pc:spChg chg="del">
          <ac:chgData name="Андрей Маркуносов" userId="69aa82e9e294ac53" providerId="LiveId" clId="{9F9CA82A-1D47-4083-8A3B-6D3DE866EADD}" dt="2023-11-26T10:02:50.470" v="3743" actId="478"/>
          <ac:spMkLst>
            <pc:docMk/>
            <pc:sldMk cId="1128248255" sldId="285"/>
            <ac:spMk id="13" creationId="{F5FDF886-D5DC-E120-4A30-AA69325B5692}"/>
          </ac:spMkLst>
        </pc:spChg>
        <pc:spChg chg="del">
          <ac:chgData name="Андрей Маркуносов" userId="69aa82e9e294ac53" providerId="LiveId" clId="{9F9CA82A-1D47-4083-8A3B-6D3DE866EADD}" dt="2023-11-26T10:02:49.742" v="3742" actId="478"/>
          <ac:spMkLst>
            <pc:docMk/>
            <pc:sldMk cId="1128248255" sldId="285"/>
            <ac:spMk id="15" creationId="{9C693403-57DF-DEAA-4229-08ED7EDF4975}"/>
          </ac:spMkLst>
        </pc:spChg>
        <pc:spChg chg="mod">
          <ac:chgData name="Андрей Маркуносов" userId="69aa82e9e294ac53" providerId="LiveId" clId="{9F9CA82A-1D47-4083-8A3B-6D3DE866EADD}" dt="2023-11-26T10:02:57.614" v="3747" actId="1076"/>
          <ac:spMkLst>
            <pc:docMk/>
            <pc:sldMk cId="1128248255" sldId="285"/>
            <ac:spMk id="206" creationId="{00000000-0000-0000-0000-000000000000}"/>
          </ac:spMkLst>
        </pc:spChg>
        <pc:spChg chg="mod">
          <ac:chgData name="Андрей Маркуносов" userId="69aa82e9e294ac53" providerId="LiveId" clId="{9F9CA82A-1D47-4083-8A3B-6D3DE866EADD}" dt="2023-11-26T10:03:01.374" v="3748" actId="1076"/>
          <ac:spMkLst>
            <pc:docMk/>
            <pc:sldMk cId="1128248255" sldId="285"/>
            <ac:spMk id="208" creationId="{00000000-0000-0000-0000-000000000000}"/>
          </ac:spMkLst>
        </pc:spChg>
        <pc:graphicFrameChg chg="add mod modGraphic">
          <ac:chgData name="Андрей Маркуносов" userId="69aa82e9e294ac53" providerId="LiveId" clId="{9F9CA82A-1D47-4083-8A3B-6D3DE866EADD}" dt="2023-11-26T10:11:08.417" v="3954" actId="20577"/>
          <ac:graphicFrameMkLst>
            <pc:docMk/>
            <pc:sldMk cId="1128248255" sldId="285"/>
            <ac:graphicFrameMk id="6" creationId="{AF511526-FC2C-02F8-9DDD-F006C8CADA98}"/>
          </ac:graphicFrameMkLst>
        </pc:graphicFrameChg>
        <pc:picChg chg="add del">
          <ac:chgData name="Андрей Маркуносов" userId="69aa82e9e294ac53" providerId="LiveId" clId="{9F9CA82A-1D47-4083-8A3B-6D3DE866EADD}" dt="2023-11-26T10:06:22.596" v="3861" actId="22"/>
          <ac:picMkLst>
            <pc:docMk/>
            <pc:sldMk cId="1128248255" sldId="285"/>
            <ac:picMk id="11" creationId="{2E139D73-3E8B-C785-6AA5-2E2B2ECECB27}"/>
          </ac:picMkLst>
        </pc:picChg>
      </pc:sldChg>
      <pc:sldChg chg="addSp delSp modSp add del mod">
        <pc:chgData name="Андрей Маркуносов" userId="69aa82e9e294ac53" providerId="LiveId" clId="{9F9CA82A-1D47-4083-8A3B-6D3DE866EADD}" dt="2023-11-26T16:20:40.199" v="4356" actId="2696"/>
        <pc:sldMkLst>
          <pc:docMk/>
          <pc:sldMk cId="4090361225" sldId="286"/>
        </pc:sldMkLst>
        <pc:spChg chg="del">
          <ac:chgData name="Андрей Маркуносов" userId="69aa82e9e294ac53" providerId="LiveId" clId="{9F9CA82A-1D47-4083-8A3B-6D3DE866EADD}" dt="2023-11-26T10:19:44.222" v="4096" actId="478"/>
          <ac:spMkLst>
            <pc:docMk/>
            <pc:sldMk cId="4090361225" sldId="286"/>
            <ac:spMk id="3" creationId="{AE222218-84AC-C091-60F1-44970A8EABC0}"/>
          </ac:spMkLst>
        </pc:spChg>
        <pc:spChg chg="del mod">
          <ac:chgData name="Андрей Маркуносов" userId="69aa82e9e294ac53" providerId="LiveId" clId="{9F9CA82A-1D47-4083-8A3B-6D3DE866EADD}" dt="2023-11-26T10:19:43.623" v="4095" actId="478"/>
          <ac:spMkLst>
            <pc:docMk/>
            <pc:sldMk cId="4090361225" sldId="286"/>
            <ac:spMk id="5" creationId="{8C408E74-0BF1-DCF3-BD8B-BFBC5D469EA7}"/>
          </ac:spMkLst>
        </pc:spChg>
        <pc:spChg chg="mod">
          <ac:chgData name="Андрей Маркуносов" userId="69aa82e9e294ac53" providerId="LiveId" clId="{9F9CA82A-1D47-4083-8A3B-6D3DE866EADD}" dt="2023-11-26T10:18:47.109" v="4082" actId="1076"/>
          <ac:spMkLst>
            <pc:docMk/>
            <pc:sldMk cId="4090361225" sldId="286"/>
            <ac:spMk id="6" creationId="{3F444A4B-C3B8-C5E9-1C6E-D48FC236B0DD}"/>
          </ac:spMkLst>
        </pc:spChg>
        <pc:spChg chg="add del mod">
          <ac:chgData name="Андрей Маркуносов" userId="69aa82e9e294ac53" providerId="LiveId" clId="{9F9CA82A-1D47-4083-8A3B-6D3DE866EADD}" dt="2023-11-26T10:12:41.845" v="3961" actId="22"/>
          <ac:spMkLst>
            <pc:docMk/>
            <pc:sldMk cId="4090361225" sldId="286"/>
            <ac:spMk id="8" creationId="{2ED34EFE-06E3-B8D0-FB48-47A919BD5DBC}"/>
          </ac:spMkLst>
        </pc:spChg>
      </pc:sldChg>
      <pc:sldChg chg="addSp delSp modSp add mod">
        <pc:chgData name="Андрей Маркуносов" userId="69aa82e9e294ac53" providerId="LiveId" clId="{9F9CA82A-1D47-4083-8A3B-6D3DE866EADD}" dt="2023-11-26T16:20:50.552" v="4358" actId="20577"/>
        <pc:sldMkLst>
          <pc:docMk/>
          <pc:sldMk cId="1432721028" sldId="287"/>
        </pc:sldMkLst>
        <pc:spChg chg="add mod">
          <ac:chgData name="Андрей Маркуносов" userId="69aa82e9e294ac53" providerId="LiveId" clId="{9F9CA82A-1D47-4083-8A3B-6D3DE866EADD}" dt="2023-11-26T16:19:43.908" v="4294" actId="14100"/>
          <ac:spMkLst>
            <pc:docMk/>
            <pc:sldMk cId="1432721028" sldId="287"/>
            <ac:spMk id="4" creationId="{353B460E-D3F5-8641-1689-9AF9D9743FB8}"/>
          </ac:spMkLst>
        </pc:spChg>
        <pc:spChg chg="add del">
          <ac:chgData name="Андрей Маркуносов" userId="69aa82e9e294ac53" providerId="LiveId" clId="{9F9CA82A-1D47-4083-8A3B-6D3DE866EADD}" dt="2023-11-26T16:16:22.293" v="4196" actId="22"/>
          <ac:spMkLst>
            <pc:docMk/>
            <pc:sldMk cId="1432721028" sldId="287"/>
            <ac:spMk id="6" creationId="{E3C08700-E39F-CEB2-CC05-A6C6648ED62F}"/>
          </ac:spMkLst>
        </pc:spChg>
        <pc:spChg chg="mod">
          <ac:chgData name="Андрей Маркуносов" userId="69aa82e9e294ac53" providerId="LiveId" clId="{9F9CA82A-1D47-4083-8A3B-6D3DE866EADD}" dt="2023-11-26T16:17:27.533" v="4239" actId="14100"/>
          <ac:spMkLst>
            <pc:docMk/>
            <pc:sldMk cId="1432721028" sldId="287"/>
            <ac:spMk id="7" creationId="{F3D9A587-43C7-89FB-52D8-9C14A938D60D}"/>
          </ac:spMkLst>
        </pc:spChg>
        <pc:spChg chg="add mod">
          <ac:chgData name="Андрей Маркуносов" userId="69aa82e9e294ac53" providerId="LiveId" clId="{9F9CA82A-1D47-4083-8A3B-6D3DE866EADD}" dt="2023-11-26T16:19:15.774" v="4284" actId="1076"/>
          <ac:spMkLst>
            <pc:docMk/>
            <pc:sldMk cId="1432721028" sldId="287"/>
            <ac:spMk id="9" creationId="{00398FF3-90F1-5174-A2F0-49ED1599B598}"/>
          </ac:spMkLst>
        </pc:spChg>
        <pc:spChg chg="add mod">
          <ac:chgData name="Андрей Маркуносов" userId="69aa82e9e294ac53" providerId="LiveId" clId="{9F9CA82A-1D47-4083-8A3B-6D3DE866EADD}" dt="2023-11-26T16:17:35.543" v="4243" actId="1076"/>
          <ac:spMkLst>
            <pc:docMk/>
            <pc:sldMk cId="1432721028" sldId="287"/>
            <ac:spMk id="10" creationId="{2B731890-CD53-7704-5802-607B20EF5A80}"/>
          </ac:spMkLst>
        </pc:spChg>
        <pc:spChg chg="add mod">
          <ac:chgData name="Андрей Маркуносов" userId="69aa82e9e294ac53" providerId="LiveId" clId="{9F9CA82A-1D47-4083-8A3B-6D3DE866EADD}" dt="2023-11-26T16:20:50.552" v="4358" actId="20577"/>
          <ac:spMkLst>
            <pc:docMk/>
            <pc:sldMk cId="1432721028" sldId="287"/>
            <ac:spMk id="11" creationId="{F2239BEA-2257-49C6-B515-02CB665C2EDA}"/>
          </ac:spMkLst>
        </pc:spChg>
        <pc:spChg chg="del">
          <ac:chgData name="Андрей Маркуносов" userId="69aa82e9e294ac53" providerId="LiveId" clId="{9F9CA82A-1D47-4083-8A3B-6D3DE866EADD}" dt="2023-11-26T16:15:39.773" v="4182" actId="478"/>
          <ac:spMkLst>
            <pc:docMk/>
            <pc:sldMk cId="1432721028" sldId="287"/>
            <ac:spMk id="13" creationId="{48117B2F-D79B-E54E-5AEE-795E2F62AB4C}"/>
          </ac:spMkLst>
        </pc:spChg>
        <pc:spChg chg="add mod">
          <ac:chgData name="Андрей Маркуносов" userId="69aa82e9e294ac53" providerId="LiveId" clId="{9F9CA82A-1D47-4083-8A3B-6D3DE866EADD}" dt="2023-11-26T16:20:11.392" v="4327" actId="20577"/>
          <ac:spMkLst>
            <pc:docMk/>
            <pc:sldMk cId="1432721028" sldId="287"/>
            <ac:spMk id="14" creationId="{CBB915FA-C213-7B83-F462-0E6C656257CA}"/>
          </ac:spMkLst>
        </pc:spChg>
        <pc:spChg chg="del">
          <ac:chgData name="Андрей Маркуносов" userId="69aa82e9e294ac53" providerId="LiveId" clId="{9F9CA82A-1D47-4083-8A3B-6D3DE866EADD}" dt="2023-11-26T16:15:42.333" v="4184" actId="478"/>
          <ac:spMkLst>
            <pc:docMk/>
            <pc:sldMk cId="1432721028" sldId="287"/>
            <ac:spMk id="15" creationId="{7DB04A3D-8B64-3266-7C5B-9C75E360AA0F}"/>
          </ac:spMkLst>
        </pc:spChg>
        <pc:spChg chg="del">
          <ac:chgData name="Андрей Маркуносов" userId="69aa82e9e294ac53" providerId="LiveId" clId="{9F9CA82A-1D47-4083-8A3B-6D3DE866EADD}" dt="2023-11-26T16:15:38.525" v="4181" actId="478"/>
          <ac:spMkLst>
            <pc:docMk/>
            <pc:sldMk cId="1432721028" sldId="287"/>
            <ac:spMk id="17" creationId="{FE731C0B-3D60-C6B9-D594-CBE3403B20BE}"/>
          </ac:spMkLst>
        </pc:spChg>
        <pc:spChg chg="mod">
          <ac:chgData name="Андрей Маркуносов" userId="69aa82e9e294ac53" providerId="LiveId" clId="{9F9CA82A-1D47-4083-8A3B-6D3DE866EADD}" dt="2023-11-26T16:19:13.394" v="4283" actId="1076"/>
          <ac:spMkLst>
            <pc:docMk/>
            <pc:sldMk cId="1432721028" sldId="287"/>
            <ac:spMk id="18" creationId="{49860FC7-FB57-D077-A691-390A56A4CC68}"/>
          </ac:spMkLst>
        </pc:spChg>
        <pc:spChg chg="add mod">
          <ac:chgData name="Андрей Маркуносов" userId="69aa82e9e294ac53" providerId="LiveId" clId="{9F9CA82A-1D47-4083-8A3B-6D3DE866EADD}" dt="2023-11-26T16:20:35.942" v="4355" actId="20577"/>
          <ac:spMkLst>
            <pc:docMk/>
            <pc:sldMk cId="1432721028" sldId="287"/>
            <ac:spMk id="19" creationId="{0828FA75-2A1A-6C0A-BFFF-138231E11D2F}"/>
          </ac:spMkLst>
        </pc:spChg>
        <pc:spChg chg="del">
          <ac:chgData name="Андрей Маркуносов" userId="69aa82e9e294ac53" providerId="LiveId" clId="{9F9CA82A-1D47-4083-8A3B-6D3DE866EADD}" dt="2023-11-26T16:15:41.123" v="4183" actId="478"/>
          <ac:spMkLst>
            <pc:docMk/>
            <pc:sldMk cId="1432721028" sldId="287"/>
            <ac:spMk id="20" creationId="{57AFEA0B-CF67-28B7-4364-4E61613F8D54}"/>
          </ac:spMkLst>
        </pc:spChg>
        <pc:spChg chg="del">
          <ac:chgData name="Андрей Маркуносов" userId="69aa82e9e294ac53" providerId="LiveId" clId="{9F9CA82A-1D47-4083-8A3B-6D3DE866EADD}" dt="2023-11-26T16:15:37.593" v="4180" actId="478"/>
          <ac:spMkLst>
            <pc:docMk/>
            <pc:sldMk cId="1432721028" sldId="287"/>
            <ac:spMk id="24" creationId="{53951C56-506E-5319-7EFB-92F7E55D362D}"/>
          </ac:spMkLst>
        </pc:spChg>
        <pc:grpChg chg="del">
          <ac:chgData name="Андрей Маркуносов" userId="69aa82e9e294ac53" providerId="LiveId" clId="{9F9CA82A-1D47-4083-8A3B-6D3DE866EADD}" dt="2023-11-26T16:15:36.403" v="4179" actId="478"/>
          <ac:grpSpMkLst>
            <pc:docMk/>
            <pc:sldMk cId="1432721028" sldId="287"/>
            <ac:grpSpMk id="28" creationId="{8B8EA580-5972-74A1-1267-5603AC6CC0D7}"/>
          </ac:grpSpMkLst>
        </pc:grpChg>
        <pc:picChg chg="add del">
          <ac:chgData name="Андрей Маркуносов" userId="69aa82e9e294ac53" providerId="LiveId" clId="{9F9CA82A-1D47-4083-8A3B-6D3DE866EADD}" dt="2023-11-26T16:19:52.713" v="4296"/>
          <ac:picMkLst>
            <pc:docMk/>
            <pc:sldMk cId="1432721028" sldId="287"/>
            <ac:picMk id="12" creationId="{CB06F915-A02C-F07D-E959-A645BBB919F2}"/>
          </ac:picMkLst>
        </pc:picChg>
        <pc:picChg chg="add mod">
          <ac:chgData name="Андрей Маркуносов" userId="69aa82e9e294ac53" providerId="LiveId" clId="{9F9CA82A-1D47-4083-8A3B-6D3DE866EADD}" dt="2023-11-26T16:20:20.202" v="4329" actId="1076"/>
          <ac:picMkLst>
            <pc:docMk/>
            <pc:sldMk cId="1432721028" sldId="287"/>
            <ac:picMk id="16" creationId="{0159C2E1-6126-7660-11C3-90BBB4D0C387}"/>
          </ac:picMkLst>
        </pc:picChg>
      </pc:sldChg>
      <pc:sldChg chg="new del">
        <pc:chgData name="Андрей Маркуносов" userId="69aa82e9e294ac53" providerId="LiveId" clId="{9F9CA82A-1D47-4083-8A3B-6D3DE866EADD}" dt="2023-11-26T16:14:41.803" v="4177" actId="2696"/>
        <pc:sldMkLst>
          <pc:docMk/>
          <pc:sldMk cId="3359750996" sldId="287"/>
        </pc:sldMkLst>
      </pc:sldChg>
      <pc:sldChg chg="addSp delSp modSp add mod">
        <pc:chgData name="Андрей Маркуносов" userId="69aa82e9e294ac53" providerId="LiveId" clId="{9F9CA82A-1D47-4083-8A3B-6D3DE866EADD}" dt="2023-11-30T10:24:49.044" v="4770" actId="313"/>
        <pc:sldMkLst>
          <pc:docMk/>
          <pc:sldMk cId="2543393097" sldId="288"/>
        </pc:sldMkLst>
        <pc:spChg chg="del">
          <ac:chgData name="Андрей Маркуносов" userId="69aa82e9e294ac53" providerId="LiveId" clId="{9F9CA82A-1D47-4083-8A3B-6D3DE866EADD}" dt="2023-11-30T10:10:32.445" v="4559" actId="478"/>
          <ac:spMkLst>
            <pc:docMk/>
            <pc:sldMk cId="2543393097" sldId="288"/>
            <ac:spMk id="2" creationId="{37005A00-BBEB-B900-2C11-91F5AAD0FC26}"/>
          </ac:spMkLst>
        </pc:spChg>
        <pc:spChg chg="add mod">
          <ac:chgData name="Андрей Маркуносов" userId="69aa82e9e294ac53" providerId="LiveId" clId="{9F9CA82A-1D47-4083-8A3B-6D3DE866EADD}" dt="2023-11-30T10:18:46.833" v="4734" actId="14100"/>
          <ac:spMkLst>
            <pc:docMk/>
            <pc:sldMk cId="2543393097" sldId="288"/>
            <ac:spMk id="3" creationId="{26993503-9B88-CA31-97A3-B447BB3EB58B}"/>
          </ac:spMkLst>
        </pc:spChg>
        <pc:spChg chg="del">
          <ac:chgData name="Андрей Маркуносов" userId="69aa82e9e294ac53" providerId="LiveId" clId="{9F9CA82A-1D47-4083-8A3B-6D3DE866EADD}" dt="2023-11-30T07:20:27.880" v="4545" actId="478"/>
          <ac:spMkLst>
            <pc:docMk/>
            <pc:sldMk cId="2543393097" sldId="288"/>
            <ac:spMk id="4" creationId="{353B460E-D3F5-8641-1689-9AF9D9743FB8}"/>
          </ac:spMkLst>
        </pc:spChg>
        <pc:spChg chg="mod">
          <ac:chgData name="Андрей Маркуносов" userId="69aa82e9e294ac53" providerId="LiveId" clId="{9F9CA82A-1D47-4083-8A3B-6D3DE866EADD}" dt="2023-11-30T10:18:36.243" v="4731" actId="1076"/>
          <ac:spMkLst>
            <pc:docMk/>
            <pc:sldMk cId="2543393097" sldId="288"/>
            <ac:spMk id="7" creationId="{F3D9A587-43C7-89FB-52D8-9C14A938D60D}"/>
          </ac:spMkLst>
        </pc:spChg>
        <pc:spChg chg="del">
          <ac:chgData name="Андрей Маркуносов" userId="69aa82e9e294ac53" providerId="LiveId" clId="{9F9CA82A-1D47-4083-8A3B-6D3DE866EADD}" dt="2023-11-30T10:10:33.712" v="4560" actId="478"/>
          <ac:spMkLst>
            <pc:docMk/>
            <pc:sldMk cId="2543393097" sldId="288"/>
            <ac:spMk id="9" creationId="{00398FF3-90F1-5174-A2F0-49ED1599B598}"/>
          </ac:spMkLst>
        </pc:spChg>
        <pc:spChg chg="del">
          <ac:chgData name="Андрей Маркуносов" userId="69aa82e9e294ac53" providerId="LiveId" clId="{9F9CA82A-1D47-4083-8A3B-6D3DE866EADD}" dt="2023-11-30T07:20:32.485" v="4549" actId="478"/>
          <ac:spMkLst>
            <pc:docMk/>
            <pc:sldMk cId="2543393097" sldId="288"/>
            <ac:spMk id="10" creationId="{2B731890-CD53-7704-5802-607B20EF5A80}"/>
          </ac:spMkLst>
        </pc:spChg>
        <pc:spChg chg="del mod">
          <ac:chgData name="Андрей Маркуносов" userId="69aa82e9e294ac53" providerId="LiveId" clId="{9F9CA82A-1D47-4083-8A3B-6D3DE866EADD}" dt="2023-11-30T07:20:29.121" v="4547" actId="478"/>
          <ac:spMkLst>
            <pc:docMk/>
            <pc:sldMk cId="2543393097" sldId="288"/>
            <ac:spMk id="11" creationId="{F2239BEA-2257-49C6-B515-02CB665C2EDA}"/>
          </ac:spMkLst>
        </pc:spChg>
        <pc:spChg chg="del">
          <ac:chgData name="Андрей Маркуносов" userId="69aa82e9e294ac53" providerId="LiveId" clId="{9F9CA82A-1D47-4083-8A3B-6D3DE866EADD}" dt="2023-11-30T07:20:30.665" v="4548" actId="478"/>
          <ac:spMkLst>
            <pc:docMk/>
            <pc:sldMk cId="2543393097" sldId="288"/>
            <ac:spMk id="14" creationId="{CBB915FA-C213-7B83-F462-0E6C656257CA}"/>
          </ac:spMkLst>
        </pc:spChg>
        <pc:spChg chg="add mod">
          <ac:chgData name="Андрей Маркуносов" userId="69aa82e9e294ac53" providerId="LiveId" clId="{9F9CA82A-1D47-4083-8A3B-6D3DE866EADD}" dt="2023-11-30T10:14:48.664" v="4619" actId="14100"/>
          <ac:spMkLst>
            <pc:docMk/>
            <pc:sldMk cId="2543393097" sldId="288"/>
            <ac:spMk id="15" creationId="{5506B966-5576-6F54-2667-CC9CF6790568}"/>
          </ac:spMkLst>
        </pc:spChg>
        <pc:spChg chg="del">
          <ac:chgData name="Андрей Маркуносов" userId="69aa82e9e294ac53" providerId="LiveId" clId="{9F9CA82A-1D47-4083-8A3B-6D3DE866EADD}" dt="2023-11-30T10:10:34.180" v="4561" actId="478"/>
          <ac:spMkLst>
            <pc:docMk/>
            <pc:sldMk cId="2543393097" sldId="288"/>
            <ac:spMk id="18" creationId="{49860FC7-FB57-D077-A691-390A56A4CC68}"/>
          </ac:spMkLst>
        </pc:spChg>
        <pc:spChg chg="del">
          <ac:chgData name="Андрей Маркуносов" userId="69aa82e9e294ac53" providerId="LiveId" clId="{9F9CA82A-1D47-4083-8A3B-6D3DE866EADD}" dt="2023-11-30T07:20:34.443" v="4550" actId="478"/>
          <ac:spMkLst>
            <pc:docMk/>
            <pc:sldMk cId="2543393097" sldId="288"/>
            <ac:spMk id="19" creationId="{0828FA75-2A1A-6C0A-BFFF-138231E11D2F}"/>
          </ac:spMkLst>
        </pc:spChg>
        <pc:spChg chg="add mod">
          <ac:chgData name="Андрей Маркуносов" userId="69aa82e9e294ac53" providerId="LiveId" clId="{9F9CA82A-1D47-4083-8A3B-6D3DE866EADD}" dt="2023-11-30T10:15:42.731" v="4636" actId="14100"/>
          <ac:spMkLst>
            <pc:docMk/>
            <pc:sldMk cId="2543393097" sldId="288"/>
            <ac:spMk id="20" creationId="{0124DBB0-18B1-5B65-B2EC-32836E791F47}"/>
          </ac:spMkLst>
        </pc:spChg>
        <pc:spChg chg="add mod">
          <ac:chgData name="Андрей Маркуносов" userId="69aa82e9e294ac53" providerId="LiveId" clId="{9F9CA82A-1D47-4083-8A3B-6D3DE866EADD}" dt="2023-11-30T10:16:17.007" v="4649" actId="14100"/>
          <ac:spMkLst>
            <pc:docMk/>
            <pc:sldMk cId="2543393097" sldId="288"/>
            <ac:spMk id="22" creationId="{89E9BD4A-3D62-3605-BCC3-DD9764625172}"/>
          </ac:spMkLst>
        </pc:spChg>
        <pc:spChg chg="add mod">
          <ac:chgData name="Андрей Маркуносов" userId="69aa82e9e294ac53" providerId="LiveId" clId="{9F9CA82A-1D47-4083-8A3B-6D3DE866EADD}" dt="2023-11-30T10:17:24.423" v="4685" actId="14100"/>
          <ac:spMkLst>
            <pc:docMk/>
            <pc:sldMk cId="2543393097" sldId="288"/>
            <ac:spMk id="23" creationId="{63743FFC-98E1-80F2-F663-3D3FEF3FDAB5}"/>
          </ac:spMkLst>
        </pc:spChg>
        <pc:spChg chg="add mod">
          <ac:chgData name="Андрей Маркуносов" userId="69aa82e9e294ac53" providerId="LiveId" clId="{9F9CA82A-1D47-4083-8A3B-6D3DE866EADD}" dt="2023-11-30T10:17:44.153" v="4706" actId="20577"/>
          <ac:spMkLst>
            <pc:docMk/>
            <pc:sldMk cId="2543393097" sldId="288"/>
            <ac:spMk id="24" creationId="{7D44F28F-E914-22B3-155F-8EBBD8AF5842}"/>
          </ac:spMkLst>
        </pc:spChg>
        <pc:spChg chg="add del mod">
          <ac:chgData name="Андрей Маркуносов" userId="69aa82e9e294ac53" providerId="LiveId" clId="{9F9CA82A-1D47-4083-8A3B-6D3DE866EADD}" dt="2023-11-30T10:18:29.452" v="4729"/>
          <ac:spMkLst>
            <pc:docMk/>
            <pc:sldMk cId="2543393097" sldId="288"/>
            <ac:spMk id="25" creationId="{D71722C0-9A08-91FF-1885-DF9007F5C7BF}"/>
          </ac:spMkLst>
        </pc:spChg>
        <pc:spChg chg="add mod">
          <ac:chgData name="Андрей Маркуносов" userId="69aa82e9e294ac53" providerId="LiveId" clId="{9F9CA82A-1D47-4083-8A3B-6D3DE866EADD}" dt="2023-11-30T10:24:49.044" v="4770" actId="313"/>
          <ac:spMkLst>
            <pc:docMk/>
            <pc:sldMk cId="2543393097" sldId="288"/>
            <ac:spMk id="26" creationId="{BAF0EB71-DFE1-FB6D-5C70-55F6F34CB62E}"/>
          </ac:spMkLst>
        </pc:spChg>
        <pc:spChg chg="del">
          <ac:chgData name="Андрей Маркуносов" userId="69aa82e9e294ac53" providerId="LiveId" clId="{9F9CA82A-1D47-4083-8A3B-6D3DE866EADD}" dt="2023-11-30T10:10:31.554" v="4558" actId="478"/>
          <ac:spMkLst>
            <pc:docMk/>
            <pc:sldMk cId="2543393097" sldId="288"/>
            <ac:spMk id="217" creationId="{00000000-0000-0000-0000-000000000000}"/>
          </ac:spMkLst>
        </pc:spChg>
        <pc:picChg chg="add mod">
          <ac:chgData name="Андрей Маркуносов" userId="69aa82e9e294ac53" providerId="LiveId" clId="{9F9CA82A-1D47-4083-8A3B-6D3DE866EADD}" dt="2023-11-30T10:11:18.552" v="4585" actId="1076"/>
          <ac:picMkLst>
            <pc:docMk/>
            <pc:sldMk cId="2543393097" sldId="288"/>
            <ac:picMk id="5" creationId="{8AB20526-3988-E6D0-7489-C21E250425FF}"/>
          </ac:picMkLst>
        </pc:picChg>
        <pc:picChg chg="add mod">
          <ac:chgData name="Андрей Маркуносов" userId="69aa82e9e294ac53" providerId="LiveId" clId="{9F9CA82A-1D47-4083-8A3B-6D3DE866EADD}" dt="2023-11-30T10:11:23.344" v="4587" actId="1076"/>
          <ac:picMkLst>
            <pc:docMk/>
            <pc:sldMk cId="2543393097" sldId="288"/>
            <ac:picMk id="6" creationId="{3FD6349B-6901-8562-659B-B6F69D8CC6C5}"/>
          </ac:picMkLst>
        </pc:picChg>
        <pc:picChg chg="add mod">
          <ac:chgData name="Андрей Маркуносов" userId="69aa82e9e294ac53" providerId="LiveId" clId="{9F9CA82A-1D47-4083-8A3B-6D3DE866EADD}" dt="2023-11-30T10:17:11.875" v="4681" actId="14100"/>
          <ac:picMkLst>
            <pc:docMk/>
            <pc:sldMk cId="2543393097" sldId="288"/>
            <ac:picMk id="8" creationId="{B6FD4CAE-CB88-0D15-02E2-1BE045AAD782}"/>
          </ac:picMkLst>
        </pc:picChg>
        <pc:picChg chg="add mod">
          <ac:chgData name="Андрей Маркуносов" userId="69aa82e9e294ac53" providerId="LiveId" clId="{9F9CA82A-1D47-4083-8A3B-6D3DE866EADD}" dt="2023-11-30T10:17:18.223" v="4682" actId="14100"/>
          <ac:picMkLst>
            <pc:docMk/>
            <pc:sldMk cId="2543393097" sldId="288"/>
            <ac:picMk id="12" creationId="{9ED2BC5C-15D9-0810-B757-28F11734DDE5}"/>
          </ac:picMkLst>
        </pc:picChg>
        <pc:picChg chg="add mod">
          <ac:chgData name="Андрей Маркуносов" userId="69aa82e9e294ac53" providerId="LiveId" clId="{9F9CA82A-1D47-4083-8A3B-6D3DE866EADD}" dt="2023-11-30T10:17:19.975" v="4683" actId="14100"/>
          <ac:picMkLst>
            <pc:docMk/>
            <pc:sldMk cId="2543393097" sldId="288"/>
            <ac:picMk id="13" creationId="{24BEF2D0-8753-3BF8-3D34-F2B0ACEEBBE0}"/>
          </ac:picMkLst>
        </pc:picChg>
        <pc:picChg chg="mod">
          <ac:chgData name="Андрей Маркуносов" userId="69aa82e9e294ac53" providerId="LiveId" clId="{9F9CA82A-1D47-4083-8A3B-6D3DE866EADD}" dt="2023-11-30T10:11:13.614" v="4583" actId="1076"/>
          <ac:picMkLst>
            <pc:docMk/>
            <pc:sldMk cId="2543393097" sldId="288"/>
            <ac:picMk id="16" creationId="{0159C2E1-6126-7660-11C3-90BBB4D0C38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9" name="Google Shape;1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9" name="Google Shape;1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9992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31343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41458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2394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14660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67501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2" name="Google Shape;25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52104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25464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wildberries.ru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323056" y="1733967"/>
            <a:ext cx="4901407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6000" dirty="0">
                <a:solidFill>
                  <a:schemeClr val="dk1"/>
                </a:solidFill>
              </a:rPr>
              <a:t>ЭКО-БЕЛОК</a:t>
            </a:r>
            <a:endParaRPr sz="6000" dirty="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3E44AB-8F31-BECD-E130-B112F5A10A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474" y="2843285"/>
            <a:ext cx="2665963" cy="17199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CBC4F0B-03E7-0FEB-E43D-560B79138F16}"/>
              </a:ext>
            </a:extLst>
          </p:cNvPr>
          <p:cNvSpPr/>
          <p:nvPr/>
        </p:nvSpPr>
        <p:spPr>
          <a:xfrm>
            <a:off x="461309" y="3477435"/>
            <a:ext cx="5852761" cy="791441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62E0FB3-BFAD-4036-912A-BD4C4FBA66BF}"/>
              </a:ext>
            </a:extLst>
          </p:cNvPr>
          <p:cNvSpPr/>
          <p:nvPr/>
        </p:nvSpPr>
        <p:spPr>
          <a:xfrm>
            <a:off x="461309" y="2624961"/>
            <a:ext cx="5852761" cy="646331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6485CD5-2D16-DB8B-FD40-76D1C15721D6}"/>
              </a:ext>
            </a:extLst>
          </p:cNvPr>
          <p:cNvSpPr/>
          <p:nvPr/>
        </p:nvSpPr>
        <p:spPr>
          <a:xfrm>
            <a:off x="465922" y="1733546"/>
            <a:ext cx="5848148" cy="691944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>
            <a:spLocks noGrp="1"/>
          </p:cNvSpPr>
          <p:nvPr>
            <p:ph type="body" idx="1"/>
          </p:nvPr>
        </p:nvSpPr>
        <p:spPr>
          <a:xfrm>
            <a:off x="422374" y="1670124"/>
            <a:ext cx="5755547" cy="681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" dirty="0">
                <a:solidFill>
                  <a:schemeClr val="bg1"/>
                </a:solidFill>
                <a:latin typeface="Arial Black" panose="020B0A04020102020204" pitchFamily="34" charset="0"/>
              </a:rPr>
              <a:t>Большое количество людей болеющих диабетом </a:t>
            </a:r>
            <a:endParaRPr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643"/>
              <a:buNone/>
            </a:pPr>
            <a:endParaRPr sz="2400" dirty="0"/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B9BAD5-C261-CA86-48B2-688984F31254}"/>
              </a:ext>
            </a:extLst>
          </p:cNvPr>
          <p:cNvSpPr txBox="1"/>
          <p:nvPr/>
        </p:nvSpPr>
        <p:spPr>
          <a:xfrm>
            <a:off x="383440" y="3539545"/>
            <a:ext cx="58334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Рост востребованности инновационных продуктов питания</a:t>
            </a:r>
            <a:endParaRPr lang="ru-RU" sz="1200" dirty="0">
              <a:solidFill>
                <a:schemeClr val="dk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9F44F4-0797-0D1E-B4B1-0A3050F98469}"/>
              </a:ext>
            </a:extLst>
          </p:cNvPr>
          <p:cNvSpPr txBox="1"/>
          <p:nvPr/>
        </p:nvSpPr>
        <p:spPr>
          <a:xfrm>
            <a:off x="364257" y="2622512"/>
            <a:ext cx="6130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Рост доли сахарозаменителей в потреблении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>
            <a:spLocks noGrp="1"/>
          </p:cNvSpPr>
          <p:nvPr>
            <p:ph type="title"/>
          </p:nvPr>
        </p:nvSpPr>
        <p:spPr>
          <a:xfrm>
            <a:off x="1351553" y="6906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B1B6440-2ED9-21C7-2DC8-5650EC688287}"/>
              </a:ext>
            </a:extLst>
          </p:cNvPr>
          <p:cNvSpPr/>
          <p:nvPr/>
        </p:nvSpPr>
        <p:spPr>
          <a:xfrm>
            <a:off x="456817" y="1355603"/>
            <a:ext cx="6726180" cy="619502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b="1" dirty="0">
                <a:latin typeface="Arial Black" panose="020B0A04020102020204" pitchFamily="34" charset="0"/>
              </a:rPr>
              <a:t>Люди, страдающие диабетом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08B0B8D-5D3C-D083-A905-F06D28C181C9}"/>
              </a:ext>
            </a:extLst>
          </p:cNvPr>
          <p:cNvSpPr/>
          <p:nvPr/>
        </p:nvSpPr>
        <p:spPr>
          <a:xfrm>
            <a:off x="456790" y="2029701"/>
            <a:ext cx="6726207" cy="619502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b="1" dirty="0">
                <a:latin typeface="Arial Black" panose="020B0A04020102020204" pitchFamily="34" charset="0"/>
              </a:rPr>
              <a:t>Экоактивисты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050193D-3414-E9D2-8DC8-A2270BF47E64}"/>
              </a:ext>
            </a:extLst>
          </p:cNvPr>
          <p:cNvSpPr/>
          <p:nvPr/>
        </p:nvSpPr>
        <p:spPr>
          <a:xfrm>
            <a:off x="456791" y="2703799"/>
            <a:ext cx="6726206" cy="619502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b="1" dirty="0">
                <a:latin typeface="Arial Black" panose="020B0A04020102020204" pitchFamily="34" charset="0"/>
              </a:rPr>
              <a:t>Вегетарианцы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F3CE374-BEBD-B7C4-2D98-71C761EEAB2C}"/>
              </a:ext>
            </a:extLst>
          </p:cNvPr>
          <p:cNvSpPr/>
          <p:nvPr/>
        </p:nvSpPr>
        <p:spPr>
          <a:xfrm>
            <a:off x="456790" y="3377897"/>
            <a:ext cx="6726207" cy="619502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b="1" dirty="0">
                <a:latin typeface="Arial Black" panose="020B0A04020102020204" pitchFamily="34" charset="0"/>
              </a:rPr>
              <a:t>Люди, ведущие здоровый образ жизни</a:t>
            </a:r>
          </a:p>
        </p:txBody>
      </p:sp>
      <p:sp>
        <p:nvSpPr>
          <p:cNvPr id="18" name="Прямоугольник: скругленные углы 5">
            <a:extLst>
              <a:ext uri="{FF2B5EF4-FFF2-40B4-BE49-F238E27FC236}">
                <a16:creationId xmlns:a16="http://schemas.microsoft.com/office/drawing/2014/main" id="{0F3CE374-BEBD-B7C4-2D98-71C761EEAB2C}"/>
              </a:ext>
            </a:extLst>
          </p:cNvPr>
          <p:cNvSpPr/>
          <p:nvPr/>
        </p:nvSpPr>
        <p:spPr>
          <a:xfrm>
            <a:off x="456790" y="4051995"/>
            <a:ext cx="6726208" cy="619502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b="1" dirty="0">
                <a:latin typeface="Arial Black" panose="020B0A04020102020204" pitchFamily="34" charset="0"/>
              </a:rPr>
              <a:t>Люди, входящие в группу риска заболевания диабетом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: скругленные углы 2">
            <a:extLst>
              <a:ext uri="{FF2B5EF4-FFF2-40B4-BE49-F238E27FC236}">
                <a16:creationId xmlns:a16="http://schemas.microsoft.com/office/drawing/2014/main" id="{9B545DED-B928-82F3-052F-1F63585B9077}"/>
              </a:ext>
            </a:extLst>
          </p:cNvPr>
          <p:cNvSpPr/>
          <p:nvPr/>
        </p:nvSpPr>
        <p:spPr>
          <a:xfrm>
            <a:off x="261013" y="4168566"/>
            <a:ext cx="3784074" cy="706042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2">
            <a:extLst>
              <a:ext uri="{FF2B5EF4-FFF2-40B4-BE49-F238E27FC236}">
                <a16:creationId xmlns:a16="http://schemas.microsoft.com/office/drawing/2014/main" id="{9B545DED-B928-82F3-052F-1F63585B9077}"/>
              </a:ext>
            </a:extLst>
          </p:cNvPr>
          <p:cNvSpPr/>
          <p:nvPr/>
        </p:nvSpPr>
        <p:spPr>
          <a:xfrm>
            <a:off x="4572000" y="2178443"/>
            <a:ext cx="3485894" cy="706042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9B545DED-B928-82F3-052F-1F63585B9077}"/>
              </a:ext>
            </a:extLst>
          </p:cNvPr>
          <p:cNvSpPr/>
          <p:nvPr/>
        </p:nvSpPr>
        <p:spPr>
          <a:xfrm>
            <a:off x="4561913" y="4189396"/>
            <a:ext cx="3495981" cy="706042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/>
          </a:p>
        </p:txBody>
      </p:sp>
      <p:sp>
        <p:nvSpPr>
          <p:cNvPr id="155" name="Google Shape;155;p4"/>
          <p:cNvSpPr txBox="1">
            <a:spLocks noGrp="1"/>
          </p:cNvSpPr>
          <p:nvPr>
            <p:ph type="body" idx="1"/>
          </p:nvPr>
        </p:nvSpPr>
        <p:spPr>
          <a:xfrm>
            <a:off x="3603467" y="4241603"/>
            <a:ext cx="5412871" cy="61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016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Возрастание количества людей, </a:t>
            </a:r>
          </a:p>
          <a:p>
            <a:pPr marL="1016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болеющих диабетом</a:t>
            </a: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EE2B196-A8D2-2E24-6B4E-DA284544DC6D}"/>
              </a:ext>
            </a:extLst>
          </p:cNvPr>
          <p:cNvSpPr/>
          <p:nvPr/>
        </p:nvSpPr>
        <p:spPr>
          <a:xfrm>
            <a:off x="261013" y="2136708"/>
            <a:ext cx="3784074" cy="706042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gle Shape;155;p4">
            <a:extLst>
              <a:ext uri="{FF2B5EF4-FFF2-40B4-BE49-F238E27FC236}">
                <a16:creationId xmlns:a16="http://schemas.microsoft.com/office/drawing/2014/main" id="{E900C34B-E042-1317-F580-16CD06637E3D}"/>
              </a:ext>
            </a:extLst>
          </p:cNvPr>
          <p:cNvSpPr txBox="1">
            <a:spLocks/>
          </p:cNvSpPr>
          <p:nvPr/>
        </p:nvSpPr>
        <p:spPr>
          <a:xfrm>
            <a:off x="261012" y="4126858"/>
            <a:ext cx="3784075" cy="911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5240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Однообразное питание людей, болеющих сахарным диабетом и ожирением</a:t>
            </a:r>
          </a:p>
        </p:txBody>
      </p:sp>
      <p:sp>
        <p:nvSpPr>
          <p:cNvPr id="2" name="Google Shape;155;p4">
            <a:extLst>
              <a:ext uri="{FF2B5EF4-FFF2-40B4-BE49-F238E27FC236}">
                <a16:creationId xmlns:a16="http://schemas.microsoft.com/office/drawing/2014/main" id="{3CDBF41F-5FA4-C546-DDB7-550EF0A57BCA}"/>
              </a:ext>
            </a:extLst>
          </p:cNvPr>
          <p:cNvSpPr txBox="1">
            <a:spLocks/>
          </p:cNvSpPr>
          <p:nvPr/>
        </p:nvSpPr>
        <p:spPr>
          <a:xfrm>
            <a:off x="72097" y="2078487"/>
            <a:ext cx="4014567" cy="861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01600" indent="0" algn="ctr">
              <a:buSzPts val="1800"/>
              <a:buNone/>
            </a:pP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Труднодоступность и дороговизна </a:t>
            </a:r>
          </a:p>
          <a:p>
            <a:pPr marL="101600" indent="0" algn="ctr">
              <a:buSzPts val="1800"/>
              <a:buNone/>
            </a:pP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заменителей сахара на основе</a:t>
            </a:r>
          </a:p>
          <a:p>
            <a:pPr marL="101600" indent="0" algn="ctr">
              <a:buSzPts val="1800"/>
              <a:buNone/>
            </a:pP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сладкого белка</a:t>
            </a:r>
          </a:p>
        </p:txBody>
      </p:sp>
      <p:sp>
        <p:nvSpPr>
          <p:cNvPr id="19" name="Google Shape;155;p4">
            <a:extLst>
              <a:ext uri="{FF2B5EF4-FFF2-40B4-BE49-F238E27FC236}">
                <a16:creationId xmlns:a16="http://schemas.microsoft.com/office/drawing/2014/main" id="{E900C34B-E042-1317-F580-16CD06637E3D}"/>
              </a:ext>
            </a:extLst>
          </p:cNvPr>
          <p:cNvSpPr txBox="1">
            <a:spLocks/>
          </p:cNvSpPr>
          <p:nvPr/>
        </p:nvSpPr>
        <p:spPr>
          <a:xfrm>
            <a:off x="3895841" y="2119005"/>
            <a:ext cx="4766074" cy="861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01600" indent="0" algn="ctr">
              <a:buSzPts val="1800"/>
              <a:buNone/>
            </a:pP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Сахар вызывает зависимость,</a:t>
            </a:r>
          </a:p>
          <a:p>
            <a:pPr marL="101600" indent="0" algn="ctr">
              <a:buSzPts val="1800"/>
              <a:buNone/>
            </a:pP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схожую с наркотической </a:t>
            </a:r>
          </a:p>
          <a:p>
            <a:pPr marL="101600" indent="0" algn="ctr">
              <a:buSzPts val="1800"/>
              <a:buNone/>
            </a:pP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зависимостью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A9F87E-B434-40E9-BE24-C60A97E4CAC1}"/>
              </a:ext>
            </a:extLst>
          </p:cNvPr>
          <p:cNvSpPr txBox="1"/>
          <p:nvPr/>
        </p:nvSpPr>
        <p:spPr>
          <a:xfrm>
            <a:off x="1218625" y="1677242"/>
            <a:ext cx="3573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8F00FF"/>
                </a:solidFill>
                <a:latin typeface="Arial Black" panose="020B0A04020102020204" pitchFamily="34" charset="0"/>
              </a:rPr>
              <a:t>Глобальная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A6DB58-BD48-4DF5-8B52-BAB0AF535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2596" y="1661273"/>
            <a:ext cx="3627434" cy="4938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644DF5-4E77-44DB-B107-C68DB9031909}"/>
              </a:ext>
            </a:extLst>
          </p:cNvPr>
          <p:cNvSpPr txBox="1"/>
          <p:nvPr/>
        </p:nvSpPr>
        <p:spPr>
          <a:xfrm>
            <a:off x="1338610" y="3725098"/>
            <a:ext cx="314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8F00FF"/>
                </a:solidFill>
                <a:latin typeface="Arial Black" panose="020B0A04020102020204" pitchFamily="34" charset="0"/>
              </a:rPr>
              <a:t>Зависимая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56485A-FBCD-460F-96F8-139F38CEBE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100" y="3699883"/>
            <a:ext cx="3200677" cy="493819"/>
          </a:xfrm>
          <a:prstGeom prst="rect">
            <a:avLst/>
          </a:prstGeom>
        </p:spPr>
      </p:pic>
      <p:sp>
        <p:nvSpPr>
          <p:cNvPr id="13" name="Google Shape;154;p4">
            <a:extLst>
              <a:ext uri="{FF2B5EF4-FFF2-40B4-BE49-F238E27FC236}">
                <a16:creationId xmlns:a16="http://schemas.microsoft.com/office/drawing/2014/main" id="{F64CE624-36D5-A669-17E7-446B40CF737C}"/>
              </a:ext>
            </a:extLst>
          </p:cNvPr>
          <p:cNvSpPr txBox="1">
            <a:spLocks/>
          </p:cNvSpPr>
          <p:nvPr/>
        </p:nvSpPr>
        <p:spPr>
          <a:xfrm>
            <a:off x="1371025" y="76898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Raleway SemiBold"/>
                <a:sym typeface="Raleway SemiBold"/>
              </a:rPr>
              <a:t>ПРОБЛЕМА</a:t>
            </a:r>
          </a:p>
        </p:txBody>
      </p:sp>
      <p:sp>
        <p:nvSpPr>
          <p:cNvPr id="14" name="Google Shape;158;p4">
            <a:extLst>
              <a:ext uri="{FF2B5EF4-FFF2-40B4-BE49-F238E27FC236}">
                <a16:creationId xmlns:a16="http://schemas.microsoft.com/office/drawing/2014/main" id="{020D86A2-4B00-2EF0-7AFE-EA4D930AA4DC}"/>
              </a:ext>
            </a:extLst>
          </p:cNvPr>
          <p:cNvSpPr/>
          <p:nvPr/>
        </p:nvSpPr>
        <p:spPr>
          <a:xfrm>
            <a:off x="609218" y="734719"/>
            <a:ext cx="687900" cy="687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5" name="Google Shape;163;p4">
            <a:extLst>
              <a:ext uri="{FF2B5EF4-FFF2-40B4-BE49-F238E27FC236}">
                <a16:creationId xmlns:a16="http://schemas.microsoft.com/office/drawing/2014/main" id="{3EA7EE3D-F163-3526-FEBA-F6A1F060F4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125" y="8086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44900FA4-0D8F-57A9-4311-DBCBBDBDBE24}"/>
              </a:ext>
            </a:extLst>
          </p:cNvPr>
          <p:cNvSpPr/>
          <p:nvPr/>
        </p:nvSpPr>
        <p:spPr>
          <a:xfrm>
            <a:off x="1975600" y="3060438"/>
            <a:ext cx="354900" cy="543728"/>
          </a:xfrm>
          <a:prstGeom prst="downArrow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27AB04B7-5E6F-AD43-669C-AEF8F82E133E}"/>
              </a:ext>
            </a:extLst>
          </p:cNvPr>
          <p:cNvSpPr/>
          <p:nvPr/>
        </p:nvSpPr>
        <p:spPr>
          <a:xfrm>
            <a:off x="6132452" y="3027925"/>
            <a:ext cx="354900" cy="543728"/>
          </a:xfrm>
          <a:prstGeom prst="downArrow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075894C-CF92-D869-949E-AE38BCE8FB33}"/>
              </a:ext>
            </a:extLst>
          </p:cNvPr>
          <p:cNvSpPr/>
          <p:nvPr/>
        </p:nvSpPr>
        <p:spPr>
          <a:xfrm>
            <a:off x="456760" y="3316905"/>
            <a:ext cx="7192679" cy="646976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D8E19A7-7BAA-D1B9-9C17-BDD4DC230633}"/>
              </a:ext>
            </a:extLst>
          </p:cNvPr>
          <p:cNvSpPr/>
          <p:nvPr/>
        </p:nvSpPr>
        <p:spPr>
          <a:xfrm>
            <a:off x="456760" y="2571750"/>
            <a:ext cx="7192679" cy="525011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FE65A25-B444-7576-7EB3-F0CAE42DAE5A}"/>
              </a:ext>
            </a:extLst>
          </p:cNvPr>
          <p:cNvSpPr/>
          <p:nvPr/>
        </p:nvSpPr>
        <p:spPr>
          <a:xfrm>
            <a:off x="456818" y="1676452"/>
            <a:ext cx="7192679" cy="687900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Google Shape;168;p5"/>
          <p:cNvSpPr txBox="1">
            <a:spLocks noGrp="1"/>
          </p:cNvSpPr>
          <p:nvPr>
            <p:ph type="title"/>
          </p:nvPr>
        </p:nvSpPr>
        <p:spPr>
          <a:xfrm>
            <a:off x="1218621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>
            <a:spLocks noGrp="1"/>
          </p:cNvSpPr>
          <p:nvPr>
            <p:ph type="body" idx="1"/>
          </p:nvPr>
        </p:nvSpPr>
        <p:spPr>
          <a:xfrm>
            <a:off x="456760" y="1692205"/>
            <a:ext cx="7192679" cy="75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Технология производства подсластителя на основе сладкого белка с низким гликемическим индексом</a:t>
            </a: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3AA631-2822-DD70-0DB2-B6CC368ACBA7}"/>
              </a:ext>
            </a:extLst>
          </p:cNvPr>
          <p:cNvSpPr txBox="1"/>
          <p:nvPr/>
        </p:nvSpPr>
        <p:spPr>
          <a:xfrm>
            <a:off x="550137" y="2628780"/>
            <a:ext cx="7005923" cy="392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 Подсластитель по более низкой цене  </a:t>
            </a: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9DD439-D55F-1947-C0B6-D158A193C785}"/>
              </a:ext>
            </a:extLst>
          </p:cNvPr>
          <p:cNvSpPr txBox="1"/>
          <p:nvPr/>
        </p:nvSpPr>
        <p:spPr>
          <a:xfrm>
            <a:off x="550137" y="3285103"/>
            <a:ext cx="7005923" cy="710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Расширение ассортимента доступных сахарозаменителей на рынке   </a:t>
            </a:r>
            <a:r>
              <a:rPr lang="ru-RU" sz="1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B868368-2DB3-C52D-2C76-03E054E4B8B3}"/>
              </a:ext>
            </a:extLst>
          </p:cNvPr>
          <p:cNvSpPr/>
          <p:nvPr/>
        </p:nvSpPr>
        <p:spPr>
          <a:xfrm>
            <a:off x="456817" y="2968711"/>
            <a:ext cx="8230363" cy="651862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B4D35B4-49A0-E09B-D8F2-F2743D0AD104}"/>
              </a:ext>
            </a:extLst>
          </p:cNvPr>
          <p:cNvSpPr/>
          <p:nvPr/>
        </p:nvSpPr>
        <p:spPr>
          <a:xfrm>
            <a:off x="456818" y="2269575"/>
            <a:ext cx="8230363" cy="651862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EE58277-230F-11CB-9BBE-3EBE9092FD51}"/>
              </a:ext>
            </a:extLst>
          </p:cNvPr>
          <p:cNvSpPr/>
          <p:nvPr/>
        </p:nvSpPr>
        <p:spPr>
          <a:xfrm>
            <a:off x="456818" y="1676452"/>
            <a:ext cx="8230363" cy="523220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2" name="Google Shape;182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F2B684-0DF7-8F6D-048B-5CEE1A96F8BB}"/>
              </a:ext>
            </a:extLst>
          </p:cNvPr>
          <p:cNvSpPr txBox="1"/>
          <p:nvPr/>
        </p:nvSpPr>
        <p:spPr>
          <a:xfrm>
            <a:off x="456819" y="1742976"/>
            <a:ext cx="82303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Одни из первых кто добавил сладкий белок в продукты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395CEF-ED3E-BAED-C0A2-71A61C3969A1}"/>
              </a:ext>
            </a:extLst>
          </p:cNvPr>
          <p:cNvSpPr txBox="1"/>
          <p:nvPr/>
        </p:nvSpPr>
        <p:spPr>
          <a:xfrm>
            <a:off x="456818" y="2275106"/>
            <a:ext cx="82303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>
                <a:solidFill>
                  <a:schemeClr val="bg1"/>
                </a:solidFill>
                <a:latin typeface="Arial Black" panose="020B0A04020102020204" pitchFamily="34" charset="0"/>
              </a:rPr>
              <a:t>У нашего продукта нет побочных эффектов в отличие от других растительных сахарозаменителей</a:t>
            </a:r>
            <a:endParaRPr lang="ru-RU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D8CEC-1D9F-03A6-C2D9-3E5029665AF2}"/>
              </a:ext>
            </a:extLst>
          </p:cNvPr>
          <p:cNvSpPr txBox="1"/>
          <p:nvPr/>
        </p:nvSpPr>
        <p:spPr>
          <a:xfrm>
            <a:off x="456818" y="2991165"/>
            <a:ext cx="82303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>
                <a:solidFill>
                  <a:schemeClr val="bg1"/>
                </a:solidFill>
                <a:latin typeface="Arial Black" panose="020B0A04020102020204" pitchFamily="34" charset="0"/>
              </a:rPr>
              <a:t>Мы предоставляем возможность отказаться от сахара, и заменить его безопасным аналогом</a:t>
            </a:r>
            <a:endParaRPr lang="ru-RU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: скругленные углы 9">
            <a:extLst>
              <a:ext uri="{FF2B5EF4-FFF2-40B4-BE49-F238E27FC236}">
                <a16:creationId xmlns:a16="http://schemas.microsoft.com/office/drawing/2014/main" id="{5B868368-2DB3-C52D-2C76-03E054E4B8B3}"/>
              </a:ext>
            </a:extLst>
          </p:cNvPr>
          <p:cNvSpPr/>
          <p:nvPr/>
        </p:nvSpPr>
        <p:spPr>
          <a:xfrm>
            <a:off x="456817" y="3682052"/>
            <a:ext cx="8230363" cy="959236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AD8CEC-1D9F-03A6-C2D9-3E5029665AF2}"/>
              </a:ext>
            </a:extLst>
          </p:cNvPr>
          <p:cNvSpPr txBox="1"/>
          <p:nvPr/>
        </p:nvSpPr>
        <p:spPr>
          <a:xfrm>
            <a:off x="456817" y="3707203"/>
            <a:ext cx="82303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>
                <a:solidFill>
                  <a:schemeClr val="bg1"/>
                </a:solidFill>
                <a:latin typeface="Arial Black" panose="020B0A04020102020204" pitchFamily="34" charset="0"/>
              </a:rPr>
              <a:t>Мы поможем людям, болеющим сахарным  диабетом и страдающим ожирением  разнообразить питание</a:t>
            </a:r>
            <a:endParaRPr lang="ru-RU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456818" y="555147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>
            <a:spLocks noGrp="1"/>
          </p:cNvSpPr>
          <p:nvPr>
            <p:ph type="title"/>
          </p:nvPr>
        </p:nvSpPr>
        <p:spPr>
          <a:xfrm>
            <a:off x="456818" y="48614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51448" y="1423360"/>
            <a:ext cx="1182693" cy="56186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2400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B2</a:t>
            </a:r>
            <a:r>
              <a:rPr lang="ru-RU" sz="2400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72000" y="1065747"/>
            <a:ext cx="4044982" cy="3267470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latin typeface="Arial Black" panose="020B0A04020102020204" pitchFamily="34" charset="0"/>
              </a:rPr>
              <a:t>Рынок эко-подсластителя для ежедневного</a:t>
            </a:r>
          </a:p>
          <a:p>
            <a:pPr algn="ctr"/>
            <a:r>
              <a:rPr lang="ru-RU" sz="1800" dirty="0">
                <a:latin typeface="Arial Black" panose="020B0A04020102020204" pitchFamily="34" charset="0"/>
              </a:rPr>
              <a:t>использования, ориентированный на диабетиков, пред диабетиков,  вегетарианцев и людей, следящих за своим</a:t>
            </a:r>
          </a:p>
          <a:p>
            <a:pPr algn="ctr"/>
            <a:r>
              <a:rPr lang="ru-RU" sz="1800" dirty="0">
                <a:latin typeface="Arial Black" panose="020B0A04020102020204" pitchFamily="34" charset="0"/>
              </a:rPr>
              <a:t>здоровьем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EBFEB47-620F-0D7D-B525-920B085C0E4A}"/>
              </a:ext>
            </a:extLst>
          </p:cNvPr>
          <p:cNvGrpSpPr/>
          <p:nvPr/>
        </p:nvGrpSpPr>
        <p:grpSpPr>
          <a:xfrm>
            <a:off x="527018" y="2280106"/>
            <a:ext cx="3580348" cy="2114838"/>
            <a:chOff x="5112517" y="2048041"/>
            <a:chExt cx="3580348" cy="2114838"/>
          </a:xfrm>
        </p:grpSpPr>
        <p:sp>
          <p:nvSpPr>
            <p:cNvPr id="2" name="Прямоугольник: скругленные углы 1">
              <a:extLst>
                <a:ext uri="{FF2B5EF4-FFF2-40B4-BE49-F238E27FC236}">
                  <a16:creationId xmlns:a16="http://schemas.microsoft.com/office/drawing/2014/main" id="{AB30A529-BEE9-F3D8-B311-48C11C4D88AC}"/>
                </a:ext>
              </a:extLst>
            </p:cNvPr>
            <p:cNvSpPr/>
            <p:nvPr/>
          </p:nvSpPr>
          <p:spPr>
            <a:xfrm>
              <a:off x="5112517" y="2048041"/>
              <a:ext cx="3580348" cy="2053111"/>
            </a:xfrm>
            <a:prstGeom prst="roundRect">
              <a:avLst/>
            </a:prstGeom>
            <a:solidFill>
              <a:srgbClr val="8F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EDCEB5C-795D-F924-B8EF-81B82E57E125}"/>
                </a:ext>
              </a:extLst>
            </p:cNvPr>
            <p:cNvSpPr txBox="1"/>
            <p:nvPr/>
          </p:nvSpPr>
          <p:spPr>
            <a:xfrm>
              <a:off x="5112517" y="2131554"/>
              <a:ext cx="3580348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800" kern="100" dirty="0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Л</a:t>
              </a:r>
              <a:r>
                <a:rPr lang="ru-RU" sz="1800" kern="100" dirty="0">
                  <a:solidFill>
                    <a:schemeClr val="bg1"/>
                  </a:solidFill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юди, страдающие сахарным диабетом и ожирением, которые не могут употреблять продукцию с содержанием сахара</a:t>
              </a:r>
            </a:p>
            <a:p>
              <a:pPr algn="ctr"/>
              <a:endParaRPr lang="ru-RU" sz="18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DCEB5C-795D-F924-B8EF-81B82E57E125}"/>
              </a:ext>
            </a:extLst>
          </p:cNvPr>
          <p:cNvSpPr txBox="1"/>
          <p:nvPr/>
        </p:nvSpPr>
        <p:spPr>
          <a:xfrm>
            <a:off x="527018" y="2363619"/>
            <a:ext cx="35803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1800" kern="1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юди страдающие сахарным диабетом и ожирением которые не могут употреблять продукцию с содержанием сахара.</a:t>
            </a:r>
          </a:p>
          <a:p>
            <a:pPr algn="ctr"/>
            <a:endParaRPr lang="ru-RU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79419B6-F9F0-D437-E122-D68775ECD72C}"/>
              </a:ext>
            </a:extLst>
          </p:cNvPr>
          <p:cNvSpPr/>
          <p:nvPr/>
        </p:nvSpPr>
        <p:spPr>
          <a:xfrm>
            <a:off x="89489" y="199601"/>
            <a:ext cx="4650437" cy="4650437"/>
          </a:xfrm>
          <a:prstGeom prst="ellipse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ED04ED9-5B22-5D7C-9BCE-0F6DFE864517}"/>
              </a:ext>
            </a:extLst>
          </p:cNvPr>
          <p:cNvSpPr/>
          <p:nvPr/>
        </p:nvSpPr>
        <p:spPr>
          <a:xfrm>
            <a:off x="625051" y="1408148"/>
            <a:ext cx="3573313" cy="3489150"/>
          </a:xfrm>
          <a:prstGeom prst="ellipse">
            <a:avLst/>
          </a:prstGeom>
          <a:solidFill>
            <a:srgbClr val="FF2F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F644656-CDB4-82B6-0554-73F40C572FEB}"/>
              </a:ext>
            </a:extLst>
          </p:cNvPr>
          <p:cNvSpPr/>
          <p:nvPr/>
        </p:nvSpPr>
        <p:spPr>
          <a:xfrm>
            <a:off x="1126382" y="2427323"/>
            <a:ext cx="2529554" cy="2469975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Google Shape;195;p7">
            <a:extLst>
              <a:ext uri="{FF2B5EF4-FFF2-40B4-BE49-F238E27FC236}">
                <a16:creationId xmlns:a16="http://schemas.microsoft.com/office/drawing/2014/main" id="{9E3B2E79-C728-5FE4-4180-8A797CA051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489" y="333827"/>
            <a:ext cx="4646865" cy="610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200" dirty="0">
                <a:solidFill>
                  <a:schemeClr val="lt1"/>
                </a:solidFill>
              </a:rPr>
              <a:t>TAM</a:t>
            </a:r>
            <a:endParaRPr sz="3200" dirty="0">
              <a:solidFill>
                <a:schemeClr val="lt1"/>
              </a:solidFill>
            </a:endParaRPr>
          </a:p>
        </p:txBody>
      </p:sp>
      <p:sp>
        <p:nvSpPr>
          <p:cNvPr id="14" name="Google Shape;195;p7">
            <a:extLst>
              <a:ext uri="{FF2B5EF4-FFF2-40B4-BE49-F238E27FC236}">
                <a16:creationId xmlns:a16="http://schemas.microsoft.com/office/drawing/2014/main" id="{EA43CCCB-2E5B-77A0-4C26-AF1462CDFD15}"/>
              </a:ext>
            </a:extLst>
          </p:cNvPr>
          <p:cNvSpPr txBox="1">
            <a:spLocks/>
          </p:cNvSpPr>
          <p:nvPr/>
        </p:nvSpPr>
        <p:spPr>
          <a:xfrm>
            <a:off x="83491" y="1408148"/>
            <a:ext cx="4650436" cy="610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en-US" sz="3200" dirty="0">
                <a:solidFill>
                  <a:schemeClr val="lt1"/>
                </a:solidFill>
              </a:rPr>
              <a:t>SAM</a:t>
            </a:r>
          </a:p>
        </p:txBody>
      </p:sp>
      <p:sp>
        <p:nvSpPr>
          <p:cNvPr id="15" name="Google Shape;195;p7">
            <a:extLst>
              <a:ext uri="{FF2B5EF4-FFF2-40B4-BE49-F238E27FC236}">
                <a16:creationId xmlns:a16="http://schemas.microsoft.com/office/drawing/2014/main" id="{FCD2487B-7EB9-7FFC-44B4-E1F6E6A68F81}"/>
              </a:ext>
            </a:extLst>
          </p:cNvPr>
          <p:cNvSpPr txBox="1">
            <a:spLocks/>
          </p:cNvSpPr>
          <p:nvPr/>
        </p:nvSpPr>
        <p:spPr>
          <a:xfrm>
            <a:off x="1539645" y="2427323"/>
            <a:ext cx="1744119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en-US" sz="3000" dirty="0">
                <a:solidFill>
                  <a:schemeClr val="lt1"/>
                </a:solidFill>
              </a:rPr>
              <a:t>SOM</a:t>
            </a:r>
          </a:p>
        </p:txBody>
      </p:sp>
      <p:sp>
        <p:nvSpPr>
          <p:cNvPr id="16" name="Google Shape;195;p7">
            <a:extLst>
              <a:ext uri="{FF2B5EF4-FFF2-40B4-BE49-F238E27FC236}">
                <a16:creationId xmlns:a16="http://schemas.microsoft.com/office/drawing/2014/main" id="{0B24F9D9-62C0-F7D3-E6E9-3F8272718C14}"/>
              </a:ext>
            </a:extLst>
          </p:cNvPr>
          <p:cNvSpPr txBox="1">
            <a:spLocks/>
          </p:cNvSpPr>
          <p:nvPr/>
        </p:nvSpPr>
        <p:spPr>
          <a:xfrm>
            <a:off x="85917" y="756529"/>
            <a:ext cx="4650437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pl-PL" sz="3000" dirty="0">
                <a:solidFill>
                  <a:schemeClr val="lt1"/>
                </a:solidFill>
              </a:rPr>
              <a:t> </a:t>
            </a:r>
            <a:r>
              <a:rPr lang="pl-PL" sz="1800" dirty="0">
                <a:solidFill>
                  <a:schemeClr val="l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14</a:t>
            </a:r>
            <a:r>
              <a:rPr lang="ru-RU" sz="1800" dirty="0">
                <a:solidFill>
                  <a:schemeClr val="l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,3 млрд </a:t>
            </a:r>
            <a:r>
              <a:rPr lang="pl-PL" sz="1800" dirty="0">
                <a:solidFill>
                  <a:schemeClr val="l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₽ </a:t>
            </a:r>
            <a:endParaRPr lang="en-US" sz="3000" dirty="0">
              <a:solidFill>
                <a:schemeClr val="lt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38085E-DF67-97F1-4A8E-BED52E23211B}"/>
              </a:ext>
            </a:extLst>
          </p:cNvPr>
          <p:cNvSpPr txBox="1"/>
          <p:nvPr/>
        </p:nvSpPr>
        <p:spPr>
          <a:xfrm>
            <a:off x="5523452" y="1384269"/>
            <a:ext cx="34782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-457200"/>
            <a: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  <a:t>- </a:t>
            </a:r>
            <a:r>
              <a:rPr lang="pl-PL" sz="1600" dirty="0">
                <a:solidFill>
                  <a:srgbClr val="8F00FF"/>
                </a:solidFill>
                <a:latin typeface="Arial Black" panose="020B0A04020102020204" pitchFamily="34" charset="0"/>
              </a:rPr>
              <a:t>14</a:t>
            </a:r>
            <a:r>
              <a:rPr lang="ru-RU" sz="1600" dirty="0">
                <a:solidFill>
                  <a:srgbClr val="8F00FF"/>
                </a:solidFill>
                <a:latin typeface="Arial Black" panose="020B0A04020102020204" pitchFamily="34" charset="0"/>
              </a:rPr>
              <a:t>,3 млрд ₽</a:t>
            </a:r>
            <a: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  <a:t>  по России</a:t>
            </a:r>
            <a:r>
              <a:rPr lang="en-US" sz="16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pl-PL" sz="16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endParaRPr lang="ru-RU" sz="1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65182A-B921-530A-56B5-E4F1FD21E9AD}"/>
              </a:ext>
            </a:extLst>
          </p:cNvPr>
          <p:cNvSpPr txBox="1"/>
          <p:nvPr/>
        </p:nvSpPr>
        <p:spPr>
          <a:xfrm>
            <a:off x="5523452" y="2127522"/>
            <a:ext cx="298949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/>
            <a:r>
              <a:rPr lang="en-US" sz="1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- </a:t>
            </a:r>
            <a:r>
              <a:rPr lang="pl-PL" sz="1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14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,3 млрд </a:t>
            </a:r>
            <a:r>
              <a:rPr lang="pl-PL" sz="1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₽ * 9% = </a:t>
            </a:r>
            <a:br>
              <a:rPr lang="ru-RU" sz="1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pl-PL" sz="1600" b="0" i="0" dirty="0">
                <a:solidFill>
                  <a:srgbClr val="8F00FF"/>
                </a:solidFill>
                <a:effectLst/>
                <a:latin typeface="Arial Black" panose="020B0A04020102020204" pitchFamily="34" charset="0"/>
              </a:rPr>
              <a:t>1</a:t>
            </a:r>
            <a:r>
              <a:rPr lang="ru-RU" sz="1600" b="0" i="0" dirty="0">
                <a:solidFill>
                  <a:srgbClr val="8F00FF"/>
                </a:solidFill>
                <a:effectLst/>
                <a:latin typeface="Arial Black" panose="020B0A04020102020204" pitchFamily="34" charset="0"/>
              </a:rPr>
              <a:t>,3 млрд  </a:t>
            </a:r>
            <a:r>
              <a:rPr lang="pl-PL" sz="1600" b="0" i="0" dirty="0">
                <a:solidFill>
                  <a:srgbClr val="8F00FF"/>
                </a:solidFill>
                <a:effectLst/>
                <a:latin typeface="Arial Black" panose="020B0A04020102020204" pitchFamily="34" charset="0"/>
              </a:rPr>
              <a:t>₽</a:t>
            </a:r>
            <a:endParaRPr lang="en-US" sz="1600" b="0" i="0" dirty="0">
              <a:solidFill>
                <a:srgbClr val="8F00FF"/>
              </a:solidFill>
              <a:effectLst/>
              <a:latin typeface="Arial Black" panose="020B0A04020102020204" pitchFamily="34" charset="0"/>
            </a:endParaRPr>
          </a:p>
          <a:p>
            <a:pPr indent="-457200"/>
            <a:r>
              <a:rPr lang="en-US" sz="1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9% 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используют нашу продукцию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160605-4464-D057-402D-B1169DBA4550}"/>
              </a:ext>
            </a:extLst>
          </p:cNvPr>
          <p:cNvSpPr txBox="1"/>
          <p:nvPr/>
        </p:nvSpPr>
        <p:spPr>
          <a:xfrm>
            <a:off x="5465074" y="3316608"/>
            <a:ext cx="36780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Arial Black" panose="020B0A04020102020204" pitchFamily="34" charset="0"/>
              </a:rPr>
              <a:t>- 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1,3 млрд₽*4.8%=</a:t>
            </a:r>
            <a:r>
              <a:rPr lang="ru-RU" sz="1600" b="0" i="0" dirty="0">
                <a:solidFill>
                  <a:srgbClr val="8F00FF"/>
                </a:solidFill>
                <a:effectLst/>
                <a:latin typeface="Arial Black" panose="020B0A04020102020204" pitchFamily="34" charset="0"/>
              </a:rPr>
              <a:t>61</a:t>
            </a:r>
            <a:r>
              <a:rPr lang="ru-RU" sz="1600" dirty="0">
                <a:solidFill>
                  <a:srgbClr val="8F00FF"/>
                </a:solidFill>
                <a:latin typeface="Arial Black" panose="020B0A04020102020204" pitchFamily="34" charset="0"/>
              </a:rPr>
              <a:t>,8 млн</a:t>
            </a:r>
            <a:r>
              <a:rPr lang="ru-RU" sz="1600" b="0" i="0" dirty="0">
                <a:solidFill>
                  <a:srgbClr val="8F00FF"/>
                </a:solidFill>
                <a:effectLst/>
                <a:latin typeface="Arial Black" panose="020B0A04020102020204" pitchFamily="34" charset="0"/>
              </a:rPr>
              <a:t>₽</a:t>
            </a:r>
            <a:endParaRPr lang="en-US" sz="1600" b="0" i="0" dirty="0">
              <a:solidFill>
                <a:srgbClr val="8F00FF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  <a:t>Можем получить </a:t>
            </a:r>
            <a:b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US" sz="1600" dirty="0">
                <a:solidFill>
                  <a:schemeClr val="tx1"/>
                </a:solidFill>
                <a:latin typeface="Arial Black" panose="020B0A04020102020204" pitchFamily="34" charset="0"/>
              </a:rPr>
              <a:t>4,8</a:t>
            </a:r>
            <a: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  <a:t>% рынка</a:t>
            </a:r>
            <a:b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endParaRPr lang="ru-RU" sz="16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endParaRPr lang="ru-RU" sz="1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F07E95-9394-DA13-89AC-BB7691B521EF}"/>
              </a:ext>
            </a:extLst>
          </p:cNvPr>
          <p:cNvSpPr txBox="1"/>
          <p:nvPr/>
        </p:nvSpPr>
        <p:spPr>
          <a:xfrm>
            <a:off x="85917" y="2018329"/>
            <a:ext cx="46480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1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,3 млрд </a:t>
            </a:r>
            <a:r>
              <a:rPr lang="pl-PL" sz="16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₽</a:t>
            </a:r>
            <a:endParaRPr lang="en-US" sz="1600" b="0" i="0" dirty="0"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E5578C5-1425-6803-60A6-304E499BB58D}"/>
              </a:ext>
            </a:extLst>
          </p:cNvPr>
          <p:cNvSpPr txBox="1"/>
          <p:nvPr/>
        </p:nvSpPr>
        <p:spPr>
          <a:xfrm>
            <a:off x="83489" y="2972518"/>
            <a:ext cx="46504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61,8 млн ₽</a:t>
            </a:r>
            <a:endParaRPr lang="en-US" b="0" i="0" dirty="0"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A1DB06-CB16-77ED-BF83-A7EC2E57524F}"/>
              </a:ext>
            </a:extLst>
          </p:cNvPr>
          <p:cNvSpPr txBox="1"/>
          <p:nvPr/>
        </p:nvSpPr>
        <p:spPr>
          <a:xfrm>
            <a:off x="4864337" y="2116276"/>
            <a:ext cx="81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0" i="0" dirty="0">
                <a:solidFill>
                  <a:srgbClr val="FF2F2D"/>
                </a:solidFill>
                <a:effectLst/>
                <a:latin typeface="Arial Black" panose="020B0A04020102020204" pitchFamily="34" charset="0"/>
              </a:rPr>
              <a:t>SAM</a:t>
            </a:r>
            <a:r>
              <a:rPr lang="pl-PL" sz="14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E99803-9FDD-B0DF-25C8-4A8A58947C20}"/>
              </a:ext>
            </a:extLst>
          </p:cNvPr>
          <p:cNvSpPr txBox="1"/>
          <p:nvPr/>
        </p:nvSpPr>
        <p:spPr>
          <a:xfrm>
            <a:off x="4864337" y="1353985"/>
            <a:ext cx="81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FCAF17"/>
                </a:solidFill>
                <a:latin typeface="Arial Black" panose="020B0A04020102020204" pitchFamily="34" charset="0"/>
              </a:rPr>
              <a:t>TAM</a:t>
            </a:r>
            <a:endParaRPr lang="ru-RU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C97F9E-C1B7-4415-3507-F0532F8F31AC}"/>
              </a:ext>
            </a:extLst>
          </p:cNvPr>
          <p:cNvSpPr txBox="1"/>
          <p:nvPr/>
        </p:nvSpPr>
        <p:spPr>
          <a:xfrm>
            <a:off x="4866715" y="3285290"/>
            <a:ext cx="9087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C51E0"/>
                </a:solidFill>
                <a:latin typeface="Arial Black" panose="020B0A04020102020204" pitchFamily="34" charset="0"/>
              </a:rPr>
              <a:t>SOM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036795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198316" y="18058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>
            <a:spLocks noGrp="1"/>
          </p:cNvSpPr>
          <p:nvPr>
            <p:ph type="title"/>
          </p:nvPr>
        </p:nvSpPr>
        <p:spPr>
          <a:xfrm>
            <a:off x="198316" y="14608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F511526-FC2C-02F8-9DDD-F006C8CADA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505162"/>
              </p:ext>
            </p:extLst>
          </p:nvPr>
        </p:nvGraphicFramePr>
        <p:xfrm>
          <a:off x="382051" y="1041837"/>
          <a:ext cx="7864757" cy="396762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60955">
                  <a:extLst>
                    <a:ext uri="{9D8B030D-6E8A-4147-A177-3AD203B41FA5}">
                      <a16:colId xmlns:a16="http://schemas.microsoft.com/office/drawing/2014/main" val="3028673296"/>
                    </a:ext>
                  </a:extLst>
                </a:gridCol>
                <a:gridCol w="2651901">
                  <a:extLst>
                    <a:ext uri="{9D8B030D-6E8A-4147-A177-3AD203B41FA5}">
                      <a16:colId xmlns:a16="http://schemas.microsoft.com/office/drawing/2014/main" val="213594800"/>
                    </a:ext>
                  </a:extLst>
                </a:gridCol>
                <a:gridCol w="2651901">
                  <a:extLst>
                    <a:ext uri="{9D8B030D-6E8A-4147-A177-3AD203B41FA5}">
                      <a16:colId xmlns:a16="http://schemas.microsoft.com/office/drawing/2014/main" val="3349998463"/>
                    </a:ext>
                  </a:extLst>
                </a:gridCol>
              </a:tblGrid>
              <a:tr h="70626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 Black" panose="020B0A04020102020204" pitchFamily="34" charset="0"/>
                        </a:rPr>
                        <a:t>Конкуренты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 Black" panose="020B0A04020102020204" pitchFamily="34" charset="0"/>
                        </a:rPr>
                        <a:t>Достоинства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 Black" panose="020B0A04020102020204" pitchFamily="34" charset="0"/>
                        </a:rPr>
                        <a:t>Недостатки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424393"/>
                  </a:ext>
                </a:extLst>
              </a:tr>
              <a:tr h="374080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  <a:p>
                      <a:pPr algn="ctr"/>
                      <a:r>
                        <a:rPr lang="ru-RU" sz="1600" dirty="0">
                          <a:latin typeface="Arial Black" panose="020B0A04020102020204" pitchFamily="34" charset="0"/>
                        </a:rPr>
                        <a:t>ООО «</a:t>
                      </a:r>
                      <a:r>
                        <a:rPr lang="ru-RU" sz="1600" dirty="0" err="1">
                          <a:latin typeface="Arial Black" panose="020B0A04020102020204" pitchFamily="34" charset="0"/>
                        </a:rPr>
                        <a:t>Новопродукт</a:t>
                      </a:r>
                      <a:r>
                        <a:rPr lang="ru-RU" sz="1600" dirty="0">
                          <a:latin typeface="Arial Black" panose="020B0A04020102020204" pitchFamily="34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-Много таблеток</a:t>
                      </a:r>
                    </a:p>
                    <a:p>
                      <a:r>
                        <a:rPr lang="ru-RU" dirty="0"/>
                        <a:t>-Удобная тара</a:t>
                      </a:r>
                    </a:p>
                    <a:p>
                      <a:r>
                        <a:rPr lang="ru-RU" dirty="0"/>
                        <a:t>-Продается везде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-Плохой состав</a:t>
                      </a:r>
                    </a:p>
                    <a:p>
                      <a:r>
                        <a:rPr lang="ru-RU" dirty="0"/>
                        <a:t>-Неприятный вкус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639787"/>
                  </a:ext>
                </a:extLst>
              </a:tr>
              <a:tr h="706267"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Arial Black" panose="020B0A04020102020204" pitchFamily="34" charset="0"/>
                      </a:endParaRPr>
                    </a:p>
                    <a:p>
                      <a:pPr algn="ctr"/>
                      <a:r>
                        <a:rPr lang="en-US" sz="1600" b="1" dirty="0">
                          <a:latin typeface="Arial Black" panose="020B0A04020102020204" pitchFamily="34" charset="0"/>
                        </a:rPr>
                        <a:t>OOO «</a:t>
                      </a:r>
                      <a:r>
                        <a:rPr lang="ru-RU" sz="1600" b="1" dirty="0" err="1">
                          <a:latin typeface="Arial Black" panose="020B0A04020102020204" pitchFamily="34" charset="0"/>
                        </a:rPr>
                        <a:t>Фитпарад</a:t>
                      </a:r>
                      <a:r>
                        <a:rPr lang="ru-RU" sz="1600" b="1" dirty="0">
                          <a:latin typeface="Arial Black" panose="020B0A04020102020204" pitchFamily="34" charset="0"/>
                        </a:rPr>
                        <a:t>»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-Очень низкая калорийность</a:t>
                      </a:r>
                    </a:p>
                    <a:p>
                      <a:r>
                        <a:rPr lang="ru-RU" dirty="0"/>
                        <a:t>-Сладкий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-Высокая цена</a:t>
                      </a:r>
                    </a:p>
                    <a:p>
                      <a:r>
                        <a:rPr lang="ru-RU" dirty="0"/>
                        <a:t>-Имеет побочные эффекты</a:t>
                      </a:r>
                    </a:p>
                    <a:p>
                      <a:r>
                        <a:rPr lang="ru-RU" dirty="0"/>
                        <a:t>-Неприятный вкус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755846"/>
                  </a:ext>
                </a:extLst>
              </a:tr>
              <a:tr h="706267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 Black" panose="020B0A04020102020204" pitchFamily="34" charset="0"/>
                      </a:endParaRPr>
                    </a:p>
                    <a:p>
                      <a:pPr algn="ctr"/>
                      <a:r>
                        <a:rPr lang="ru-RU" sz="1600" dirty="0">
                          <a:latin typeface="Arial Black" panose="020B0A04020102020204" pitchFamily="34" charset="0"/>
                        </a:rPr>
                        <a:t>ПАО «Русагро»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-Очень низкая калорийность</a:t>
                      </a:r>
                    </a:p>
                    <a:p>
                      <a:r>
                        <a:rPr lang="ru-RU" dirty="0"/>
                        <a:t>-Быстрорастворимый</a:t>
                      </a:r>
                    </a:p>
                    <a:p>
                      <a:r>
                        <a:rPr lang="ru-RU" dirty="0"/>
                        <a:t>-Дизайн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-Подделка сахара</a:t>
                      </a:r>
                    </a:p>
                    <a:p>
                      <a:r>
                        <a:rPr lang="ru-RU" dirty="0"/>
                        <a:t>-Высокая цена</a:t>
                      </a:r>
                    </a:p>
                    <a:p>
                      <a:r>
                        <a:rPr lang="ru-RU" dirty="0"/>
                        <a:t>-Негерметичная упаковка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526862"/>
                  </a:ext>
                </a:extLst>
              </a:tr>
              <a:tr h="706267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 Black" panose="020B0A04020102020204" pitchFamily="34" charset="0"/>
                      </a:endParaRPr>
                    </a:p>
                    <a:p>
                      <a:pPr algn="ctr"/>
                      <a:r>
                        <a:rPr lang="en-US" sz="1600" dirty="0">
                          <a:latin typeface="Arial Black" panose="020B0A04020102020204" pitchFamily="34" charset="0"/>
                        </a:rPr>
                        <a:t>OOO «</a:t>
                      </a:r>
                      <a:r>
                        <a:rPr lang="ru-RU" sz="1600" dirty="0">
                          <a:latin typeface="Arial Black" panose="020B0A04020102020204" pitchFamily="34" charset="0"/>
                        </a:rPr>
                        <a:t>СКС»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-Внешний вид</a:t>
                      </a:r>
                    </a:p>
                    <a:p>
                      <a:r>
                        <a:rPr lang="ru-RU" dirty="0"/>
                        <a:t>-Удобство</a:t>
                      </a:r>
                    </a:p>
                    <a:p>
                      <a:r>
                        <a:rPr lang="ru-RU" dirty="0"/>
                        <a:t>-Цена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-Негерметичная упаковка</a:t>
                      </a:r>
                    </a:p>
                    <a:p>
                      <a:r>
                        <a:rPr lang="ru-RU" dirty="0"/>
                        <a:t>-Несладкий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843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8248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9100" y="2088600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220;p9">
            <a:extLst>
              <a:ext uri="{FF2B5EF4-FFF2-40B4-BE49-F238E27FC236}">
                <a16:creationId xmlns:a16="http://schemas.microsoft.com/office/drawing/2014/main" id="{BC90D95F-1A85-8AFA-20A4-046C1B69E941}"/>
              </a:ext>
            </a:extLst>
          </p:cNvPr>
          <p:cNvSpPr/>
          <p:nvPr/>
        </p:nvSpPr>
        <p:spPr>
          <a:xfrm>
            <a:off x="501445" y="173923"/>
            <a:ext cx="8003458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21;p9">
            <a:extLst>
              <a:ext uri="{FF2B5EF4-FFF2-40B4-BE49-F238E27FC236}">
                <a16:creationId xmlns:a16="http://schemas.microsoft.com/office/drawing/2014/main" id="{B1FC2C1A-2F79-F8EF-C212-347EBC3B51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12527"/>
            <a:ext cx="91440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000" dirty="0">
                <a:solidFill>
                  <a:schemeClr val="lt1"/>
                </a:solidFill>
              </a:rPr>
              <a:t>Технологическая схема производства добавки «Эко-белок»</a:t>
            </a:r>
            <a:endParaRPr sz="2000" dirty="0">
              <a:solidFill>
                <a:schemeClr val="lt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C630888-641A-F900-C67A-D1ACF3AE7545}"/>
              </a:ext>
            </a:extLst>
          </p:cNvPr>
          <p:cNvSpPr/>
          <p:nvPr/>
        </p:nvSpPr>
        <p:spPr>
          <a:xfrm>
            <a:off x="501445" y="981050"/>
            <a:ext cx="1877961" cy="594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bg2"/>
              </a:solidFill>
            </a:endParaRPr>
          </a:p>
        </p:txBody>
      </p:sp>
      <p:sp>
        <p:nvSpPr>
          <p:cNvPr id="8" name="Google Shape;221;p9">
            <a:extLst>
              <a:ext uri="{FF2B5EF4-FFF2-40B4-BE49-F238E27FC236}">
                <a16:creationId xmlns:a16="http://schemas.microsoft.com/office/drawing/2014/main" id="{09B13819-9DBF-3505-8FC9-9BC7EFDFAA40}"/>
              </a:ext>
            </a:extLst>
          </p:cNvPr>
          <p:cNvSpPr txBox="1">
            <a:spLocks/>
          </p:cNvSpPr>
          <p:nvPr/>
        </p:nvSpPr>
        <p:spPr>
          <a:xfrm>
            <a:off x="541609" y="942445"/>
            <a:ext cx="179763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1600" dirty="0">
                <a:solidFill>
                  <a:schemeClr val="bg2"/>
                </a:solidFill>
              </a:rPr>
              <a:t>Подсолнечный шрот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A0D8A85-FE14-0989-AF7E-FAC1D1F6B703}"/>
              </a:ext>
            </a:extLst>
          </p:cNvPr>
          <p:cNvSpPr/>
          <p:nvPr/>
        </p:nvSpPr>
        <p:spPr>
          <a:xfrm>
            <a:off x="3455174" y="981050"/>
            <a:ext cx="2178710" cy="594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bg2"/>
              </a:solidFill>
            </a:endParaRPr>
          </a:p>
        </p:txBody>
      </p:sp>
      <p:sp>
        <p:nvSpPr>
          <p:cNvPr id="10" name="Google Shape;221;p9">
            <a:extLst>
              <a:ext uri="{FF2B5EF4-FFF2-40B4-BE49-F238E27FC236}">
                <a16:creationId xmlns:a16="http://schemas.microsoft.com/office/drawing/2014/main" id="{4C5B8CE3-47D1-DA48-5EE2-E4BB26B36C30}"/>
              </a:ext>
            </a:extLst>
          </p:cNvPr>
          <p:cNvSpPr txBox="1">
            <a:spLocks/>
          </p:cNvSpPr>
          <p:nvPr/>
        </p:nvSpPr>
        <p:spPr>
          <a:xfrm>
            <a:off x="3456039" y="967856"/>
            <a:ext cx="2231921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1600" dirty="0">
                <a:solidFill>
                  <a:schemeClr val="bg2"/>
                </a:solidFill>
              </a:rPr>
              <a:t>Сахарозаменитель «Стевия»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9BC967E-0876-4EFE-9561-CD515C94C1E4}"/>
              </a:ext>
            </a:extLst>
          </p:cNvPr>
          <p:cNvSpPr/>
          <p:nvPr/>
        </p:nvSpPr>
        <p:spPr>
          <a:xfrm>
            <a:off x="6626942" y="976995"/>
            <a:ext cx="1877961" cy="594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bg2"/>
              </a:solidFill>
            </a:endParaRPr>
          </a:p>
        </p:txBody>
      </p:sp>
      <p:sp>
        <p:nvSpPr>
          <p:cNvPr id="11" name="Google Shape;221;p9">
            <a:extLst>
              <a:ext uri="{FF2B5EF4-FFF2-40B4-BE49-F238E27FC236}">
                <a16:creationId xmlns:a16="http://schemas.microsoft.com/office/drawing/2014/main" id="{BD9DC501-D9E0-17C5-1EED-DB0D054BE566}"/>
              </a:ext>
            </a:extLst>
          </p:cNvPr>
          <p:cNvSpPr txBox="1">
            <a:spLocks/>
          </p:cNvSpPr>
          <p:nvPr/>
        </p:nvSpPr>
        <p:spPr>
          <a:xfrm>
            <a:off x="6414648" y="1044300"/>
            <a:ext cx="2231921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1600" dirty="0">
                <a:solidFill>
                  <a:schemeClr val="bg2"/>
                </a:solidFill>
              </a:rPr>
              <a:t>Сладкий белок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44DA8B2-5626-53E0-C0D3-50FFA6D7458D}"/>
              </a:ext>
            </a:extLst>
          </p:cNvPr>
          <p:cNvGrpSpPr/>
          <p:nvPr/>
        </p:nvGrpSpPr>
        <p:grpSpPr>
          <a:xfrm>
            <a:off x="501444" y="1619523"/>
            <a:ext cx="1877961" cy="469077"/>
            <a:chOff x="501444" y="1619523"/>
            <a:chExt cx="1877961" cy="469077"/>
          </a:xfrm>
        </p:grpSpPr>
        <p:cxnSp>
          <p:nvCxnSpPr>
            <p:cNvPr id="14" name="Прямая со стрелкой 13">
              <a:extLst>
                <a:ext uri="{FF2B5EF4-FFF2-40B4-BE49-F238E27FC236}">
                  <a16:creationId xmlns:a16="http://schemas.microsoft.com/office/drawing/2014/main" id="{65C49E4A-425F-65A5-F769-B9E1D972F58B}"/>
                </a:ext>
              </a:extLst>
            </p:cNvPr>
            <p:cNvCxnSpPr>
              <a:stCxn id="8" idx="2"/>
            </p:cNvCxnSpPr>
            <p:nvPr/>
          </p:nvCxnSpPr>
          <p:spPr>
            <a:xfrm>
              <a:off x="1440425" y="1619523"/>
              <a:ext cx="0" cy="199333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9FB26A4A-C5E2-519C-1E94-F7F45A872710}"/>
                </a:ext>
              </a:extLst>
            </p:cNvPr>
            <p:cNvSpPr/>
            <p:nvPr/>
          </p:nvSpPr>
          <p:spPr>
            <a:xfrm>
              <a:off x="501444" y="1807568"/>
              <a:ext cx="1877961" cy="281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1D77CB9-46BF-32E8-310C-1FDC605E945D}"/>
              </a:ext>
            </a:extLst>
          </p:cNvPr>
          <p:cNvGrpSpPr/>
          <p:nvPr/>
        </p:nvGrpSpPr>
        <p:grpSpPr>
          <a:xfrm>
            <a:off x="501444" y="2126012"/>
            <a:ext cx="1877961" cy="469077"/>
            <a:chOff x="501444" y="1619523"/>
            <a:chExt cx="1877961" cy="469077"/>
          </a:xfrm>
        </p:grpSpPr>
        <p:cxnSp>
          <p:nvCxnSpPr>
            <p:cNvPr id="19" name="Прямая со стрелкой 18">
              <a:extLst>
                <a:ext uri="{FF2B5EF4-FFF2-40B4-BE49-F238E27FC236}">
                  <a16:creationId xmlns:a16="http://schemas.microsoft.com/office/drawing/2014/main" id="{985B66F8-7341-65EE-3A5C-AD17F53381AC}"/>
                </a:ext>
              </a:extLst>
            </p:cNvPr>
            <p:cNvCxnSpPr/>
            <p:nvPr/>
          </p:nvCxnSpPr>
          <p:spPr>
            <a:xfrm>
              <a:off x="1440425" y="1619523"/>
              <a:ext cx="0" cy="199333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DDBD9D3D-740B-76F7-9C9E-1B2816DB8CD9}"/>
                </a:ext>
              </a:extLst>
            </p:cNvPr>
            <p:cNvSpPr/>
            <p:nvPr/>
          </p:nvSpPr>
          <p:spPr>
            <a:xfrm>
              <a:off x="501444" y="1807568"/>
              <a:ext cx="1877961" cy="281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55B7ED27-8B77-3307-A14A-E48D33F283D6}"/>
              </a:ext>
            </a:extLst>
          </p:cNvPr>
          <p:cNvGrpSpPr/>
          <p:nvPr/>
        </p:nvGrpSpPr>
        <p:grpSpPr>
          <a:xfrm>
            <a:off x="501443" y="2626177"/>
            <a:ext cx="1877961" cy="469077"/>
            <a:chOff x="501444" y="1619523"/>
            <a:chExt cx="1877961" cy="469077"/>
          </a:xfrm>
        </p:grpSpPr>
        <p:cxnSp>
          <p:nvCxnSpPr>
            <p:cNvPr id="22" name="Прямая со стрелкой 21">
              <a:extLst>
                <a:ext uri="{FF2B5EF4-FFF2-40B4-BE49-F238E27FC236}">
                  <a16:creationId xmlns:a16="http://schemas.microsoft.com/office/drawing/2014/main" id="{61764855-C33C-03B2-5BA6-81173C9BDBEB}"/>
                </a:ext>
              </a:extLst>
            </p:cNvPr>
            <p:cNvCxnSpPr/>
            <p:nvPr/>
          </p:nvCxnSpPr>
          <p:spPr>
            <a:xfrm>
              <a:off x="1440425" y="1619523"/>
              <a:ext cx="0" cy="199333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103D0A40-109F-7D8B-C0D3-15CCD18FA8A9}"/>
                </a:ext>
              </a:extLst>
            </p:cNvPr>
            <p:cNvSpPr/>
            <p:nvPr/>
          </p:nvSpPr>
          <p:spPr>
            <a:xfrm>
              <a:off x="501444" y="1807568"/>
              <a:ext cx="1877961" cy="281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08E9D8C0-66AA-2616-266F-EBA9E4A2FB53}"/>
              </a:ext>
            </a:extLst>
          </p:cNvPr>
          <p:cNvGrpSpPr/>
          <p:nvPr/>
        </p:nvGrpSpPr>
        <p:grpSpPr>
          <a:xfrm>
            <a:off x="501442" y="3124121"/>
            <a:ext cx="1877961" cy="469077"/>
            <a:chOff x="501444" y="1619523"/>
            <a:chExt cx="1877961" cy="469077"/>
          </a:xfrm>
        </p:grpSpPr>
        <p:cxnSp>
          <p:nvCxnSpPr>
            <p:cNvPr id="25" name="Прямая со стрелкой 24">
              <a:extLst>
                <a:ext uri="{FF2B5EF4-FFF2-40B4-BE49-F238E27FC236}">
                  <a16:creationId xmlns:a16="http://schemas.microsoft.com/office/drawing/2014/main" id="{5646EA38-FAB9-C0C9-B43B-06E025D74903}"/>
                </a:ext>
              </a:extLst>
            </p:cNvPr>
            <p:cNvCxnSpPr/>
            <p:nvPr/>
          </p:nvCxnSpPr>
          <p:spPr>
            <a:xfrm>
              <a:off x="1440425" y="1619523"/>
              <a:ext cx="0" cy="199333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A74DE472-42E3-2FD6-1A61-5EA4D6FDAF15}"/>
                </a:ext>
              </a:extLst>
            </p:cNvPr>
            <p:cNvSpPr/>
            <p:nvPr/>
          </p:nvSpPr>
          <p:spPr>
            <a:xfrm>
              <a:off x="501444" y="1807568"/>
              <a:ext cx="1877961" cy="281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50A67DA7-4AC4-B171-8389-65FE660636D3}"/>
              </a:ext>
            </a:extLst>
          </p:cNvPr>
          <p:cNvGrpSpPr/>
          <p:nvPr/>
        </p:nvGrpSpPr>
        <p:grpSpPr>
          <a:xfrm>
            <a:off x="501441" y="3630016"/>
            <a:ext cx="1877961" cy="469077"/>
            <a:chOff x="501444" y="1619523"/>
            <a:chExt cx="1877961" cy="469077"/>
          </a:xfrm>
        </p:grpSpPr>
        <p:cxnSp>
          <p:nvCxnSpPr>
            <p:cNvPr id="28" name="Прямая со стрелкой 27">
              <a:extLst>
                <a:ext uri="{FF2B5EF4-FFF2-40B4-BE49-F238E27FC236}">
                  <a16:creationId xmlns:a16="http://schemas.microsoft.com/office/drawing/2014/main" id="{EC09AEC6-E980-DB4C-E659-B7492D2E0EF9}"/>
                </a:ext>
              </a:extLst>
            </p:cNvPr>
            <p:cNvCxnSpPr/>
            <p:nvPr/>
          </p:nvCxnSpPr>
          <p:spPr>
            <a:xfrm>
              <a:off x="1440425" y="1619523"/>
              <a:ext cx="0" cy="199333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CF7A6894-3989-4ABB-48D5-E6EB5821725D}"/>
                </a:ext>
              </a:extLst>
            </p:cNvPr>
            <p:cNvSpPr/>
            <p:nvPr/>
          </p:nvSpPr>
          <p:spPr>
            <a:xfrm>
              <a:off x="501444" y="1807568"/>
              <a:ext cx="1877961" cy="281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E1518CC3-A2FE-AF49-CC61-3AE931584C23}"/>
              </a:ext>
            </a:extLst>
          </p:cNvPr>
          <p:cNvGrpSpPr/>
          <p:nvPr/>
        </p:nvGrpSpPr>
        <p:grpSpPr>
          <a:xfrm>
            <a:off x="501441" y="4136505"/>
            <a:ext cx="1877961" cy="469077"/>
            <a:chOff x="501444" y="1619523"/>
            <a:chExt cx="1877961" cy="469077"/>
          </a:xfrm>
        </p:grpSpPr>
        <p:cxnSp>
          <p:nvCxnSpPr>
            <p:cNvPr id="31" name="Прямая со стрелкой 30">
              <a:extLst>
                <a:ext uri="{FF2B5EF4-FFF2-40B4-BE49-F238E27FC236}">
                  <a16:creationId xmlns:a16="http://schemas.microsoft.com/office/drawing/2014/main" id="{1B9BE8BF-A5B6-83B1-8540-57F968A5111C}"/>
                </a:ext>
              </a:extLst>
            </p:cNvPr>
            <p:cNvCxnSpPr/>
            <p:nvPr/>
          </p:nvCxnSpPr>
          <p:spPr>
            <a:xfrm>
              <a:off x="1440425" y="1619523"/>
              <a:ext cx="0" cy="199333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330193D0-121C-DFBA-DD53-BD23DDA44752}"/>
                </a:ext>
              </a:extLst>
            </p:cNvPr>
            <p:cNvSpPr/>
            <p:nvPr/>
          </p:nvSpPr>
          <p:spPr>
            <a:xfrm>
              <a:off x="501444" y="1807568"/>
              <a:ext cx="1877961" cy="281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1DA57AE5-EDC6-245A-C8C3-2E1B148E9F82}"/>
              </a:ext>
            </a:extLst>
          </p:cNvPr>
          <p:cNvGrpSpPr/>
          <p:nvPr/>
        </p:nvGrpSpPr>
        <p:grpSpPr>
          <a:xfrm>
            <a:off x="511269" y="4640788"/>
            <a:ext cx="1877961" cy="469077"/>
            <a:chOff x="501444" y="1619523"/>
            <a:chExt cx="1877961" cy="469077"/>
          </a:xfrm>
        </p:grpSpPr>
        <p:cxnSp>
          <p:nvCxnSpPr>
            <p:cNvPr id="34" name="Прямая со стрелкой 33">
              <a:extLst>
                <a:ext uri="{FF2B5EF4-FFF2-40B4-BE49-F238E27FC236}">
                  <a16:creationId xmlns:a16="http://schemas.microsoft.com/office/drawing/2014/main" id="{D8DBBEB6-9EA0-D00A-ED16-E2BFE16ADBC1}"/>
                </a:ext>
              </a:extLst>
            </p:cNvPr>
            <p:cNvCxnSpPr/>
            <p:nvPr/>
          </p:nvCxnSpPr>
          <p:spPr>
            <a:xfrm>
              <a:off x="1440425" y="1619523"/>
              <a:ext cx="0" cy="199333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255084F9-1394-E102-40F0-257450F7BBB4}"/>
                </a:ext>
              </a:extLst>
            </p:cNvPr>
            <p:cNvSpPr/>
            <p:nvPr/>
          </p:nvSpPr>
          <p:spPr>
            <a:xfrm>
              <a:off x="501444" y="1807568"/>
              <a:ext cx="1877961" cy="281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bg2"/>
                </a:solidFill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880FE96-4B81-EFE3-CC40-8FFB24107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940" y="1542531"/>
            <a:ext cx="1902117" cy="524301"/>
          </a:xfrm>
          <a:prstGeom prst="rect">
            <a:avLst/>
          </a:prstGeom>
        </p:spPr>
      </p:pic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CCF85A3E-659F-00D1-13BB-FCAAF1354FD2}"/>
              </a:ext>
            </a:extLst>
          </p:cNvPr>
          <p:cNvGrpSpPr/>
          <p:nvPr/>
        </p:nvGrpSpPr>
        <p:grpSpPr>
          <a:xfrm>
            <a:off x="3647477" y="2079518"/>
            <a:ext cx="1877961" cy="469077"/>
            <a:chOff x="501444" y="1619523"/>
            <a:chExt cx="1877961" cy="469077"/>
          </a:xfrm>
        </p:grpSpPr>
        <p:cxnSp>
          <p:nvCxnSpPr>
            <p:cNvPr id="38" name="Прямая со стрелкой 37">
              <a:extLst>
                <a:ext uri="{FF2B5EF4-FFF2-40B4-BE49-F238E27FC236}">
                  <a16:creationId xmlns:a16="http://schemas.microsoft.com/office/drawing/2014/main" id="{3ADBAE3D-8F6D-05AC-E2B6-B987930367EC}"/>
                </a:ext>
              </a:extLst>
            </p:cNvPr>
            <p:cNvCxnSpPr/>
            <p:nvPr/>
          </p:nvCxnSpPr>
          <p:spPr>
            <a:xfrm>
              <a:off x="1440425" y="1619523"/>
              <a:ext cx="0" cy="199333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EAE86893-7CE5-3DC7-E34E-4D653416DE5B}"/>
                </a:ext>
              </a:extLst>
            </p:cNvPr>
            <p:cNvSpPr/>
            <p:nvPr/>
          </p:nvSpPr>
          <p:spPr>
            <a:xfrm>
              <a:off x="501444" y="1807568"/>
              <a:ext cx="1877961" cy="281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bg2"/>
                </a:solidFill>
              </a:endParaRPr>
            </a:p>
          </p:txBody>
        </p:sp>
      </p:grpSp>
      <p:sp>
        <p:nvSpPr>
          <p:cNvPr id="40" name="Google Shape;221;p9">
            <a:extLst>
              <a:ext uri="{FF2B5EF4-FFF2-40B4-BE49-F238E27FC236}">
                <a16:creationId xmlns:a16="http://schemas.microsoft.com/office/drawing/2014/main" id="{D0F815ED-9A67-58EE-BE0C-CE1AC350151D}"/>
              </a:ext>
            </a:extLst>
          </p:cNvPr>
          <p:cNvSpPr txBox="1">
            <a:spLocks/>
          </p:cNvSpPr>
          <p:nvPr/>
        </p:nvSpPr>
        <p:spPr>
          <a:xfrm>
            <a:off x="551433" y="1718760"/>
            <a:ext cx="1797632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1600" dirty="0">
                <a:solidFill>
                  <a:schemeClr val="bg2"/>
                </a:solidFill>
              </a:rPr>
              <a:t>Измельчение</a:t>
            </a:r>
          </a:p>
        </p:txBody>
      </p:sp>
      <p:sp>
        <p:nvSpPr>
          <p:cNvPr id="41" name="Google Shape;221;p9">
            <a:extLst>
              <a:ext uri="{FF2B5EF4-FFF2-40B4-BE49-F238E27FC236}">
                <a16:creationId xmlns:a16="http://schemas.microsoft.com/office/drawing/2014/main" id="{61583DCB-B28C-FEA3-EF69-5C3FADAAD52C}"/>
              </a:ext>
            </a:extLst>
          </p:cNvPr>
          <p:cNvSpPr txBox="1">
            <a:spLocks/>
          </p:cNvSpPr>
          <p:nvPr/>
        </p:nvSpPr>
        <p:spPr>
          <a:xfrm>
            <a:off x="572532" y="2225678"/>
            <a:ext cx="1797632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1600" dirty="0">
                <a:solidFill>
                  <a:schemeClr val="bg2"/>
                </a:solidFill>
              </a:rPr>
              <a:t>Промывание</a:t>
            </a:r>
          </a:p>
        </p:txBody>
      </p:sp>
      <p:sp>
        <p:nvSpPr>
          <p:cNvPr id="42" name="Google Shape;221;p9">
            <a:extLst>
              <a:ext uri="{FF2B5EF4-FFF2-40B4-BE49-F238E27FC236}">
                <a16:creationId xmlns:a16="http://schemas.microsoft.com/office/drawing/2014/main" id="{B7ADDFB7-199C-2357-DB7A-465C8B6F69D6}"/>
              </a:ext>
            </a:extLst>
          </p:cNvPr>
          <p:cNvSpPr txBox="1">
            <a:spLocks/>
          </p:cNvSpPr>
          <p:nvPr/>
        </p:nvSpPr>
        <p:spPr>
          <a:xfrm>
            <a:off x="572532" y="2727734"/>
            <a:ext cx="1797632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1600" dirty="0">
                <a:solidFill>
                  <a:schemeClr val="bg2"/>
                </a:solidFill>
              </a:rPr>
              <a:t>Заморозка</a:t>
            </a:r>
          </a:p>
        </p:txBody>
      </p:sp>
      <p:sp>
        <p:nvSpPr>
          <p:cNvPr id="43" name="Google Shape;221;p9">
            <a:extLst>
              <a:ext uri="{FF2B5EF4-FFF2-40B4-BE49-F238E27FC236}">
                <a16:creationId xmlns:a16="http://schemas.microsoft.com/office/drawing/2014/main" id="{EFF41A29-013F-650D-EC9A-658D1CE37FD5}"/>
              </a:ext>
            </a:extLst>
          </p:cNvPr>
          <p:cNvSpPr txBox="1">
            <a:spLocks/>
          </p:cNvSpPr>
          <p:nvPr/>
        </p:nvSpPr>
        <p:spPr>
          <a:xfrm>
            <a:off x="551433" y="3218909"/>
            <a:ext cx="1797632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1600" dirty="0">
                <a:solidFill>
                  <a:schemeClr val="bg2"/>
                </a:solidFill>
              </a:rPr>
              <a:t>Сушка</a:t>
            </a:r>
          </a:p>
        </p:txBody>
      </p:sp>
      <p:sp>
        <p:nvSpPr>
          <p:cNvPr id="44" name="Google Shape;221;p9">
            <a:extLst>
              <a:ext uri="{FF2B5EF4-FFF2-40B4-BE49-F238E27FC236}">
                <a16:creationId xmlns:a16="http://schemas.microsoft.com/office/drawing/2014/main" id="{DA779503-84E6-A30E-A8D2-AC2732DDCD09}"/>
              </a:ext>
            </a:extLst>
          </p:cNvPr>
          <p:cNvSpPr txBox="1">
            <a:spLocks/>
          </p:cNvSpPr>
          <p:nvPr/>
        </p:nvSpPr>
        <p:spPr>
          <a:xfrm>
            <a:off x="541605" y="3710084"/>
            <a:ext cx="1797632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1600" dirty="0">
                <a:solidFill>
                  <a:schemeClr val="bg2"/>
                </a:solidFill>
              </a:rPr>
              <a:t>Нанесение</a:t>
            </a:r>
          </a:p>
        </p:txBody>
      </p:sp>
      <p:sp>
        <p:nvSpPr>
          <p:cNvPr id="46" name="Google Shape;221;p9">
            <a:extLst>
              <a:ext uri="{FF2B5EF4-FFF2-40B4-BE49-F238E27FC236}">
                <a16:creationId xmlns:a16="http://schemas.microsoft.com/office/drawing/2014/main" id="{927E9E11-D074-34A4-65F6-54E04CD58516}"/>
              </a:ext>
            </a:extLst>
          </p:cNvPr>
          <p:cNvSpPr txBox="1">
            <a:spLocks/>
          </p:cNvSpPr>
          <p:nvPr/>
        </p:nvSpPr>
        <p:spPr>
          <a:xfrm>
            <a:off x="524710" y="4255406"/>
            <a:ext cx="1797632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1600" dirty="0">
                <a:solidFill>
                  <a:schemeClr val="bg2"/>
                </a:solidFill>
              </a:rPr>
              <a:t>Сушка</a:t>
            </a:r>
          </a:p>
        </p:txBody>
      </p:sp>
      <p:sp>
        <p:nvSpPr>
          <p:cNvPr id="47" name="Google Shape;221;p9">
            <a:extLst>
              <a:ext uri="{FF2B5EF4-FFF2-40B4-BE49-F238E27FC236}">
                <a16:creationId xmlns:a16="http://schemas.microsoft.com/office/drawing/2014/main" id="{4F0D3644-16F3-53C5-F7E2-3C20081EE65A}"/>
              </a:ext>
            </a:extLst>
          </p:cNvPr>
          <p:cNvSpPr txBox="1">
            <a:spLocks/>
          </p:cNvSpPr>
          <p:nvPr/>
        </p:nvSpPr>
        <p:spPr>
          <a:xfrm>
            <a:off x="457456" y="4748596"/>
            <a:ext cx="1985586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1600" dirty="0">
                <a:solidFill>
                  <a:schemeClr val="bg2"/>
                </a:solidFill>
              </a:rPr>
              <a:t>Готовый продукт</a:t>
            </a:r>
          </a:p>
        </p:txBody>
      </p:sp>
      <p:sp>
        <p:nvSpPr>
          <p:cNvPr id="48" name="Google Shape;221;p9">
            <a:extLst>
              <a:ext uri="{FF2B5EF4-FFF2-40B4-BE49-F238E27FC236}">
                <a16:creationId xmlns:a16="http://schemas.microsoft.com/office/drawing/2014/main" id="{647378D2-2547-88D8-487A-1D80A1BDBAE4}"/>
              </a:ext>
            </a:extLst>
          </p:cNvPr>
          <p:cNvSpPr txBox="1">
            <a:spLocks/>
          </p:cNvSpPr>
          <p:nvPr/>
        </p:nvSpPr>
        <p:spPr>
          <a:xfrm>
            <a:off x="3685262" y="1679043"/>
            <a:ext cx="1797632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1600" dirty="0">
                <a:solidFill>
                  <a:schemeClr val="bg2"/>
                </a:solidFill>
              </a:rPr>
              <a:t>Смешивание</a:t>
            </a:r>
          </a:p>
        </p:txBody>
      </p:sp>
      <p:sp>
        <p:nvSpPr>
          <p:cNvPr id="49" name="Google Shape;221;p9">
            <a:extLst>
              <a:ext uri="{FF2B5EF4-FFF2-40B4-BE49-F238E27FC236}">
                <a16:creationId xmlns:a16="http://schemas.microsoft.com/office/drawing/2014/main" id="{69C9D4C6-1F3A-4677-FBAE-2AADB000F111}"/>
              </a:ext>
            </a:extLst>
          </p:cNvPr>
          <p:cNvSpPr txBox="1">
            <a:spLocks/>
          </p:cNvSpPr>
          <p:nvPr/>
        </p:nvSpPr>
        <p:spPr>
          <a:xfrm>
            <a:off x="3612411" y="2179184"/>
            <a:ext cx="1948091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1600" dirty="0">
                <a:solidFill>
                  <a:schemeClr val="bg2"/>
                </a:solidFill>
              </a:rPr>
              <a:t>Готовый раствор</a:t>
            </a:r>
          </a:p>
        </p:txBody>
      </p:sp>
      <p:cxnSp>
        <p:nvCxnSpPr>
          <p:cNvPr id="51" name="Соединитель: уступ 50">
            <a:extLst>
              <a:ext uri="{FF2B5EF4-FFF2-40B4-BE49-F238E27FC236}">
                <a16:creationId xmlns:a16="http://schemas.microsoft.com/office/drawing/2014/main" id="{ED6F83B8-81C0-7430-6DC5-A1C9A54D65DC}"/>
              </a:ext>
            </a:extLst>
          </p:cNvPr>
          <p:cNvCxnSpPr>
            <a:cxnSpLocks/>
            <a:stCxn id="39" idx="2"/>
            <a:endCxn id="29" idx="3"/>
          </p:cNvCxnSpPr>
          <p:nvPr/>
        </p:nvCxnSpPr>
        <p:spPr>
          <a:xfrm rot="5400000">
            <a:off x="2777939" y="2150058"/>
            <a:ext cx="1409982" cy="2207056"/>
          </a:xfrm>
          <a:prstGeom prst="bentConnector2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Соединитель: уступ 58">
            <a:extLst>
              <a:ext uri="{FF2B5EF4-FFF2-40B4-BE49-F238E27FC236}">
                <a16:creationId xmlns:a16="http://schemas.microsoft.com/office/drawing/2014/main" id="{2A9CA9BB-E342-7DB4-4AE7-177EBC829ED7}"/>
              </a:ext>
            </a:extLst>
          </p:cNvPr>
          <p:cNvCxnSpPr>
            <a:cxnSpLocks/>
            <a:stCxn id="12" idx="2"/>
          </p:cNvCxnSpPr>
          <p:nvPr/>
        </p:nvCxnSpPr>
        <p:spPr>
          <a:xfrm rot="5400000">
            <a:off x="6363771" y="730881"/>
            <a:ext cx="361439" cy="2042866"/>
          </a:xfrm>
          <a:prstGeom prst="bentConnector2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4294E1E-FD35-476E-27A9-80989BF1FEC7}"/>
              </a:ext>
            </a:extLst>
          </p:cNvPr>
          <p:cNvSpPr/>
          <p:nvPr/>
        </p:nvSpPr>
        <p:spPr>
          <a:xfrm>
            <a:off x="5523057" y="4021532"/>
            <a:ext cx="3121750" cy="887067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325BB1-BDE6-D01D-E958-2A7219F67C23}"/>
              </a:ext>
            </a:extLst>
          </p:cNvPr>
          <p:cNvSpPr txBox="1"/>
          <p:nvPr/>
        </p:nvSpPr>
        <p:spPr>
          <a:xfrm>
            <a:off x="5556737" y="4018335"/>
            <a:ext cx="324127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Соотношение подсластителя к сахару:</a:t>
            </a:r>
            <a:b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1г к 1 кг</a:t>
            </a:r>
            <a:b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ru-RU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576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3D9A587-43C7-89FB-52D8-9C14A938D60D}"/>
              </a:ext>
            </a:extLst>
          </p:cNvPr>
          <p:cNvSpPr/>
          <p:nvPr/>
        </p:nvSpPr>
        <p:spPr>
          <a:xfrm>
            <a:off x="1151166" y="3964441"/>
            <a:ext cx="2566218" cy="538579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7005A00-BBEB-B900-2C11-91F5AAD0FC26}"/>
              </a:ext>
            </a:extLst>
          </p:cNvPr>
          <p:cNvSpPr/>
          <p:nvPr/>
        </p:nvSpPr>
        <p:spPr>
          <a:xfrm>
            <a:off x="456825" y="1230397"/>
            <a:ext cx="4380646" cy="538579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Google Shape;217;p9"/>
          <p:cNvSpPr txBox="1"/>
          <p:nvPr/>
        </p:nvSpPr>
        <p:spPr>
          <a:xfrm>
            <a:off x="560437" y="1223044"/>
            <a:ext cx="4604101" cy="53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000" dirty="0">
                <a:solidFill>
                  <a:schemeClr val="bg1"/>
                </a:solidFill>
                <a:latin typeface="Arial Black" panose="020B0A04020102020204" pitchFamily="34" charset="0"/>
                <a:ea typeface="Raleway"/>
                <a:cs typeface="Raleway"/>
                <a:sym typeface="Raleway"/>
              </a:rPr>
              <a:t>Прямые продажи клиентам</a:t>
            </a:r>
            <a:endParaRPr sz="2000" b="0" i="0" u="none" strike="noStrike" cap="none" dirty="0">
              <a:solidFill>
                <a:schemeClr val="bg1"/>
              </a:solidFill>
              <a:latin typeface="Arial Black" panose="020B0A04020102020204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456825" y="477192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>
            <a:spLocks noGrp="1"/>
          </p:cNvSpPr>
          <p:nvPr>
            <p:ph type="title"/>
          </p:nvPr>
        </p:nvSpPr>
        <p:spPr>
          <a:xfrm>
            <a:off x="456825" y="451242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БИЗНЕС-МОДЕЛЬ*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117B2F-D79B-E54E-5AEE-795E2F62AB4C}"/>
              </a:ext>
            </a:extLst>
          </p:cNvPr>
          <p:cNvSpPr txBox="1"/>
          <p:nvPr/>
        </p:nvSpPr>
        <p:spPr>
          <a:xfrm>
            <a:off x="3908923" y="3981724"/>
            <a:ext cx="47330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Arial Black" panose="020B0A04020102020204" pitchFamily="34" charset="0"/>
                <a:cs typeface="Arial"/>
                <a:sym typeface="Arial"/>
              </a:rPr>
              <a:t>Себестоимость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Arial Black" panose="020B0A04020102020204" pitchFamily="34" charset="0"/>
                <a:cs typeface="Times New Roman" panose="02020603050405020304" pitchFamily="18" charset="0"/>
                <a:sym typeface="Arial"/>
              </a:rPr>
              <a:t>упаковки </a:t>
            </a:r>
            <a:r>
              <a:rPr kumimoji="0" lang="ru-RU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Arial Black" panose="020B0A04020102020204" pitchFamily="34" charset="0"/>
                <a:cs typeface="Times New Roman" panose="02020603050405020304" pitchFamily="18" charset="0"/>
                <a:sym typeface="Arial"/>
              </a:rPr>
              <a:t> </a:t>
            </a:r>
            <a:endParaRPr lang="ru-RU" sz="1800" dirty="0">
              <a:solidFill>
                <a:srgbClr val="8F00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B04A3D-8B64-3266-7C5B-9C75E360AA0F}"/>
              </a:ext>
            </a:extLst>
          </p:cNvPr>
          <p:cNvSpPr txBox="1"/>
          <p:nvPr/>
        </p:nvSpPr>
        <p:spPr>
          <a:xfrm>
            <a:off x="1151166" y="4008255"/>
            <a:ext cx="25662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>
                <a:solidFill>
                  <a:srgbClr val="FFFFFF"/>
                </a:solidFill>
                <a:latin typeface="Arial Black" panose="020B0A04020102020204" pitchFamily="34" charset="0"/>
              </a:rPr>
              <a:t>148,6 </a:t>
            </a:r>
            <a:r>
              <a:rPr lang="ru-RU" sz="2400" dirty="0">
                <a:solidFill>
                  <a:srgbClr val="FFFFFF"/>
                </a:solidFill>
                <a:latin typeface="Arial Black" panose="020B0A04020102020204" pitchFamily="34" charset="0"/>
              </a:rPr>
              <a:t>рублей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731C0B-3D60-C6B9-D594-CBE3403B20BE}"/>
              </a:ext>
            </a:extLst>
          </p:cNvPr>
          <p:cNvSpPr txBox="1"/>
          <p:nvPr/>
        </p:nvSpPr>
        <p:spPr>
          <a:xfrm>
            <a:off x="3913979" y="3237406"/>
            <a:ext cx="48820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8F00FF"/>
                </a:solidFill>
                <a:latin typeface="Arial Black" panose="020B0A04020102020204" pitchFamily="34" charset="0"/>
              </a:rPr>
              <a:t>Продажная цена упаковки</a:t>
            </a:r>
            <a:endParaRPr lang="ru-RU" sz="2400" dirty="0">
              <a:solidFill>
                <a:srgbClr val="8F00FF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9860FC7-FB57-D077-A691-390A56A4CC68}"/>
              </a:ext>
            </a:extLst>
          </p:cNvPr>
          <p:cNvSpPr/>
          <p:nvPr/>
        </p:nvSpPr>
        <p:spPr>
          <a:xfrm>
            <a:off x="1135251" y="3204306"/>
            <a:ext cx="2566218" cy="538579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AFEA0B-CF67-28B7-4364-4E61613F8D54}"/>
              </a:ext>
            </a:extLst>
          </p:cNvPr>
          <p:cNvSpPr txBox="1"/>
          <p:nvPr/>
        </p:nvSpPr>
        <p:spPr>
          <a:xfrm>
            <a:off x="1151166" y="3237406"/>
            <a:ext cx="25662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176,3 рублей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3951C56-506E-5319-7EFB-92F7E55D362D}"/>
              </a:ext>
            </a:extLst>
          </p:cNvPr>
          <p:cNvSpPr txBox="1"/>
          <p:nvPr/>
        </p:nvSpPr>
        <p:spPr>
          <a:xfrm>
            <a:off x="3908923" y="2309698"/>
            <a:ext cx="4486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8F00FF"/>
                </a:solidFill>
                <a:latin typeface="Arial Black" panose="020B0A04020102020204" pitchFamily="34" charset="0"/>
              </a:rPr>
              <a:t>Прибыль в год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8B8EA580-5972-74A1-1267-5603AC6CC0D7}"/>
              </a:ext>
            </a:extLst>
          </p:cNvPr>
          <p:cNvGrpSpPr/>
          <p:nvPr/>
        </p:nvGrpSpPr>
        <p:grpSpPr>
          <a:xfrm>
            <a:off x="456825" y="2160750"/>
            <a:ext cx="3244644" cy="822000"/>
            <a:chOff x="5437240" y="3568463"/>
            <a:chExt cx="3244644" cy="822000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A34C0E49-C5CF-6009-BE57-258153A9D818}"/>
                </a:ext>
              </a:extLst>
            </p:cNvPr>
            <p:cNvSpPr/>
            <p:nvPr/>
          </p:nvSpPr>
          <p:spPr>
            <a:xfrm>
              <a:off x="5437240" y="3568463"/>
              <a:ext cx="3244644" cy="822000"/>
            </a:xfrm>
            <a:prstGeom prst="roundRect">
              <a:avLst/>
            </a:prstGeom>
            <a:solidFill>
              <a:srgbClr val="8F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2507F0F-3C8B-9139-FC6C-04F4641F0266}"/>
                </a:ext>
              </a:extLst>
            </p:cNvPr>
            <p:cNvSpPr txBox="1"/>
            <p:nvPr/>
          </p:nvSpPr>
          <p:spPr>
            <a:xfrm>
              <a:off x="5437240" y="3748630"/>
              <a:ext cx="32446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0" i="0" dirty="0">
                  <a:solidFill>
                    <a:srgbClr val="FFFFFF"/>
                  </a:solidFill>
                  <a:effectLst/>
                  <a:latin typeface="Arial Black" panose="020B0A04020102020204" pitchFamily="34" charset="0"/>
                </a:rPr>
                <a:t>4 379 940</a:t>
              </a:r>
              <a:r>
                <a:rPr lang="ru-RU" sz="2400" b="0" i="0" dirty="0">
                  <a:solidFill>
                    <a:schemeClr val="bg1"/>
                  </a:solidFill>
                  <a:effectLst/>
                  <a:latin typeface="Arial Black" panose="020B0A04020102020204" pitchFamily="34" charset="0"/>
                </a:rPr>
                <a:t> </a:t>
              </a:r>
              <a:r>
                <a:rPr lang="ru-RU" sz="24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рублей 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3D9A587-43C7-89FB-52D8-9C14A938D60D}"/>
              </a:ext>
            </a:extLst>
          </p:cNvPr>
          <p:cNvSpPr/>
          <p:nvPr/>
        </p:nvSpPr>
        <p:spPr>
          <a:xfrm>
            <a:off x="456825" y="3148364"/>
            <a:ext cx="3053292" cy="538579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7005A00-BBEB-B900-2C11-91F5AAD0FC26}"/>
              </a:ext>
            </a:extLst>
          </p:cNvPr>
          <p:cNvSpPr/>
          <p:nvPr/>
        </p:nvSpPr>
        <p:spPr>
          <a:xfrm>
            <a:off x="456825" y="1230397"/>
            <a:ext cx="4380646" cy="538579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Google Shape;217;p9"/>
          <p:cNvSpPr txBox="1"/>
          <p:nvPr/>
        </p:nvSpPr>
        <p:spPr>
          <a:xfrm>
            <a:off x="560437" y="1223044"/>
            <a:ext cx="4604101" cy="53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000" dirty="0">
                <a:solidFill>
                  <a:schemeClr val="bg1"/>
                </a:solidFill>
                <a:latin typeface="Arial Black" panose="020B0A04020102020204" pitchFamily="34" charset="0"/>
                <a:ea typeface="Raleway"/>
                <a:cs typeface="Raleway"/>
                <a:sym typeface="Raleway"/>
              </a:rPr>
              <a:t>Прямые продажи клиентам</a:t>
            </a:r>
            <a:endParaRPr sz="2000" b="0" i="0" u="none" strike="noStrike" cap="none" dirty="0">
              <a:solidFill>
                <a:schemeClr val="bg1"/>
              </a:solidFill>
              <a:latin typeface="Arial Black" panose="020B0A04020102020204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456825" y="477192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>
            <a:spLocks noGrp="1"/>
          </p:cNvSpPr>
          <p:nvPr>
            <p:ph type="title"/>
          </p:nvPr>
        </p:nvSpPr>
        <p:spPr>
          <a:xfrm>
            <a:off x="456825" y="451242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БИЗНЕС-МОДЕЛЬ*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9860FC7-FB57-D077-A691-390A56A4CC68}"/>
              </a:ext>
            </a:extLst>
          </p:cNvPr>
          <p:cNvSpPr/>
          <p:nvPr/>
        </p:nvSpPr>
        <p:spPr>
          <a:xfrm>
            <a:off x="1194245" y="2264001"/>
            <a:ext cx="1578452" cy="538579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3B460E-D3F5-8641-1689-9AF9D9743FB8}"/>
              </a:ext>
            </a:extLst>
          </p:cNvPr>
          <p:cNvSpPr txBox="1"/>
          <p:nvPr/>
        </p:nvSpPr>
        <p:spPr>
          <a:xfrm>
            <a:off x="3637935" y="2302459"/>
            <a:ext cx="41098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 Black" panose="020B0A04020102020204" pitchFamily="34" charset="0"/>
              </a:rPr>
              <a:t>Рентабельность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398FF3-90F1-5174-A2F0-49ED1599B598}"/>
              </a:ext>
            </a:extLst>
          </p:cNvPr>
          <p:cNvSpPr txBox="1"/>
          <p:nvPr/>
        </p:nvSpPr>
        <p:spPr>
          <a:xfrm>
            <a:off x="795652" y="2284686"/>
            <a:ext cx="23756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18,6%</a:t>
            </a:r>
            <a:endParaRPr lang="ru-RU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731890-CD53-7704-5802-607B20EF5A80}"/>
              </a:ext>
            </a:extLst>
          </p:cNvPr>
          <p:cNvSpPr txBox="1"/>
          <p:nvPr/>
        </p:nvSpPr>
        <p:spPr>
          <a:xfrm>
            <a:off x="456825" y="3216616"/>
            <a:ext cx="30532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1,5 млн рублей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239BEA-2257-49C6-B515-02CB665C2EDA}"/>
              </a:ext>
            </a:extLst>
          </p:cNvPr>
          <p:cNvSpPr txBox="1"/>
          <p:nvPr/>
        </p:nvSpPr>
        <p:spPr>
          <a:xfrm>
            <a:off x="3637935" y="3186820"/>
            <a:ext cx="41098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 Black" panose="020B0A04020102020204" pitchFamily="34" charset="0"/>
              </a:rPr>
              <a:t>Стартовые вложения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B915FA-C213-7B83-F462-0E6C656257CA}"/>
              </a:ext>
            </a:extLst>
          </p:cNvPr>
          <p:cNvSpPr txBox="1"/>
          <p:nvPr/>
        </p:nvSpPr>
        <p:spPr>
          <a:xfrm>
            <a:off x="3637935" y="4071181"/>
            <a:ext cx="41098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 Black" panose="020B0A04020102020204" pitchFamily="34" charset="0"/>
              </a:rPr>
              <a:t>Окупаемость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159C2E1-6126-7660-11C3-90BBB4D0C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00" y="4030717"/>
            <a:ext cx="3054361" cy="54259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828FA75-2A1A-6C0A-BFFF-138231E11D2F}"/>
              </a:ext>
            </a:extLst>
          </p:cNvPr>
          <p:cNvSpPr txBox="1"/>
          <p:nvPr/>
        </p:nvSpPr>
        <p:spPr>
          <a:xfrm>
            <a:off x="455700" y="4085807"/>
            <a:ext cx="30532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10 месяцев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32721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3D9A587-43C7-89FB-52D8-9C14A938D60D}"/>
              </a:ext>
            </a:extLst>
          </p:cNvPr>
          <p:cNvSpPr/>
          <p:nvPr/>
        </p:nvSpPr>
        <p:spPr>
          <a:xfrm>
            <a:off x="2220082" y="1327557"/>
            <a:ext cx="3771102" cy="538579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456825" y="477192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>
            <a:spLocks noGrp="1"/>
          </p:cNvSpPr>
          <p:nvPr>
            <p:ph type="title"/>
          </p:nvPr>
        </p:nvSpPr>
        <p:spPr>
          <a:xfrm>
            <a:off x="456825" y="451242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БИЗНЕС-МОДЕЛЬ*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159C2E1-6126-7660-11C3-90BBB4D0C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69" y="2116484"/>
            <a:ext cx="3054361" cy="542591"/>
          </a:xfrm>
          <a:prstGeom prst="rect">
            <a:avLst/>
          </a:prstGeom>
        </p:spPr>
      </p:pic>
      <p:sp>
        <p:nvSpPr>
          <p:cNvPr id="3" name="Google Shape;221;p9">
            <a:extLst>
              <a:ext uri="{FF2B5EF4-FFF2-40B4-BE49-F238E27FC236}">
                <a16:creationId xmlns:a16="http://schemas.microsoft.com/office/drawing/2014/main" id="{26993503-9B88-CA31-97A3-B447BB3EB58B}"/>
              </a:ext>
            </a:extLst>
          </p:cNvPr>
          <p:cNvSpPr txBox="1">
            <a:spLocks/>
          </p:cNvSpPr>
          <p:nvPr/>
        </p:nvSpPr>
        <p:spPr>
          <a:xfrm>
            <a:off x="456713" y="1291115"/>
            <a:ext cx="7310772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3000" dirty="0">
                <a:solidFill>
                  <a:schemeClr val="lt1"/>
                </a:solidFill>
                <a:latin typeface="Arial Black" panose="020B0A04020102020204" pitchFamily="34" charset="0"/>
              </a:rPr>
              <a:t>Каналы сбыта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B20526-3988-E6D0-7489-C21E25042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69" y="2976783"/>
            <a:ext cx="3054361" cy="5425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D6349B-6901-8562-659B-B6F69D8CC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68" y="3832523"/>
            <a:ext cx="3054361" cy="5425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FD4CAE-CB88-0D15-02E2-1BE045AAD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691" y="2116483"/>
            <a:ext cx="4104244" cy="54259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ED2BC5C-15D9-0810-B757-28F11734D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690" y="2976783"/>
            <a:ext cx="4104244" cy="54259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4BEF2D0-8753-3BF8-3D34-F2B0ACEEB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689" y="3832522"/>
            <a:ext cx="4104244" cy="542591"/>
          </a:xfrm>
          <a:prstGeom prst="rect">
            <a:avLst/>
          </a:prstGeom>
        </p:spPr>
      </p:pic>
      <p:sp>
        <p:nvSpPr>
          <p:cNvPr id="15" name="Google Shape;221;p9">
            <a:extLst>
              <a:ext uri="{FF2B5EF4-FFF2-40B4-BE49-F238E27FC236}">
                <a16:creationId xmlns:a16="http://schemas.microsoft.com/office/drawing/2014/main" id="{5506B966-5576-6F54-2667-CC9CF6790568}"/>
              </a:ext>
            </a:extLst>
          </p:cNvPr>
          <p:cNvSpPr txBox="1">
            <a:spLocks/>
          </p:cNvSpPr>
          <p:nvPr/>
        </p:nvSpPr>
        <p:spPr>
          <a:xfrm>
            <a:off x="456712" y="2082887"/>
            <a:ext cx="3054361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en-US" sz="3000" dirty="0">
                <a:solidFill>
                  <a:schemeClr val="lt1"/>
                </a:solidFill>
                <a:latin typeface="Arial Black" panose="020B0A04020102020204" pitchFamily="34" charset="0"/>
              </a:rPr>
              <a:t>OZON</a:t>
            </a:r>
            <a:endParaRPr lang="ru-RU" sz="3000" dirty="0">
              <a:solidFill>
                <a:schemeClr val="lt1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24DBB0-18B1-5B65-B2EC-32836E791F47}"/>
              </a:ext>
            </a:extLst>
          </p:cNvPr>
          <p:cNvSpPr txBox="1"/>
          <p:nvPr/>
        </p:nvSpPr>
        <p:spPr>
          <a:xfrm>
            <a:off x="456712" y="2992932"/>
            <a:ext cx="30543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Wildberries</a:t>
            </a:r>
            <a:endParaRPr lang="en-US" sz="2800" b="1" i="0" dirty="0">
              <a:solidFill>
                <a:schemeClr val="bg1"/>
              </a:solidFill>
              <a:effectLst/>
              <a:latin typeface="Arial Black" panose="020B0A0402010202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E9BD4A-3D62-3605-BCC3-DD9764625172}"/>
              </a:ext>
            </a:extLst>
          </p:cNvPr>
          <p:cNvSpPr txBox="1"/>
          <p:nvPr/>
        </p:nvSpPr>
        <p:spPr>
          <a:xfrm>
            <a:off x="456712" y="3865491"/>
            <a:ext cx="30543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AliExpress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Google Shape;221;p9">
            <a:extLst>
              <a:ext uri="{FF2B5EF4-FFF2-40B4-BE49-F238E27FC236}">
                <a16:creationId xmlns:a16="http://schemas.microsoft.com/office/drawing/2014/main" id="{63743FFC-98E1-80F2-F663-3D3FEF3FDAB5}"/>
              </a:ext>
            </a:extLst>
          </p:cNvPr>
          <p:cNvSpPr txBox="1">
            <a:spLocks/>
          </p:cNvSpPr>
          <p:nvPr/>
        </p:nvSpPr>
        <p:spPr>
          <a:xfrm>
            <a:off x="4105634" y="2082297"/>
            <a:ext cx="4104244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2800" dirty="0">
                <a:solidFill>
                  <a:schemeClr val="lt1"/>
                </a:solidFill>
                <a:latin typeface="Arial Black" panose="020B0A04020102020204" pitchFamily="34" charset="0"/>
              </a:rPr>
              <a:t>Розничные сети</a:t>
            </a:r>
          </a:p>
        </p:txBody>
      </p:sp>
      <p:sp>
        <p:nvSpPr>
          <p:cNvPr id="24" name="Google Shape;221;p9">
            <a:extLst>
              <a:ext uri="{FF2B5EF4-FFF2-40B4-BE49-F238E27FC236}">
                <a16:creationId xmlns:a16="http://schemas.microsoft.com/office/drawing/2014/main" id="{7D44F28F-E914-22B3-155F-8EBBD8AF5842}"/>
              </a:ext>
            </a:extLst>
          </p:cNvPr>
          <p:cNvSpPr txBox="1">
            <a:spLocks/>
          </p:cNvSpPr>
          <p:nvPr/>
        </p:nvSpPr>
        <p:spPr>
          <a:xfrm>
            <a:off x="4105633" y="2927635"/>
            <a:ext cx="4104244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2800" dirty="0">
                <a:solidFill>
                  <a:schemeClr val="lt1"/>
                </a:solidFill>
                <a:latin typeface="Arial Black" panose="020B0A04020102020204" pitchFamily="34" charset="0"/>
              </a:rPr>
              <a:t>Аптечные сети</a:t>
            </a:r>
          </a:p>
        </p:txBody>
      </p:sp>
      <p:sp>
        <p:nvSpPr>
          <p:cNvPr id="26" name="Google Shape;221;p9">
            <a:extLst>
              <a:ext uri="{FF2B5EF4-FFF2-40B4-BE49-F238E27FC236}">
                <a16:creationId xmlns:a16="http://schemas.microsoft.com/office/drawing/2014/main" id="{BAF0EB71-DFE1-FB6D-5C70-55F6F34CB62E}"/>
              </a:ext>
            </a:extLst>
          </p:cNvPr>
          <p:cNvSpPr txBox="1">
            <a:spLocks/>
          </p:cNvSpPr>
          <p:nvPr/>
        </p:nvSpPr>
        <p:spPr>
          <a:xfrm>
            <a:off x="4112099" y="3790667"/>
            <a:ext cx="4104244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algn="ctr"/>
            <a:r>
              <a:rPr lang="ru-RU" sz="2800" dirty="0">
                <a:solidFill>
                  <a:schemeClr val="lt1"/>
                </a:solidFill>
                <a:latin typeface="Arial Black" panose="020B0A04020102020204" pitchFamily="34" charset="0"/>
              </a:rPr>
              <a:t>Частные клиники</a:t>
            </a:r>
          </a:p>
        </p:txBody>
      </p:sp>
    </p:spTree>
    <p:extLst>
      <p:ext uri="{BB962C8B-B14F-4D97-AF65-F5344CB8AC3E}">
        <p14:creationId xmlns:p14="http://schemas.microsoft.com/office/powerpoint/2010/main" val="2543393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401716" y="242187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>
            <a:spLocks noGrp="1"/>
          </p:cNvSpPr>
          <p:nvPr>
            <p:ph type="title"/>
          </p:nvPr>
        </p:nvSpPr>
        <p:spPr>
          <a:xfrm>
            <a:off x="401716" y="216237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БИЗНЕС-МОДЕЛЬ*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0001-0250 (video-converter.com)">
            <a:hlinkClick r:id="" action="ppaction://media"/>
            <a:extLst>
              <a:ext uri="{FF2B5EF4-FFF2-40B4-BE49-F238E27FC236}">
                <a16:creationId xmlns:a16="http://schemas.microsoft.com/office/drawing/2014/main" id="{B3A67359-14ED-ADC2-58B8-2DA2D85067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664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8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CE39634-358E-1B98-44CC-F9A13DAAACB2}"/>
              </a:ext>
            </a:extLst>
          </p:cNvPr>
          <p:cNvSpPr/>
          <p:nvPr/>
        </p:nvSpPr>
        <p:spPr>
          <a:xfrm>
            <a:off x="454547" y="2126139"/>
            <a:ext cx="7975983" cy="590130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0" name="Google Shape;230;p10"/>
          <p:cNvSpPr txBox="1">
            <a:spLocks noGrp="1"/>
          </p:cNvSpPr>
          <p:nvPr>
            <p:ph type="title"/>
          </p:nvPr>
        </p:nvSpPr>
        <p:spPr>
          <a:xfrm>
            <a:off x="456818" y="628617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FCAD8DA-F8E6-19FF-9732-4FB5AB4CFC28}"/>
              </a:ext>
            </a:extLst>
          </p:cNvPr>
          <p:cNvSpPr/>
          <p:nvPr/>
        </p:nvSpPr>
        <p:spPr>
          <a:xfrm>
            <a:off x="454547" y="1339316"/>
            <a:ext cx="7975983" cy="600300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Google Shape;217;p9">
            <a:extLst>
              <a:ext uri="{FF2B5EF4-FFF2-40B4-BE49-F238E27FC236}">
                <a16:creationId xmlns:a16="http://schemas.microsoft.com/office/drawing/2014/main" id="{511D80EF-999A-BACE-6435-8D01AEB22851}"/>
              </a:ext>
            </a:extLst>
          </p:cNvPr>
          <p:cNvSpPr txBox="1"/>
          <p:nvPr/>
        </p:nvSpPr>
        <p:spPr>
          <a:xfrm>
            <a:off x="495625" y="1374757"/>
            <a:ext cx="8292554" cy="53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000" dirty="0">
                <a:solidFill>
                  <a:schemeClr val="bg1"/>
                </a:solidFill>
                <a:latin typeface="Arial Black" panose="020B0A04020102020204" pitchFamily="34" charset="0"/>
                <a:ea typeface="Raleway"/>
                <a:cs typeface="Raleway"/>
                <a:sym typeface="Raleway"/>
              </a:rPr>
              <a:t>Завершение разработки технологии сладкого белка</a:t>
            </a:r>
            <a:endParaRPr sz="2000" b="0" i="0" u="none" strike="noStrike" cap="none" dirty="0">
              <a:solidFill>
                <a:schemeClr val="bg1"/>
              </a:solidFill>
              <a:latin typeface="Arial Black" panose="020B0A04020102020204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C9A1226-0D53-8C0B-90D7-511DA2DC69C4}"/>
              </a:ext>
            </a:extLst>
          </p:cNvPr>
          <p:cNvSpPr/>
          <p:nvPr/>
        </p:nvSpPr>
        <p:spPr>
          <a:xfrm>
            <a:off x="454546" y="3723569"/>
            <a:ext cx="7975983" cy="590131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6DC249-D2CE-9DA0-D79E-1F0E93D26F22}"/>
              </a:ext>
            </a:extLst>
          </p:cNvPr>
          <p:cNvSpPr txBox="1"/>
          <p:nvPr/>
        </p:nvSpPr>
        <p:spPr>
          <a:xfrm>
            <a:off x="570268" y="2227867"/>
            <a:ext cx="786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Разработан дизайн упаковки нашего продукта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188F14-6683-F15B-FF45-CFFAD1E47803}"/>
              </a:ext>
            </a:extLst>
          </p:cNvPr>
          <p:cNvSpPr txBox="1"/>
          <p:nvPr/>
        </p:nvSpPr>
        <p:spPr>
          <a:xfrm>
            <a:off x="454548" y="3833968"/>
            <a:ext cx="5673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Создана бизнес-модель нашего проекта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7FE3DC9-4FA1-F204-5CFF-99042E5A9A59}"/>
              </a:ext>
            </a:extLst>
          </p:cNvPr>
          <p:cNvSpPr/>
          <p:nvPr/>
        </p:nvSpPr>
        <p:spPr>
          <a:xfrm>
            <a:off x="454547" y="2958773"/>
            <a:ext cx="7975983" cy="590131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2DE920-E56D-37B1-07B6-CE44D18EF5E1}"/>
              </a:ext>
            </a:extLst>
          </p:cNvPr>
          <p:cNvSpPr txBox="1"/>
          <p:nvPr/>
        </p:nvSpPr>
        <p:spPr>
          <a:xfrm>
            <a:off x="454548" y="3017189"/>
            <a:ext cx="5673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Проведено проблемное интервью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D13BD13-9DDD-61D5-8657-7A1AC27795D8}"/>
              </a:ext>
            </a:extLst>
          </p:cNvPr>
          <p:cNvSpPr/>
          <p:nvPr/>
        </p:nvSpPr>
        <p:spPr>
          <a:xfrm>
            <a:off x="454546" y="4424099"/>
            <a:ext cx="7975983" cy="590131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2DB1C9-5D2C-FE9A-7A6E-8E5CB1ED9875}"/>
              </a:ext>
            </a:extLst>
          </p:cNvPr>
          <p:cNvSpPr txBox="1"/>
          <p:nvPr/>
        </p:nvSpPr>
        <p:spPr>
          <a:xfrm>
            <a:off x="479759" y="4534498"/>
            <a:ext cx="5673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Патент на </a:t>
            </a:r>
            <a:r>
              <a:rPr lang="ru-RU" sz="1800">
                <a:solidFill>
                  <a:schemeClr val="bg1"/>
                </a:solidFill>
                <a:latin typeface="Arial Black" panose="020B0A04020102020204" pitchFamily="34" charset="0"/>
              </a:rPr>
              <a:t>технологию производства</a:t>
            </a:r>
            <a:endParaRPr lang="ru-RU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7045C1-BFBC-3FE3-B1E7-DD67BFAADCAA}"/>
              </a:ext>
            </a:extLst>
          </p:cNvPr>
          <p:cNvSpPr/>
          <p:nvPr/>
        </p:nvSpPr>
        <p:spPr>
          <a:xfrm>
            <a:off x="456817" y="925886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BE08A4-AFAD-B6D2-FA7C-3F987583BB08}"/>
              </a:ext>
            </a:extLst>
          </p:cNvPr>
          <p:cNvSpPr txBox="1"/>
          <p:nvPr/>
        </p:nvSpPr>
        <p:spPr>
          <a:xfrm>
            <a:off x="570272" y="1004300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Маркуносов Андрей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B182BDA-1820-F901-1541-D5681ACF1468}"/>
              </a:ext>
            </a:extLst>
          </p:cNvPr>
          <p:cNvSpPr/>
          <p:nvPr/>
        </p:nvSpPr>
        <p:spPr>
          <a:xfrm>
            <a:off x="456817" y="1488814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7AF56C-DAAD-647D-5B53-D6F091B14057}"/>
              </a:ext>
            </a:extLst>
          </p:cNvPr>
          <p:cNvSpPr txBox="1"/>
          <p:nvPr/>
        </p:nvSpPr>
        <p:spPr>
          <a:xfrm>
            <a:off x="570272" y="1535343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Хныкин Данила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E371512-7112-9FE7-9DFE-093611E01867}"/>
              </a:ext>
            </a:extLst>
          </p:cNvPr>
          <p:cNvSpPr/>
          <p:nvPr/>
        </p:nvSpPr>
        <p:spPr>
          <a:xfrm>
            <a:off x="456817" y="2034017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E4897E-6BC5-DC60-F330-9F549728D5E0}"/>
              </a:ext>
            </a:extLst>
          </p:cNvPr>
          <p:cNvSpPr txBox="1"/>
          <p:nvPr/>
        </p:nvSpPr>
        <p:spPr>
          <a:xfrm>
            <a:off x="570272" y="2082959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Маланина Анжела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15AE5589-3468-E3EE-AA83-2CD51D36FA40}"/>
              </a:ext>
            </a:extLst>
          </p:cNvPr>
          <p:cNvSpPr/>
          <p:nvPr/>
        </p:nvSpPr>
        <p:spPr>
          <a:xfrm>
            <a:off x="456817" y="2579220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3FCBC6-E135-2720-D972-64C86A88D3C8}"/>
              </a:ext>
            </a:extLst>
          </p:cNvPr>
          <p:cNvSpPr txBox="1"/>
          <p:nvPr/>
        </p:nvSpPr>
        <p:spPr>
          <a:xfrm>
            <a:off x="570272" y="2628162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Миронов Марат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FBFDDBE-1B99-CC75-AC9B-5D55A6EFAF85}"/>
              </a:ext>
            </a:extLst>
          </p:cNvPr>
          <p:cNvSpPr/>
          <p:nvPr/>
        </p:nvSpPr>
        <p:spPr>
          <a:xfrm>
            <a:off x="456817" y="3119690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6F37E5-4E48-E74C-E673-81D7A77BA5D0}"/>
              </a:ext>
            </a:extLst>
          </p:cNvPr>
          <p:cNvSpPr txBox="1"/>
          <p:nvPr/>
        </p:nvSpPr>
        <p:spPr>
          <a:xfrm>
            <a:off x="584038" y="3173365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Саблина Дарья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E11AAE7-D0E9-E788-13AC-B4BFAEAAF98C}"/>
              </a:ext>
            </a:extLst>
          </p:cNvPr>
          <p:cNvSpPr/>
          <p:nvPr/>
        </p:nvSpPr>
        <p:spPr>
          <a:xfrm>
            <a:off x="456817" y="3666621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B20F9C-09E5-EFB0-6F03-73BF09B85768}"/>
              </a:ext>
            </a:extLst>
          </p:cNvPr>
          <p:cNvSpPr txBox="1"/>
          <p:nvPr/>
        </p:nvSpPr>
        <p:spPr>
          <a:xfrm>
            <a:off x="570272" y="3717929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Дягилева Екатерина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4814A195-2CE8-2189-BF7D-EE55D2D22F9B}"/>
              </a:ext>
            </a:extLst>
          </p:cNvPr>
          <p:cNvSpPr/>
          <p:nvPr/>
        </p:nvSpPr>
        <p:spPr>
          <a:xfrm>
            <a:off x="456817" y="4217614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670E7B-B7E3-25ED-097E-C5D7D924BF78}"/>
              </a:ext>
            </a:extLst>
          </p:cNvPr>
          <p:cNvSpPr txBox="1"/>
          <p:nvPr/>
        </p:nvSpPr>
        <p:spPr>
          <a:xfrm>
            <a:off x="570272" y="4268922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Гончарова Анна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880DA9D1-3CFE-5A7A-5FBA-79165FEAEB5B}"/>
              </a:ext>
            </a:extLst>
          </p:cNvPr>
          <p:cNvSpPr/>
          <p:nvPr/>
        </p:nvSpPr>
        <p:spPr>
          <a:xfrm>
            <a:off x="4509071" y="926459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78BCC9-FBD9-7866-E563-0E41995CBDFE}"/>
              </a:ext>
            </a:extLst>
          </p:cNvPr>
          <p:cNvSpPr txBox="1"/>
          <p:nvPr/>
        </p:nvSpPr>
        <p:spPr>
          <a:xfrm>
            <a:off x="4622526" y="977767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Горчаков Артем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0221D83-03C8-6C5C-0985-4ACDE87242C3}"/>
              </a:ext>
            </a:extLst>
          </p:cNvPr>
          <p:cNvSpPr/>
          <p:nvPr/>
        </p:nvSpPr>
        <p:spPr>
          <a:xfrm>
            <a:off x="4509071" y="1484034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1ED747-532F-ED63-11DB-71C24608F0F0}"/>
              </a:ext>
            </a:extLst>
          </p:cNvPr>
          <p:cNvSpPr txBox="1"/>
          <p:nvPr/>
        </p:nvSpPr>
        <p:spPr>
          <a:xfrm>
            <a:off x="4622526" y="1535343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Сельская Виктория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B7DBA343-681F-5844-E139-C30EE3D21405}"/>
              </a:ext>
            </a:extLst>
          </p:cNvPr>
          <p:cNvSpPr/>
          <p:nvPr/>
        </p:nvSpPr>
        <p:spPr>
          <a:xfrm>
            <a:off x="4515926" y="2030646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236F27-AD20-71B9-4CC0-A9BDAE9776BA}"/>
              </a:ext>
            </a:extLst>
          </p:cNvPr>
          <p:cNvSpPr txBox="1"/>
          <p:nvPr/>
        </p:nvSpPr>
        <p:spPr>
          <a:xfrm>
            <a:off x="4629381" y="2081954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Милютина Валерия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565CBCC7-4C46-CF31-9E0B-2D90C47B4E37}"/>
              </a:ext>
            </a:extLst>
          </p:cNvPr>
          <p:cNvSpPr/>
          <p:nvPr/>
        </p:nvSpPr>
        <p:spPr>
          <a:xfrm>
            <a:off x="4509043" y="2572952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C4449F-2202-2DD1-4562-6ADC1EC34F42}"/>
              </a:ext>
            </a:extLst>
          </p:cNvPr>
          <p:cNvSpPr txBox="1"/>
          <p:nvPr/>
        </p:nvSpPr>
        <p:spPr>
          <a:xfrm>
            <a:off x="4622498" y="2624260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Веринская Валерия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795A4FE9-DA9A-8C08-6122-8DBA8FD9847E}"/>
              </a:ext>
            </a:extLst>
          </p:cNvPr>
          <p:cNvSpPr/>
          <p:nvPr/>
        </p:nvSpPr>
        <p:spPr>
          <a:xfrm>
            <a:off x="4515926" y="3115257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1CA540-6E01-6E54-45B4-833C62433C5E}"/>
              </a:ext>
            </a:extLst>
          </p:cNvPr>
          <p:cNvSpPr txBox="1"/>
          <p:nvPr/>
        </p:nvSpPr>
        <p:spPr>
          <a:xfrm>
            <a:off x="4629381" y="3166565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Смирнова </a:t>
            </a:r>
            <a:r>
              <a:rPr lang="ru-RU" sz="1800" dirty="0" err="1">
                <a:solidFill>
                  <a:schemeClr val="bg1"/>
                </a:solidFill>
                <a:latin typeface="Arial Black" panose="020B0A04020102020204" pitchFamily="34" charset="0"/>
              </a:rPr>
              <a:t>Элиана</a:t>
            </a:r>
            <a:endParaRPr lang="ru-RU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3EF78A5E-3843-C956-5E13-0D02E6024F19}"/>
              </a:ext>
            </a:extLst>
          </p:cNvPr>
          <p:cNvSpPr/>
          <p:nvPr/>
        </p:nvSpPr>
        <p:spPr>
          <a:xfrm>
            <a:off x="4515926" y="3666621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C16C6F-FD1C-D9EA-9479-623AD8CB005E}"/>
              </a:ext>
            </a:extLst>
          </p:cNvPr>
          <p:cNvSpPr txBox="1"/>
          <p:nvPr/>
        </p:nvSpPr>
        <p:spPr>
          <a:xfrm>
            <a:off x="4629381" y="3717929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Привалова Регина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4E1EC9BE-A2D1-80A1-B2A5-0DFFE63B0B01}"/>
              </a:ext>
            </a:extLst>
          </p:cNvPr>
          <p:cNvSpPr/>
          <p:nvPr/>
        </p:nvSpPr>
        <p:spPr>
          <a:xfrm>
            <a:off x="4515926" y="4217614"/>
            <a:ext cx="3223782" cy="471949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37C8CE-F3A2-7E22-D8E7-CB6AECCB9695}"/>
              </a:ext>
            </a:extLst>
          </p:cNvPr>
          <p:cNvSpPr txBox="1"/>
          <p:nvPr/>
        </p:nvSpPr>
        <p:spPr>
          <a:xfrm>
            <a:off x="4629381" y="4268922"/>
            <a:ext cx="322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Жукова Яна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B10FB05E-ADD9-C009-4261-7260F1A67DF8}"/>
              </a:ext>
            </a:extLst>
          </p:cNvPr>
          <p:cNvSpPr/>
          <p:nvPr/>
        </p:nvSpPr>
        <p:spPr>
          <a:xfrm>
            <a:off x="198316" y="3342968"/>
            <a:ext cx="7893632" cy="149400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бедренный треугольник 13">
            <a:extLst>
              <a:ext uri="{FF2B5EF4-FFF2-40B4-BE49-F238E27FC236}">
                <a16:creationId xmlns:a16="http://schemas.microsoft.com/office/drawing/2014/main" id="{195731E0-BFEA-A4CC-ADBB-719E684E1D45}"/>
              </a:ext>
            </a:extLst>
          </p:cNvPr>
          <p:cNvSpPr/>
          <p:nvPr/>
        </p:nvSpPr>
        <p:spPr>
          <a:xfrm rot="5400000">
            <a:off x="7996549" y="3134548"/>
            <a:ext cx="564479" cy="566240"/>
          </a:xfrm>
          <a:prstGeom prst="triangle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6F8EC1F-4F19-640C-C2D3-0B60FEB698EB}"/>
              </a:ext>
            </a:extLst>
          </p:cNvPr>
          <p:cNvSpPr/>
          <p:nvPr/>
        </p:nvSpPr>
        <p:spPr>
          <a:xfrm>
            <a:off x="1430148" y="3212644"/>
            <a:ext cx="109107" cy="40011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2E612FC-BF6F-5D7C-CDA7-21BE1B764C18}"/>
              </a:ext>
            </a:extLst>
          </p:cNvPr>
          <p:cNvSpPr/>
          <p:nvPr/>
        </p:nvSpPr>
        <p:spPr>
          <a:xfrm>
            <a:off x="3249422" y="3212644"/>
            <a:ext cx="109107" cy="40011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92E0893-6A86-8588-9E48-06A4F8C74214}"/>
              </a:ext>
            </a:extLst>
          </p:cNvPr>
          <p:cNvSpPr/>
          <p:nvPr/>
        </p:nvSpPr>
        <p:spPr>
          <a:xfrm>
            <a:off x="4869936" y="3193459"/>
            <a:ext cx="109107" cy="40011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2A7C422-0212-DAF5-FA6D-6BD128AD83DA}"/>
              </a:ext>
            </a:extLst>
          </p:cNvPr>
          <p:cNvSpPr/>
          <p:nvPr/>
        </p:nvSpPr>
        <p:spPr>
          <a:xfrm>
            <a:off x="7103978" y="3212644"/>
            <a:ext cx="109107" cy="40011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EE79D6-C54C-B772-378E-D7A3E375C26D}"/>
              </a:ext>
            </a:extLst>
          </p:cNvPr>
          <p:cNvSpPr txBox="1"/>
          <p:nvPr/>
        </p:nvSpPr>
        <p:spPr>
          <a:xfrm>
            <a:off x="85592" y="1981559"/>
            <a:ext cx="27982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Разработка маркетинговой стратегии</a:t>
            </a:r>
          </a:p>
        </p:txBody>
      </p:sp>
      <p:sp>
        <p:nvSpPr>
          <p:cNvPr id="23" name="Облачко с текстом: прямоугольное со скругленными углами 22">
            <a:extLst>
              <a:ext uri="{FF2B5EF4-FFF2-40B4-BE49-F238E27FC236}">
                <a16:creationId xmlns:a16="http://schemas.microsoft.com/office/drawing/2014/main" id="{E12A747A-4010-A56A-02F9-45CCA49EB07D}"/>
              </a:ext>
            </a:extLst>
          </p:cNvPr>
          <p:cNvSpPr/>
          <p:nvPr/>
        </p:nvSpPr>
        <p:spPr>
          <a:xfrm>
            <a:off x="3936551" y="1823811"/>
            <a:ext cx="2084984" cy="1136596"/>
          </a:xfrm>
          <a:prstGeom prst="wedgeRoundRectCallout">
            <a:avLst>
              <a:gd name="adj1" fmla="val -3501"/>
              <a:gd name="adj2" fmla="val 65549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блачко с текстом: прямоугольное со скругленными углами 23">
            <a:extLst>
              <a:ext uri="{FF2B5EF4-FFF2-40B4-BE49-F238E27FC236}">
                <a16:creationId xmlns:a16="http://schemas.microsoft.com/office/drawing/2014/main" id="{A2F1C93B-DD1F-23C6-0708-C3379754F845}"/>
              </a:ext>
            </a:extLst>
          </p:cNvPr>
          <p:cNvSpPr/>
          <p:nvPr/>
        </p:nvSpPr>
        <p:spPr>
          <a:xfrm>
            <a:off x="496763" y="1823811"/>
            <a:ext cx="2084984" cy="1136596"/>
          </a:xfrm>
          <a:prstGeom prst="wedgeRoundRectCallout">
            <a:avLst>
              <a:gd name="adj1" fmla="val -3501"/>
              <a:gd name="adj2" fmla="val 65549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блачко с текстом: прямоугольное со скругленными углами 24">
            <a:extLst>
              <a:ext uri="{FF2B5EF4-FFF2-40B4-BE49-F238E27FC236}">
                <a16:creationId xmlns:a16="http://schemas.microsoft.com/office/drawing/2014/main" id="{FCF2B650-020A-80EF-CBED-26BB184E6AF5}"/>
              </a:ext>
            </a:extLst>
          </p:cNvPr>
          <p:cNvSpPr/>
          <p:nvPr/>
        </p:nvSpPr>
        <p:spPr>
          <a:xfrm>
            <a:off x="2060148" y="3810277"/>
            <a:ext cx="2084984" cy="1136596"/>
          </a:xfrm>
          <a:prstGeom prst="wedgeRoundRectCallout">
            <a:avLst>
              <a:gd name="adj1" fmla="val 9747"/>
              <a:gd name="adj2" fmla="val -65183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блачко с текстом: прямоугольное со скругленными углами 25">
            <a:extLst>
              <a:ext uri="{FF2B5EF4-FFF2-40B4-BE49-F238E27FC236}">
                <a16:creationId xmlns:a16="http://schemas.microsoft.com/office/drawing/2014/main" id="{1F8A812E-DFAC-F889-7802-3EF335FE3DDB}"/>
              </a:ext>
            </a:extLst>
          </p:cNvPr>
          <p:cNvSpPr/>
          <p:nvPr/>
        </p:nvSpPr>
        <p:spPr>
          <a:xfrm>
            <a:off x="5905413" y="3820294"/>
            <a:ext cx="2084984" cy="1136596"/>
          </a:xfrm>
          <a:prstGeom prst="wedgeRoundRectCallout">
            <a:avLst>
              <a:gd name="adj1" fmla="val 9747"/>
              <a:gd name="adj2" fmla="val -65183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249A6B-5049-534C-D6DA-5C66F499E081}"/>
              </a:ext>
            </a:extLst>
          </p:cNvPr>
          <p:cNvSpPr txBox="1"/>
          <p:nvPr/>
        </p:nvSpPr>
        <p:spPr>
          <a:xfrm>
            <a:off x="1907602" y="3947686"/>
            <a:ext cx="23900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u="none" strike="noStrike" cap="none" dirty="0">
                <a:solidFill>
                  <a:schemeClr val="bg1"/>
                </a:solidFill>
                <a:latin typeface="Arial Black" panose="020B0A04020102020204" pitchFamily="34" charset="0"/>
              </a:rPr>
              <a:t>Разработка маркетинговой страте</a:t>
            </a: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гии</a:t>
            </a:r>
            <a:endParaRPr lang="ru-RU" sz="1800" u="none" strike="noStrike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C31E58-B655-5BBF-4ED6-807095CB6AC2}"/>
              </a:ext>
            </a:extLst>
          </p:cNvPr>
          <p:cNvSpPr txBox="1"/>
          <p:nvPr/>
        </p:nvSpPr>
        <p:spPr>
          <a:xfrm>
            <a:off x="3923929" y="2017156"/>
            <a:ext cx="20849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Запуск производства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4DF043-2A2F-14FD-406B-FC79717BE86E}"/>
              </a:ext>
            </a:extLst>
          </p:cNvPr>
          <p:cNvSpPr txBox="1"/>
          <p:nvPr/>
        </p:nvSpPr>
        <p:spPr>
          <a:xfrm>
            <a:off x="496707" y="2030274"/>
            <a:ext cx="20849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u="none" strike="noStrike" cap="none" dirty="0">
                <a:solidFill>
                  <a:schemeClr val="bg1"/>
                </a:solidFill>
                <a:latin typeface="Arial Black" panose="020B0A04020102020204" pitchFamily="34" charset="0"/>
              </a:rPr>
              <a:t>Привлечение инвесторов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E674C44-AF00-2B75-26B8-C2807B1941E2}"/>
              </a:ext>
            </a:extLst>
          </p:cNvPr>
          <p:cNvSpPr txBox="1"/>
          <p:nvPr/>
        </p:nvSpPr>
        <p:spPr>
          <a:xfrm>
            <a:off x="5905411" y="4034491"/>
            <a:ext cx="20849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u="none" strike="noStrike" cap="none" dirty="0">
                <a:solidFill>
                  <a:schemeClr val="bg1"/>
                </a:solidFill>
                <a:latin typeface="Arial Black" panose="020B0A04020102020204" pitchFamily="34" charset="0"/>
              </a:rPr>
              <a:t>Первая прибыль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3923A2-0003-FEE6-0DE2-6DCEC31BA52A}"/>
              </a:ext>
            </a:extLst>
          </p:cNvPr>
          <p:cNvSpPr txBox="1"/>
          <p:nvPr/>
        </p:nvSpPr>
        <p:spPr>
          <a:xfrm>
            <a:off x="701830" y="3629777"/>
            <a:ext cx="15657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u="none" strike="noStrike" cap="none" dirty="0">
                <a:solidFill>
                  <a:schemeClr val="tx1"/>
                </a:solidFill>
                <a:latin typeface="Arial Black" panose="020B0A04020102020204" pitchFamily="34" charset="0"/>
              </a:rPr>
              <a:t>Декабрь 2023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4BAA52B-905B-38DE-1CFB-41FBEEDA70CE}"/>
              </a:ext>
            </a:extLst>
          </p:cNvPr>
          <p:cNvSpPr txBox="1"/>
          <p:nvPr/>
        </p:nvSpPr>
        <p:spPr>
          <a:xfrm>
            <a:off x="2521105" y="2602240"/>
            <a:ext cx="15657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  <a:t>Январь</a:t>
            </a:r>
            <a:r>
              <a:rPr lang="ru-RU" sz="1600" u="none" strike="noStrike" cap="none" dirty="0">
                <a:solidFill>
                  <a:schemeClr val="tx1"/>
                </a:solidFill>
                <a:latin typeface="Arial Black" panose="020B0A04020102020204" pitchFamily="34" charset="0"/>
              </a:rPr>
              <a:t> 2024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8452B14-1BCA-61EF-131A-16A33063F157}"/>
              </a:ext>
            </a:extLst>
          </p:cNvPr>
          <p:cNvSpPr txBox="1"/>
          <p:nvPr/>
        </p:nvSpPr>
        <p:spPr>
          <a:xfrm>
            <a:off x="4187127" y="3612754"/>
            <a:ext cx="15657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  <a:t>Март</a:t>
            </a:r>
            <a:b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ru-RU" sz="1600" u="none" strike="noStrike" cap="none" dirty="0">
                <a:solidFill>
                  <a:schemeClr val="tx1"/>
                </a:solidFill>
                <a:latin typeface="Arial Black" panose="020B0A04020102020204" pitchFamily="34" charset="0"/>
              </a:rPr>
              <a:t> 2024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32ACF1F-1E65-5A40-F40D-F6356F3349A9}"/>
              </a:ext>
            </a:extLst>
          </p:cNvPr>
          <p:cNvSpPr txBox="1"/>
          <p:nvPr/>
        </p:nvSpPr>
        <p:spPr>
          <a:xfrm>
            <a:off x="6375661" y="2550653"/>
            <a:ext cx="15657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  <a:t>Январь</a:t>
            </a:r>
            <a:r>
              <a:rPr lang="ru-RU" sz="1600" u="none" strike="noStrike" cap="none" dirty="0">
                <a:solidFill>
                  <a:schemeClr val="tx1"/>
                </a:solidFill>
                <a:latin typeface="Arial Black" panose="020B0A04020102020204" pitchFamily="34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3324826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62B5E25-02CA-B558-75A4-ED6D960D183B}"/>
              </a:ext>
            </a:extLst>
          </p:cNvPr>
          <p:cNvSpPr/>
          <p:nvPr/>
        </p:nvSpPr>
        <p:spPr>
          <a:xfrm>
            <a:off x="4643470" y="2409560"/>
            <a:ext cx="3164080" cy="907495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BDA8A4C9-C3AB-5A14-F6CC-7368A2093F4A}"/>
              </a:ext>
            </a:extLst>
          </p:cNvPr>
          <p:cNvSpPr/>
          <p:nvPr/>
        </p:nvSpPr>
        <p:spPr>
          <a:xfrm>
            <a:off x="456817" y="2409560"/>
            <a:ext cx="3895099" cy="907495"/>
          </a:xfrm>
          <a:prstGeom prst="round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0" name="Google Shape;270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1" name="Google Shape;271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Маркуносов Андрей Валерьевич</a:t>
            </a:r>
            <a:endParaRPr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72" name="Google Shape;272;p13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79994578382 </a:t>
            </a: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Телеграмм</a:t>
            </a:r>
            <a:endParaRPr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3053</TotalTime>
  <Words>537</Words>
  <Application>Microsoft Office PowerPoint</Application>
  <PresentationFormat>Экран (16:9)</PresentationFormat>
  <Paragraphs>176</Paragraphs>
  <Slides>18</Slides>
  <Notes>18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Raleway SemiBold</vt:lpstr>
      <vt:lpstr>Century Gothic</vt:lpstr>
      <vt:lpstr>Arial Black</vt:lpstr>
      <vt:lpstr>Raleway</vt:lpstr>
      <vt:lpstr>Helvetica Neue</vt:lpstr>
      <vt:lpstr>Arial</vt:lpstr>
      <vt:lpstr>Calibri</vt:lpstr>
      <vt:lpstr>Simple Light</vt:lpstr>
      <vt:lpstr>Simple Light</vt:lpstr>
      <vt:lpstr>ЭКО-БЕЛОК</vt:lpstr>
      <vt:lpstr>Презентация PowerPoint</vt:lpstr>
      <vt:lpstr>ЦЕЛЕВАЯ АУДИТОРИЯ</vt:lpstr>
      <vt:lpstr>Презентация PowerPoint</vt:lpstr>
      <vt:lpstr>РЕШЕНИЕ</vt:lpstr>
      <vt:lpstr>ЦЕННОСТЬ, ЦЕННОСТНОЕ ПРЕДЛОЖЕНИЕ</vt:lpstr>
      <vt:lpstr>РЫНОК</vt:lpstr>
      <vt:lpstr>TAM</vt:lpstr>
      <vt:lpstr>КОНКУРЕНТЫ</vt:lpstr>
      <vt:lpstr>Технологическая схема производства добавки «Эко-белок»</vt:lpstr>
      <vt:lpstr>БИЗНЕС-МОДЕЛЬ*</vt:lpstr>
      <vt:lpstr>БИЗНЕС-МОДЕЛЬ*</vt:lpstr>
      <vt:lpstr>БИЗНЕС-МОДЕЛЬ*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ЭКОБЕЛОК</dc:title>
  <cp:lastModifiedBy>Андрей Маркуносов</cp:lastModifiedBy>
  <cp:revision>16</cp:revision>
  <dcterms:modified xsi:type="dcterms:W3CDTF">2023-11-30T15:37:00Z</dcterms:modified>
</cp:coreProperties>
</file>