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10287000" cx="18288000"/>
  <p:notesSz cx="18288000" cy="10287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9" roundtripDataSignature="AMtx7mjbECAqpUK267e2ho/kQ1zM5I5Z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9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9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9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0"/>
          <p:cNvSpPr txBox="1"/>
          <p:nvPr>
            <p:ph type="title"/>
          </p:nvPr>
        </p:nvSpPr>
        <p:spPr>
          <a:xfrm>
            <a:off x="529346" y="720672"/>
            <a:ext cx="17229306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0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0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0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/>
          <p:nvPr>
            <p:ph type="title"/>
          </p:nvPr>
        </p:nvSpPr>
        <p:spPr>
          <a:xfrm>
            <a:off x="529346" y="720672"/>
            <a:ext cx="17229306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" type="body"/>
          </p:nvPr>
        </p:nvSpPr>
        <p:spPr>
          <a:xfrm>
            <a:off x="1473739" y="2138213"/>
            <a:ext cx="15340521" cy="6877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/>
          <p:nvPr>
            <p:ph type="ctrTitle"/>
          </p:nvPr>
        </p:nvSpPr>
        <p:spPr>
          <a:xfrm>
            <a:off x="529346" y="590613"/>
            <a:ext cx="17229306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" type="subTitle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/>
          <p:nvPr>
            <p:ph type="title"/>
          </p:nvPr>
        </p:nvSpPr>
        <p:spPr>
          <a:xfrm>
            <a:off x="529346" y="720672"/>
            <a:ext cx="17229306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" type="body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2" type="body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algn="l">
              <a:lnSpc>
                <a:spcPct val="100000"/>
              </a:lnSpc>
              <a:spcBef>
                <a:spcPts val="0"/>
              </a:spcBef>
              <a:buNone/>
              <a:defRPr b="1" i="0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9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8"/>
          <p:cNvSpPr txBox="1"/>
          <p:nvPr>
            <p:ph type="title"/>
          </p:nvPr>
        </p:nvSpPr>
        <p:spPr>
          <a:xfrm>
            <a:off x="529346" y="720672"/>
            <a:ext cx="17229306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28"/>
          <p:cNvSpPr txBox="1"/>
          <p:nvPr>
            <p:ph idx="1" type="body"/>
          </p:nvPr>
        </p:nvSpPr>
        <p:spPr>
          <a:xfrm>
            <a:off x="1473739" y="2138213"/>
            <a:ext cx="15340521" cy="6877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8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28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28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447675" marR="0" rtl="0" algn="l">
              <a:lnSpc>
                <a:spcPct val="100000"/>
              </a:lnSpc>
              <a:spcBef>
                <a:spcPts val="0"/>
              </a:spcBef>
              <a:buNone/>
              <a:defRPr b="1" i="0" sz="50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44767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40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18.jpg"/><Relationship Id="rId5" Type="http://schemas.openxmlformats.org/officeDocument/2006/relationships/image" Target="../media/image40.png"/><Relationship Id="rId6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9.png"/><Relationship Id="rId5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27.jpg"/><Relationship Id="rId5" Type="http://schemas.openxmlformats.org/officeDocument/2006/relationships/image" Target="../media/image33.png"/><Relationship Id="rId6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1"/>
          <p:cNvGrpSpPr/>
          <p:nvPr/>
        </p:nvGrpSpPr>
        <p:grpSpPr>
          <a:xfrm>
            <a:off x="0" y="0"/>
            <a:ext cx="18287999" cy="10286999"/>
            <a:chOff x="0" y="0"/>
            <a:chExt cx="18287999" cy="10286999"/>
          </a:xfrm>
        </p:grpSpPr>
        <p:pic>
          <p:nvPicPr>
            <p:cNvPr id="45" name="Google Shape;45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872858" y="0"/>
              <a:ext cx="5415140" cy="1028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8287999" cy="10286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Google Shape;47;p1"/>
          <p:cNvSpPr txBox="1"/>
          <p:nvPr/>
        </p:nvSpPr>
        <p:spPr>
          <a:xfrm>
            <a:off x="1016000" y="3381438"/>
            <a:ext cx="12565380" cy="3422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650">
            <a:spAutoFit/>
          </a:bodyPr>
          <a:lstStyle/>
          <a:p>
            <a:pPr indent="0" lvl="0" marL="12700" marR="5080" rtl="0" algn="l">
              <a:lnSpc>
                <a:spcPct val="119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Научное телеграм-сообщество  “НауКо” : поиск тиммейтов,  микроблоги и финансирование  идей</a:t>
            </a:r>
            <a:endParaRPr b="0" i="0" sz="5600" u="none" cap="none" strike="noStrike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3"/>
          <p:cNvGrpSpPr/>
          <p:nvPr/>
        </p:nvGrpSpPr>
        <p:grpSpPr>
          <a:xfrm>
            <a:off x="0" y="7367121"/>
            <a:ext cx="2151380" cy="1909445"/>
            <a:chOff x="0" y="7367121"/>
            <a:chExt cx="2151380" cy="1909445"/>
          </a:xfrm>
        </p:grpSpPr>
        <p:sp>
          <p:nvSpPr>
            <p:cNvPr id="53" name="Google Shape;53;p3"/>
            <p:cNvSpPr/>
            <p:nvPr/>
          </p:nvSpPr>
          <p:spPr>
            <a:xfrm>
              <a:off x="0" y="7367121"/>
              <a:ext cx="2151380" cy="1909445"/>
            </a:xfrm>
            <a:custGeom>
              <a:rect b="b" l="l" r="r" t="t"/>
              <a:pathLst>
                <a:path extrusionOk="0" h="1909445" w="2151380">
                  <a:moveTo>
                    <a:pt x="24992" y="7197"/>
                  </a:moveTo>
                  <a:lnTo>
                    <a:pt x="0" y="7197"/>
                  </a:lnTo>
                  <a:lnTo>
                    <a:pt x="0" y="0"/>
                  </a:lnTo>
                  <a:lnTo>
                    <a:pt x="24992" y="7197"/>
                  </a:lnTo>
                  <a:close/>
                </a:path>
                <a:path extrusionOk="0" h="1909445" w="2151380">
                  <a:moveTo>
                    <a:pt x="1781742" y="896197"/>
                  </a:moveTo>
                  <a:lnTo>
                    <a:pt x="0" y="896197"/>
                  </a:lnTo>
                  <a:lnTo>
                    <a:pt x="0" y="7197"/>
                  </a:lnTo>
                  <a:lnTo>
                    <a:pt x="68942" y="7197"/>
                  </a:lnTo>
                  <a:lnTo>
                    <a:pt x="586816" y="159597"/>
                  </a:lnTo>
                  <a:lnTo>
                    <a:pt x="629023" y="184997"/>
                  </a:lnTo>
                  <a:lnTo>
                    <a:pt x="712923" y="210397"/>
                  </a:lnTo>
                  <a:lnTo>
                    <a:pt x="754605" y="235797"/>
                  </a:lnTo>
                  <a:lnTo>
                    <a:pt x="796102" y="248497"/>
                  </a:lnTo>
                  <a:lnTo>
                    <a:pt x="837409" y="273897"/>
                  </a:lnTo>
                  <a:lnTo>
                    <a:pt x="878521" y="286597"/>
                  </a:lnTo>
                  <a:lnTo>
                    <a:pt x="919432" y="311997"/>
                  </a:lnTo>
                  <a:lnTo>
                    <a:pt x="960138" y="324697"/>
                  </a:lnTo>
                  <a:lnTo>
                    <a:pt x="1040913" y="375497"/>
                  </a:lnTo>
                  <a:lnTo>
                    <a:pt x="1080972" y="388197"/>
                  </a:lnTo>
                  <a:lnTo>
                    <a:pt x="1238898" y="489797"/>
                  </a:lnTo>
                  <a:lnTo>
                    <a:pt x="1392885" y="591397"/>
                  </a:lnTo>
                  <a:lnTo>
                    <a:pt x="1542606" y="692997"/>
                  </a:lnTo>
                  <a:lnTo>
                    <a:pt x="1579332" y="731097"/>
                  </a:lnTo>
                  <a:lnTo>
                    <a:pt x="1651902" y="781897"/>
                  </a:lnTo>
                  <a:lnTo>
                    <a:pt x="1687736" y="819997"/>
                  </a:lnTo>
                  <a:lnTo>
                    <a:pt x="1758477" y="870797"/>
                  </a:lnTo>
                  <a:lnTo>
                    <a:pt x="1781742" y="896197"/>
                  </a:lnTo>
                  <a:close/>
                </a:path>
                <a:path extrusionOk="0" h="1909445" w="2151380">
                  <a:moveTo>
                    <a:pt x="2151020" y="1285231"/>
                  </a:moveTo>
                  <a:lnTo>
                    <a:pt x="1396473" y="1909208"/>
                  </a:lnTo>
                  <a:lnTo>
                    <a:pt x="1367642" y="1874097"/>
                  </a:lnTo>
                  <a:lnTo>
                    <a:pt x="1335849" y="1835997"/>
                  </a:lnTo>
                  <a:lnTo>
                    <a:pt x="1303559" y="1797897"/>
                  </a:lnTo>
                  <a:lnTo>
                    <a:pt x="1270780" y="1772497"/>
                  </a:lnTo>
                  <a:lnTo>
                    <a:pt x="1237522" y="1734397"/>
                  </a:lnTo>
                  <a:lnTo>
                    <a:pt x="1203795" y="1696297"/>
                  </a:lnTo>
                  <a:lnTo>
                    <a:pt x="1169607" y="1670897"/>
                  </a:lnTo>
                  <a:lnTo>
                    <a:pt x="1134969" y="1632797"/>
                  </a:lnTo>
                  <a:lnTo>
                    <a:pt x="1099890" y="1607397"/>
                  </a:lnTo>
                  <a:lnTo>
                    <a:pt x="1064379" y="1569297"/>
                  </a:lnTo>
                  <a:lnTo>
                    <a:pt x="992100" y="1518497"/>
                  </a:lnTo>
                  <a:lnTo>
                    <a:pt x="955351" y="1480397"/>
                  </a:lnTo>
                  <a:lnTo>
                    <a:pt x="880679" y="1429597"/>
                  </a:lnTo>
                  <a:lnTo>
                    <a:pt x="765882" y="1353397"/>
                  </a:lnTo>
                  <a:lnTo>
                    <a:pt x="647965" y="1277197"/>
                  </a:lnTo>
                  <a:lnTo>
                    <a:pt x="567745" y="1226397"/>
                  </a:lnTo>
                  <a:lnTo>
                    <a:pt x="527180" y="1213697"/>
                  </a:lnTo>
                  <a:lnTo>
                    <a:pt x="486326" y="1188297"/>
                  </a:lnTo>
                  <a:lnTo>
                    <a:pt x="445191" y="1175597"/>
                  </a:lnTo>
                  <a:lnTo>
                    <a:pt x="403785" y="1150197"/>
                  </a:lnTo>
                  <a:lnTo>
                    <a:pt x="362117" y="1137497"/>
                  </a:lnTo>
                  <a:lnTo>
                    <a:pt x="320196" y="1112097"/>
                  </a:lnTo>
                  <a:lnTo>
                    <a:pt x="235636" y="1086697"/>
                  </a:lnTo>
                  <a:lnTo>
                    <a:pt x="193015" y="1061297"/>
                  </a:lnTo>
                  <a:lnTo>
                    <a:pt x="0" y="1004930"/>
                  </a:lnTo>
                  <a:lnTo>
                    <a:pt x="0" y="896197"/>
                  </a:lnTo>
                  <a:lnTo>
                    <a:pt x="1781742" y="896197"/>
                  </a:lnTo>
                  <a:lnTo>
                    <a:pt x="1793374" y="908897"/>
                  </a:lnTo>
                  <a:lnTo>
                    <a:pt x="1827948" y="934297"/>
                  </a:lnTo>
                  <a:lnTo>
                    <a:pt x="1862195" y="972397"/>
                  </a:lnTo>
                  <a:lnTo>
                    <a:pt x="1896109" y="1010497"/>
                  </a:lnTo>
                  <a:lnTo>
                    <a:pt x="1929684" y="1035897"/>
                  </a:lnTo>
                  <a:lnTo>
                    <a:pt x="1962917" y="1073997"/>
                  </a:lnTo>
                  <a:lnTo>
                    <a:pt x="1995802" y="1112097"/>
                  </a:lnTo>
                  <a:lnTo>
                    <a:pt x="2028333" y="1137497"/>
                  </a:lnTo>
                  <a:lnTo>
                    <a:pt x="2060506" y="1175597"/>
                  </a:lnTo>
                  <a:lnTo>
                    <a:pt x="2090704" y="1211766"/>
                  </a:lnTo>
                  <a:lnTo>
                    <a:pt x="2123757" y="1251797"/>
                  </a:lnTo>
                  <a:lnTo>
                    <a:pt x="2151020" y="1285231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0" y="7367121"/>
              <a:ext cx="2151380" cy="1909445"/>
            </a:xfrm>
            <a:custGeom>
              <a:rect b="b" l="l" r="r" t="t"/>
              <a:pathLst>
                <a:path extrusionOk="0" h="1909445" w="2151380">
                  <a:moveTo>
                    <a:pt x="24992" y="7197"/>
                  </a:moveTo>
                  <a:lnTo>
                    <a:pt x="0" y="7197"/>
                  </a:lnTo>
                  <a:lnTo>
                    <a:pt x="0" y="0"/>
                  </a:lnTo>
                  <a:lnTo>
                    <a:pt x="24992" y="7197"/>
                  </a:lnTo>
                  <a:close/>
                </a:path>
                <a:path extrusionOk="0" h="1909445" w="2151380">
                  <a:moveTo>
                    <a:pt x="1781742" y="896197"/>
                  </a:moveTo>
                  <a:lnTo>
                    <a:pt x="0" y="896197"/>
                  </a:lnTo>
                  <a:lnTo>
                    <a:pt x="0" y="7197"/>
                  </a:lnTo>
                  <a:lnTo>
                    <a:pt x="68942" y="7197"/>
                  </a:lnTo>
                  <a:lnTo>
                    <a:pt x="586816" y="159597"/>
                  </a:lnTo>
                  <a:lnTo>
                    <a:pt x="629023" y="184997"/>
                  </a:lnTo>
                  <a:lnTo>
                    <a:pt x="712923" y="210397"/>
                  </a:lnTo>
                  <a:lnTo>
                    <a:pt x="754605" y="235797"/>
                  </a:lnTo>
                  <a:lnTo>
                    <a:pt x="796102" y="248497"/>
                  </a:lnTo>
                  <a:lnTo>
                    <a:pt x="837409" y="273897"/>
                  </a:lnTo>
                  <a:lnTo>
                    <a:pt x="878521" y="286597"/>
                  </a:lnTo>
                  <a:lnTo>
                    <a:pt x="919432" y="311997"/>
                  </a:lnTo>
                  <a:lnTo>
                    <a:pt x="960138" y="324697"/>
                  </a:lnTo>
                  <a:lnTo>
                    <a:pt x="1040913" y="375497"/>
                  </a:lnTo>
                  <a:lnTo>
                    <a:pt x="1080972" y="388197"/>
                  </a:lnTo>
                  <a:lnTo>
                    <a:pt x="1238898" y="489797"/>
                  </a:lnTo>
                  <a:lnTo>
                    <a:pt x="1392885" y="591397"/>
                  </a:lnTo>
                  <a:lnTo>
                    <a:pt x="1542606" y="692997"/>
                  </a:lnTo>
                  <a:lnTo>
                    <a:pt x="1579332" y="731097"/>
                  </a:lnTo>
                  <a:lnTo>
                    <a:pt x="1651902" y="781897"/>
                  </a:lnTo>
                  <a:lnTo>
                    <a:pt x="1687736" y="819997"/>
                  </a:lnTo>
                  <a:lnTo>
                    <a:pt x="1758477" y="870797"/>
                  </a:lnTo>
                  <a:lnTo>
                    <a:pt x="1781742" y="896197"/>
                  </a:lnTo>
                  <a:close/>
                </a:path>
                <a:path extrusionOk="0" h="1909445" w="2151380">
                  <a:moveTo>
                    <a:pt x="2151020" y="1285231"/>
                  </a:moveTo>
                  <a:lnTo>
                    <a:pt x="1396473" y="1909208"/>
                  </a:lnTo>
                  <a:lnTo>
                    <a:pt x="1367642" y="1874097"/>
                  </a:lnTo>
                  <a:lnTo>
                    <a:pt x="1335849" y="1835997"/>
                  </a:lnTo>
                  <a:lnTo>
                    <a:pt x="1303559" y="1797897"/>
                  </a:lnTo>
                  <a:lnTo>
                    <a:pt x="1270780" y="1772497"/>
                  </a:lnTo>
                  <a:lnTo>
                    <a:pt x="1237522" y="1734397"/>
                  </a:lnTo>
                  <a:lnTo>
                    <a:pt x="1203795" y="1696297"/>
                  </a:lnTo>
                  <a:lnTo>
                    <a:pt x="1169607" y="1670897"/>
                  </a:lnTo>
                  <a:lnTo>
                    <a:pt x="1134969" y="1632797"/>
                  </a:lnTo>
                  <a:lnTo>
                    <a:pt x="1099890" y="1607397"/>
                  </a:lnTo>
                  <a:lnTo>
                    <a:pt x="1064379" y="1569297"/>
                  </a:lnTo>
                  <a:lnTo>
                    <a:pt x="992100" y="1518497"/>
                  </a:lnTo>
                  <a:lnTo>
                    <a:pt x="955351" y="1480397"/>
                  </a:lnTo>
                  <a:lnTo>
                    <a:pt x="880679" y="1429597"/>
                  </a:lnTo>
                  <a:lnTo>
                    <a:pt x="765882" y="1353397"/>
                  </a:lnTo>
                  <a:lnTo>
                    <a:pt x="647965" y="1277197"/>
                  </a:lnTo>
                  <a:lnTo>
                    <a:pt x="567745" y="1226397"/>
                  </a:lnTo>
                  <a:lnTo>
                    <a:pt x="527180" y="1213697"/>
                  </a:lnTo>
                  <a:lnTo>
                    <a:pt x="486326" y="1188297"/>
                  </a:lnTo>
                  <a:lnTo>
                    <a:pt x="445191" y="1175597"/>
                  </a:lnTo>
                  <a:lnTo>
                    <a:pt x="403785" y="1150197"/>
                  </a:lnTo>
                  <a:lnTo>
                    <a:pt x="362117" y="1137497"/>
                  </a:lnTo>
                  <a:lnTo>
                    <a:pt x="320196" y="1112097"/>
                  </a:lnTo>
                  <a:lnTo>
                    <a:pt x="235636" y="1086697"/>
                  </a:lnTo>
                  <a:lnTo>
                    <a:pt x="193015" y="1061297"/>
                  </a:lnTo>
                  <a:lnTo>
                    <a:pt x="0" y="1004930"/>
                  </a:lnTo>
                  <a:lnTo>
                    <a:pt x="0" y="896197"/>
                  </a:lnTo>
                  <a:lnTo>
                    <a:pt x="1781742" y="896197"/>
                  </a:lnTo>
                  <a:lnTo>
                    <a:pt x="1793374" y="908897"/>
                  </a:lnTo>
                  <a:lnTo>
                    <a:pt x="1827948" y="934297"/>
                  </a:lnTo>
                  <a:lnTo>
                    <a:pt x="1862195" y="972397"/>
                  </a:lnTo>
                  <a:lnTo>
                    <a:pt x="1896109" y="1010497"/>
                  </a:lnTo>
                  <a:lnTo>
                    <a:pt x="1929684" y="1035897"/>
                  </a:lnTo>
                  <a:lnTo>
                    <a:pt x="1962917" y="1073997"/>
                  </a:lnTo>
                  <a:lnTo>
                    <a:pt x="1995802" y="1112097"/>
                  </a:lnTo>
                  <a:lnTo>
                    <a:pt x="2028333" y="1137497"/>
                  </a:lnTo>
                  <a:lnTo>
                    <a:pt x="2060506" y="1175597"/>
                  </a:lnTo>
                  <a:lnTo>
                    <a:pt x="2090704" y="1211766"/>
                  </a:lnTo>
                  <a:lnTo>
                    <a:pt x="2123757" y="1251797"/>
                  </a:lnTo>
                  <a:lnTo>
                    <a:pt x="2151020" y="1285231"/>
                  </a:lnTo>
                  <a:close/>
                </a:path>
              </a:pathLst>
            </a:custGeom>
            <a:solidFill>
              <a:srgbClr val="1240E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55" name="Google Shape;55;p3"/>
          <p:cNvGrpSpPr/>
          <p:nvPr/>
        </p:nvGrpSpPr>
        <p:grpSpPr>
          <a:xfrm>
            <a:off x="14863019" y="0"/>
            <a:ext cx="3425190" cy="3641090"/>
            <a:chOff x="14863019" y="0"/>
            <a:chExt cx="3425190" cy="3641090"/>
          </a:xfrm>
        </p:grpSpPr>
        <p:sp>
          <p:nvSpPr>
            <p:cNvPr id="56" name="Google Shape;56;p3"/>
            <p:cNvSpPr/>
            <p:nvPr/>
          </p:nvSpPr>
          <p:spPr>
            <a:xfrm>
              <a:off x="14863019" y="0"/>
              <a:ext cx="3425190" cy="3641090"/>
            </a:xfrm>
            <a:custGeom>
              <a:rect b="b" l="l" r="r" t="t"/>
              <a:pathLst>
                <a:path extrusionOk="0" h="3641090" w="3425190">
                  <a:moveTo>
                    <a:pt x="80357" y="670255"/>
                  </a:moveTo>
                  <a:lnTo>
                    <a:pt x="92929" y="719639"/>
                  </a:lnTo>
                  <a:lnTo>
                    <a:pt x="85872" y="693784"/>
                  </a:lnTo>
                  <a:lnTo>
                    <a:pt x="81832" y="677912"/>
                  </a:lnTo>
                  <a:lnTo>
                    <a:pt x="80357" y="670255"/>
                  </a:lnTo>
                  <a:close/>
                </a:path>
                <a:path extrusionOk="0" h="3641090" w="3425190">
                  <a:moveTo>
                    <a:pt x="3424980" y="2124109"/>
                  </a:moveTo>
                  <a:lnTo>
                    <a:pt x="3424980" y="3615239"/>
                  </a:lnTo>
                  <a:lnTo>
                    <a:pt x="3172305" y="3615239"/>
                  </a:lnTo>
                  <a:lnTo>
                    <a:pt x="3127401" y="3602539"/>
                  </a:lnTo>
                  <a:lnTo>
                    <a:pt x="3082635" y="3602539"/>
                  </a:lnTo>
                  <a:lnTo>
                    <a:pt x="2949202" y="3564439"/>
                  </a:lnTo>
                  <a:lnTo>
                    <a:pt x="2905028" y="3564439"/>
                  </a:lnTo>
                  <a:lnTo>
                    <a:pt x="2515153" y="3450139"/>
                  </a:lnTo>
                  <a:lnTo>
                    <a:pt x="2472769" y="3424739"/>
                  </a:lnTo>
                  <a:lnTo>
                    <a:pt x="2388614" y="3399339"/>
                  </a:lnTo>
                  <a:lnTo>
                    <a:pt x="2346852" y="3373939"/>
                  </a:lnTo>
                  <a:lnTo>
                    <a:pt x="2263983" y="3348539"/>
                  </a:lnTo>
                  <a:lnTo>
                    <a:pt x="2222883" y="3323139"/>
                  </a:lnTo>
                  <a:lnTo>
                    <a:pt x="2182013" y="3310439"/>
                  </a:lnTo>
                  <a:lnTo>
                    <a:pt x="2141378" y="3285039"/>
                  </a:lnTo>
                  <a:lnTo>
                    <a:pt x="2100980" y="3272339"/>
                  </a:lnTo>
                  <a:lnTo>
                    <a:pt x="2060825" y="3246939"/>
                  </a:lnTo>
                  <a:lnTo>
                    <a:pt x="2020918" y="3234239"/>
                  </a:lnTo>
                  <a:lnTo>
                    <a:pt x="1902722" y="3158039"/>
                  </a:lnTo>
                  <a:lnTo>
                    <a:pt x="1863847" y="3145339"/>
                  </a:lnTo>
                  <a:lnTo>
                    <a:pt x="1711082" y="3043739"/>
                  </a:lnTo>
                  <a:lnTo>
                    <a:pt x="1599504" y="2967539"/>
                  </a:lnTo>
                  <a:lnTo>
                    <a:pt x="1490625" y="2891339"/>
                  </a:lnTo>
                  <a:lnTo>
                    <a:pt x="1419598" y="2840539"/>
                  </a:lnTo>
                  <a:lnTo>
                    <a:pt x="1384565" y="2802439"/>
                  </a:lnTo>
                  <a:lnTo>
                    <a:pt x="1315483" y="2751639"/>
                  </a:lnTo>
                  <a:lnTo>
                    <a:pt x="1281442" y="2726239"/>
                  </a:lnTo>
                  <a:lnTo>
                    <a:pt x="1247740" y="2688139"/>
                  </a:lnTo>
                  <a:lnTo>
                    <a:pt x="1214383" y="2662739"/>
                  </a:lnTo>
                  <a:lnTo>
                    <a:pt x="1181374" y="2624639"/>
                  </a:lnTo>
                  <a:lnTo>
                    <a:pt x="1148718" y="2599239"/>
                  </a:lnTo>
                  <a:lnTo>
                    <a:pt x="1116419" y="2561139"/>
                  </a:lnTo>
                  <a:lnTo>
                    <a:pt x="1084481" y="2535739"/>
                  </a:lnTo>
                  <a:lnTo>
                    <a:pt x="1052909" y="2497639"/>
                  </a:lnTo>
                  <a:lnTo>
                    <a:pt x="1021708" y="2472239"/>
                  </a:lnTo>
                  <a:lnTo>
                    <a:pt x="990881" y="2434139"/>
                  </a:lnTo>
                  <a:lnTo>
                    <a:pt x="960434" y="2408739"/>
                  </a:lnTo>
                  <a:lnTo>
                    <a:pt x="930370" y="2370639"/>
                  </a:lnTo>
                  <a:lnTo>
                    <a:pt x="871410" y="2294439"/>
                  </a:lnTo>
                  <a:lnTo>
                    <a:pt x="842523" y="2269039"/>
                  </a:lnTo>
                  <a:lnTo>
                    <a:pt x="814037" y="2230939"/>
                  </a:lnTo>
                  <a:lnTo>
                    <a:pt x="758286" y="2154739"/>
                  </a:lnTo>
                  <a:lnTo>
                    <a:pt x="704192" y="2078539"/>
                  </a:lnTo>
                  <a:lnTo>
                    <a:pt x="677778" y="2053139"/>
                  </a:lnTo>
                  <a:lnTo>
                    <a:pt x="651791" y="2015039"/>
                  </a:lnTo>
                  <a:lnTo>
                    <a:pt x="601118" y="1938839"/>
                  </a:lnTo>
                  <a:lnTo>
                    <a:pt x="576440" y="1888039"/>
                  </a:lnTo>
                  <a:lnTo>
                    <a:pt x="528423" y="1811839"/>
                  </a:lnTo>
                  <a:lnTo>
                    <a:pt x="482223" y="1735639"/>
                  </a:lnTo>
                  <a:lnTo>
                    <a:pt x="437873" y="1659439"/>
                  </a:lnTo>
                  <a:lnTo>
                    <a:pt x="416403" y="1608639"/>
                  </a:lnTo>
                  <a:lnTo>
                    <a:pt x="395410" y="1570539"/>
                  </a:lnTo>
                  <a:lnTo>
                    <a:pt x="374896" y="1532439"/>
                  </a:lnTo>
                  <a:lnTo>
                    <a:pt x="354867" y="1481639"/>
                  </a:lnTo>
                  <a:lnTo>
                    <a:pt x="335327" y="1443539"/>
                  </a:lnTo>
                  <a:lnTo>
                    <a:pt x="316281" y="1405439"/>
                  </a:lnTo>
                  <a:lnTo>
                    <a:pt x="297733" y="1354639"/>
                  </a:lnTo>
                  <a:lnTo>
                    <a:pt x="279687" y="1316539"/>
                  </a:lnTo>
                  <a:lnTo>
                    <a:pt x="262147" y="1265739"/>
                  </a:lnTo>
                  <a:lnTo>
                    <a:pt x="245119" y="1227639"/>
                  </a:lnTo>
                  <a:lnTo>
                    <a:pt x="228606" y="1176839"/>
                  </a:lnTo>
                  <a:lnTo>
                    <a:pt x="212613" y="1138739"/>
                  </a:lnTo>
                  <a:lnTo>
                    <a:pt x="197145" y="1087939"/>
                  </a:lnTo>
                  <a:lnTo>
                    <a:pt x="182205" y="1049839"/>
                  </a:lnTo>
                  <a:lnTo>
                    <a:pt x="167798" y="999039"/>
                  </a:lnTo>
                  <a:lnTo>
                    <a:pt x="153928" y="960939"/>
                  </a:lnTo>
                  <a:lnTo>
                    <a:pt x="95664" y="732250"/>
                  </a:lnTo>
                  <a:lnTo>
                    <a:pt x="92929" y="719639"/>
                  </a:lnTo>
                  <a:lnTo>
                    <a:pt x="80357" y="670255"/>
                  </a:lnTo>
                  <a:lnTo>
                    <a:pt x="72749" y="630739"/>
                  </a:lnTo>
                  <a:lnTo>
                    <a:pt x="63582" y="579939"/>
                  </a:lnTo>
                  <a:lnTo>
                    <a:pt x="55028" y="529139"/>
                  </a:lnTo>
                  <a:lnTo>
                    <a:pt x="47083" y="491039"/>
                  </a:lnTo>
                  <a:lnTo>
                    <a:pt x="39745" y="440239"/>
                  </a:lnTo>
                  <a:lnTo>
                    <a:pt x="33012" y="389439"/>
                  </a:lnTo>
                  <a:lnTo>
                    <a:pt x="26880" y="351339"/>
                  </a:lnTo>
                  <a:lnTo>
                    <a:pt x="21347" y="300539"/>
                  </a:lnTo>
                  <a:lnTo>
                    <a:pt x="16411" y="249739"/>
                  </a:lnTo>
                  <a:lnTo>
                    <a:pt x="12069" y="211639"/>
                  </a:lnTo>
                  <a:lnTo>
                    <a:pt x="8318" y="160839"/>
                  </a:lnTo>
                  <a:lnTo>
                    <a:pt x="2580" y="71939"/>
                  </a:lnTo>
                  <a:lnTo>
                    <a:pt x="587" y="21139"/>
                  </a:lnTo>
                  <a:lnTo>
                    <a:pt x="0" y="0"/>
                  </a:lnTo>
                  <a:lnTo>
                    <a:pt x="1464131" y="0"/>
                  </a:lnTo>
                  <a:lnTo>
                    <a:pt x="1566502" y="402139"/>
                  </a:lnTo>
                  <a:lnTo>
                    <a:pt x="1575101" y="430651"/>
                  </a:lnTo>
                  <a:lnTo>
                    <a:pt x="1590473" y="491039"/>
                  </a:lnTo>
                  <a:lnTo>
                    <a:pt x="1603877" y="541839"/>
                  </a:lnTo>
                  <a:lnTo>
                    <a:pt x="1618190" y="579939"/>
                  </a:lnTo>
                  <a:lnTo>
                    <a:pt x="1633401" y="630739"/>
                  </a:lnTo>
                  <a:lnTo>
                    <a:pt x="1649497" y="668839"/>
                  </a:lnTo>
                  <a:lnTo>
                    <a:pt x="1666466" y="719639"/>
                  </a:lnTo>
                  <a:lnTo>
                    <a:pt x="1684295" y="757739"/>
                  </a:lnTo>
                  <a:lnTo>
                    <a:pt x="1702973" y="808539"/>
                  </a:lnTo>
                  <a:lnTo>
                    <a:pt x="1722485" y="846639"/>
                  </a:lnTo>
                  <a:lnTo>
                    <a:pt x="1742821" y="897439"/>
                  </a:lnTo>
                  <a:lnTo>
                    <a:pt x="1763967" y="935539"/>
                  </a:lnTo>
                  <a:lnTo>
                    <a:pt x="1785911" y="973639"/>
                  </a:lnTo>
                  <a:lnTo>
                    <a:pt x="1808642" y="1011739"/>
                  </a:lnTo>
                  <a:lnTo>
                    <a:pt x="1832146" y="1049839"/>
                  </a:lnTo>
                  <a:lnTo>
                    <a:pt x="1856411" y="1087939"/>
                  </a:lnTo>
                  <a:lnTo>
                    <a:pt x="1881424" y="1138739"/>
                  </a:lnTo>
                  <a:lnTo>
                    <a:pt x="1907174" y="1176839"/>
                  </a:lnTo>
                  <a:lnTo>
                    <a:pt x="1933647" y="1202239"/>
                  </a:lnTo>
                  <a:lnTo>
                    <a:pt x="1960832" y="1240339"/>
                  </a:lnTo>
                  <a:lnTo>
                    <a:pt x="1988716" y="1278439"/>
                  </a:lnTo>
                  <a:lnTo>
                    <a:pt x="2017286" y="1316539"/>
                  </a:lnTo>
                  <a:lnTo>
                    <a:pt x="2046531" y="1354639"/>
                  </a:lnTo>
                  <a:lnTo>
                    <a:pt x="2076437" y="1392739"/>
                  </a:lnTo>
                  <a:lnTo>
                    <a:pt x="2106992" y="1418139"/>
                  </a:lnTo>
                  <a:lnTo>
                    <a:pt x="2138185" y="1456239"/>
                  </a:lnTo>
                  <a:lnTo>
                    <a:pt x="2170002" y="1481639"/>
                  </a:lnTo>
                  <a:lnTo>
                    <a:pt x="2202431" y="1519739"/>
                  </a:lnTo>
                  <a:lnTo>
                    <a:pt x="2235460" y="1545139"/>
                  </a:lnTo>
                  <a:lnTo>
                    <a:pt x="2269076" y="1583239"/>
                  </a:lnTo>
                  <a:lnTo>
                    <a:pt x="2303266" y="1608639"/>
                  </a:lnTo>
                  <a:lnTo>
                    <a:pt x="2338020" y="1634039"/>
                  </a:lnTo>
                  <a:lnTo>
                    <a:pt x="2373323" y="1672139"/>
                  </a:lnTo>
                  <a:lnTo>
                    <a:pt x="2409164" y="1697539"/>
                  </a:lnTo>
                  <a:lnTo>
                    <a:pt x="2445530" y="1722939"/>
                  </a:lnTo>
                  <a:lnTo>
                    <a:pt x="2519789" y="1773739"/>
                  </a:lnTo>
                  <a:lnTo>
                    <a:pt x="2595999" y="1824539"/>
                  </a:lnTo>
                  <a:lnTo>
                    <a:pt x="2634805" y="1837239"/>
                  </a:lnTo>
                  <a:lnTo>
                    <a:pt x="2674062" y="1862639"/>
                  </a:lnTo>
                  <a:lnTo>
                    <a:pt x="2753878" y="1913439"/>
                  </a:lnTo>
                  <a:lnTo>
                    <a:pt x="2794413" y="1926139"/>
                  </a:lnTo>
                  <a:lnTo>
                    <a:pt x="2835348" y="1951539"/>
                  </a:lnTo>
                  <a:lnTo>
                    <a:pt x="2918373" y="1976939"/>
                  </a:lnTo>
                  <a:lnTo>
                    <a:pt x="2960438" y="2002339"/>
                  </a:lnTo>
                  <a:lnTo>
                    <a:pt x="3353345" y="2116639"/>
                  </a:lnTo>
                  <a:lnTo>
                    <a:pt x="3398366" y="2116639"/>
                  </a:lnTo>
                  <a:lnTo>
                    <a:pt x="3424980" y="2124109"/>
                  </a:lnTo>
                  <a:close/>
                </a:path>
                <a:path extrusionOk="0" h="3641090" w="3425190">
                  <a:moveTo>
                    <a:pt x="1510623" y="0"/>
                  </a:moveTo>
                  <a:lnTo>
                    <a:pt x="1514932" y="71939"/>
                  </a:lnTo>
                  <a:lnTo>
                    <a:pt x="1524586" y="160839"/>
                  </a:lnTo>
                  <a:lnTo>
                    <a:pt x="1530922" y="211639"/>
                  </a:lnTo>
                  <a:lnTo>
                    <a:pt x="1538274" y="249739"/>
                  </a:lnTo>
                  <a:lnTo>
                    <a:pt x="1546650" y="300539"/>
                  </a:lnTo>
                  <a:lnTo>
                    <a:pt x="1556057" y="351339"/>
                  </a:lnTo>
                  <a:lnTo>
                    <a:pt x="1566502" y="402139"/>
                  </a:lnTo>
                  <a:lnTo>
                    <a:pt x="1464131" y="0"/>
                  </a:lnTo>
                  <a:lnTo>
                    <a:pt x="1510623" y="0"/>
                  </a:lnTo>
                  <a:close/>
                </a:path>
                <a:path extrusionOk="0" h="3641090" w="3425190">
                  <a:moveTo>
                    <a:pt x="1577992" y="440239"/>
                  </a:moveTo>
                  <a:lnTo>
                    <a:pt x="1590473" y="491039"/>
                  </a:lnTo>
                  <a:lnTo>
                    <a:pt x="1575101" y="430651"/>
                  </a:lnTo>
                  <a:lnTo>
                    <a:pt x="1577992" y="440239"/>
                  </a:lnTo>
                  <a:close/>
                </a:path>
                <a:path extrusionOk="0" h="3641090" w="3425190">
                  <a:moveTo>
                    <a:pt x="3424980" y="3615239"/>
                  </a:moveTo>
                  <a:lnTo>
                    <a:pt x="3424980" y="3627939"/>
                  </a:lnTo>
                  <a:lnTo>
                    <a:pt x="3262507" y="3627939"/>
                  </a:lnTo>
                  <a:lnTo>
                    <a:pt x="3217342" y="3615239"/>
                  </a:lnTo>
                  <a:lnTo>
                    <a:pt x="3424980" y="3615239"/>
                  </a:lnTo>
                  <a:close/>
                </a:path>
                <a:path extrusionOk="0" h="3641090" w="3425190">
                  <a:moveTo>
                    <a:pt x="3424980" y="3627939"/>
                  </a:moveTo>
                  <a:lnTo>
                    <a:pt x="3424980" y="3640639"/>
                  </a:lnTo>
                  <a:lnTo>
                    <a:pt x="3353204" y="3640639"/>
                  </a:lnTo>
                  <a:lnTo>
                    <a:pt x="3307796" y="3627939"/>
                  </a:lnTo>
                  <a:lnTo>
                    <a:pt x="3424980" y="362793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4863019" y="0"/>
              <a:ext cx="3425190" cy="3641090"/>
            </a:xfrm>
            <a:custGeom>
              <a:rect b="b" l="l" r="r" t="t"/>
              <a:pathLst>
                <a:path extrusionOk="0" h="3641090" w="3425190">
                  <a:moveTo>
                    <a:pt x="80357" y="670255"/>
                  </a:moveTo>
                  <a:lnTo>
                    <a:pt x="92929" y="719639"/>
                  </a:lnTo>
                  <a:lnTo>
                    <a:pt x="85872" y="693784"/>
                  </a:lnTo>
                  <a:lnTo>
                    <a:pt x="81832" y="677912"/>
                  </a:lnTo>
                  <a:lnTo>
                    <a:pt x="80357" y="670255"/>
                  </a:lnTo>
                  <a:close/>
                </a:path>
                <a:path extrusionOk="0" h="3641090" w="3425190">
                  <a:moveTo>
                    <a:pt x="3424980" y="2124109"/>
                  </a:moveTo>
                  <a:lnTo>
                    <a:pt x="3424980" y="3615239"/>
                  </a:lnTo>
                  <a:lnTo>
                    <a:pt x="3172305" y="3615239"/>
                  </a:lnTo>
                  <a:lnTo>
                    <a:pt x="3127401" y="3602539"/>
                  </a:lnTo>
                  <a:lnTo>
                    <a:pt x="3082635" y="3602539"/>
                  </a:lnTo>
                  <a:lnTo>
                    <a:pt x="2949202" y="3564439"/>
                  </a:lnTo>
                  <a:lnTo>
                    <a:pt x="2905028" y="3564439"/>
                  </a:lnTo>
                  <a:lnTo>
                    <a:pt x="2515153" y="3450139"/>
                  </a:lnTo>
                  <a:lnTo>
                    <a:pt x="2472769" y="3424739"/>
                  </a:lnTo>
                  <a:lnTo>
                    <a:pt x="2388614" y="3399339"/>
                  </a:lnTo>
                  <a:lnTo>
                    <a:pt x="2346852" y="3373939"/>
                  </a:lnTo>
                  <a:lnTo>
                    <a:pt x="2263983" y="3348539"/>
                  </a:lnTo>
                  <a:lnTo>
                    <a:pt x="2222883" y="3323139"/>
                  </a:lnTo>
                  <a:lnTo>
                    <a:pt x="2182013" y="3310439"/>
                  </a:lnTo>
                  <a:lnTo>
                    <a:pt x="2141378" y="3285039"/>
                  </a:lnTo>
                  <a:lnTo>
                    <a:pt x="2100980" y="3272339"/>
                  </a:lnTo>
                  <a:lnTo>
                    <a:pt x="2060825" y="3246939"/>
                  </a:lnTo>
                  <a:lnTo>
                    <a:pt x="2020918" y="3234239"/>
                  </a:lnTo>
                  <a:lnTo>
                    <a:pt x="1902722" y="3158039"/>
                  </a:lnTo>
                  <a:lnTo>
                    <a:pt x="1863847" y="3145339"/>
                  </a:lnTo>
                  <a:lnTo>
                    <a:pt x="1711082" y="3043739"/>
                  </a:lnTo>
                  <a:lnTo>
                    <a:pt x="1599504" y="2967539"/>
                  </a:lnTo>
                  <a:lnTo>
                    <a:pt x="1490625" y="2891339"/>
                  </a:lnTo>
                  <a:lnTo>
                    <a:pt x="1419598" y="2840539"/>
                  </a:lnTo>
                  <a:lnTo>
                    <a:pt x="1384565" y="2802439"/>
                  </a:lnTo>
                  <a:lnTo>
                    <a:pt x="1315483" y="2751639"/>
                  </a:lnTo>
                  <a:lnTo>
                    <a:pt x="1281442" y="2726239"/>
                  </a:lnTo>
                  <a:lnTo>
                    <a:pt x="1247740" y="2688139"/>
                  </a:lnTo>
                  <a:lnTo>
                    <a:pt x="1214383" y="2662739"/>
                  </a:lnTo>
                  <a:lnTo>
                    <a:pt x="1181374" y="2624639"/>
                  </a:lnTo>
                  <a:lnTo>
                    <a:pt x="1148718" y="2599239"/>
                  </a:lnTo>
                  <a:lnTo>
                    <a:pt x="1116419" y="2561139"/>
                  </a:lnTo>
                  <a:lnTo>
                    <a:pt x="1084481" y="2535739"/>
                  </a:lnTo>
                  <a:lnTo>
                    <a:pt x="1052909" y="2497639"/>
                  </a:lnTo>
                  <a:lnTo>
                    <a:pt x="1021708" y="2472239"/>
                  </a:lnTo>
                  <a:lnTo>
                    <a:pt x="990881" y="2434139"/>
                  </a:lnTo>
                  <a:lnTo>
                    <a:pt x="960434" y="2408739"/>
                  </a:lnTo>
                  <a:lnTo>
                    <a:pt x="930370" y="2370639"/>
                  </a:lnTo>
                  <a:lnTo>
                    <a:pt x="871410" y="2294439"/>
                  </a:lnTo>
                  <a:lnTo>
                    <a:pt x="842523" y="2269039"/>
                  </a:lnTo>
                  <a:lnTo>
                    <a:pt x="814037" y="2230939"/>
                  </a:lnTo>
                  <a:lnTo>
                    <a:pt x="758286" y="2154739"/>
                  </a:lnTo>
                  <a:lnTo>
                    <a:pt x="704192" y="2078539"/>
                  </a:lnTo>
                  <a:lnTo>
                    <a:pt x="677778" y="2053139"/>
                  </a:lnTo>
                  <a:lnTo>
                    <a:pt x="651791" y="2015039"/>
                  </a:lnTo>
                  <a:lnTo>
                    <a:pt x="601118" y="1938839"/>
                  </a:lnTo>
                  <a:lnTo>
                    <a:pt x="576440" y="1888039"/>
                  </a:lnTo>
                  <a:lnTo>
                    <a:pt x="528423" y="1811839"/>
                  </a:lnTo>
                  <a:lnTo>
                    <a:pt x="482223" y="1735639"/>
                  </a:lnTo>
                  <a:lnTo>
                    <a:pt x="437873" y="1659439"/>
                  </a:lnTo>
                  <a:lnTo>
                    <a:pt x="416403" y="1608639"/>
                  </a:lnTo>
                  <a:lnTo>
                    <a:pt x="395410" y="1570539"/>
                  </a:lnTo>
                  <a:lnTo>
                    <a:pt x="374896" y="1532439"/>
                  </a:lnTo>
                  <a:lnTo>
                    <a:pt x="354867" y="1481639"/>
                  </a:lnTo>
                  <a:lnTo>
                    <a:pt x="335327" y="1443539"/>
                  </a:lnTo>
                  <a:lnTo>
                    <a:pt x="316281" y="1405439"/>
                  </a:lnTo>
                  <a:lnTo>
                    <a:pt x="297733" y="1354639"/>
                  </a:lnTo>
                  <a:lnTo>
                    <a:pt x="279687" y="1316539"/>
                  </a:lnTo>
                  <a:lnTo>
                    <a:pt x="262147" y="1265739"/>
                  </a:lnTo>
                  <a:lnTo>
                    <a:pt x="245119" y="1227639"/>
                  </a:lnTo>
                  <a:lnTo>
                    <a:pt x="228606" y="1176839"/>
                  </a:lnTo>
                  <a:lnTo>
                    <a:pt x="212613" y="1138739"/>
                  </a:lnTo>
                  <a:lnTo>
                    <a:pt x="197145" y="1087939"/>
                  </a:lnTo>
                  <a:lnTo>
                    <a:pt x="182205" y="1049839"/>
                  </a:lnTo>
                  <a:lnTo>
                    <a:pt x="167798" y="999039"/>
                  </a:lnTo>
                  <a:lnTo>
                    <a:pt x="153928" y="960939"/>
                  </a:lnTo>
                  <a:lnTo>
                    <a:pt x="95664" y="732250"/>
                  </a:lnTo>
                  <a:lnTo>
                    <a:pt x="92929" y="719639"/>
                  </a:lnTo>
                  <a:lnTo>
                    <a:pt x="80357" y="670255"/>
                  </a:lnTo>
                  <a:lnTo>
                    <a:pt x="72749" y="630739"/>
                  </a:lnTo>
                  <a:lnTo>
                    <a:pt x="63582" y="579939"/>
                  </a:lnTo>
                  <a:lnTo>
                    <a:pt x="55028" y="529139"/>
                  </a:lnTo>
                  <a:lnTo>
                    <a:pt x="47083" y="491039"/>
                  </a:lnTo>
                  <a:lnTo>
                    <a:pt x="39745" y="440239"/>
                  </a:lnTo>
                  <a:lnTo>
                    <a:pt x="33012" y="389439"/>
                  </a:lnTo>
                  <a:lnTo>
                    <a:pt x="26880" y="351339"/>
                  </a:lnTo>
                  <a:lnTo>
                    <a:pt x="21347" y="300539"/>
                  </a:lnTo>
                  <a:lnTo>
                    <a:pt x="16411" y="249739"/>
                  </a:lnTo>
                  <a:lnTo>
                    <a:pt x="12069" y="211639"/>
                  </a:lnTo>
                  <a:lnTo>
                    <a:pt x="8318" y="160839"/>
                  </a:lnTo>
                  <a:lnTo>
                    <a:pt x="2580" y="71939"/>
                  </a:lnTo>
                  <a:lnTo>
                    <a:pt x="587" y="21139"/>
                  </a:lnTo>
                  <a:lnTo>
                    <a:pt x="0" y="0"/>
                  </a:lnTo>
                  <a:lnTo>
                    <a:pt x="1464131" y="0"/>
                  </a:lnTo>
                  <a:lnTo>
                    <a:pt x="1566502" y="402139"/>
                  </a:lnTo>
                  <a:lnTo>
                    <a:pt x="1575101" y="430651"/>
                  </a:lnTo>
                  <a:lnTo>
                    <a:pt x="1590473" y="491039"/>
                  </a:lnTo>
                  <a:lnTo>
                    <a:pt x="1603877" y="541839"/>
                  </a:lnTo>
                  <a:lnTo>
                    <a:pt x="1618190" y="579939"/>
                  </a:lnTo>
                  <a:lnTo>
                    <a:pt x="1633401" y="630739"/>
                  </a:lnTo>
                  <a:lnTo>
                    <a:pt x="1649497" y="668839"/>
                  </a:lnTo>
                  <a:lnTo>
                    <a:pt x="1666466" y="719639"/>
                  </a:lnTo>
                  <a:lnTo>
                    <a:pt x="1684295" y="757739"/>
                  </a:lnTo>
                  <a:lnTo>
                    <a:pt x="1702973" y="808539"/>
                  </a:lnTo>
                  <a:lnTo>
                    <a:pt x="1722485" y="846639"/>
                  </a:lnTo>
                  <a:lnTo>
                    <a:pt x="1742821" y="897439"/>
                  </a:lnTo>
                  <a:lnTo>
                    <a:pt x="1763967" y="935539"/>
                  </a:lnTo>
                  <a:lnTo>
                    <a:pt x="1785911" y="973639"/>
                  </a:lnTo>
                  <a:lnTo>
                    <a:pt x="1808642" y="1011739"/>
                  </a:lnTo>
                  <a:lnTo>
                    <a:pt x="1832146" y="1049839"/>
                  </a:lnTo>
                  <a:lnTo>
                    <a:pt x="1856411" y="1087939"/>
                  </a:lnTo>
                  <a:lnTo>
                    <a:pt x="1881424" y="1138739"/>
                  </a:lnTo>
                  <a:lnTo>
                    <a:pt x="1907174" y="1176839"/>
                  </a:lnTo>
                  <a:lnTo>
                    <a:pt x="1933647" y="1202239"/>
                  </a:lnTo>
                  <a:lnTo>
                    <a:pt x="1960832" y="1240339"/>
                  </a:lnTo>
                  <a:lnTo>
                    <a:pt x="1988716" y="1278439"/>
                  </a:lnTo>
                  <a:lnTo>
                    <a:pt x="2017286" y="1316539"/>
                  </a:lnTo>
                  <a:lnTo>
                    <a:pt x="2046531" y="1354639"/>
                  </a:lnTo>
                  <a:lnTo>
                    <a:pt x="2076437" y="1392739"/>
                  </a:lnTo>
                  <a:lnTo>
                    <a:pt x="2106992" y="1418139"/>
                  </a:lnTo>
                  <a:lnTo>
                    <a:pt x="2138185" y="1456239"/>
                  </a:lnTo>
                  <a:lnTo>
                    <a:pt x="2170002" y="1481639"/>
                  </a:lnTo>
                  <a:lnTo>
                    <a:pt x="2202431" y="1519739"/>
                  </a:lnTo>
                  <a:lnTo>
                    <a:pt x="2235460" y="1545139"/>
                  </a:lnTo>
                  <a:lnTo>
                    <a:pt x="2269076" y="1583239"/>
                  </a:lnTo>
                  <a:lnTo>
                    <a:pt x="2303266" y="1608639"/>
                  </a:lnTo>
                  <a:lnTo>
                    <a:pt x="2338020" y="1634039"/>
                  </a:lnTo>
                  <a:lnTo>
                    <a:pt x="2373323" y="1672139"/>
                  </a:lnTo>
                  <a:lnTo>
                    <a:pt x="2409164" y="1697539"/>
                  </a:lnTo>
                  <a:lnTo>
                    <a:pt x="2445530" y="1722939"/>
                  </a:lnTo>
                  <a:lnTo>
                    <a:pt x="2519789" y="1773739"/>
                  </a:lnTo>
                  <a:lnTo>
                    <a:pt x="2595999" y="1824539"/>
                  </a:lnTo>
                  <a:lnTo>
                    <a:pt x="2634805" y="1837239"/>
                  </a:lnTo>
                  <a:lnTo>
                    <a:pt x="2674062" y="1862639"/>
                  </a:lnTo>
                  <a:lnTo>
                    <a:pt x="2753878" y="1913439"/>
                  </a:lnTo>
                  <a:lnTo>
                    <a:pt x="2794413" y="1926139"/>
                  </a:lnTo>
                  <a:lnTo>
                    <a:pt x="2835348" y="1951539"/>
                  </a:lnTo>
                  <a:lnTo>
                    <a:pt x="2918373" y="1976939"/>
                  </a:lnTo>
                  <a:lnTo>
                    <a:pt x="2960438" y="2002339"/>
                  </a:lnTo>
                  <a:lnTo>
                    <a:pt x="3353345" y="2116639"/>
                  </a:lnTo>
                  <a:lnTo>
                    <a:pt x="3398366" y="2116639"/>
                  </a:lnTo>
                  <a:lnTo>
                    <a:pt x="3424980" y="2124109"/>
                  </a:lnTo>
                  <a:close/>
                </a:path>
                <a:path extrusionOk="0" h="3641090" w="3425190">
                  <a:moveTo>
                    <a:pt x="1510623" y="0"/>
                  </a:moveTo>
                  <a:lnTo>
                    <a:pt x="1514932" y="71939"/>
                  </a:lnTo>
                  <a:lnTo>
                    <a:pt x="1524586" y="160839"/>
                  </a:lnTo>
                  <a:lnTo>
                    <a:pt x="1530922" y="211639"/>
                  </a:lnTo>
                  <a:lnTo>
                    <a:pt x="1538274" y="249739"/>
                  </a:lnTo>
                  <a:lnTo>
                    <a:pt x="1546650" y="300539"/>
                  </a:lnTo>
                  <a:lnTo>
                    <a:pt x="1556057" y="351339"/>
                  </a:lnTo>
                  <a:lnTo>
                    <a:pt x="1566502" y="402139"/>
                  </a:lnTo>
                  <a:lnTo>
                    <a:pt x="1464131" y="0"/>
                  </a:lnTo>
                  <a:lnTo>
                    <a:pt x="1510623" y="0"/>
                  </a:lnTo>
                  <a:close/>
                </a:path>
                <a:path extrusionOk="0" h="3641090" w="3425190">
                  <a:moveTo>
                    <a:pt x="1577992" y="440239"/>
                  </a:moveTo>
                  <a:lnTo>
                    <a:pt x="1590473" y="491039"/>
                  </a:lnTo>
                  <a:lnTo>
                    <a:pt x="1575101" y="430651"/>
                  </a:lnTo>
                  <a:lnTo>
                    <a:pt x="1577992" y="440239"/>
                  </a:lnTo>
                  <a:close/>
                </a:path>
                <a:path extrusionOk="0" h="3641090" w="3425190">
                  <a:moveTo>
                    <a:pt x="3424980" y="3615239"/>
                  </a:moveTo>
                  <a:lnTo>
                    <a:pt x="3424980" y="3627939"/>
                  </a:lnTo>
                  <a:lnTo>
                    <a:pt x="3262507" y="3627939"/>
                  </a:lnTo>
                  <a:lnTo>
                    <a:pt x="3217342" y="3615239"/>
                  </a:lnTo>
                  <a:lnTo>
                    <a:pt x="3424980" y="3615239"/>
                  </a:lnTo>
                  <a:close/>
                </a:path>
                <a:path extrusionOk="0" h="3641090" w="3425190">
                  <a:moveTo>
                    <a:pt x="3424980" y="3627939"/>
                  </a:moveTo>
                  <a:lnTo>
                    <a:pt x="3424980" y="3640639"/>
                  </a:lnTo>
                  <a:lnTo>
                    <a:pt x="3353204" y="3640639"/>
                  </a:lnTo>
                  <a:lnTo>
                    <a:pt x="3307796" y="3627939"/>
                  </a:lnTo>
                  <a:lnTo>
                    <a:pt x="3424980" y="3627939"/>
                  </a:lnTo>
                  <a:close/>
                </a:path>
              </a:pathLst>
            </a:custGeom>
            <a:solidFill>
              <a:srgbClr val="87ECEC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58" name="Google Shape;58;p3"/>
          <p:cNvGrpSpPr/>
          <p:nvPr/>
        </p:nvGrpSpPr>
        <p:grpSpPr>
          <a:xfrm>
            <a:off x="202621" y="8040906"/>
            <a:ext cx="2682154" cy="2246630"/>
            <a:chOff x="202621" y="8040906"/>
            <a:chExt cx="2682154" cy="2246630"/>
          </a:xfrm>
        </p:grpSpPr>
        <p:sp>
          <p:nvSpPr>
            <p:cNvPr id="59" name="Google Shape;59;p3"/>
            <p:cNvSpPr/>
            <p:nvPr/>
          </p:nvSpPr>
          <p:spPr>
            <a:xfrm>
              <a:off x="202621" y="8040906"/>
              <a:ext cx="2619375" cy="2246630"/>
            </a:xfrm>
            <a:custGeom>
              <a:rect b="b" l="l" r="r" t="t"/>
              <a:pathLst>
                <a:path extrusionOk="0" h="2246629" w="2619375">
                  <a:moveTo>
                    <a:pt x="322360" y="0"/>
                  </a:moveTo>
                  <a:lnTo>
                    <a:pt x="413214" y="25400"/>
                  </a:lnTo>
                  <a:lnTo>
                    <a:pt x="458134" y="50800"/>
                  </a:lnTo>
                  <a:lnTo>
                    <a:pt x="502713" y="63500"/>
                  </a:lnTo>
                  <a:lnTo>
                    <a:pt x="546949" y="88900"/>
                  </a:lnTo>
                  <a:lnTo>
                    <a:pt x="590839" y="101600"/>
                  </a:lnTo>
                  <a:lnTo>
                    <a:pt x="634381" y="127000"/>
                  </a:lnTo>
                  <a:lnTo>
                    <a:pt x="677573" y="139700"/>
                  </a:lnTo>
                  <a:lnTo>
                    <a:pt x="720412" y="165100"/>
                  </a:lnTo>
                  <a:lnTo>
                    <a:pt x="762897" y="177800"/>
                  </a:lnTo>
                  <a:lnTo>
                    <a:pt x="846795" y="228600"/>
                  </a:lnTo>
                  <a:lnTo>
                    <a:pt x="888203" y="241300"/>
                  </a:lnTo>
                  <a:lnTo>
                    <a:pt x="1010238" y="317500"/>
                  </a:lnTo>
                  <a:lnTo>
                    <a:pt x="1128941" y="393700"/>
                  </a:lnTo>
                  <a:lnTo>
                    <a:pt x="1244253" y="469900"/>
                  </a:lnTo>
                  <a:lnTo>
                    <a:pt x="1319214" y="520700"/>
                  </a:lnTo>
                  <a:lnTo>
                    <a:pt x="1392624" y="571500"/>
                  </a:lnTo>
                  <a:lnTo>
                    <a:pt x="1428741" y="609600"/>
                  </a:lnTo>
                  <a:lnTo>
                    <a:pt x="1499789" y="660400"/>
                  </a:lnTo>
                  <a:lnTo>
                    <a:pt x="1534715" y="698500"/>
                  </a:lnTo>
                  <a:lnTo>
                    <a:pt x="1603362" y="749300"/>
                  </a:lnTo>
                  <a:lnTo>
                    <a:pt x="1637078" y="787400"/>
                  </a:lnTo>
                  <a:lnTo>
                    <a:pt x="1670385" y="812800"/>
                  </a:lnTo>
                  <a:lnTo>
                    <a:pt x="1703283" y="850900"/>
                  </a:lnTo>
                  <a:lnTo>
                    <a:pt x="1735768" y="876300"/>
                  </a:lnTo>
                  <a:lnTo>
                    <a:pt x="1767838" y="914400"/>
                  </a:lnTo>
                  <a:lnTo>
                    <a:pt x="1799492" y="939800"/>
                  </a:lnTo>
                  <a:lnTo>
                    <a:pt x="1830726" y="977900"/>
                  </a:lnTo>
                  <a:lnTo>
                    <a:pt x="1861539" y="1003300"/>
                  </a:lnTo>
                  <a:lnTo>
                    <a:pt x="1921892" y="1079500"/>
                  </a:lnTo>
                  <a:lnTo>
                    <a:pt x="1951427" y="1104900"/>
                  </a:lnTo>
                  <a:lnTo>
                    <a:pt x="2009205" y="1181100"/>
                  </a:lnTo>
                  <a:lnTo>
                    <a:pt x="2037443" y="1219200"/>
                  </a:lnTo>
                  <a:lnTo>
                    <a:pt x="2065244" y="1244600"/>
                  </a:lnTo>
                  <a:lnTo>
                    <a:pt x="2119525" y="1320800"/>
                  </a:lnTo>
                  <a:lnTo>
                    <a:pt x="2172033" y="1397000"/>
                  </a:lnTo>
                  <a:lnTo>
                    <a:pt x="2222747" y="1473200"/>
                  </a:lnTo>
                  <a:lnTo>
                    <a:pt x="2271652" y="1549400"/>
                  </a:lnTo>
                  <a:lnTo>
                    <a:pt x="2318728" y="1625600"/>
                  </a:lnTo>
                  <a:lnTo>
                    <a:pt x="2363959" y="1701800"/>
                  </a:lnTo>
                  <a:lnTo>
                    <a:pt x="2407325" y="1778000"/>
                  </a:lnTo>
                  <a:lnTo>
                    <a:pt x="2448810" y="1854200"/>
                  </a:lnTo>
                  <a:lnTo>
                    <a:pt x="2468842" y="1892300"/>
                  </a:lnTo>
                  <a:lnTo>
                    <a:pt x="2488396" y="1943100"/>
                  </a:lnTo>
                  <a:lnTo>
                    <a:pt x="2526064" y="2019300"/>
                  </a:lnTo>
                  <a:lnTo>
                    <a:pt x="2544174" y="2057400"/>
                  </a:lnTo>
                  <a:lnTo>
                    <a:pt x="2561797" y="2108200"/>
                  </a:lnTo>
                  <a:lnTo>
                    <a:pt x="2595578" y="2184400"/>
                  </a:lnTo>
                  <a:lnTo>
                    <a:pt x="2611730" y="2222500"/>
                  </a:lnTo>
                  <a:lnTo>
                    <a:pt x="2619002" y="2246092"/>
                  </a:lnTo>
                  <a:lnTo>
                    <a:pt x="1543500" y="2246092"/>
                  </a:lnTo>
                  <a:lnTo>
                    <a:pt x="1522937" y="2209800"/>
                  </a:lnTo>
                  <a:lnTo>
                    <a:pt x="1500711" y="2171700"/>
                  </a:lnTo>
                  <a:lnTo>
                    <a:pt x="1477851" y="2120900"/>
                  </a:lnTo>
                  <a:lnTo>
                    <a:pt x="1454362" y="2082800"/>
                  </a:lnTo>
                  <a:lnTo>
                    <a:pt x="1430247" y="2044700"/>
                  </a:lnTo>
                  <a:lnTo>
                    <a:pt x="1405510" y="2006600"/>
                  </a:lnTo>
                  <a:lnTo>
                    <a:pt x="1380156" y="1968500"/>
                  </a:lnTo>
                  <a:lnTo>
                    <a:pt x="1354189" y="1943100"/>
                  </a:lnTo>
                  <a:lnTo>
                    <a:pt x="1300431" y="1866900"/>
                  </a:lnTo>
                  <a:lnTo>
                    <a:pt x="1244269" y="1790700"/>
                  </a:lnTo>
                  <a:lnTo>
                    <a:pt x="1215298" y="1752600"/>
                  </a:lnTo>
                  <a:lnTo>
                    <a:pt x="1185737" y="1727200"/>
                  </a:lnTo>
                  <a:lnTo>
                    <a:pt x="1124868" y="1651000"/>
                  </a:lnTo>
                  <a:lnTo>
                    <a:pt x="1093567" y="1625600"/>
                  </a:lnTo>
                  <a:lnTo>
                    <a:pt x="1061694" y="1587500"/>
                  </a:lnTo>
                  <a:lnTo>
                    <a:pt x="1029253" y="1562100"/>
                  </a:lnTo>
                  <a:lnTo>
                    <a:pt x="996249" y="1524000"/>
                  </a:lnTo>
                  <a:lnTo>
                    <a:pt x="962685" y="1498600"/>
                  </a:lnTo>
                  <a:lnTo>
                    <a:pt x="928565" y="1460500"/>
                  </a:lnTo>
                  <a:lnTo>
                    <a:pt x="858676" y="1409700"/>
                  </a:lnTo>
                  <a:lnTo>
                    <a:pt x="822915" y="1371600"/>
                  </a:lnTo>
                  <a:lnTo>
                    <a:pt x="786615" y="1346200"/>
                  </a:lnTo>
                  <a:lnTo>
                    <a:pt x="712414" y="1295400"/>
                  </a:lnTo>
                  <a:lnTo>
                    <a:pt x="636107" y="1244600"/>
                  </a:lnTo>
                  <a:lnTo>
                    <a:pt x="557726" y="1193800"/>
                  </a:lnTo>
                  <a:lnTo>
                    <a:pt x="477306" y="1143000"/>
                  </a:lnTo>
                  <a:lnTo>
                    <a:pt x="394878" y="1092200"/>
                  </a:lnTo>
                  <a:lnTo>
                    <a:pt x="352922" y="1079500"/>
                  </a:lnTo>
                  <a:lnTo>
                    <a:pt x="267545" y="1028700"/>
                  </a:lnTo>
                  <a:lnTo>
                    <a:pt x="224133" y="1016000"/>
                  </a:lnTo>
                  <a:lnTo>
                    <a:pt x="180244" y="990600"/>
                  </a:lnTo>
                  <a:lnTo>
                    <a:pt x="135882" y="977900"/>
                  </a:lnTo>
                  <a:lnTo>
                    <a:pt x="91051" y="952500"/>
                  </a:lnTo>
                  <a:lnTo>
                    <a:pt x="0" y="927100"/>
                  </a:lnTo>
                  <a:lnTo>
                    <a:pt x="322360" y="0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02621" y="8040906"/>
              <a:ext cx="2619375" cy="2246630"/>
            </a:xfrm>
            <a:custGeom>
              <a:rect b="b" l="l" r="r" t="t"/>
              <a:pathLst>
                <a:path extrusionOk="0" h="2246629" w="2619375">
                  <a:moveTo>
                    <a:pt x="322360" y="0"/>
                  </a:moveTo>
                  <a:lnTo>
                    <a:pt x="413214" y="25400"/>
                  </a:lnTo>
                  <a:lnTo>
                    <a:pt x="458134" y="50800"/>
                  </a:lnTo>
                  <a:lnTo>
                    <a:pt x="502713" y="63500"/>
                  </a:lnTo>
                  <a:lnTo>
                    <a:pt x="546949" y="88900"/>
                  </a:lnTo>
                  <a:lnTo>
                    <a:pt x="590839" y="101600"/>
                  </a:lnTo>
                  <a:lnTo>
                    <a:pt x="634381" y="127000"/>
                  </a:lnTo>
                  <a:lnTo>
                    <a:pt x="677573" y="139700"/>
                  </a:lnTo>
                  <a:lnTo>
                    <a:pt x="720412" y="165100"/>
                  </a:lnTo>
                  <a:lnTo>
                    <a:pt x="762897" y="177800"/>
                  </a:lnTo>
                  <a:lnTo>
                    <a:pt x="846795" y="228600"/>
                  </a:lnTo>
                  <a:lnTo>
                    <a:pt x="888203" y="241300"/>
                  </a:lnTo>
                  <a:lnTo>
                    <a:pt x="1010238" y="317500"/>
                  </a:lnTo>
                  <a:lnTo>
                    <a:pt x="1128941" y="393700"/>
                  </a:lnTo>
                  <a:lnTo>
                    <a:pt x="1244253" y="469900"/>
                  </a:lnTo>
                  <a:lnTo>
                    <a:pt x="1319214" y="520700"/>
                  </a:lnTo>
                  <a:lnTo>
                    <a:pt x="1392624" y="571500"/>
                  </a:lnTo>
                  <a:lnTo>
                    <a:pt x="1428741" y="609600"/>
                  </a:lnTo>
                  <a:lnTo>
                    <a:pt x="1499789" y="660400"/>
                  </a:lnTo>
                  <a:lnTo>
                    <a:pt x="1534715" y="698500"/>
                  </a:lnTo>
                  <a:lnTo>
                    <a:pt x="1603362" y="749300"/>
                  </a:lnTo>
                  <a:lnTo>
                    <a:pt x="1637078" y="787400"/>
                  </a:lnTo>
                  <a:lnTo>
                    <a:pt x="1670385" y="812800"/>
                  </a:lnTo>
                  <a:lnTo>
                    <a:pt x="1703283" y="850900"/>
                  </a:lnTo>
                  <a:lnTo>
                    <a:pt x="1735768" y="876300"/>
                  </a:lnTo>
                  <a:lnTo>
                    <a:pt x="1767838" y="914400"/>
                  </a:lnTo>
                  <a:lnTo>
                    <a:pt x="1799492" y="939800"/>
                  </a:lnTo>
                  <a:lnTo>
                    <a:pt x="1830726" y="977900"/>
                  </a:lnTo>
                  <a:lnTo>
                    <a:pt x="1861539" y="1003300"/>
                  </a:lnTo>
                  <a:lnTo>
                    <a:pt x="1921892" y="1079500"/>
                  </a:lnTo>
                  <a:lnTo>
                    <a:pt x="1951427" y="1104900"/>
                  </a:lnTo>
                  <a:lnTo>
                    <a:pt x="2009205" y="1181100"/>
                  </a:lnTo>
                  <a:lnTo>
                    <a:pt x="2037443" y="1219200"/>
                  </a:lnTo>
                  <a:lnTo>
                    <a:pt x="2065244" y="1244600"/>
                  </a:lnTo>
                  <a:lnTo>
                    <a:pt x="2119525" y="1320800"/>
                  </a:lnTo>
                  <a:lnTo>
                    <a:pt x="2172033" y="1397000"/>
                  </a:lnTo>
                  <a:lnTo>
                    <a:pt x="2222747" y="1473200"/>
                  </a:lnTo>
                  <a:lnTo>
                    <a:pt x="2271652" y="1549400"/>
                  </a:lnTo>
                  <a:lnTo>
                    <a:pt x="2318728" y="1625600"/>
                  </a:lnTo>
                  <a:lnTo>
                    <a:pt x="2363959" y="1701800"/>
                  </a:lnTo>
                  <a:lnTo>
                    <a:pt x="2407325" y="1778000"/>
                  </a:lnTo>
                  <a:lnTo>
                    <a:pt x="2448810" y="1854200"/>
                  </a:lnTo>
                  <a:lnTo>
                    <a:pt x="2468842" y="1892300"/>
                  </a:lnTo>
                  <a:lnTo>
                    <a:pt x="2488396" y="1943100"/>
                  </a:lnTo>
                  <a:lnTo>
                    <a:pt x="2526064" y="2019300"/>
                  </a:lnTo>
                  <a:lnTo>
                    <a:pt x="2544174" y="2057400"/>
                  </a:lnTo>
                  <a:lnTo>
                    <a:pt x="2561797" y="2108200"/>
                  </a:lnTo>
                  <a:lnTo>
                    <a:pt x="2595578" y="2184400"/>
                  </a:lnTo>
                  <a:lnTo>
                    <a:pt x="2611730" y="2222500"/>
                  </a:lnTo>
                  <a:lnTo>
                    <a:pt x="2619002" y="2246092"/>
                  </a:lnTo>
                  <a:lnTo>
                    <a:pt x="1543500" y="2246092"/>
                  </a:lnTo>
                  <a:lnTo>
                    <a:pt x="1522937" y="2209800"/>
                  </a:lnTo>
                  <a:lnTo>
                    <a:pt x="1500711" y="2171700"/>
                  </a:lnTo>
                  <a:lnTo>
                    <a:pt x="1477851" y="2120900"/>
                  </a:lnTo>
                  <a:lnTo>
                    <a:pt x="1454362" y="2082800"/>
                  </a:lnTo>
                  <a:lnTo>
                    <a:pt x="1430247" y="2044700"/>
                  </a:lnTo>
                  <a:lnTo>
                    <a:pt x="1405510" y="2006600"/>
                  </a:lnTo>
                  <a:lnTo>
                    <a:pt x="1380156" y="1968500"/>
                  </a:lnTo>
                  <a:lnTo>
                    <a:pt x="1354189" y="1943100"/>
                  </a:lnTo>
                  <a:lnTo>
                    <a:pt x="1300431" y="1866900"/>
                  </a:lnTo>
                  <a:lnTo>
                    <a:pt x="1244269" y="1790700"/>
                  </a:lnTo>
                  <a:lnTo>
                    <a:pt x="1215298" y="1752600"/>
                  </a:lnTo>
                  <a:lnTo>
                    <a:pt x="1185737" y="1727200"/>
                  </a:lnTo>
                  <a:lnTo>
                    <a:pt x="1124868" y="1651000"/>
                  </a:lnTo>
                  <a:lnTo>
                    <a:pt x="1093567" y="1625600"/>
                  </a:lnTo>
                  <a:lnTo>
                    <a:pt x="1061694" y="1587500"/>
                  </a:lnTo>
                  <a:lnTo>
                    <a:pt x="1029253" y="1562100"/>
                  </a:lnTo>
                  <a:lnTo>
                    <a:pt x="996249" y="1524000"/>
                  </a:lnTo>
                  <a:lnTo>
                    <a:pt x="962685" y="1498600"/>
                  </a:lnTo>
                  <a:lnTo>
                    <a:pt x="928565" y="1460500"/>
                  </a:lnTo>
                  <a:lnTo>
                    <a:pt x="858676" y="1409700"/>
                  </a:lnTo>
                  <a:lnTo>
                    <a:pt x="822915" y="1371600"/>
                  </a:lnTo>
                  <a:lnTo>
                    <a:pt x="786615" y="1346200"/>
                  </a:lnTo>
                  <a:lnTo>
                    <a:pt x="712414" y="1295400"/>
                  </a:lnTo>
                  <a:lnTo>
                    <a:pt x="636107" y="1244600"/>
                  </a:lnTo>
                  <a:lnTo>
                    <a:pt x="557726" y="1193800"/>
                  </a:lnTo>
                  <a:lnTo>
                    <a:pt x="477306" y="1143000"/>
                  </a:lnTo>
                  <a:lnTo>
                    <a:pt x="394878" y="1092200"/>
                  </a:lnTo>
                  <a:lnTo>
                    <a:pt x="352922" y="1079500"/>
                  </a:lnTo>
                  <a:lnTo>
                    <a:pt x="267545" y="1028700"/>
                  </a:lnTo>
                  <a:lnTo>
                    <a:pt x="224133" y="1016000"/>
                  </a:lnTo>
                  <a:lnTo>
                    <a:pt x="180244" y="990600"/>
                  </a:lnTo>
                  <a:lnTo>
                    <a:pt x="135882" y="977900"/>
                  </a:lnTo>
                  <a:lnTo>
                    <a:pt x="91051" y="952500"/>
                  </a:lnTo>
                  <a:lnTo>
                    <a:pt x="0" y="927100"/>
                  </a:lnTo>
                  <a:lnTo>
                    <a:pt x="322360" y="0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61" name="Google Shape;61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7301" y="8623280"/>
              <a:ext cx="2657474" cy="14573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" name="Google Shape;6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2748" y="3140392"/>
            <a:ext cx="5314949" cy="42290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/>
          <p:nvPr/>
        </p:nvSpPr>
        <p:spPr>
          <a:xfrm>
            <a:off x="5914954" y="4330665"/>
            <a:ext cx="3039110" cy="381000"/>
          </a:xfrm>
          <a:custGeom>
            <a:rect b="b" l="l" r="r" t="t"/>
            <a:pathLst>
              <a:path extrusionOk="0" h="381000" w="3039109">
                <a:moveTo>
                  <a:pt x="3038806" y="380946"/>
                </a:moveTo>
                <a:lnTo>
                  <a:pt x="0" y="380946"/>
                </a:lnTo>
                <a:lnTo>
                  <a:pt x="0" y="0"/>
                </a:lnTo>
                <a:lnTo>
                  <a:pt x="3038806" y="0"/>
                </a:lnTo>
                <a:lnTo>
                  <a:pt x="3038806" y="380946"/>
                </a:lnTo>
                <a:close/>
              </a:path>
            </a:pathLst>
          </a:custGeom>
          <a:solidFill>
            <a:srgbClr val="34537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4" name="Google Shape;64;p3"/>
          <p:cNvSpPr/>
          <p:nvPr/>
        </p:nvSpPr>
        <p:spPr>
          <a:xfrm>
            <a:off x="5914954" y="5575256"/>
            <a:ext cx="3039110" cy="381635"/>
          </a:xfrm>
          <a:custGeom>
            <a:rect b="b" l="l" r="r" t="t"/>
            <a:pathLst>
              <a:path extrusionOk="0" h="381635" w="3039109">
                <a:moveTo>
                  <a:pt x="0" y="381029"/>
                </a:moveTo>
                <a:lnTo>
                  <a:pt x="0" y="0"/>
                </a:lnTo>
                <a:lnTo>
                  <a:pt x="3038806" y="0"/>
                </a:lnTo>
                <a:lnTo>
                  <a:pt x="3038806" y="381029"/>
                </a:lnTo>
                <a:lnTo>
                  <a:pt x="0" y="381029"/>
                </a:lnTo>
                <a:close/>
              </a:path>
            </a:pathLst>
          </a:custGeom>
          <a:solidFill>
            <a:srgbClr val="34537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" name="Google Shape;65;p3"/>
          <p:cNvSpPr/>
          <p:nvPr/>
        </p:nvSpPr>
        <p:spPr>
          <a:xfrm>
            <a:off x="9326451" y="623229"/>
            <a:ext cx="2233930" cy="9041130"/>
          </a:xfrm>
          <a:custGeom>
            <a:rect b="b" l="l" r="r" t="t"/>
            <a:pathLst>
              <a:path extrusionOk="0" h="9041130" w="2233929">
                <a:moveTo>
                  <a:pt x="1971515" y="9040518"/>
                </a:moveTo>
                <a:lnTo>
                  <a:pt x="1928914" y="9039714"/>
                </a:lnTo>
                <a:lnTo>
                  <a:pt x="1883600" y="9036198"/>
                </a:lnTo>
                <a:lnTo>
                  <a:pt x="1835874" y="9029667"/>
                </a:lnTo>
                <a:lnTo>
                  <a:pt x="1786039" y="9019820"/>
                </a:lnTo>
                <a:lnTo>
                  <a:pt x="1734395" y="9006357"/>
                </a:lnTo>
                <a:lnTo>
                  <a:pt x="1688917" y="8991730"/>
                </a:lnTo>
                <a:lnTo>
                  <a:pt x="1642523" y="8974161"/>
                </a:lnTo>
                <a:lnTo>
                  <a:pt x="1595401" y="8953587"/>
                </a:lnTo>
                <a:lnTo>
                  <a:pt x="1547740" y="8929944"/>
                </a:lnTo>
                <a:lnTo>
                  <a:pt x="1499732" y="8903169"/>
                </a:lnTo>
                <a:lnTo>
                  <a:pt x="1451566" y="8873199"/>
                </a:lnTo>
                <a:lnTo>
                  <a:pt x="1403431" y="8839970"/>
                </a:lnTo>
                <a:lnTo>
                  <a:pt x="1361721" y="8807699"/>
                </a:lnTo>
                <a:lnTo>
                  <a:pt x="1320690" y="8773054"/>
                </a:lnTo>
                <a:lnTo>
                  <a:pt x="1280337" y="8735696"/>
                </a:lnTo>
                <a:lnTo>
                  <a:pt x="1240662" y="8695286"/>
                </a:lnTo>
                <a:lnTo>
                  <a:pt x="1210524" y="8660809"/>
                </a:lnTo>
                <a:lnTo>
                  <a:pt x="1180995" y="8624768"/>
                </a:lnTo>
                <a:lnTo>
                  <a:pt x="1152246" y="8587338"/>
                </a:lnTo>
                <a:lnTo>
                  <a:pt x="1124452" y="8548693"/>
                </a:lnTo>
                <a:lnTo>
                  <a:pt x="1097787" y="8509006"/>
                </a:lnTo>
                <a:lnTo>
                  <a:pt x="1072285" y="8467674"/>
                </a:lnTo>
                <a:lnTo>
                  <a:pt x="1047857" y="8425104"/>
                </a:lnTo>
                <a:lnTo>
                  <a:pt x="1024492" y="8381363"/>
                </a:lnTo>
                <a:lnTo>
                  <a:pt x="1002180" y="8336515"/>
                </a:lnTo>
                <a:lnTo>
                  <a:pt x="980910" y="8290624"/>
                </a:lnTo>
                <a:lnTo>
                  <a:pt x="960670" y="8243758"/>
                </a:lnTo>
                <a:lnTo>
                  <a:pt x="941451" y="8195980"/>
                </a:lnTo>
                <a:lnTo>
                  <a:pt x="923241" y="8147355"/>
                </a:lnTo>
                <a:lnTo>
                  <a:pt x="906029" y="8097949"/>
                </a:lnTo>
                <a:lnTo>
                  <a:pt x="889804" y="8047827"/>
                </a:lnTo>
                <a:lnTo>
                  <a:pt x="876347" y="8001650"/>
                </a:lnTo>
                <a:lnTo>
                  <a:pt x="863574" y="7954894"/>
                </a:lnTo>
                <a:lnTo>
                  <a:pt x="851454" y="7907609"/>
                </a:lnTo>
                <a:lnTo>
                  <a:pt x="839953" y="7859842"/>
                </a:lnTo>
                <a:lnTo>
                  <a:pt x="829039" y="7811643"/>
                </a:lnTo>
                <a:lnTo>
                  <a:pt x="818680" y="7763061"/>
                </a:lnTo>
                <a:lnTo>
                  <a:pt x="808842" y="7714145"/>
                </a:lnTo>
                <a:lnTo>
                  <a:pt x="799494" y="7664943"/>
                </a:lnTo>
                <a:lnTo>
                  <a:pt x="790602" y="7615505"/>
                </a:lnTo>
                <a:lnTo>
                  <a:pt x="782134" y="7565879"/>
                </a:lnTo>
                <a:lnTo>
                  <a:pt x="774057" y="7516115"/>
                </a:lnTo>
                <a:lnTo>
                  <a:pt x="766345" y="7465669"/>
                </a:lnTo>
                <a:lnTo>
                  <a:pt x="758991" y="7414945"/>
                </a:lnTo>
                <a:lnTo>
                  <a:pt x="751996" y="7363936"/>
                </a:lnTo>
                <a:lnTo>
                  <a:pt x="745360" y="7312634"/>
                </a:lnTo>
                <a:lnTo>
                  <a:pt x="739082" y="7261030"/>
                </a:lnTo>
                <a:lnTo>
                  <a:pt x="733163" y="7209116"/>
                </a:lnTo>
                <a:lnTo>
                  <a:pt x="727603" y="7156884"/>
                </a:lnTo>
                <a:lnTo>
                  <a:pt x="722402" y="7104326"/>
                </a:lnTo>
                <a:lnTo>
                  <a:pt x="717559" y="7051434"/>
                </a:lnTo>
                <a:lnTo>
                  <a:pt x="713075" y="6998199"/>
                </a:lnTo>
                <a:lnTo>
                  <a:pt x="708950" y="6944614"/>
                </a:lnTo>
                <a:lnTo>
                  <a:pt x="701786" y="6838444"/>
                </a:lnTo>
                <a:lnTo>
                  <a:pt x="698763" y="6785648"/>
                </a:lnTo>
                <a:lnTo>
                  <a:pt x="696123" y="6733056"/>
                </a:lnTo>
                <a:lnTo>
                  <a:pt x="693874" y="6680676"/>
                </a:lnTo>
                <a:lnTo>
                  <a:pt x="692024" y="6628517"/>
                </a:lnTo>
                <a:lnTo>
                  <a:pt x="690583" y="6576585"/>
                </a:lnTo>
                <a:lnTo>
                  <a:pt x="689557" y="6524890"/>
                </a:lnTo>
                <a:lnTo>
                  <a:pt x="688955" y="6473440"/>
                </a:lnTo>
                <a:lnTo>
                  <a:pt x="688785" y="6422242"/>
                </a:lnTo>
                <a:lnTo>
                  <a:pt x="689055" y="6371305"/>
                </a:lnTo>
                <a:lnTo>
                  <a:pt x="690879" y="6261736"/>
                </a:lnTo>
                <a:lnTo>
                  <a:pt x="697905" y="5998448"/>
                </a:lnTo>
                <a:lnTo>
                  <a:pt x="699652" y="5897842"/>
                </a:lnTo>
                <a:lnTo>
                  <a:pt x="699907" y="5848635"/>
                </a:lnTo>
                <a:lnTo>
                  <a:pt x="699565" y="5794848"/>
                </a:lnTo>
                <a:lnTo>
                  <a:pt x="698508" y="5741998"/>
                </a:lnTo>
                <a:lnTo>
                  <a:pt x="696692" y="5690086"/>
                </a:lnTo>
                <a:lnTo>
                  <a:pt x="694072" y="5639112"/>
                </a:lnTo>
                <a:lnTo>
                  <a:pt x="690604" y="5589076"/>
                </a:lnTo>
                <a:lnTo>
                  <a:pt x="686242" y="5539977"/>
                </a:lnTo>
                <a:lnTo>
                  <a:pt x="680943" y="5491816"/>
                </a:lnTo>
                <a:lnTo>
                  <a:pt x="674662" y="5444593"/>
                </a:lnTo>
                <a:lnTo>
                  <a:pt x="667353" y="5398308"/>
                </a:lnTo>
                <a:lnTo>
                  <a:pt x="657208" y="5347470"/>
                </a:lnTo>
                <a:lnTo>
                  <a:pt x="645876" y="5298159"/>
                </a:lnTo>
                <a:lnTo>
                  <a:pt x="633527" y="5250544"/>
                </a:lnTo>
                <a:lnTo>
                  <a:pt x="620331" y="5204793"/>
                </a:lnTo>
                <a:lnTo>
                  <a:pt x="604760" y="5160710"/>
                </a:lnTo>
                <a:lnTo>
                  <a:pt x="588003" y="5117983"/>
                </a:lnTo>
                <a:lnTo>
                  <a:pt x="570228" y="5076613"/>
                </a:lnTo>
                <a:lnTo>
                  <a:pt x="551606" y="5036599"/>
                </a:lnTo>
                <a:lnTo>
                  <a:pt x="524528" y="4986428"/>
                </a:lnTo>
                <a:lnTo>
                  <a:pt x="495943" y="4939071"/>
                </a:lnTo>
                <a:lnTo>
                  <a:pt x="466152" y="4894628"/>
                </a:lnTo>
                <a:lnTo>
                  <a:pt x="435457" y="4853199"/>
                </a:lnTo>
                <a:lnTo>
                  <a:pt x="404159" y="4814884"/>
                </a:lnTo>
                <a:lnTo>
                  <a:pt x="372560" y="4779785"/>
                </a:lnTo>
                <a:lnTo>
                  <a:pt x="334450" y="4741082"/>
                </a:lnTo>
                <a:lnTo>
                  <a:pt x="296427" y="4707154"/>
                </a:lnTo>
                <a:lnTo>
                  <a:pt x="259012" y="4677566"/>
                </a:lnTo>
                <a:lnTo>
                  <a:pt x="222726" y="4651885"/>
                </a:lnTo>
                <a:lnTo>
                  <a:pt x="188088" y="4629676"/>
                </a:lnTo>
                <a:lnTo>
                  <a:pt x="119533" y="4590651"/>
                </a:lnTo>
                <a:lnTo>
                  <a:pt x="50639" y="4557334"/>
                </a:lnTo>
                <a:lnTo>
                  <a:pt x="28738" y="4545804"/>
                </a:lnTo>
                <a:lnTo>
                  <a:pt x="12433" y="4535631"/>
                </a:lnTo>
                <a:lnTo>
                  <a:pt x="2571" y="4526815"/>
                </a:lnTo>
                <a:lnTo>
                  <a:pt x="0" y="4519354"/>
                </a:lnTo>
                <a:lnTo>
                  <a:pt x="2317" y="4511922"/>
                </a:lnTo>
                <a:lnTo>
                  <a:pt x="11755" y="4503304"/>
                </a:lnTo>
                <a:lnTo>
                  <a:pt x="27976" y="4493667"/>
                </a:lnTo>
                <a:lnTo>
                  <a:pt x="50639" y="4483183"/>
                </a:lnTo>
                <a:lnTo>
                  <a:pt x="110321" y="4454247"/>
                </a:lnTo>
                <a:lnTo>
                  <a:pt x="118770" y="4449867"/>
                </a:lnTo>
                <a:lnTo>
                  <a:pt x="146492" y="4434353"/>
                </a:lnTo>
                <a:lnTo>
                  <a:pt x="167290" y="4423275"/>
                </a:lnTo>
                <a:lnTo>
                  <a:pt x="222726" y="4388459"/>
                </a:lnTo>
                <a:lnTo>
                  <a:pt x="259012" y="4362430"/>
                </a:lnTo>
                <a:lnTo>
                  <a:pt x="296427" y="4332582"/>
                </a:lnTo>
                <a:lnTo>
                  <a:pt x="334450" y="4298740"/>
                </a:lnTo>
                <a:lnTo>
                  <a:pt x="372560" y="4260732"/>
                </a:lnTo>
                <a:lnTo>
                  <a:pt x="404159" y="4225633"/>
                </a:lnTo>
                <a:lnTo>
                  <a:pt x="435457" y="4187319"/>
                </a:lnTo>
                <a:lnTo>
                  <a:pt x="466152" y="4145889"/>
                </a:lnTo>
                <a:lnTo>
                  <a:pt x="495943" y="4101446"/>
                </a:lnTo>
                <a:lnTo>
                  <a:pt x="524528" y="4054089"/>
                </a:lnTo>
                <a:lnTo>
                  <a:pt x="551606" y="4003919"/>
                </a:lnTo>
                <a:lnTo>
                  <a:pt x="570228" y="3963904"/>
                </a:lnTo>
                <a:lnTo>
                  <a:pt x="588003" y="3922534"/>
                </a:lnTo>
                <a:lnTo>
                  <a:pt x="604760" y="3879807"/>
                </a:lnTo>
                <a:lnTo>
                  <a:pt x="620331" y="3835724"/>
                </a:lnTo>
                <a:lnTo>
                  <a:pt x="633527" y="3789973"/>
                </a:lnTo>
                <a:lnTo>
                  <a:pt x="645876" y="3742358"/>
                </a:lnTo>
                <a:lnTo>
                  <a:pt x="657208" y="3693047"/>
                </a:lnTo>
                <a:lnTo>
                  <a:pt x="667353" y="3642209"/>
                </a:lnTo>
                <a:lnTo>
                  <a:pt x="674662" y="3595924"/>
                </a:lnTo>
                <a:lnTo>
                  <a:pt x="680943" y="3548701"/>
                </a:lnTo>
                <a:lnTo>
                  <a:pt x="686242" y="3500540"/>
                </a:lnTo>
                <a:lnTo>
                  <a:pt x="690604" y="3451442"/>
                </a:lnTo>
                <a:lnTo>
                  <a:pt x="694072" y="3401405"/>
                </a:lnTo>
                <a:lnTo>
                  <a:pt x="696692" y="3350431"/>
                </a:lnTo>
                <a:lnTo>
                  <a:pt x="698508" y="3298519"/>
                </a:lnTo>
                <a:lnTo>
                  <a:pt x="699565" y="3245669"/>
                </a:lnTo>
                <a:lnTo>
                  <a:pt x="699907" y="3191882"/>
                </a:lnTo>
                <a:lnTo>
                  <a:pt x="699652" y="3142724"/>
                </a:lnTo>
                <a:lnTo>
                  <a:pt x="697905" y="3042411"/>
                </a:lnTo>
                <a:lnTo>
                  <a:pt x="690879" y="2779476"/>
                </a:lnTo>
                <a:lnTo>
                  <a:pt x="689055" y="2669212"/>
                </a:lnTo>
                <a:lnTo>
                  <a:pt x="689193" y="2618724"/>
                </a:lnTo>
                <a:lnTo>
                  <a:pt x="690340" y="2516703"/>
                </a:lnTo>
                <a:lnTo>
                  <a:pt x="692758" y="2413346"/>
                </a:lnTo>
                <a:lnTo>
                  <a:pt x="696579" y="2308716"/>
                </a:lnTo>
                <a:lnTo>
                  <a:pt x="699056" y="2255945"/>
                </a:lnTo>
                <a:lnTo>
                  <a:pt x="701933" y="2202880"/>
                </a:lnTo>
                <a:lnTo>
                  <a:pt x="705225" y="2149530"/>
                </a:lnTo>
                <a:lnTo>
                  <a:pt x="708950" y="2095903"/>
                </a:lnTo>
                <a:lnTo>
                  <a:pt x="713075" y="2042277"/>
                </a:lnTo>
                <a:lnTo>
                  <a:pt x="717559" y="1988937"/>
                </a:lnTo>
                <a:lnTo>
                  <a:pt x="722402" y="1935898"/>
                </a:lnTo>
                <a:lnTo>
                  <a:pt x="727603" y="1883177"/>
                </a:lnTo>
                <a:lnTo>
                  <a:pt x="733163" y="1830790"/>
                </a:lnTo>
                <a:lnTo>
                  <a:pt x="739082" y="1778754"/>
                </a:lnTo>
                <a:lnTo>
                  <a:pt x="745360" y="1727085"/>
                </a:lnTo>
                <a:lnTo>
                  <a:pt x="751996" y="1675799"/>
                </a:lnTo>
                <a:lnTo>
                  <a:pt x="758991" y="1624912"/>
                </a:lnTo>
                <a:lnTo>
                  <a:pt x="766345" y="1574441"/>
                </a:lnTo>
                <a:lnTo>
                  <a:pt x="781686" y="1474231"/>
                </a:lnTo>
                <a:lnTo>
                  <a:pt x="789795" y="1424352"/>
                </a:lnTo>
                <a:lnTo>
                  <a:pt x="798418" y="1374792"/>
                </a:lnTo>
                <a:lnTo>
                  <a:pt x="807587" y="1325574"/>
                </a:lnTo>
                <a:lnTo>
                  <a:pt x="817335" y="1276723"/>
                </a:lnTo>
                <a:lnTo>
                  <a:pt x="827694" y="1228263"/>
                </a:lnTo>
                <a:lnTo>
                  <a:pt x="838698" y="1180219"/>
                </a:lnTo>
                <a:lnTo>
                  <a:pt x="850378" y="1132615"/>
                </a:lnTo>
                <a:lnTo>
                  <a:pt x="862767" y="1085476"/>
                </a:lnTo>
                <a:lnTo>
                  <a:pt x="875898" y="1038826"/>
                </a:lnTo>
                <a:lnTo>
                  <a:pt x="889804" y="992690"/>
                </a:lnTo>
                <a:lnTo>
                  <a:pt x="905589" y="942568"/>
                </a:lnTo>
                <a:lnTo>
                  <a:pt x="922546" y="893162"/>
                </a:lnTo>
                <a:lnTo>
                  <a:pt x="940653" y="844538"/>
                </a:lnTo>
                <a:lnTo>
                  <a:pt x="959889" y="796760"/>
                </a:lnTo>
                <a:lnTo>
                  <a:pt x="980231" y="749893"/>
                </a:lnTo>
                <a:lnTo>
                  <a:pt x="1001659" y="704003"/>
                </a:lnTo>
                <a:lnTo>
                  <a:pt x="1024150" y="659155"/>
                </a:lnTo>
                <a:lnTo>
                  <a:pt x="1047683" y="615413"/>
                </a:lnTo>
                <a:lnTo>
                  <a:pt x="1072236" y="572844"/>
                </a:lnTo>
                <a:lnTo>
                  <a:pt x="1097787" y="531511"/>
                </a:lnTo>
                <a:lnTo>
                  <a:pt x="1124278" y="491824"/>
                </a:lnTo>
                <a:lnTo>
                  <a:pt x="1151725" y="453179"/>
                </a:lnTo>
                <a:lnTo>
                  <a:pt x="1180213" y="415750"/>
                </a:lnTo>
                <a:lnTo>
                  <a:pt x="1209830" y="379709"/>
                </a:lnTo>
                <a:lnTo>
                  <a:pt x="1240662" y="345231"/>
                </a:lnTo>
                <a:lnTo>
                  <a:pt x="1280591" y="304821"/>
                </a:lnTo>
                <a:lnTo>
                  <a:pt x="1321368" y="267463"/>
                </a:lnTo>
                <a:lnTo>
                  <a:pt x="1362484" y="232818"/>
                </a:lnTo>
                <a:lnTo>
                  <a:pt x="1403431" y="200547"/>
                </a:lnTo>
                <a:lnTo>
                  <a:pt x="1451566" y="167318"/>
                </a:lnTo>
                <a:lnTo>
                  <a:pt x="1499732" y="137348"/>
                </a:lnTo>
                <a:lnTo>
                  <a:pt x="1547740" y="110573"/>
                </a:lnTo>
                <a:lnTo>
                  <a:pt x="1595400" y="86930"/>
                </a:lnTo>
                <a:lnTo>
                  <a:pt x="1642523" y="66356"/>
                </a:lnTo>
                <a:lnTo>
                  <a:pt x="1688917" y="48787"/>
                </a:lnTo>
                <a:lnTo>
                  <a:pt x="1734395" y="34161"/>
                </a:lnTo>
                <a:lnTo>
                  <a:pt x="1786039" y="20697"/>
                </a:lnTo>
                <a:lnTo>
                  <a:pt x="1835874" y="10851"/>
                </a:lnTo>
                <a:lnTo>
                  <a:pt x="1883599" y="4320"/>
                </a:lnTo>
                <a:lnTo>
                  <a:pt x="1928914" y="803"/>
                </a:lnTo>
                <a:lnTo>
                  <a:pt x="1971515" y="0"/>
                </a:lnTo>
                <a:lnTo>
                  <a:pt x="2025683" y="2201"/>
                </a:lnTo>
                <a:lnTo>
                  <a:pt x="2065358" y="7033"/>
                </a:lnTo>
                <a:lnTo>
                  <a:pt x="2112381" y="16075"/>
                </a:lnTo>
                <a:lnTo>
                  <a:pt x="2151717" y="27831"/>
                </a:lnTo>
                <a:lnTo>
                  <a:pt x="2206340" y="51399"/>
                </a:lnTo>
                <a:lnTo>
                  <a:pt x="2233553" y="79375"/>
                </a:lnTo>
                <a:lnTo>
                  <a:pt x="2227506" y="85478"/>
                </a:lnTo>
                <a:lnTo>
                  <a:pt x="2215015" y="90226"/>
                </a:lnTo>
                <a:lnTo>
                  <a:pt x="2196421" y="93617"/>
                </a:lnTo>
                <a:lnTo>
                  <a:pt x="2172062" y="95651"/>
                </a:lnTo>
                <a:lnTo>
                  <a:pt x="2157537" y="96245"/>
                </a:lnTo>
                <a:lnTo>
                  <a:pt x="2123740" y="99466"/>
                </a:lnTo>
                <a:lnTo>
                  <a:pt x="2095340" y="101671"/>
                </a:lnTo>
                <a:lnTo>
                  <a:pt x="2074373" y="104892"/>
                </a:lnTo>
                <a:lnTo>
                  <a:pt x="2028707" y="111335"/>
                </a:lnTo>
                <a:lnTo>
                  <a:pt x="1976001" y="121608"/>
                </a:lnTo>
                <a:lnTo>
                  <a:pt x="1932784" y="132430"/>
                </a:lnTo>
                <a:lnTo>
                  <a:pt x="1887224" y="146551"/>
                </a:lnTo>
                <a:lnTo>
                  <a:pt x="1839666" y="164318"/>
                </a:lnTo>
                <a:lnTo>
                  <a:pt x="1790459" y="186079"/>
                </a:lnTo>
                <a:lnTo>
                  <a:pt x="1748444" y="207354"/>
                </a:lnTo>
                <a:lnTo>
                  <a:pt x="1705726" y="231493"/>
                </a:lnTo>
                <a:lnTo>
                  <a:pt x="1662505" y="258647"/>
                </a:lnTo>
                <a:lnTo>
                  <a:pt x="1618982" y="288965"/>
                </a:lnTo>
                <a:lnTo>
                  <a:pt x="1575360" y="322599"/>
                </a:lnTo>
                <a:lnTo>
                  <a:pt x="1531837" y="359699"/>
                </a:lnTo>
                <a:lnTo>
                  <a:pt x="1500414" y="390247"/>
                </a:lnTo>
                <a:lnTo>
                  <a:pt x="1468991" y="422320"/>
                </a:lnTo>
                <a:lnTo>
                  <a:pt x="1438245" y="456089"/>
                </a:lnTo>
                <a:lnTo>
                  <a:pt x="1408856" y="491723"/>
                </a:lnTo>
                <a:lnTo>
                  <a:pt x="1380739" y="529646"/>
                </a:lnTo>
                <a:lnTo>
                  <a:pt x="1353470" y="569943"/>
                </a:lnTo>
                <a:lnTo>
                  <a:pt x="1327218" y="612274"/>
                </a:lnTo>
                <a:lnTo>
                  <a:pt x="1302152" y="656301"/>
                </a:lnTo>
                <a:lnTo>
                  <a:pt x="1280857" y="696818"/>
                </a:lnTo>
                <a:lnTo>
                  <a:pt x="1260395" y="738764"/>
                </a:lnTo>
                <a:lnTo>
                  <a:pt x="1240796" y="782095"/>
                </a:lnTo>
                <a:lnTo>
                  <a:pt x="1222090" y="826765"/>
                </a:lnTo>
                <a:lnTo>
                  <a:pt x="1204307" y="872731"/>
                </a:lnTo>
                <a:lnTo>
                  <a:pt x="1187477" y="919946"/>
                </a:lnTo>
                <a:lnTo>
                  <a:pt x="1171629" y="968368"/>
                </a:lnTo>
                <a:lnTo>
                  <a:pt x="1156794" y="1017950"/>
                </a:lnTo>
                <a:lnTo>
                  <a:pt x="1143000" y="1068649"/>
                </a:lnTo>
                <a:lnTo>
                  <a:pt x="1131384" y="1115196"/>
                </a:lnTo>
                <a:lnTo>
                  <a:pt x="1120386" y="1162578"/>
                </a:lnTo>
                <a:lnTo>
                  <a:pt x="1109974" y="1210763"/>
                </a:lnTo>
                <a:lnTo>
                  <a:pt x="1100116" y="1259718"/>
                </a:lnTo>
                <a:lnTo>
                  <a:pt x="1090778" y="1309412"/>
                </a:lnTo>
                <a:lnTo>
                  <a:pt x="1081929" y="1359810"/>
                </a:lnTo>
                <a:lnTo>
                  <a:pt x="1073536" y="1410882"/>
                </a:lnTo>
                <a:lnTo>
                  <a:pt x="1065566" y="1462594"/>
                </a:lnTo>
                <a:lnTo>
                  <a:pt x="1057986" y="1514913"/>
                </a:lnTo>
                <a:lnTo>
                  <a:pt x="1044443" y="1616323"/>
                </a:lnTo>
                <a:lnTo>
                  <a:pt x="1032372" y="1714398"/>
                </a:lnTo>
                <a:lnTo>
                  <a:pt x="1021116" y="1813809"/>
                </a:lnTo>
                <a:lnTo>
                  <a:pt x="1010740" y="1914493"/>
                </a:lnTo>
                <a:lnTo>
                  <a:pt x="1001310" y="2016383"/>
                </a:lnTo>
                <a:lnTo>
                  <a:pt x="992891" y="2119414"/>
                </a:lnTo>
                <a:lnTo>
                  <a:pt x="986366" y="2221796"/>
                </a:lnTo>
                <a:lnTo>
                  <a:pt x="980689" y="2323624"/>
                </a:lnTo>
                <a:lnTo>
                  <a:pt x="975990" y="2424701"/>
                </a:lnTo>
                <a:lnTo>
                  <a:pt x="972401" y="2524833"/>
                </a:lnTo>
                <a:lnTo>
                  <a:pt x="970050" y="2623823"/>
                </a:lnTo>
                <a:lnTo>
                  <a:pt x="967933" y="2780011"/>
                </a:lnTo>
                <a:lnTo>
                  <a:pt x="966776" y="2992377"/>
                </a:lnTo>
                <a:lnTo>
                  <a:pt x="965329" y="3097215"/>
                </a:lnTo>
                <a:lnTo>
                  <a:pt x="964009" y="3149222"/>
                </a:lnTo>
                <a:lnTo>
                  <a:pt x="962146" y="3200925"/>
                </a:lnTo>
                <a:lnTo>
                  <a:pt x="959590" y="3252300"/>
                </a:lnTo>
                <a:lnTo>
                  <a:pt x="956243" y="3303317"/>
                </a:lnTo>
                <a:lnTo>
                  <a:pt x="952070" y="3353944"/>
                </a:lnTo>
                <a:lnTo>
                  <a:pt x="947041" y="3404147"/>
                </a:lnTo>
                <a:lnTo>
                  <a:pt x="941121" y="3453895"/>
                </a:lnTo>
                <a:lnTo>
                  <a:pt x="934280" y="3503154"/>
                </a:lnTo>
                <a:lnTo>
                  <a:pt x="926483" y="3551893"/>
                </a:lnTo>
                <a:lnTo>
                  <a:pt x="917699" y="3600078"/>
                </a:lnTo>
                <a:lnTo>
                  <a:pt x="907895" y="3647677"/>
                </a:lnTo>
                <a:lnTo>
                  <a:pt x="897038" y="3694657"/>
                </a:lnTo>
                <a:lnTo>
                  <a:pt x="884653" y="3740001"/>
                </a:lnTo>
                <a:lnTo>
                  <a:pt x="871313" y="3784824"/>
                </a:lnTo>
                <a:lnTo>
                  <a:pt x="856932" y="3829040"/>
                </a:lnTo>
                <a:lnTo>
                  <a:pt x="841422" y="3872561"/>
                </a:lnTo>
                <a:lnTo>
                  <a:pt x="824696" y="3915300"/>
                </a:lnTo>
                <a:lnTo>
                  <a:pt x="800987" y="3966872"/>
                </a:lnTo>
                <a:lnTo>
                  <a:pt x="776091" y="4015900"/>
                </a:lnTo>
                <a:lnTo>
                  <a:pt x="750178" y="4062555"/>
                </a:lnTo>
                <a:lnTo>
                  <a:pt x="723417" y="4107006"/>
                </a:lnTo>
                <a:lnTo>
                  <a:pt x="690331" y="4155167"/>
                </a:lnTo>
                <a:lnTo>
                  <a:pt x="656264" y="4200418"/>
                </a:lnTo>
                <a:lnTo>
                  <a:pt x="621343" y="4242726"/>
                </a:lnTo>
                <a:lnTo>
                  <a:pt x="585694" y="4282060"/>
                </a:lnTo>
                <a:lnTo>
                  <a:pt x="549444" y="4318390"/>
                </a:lnTo>
                <a:lnTo>
                  <a:pt x="512719" y="4351682"/>
                </a:lnTo>
                <a:lnTo>
                  <a:pt x="475647" y="4381905"/>
                </a:lnTo>
                <a:lnTo>
                  <a:pt x="432434" y="4413412"/>
                </a:lnTo>
                <a:lnTo>
                  <a:pt x="389774" y="4441051"/>
                </a:lnTo>
                <a:lnTo>
                  <a:pt x="347918" y="4464872"/>
                </a:lnTo>
                <a:lnTo>
                  <a:pt x="307117" y="4484925"/>
                </a:lnTo>
                <a:lnTo>
                  <a:pt x="267622" y="4501261"/>
                </a:lnTo>
                <a:lnTo>
                  <a:pt x="229684" y="4513929"/>
                </a:lnTo>
                <a:lnTo>
                  <a:pt x="222450" y="4517546"/>
                </a:lnTo>
                <a:lnTo>
                  <a:pt x="207982" y="4521163"/>
                </a:lnTo>
                <a:lnTo>
                  <a:pt x="215216" y="4522971"/>
                </a:lnTo>
                <a:lnTo>
                  <a:pt x="222450" y="4526588"/>
                </a:lnTo>
                <a:lnTo>
                  <a:pt x="266994" y="4541065"/>
                </a:lnTo>
                <a:lnTo>
                  <a:pt x="306313" y="4557401"/>
                </a:lnTo>
                <a:lnTo>
                  <a:pt x="347240" y="4577454"/>
                </a:lnTo>
                <a:lnTo>
                  <a:pt x="389372" y="4601275"/>
                </a:lnTo>
                <a:lnTo>
                  <a:pt x="432309" y="4628914"/>
                </a:lnTo>
                <a:lnTo>
                  <a:pt x="475647" y="4660421"/>
                </a:lnTo>
                <a:lnTo>
                  <a:pt x="512814" y="4690644"/>
                </a:lnTo>
                <a:lnTo>
                  <a:pt x="549760" y="4723936"/>
                </a:lnTo>
                <a:lnTo>
                  <a:pt x="586263" y="4760265"/>
                </a:lnTo>
                <a:lnTo>
                  <a:pt x="622102" y="4799600"/>
                </a:lnTo>
                <a:lnTo>
                  <a:pt x="657055" y="4841908"/>
                </a:lnTo>
                <a:lnTo>
                  <a:pt x="690901" y="4887159"/>
                </a:lnTo>
                <a:lnTo>
                  <a:pt x="723417" y="4935320"/>
                </a:lnTo>
                <a:lnTo>
                  <a:pt x="751196" y="4980025"/>
                </a:lnTo>
                <a:lnTo>
                  <a:pt x="777448" y="5027104"/>
                </a:lnTo>
                <a:lnTo>
                  <a:pt x="802004" y="5076217"/>
                </a:lnTo>
                <a:lnTo>
                  <a:pt x="824696" y="5127026"/>
                </a:lnTo>
                <a:lnTo>
                  <a:pt x="841422" y="5169592"/>
                </a:lnTo>
                <a:lnTo>
                  <a:pt x="856932" y="5212766"/>
                </a:lnTo>
                <a:lnTo>
                  <a:pt x="871313" y="5256721"/>
                </a:lnTo>
                <a:lnTo>
                  <a:pt x="884653" y="5301630"/>
                </a:lnTo>
                <a:lnTo>
                  <a:pt x="897038" y="5347669"/>
                </a:lnTo>
                <a:lnTo>
                  <a:pt x="907895" y="5394210"/>
                </a:lnTo>
                <a:lnTo>
                  <a:pt x="917699" y="5441554"/>
                </a:lnTo>
                <a:lnTo>
                  <a:pt x="926483" y="5489636"/>
                </a:lnTo>
                <a:lnTo>
                  <a:pt x="934280" y="5538391"/>
                </a:lnTo>
                <a:lnTo>
                  <a:pt x="941121" y="5587753"/>
                </a:lnTo>
                <a:lnTo>
                  <a:pt x="947041" y="5637658"/>
                </a:lnTo>
                <a:lnTo>
                  <a:pt x="952070" y="5688040"/>
                </a:lnTo>
                <a:lnTo>
                  <a:pt x="956243" y="5738835"/>
                </a:lnTo>
                <a:lnTo>
                  <a:pt x="959590" y="5789977"/>
                </a:lnTo>
                <a:lnTo>
                  <a:pt x="962146" y="5841401"/>
                </a:lnTo>
                <a:lnTo>
                  <a:pt x="964057" y="5893104"/>
                </a:lnTo>
                <a:lnTo>
                  <a:pt x="965502" y="5945111"/>
                </a:lnTo>
                <a:lnTo>
                  <a:pt x="967296" y="6049949"/>
                </a:lnTo>
                <a:lnTo>
                  <a:pt x="970009" y="6418462"/>
                </a:lnTo>
                <a:lnTo>
                  <a:pt x="972107" y="6517200"/>
                </a:lnTo>
                <a:lnTo>
                  <a:pt x="975379" y="6617014"/>
                </a:lnTo>
                <a:lnTo>
                  <a:pt x="979890" y="6717904"/>
                </a:lnTo>
                <a:lnTo>
                  <a:pt x="985706" y="6819870"/>
                </a:lnTo>
                <a:lnTo>
                  <a:pt x="992891" y="6922912"/>
                </a:lnTo>
                <a:lnTo>
                  <a:pt x="1001310" y="7025944"/>
                </a:lnTo>
                <a:lnTo>
                  <a:pt x="1010740" y="7127834"/>
                </a:lnTo>
                <a:lnTo>
                  <a:pt x="1021116" y="7228517"/>
                </a:lnTo>
                <a:lnTo>
                  <a:pt x="1032372" y="7327929"/>
                </a:lnTo>
                <a:lnTo>
                  <a:pt x="1044443" y="7426003"/>
                </a:lnTo>
                <a:lnTo>
                  <a:pt x="1057986" y="7527413"/>
                </a:lnTo>
                <a:lnTo>
                  <a:pt x="1065566" y="7579733"/>
                </a:lnTo>
                <a:lnTo>
                  <a:pt x="1073536" y="7631444"/>
                </a:lnTo>
                <a:lnTo>
                  <a:pt x="1081929" y="7682516"/>
                </a:lnTo>
                <a:lnTo>
                  <a:pt x="1090779" y="7732915"/>
                </a:lnTo>
                <a:lnTo>
                  <a:pt x="1100116" y="7782608"/>
                </a:lnTo>
                <a:lnTo>
                  <a:pt x="1109975" y="7831564"/>
                </a:lnTo>
                <a:lnTo>
                  <a:pt x="1120386" y="7879749"/>
                </a:lnTo>
                <a:lnTo>
                  <a:pt x="1131384" y="7927131"/>
                </a:lnTo>
                <a:lnTo>
                  <a:pt x="1143000" y="7973677"/>
                </a:lnTo>
                <a:lnTo>
                  <a:pt x="1156794" y="8024317"/>
                </a:lnTo>
                <a:lnTo>
                  <a:pt x="1171629" y="8073750"/>
                </a:lnTo>
                <a:lnTo>
                  <a:pt x="1187477" y="8121978"/>
                </a:lnTo>
                <a:lnTo>
                  <a:pt x="1204307" y="8169000"/>
                </a:lnTo>
                <a:lnTo>
                  <a:pt x="1222090" y="8214817"/>
                </a:lnTo>
                <a:lnTo>
                  <a:pt x="1240796" y="8259427"/>
                </a:lnTo>
                <a:lnTo>
                  <a:pt x="1260395" y="8302832"/>
                </a:lnTo>
                <a:lnTo>
                  <a:pt x="1280857" y="8345032"/>
                </a:lnTo>
                <a:lnTo>
                  <a:pt x="1302152" y="8386026"/>
                </a:lnTo>
                <a:lnTo>
                  <a:pt x="1327218" y="8430052"/>
                </a:lnTo>
                <a:lnTo>
                  <a:pt x="1353470" y="8472384"/>
                </a:lnTo>
                <a:lnTo>
                  <a:pt x="1380739" y="8512680"/>
                </a:lnTo>
                <a:lnTo>
                  <a:pt x="1408856" y="8550603"/>
                </a:lnTo>
                <a:lnTo>
                  <a:pt x="1438245" y="8586237"/>
                </a:lnTo>
                <a:lnTo>
                  <a:pt x="1468990" y="8620006"/>
                </a:lnTo>
                <a:lnTo>
                  <a:pt x="1500414" y="8652079"/>
                </a:lnTo>
                <a:lnTo>
                  <a:pt x="1531837" y="8682627"/>
                </a:lnTo>
                <a:lnTo>
                  <a:pt x="1574732" y="8719099"/>
                </a:lnTo>
                <a:lnTo>
                  <a:pt x="1618178" y="8752557"/>
                </a:lnTo>
                <a:lnTo>
                  <a:pt x="1661826" y="8783001"/>
                </a:lnTo>
                <a:lnTo>
                  <a:pt x="1705324" y="8810431"/>
                </a:lnTo>
                <a:lnTo>
                  <a:pt x="1748318" y="8834846"/>
                </a:lnTo>
                <a:lnTo>
                  <a:pt x="1790459" y="8856247"/>
                </a:lnTo>
                <a:lnTo>
                  <a:pt x="1839666" y="8878008"/>
                </a:lnTo>
                <a:lnTo>
                  <a:pt x="1887224" y="8895775"/>
                </a:lnTo>
                <a:lnTo>
                  <a:pt x="1932784" y="8909896"/>
                </a:lnTo>
                <a:lnTo>
                  <a:pt x="1976001" y="8920718"/>
                </a:lnTo>
                <a:lnTo>
                  <a:pt x="2028707" y="8930991"/>
                </a:lnTo>
                <a:lnTo>
                  <a:pt x="2063550" y="8935823"/>
                </a:lnTo>
                <a:lnTo>
                  <a:pt x="2095340" y="8940655"/>
                </a:lnTo>
                <a:lnTo>
                  <a:pt x="2105146" y="8941249"/>
                </a:lnTo>
                <a:lnTo>
                  <a:pt x="2157538" y="8946081"/>
                </a:lnTo>
                <a:lnTo>
                  <a:pt x="2172062" y="8946674"/>
                </a:lnTo>
                <a:lnTo>
                  <a:pt x="2197439" y="8948709"/>
                </a:lnTo>
                <a:lnTo>
                  <a:pt x="2216372" y="8952100"/>
                </a:lnTo>
                <a:lnTo>
                  <a:pt x="2228523" y="8956847"/>
                </a:lnTo>
                <a:lnTo>
                  <a:pt x="2233553" y="8962951"/>
                </a:lnTo>
                <a:lnTo>
                  <a:pt x="2231490" y="8971429"/>
                </a:lnTo>
                <a:lnTo>
                  <a:pt x="2168332" y="9007402"/>
                </a:lnTo>
                <a:lnTo>
                  <a:pt x="2101218" y="9027635"/>
                </a:lnTo>
                <a:lnTo>
                  <a:pt x="2077538" y="9031309"/>
                </a:lnTo>
                <a:lnTo>
                  <a:pt x="2065358" y="9033485"/>
                </a:lnTo>
                <a:lnTo>
                  <a:pt x="2038908" y="9036875"/>
                </a:lnTo>
                <a:lnTo>
                  <a:pt x="2025429" y="9038317"/>
                </a:lnTo>
                <a:lnTo>
                  <a:pt x="1971515" y="9040518"/>
                </a:lnTo>
                <a:close/>
              </a:path>
            </a:pathLst>
          </a:custGeom>
          <a:solidFill>
            <a:srgbClr val="34537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" name="Google Shape;66;p3"/>
          <p:cNvSpPr txBox="1"/>
          <p:nvPr>
            <p:ph type="title"/>
          </p:nvPr>
        </p:nvSpPr>
        <p:spPr>
          <a:xfrm>
            <a:off x="707978" y="590625"/>
            <a:ext cx="50712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ПРОБЛЕМА</a:t>
            </a:r>
            <a:endParaRPr/>
          </a:p>
        </p:txBody>
      </p:sp>
      <p:sp>
        <p:nvSpPr>
          <p:cNvPr id="67" name="Google Shape;67;p3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476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3"/>
          <p:cNvSpPr txBox="1"/>
          <p:nvPr/>
        </p:nvSpPr>
        <p:spPr>
          <a:xfrm>
            <a:off x="11549698" y="718197"/>
            <a:ext cx="6127750" cy="8283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300990" rtl="0" algn="l">
              <a:lnSpc>
                <a:spcPct val="13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Инженер  Программист  Дизайнер</a:t>
            </a:r>
            <a:endParaRPr sz="63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46200"/>
              </a:lnSpc>
              <a:spcBef>
                <a:spcPts val="375"/>
              </a:spcBef>
              <a:spcAft>
                <a:spcPts val="0"/>
              </a:spcAft>
              <a:buNone/>
            </a:pPr>
            <a:r>
              <a:rPr lang="en-US" sz="63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Маркетолог  Производство  Упаковщик</a:t>
            </a:r>
            <a:endParaRPr sz="63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13622820" y="11"/>
            <a:ext cx="4665709" cy="3586479"/>
            <a:chOff x="13622820" y="11"/>
            <a:chExt cx="4665709" cy="3586479"/>
          </a:xfrm>
        </p:grpSpPr>
        <p:sp>
          <p:nvSpPr>
            <p:cNvPr id="74" name="Google Shape;74;p4"/>
            <p:cNvSpPr/>
            <p:nvPr/>
          </p:nvSpPr>
          <p:spPr>
            <a:xfrm>
              <a:off x="13622820" y="11"/>
              <a:ext cx="4665345" cy="3586479"/>
            </a:xfrm>
            <a:custGeom>
              <a:rect b="b" l="l" r="r" t="t"/>
              <a:pathLst>
                <a:path extrusionOk="0" h="3586479" w="4665344">
                  <a:moveTo>
                    <a:pt x="4665167" y="1700784"/>
                  </a:moveTo>
                  <a:lnTo>
                    <a:pt x="4660417" y="1699437"/>
                  </a:lnTo>
                  <a:lnTo>
                    <a:pt x="4571047" y="1699437"/>
                  </a:lnTo>
                  <a:lnTo>
                    <a:pt x="4526496" y="1686737"/>
                  </a:lnTo>
                  <a:lnTo>
                    <a:pt x="4482033" y="1686737"/>
                  </a:lnTo>
                  <a:lnTo>
                    <a:pt x="4349369" y="1648637"/>
                  </a:lnTo>
                  <a:lnTo>
                    <a:pt x="4305414" y="1648637"/>
                  </a:lnTo>
                  <a:lnTo>
                    <a:pt x="4045204" y="1572437"/>
                  </a:lnTo>
                  <a:lnTo>
                    <a:pt x="4002519" y="1547037"/>
                  </a:lnTo>
                  <a:lnTo>
                    <a:pt x="3917835" y="1521637"/>
                  </a:lnTo>
                  <a:lnTo>
                    <a:pt x="3875849" y="1496237"/>
                  </a:lnTo>
                  <a:lnTo>
                    <a:pt x="3834130" y="1483537"/>
                  </a:lnTo>
                  <a:lnTo>
                    <a:pt x="3792664" y="1458137"/>
                  </a:lnTo>
                  <a:lnTo>
                    <a:pt x="3751478" y="1445437"/>
                  </a:lnTo>
                  <a:lnTo>
                    <a:pt x="3710571" y="1420037"/>
                  </a:lnTo>
                  <a:lnTo>
                    <a:pt x="3669957" y="1407337"/>
                  </a:lnTo>
                  <a:lnTo>
                    <a:pt x="3550005" y="1331137"/>
                  </a:lnTo>
                  <a:lnTo>
                    <a:pt x="3433076" y="1254937"/>
                  </a:lnTo>
                  <a:lnTo>
                    <a:pt x="3356940" y="1204137"/>
                  </a:lnTo>
                  <a:lnTo>
                    <a:pt x="3282353" y="1153337"/>
                  </a:lnTo>
                  <a:lnTo>
                    <a:pt x="3245675" y="1115237"/>
                  </a:lnTo>
                  <a:lnTo>
                    <a:pt x="3209404" y="1089837"/>
                  </a:lnTo>
                  <a:lnTo>
                    <a:pt x="3173565" y="1051737"/>
                  </a:lnTo>
                  <a:lnTo>
                    <a:pt x="3138170" y="1026337"/>
                  </a:lnTo>
                  <a:lnTo>
                    <a:pt x="3103219" y="988237"/>
                  </a:lnTo>
                  <a:lnTo>
                    <a:pt x="3068739" y="962837"/>
                  </a:lnTo>
                  <a:lnTo>
                    <a:pt x="3034715" y="924737"/>
                  </a:lnTo>
                  <a:lnTo>
                    <a:pt x="3001175" y="886637"/>
                  </a:lnTo>
                  <a:lnTo>
                    <a:pt x="2968129" y="861237"/>
                  </a:lnTo>
                  <a:lnTo>
                    <a:pt x="2573197" y="1221155"/>
                  </a:lnTo>
                  <a:lnTo>
                    <a:pt x="2542463" y="1185659"/>
                  </a:lnTo>
                  <a:lnTo>
                    <a:pt x="2510028" y="1160259"/>
                  </a:lnTo>
                  <a:lnTo>
                    <a:pt x="2478151" y="1122159"/>
                  </a:lnTo>
                  <a:lnTo>
                    <a:pt x="2446832" y="1096759"/>
                  </a:lnTo>
                  <a:lnTo>
                    <a:pt x="2416098" y="1058659"/>
                  </a:lnTo>
                  <a:lnTo>
                    <a:pt x="2385949" y="1020559"/>
                  </a:lnTo>
                  <a:lnTo>
                    <a:pt x="2356383" y="995159"/>
                  </a:lnTo>
                  <a:lnTo>
                    <a:pt x="2327402" y="957059"/>
                  </a:lnTo>
                  <a:lnTo>
                    <a:pt x="2299017" y="918959"/>
                  </a:lnTo>
                  <a:lnTo>
                    <a:pt x="2271230" y="880859"/>
                  </a:lnTo>
                  <a:lnTo>
                    <a:pt x="2244064" y="855459"/>
                  </a:lnTo>
                  <a:lnTo>
                    <a:pt x="2217496" y="817359"/>
                  </a:lnTo>
                  <a:lnTo>
                    <a:pt x="2191550" y="779259"/>
                  </a:lnTo>
                  <a:lnTo>
                    <a:pt x="2166239" y="741159"/>
                  </a:lnTo>
                  <a:lnTo>
                    <a:pt x="2141537" y="703059"/>
                  </a:lnTo>
                  <a:lnTo>
                    <a:pt x="2117483" y="664959"/>
                  </a:lnTo>
                  <a:lnTo>
                    <a:pt x="2094064" y="626859"/>
                  </a:lnTo>
                  <a:lnTo>
                    <a:pt x="2071293" y="588759"/>
                  </a:lnTo>
                  <a:lnTo>
                    <a:pt x="2049183" y="550659"/>
                  </a:lnTo>
                  <a:lnTo>
                    <a:pt x="2027720" y="512559"/>
                  </a:lnTo>
                  <a:lnTo>
                    <a:pt x="2006917" y="474459"/>
                  </a:lnTo>
                  <a:lnTo>
                    <a:pt x="1986788" y="423659"/>
                  </a:lnTo>
                  <a:lnTo>
                    <a:pt x="1967318" y="385559"/>
                  </a:lnTo>
                  <a:lnTo>
                    <a:pt x="1948535" y="347459"/>
                  </a:lnTo>
                  <a:lnTo>
                    <a:pt x="1930438" y="309359"/>
                  </a:lnTo>
                  <a:lnTo>
                    <a:pt x="1913039" y="258559"/>
                  </a:lnTo>
                  <a:lnTo>
                    <a:pt x="1896325" y="220459"/>
                  </a:lnTo>
                  <a:lnTo>
                    <a:pt x="1880311" y="182359"/>
                  </a:lnTo>
                  <a:lnTo>
                    <a:pt x="1865007" y="131559"/>
                  </a:lnTo>
                  <a:lnTo>
                    <a:pt x="1850415" y="93459"/>
                  </a:lnTo>
                  <a:lnTo>
                    <a:pt x="1836534" y="55359"/>
                  </a:lnTo>
                  <a:lnTo>
                    <a:pt x="1823377" y="4559"/>
                  </a:lnTo>
                  <a:lnTo>
                    <a:pt x="1821891" y="0"/>
                  </a:lnTo>
                  <a:lnTo>
                    <a:pt x="0" y="0"/>
                  </a:lnTo>
                  <a:lnTo>
                    <a:pt x="673" y="4559"/>
                  </a:lnTo>
                  <a:lnTo>
                    <a:pt x="8559" y="42659"/>
                  </a:lnTo>
                  <a:lnTo>
                    <a:pt x="16903" y="93459"/>
                  </a:lnTo>
                  <a:lnTo>
                    <a:pt x="25692" y="131559"/>
                  </a:lnTo>
                  <a:lnTo>
                    <a:pt x="34937" y="182359"/>
                  </a:lnTo>
                  <a:lnTo>
                    <a:pt x="44640" y="220459"/>
                  </a:lnTo>
                  <a:lnTo>
                    <a:pt x="54787" y="271259"/>
                  </a:lnTo>
                  <a:lnTo>
                    <a:pt x="65366" y="309359"/>
                  </a:lnTo>
                  <a:lnTo>
                    <a:pt x="76403" y="360159"/>
                  </a:lnTo>
                  <a:lnTo>
                    <a:pt x="87884" y="398259"/>
                  </a:lnTo>
                  <a:lnTo>
                    <a:pt x="99796" y="449059"/>
                  </a:lnTo>
                  <a:lnTo>
                    <a:pt x="112153" y="487159"/>
                  </a:lnTo>
                  <a:lnTo>
                    <a:pt x="124942" y="537959"/>
                  </a:lnTo>
                  <a:lnTo>
                    <a:pt x="138163" y="576059"/>
                  </a:lnTo>
                  <a:lnTo>
                    <a:pt x="151815" y="614159"/>
                  </a:lnTo>
                  <a:lnTo>
                    <a:pt x="165900" y="664959"/>
                  </a:lnTo>
                  <a:lnTo>
                    <a:pt x="180416" y="703059"/>
                  </a:lnTo>
                  <a:lnTo>
                    <a:pt x="195351" y="741159"/>
                  </a:lnTo>
                  <a:lnTo>
                    <a:pt x="210718" y="791959"/>
                  </a:lnTo>
                  <a:lnTo>
                    <a:pt x="226504" y="830059"/>
                  </a:lnTo>
                  <a:lnTo>
                    <a:pt x="242709" y="868159"/>
                  </a:lnTo>
                  <a:lnTo>
                    <a:pt x="259334" y="918959"/>
                  </a:lnTo>
                  <a:lnTo>
                    <a:pt x="276364" y="957059"/>
                  </a:lnTo>
                  <a:lnTo>
                    <a:pt x="293827" y="995159"/>
                  </a:lnTo>
                  <a:lnTo>
                    <a:pt x="311696" y="1033259"/>
                  </a:lnTo>
                  <a:lnTo>
                    <a:pt x="329971" y="1084059"/>
                  </a:lnTo>
                  <a:lnTo>
                    <a:pt x="348653" y="1122159"/>
                  </a:lnTo>
                  <a:lnTo>
                    <a:pt x="367741" y="1160259"/>
                  </a:lnTo>
                  <a:lnTo>
                    <a:pt x="387235" y="1198359"/>
                  </a:lnTo>
                  <a:lnTo>
                    <a:pt x="407136" y="1249159"/>
                  </a:lnTo>
                  <a:lnTo>
                    <a:pt x="427431" y="1287259"/>
                  </a:lnTo>
                  <a:lnTo>
                    <a:pt x="448132" y="1325359"/>
                  </a:lnTo>
                  <a:lnTo>
                    <a:pt x="469226" y="1363459"/>
                  </a:lnTo>
                  <a:lnTo>
                    <a:pt x="490715" y="1401559"/>
                  </a:lnTo>
                  <a:lnTo>
                    <a:pt x="512597" y="1439659"/>
                  </a:lnTo>
                  <a:lnTo>
                    <a:pt x="534860" y="1477759"/>
                  </a:lnTo>
                  <a:lnTo>
                    <a:pt x="557517" y="1515859"/>
                  </a:lnTo>
                  <a:lnTo>
                    <a:pt x="580567" y="1553959"/>
                  </a:lnTo>
                  <a:lnTo>
                    <a:pt x="603999" y="1592059"/>
                  </a:lnTo>
                  <a:lnTo>
                    <a:pt x="627811" y="1630159"/>
                  </a:lnTo>
                  <a:lnTo>
                    <a:pt x="652005" y="1668259"/>
                  </a:lnTo>
                  <a:lnTo>
                    <a:pt x="676579" y="1706359"/>
                  </a:lnTo>
                  <a:lnTo>
                    <a:pt x="701535" y="1744459"/>
                  </a:lnTo>
                  <a:lnTo>
                    <a:pt x="726859" y="1782559"/>
                  </a:lnTo>
                  <a:lnTo>
                    <a:pt x="752551" y="1820659"/>
                  </a:lnTo>
                  <a:lnTo>
                    <a:pt x="778624" y="1858759"/>
                  </a:lnTo>
                  <a:lnTo>
                    <a:pt x="805053" y="1896859"/>
                  </a:lnTo>
                  <a:lnTo>
                    <a:pt x="831862" y="1934959"/>
                  </a:lnTo>
                  <a:lnTo>
                    <a:pt x="859028" y="1960359"/>
                  </a:lnTo>
                  <a:lnTo>
                    <a:pt x="886561" y="1998459"/>
                  </a:lnTo>
                  <a:lnTo>
                    <a:pt x="914450" y="2036559"/>
                  </a:lnTo>
                  <a:lnTo>
                    <a:pt x="942708" y="2074659"/>
                  </a:lnTo>
                  <a:lnTo>
                    <a:pt x="971321" y="2100059"/>
                  </a:lnTo>
                  <a:lnTo>
                    <a:pt x="1000277" y="2138159"/>
                  </a:lnTo>
                  <a:lnTo>
                    <a:pt x="1029601" y="2176259"/>
                  </a:lnTo>
                  <a:lnTo>
                    <a:pt x="1059268" y="2201659"/>
                  </a:lnTo>
                  <a:lnTo>
                    <a:pt x="1089279" y="2239759"/>
                  </a:lnTo>
                  <a:lnTo>
                    <a:pt x="1119644" y="2277859"/>
                  </a:lnTo>
                  <a:lnTo>
                    <a:pt x="1150366" y="2303259"/>
                  </a:lnTo>
                  <a:lnTo>
                    <a:pt x="1181417" y="2341359"/>
                  </a:lnTo>
                  <a:lnTo>
                    <a:pt x="1212811" y="2366759"/>
                  </a:lnTo>
                  <a:lnTo>
                    <a:pt x="1244549" y="2404859"/>
                  </a:lnTo>
                  <a:lnTo>
                    <a:pt x="1276616" y="2430259"/>
                  </a:lnTo>
                  <a:lnTo>
                    <a:pt x="1309027" y="2468359"/>
                  </a:lnTo>
                  <a:lnTo>
                    <a:pt x="1341767" y="2493759"/>
                  </a:lnTo>
                  <a:lnTo>
                    <a:pt x="1374838" y="2531859"/>
                  </a:lnTo>
                  <a:lnTo>
                    <a:pt x="1408239" y="2557259"/>
                  </a:lnTo>
                  <a:lnTo>
                    <a:pt x="1441970" y="2595359"/>
                  </a:lnTo>
                  <a:lnTo>
                    <a:pt x="1510398" y="2646159"/>
                  </a:lnTo>
                  <a:lnTo>
                    <a:pt x="1545094" y="2684259"/>
                  </a:lnTo>
                  <a:lnTo>
                    <a:pt x="1580121" y="2709659"/>
                  </a:lnTo>
                  <a:lnTo>
                    <a:pt x="1687068" y="2785859"/>
                  </a:lnTo>
                  <a:lnTo>
                    <a:pt x="1723351" y="2823959"/>
                  </a:lnTo>
                  <a:lnTo>
                    <a:pt x="1834045" y="2900159"/>
                  </a:lnTo>
                  <a:lnTo>
                    <a:pt x="1947456" y="2976359"/>
                  </a:lnTo>
                  <a:lnTo>
                    <a:pt x="2102853" y="3077959"/>
                  </a:lnTo>
                  <a:lnTo>
                    <a:pt x="2142426" y="3090659"/>
                  </a:lnTo>
                  <a:lnTo>
                    <a:pt x="2262886" y="3166859"/>
                  </a:lnTo>
                  <a:lnTo>
                    <a:pt x="2303602" y="3179559"/>
                  </a:lnTo>
                  <a:lnTo>
                    <a:pt x="2385872" y="3230359"/>
                  </a:lnTo>
                  <a:lnTo>
                    <a:pt x="2427427" y="3243059"/>
                  </a:lnTo>
                  <a:lnTo>
                    <a:pt x="2511361" y="3293859"/>
                  </a:lnTo>
                  <a:lnTo>
                    <a:pt x="2553728" y="3306559"/>
                  </a:lnTo>
                  <a:lnTo>
                    <a:pt x="2596375" y="3331959"/>
                  </a:lnTo>
                  <a:lnTo>
                    <a:pt x="2682443" y="3357359"/>
                  </a:lnTo>
                  <a:lnTo>
                    <a:pt x="2725877" y="3382759"/>
                  </a:lnTo>
                  <a:lnTo>
                    <a:pt x="2769565" y="3395459"/>
                  </a:lnTo>
                  <a:lnTo>
                    <a:pt x="2813520" y="3420859"/>
                  </a:lnTo>
                  <a:lnTo>
                    <a:pt x="2991878" y="3471659"/>
                  </a:lnTo>
                  <a:lnTo>
                    <a:pt x="3037090" y="3497059"/>
                  </a:lnTo>
                  <a:lnTo>
                    <a:pt x="3149320" y="3527920"/>
                  </a:lnTo>
                  <a:lnTo>
                    <a:pt x="3407524" y="3585959"/>
                  </a:lnTo>
                  <a:lnTo>
                    <a:pt x="3482086" y="3254222"/>
                  </a:lnTo>
                  <a:lnTo>
                    <a:pt x="3939959" y="3388537"/>
                  </a:lnTo>
                  <a:lnTo>
                    <a:pt x="3983901" y="3388537"/>
                  </a:lnTo>
                  <a:lnTo>
                    <a:pt x="4116184" y="3426637"/>
                  </a:lnTo>
                  <a:lnTo>
                    <a:pt x="4160418" y="3426637"/>
                  </a:lnTo>
                  <a:lnTo>
                    <a:pt x="4204728" y="3439337"/>
                  </a:lnTo>
                  <a:lnTo>
                    <a:pt x="4249102" y="3439337"/>
                  </a:lnTo>
                  <a:lnTo>
                    <a:pt x="4293527" y="3452037"/>
                  </a:lnTo>
                  <a:lnTo>
                    <a:pt x="4338015" y="3452037"/>
                  </a:lnTo>
                  <a:lnTo>
                    <a:pt x="4382567" y="3464737"/>
                  </a:lnTo>
                  <a:lnTo>
                    <a:pt x="4427156" y="3464737"/>
                  </a:lnTo>
                  <a:lnTo>
                    <a:pt x="4471784" y="3477437"/>
                  </a:lnTo>
                  <a:lnTo>
                    <a:pt x="4561179" y="3477437"/>
                  </a:lnTo>
                  <a:lnTo>
                    <a:pt x="4605934" y="3490137"/>
                  </a:lnTo>
                  <a:lnTo>
                    <a:pt x="4665167" y="3490137"/>
                  </a:lnTo>
                  <a:lnTo>
                    <a:pt x="4665167" y="3477437"/>
                  </a:lnTo>
                  <a:lnTo>
                    <a:pt x="4665167" y="3464737"/>
                  </a:lnTo>
                  <a:lnTo>
                    <a:pt x="4665167" y="3452037"/>
                  </a:lnTo>
                  <a:lnTo>
                    <a:pt x="4665167" y="3439337"/>
                  </a:lnTo>
                  <a:lnTo>
                    <a:pt x="4665167" y="1700784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5283709" y="861245"/>
              <a:ext cx="3004820" cy="2628900"/>
            </a:xfrm>
            <a:custGeom>
              <a:rect b="b" l="l" r="r" t="t"/>
              <a:pathLst>
                <a:path extrusionOk="0" h="2628900" w="3004819">
                  <a:moveTo>
                    <a:pt x="2900295" y="2616200"/>
                  </a:moveTo>
                  <a:lnTo>
                    <a:pt x="3004288" y="2616200"/>
                  </a:lnTo>
                  <a:lnTo>
                    <a:pt x="3004288" y="2628900"/>
                  </a:lnTo>
                  <a:lnTo>
                    <a:pt x="2945044" y="2628900"/>
                  </a:lnTo>
                  <a:lnTo>
                    <a:pt x="2900295" y="2616200"/>
                  </a:lnTo>
                  <a:close/>
                </a:path>
                <a:path extrusionOk="0" h="2628900" w="3004819">
                  <a:moveTo>
                    <a:pt x="2766268" y="2603500"/>
                  </a:moveTo>
                  <a:lnTo>
                    <a:pt x="3004288" y="2603500"/>
                  </a:lnTo>
                  <a:lnTo>
                    <a:pt x="3004288" y="2616200"/>
                  </a:lnTo>
                  <a:lnTo>
                    <a:pt x="2810903" y="2616200"/>
                  </a:lnTo>
                  <a:lnTo>
                    <a:pt x="2766268" y="2603500"/>
                  </a:lnTo>
                  <a:close/>
                </a:path>
                <a:path extrusionOk="0" h="2628900" w="3004819">
                  <a:moveTo>
                    <a:pt x="2677137" y="2590800"/>
                  </a:moveTo>
                  <a:lnTo>
                    <a:pt x="3004288" y="2590800"/>
                  </a:lnTo>
                  <a:lnTo>
                    <a:pt x="3004288" y="2603500"/>
                  </a:lnTo>
                  <a:lnTo>
                    <a:pt x="2721678" y="2603500"/>
                  </a:lnTo>
                  <a:lnTo>
                    <a:pt x="2677137" y="2590800"/>
                  </a:lnTo>
                  <a:close/>
                </a:path>
                <a:path extrusionOk="0" h="2628900" w="3004819">
                  <a:moveTo>
                    <a:pt x="2588216" y="2578100"/>
                  </a:moveTo>
                  <a:lnTo>
                    <a:pt x="3004288" y="2578100"/>
                  </a:lnTo>
                  <a:lnTo>
                    <a:pt x="3004288" y="2590800"/>
                  </a:lnTo>
                  <a:lnTo>
                    <a:pt x="2632648" y="2590800"/>
                  </a:lnTo>
                  <a:lnTo>
                    <a:pt x="2588216" y="2578100"/>
                  </a:lnTo>
                  <a:close/>
                </a:path>
                <a:path extrusionOk="0" h="2628900" w="3004819">
                  <a:moveTo>
                    <a:pt x="0" y="1191334"/>
                  </a:moveTo>
                  <a:lnTo>
                    <a:pt x="1307249" y="0"/>
                  </a:lnTo>
                  <a:lnTo>
                    <a:pt x="1340297" y="25400"/>
                  </a:lnTo>
                  <a:lnTo>
                    <a:pt x="1373835" y="63500"/>
                  </a:lnTo>
                  <a:lnTo>
                    <a:pt x="1407853" y="101600"/>
                  </a:lnTo>
                  <a:lnTo>
                    <a:pt x="1442341" y="127000"/>
                  </a:lnTo>
                  <a:lnTo>
                    <a:pt x="1477289" y="165100"/>
                  </a:lnTo>
                  <a:lnTo>
                    <a:pt x="1512687" y="190500"/>
                  </a:lnTo>
                  <a:lnTo>
                    <a:pt x="1548523" y="228600"/>
                  </a:lnTo>
                  <a:lnTo>
                    <a:pt x="1584789" y="254000"/>
                  </a:lnTo>
                  <a:lnTo>
                    <a:pt x="1621473" y="292100"/>
                  </a:lnTo>
                  <a:lnTo>
                    <a:pt x="1696056" y="342900"/>
                  </a:lnTo>
                  <a:lnTo>
                    <a:pt x="1772190" y="393700"/>
                  </a:lnTo>
                  <a:lnTo>
                    <a:pt x="1889119" y="469900"/>
                  </a:lnTo>
                  <a:lnTo>
                    <a:pt x="2009074" y="546100"/>
                  </a:lnTo>
                  <a:lnTo>
                    <a:pt x="2049684" y="558800"/>
                  </a:lnTo>
                  <a:lnTo>
                    <a:pt x="2090589" y="584200"/>
                  </a:lnTo>
                  <a:lnTo>
                    <a:pt x="2131778" y="596900"/>
                  </a:lnTo>
                  <a:lnTo>
                    <a:pt x="2173242" y="622300"/>
                  </a:lnTo>
                  <a:lnTo>
                    <a:pt x="2214971" y="635000"/>
                  </a:lnTo>
                  <a:lnTo>
                    <a:pt x="2256953" y="660400"/>
                  </a:lnTo>
                  <a:lnTo>
                    <a:pt x="2341639" y="685800"/>
                  </a:lnTo>
                  <a:lnTo>
                    <a:pt x="2384321" y="711200"/>
                  </a:lnTo>
                  <a:lnTo>
                    <a:pt x="2644525" y="787400"/>
                  </a:lnTo>
                  <a:lnTo>
                    <a:pt x="2688481" y="787400"/>
                  </a:lnTo>
                  <a:lnTo>
                    <a:pt x="2821152" y="825500"/>
                  </a:lnTo>
                  <a:lnTo>
                    <a:pt x="2865609" y="825500"/>
                  </a:lnTo>
                  <a:lnTo>
                    <a:pt x="2910166" y="838200"/>
                  </a:lnTo>
                  <a:lnTo>
                    <a:pt x="2999538" y="838200"/>
                  </a:lnTo>
                  <a:lnTo>
                    <a:pt x="3004288" y="839546"/>
                  </a:lnTo>
                  <a:lnTo>
                    <a:pt x="3004288" y="2578100"/>
                  </a:lnTo>
                  <a:lnTo>
                    <a:pt x="2543844" y="2578100"/>
                  </a:lnTo>
                  <a:lnTo>
                    <a:pt x="2499536" y="2565400"/>
                  </a:lnTo>
                  <a:lnTo>
                    <a:pt x="2455295" y="2565400"/>
                  </a:lnTo>
                  <a:lnTo>
                    <a:pt x="2323013" y="2527300"/>
                  </a:lnTo>
                  <a:lnTo>
                    <a:pt x="2279079" y="2527300"/>
                  </a:lnTo>
                  <a:lnTo>
                    <a:pt x="1759607" y="2374900"/>
                  </a:lnTo>
                  <a:lnTo>
                    <a:pt x="1717075" y="2349500"/>
                  </a:lnTo>
                  <a:lnTo>
                    <a:pt x="1590295" y="2311400"/>
                  </a:lnTo>
                  <a:lnTo>
                    <a:pt x="1548319" y="2286000"/>
                  </a:lnTo>
                  <a:lnTo>
                    <a:pt x="1506492" y="2273300"/>
                  </a:lnTo>
                  <a:lnTo>
                    <a:pt x="1464816" y="2247900"/>
                  </a:lnTo>
                  <a:lnTo>
                    <a:pt x="1423297" y="2235200"/>
                  </a:lnTo>
                  <a:lnTo>
                    <a:pt x="1381936" y="2209800"/>
                  </a:lnTo>
                  <a:lnTo>
                    <a:pt x="1340739" y="2197100"/>
                  </a:lnTo>
                  <a:lnTo>
                    <a:pt x="1299709" y="2171700"/>
                  </a:lnTo>
                  <a:lnTo>
                    <a:pt x="1258849" y="2159000"/>
                  </a:lnTo>
                  <a:lnTo>
                    <a:pt x="1177655" y="2108200"/>
                  </a:lnTo>
                  <a:lnTo>
                    <a:pt x="1137328" y="2095500"/>
                  </a:lnTo>
                  <a:lnTo>
                    <a:pt x="938546" y="1968500"/>
                  </a:lnTo>
                  <a:lnTo>
                    <a:pt x="899386" y="1955800"/>
                  </a:lnTo>
                  <a:lnTo>
                    <a:pt x="783163" y="1879600"/>
                  </a:lnTo>
                  <a:lnTo>
                    <a:pt x="744853" y="1841500"/>
                  </a:lnTo>
                  <a:lnTo>
                    <a:pt x="593872" y="1739900"/>
                  </a:lnTo>
                  <a:lnTo>
                    <a:pt x="556709" y="1714500"/>
                  </a:lnTo>
                  <a:lnTo>
                    <a:pt x="519787" y="1676400"/>
                  </a:lnTo>
                  <a:lnTo>
                    <a:pt x="446677" y="1625600"/>
                  </a:lnTo>
                  <a:lnTo>
                    <a:pt x="410498" y="1587500"/>
                  </a:lnTo>
                  <a:lnTo>
                    <a:pt x="374574" y="1562100"/>
                  </a:lnTo>
                  <a:lnTo>
                    <a:pt x="338908" y="1524000"/>
                  </a:lnTo>
                  <a:lnTo>
                    <a:pt x="303505" y="1498600"/>
                  </a:lnTo>
                  <a:lnTo>
                    <a:pt x="268368" y="1460500"/>
                  </a:lnTo>
                  <a:lnTo>
                    <a:pt x="233501" y="1435100"/>
                  </a:lnTo>
                  <a:lnTo>
                    <a:pt x="198907" y="1397000"/>
                  </a:lnTo>
                  <a:lnTo>
                    <a:pt x="166682" y="1373147"/>
                  </a:lnTo>
                  <a:lnTo>
                    <a:pt x="142596" y="1346875"/>
                  </a:lnTo>
                  <a:lnTo>
                    <a:pt x="96804" y="1295400"/>
                  </a:lnTo>
                  <a:lnTo>
                    <a:pt x="92203" y="1291907"/>
                  </a:lnTo>
                  <a:lnTo>
                    <a:pt x="0" y="1191334"/>
                  </a:lnTo>
                  <a:close/>
                </a:path>
              </a:pathLst>
            </a:custGeom>
            <a:solidFill>
              <a:srgbClr val="E9B861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76" name="Google Shape;76;p4"/>
          <p:cNvGrpSpPr/>
          <p:nvPr/>
        </p:nvGrpSpPr>
        <p:grpSpPr>
          <a:xfrm>
            <a:off x="871131" y="2500934"/>
            <a:ext cx="2119630" cy="2667000"/>
            <a:chOff x="871131" y="2500934"/>
            <a:chExt cx="2119630" cy="2667000"/>
          </a:xfrm>
        </p:grpSpPr>
        <p:sp>
          <p:nvSpPr>
            <p:cNvPr id="77" name="Google Shape;77;p4"/>
            <p:cNvSpPr/>
            <p:nvPr/>
          </p:nvSpPr>
          <p:spPr>
            <a:xfrm>
              <a:off x="871131" y="2500934"/>
              <a:ext cx="2119630" cy="2667000"/>
            </a:xfrm>
            <a:custGeom>
              <a:rect b="b" l="l" r="r" t="t"/>
              <a:pathLst>
                <a:path extrusionOk="0" h="2667000" w="2119630">
                  <a:moveTo>
                    <a:pt x="581952" y="772160"/>
                  </a:moveTo>
                  <a:lnTo>
                    <a:pt x="580275" y="763905"/>
                  </a:lnTo>
                  <a:lnTo>
                    <a:pt x="575741" y="757174"/>
                  </a:lnTo>
                  <a:lnTo>
                    <a:pt x="568998" y="752627"/>
                  </a:lnTo>
                  <a:lnTo>
                    <a:pt x="560755" y="750963"/>
                  </a:lnTo>
                  <a:lnTo>
                    <a:pt x="237020" y="750963"/>
                  </a:lnTo>
                  <a:lnTo>
                    <a:pt x="228777" y="752627"/>
                  </a:lnTo>
                  <a:lnTo>
                    <a:pt x="222034" y="757174"/>
                  </a:lnTo>
                  <a:lnTo>
                    <a:pt x="217487" y="763905"/>
                  </a:lnTo>
                  <a:lnTo>
                    <a:pt x="215823" y="772160"/>
                  </a:lnTo>
                  <a:lnTo>
                    <a:pt x="217487" y="780402"/>
                  </a:lnTo>
                  <a:lnTo>
                    <a:pt x="222034" y="787146"/>
                  </a:lnTo>
                  <a:lnTo>
                    <a:pt x="228777" y="791679"/>
                  </a:lnTo>
                  <a:lnTo>
                    <a:pt x="237020" y="793356"/>
                  </a:lnTo>
                  <a:lnTo>
                    <a:pt x="560755" y="793356"/>
                  </a:lnTo>
                  <a:lnTo>
                    <a:pt x="568998" y="791679"/>
                  </a:lnTo>
                  <a:lnTo>
                    <a:pt x="575741" y="787146"/>
                  </a:lnTo>
                  <a:lnTo>
                    <a:pt x="580275" y="780402"/>
                  </a:lnTo>
                  <a:lnTo>
                    <a:pt x="581952" y="772160"/>
                  </a:lnTo>
                  <a:close/>
                </a:path>
                <a:path extrusionOk="0" h="2667000" w="2119630">
                  <a:moveTo>
                    <a:pt x="716813" y="2032673"/>
                  </a:moveTo>
                  <a:lnTo>
                    <a:pt x="712000" y="1985213"/>
                  </a:lnTo>
                  <a:lnTo>
                    <a:pt x="698157" y="1940991"/>
                  </a:lnTo>
                  <a:lnTo>
                    <a:pt x="676287" y="1900948"/>
                  </a:lnTo>
                  <a:lnTo>
                    <a:pt x="674446" y="1898738"/>
                  </a:lnTo>
                  <a:lnTo>
                    <a:pt x="674446" y="2032673"/>
                  </a:lnTo>
                  <a:lnTo>
                    <a:pt x="669302" y="2076958"/>
                  </a:lnTo>
                  <a:lnTo>
                    <a:pt x="654634" y="2117636"/>
                  </a:lnTo>
                  <a:lnTo>
                    <a:pt x="631647" y="2153539"/>
                  </a:lnTo>
                  <a:lnTo>
                    <a:pt x="601484" y="2183511"/>
                  </a:lnTo>
                  <a:lnTo>
                    <a:pt x="565340" y="2206358"/>
                  </a:lnTo>
                  <a:lnTo>
                    <a:pt x="524395" y="2220925"/>
                  </a:lnTo>
                  <a:lnTo>
                    <a:pt x="479818" y="2226043"/>
                  </a:lnTo>
                  <a:lnTo>
                    <a:pt x="435267" y="2220925"/>
                  </a:lnTo>
                  <a:lnTo>
                    <a:pt x="394322" y="2206358"/>
                  </a:lnTo>
                  <a:lnTo>
                    <a:pt x="358178" y="2183511"/>
                  </a:lnTo>
                  <a:lnTo>
                    <a:pt x="328015" y="2153551"/>
                  </a:lnTo>
                  <a:lnTo>
                    <a:pt x="305015" y="2117648"/>
                  </a:lnTo>
                  <a:lnTo>
                    <a:pt x="290347" y="2076958"/>
                  </a:lnTo>
                  <a:lnTo>
                    <a:pt x="285203" y="2032673"/>
                  </a:lnTo>
                  <a:lnTo>
                    <a:pt x="290347" y="1988388"/>
                  </a:lnTo>
                  <a:lnTo>
                    <a:pt x="305015" y="1947710"/>
                  </a:lnTo>
                  <a:lnTo>
                    <a:pt x="328015" y="1911807"/>
                  </a:lnTo>
                  <a:lnTo>
                    <a:pt x="358165" y="1881835"/>
                  </a:lnTo>
                  <a:lnTo>
                    <a:pt x="394309" y="1858987"/>
                  </a:lnTo>
                  <a:lnTo>
                    <a:pt x="435254" y="1844421"/>
                  </a:lnTo>
                  <a:lnTo>
                    <a:pt x="479818" y="1839302"/>
                  </a:lnTo>
                  <a:lnTo>
                    <a:pt x="524395" y="1844421"/>
                  </a:lnTo>
                  <a:lnTo>
                    <a:pt x="565340" y="1858987"/>
                  </a:lnTo>
                  <a:lnTo>
                    <a:pt x="601472" y="1881835"/>
                  </a:lnTo>
                  <a:lnTo>
                    <a:pt x="631634" y="1911794"/>
                  </a:lnTo>
                  <a:lnTo>
                    <a:pt x="654634" y="1947697"/>
                  </a:lnTo>
                  <a:lnTo>
                    <a:pt x="669302" y="1988388"/>
                  </a:lnTo>
                  <a:lnTo>
                    <a:pt x="674446" y="2032673"/>
                  </a:lnTo>
                  <a:lnTo>
                    <a:pt x="674446" y="1898738"/>
                  </a:lnTo>
                  <a:lnTo>
                    <a:pt x="647319" y="1866036"/>
                  </a:lnTo>
                  <a:lnTo>
                    <a:pt x="614756" y="1839302"/>
                  </a:lnTo>
                  <a:lnTo>
                    <a:pt x="571969" y="1815465"/>
                  </a:lnTo>
                  <a:lnTo>
                    <a:pt x="527507" y="1801710"/>
                  </a:lnTo>
                  <a:lnTo>
                    <a:pt x="479806" y="1796910"/>
                  </a:lnTo>
                  <a:lnTo>
                    <a:pt x="432092" y="1801710"/>
                  </a:lnTo>
                  <a:lnTo>
                    <a:pt x="387629" y="1815465"/>
                  </a:lnTo>
                  <a:lnTo>
                    <a:pt x="347370" y="1837232"/>
                  </a:lnTo>
                  <a:lnTo>
                    <a:pt x="312280" y="1866036"/>
                  </a:lnTo>
                  <a:lnTo>
                    <a:pt x="283324" y="1900948"/>
                  </a:lnTo>
                  <a:lnTo>
                    <a:pt x="261442" y="1940991"/>
                  </a:lnTo>
                  <a:lnTo>
                    <a:pt x="247611" y="1985213"/>
                  </a:lnTo>
                  <a:lnTo>
                    <a:pt x="242785" y="2032673"/>
                  </a:lnTo>
                  <a:lnTo>
                    <a:pt x="247611" y="2080133"/>
                  </a:lnTo>
                  <a:lnTo>
                    <a:pt x="261442" y="2124354"/>
                  </a:lnTo>
                  <a:lnTo>
                    <a:pt x="283324" y="2164397"/>
                  </a:lnTo>
                  <a:lnTo>
                    <a:pt x="312280" y="2199309"/>
                  </a:lnTo>
                  <a:lnTo>
                    <a:pt x="347370" y="2228113"/>
                  </a:lnTo>
                  <a:lnTo>
                    <a:pt x="387629" y="2249881"/>
                  </a:lnTo>
                  <a:lnTo>
                    <a:pt x="432092" y="2263635"/>
                  </a:lnTo>
                  <a:lnTo>
                    <a:pt x="479806" y="2268436"/>
                  </a:lnTo>
                  <a:lnTo>
                    <a:pt x="527507" y="2263635"/>
                  </a:lnTo>
                  <a:lnTo>
                    <a:pt x="571969" y="2249881"/>
                  </a:lnTo>
                  <a:lnTo>
                    <a:pt x="612228" y="2228113"/>
                  </a:lnTo>
                  <a:lnTo>
                    <a:pt x="647319" y="2199309"/>
                  </a:lnTo>
                  <a:lnTo>
                    <a:pt x="676287" y="2164397"/>
                  </a:lnTo>
                  <a:lnTo>
                    <a:pt x="698157" y="2124354"/>
                  </a:lnTo>
                  <a:lnTo>
                    <a:pt x="712000" y="2080133"/>
                  </a:lnTo>
                  <a:lnTo>
                    <a:pt x="716813" y="2032673"/>
                  </a:lnTo>
                  <a:close/>
                </a:path>
                <a:path extrusionOk="0" h="2667000" w="2119630">
                  <a:moveTo>
                    <a:pt x="716813" y="396151"/>
                  </a:moveTo>
                  <a:lnTo>
                    <a:pt x="716559" y="395732"/>
                  </a:lnTo>
                  <a:lnTo>
                    <a:pt x="716432" y="393827"/>
                  </a:lnTo>
                  <a:lnTo>
                    <a:pt x="715314" y="389686"/>
                  </a:lnTo>
                  <a:lnTo>
                    <a:pt x="714921" y="388378"/>
                  </a:lnTo>
                  <a:lnTo>
                    <a:pt x="714032" y="386664"/>
                  </a:lnTo>
                  <a:lnTo>
                    <a:pt x="714019" y="386156"/>
                  </a:lnTo>
                  <a:lnTo>
                    <a:pt x="707593" y="375488"/>
                  </a:lnTo>
                  <a:lnTo>
                    <a:pt x="670483" y="313994"/>
                  </a:lnTo>
                  <a:lnTo>
                    <a:pt x="670483" y="417868"/>
                  </a:lnTo>
                  <a:lnTo>
                    <a:pt x="661720" y="433184"/>
                  </a:lnTo>
                  <a:lnTo>
                    <a:pt x="648906" y="445236"/>
                  </a:lnTo>
                  <a:lnTo>
                    <a:pt x="632929" y="453110"/>
                  </a:lnTo>
                  <a:lnTo>
                    <a:pt x="614692" y="455930"/>
                  </a:lnTo>
                  <a:lnTo>
                    <a:pt x="596480" y="453110"/>
                  </a:lnTo>
                  <a:lnTo>
                    <a:pt x="580517" y="445236"/>
                  </a:lnTo>
                  <a:lnTo>
                    <a:pt x="567690" y="433197"/>
                  </a:lnTo>
                  <a:lnTo>
                    <a:pt x="558901" y="417868"/>
                  </a:lnTo>
                  <a:lnTo>
                    <a:pt x="670483" y="417868"/>
                  </a:lnTo>
                  <a:lnTo>
                    <a:pt x="670483" y="313994"/>
                  </a:lnTo>
                  <a:lnTo>
                    <a:pt x="664210" y="303593"/>
                  </a:lnTo>
                  <a:lnTo>
                    <a:pt x="658088" y="293458"/>
                  </a:lnTo>
                  <a:lnTo>
                    <a:pt x="658088" y="375488"/>
                  </a:lnTo>
                  <a:lnTo>
                    <a:pt x="571309" y="375488"/>
                  </a:lnTo>
                  <a:lnTo>
                    <a:pt x="614692" y="303593"/>
                  </a:lnTo>
                  <a:lnTo>
                    <a:pt x="658088" y="375488"/>
                  </a:lnTo>
                  <a:lnTo>
                    <a:pt x="658088" y="293458"/>
                  </a:lnTo>
                  <a:lnTo>
                    <a:pt x="632358" y="250812"/>
                  </a:lnTo>
                  <a:lnTo>
                    <a:pt x="631571" y="250304"/>
                  </a:lnTo>
                  <a:lnTo>
                    <a:pt x="630212" y="248589"/>
                  </a:lnTo>
                  <a:lnTo>
                    <a:pt x="629450" y="247675"/>
                  </a:lnTo>
                  <a:lnTo>
                    <a:pt x="627100" y="245605"/>
                  </a:lnTo>
                  <a:lnTo>
                    <a:pt x="625589" y="244690"/>
                  </a:lnTo>
                  <a:lnTo>
                    <a:pt x="623277" y="243547"/>
                  </a:lnTo>
                  <a:lnTo>
                    <a:pt x="622808" y="242951"/>
                  </a:lnTo>
                  <a:lnTo>
                    <a:pt x="580059" y="227012"/>
                  </a:lnTo>
                  <a:lnTo>
                    <a:pt x="546684" y="214566"/>
                  </a:lnTo>
                  <a:lnTo>
                    <a:pt x="473506" y="187286"/>
                  </a:lnTo>
                  <a:lnTo>
                    <a:pt x="473633" y="185547"/>
                  </a:lnTo>
                  <a:lnTo>
                    <a:pt x="474040" y="183883"/>
                  </a:lnTo>
                  <a:lnTo>
                    <a:pt x="474040" y="182092"/>
                  </a:lnTo>
                  <a:lnTo>
                    <a:pt x="468122" y="152996"/>
                  </a:lnTo>
                  <a:lnTo>
                    <a:pt x="465874" y="149669"/>
                  </a:lnTo>
                  <a:lnTo>
                    <a:pt x="452005" y="129197"/>
                  </a:lnTo>
                  <a:lnTo>
                    <a:pt x="431622" y="115506"/>
                  </a:lnTo>
                  <a:lnTo>
                    <a:pt x="431622" y="182092"/>
                  </a:lnTo>
                  <a:lnTo>
                    <a:pt x="429044" y="194741"/>
                  </a:lnTo>
                  <a:lnTo>
                    <a:pt x="422021" y="205054"/>
                  </a:lnTo>
                  <a:lnTo>
                    <a:pt x="411607" y="212013"/>
                  </a:lnTo>
                  <a:lnTo>
                    <a:pt x="398868" y="214566"/>
                  </a:lnTo>
                  <a:lnTo>
                    <a:pt x="386143" y="212013"/>
                  </a:lnTo>
                  <a:lnTo>
                    <a:pt x="375729" y="205054"/>
                  </a:lnTo>
                  <a:lnTo>
                    <a:pt x="368706" y="194741"/>
                  </a:lnTo>
                  <a:lnTo>
                    <a:pt x="366128" y="182118"/>
                  </a:lnTo>
                  <a:lnTo>
                    <a:pt x="368706" y="169494"/>
                  </a:lnTo>
                  <a:lnTo>
                    <a:pt x="375729" y="159181"/>
                  </a:lnTo>
                  <a:lnTo>
                    <a:pt x="386143" y="152222"/>
                  </a:lnTo>
                  <a:lnTo>
                    <a:pt x="398868" y="149669"/>
                  </a:lnTo>
                  <a:lnTo>
                    <a:pt x="411607" y="152222"/>
                  </a:lnTo>
                  <a:lnTo>
                    <a:pt x="422021" y="159181"/>
                  </a:lnTo>
                  <a:lnTo>
                    <a:pt x="429044" y="169494"/>
                  </a:lnTo>
                  <a:lnTo>
                    <a:pt x="431622" y="182092"/>
                  </a:lnTo>
                  <a:lnTo>
                    <a:pt x="431622" y="115506"/>
                  </a:lnTo>
                  <a:lnTo>
                    <a:pt x="428117" y="113144"/>
                  </a:lnTo>
                  <a:lnTo>
                    <a:pt x="398894" y="107251"/>
                  </a:lnTo>
                  <a:lnTo>
                    <a:pt x="369671" y="113144"/>
                  </a:lnTo>
                  <a:lnTo>
                    <a:pt x="345782" y="129197"/>
                  </a:lnTo>
                  <a:lnTo>
                    <a:pt x="329666" y="152996"/>
                  </a:lnTo>
                  <a:lnTo>
                    <a:pt x="323761" y="182092"/>
                  </a:lnTo>
                  <a:lnTo>
                    <a:pt x="323761" y="183883"/>
                  </a:lnTo>
                  <a:lnTo>
                    <a:pt x="324154" y="185534"/>
                  </a:lnTo>
                  <a:lnTo>
                    <a:pt x="324281" y="187286"/>
                  </a:lnTo>
                  <a:lnTo>
                    <a:pt x="174980" y="242925"/>
                  </a:lnTo>
                  <a:lnTo>
                    <a:pt x="174510" y="243522"/>
                  </a:lnTo>
                  <a:lnTo>
                    <a:pt x="172199" y="244690"/>
                  </a:lnTo>
                  <a:lnTo>
                    <a:pt x="170675" y="245605"/>
                  </a:lnTo>
                  <a:lnTo>
                    <a:pt x="168325" y="247675"/>
                  </a:lnTo>
                  <a:lnTo>
                    <a:pt x="166776" y="249567"/>
                  </a:lnTo>
                  <a:lnTo>
                    <a:pt x="166204" y="250304"/>
                  </a:lnTo>
                  <a:lnTo>
                    <a:pt x="165404" y="250812"/>
                  </a:lnTo>
                  <a:lnTo>
                    <a:pt x="83743" y="386156"/>
                  </a:lnTo>
                  <a:lnTo>
                    <a:pt x="83705" y="386664"/>
                  </a:lnTo>
                  <a:lnTo>
                    <a:pt x="82854" y="388353"/>
                  </a:lnTo>
                  <a:lnTo>
                    <a:pt x="81318" y="393801"/>
                  </a:lnTo>
                  <a:lnTo>
                    <a:pt x="81191" y="395732"/>
                  </a:lnTo>
                  <a:lnTo>
                    <a:pt x="80937" y="396151"/>
                  </a:lnTo>
                  <a:lnTo>
                    <a:pt x="80937" y="396671"/>
                  </a:lnTo>
                  <a:lnTo>
                    <a:pt x="88963" y="436206"/>
                  </a:lnTo>
                  <a:lnTo>
                    <a:pt x="110871" y="468515"/>
                  </a:lnTo>
                  <a:lnTo>
                    <a:pt x="143344" y="490321"/>
                  </a:lnTo>
                  <a:lnTo>
                    <a:pt x="183057" y="498322"/>
                  </a:lnTo>
                  <a:lnTo>
                    <a:pt x="222770" y="490321"/>
                  </a:lnTo>
                  <a:lnTo>
                    <a:pt x="255244" y="468515"/>
                  </a:lnTo>
                  <a:lnTo>
                    <a:pt x="263779" y="455930"/>
                  </a:lnTo>
                  <a:lnTo>
                    <a:pt x="277164" y="436206"/>
                  </a:lnTo>
                  <a:lnTo>
                    <a:pt x="280885" y="417868"/>
                  </a:lnTo>
                  <a:lnTo>
                    <a:pt x="285203" y="396671"/>
                  </a:lnTo>
                  <a:lnTo>
                    <a:pt x="285203" y="396151"/>
                  </a:lnTo>
                  <a:lnTo>
                    <a:pt x="284949" y="395732"/>
                  </a:lnTo>
                  <a:lnTo>
                    <a:pt x="284822" y="393827"/>
                  </a:lnTo>
                  <a:lnTo>
                    <a:pt x="283692" y="389686"/>
                  </a:lnTo>
                  <a:lnTo>
                    <a:pt x="283298" y="388378"/>
                  </a:lnTo>
                  <a:lnTo>
                    <a:pt x="282409" y="386664"/>
                  </a:lnTo>
                  <a:lnTo>
                    <a:pt x="282397" y="386156"/>
                  </a:lnTo>
                  <a:lnTo>
                    <a:pt x="275958" y="375475"/>
                  </a:lnTo>
                  <a:lnTo>
                    <a:pt x="238848" y="313969"/>
                  </a:lnTo>
                  <a:lnTo>
                    <a:pt x="238848" y="417868"/>
                  </a:lnTo>
                  <a:lnTo>
                    <a:pt x="230073" y="433184"/>
                  </a:lnTo>
                  <a:lnTo>
                    <a:pt x="217258" y="445236"/>
                  </a:lnTo>
                  <a:lnTo>
                    <a:pt x="201282" y="453110"/>
                  </a:lnTo>
                  <a:lnTo>
                    <a:pt x="183057" y="455930"/>
                  </a:lnTo>
                  <a:lnTo>
                    <a:pt x="164833" y="453110"/>
                  </a:lnTo>
                  <a:lnTo>
                    <a:pt x="148882" y="445236"/>
                  </a:lnTo>
                  <a:lnTo>
                    <a:pt x="136055" y="433197"/>
                  </a:lnTo>
                  <a:lnTo>
                    <a:pt x="127292" y="417868"/>
                  </a:lnTo>
                  <a:lnTo>
                    <a:pt x="238848" y="417868"/>
                  </a:lnTo>
                  <a:lnTo>
                    <a:pt x="238848" y="313969"/>
                  </a:lnTo>
                  <a:lnTo>
                    <a:pt x="232575" y="303568"/>
                  </a:lnTo>
                  <a:lnTo>
                    <a:pt x="226441" y="293408"/>
                  </a:lnTo>
                  <a:lnTo>
                    <a:pt x="226441" y="375475"/>
                  </a:lnTo>
                  <a:lnTo>
                    <a:pt x="139687" y="375475"/>
                  </a:lnTo>
                  <a:lnTo>
                    <a:pt x="183070" y="303568"/>
                  </a:lnTo>
                  <a:lnTo>
                    <a:pt x="226441" y="375475"/>
                  </a:lnTo>
                  <a:lnTo>
                    <a:pt x="226441" y="293408"/>
                  </a:lnTo>
                  <a:lnTo>
                    <a:pt x="214426" y="273494"/>
                  </a:lnTo>
                  <a:lnTo>
                    <a:pt x="339140" y="227012"/>
                  </a:lnTo>
                  <a:lnTo>
                    <a:pt x="347014" y="235826"/>
                  </a:lnTo>
                  <a:lnTo>
                    <a:pt x="356171" y="243281"/>
                  </a:lnTo>
                  <a:lnTo>
                    <a:pt x="366445" y="249237"/>
                  </a:lnTo>
                  <a:lnTo>
                    <a:pt x="377698" y="253555"/>
                  </a:lnTo>
                  <a:lnTo>
                    <a:pt x="377698" y="484505"/>
                  </a:lnTo>
                  <a:lnTo>
                    <a:pt x="310832" y="515950"/>
                  </a:lnTo>
                  <a:lnTo>
                    <a:pt x="270637" y="578421"/>
                  </a:lnTo>
                  <a:lnTo>
                    <a:pt x="268757" y="584822"/>
                  </a:lnTo>
                  <a:lnTo>
                    <a:pt x="270002" y="591756"/>
                  </a:lnTo>
                  <a:lnTo>
                    <a:pt x="277990" y="602437"/>
                  </a:lnTo>
                  <a:lnTo>
                    <a:pt x="284289" y="605599"/>
                  </a:lnTo>
                  <a:lnTo>
                    <a:pt x="513461" y="605599"/>
                  </a:lnTo>
                  <a:lnTo>
                    <a:pt x="519760" y="602462"/>
                  </a:lnTo>
                  <a:lnTo>
                    <a:pt x="523748" y="597103"/>
                  </a:lnTo>
                  <a:lnTo>
                    <a:pt x="527748" y="591756"/>
                  </a:lnTo>
                  <a:lnTo>
                    <a:pt x="528993" y="584822"/>
                  </a:lnTo>
                  <a:lnTo>
                    <a:pt x="527113" y="578421"/>
                  </a:lnTo>
                  <a:lnTo>
                    <a:pt x="520115" y="563206"/>
                  </a:lnTo>
                  <a:lnTo>
                    <a:pt x="511302" y="544017"/>
                  </a:lnTo>
                  <a:lnTo>
                    <a:pt x="494893" y="525132"/>
                  </a:lnTo>
                  <a:lnTo>
                    <a:pt x="486918" y="515950"/>
                  </a:lnTo>
                  <a:lnTo>
                    <a:pt x="473125" y="506933"/>
                  </a:lnTo>
                  <a:lnTo>
                    <a:pt x="473125" y="563206"/>
                  </a:lnTo>
                  <a:lnTo>
                    <a:pt x="324624" y="563206"/>
                  </a:lnTo>
                  <a:lnTo>
                    <a:pt x="356844" y="535432"/>
                  </a:lnTo>
                  <a:lnTo>
                    <a:pt x="398868" y="525132"/>
                  </a:lnTo>
                  <a:lnTo>
                    <a:pt x="440880" y="535432"/>
                  </a:lnTo>
                  <a:lnTo>
                    <a:pt x="473125" y="563206"/>
                  </a:lnTo>
                  <a:lnTo>
                    <a:pt x="473125" y="506933"/>
                  </a:lnTo>
                  <a:lnTo>
                    <a:pt x="455879" y="495642"/>
                  </a:lnTo>
                  <a:lnTo>
                    <a:pt x="420065" y="484505"/>
                  </a:lnTo>
                  <a:lnTo>
                    <a:pt x="420065" y="253555"/>
                  </a:lnTo>
                  <a:lnTo>
                    <a:pt x="431317" y="249237"/>
                  </a:lnTo>
                  <a:lnTo>
                    <a:pt x="441591" y="243281"/>
                  </a:lnTo>
                  <a:lnTo>
                    <a:pt x="450748" y="235826"/>
                  </a:lnTo>
                  <a:lnTo>
                    <a:pt x="458622" y="227012"/>
                  </a:lnTo>
                  <a:lnTo>
                    <a:pt x="583349" y="273494"/>
                  </a:lnTo>
                  <a:lnTo>
                    <a:pt x="515366" y="386156"/>
                  </a:lnTo>
                  <a:lnTo>
                    <a:pt x="515340" y="386664"/>
                  </a:lnTo>
                  <a:lnTo>
                    <a:pt x="514477" y="388353"/>
                  </a:lnTo>
                  <a:lnTo>
                    <a:pt x="512953" y="393801"/>
                  </a:lnTo>
                  <a:lnTo>
                    <a:pt x="512826" y="395732"/>
                  </a:lnTo>
                  <a:lnTo>
                    <a:pt x="512572" y="396151"/>
                  </a:lnTo>
                  <a:lnTo>
                    <a:pt x="512572" y="396671"/>
                  </a:lnTo>
                  <a:lnTo>
                    <a:pt x="520611" y="436206"/>
                  </a:lnTo>
                  <a:lnTo>
                    <a:pt x="542518" y="468515"/>
                  </a:lnTo>
                  <a:lnTo>
                    <a:pt x="574992" y="490321"/>
                  </a:lnTo>
                  <a:lnTo>
                    <a:pt x="614692" y="498322"/>
                  </a:lnTo>
                  <a:lnTo>
                    <a:pt x="654405" y="490321"/>
                  </a:lnTo>
                  <a:lnTo>
                    <a:pt x="686866" y="468515"/>
                  </a:lnTo>
                  <a:lnTo>
                    <a:pt x="708774" y="436206"/>
                  </a:lnTo>
                  <a:lnTo>
                    <a:pt x="716813" y="396671"/>
                  </a:lnTo>
                  <a:lnTo>
                    <a:pt x="716813" y="396151"/>
                  </a:lnTo>
                  <a:close/>
                </a:path>
                <a:path extrusionOk="0" h="2667000" w="2119630">
                  <a:moveTo>
                    <a:pt x="824725" y="2032673"/>
                  </a:moveTo>
                  <a:lnTo>
                    <a:pt x="821575" y="1986191"/>
                  </a:lnTo>
                  <a:lnTo>
                    <a:pt x="812380" y="1941588"/>
                  </a:lnTo>
                  <a:lnTo>
                    <a:pt x="797572" y="1899272"/>
                  </a:lnTo>
                  <a:lnTo>
                    <a:pt x="782332" y="1869109"/>
                  </a:lnTo>
                  <a:lnTo>
                    <a:pt x="782332" y="2032673"/>
                  </a:lnTo>
                  <a:lnTo>
                    <a:pt x="778370" y="2081377"/>
                  </a:lnTo>
                  <a:lnTo>
                    <a:pt x="766889" y="2127593"/>
                  </a:lnTo>
                  <a:lnTo>
                    <a:pt x="748512" y="2170722"/>
                  </a:lnTo>
                  <a:lnTo>
                    <a:pt x="723887" y="2210117"/>
                  </a:lnTo>
                  <a:lnTo>
                    <a:pt x="693623" y="2245156"/>
                  </a:lnTo>
                  <a:lnTo>
                    <a:pt x="658355" y="2275230"/>
                  </a:lnTo>
                  <a:lnTo>
                    <a:pt x="618718" y="2299716"/>
                  </a:lnTo>
                  <a:lnTo>
                    <a:pt x="575322" y="2317966"/>
                  </a:lnTo>
                  <a:lnTo>
                    <a:pt x="528802" y="2329383"/>
                  </a:lnTo>
                  <a:lnTo>
                    <a:pt x="479806" y="2333320"/>
                  </a:lnTo>
                  <a:lnTo>
                    <a:pt x="430796" y="2329383"/>
                  </a:lnTo>
                  <a:lnTo>
                    <a:pt x="384289" y="2317966"/>
                  </a:lnTo>
                  <a:lnTo>
                    <a:pt x="340906" y="2299716"/>
                  </a:lnTo>
                  <a:lnTo>
                    <a:pt x="301269" y="2275230"/>
                  </a:lnTo>
                  <a:lnTo>
                    <a:pt x="266001" y="2245156"/>
                  </a:lnTo>
                  <a:lnTo>
                    <a:pt x="235737" y="2210117"/>
                  </a:lnTo>
                  <a:lnTo>
                    <a:pt x="211112" y="2170722"/>
                  </a:lnTo>
                  <a:lnTo>
                    <a:pt x="192735" y="2127593"/>
                  </a:lnTo>
                  <a:lnTo>
                    <a:pt x="181254" y="2081377"/>
                  </a:lnTo>
                  <a:lnTo>
                    <a:pt x="177292" y="2032673"/>
                  </a:lnTo>
                  <a:lnTo>
                    <a:pt x="181254" y="1983968"/>
                  </a:lnTo>
                  <a:lnTo>
                    <a:pt x="192735" y="1937753"/>
                  </a:lnTo>
                  <a:lnTo>
                    <a:pt x="211112" y="1894624"/>
                  </a:lnTo>
                  <a:lnTo>
                    <a:pt x="235737" y="1855228"/>
                  </a:lnTo>
                  <a:lnTo>
                    <a:pt x="266001" y="1820189"/>
                  </a:lnTo>
                  <a:lnTo>
                    <a:pt x="301269" y="1790115"/>
                  </a:lnTo>
                  <a:lnTo>
                    <a:pt x="340906" y="1765630"/>
                  </a:lnTo>
                  <a:lnTo>
                    <a:pt x="384289" y="1747380"/>
                  </a:lnTo>
                  <a:lnTo>
                    <a:pt x="430796" y="1735963"/>
                  </a:lnTo>
                  <a:lnTo>
                    <a:pt x="479806" y="1732026"/>
                  </a:lnTo>
                  <a:lnTo>
                    <a:pt x="528802" y="1735963"/>
                  </a:lnTo>
                  <a:lnTo>
                    <a:pt x="575322" y="1747380"/>
                  </a:lnTo>
                  <a:lnTo>
                    <a:pt x="618718" y="1765630"/>
                  </a:lnTo>
                  <a:lnTo>
                    <a:pt x="658355" y="1790115"/>
                  </a:lnTo>
                  <a:lnTo>
                    <a:pt x="693623" y="1820189"/>
                  </a:lnTo>
                  <a:lnTo>
                    <a:pt x="723887" y="1855228"/>
                  </a:lnTo>
                  <a:lnTo>
                    <a:pt x="748512" y="1894624"/>
                  </a:lnTo>
                  <a:lnTo>
                    <a:pt x="766889" y="1937753"/>
                  </a:lnTo>
                  <a:lnTo>
                    <a:pt x="778370" y="1983968"/>
                  </a:lnTo>
                  <a:lnTo>
                    <a:pt x="782332" y="2032673"/>
                  </a:lnTo>
                  <a:lnTo>
                    <a:pt x="782332" y="1869109"/>
                  </a:lnTo>
                  <a:lnTo>
                    <a:pt x="752767" y="1823173"/>
                  </a:lnTo>
                  <a:lnTo>
                    <a:pt x="723582" y="1790217"/>
                  </a:lnTo>
                  <a:lnTo>
                    <a:pt x="690448" y="1761197"/>
                  </a:lnTo>
                  <a:lnTo>
                    <a:pt x="653757" y="1736534"/>
                  </a:lnTo>
                  <a:lnTo>
                    <a:pt x="613930" y="1716633"/>
                  </a:lnTo>
                  <a:lnTo>
                    <a:pt x="571385" y="1701914"/>
                  </a:lnTo>
                  <a:lnTo>
                    <a:pt x="526542" y="1692770"/>
                  </a:lnTo>
                  <a:lnTo>
                    <a:pt x="479806" y="1689633"/>
                  </a:lnTo>
                  <a:lnTo>
                    <a:pt x="433057" y="1692770"/>
                  </a:lnTo>
                  <a:lnTo>
                    <a:pt x="388213" y="1701914"/>
                  </a:lnTo>
                  <a:lnTo>
                    <a:pt x="345668" y="1716633"/>
                  </a:lnTo>
                  <a:lnTo>
                    <a:pt x="305854" y="1736534"/>
                  </a:lnTo>
                  <a:lnTo>
                    <a:pt x="269163" y="1761197"/>
                  </a:lnTo>
                  <a:lnTo>
                    <a:pt x="236029" y="1790217"/>
                  </a:lnTo>
                  <a:lnTo>
                    <a:pt x="206857" y="1823173"/>
                  </a:lnTo>
                  <a:lnTo>
                    <a:pt x="182054" y="1859673"/>
                  </a:lnTo>
                  <a:lnTo>
                    <a:pt x="162039" y="1899272"/>
                  </a:lnTo>
                  <a:lnTo>
                    <a:pt x="147243" y="1941588"/>
                  </a:lnTo>
                  <a:lnTo>
                    <a:pt x="138049" y="1986191"/>
                  </a:lnTo>
                  <a:lnTo>
                    <a:pt x="134899" y="2032673"/>
                  </a:lnTo>
                  <a:lnTo>
                    <a:pt x="138049" y="2079155"/>
                  </a:lnTo>
                  <a:lnTo>
                    <a:pt x="147243" y="2123757"/>
                  </a:lnTo>
                  <a:lnTo>
                    <a:pt x="162052" y="2166074"/>
                  </a:lnTo>
                  <a:lnTo>
                    <a:pt x="182054" y="2205672"/>
                  </a:lnTo>
                  <a:lnTo>
                    <a:pt x="206857" y="2242172"/>
                  </a:lnTo>
                  <a:lnTo>
                    <a:pt x="236029" y="2275128"/>
                  </a:lnTo>
                  <a:lnTo>
                    <a:pt x="269176" y="2304148"/>
                  </a:lnTo>
                  <a:lnTo>
                    <a:pt x="305866" y="2328811"/>
                  </a:lnTo>
                  <a:lnTo>
                    <a:pt x="345681" y="2348712"/>
                  </a:lnTo>
                  <a:lnTo>
                    <a:pt x="388226" y="2363432"/>
                  </a:lnTo>
                  <a:lnTo>
                    <a:pt x="433070" y="2372576"/>
                  </a:lnTo>
                  <a:lnTo>
                    <a:pt x="479806" y="2375712"/>
                  </a:lnTo>
                  <a:lnTo>
                    <a:pt x="526542" y="2372576"/>
                  </a:lnTo>
                  <a:lnTo>
                    <a:pt x="571385" y="2363432"/>
                  </a:lnTo>
                  <a:lnTo>
                    <a:pt x="613930" y="2348712"/>
                  </a:lnTo>
                  <a:lnTo>
                    <a:pt x="644728" y="2333320"/>
                  </a:lnTo>
                  <a:lnTo>
                    <a:pt x="653757" y="2328811"/>
                  </a:lnTo>
                  <a:lnTo>
                    <a:pt x="690448" y="2304148"/>
                  </a:lnTo>
                  <a:lnTo>
                    <a:pt x="723582" y="2275128"/>
                  </a:lnTo>
                  <a:lnTo>
                    <a:pt x="752767" y="2242172"/>
                  </a:lnTo>
                  <a:lnTo>
                    <a:pt x="777570" y="2205672"/>
                  </a:lnTo>
                  <a:lnTo>
                    <a:pt x="797572" y="2166074"/>
                  </a:lnTo>
                  <a:lnTo>
                    <a:pt x="812380" y="2123757"/>
                  </a:lnTo>
                  <a:lnTo>
                    <a:pt x="821575" y="2079155"/>
                  </a:lnTo>
                  <a:lnTo>
                    <a:pt x="824725" y="2032673"/>
                  </a:lnTo>
                  <a:close/>
                </a:path>
                <a:path extrusionOk="0" h="2667000" w="2119630">
                  <a:moveTo>
                    <a:pt x="1499146" y="262572"/>
                  </a:moveTo>
                  <a:lnTo>
                    <a:pt x="1497482" y="254330"/>
                  </a:lnTo>
                  <a:lnTo>
                    <a:pt x="1492935" y="247599"/>
                  </a:lnTo>
                  <a:lnTo>
                    <a:pt x="1486204" y="243052"/>
                  </a:lnTo>
                  <a:lnTo>
                    <a:pt x="1477949" y="241388"/>
                  </a:lnTo>
                  <a:lnTo>
                    <a:pt x="938428" y="241388"/>
                  </a:lnTo>
                  <a:lnTo>
                    <a:pt x="930173" y="243052"/>
                  </a:lnTo>
                  <a:lnTo>
                    <a:pt x="923442" y="247599"/>
                  </a:lnTo>
                  <a:lnTo>
                    <a:pt x="918895" y="254330"/>
                  </a:lnTo>
                  <a:lnTo>
                    <a:pt x="917232" y="262572"/>
                  </a:lnTo>
                  <a:lnTo>
                    <a:pt x="918895" y="270827"/>
                  </a:lnTo>
                  <a:lnTo>
                    <a:pt x="923442" y="277558"/>
                  </a:lnTo>
                  <a:lnTo>
                    <a:pt x="930173" y="282105"/>
                  </a:lnTo>
                  <a:lnTo>
                    <a:pt x="938428" y="283768"/>
                  </a:lnTo>
                  <a:lnTo>
                    <a:pt x="1477949" y="283768"/>
                  </a:lnTo>
                  <a:lnTo>
                    <a:pt x="1486204" y="282105"/>
                  </a:lnTo>
                  <a:lnTo>
                    <a:pt x="1492935" y="277558"/>
                  </a:lnTo>
                  <a:lnTo>
                    <a:pt x="1497482" y="270827"/>
                  </a:lnTo>
                  <a:lnTo>
                    <a:pt x="1499146" y="262572"/>
                  </a:lnTo>
                  <a:close/>
                </a:path>
                <a:path extrusionOk="0" h="2667000" w="2119630">
                  <a:moveTo>
                    <a:pt x="1661007" y="933081"/>
                  </a:moveTo>
                  <a:lnTo>
                    <a:pt x="1659331" y="924826"/>
                  </a:lnTo>
                  <a:lnTo>
                    <a:pt x="1654797" y="918095"/>
                  </a:lnTo>
                  <a:lnTo>
                    <a:pt x="1648053" y="913549"/>
                  </a:lnTo>
                  <a:lnTo>
                    <a:pt x="1639811" y="911885"/>
                  </a:lnTo>
                  <a:lnTo>
                    <a:pt x="371894" y="911885"/>
                  </a:lnTo>
                  <a:lnTo>
                    <a:pt x="363639" y="913549"/>
                  </a:lnTo>
                  <a:lnTo>
                    <a:pt x="356908" y="918083"/>
                  </a:lnTo>
                  <a:lnTo>
                    <a:pt x="352361" y="924826"/>
                  </a:lnTo>
                  <a:lnTo>
                    <a:pt x="350697" y="933081"/>
                  </a:lnTo>
                  <a:lnTo>
                    <a:pt x="352361" y="941324"/>
                  </a:lnTo>
                  <a:lnTo>
                    <a:pt x="356908" y="948067"/>
                  </a:lnTo>
                  <a:lnTo>
                    <a:pt x="363639" y="952601"/>
                  </a:lnTo>
                  <a:lnTo>
                    <a:pt x="371894" y="954278"/>
                  </a:lnTo>
                  <a:lnTo>
                    <a:pt x="1639811" y="954278"/>
                  </a:lnTo>
                  <a:lnTo>
                    <a:pt x="1648053" y="952601"/>
                  </a:lnTo>
                  <a:lnTo>
                    <a:pt x="1654797" y="948067"/>
                  </a:lnTo>
                  <a:lnTo>
                    <a:pt x="1659331" y="941324"/>
                  </a:lnTo>
                  <a:lnTo>
                    <a:pt x="1661007" y="933081"/>
                  </a:lnTo>
                  <a:close/>
                </a:path>
                <a:path extrusionOk="0" h="2667000" w="2119630">
                  <a:moveTo>
                    <a:pt x="1661020" y="1603552"/>
                  </a:moveTo>
                  <a:lnTo>
                    <a:pt x="1659356" y="1595310"/>
                  </a:lnTo>
                  <a:lnTo>
                    <a:pt x="1654810" y="1588566"/>
                  </a:lnTo>
                  <a:lnTo>
                    <a:pt x="1648079" y="1584020"/>
                  </a:lnTo>
                  <a:lnTo>
                    <a:pt x="1639824" y="1582356"/>
                  </a:lnTo>
                  <a:lnTo>
                    <a:pt x="803529" y="1582356"/>
                  </a:lnTo>
                  <a:lnTo>
                    <a:pt x="795286" y="1584020"/>
                  </a:lnTo>
                  <a:lnTo>
                    <a:pt x="788543" y="1588566"/>
                  </a:lnTo>
                  <a:lnTo>
                    <a:pt x="783996" y="1595310"/>
                  </a:lnTo>
                  <a:lnTo>
                    <a:pt x="782332" y="1603552"/>
                  </a:lnTo>
                  <a:lnTo>
                    <a:pt x="783996" y="1611807"/>
                  </a:lnTo>
                  <a:lnTo>
                    <a:pt x="788543" y="1618538"/>
                  </a:lnTo>
                  <a:lnTo>
                    <a:pt x="795286" y="1623085"/>
                  </a:lnTo>
                  <a:lnTo>
                    <a:pt x="803529" y="1624749"/>
                  </a:lnTo>
                  <a:lnTo>
                    <a:pt x="1639824" y="1624749"/>
                  </a:lnTo>
                  <a:lnTo>
                    <a:pt x="1648079" y="1623085"/>
                  </a:lnTo>
                  <a:lnTo>
                    <a:pt x="1654810" y="1618538"/>
                  </a:lnTo>
                  <a:lnTo>
                    <a:pt x="1659356" y="1611807"/>
                  </a:lnTo>
                  <a:lnTo>
                    <a:pt x="1661020" y="1603552"/>
                  </a:lnTo>
                  <a:close/>
                </a:path>
                <a:path extrusionOk="0" h="2667000" w="2119630">
                  <a:moveTo>
                    <a:pt x="1661020" y="1389011"/>
                  </a:moveTo>
                  <a:lnTo>
                    <a:pt x="1659356" y="1380756"/>
                  </a:lnTo>
                  <a:lnTo>
                    <a:pt x="1654810" y="1374025"/>
                  </a:lnTo>
                  <a:lnTo>
                    <a:pt x="1648079" y="1369479"/>
                  </a:lnTo>
                  <a:lnTo>
                    <a:pt x="1639824" y="1367815"/>
                  </a:lnTo>
                  <a:lnTo>
                    <a:pt x="237020" y="1367815"/>
                  </a:lnTo>
                  <a:lnTo>
                    <a:pt x="228777" y="1369479"/>
                  </a:lnTo>
                  <a:lnTo>
                    <a:pt x="222034" y="1374025"/>
                  </a:lnTo>
                  <a:lnTo>
                    <a:pt x="217487" y="1380756"/>
                  </a:lnTo>
                  <a:lnTo>
                    <a:pt x="215823" y="1389011"/>
                  </a:lnTo>
                  <a:lnTo>
                    <a:pt x="217487" y="1397254"/>
                  </a:lnTo>
                  <a:lnTo>
                    <a:pt x="222021" y="1403997"/>
                  </a:lnTo>
                  <a:lnTo>
                    <a:pt x="228765" y="1408531"/>
                  </a:lnTo>
                  <a:lnTo>
                    <a:pt x="237020" y="1410208"/>
                  </a:lnTo>
                  <a:lnTo>
                    <a:pt x="1639824" y="1410208"/>
                  </a:lnTo>
                  <a:lnTo>
                    <a:pt x="1648079" y="1408531"/>
                  </a:lnTo>
                  <a:lnTo>
                    <a:pt x="1654810" y="1403997"/>
                  </a:lnTo>
                  <a:lnTo>
                    <a:pt x="1659356" y="1397254"/>
                  </a:lnTo>
                  <a:lnTo>
                    <a:pt x="1661020" y="1389011"/>
                  </a:lnTo>
                  <a:close/>
                </a:path>
                <a:path extrusionOk="0" h="2667000" w="2119630">
                  <a:moveTo>
                    <a:pt x="1661020" y="1147622"/>
                  </a:moveTo>
                  <a:lnTo>
                    <a:pt x="1659356" y="1139380"/>
                  </a:lnTo>
                  <a:lnTo>
                    <a:pt x="1654810" y="1132636"/>
                  </a:lnTo>
                  <a:lnTo>
                    <a:pt x="1648079" y="1128090"/>
                  </a:lnTo>
                  <a:lnTo>
                    <a:pt x="1639824" y="1126426"/>
                  </a:lnTo>
                  <a:lnTo>
                    <a:pt x="237020" y="1126426"/>
                  </a:lnTo>
                  <a:lnTo>
                    <a:pt x="228777" y="1128090"/>
                  </a:lnTo>
                  <a:lnTo>
                    <a:pt x="222034" y="1132636"/>
                  </a:lnTo>
                  <a:lnTo>
                    <a:pt x="217487" y="1139380"/>
                  </a:lnTo>
                  <a:lnTo>
                    <a:pt x="215823" y="1147622"/>
                  </a:lnTo>
                  <a:lnTo>
                    <a:pt x="217487" y="1155877"/>
                  </a:lnTo>
                  <a:lnTo>
                    <a:pt x="222021" y="1162608"/>
                  </a:lnTo>
                  <a:lnTo>
                    <a:pt x="228765" y="1167155"/>
                  </a:lnTo>
                  <a:lnTo>
                    <a:pt x="237020" y="1168819"/>
                  </a:lnTo>
                  <a:lnTo>
                    <a:pt x="1639824" y="1168819"/>
                  </a:lnTo>
                  <a:lnTo>
                    <a:pt x="1648079" y="1167155"/>
                  </a:lnTo>
                  <a:lnTo>
                    <a:pt x="1654810" y="1162608"/>
                  </a:lnTo>
                  <a:lnTo>
                    <a:pt x="1659356" y="1155877"/>
                  </a:lnTo>
                  <a:lnTo>
                    <a:pt x="1661020" y="1147622"/>
                  </a:lnTo>
                  <a:close/>
                </a:path>
                <a:path extrusionOk="0" h="2667000" w="2119630">
                  <a:moveTo>
                    <a:pt x="1714995" y="450316"/>
                  </a:moveTo>
                  <a:lnTo>
                    <a:pt x="1713318" y="442061"/>
                  </a:lnTo>
                  <a:lnTo>
                    <a:pt x="1708772" y="435330"/>
                  </a:lnTo>
                  <a:lnTo>
                    <a:pt x="1702041" y="430784"/>
                  </a:lnTo>
                  <a:lnTo>
                    <a:pt x="1693799" y="429120"/>
                  </a:lnTo>
                  <a:lnTo>
                    <a:pt x="857491" y="429120"/>
                  </a:lnTo>
                  <a:lnTo>
                    <a:pt x="849249" y="430784"/>
                  </a:lnTo>
                  <a:lnTo>
                    <a:pt x="842505" y="435330"/>
                  </a:lnTo>
                  <a:lnTo>
                    <a:pt x="837971" y="442061"/>
                  </a:lnTo>
                  <a:lnTo>
                    <a:pt x="836295" y="450316"/>
                  </a:lnTo>
                  <a:lnTo>
                    <a:pt x="837958" y="458558"/>
                  </a:lnTo>
                  <a:lnTo>
                    <a:pt x="842505" y="465302"/>
                  </a:lnTo>
                  <a:lnTo>
                    <a:pt x="849236" y="469849"/>
                  </a:lnTo>
                  <a:lnTo>
                    <a:pt x="857491" y="471512"/>
                  </a:lnTo>
                  <a:lnTo>
                    <a:pt x="1693799" y="471512"/>
                  </a:lnTo>
                  <a:lnTo>
                    <a:pt x="1702041" y="469849"/>
                  </a:lnTo>
                  <a:lnTo>
                    <a:pt x="1708772" y="465302"/>
                  </a:lnTo>
                  <a:lnTo>
                    <a:pt x="1713318" y="458558"/>
                  </a:lnTo>
                  <a:lnTo>
                    <a:pt x="1714995" y="450316"/>
                  </a:lnTo>
                  <a:close/>
                </a:path>
                <a:path extrusionOk="0" h="2667000" w="2119630">
                  <a:moveTo>
                    <a:pt x="2119630" y="182118"/>
                  </a:moveTo>
                  <a:lnTo>
                    <a:pt x="2117953" y="173875"/>
                  </a:lnTo>
                  <a:lnTo>
                    <a:pt x="2113419" y="167132"/>
                  </a:lnTo>
                  <a:lnTo>
                    <a:pt x="2106676" y="162585"/>
                  </a:lnTo>
                  <a:lnTo>
                    <a:pt x="2098433" y="160921"/>
                  </a:lnTo>
                  <a:lnTo>
                    <a:pt x="2077237" y="160921"/>
                  </a:lnTo>
                  <a:lnTo>
                    <a:pt x="2077237" y="203314"/>
                  </a:lnTo>
                  <a:lnTo>
                    <a:pt x="2077237" y="2628328"/>
                  </a:lnTo>
                  <a:lnTo>
                    <a:pt x="285203" y="2628328"/>
                  </a:lnTo>
                  <a:lnTo>
                    <a:pt x="285203" y="2509799"/>
                  </a:lnTo>
                  <a:lnTo>
                    <a:pt x="1855647" y="2509799"/>
                  </a:lnTo>
                  <a:lnTo>
                    <a:pt x="1863890" y="2508135"/>
                  </a:lnTo>
                  <a:lnTo>
                    <a:pt x="1870633" y="2503589"/>
                  </a:lnTo>
                  <a:lnTo>
                    <a:pt x="1875180" y="2496845"/>
                  </a:lnTo>
                  <a:lnTo>
                    <a:pt x="1876844" y="2488603"/>
                  </a:lnTo>
                  <a:lnTo>
                    <a:pt x="1876844" y="2467406"/>
                  </a:lnTo>
                  <a:lnTo>
                    <a:pt x="1876844" y="203314"/>
                  </a:lnTo>
                  <a:lnTo>
                    <a:pt x="2077237" y="203314"/>
                  </a:lnTo>
                  <a:lnTo>
                    <a:pt x="2077237" y="160921"/>
                  </a:lnTo>
                  <a:lnTo>
                    <a:pt x="1876818" y="160921"/>
                  </a:lnTo>
                  <a:lnTo>
                    <a:pt x="1876818" y="42392"/>
                  </a:lnTo>
                  <a:lnTo>
                    <a:pt x="1876818" y="21196"/>
                  </a:lnTo>
                  <a:lnTo>
                    <a:pt x="1875155" y="12954"/>
                  </a:lnTo>
                  <a:lnTo>
                    <a:pt x="1870608" y="6210"/>
                  </a:lnTo>
                  <a:lnTo>
                    <a:pt x="1863877" y="1663"/>
                  </a:lnTo>
                  <a:lnTo>
                    <a:pt x="1855622" y="0"/>
                  </a:lnTo>
                  <a:lnTo>
                    <a:pt x="1834426" y="0"/>
                  </a:lnTo>
                  <a:lnTo>
                    <a:pt x="1834426" y="42392"/>
                  </a:lnTo>
                  <a:lnTo>
                    <a:pt x="1834426" y="2467406"/>
                  </a:lnTo>
                  <a:lnTo>
                    <a:pt x="42392" y="2467406"/>
                  </a:lnTo>
                  <a:lnTo>
                    <a:pt x="42392" y="42392"/>
                  </a:lnTo>
                  <a:lnTo>
                    <a:pt x="1834426" y="42392"/>
                  </a:lnTo>
                  <a:lnTo>
                    <a:pt x="1834426" y="0"/>
                  </a:lnTo>
                  <a:lnTo>
                    <a:pt x="21196" y="0"/>
                  </a:lnTo>
                  <a:lnTo>
                    <a:pt x="12954" y="1663"/>
                  </a:lnTo>
                  <a:lnTo>
                    <a:pt x="6210" y="6210"/>
                  </a:lnTo>
                  <a:lnTo>
                    <a:pt x="1676" y="12954"/>
                  </a:lnTo>
                  <a:lnTo>
                    <a:pt x="0" y="21196"/>
                  </a:lnTo>
                  <a:lnTo>
                    <a:pt x="0" y="2488603"/>
                  </a:lnTo>
                  <a:lnTo>
                    <a:pt x="1676" y="2496845"/>
                  </a:lnTo>
                  <a:lnTo>
                    <a:pt x="6210" y="2503589"/>
                  </a:lnTo>
                  <a:lnTo>
                    <a:pt x="12954" y="2508135"/>
                  </a:lnTo>
                  <a:lnTo>
                    <a:pt x="21196" y="2509799"/>
                  </a:lnTo>
                  <a:lnTo>
                    <a:pt x="242811" y="2509799"/>
                  </a:lnTo>
                  <a:lnTo>
                    <a:pt x="242811" y="2649524"/>
                  </a:lnTo>
                  <a:lnTo>
                    <a:pt x="244475" y="2657767"/>
                  </a:lnTo>
                  <a:lnTo>
                    <a:pt x="249021" y="2664510"/>
                  </a:lnTo>
                  <a:lnTo>
                    <a:pt x="252704" y="2667000"/>
                  </a:lnTo>
                  <a:lnTo>
                    <a:pt x="2109724" y="2667000"/>
                  </a:lnTo>
                  <a:lnTo>
                    <a:pt x="2113419" y="2664510"/>
                  </a:lnTo>
                  <a:lnTo>
                    <a:pt x="2117953" y="2657767"/>
                  </a:lnTo>
                  <a:lnTo>
                    <a:pt x="2119630" y="2649524"/>
                  </a:lnTo>
                  <a:lnTo>
                    <a:pt x="2119630" y="2628328"/>
                  </a:lnTo>
                  <a:lnTo>
                    <a:pt x="2119630" y="203314"/>
                  </a:lnTo>
                  <a:lnTo>
                    <a:pt x="2119630" y="182118"/>
                  </a:lnTo>
                  <a:close/>
                </a:path>
              </a:pathLst>
            </a:custGeom>
            <a:solidFill>
              <a:srgbClr val="3453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78" name="Google Shape;78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22221" y="4432013"/>
              <a:ext cx="230772" cy="2032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4"/>
            <p:cNvSpPr/>
            <p:nvPr/>
          </p:nvSpPr>
          <p:spPr>
            <a:xfrm>
              <a:off x="1795119" y="4473764"/>
              <a:ext cx="791210" cy="322580"/>
            </a:xfrm>
            <a:custGeom>
              <a:rect b="b" l="l" r="r" t="t"/>
              <a:pathLst>
                <a:path extrusionOk="0" h="322579" w="791210">
                  <a:moveTo>
                    <a:pt x="709942" y="245478"/>
                  </a:moveTo>
                  <a:lnTo>
                    <a:pt x="707478" y="237413"/>
                  </a:lnTo>
                  <a:lnTo>
                    <a:pt x="702297" y="231127"/>
                  </a:lnTo>
                  <a:lnTo>
                    <a:pt x="695147" y="227266"/>
                  </a:lnTo>
                  <a:lnTo>
                    <a:pt x="686752" y="226491"/>
                  </a:lnTo>
                  <a:lnTo>
                    <a:pt x="147205" y="280136"/>
                  </a:lnTo>
                  <a:lnTo>
                    <a:pt x="139166" y="282613"/>
                  </a:lnTo>
                  <a:lnTo>
                    <a:pt x="132905" y="287794"/>
                  </a:lnTo>
                  <a:lnTo>
                    <a:pt x="129057" y="294944"/>
                  </a:lnTo>
                  <a:lnTo>
                    <a:pt x="128219" y="303326"/>
                  </a:lnTo>
                  <a:lnTo>
                    <a:pt x="130454" y="310921"/>
                  </a:lnTo>
                  <a:lnTo>
                    <a:pt x="135115" y="316979"/>
                  </a:lnTo>
                  <a:lnTo>
                    <a:pt x="141605" y="320979"/>
                  </a:lnTo>
                  <a:lnTo>
                    <a:pt x="151409" y="322313"/>
                  </a:lnTo>
                  <a:lnTo>
                    <a:pt x="690956" y="268668"/>
                  </a:lnTo>
                  <a:lnTo>
                    <a:pt x="698995" y="266192"/>
                  </a:lnTo>
                  <a:lnTo>
                    <a:pt x="705256" y="261010"/>
                  </a:lnTo>
                  <a:lnTo>
                    <a:pt x="709104" y="253860"/>
                  </a:lnTo>
                  <a:lnTo>
                    <a:pt x="709942" y="245478"/>
                  </a:lnTo>
                  <a:close/>
                </a:path>
                <a:path extrusionOk="0" h="322579" w="791210">
                  <a:moveTo>
                    <a:pt x="790994" y="83185"/>
                  </a:moveTo>
                  <a:lnTo>
                    <a:pt x="789559" y="74891"/>
                  </a:lnTo>
                  <a:lnTo>
                    <a:pt x="785025" y="67818"/>
                  </a:lnTo>
                  <a:lnTo>
                    <a:pt x="778344" y="63195"/>
                  </a:lnTo>
                  <a:lnTo>
                    <a:pt x="770420" y="61391"/>
                  </a:lnTo>
                  <a:lnTo>
                    <a:pt x="762127" y="62814"/>
                  </a:lnTo>
                  <a:lnTo>
                    <a:pt x="743546" y="69748"/>
                  </a:lnTo>
                  <a:lnTo>
                    <a:pt x="724712" y="76276"/>
                  </a:lnTo>
                  <a:lnTo>
                    <a:pt x="686587" y="87985"/>
                  </a:lnTo>
                  <a:lnTo>
                    <a:pt x="645236" y="98488"/>
                  </a:lnTo>
                  <a:lnTo>
                    <a:pt x="603326" y="106870"/>
                  </a:lnTo>
                  <a:lnTo>
                    <a:pt x="607860" y="94348"/>
                  </a:lnTo>
                  <a:lnTo>
                    <a:pt x="613562" y="70942"/>
                  </a:lnTo>
                  <a:lnTo>
                    <a:pt x="615861" y="52578"/>
                  </a:lnTo>
                  <a:lnTo>
                    <a:pt x="613968" y="34277"/>
                  </a:lnTo>
                  <a:lnTo>
                    <a:pt x="605421" y="17487"/>
                  </a:lnTo>
                  <a:lnTo>
                    <a:pt x="589407" y="5207"/>
                  </a:lnTo>
                  <a:lnTo>
                    <a:pt x="567232" y="0"/>
                  </a:lnTo>
                  <a:lnTo>
                    <a:pt x="538988" y="1866"/>
                  </a:lnTo>
                  <a:lnTo>
                    <a:pt x="478193" y="21590"/>
                  </a:lnTo>
                  <a:lnTo>
                    <a:pt x="431850" y="49771"/>
                  </a:lnTo>
                  <a:lnTo>
                    <a:pt x="412102" y="65773"/>
                  </a:lnTo>
                  <a:lnTo>
                    <a:pt x="411988" y="51917"/>
                  </a:lnTo>
                  <a:lnTo>
                    <a:pt x="409841" y="38747"/>
                  </a:lnTo>
                  <a:lnTo>
                    <a:pt x="405231" y="26708"/>
                  </a:lnTo>
                  <a:lnTo>
                    <a:pt x="397687" y="16243"/>
                  </a:lnTo>
                  <a:lnTo>
                    <a:pt x="373316" y="2971"/>
                  </a:lnTo>
                  <a:lnTo>
                    <a:pt x="339928" y="3492"/>
                  </a:lnTo>
                  <a:lnTo>
                    <a:pt x="297141" y="15671"/>
                  </a:lnTo>
                  <a:lnTo>
                    <a:pt x="244589" y="37414"/>
                  </a:lnTo>
                  <a:lnTo>
                    <a:pt x="196608" y="59931"/>
                  </a:lnTo>
                  <a:lnTo>
                    <a:pt x="148971" y="84340"/>
                  </a:lnTo>
                  <a:lnTo>
                    <a:pt x="101752" y="110566"/>
                  </a:lnTo>
                  <a:lnTo>
                    <a:pt x="55079" y="138569"/>
                  </a:lnTo>
                  <a:lnTo>
                    <a:pt x="9055" y="168287"/>
                  </a:lnTo>
                  <a:lnTo>
                    <a:pt x="0" y="189903"/>
                  </a:lnTo>
                  <a:lnTo>
                    <a:pt x="3200" y="197675"/>
                  </a:lnTo>
                  <a:lnTo>
                    <a:pt x="7289" y="203809"/>
                  </a:lnTo>
                  <a:lnTo>
                    <a:pt x="14008" y="207086"/>
                  </a:lnTo>
                  <a:lnTo>
                    <a:pt x="24904" y="207086"/>
                  </a:lnTo>
                  <a:lnTo>
                    <a:pt x="28994" y="205930"/>
                  </a:lnTo>
                  <a:lnTo>
                    <a:pt x="77457" y="174574"/>
                  </a:lnTo>
                  <a:lnTo>
                    <a:pt x="122923" y="147307"/>
                  </a:lnTo>
                  <a:lnTo>
                    <a:pt x="168884" y="121767"/>
                  </a:lnTo>
                  <a:lnTo>
                    <a:pt x="215265" y="98018"/>
                  </a:lnTo>
                  <a:lnTo>
                    <a:pt x="261937" y="76098"/>
                  </a:lnTo>
                  <a:lnTo>
                    <a:pt x="314794" y="54457"/>
                  </a:lnTo>
                  <a:lnTo>
                    <a:pt x="361823" y="43726"/>
                  </a:lnTo>
                  <a:lnTo>
                    <a:pt x="367118" y="45593"/>
                  </a:lnTo>
                  <a:lnTo>
                    <a:pt x="368401" y="48018"/>
                  </a:lnTo>
                  <a:lnTo>
                    <a:pt x="369862" y="56502"/>
                  </a:lnTo>
                  <a:lnTo>
                    <a:pt x="368681" y="73761"/>
                  </a:lnTo>
                  <a:lnTo>
                    <a:pt x="357403" y="115455"/>
                  </a:lnTo>
                  <a:lnTo>
                    <a:pt x="342277" y="142316"/>
                  </a:lnTo>
                  <a:lnTo>
                    <a:pt x="336270" y="154609"/>
                  </a:lnTo>
                  <a:lnTo>
                    <a:pt x="353974" y="181889"/>
                  </a:lnTo>
                  <a:lnTo>
                    <a:pt x="359664" y="181102"/>
                  </a:lnTo>
                  <a:lnTo>
                    <a:pt x="366039" y="179260"/>
                  </a:lnTo>
                  <a:lnTo>
                    <a:pt x="371259" y="175691"/>
                  </a:lnTo>
                  <a:lnTo>
                    <a:pt x="376224" y="170281"/>
                  </a:lnTo>
                  <a:lnTo>
                    <a:pt x="400634" y="138645"/>
                  </a:lnTo>
                  <a:lnTo>
                    <a:pt x="429983" y="106946"/>
                  </a:lnTo>
                  <a:lnTo>
                    <a:pt x="469366" y="75234"/>
                  </a:lnTo>
                  <a:lnTo>
                    <a:pt x="518287" y="51003"/>
                  </a:lnTo>
                  <a:lnTo>
                    <a:pt x="542378" y="44386"/>
                  </a:lnTo>
                  <a:lnTo>
                    <a:pt x="558876" y="42291"/>
                  </a:lnTo>
                  <a:lnTo>
                    <a:pt x="568655" y="42887"/>
                  </a:lnTo>
                  <a:lnTo>
                    <a:pt x="572579" y="44348"/>
                  </a:lnTo>
                  <a:lnTo>
                    <a:pt x="573544" y="50406"/>
                  </a:lnTo>
                  <a:lnTo>
                    <a:pt x="572414" y="59867"/>
                  </a:lnTo>
                  <a:lnTo>
                    <a:pt x="559892" y="100139"/>
                  </a:lnTo>
                  <a:lnTo>
                    <a:pt x="546519" y="121094"/>
                  </a:lnTo>
                  <a:lnTo>
                    <a:pt x="543394" y="126568"/>
                  </a:lnTo>
                  <a:lnTo>
                    <a:pt x="542036" y="132575"/>
                  </a:lnTo>
                  <a:lnTo>
                    <a:pt x="542442" y="138722"/>
                  </a:lnTo>
                  <a:lnTo>
                    <a:pt x="544677" y="144602"/>
                  </a:lnTo>
                  <a:lnTo>
                    <a:pt x="548881" y="152082"/>
                  </a:lnTo>
                  <a:lnTo>
                    <a:pt x="557161" y="156286"/>
                  </a:lnTo>
                  <a:lnTo>
                    <a:pt x="599147" y="150558"/>
                  </a:lnTo>
                  <a:lnTo>
                    <a:pt x="665429" y="137299"/>
                  </a:lnTo>
                  <a:lnTo>
                    <a:pt x="718159" y="122885"/>
                  </a:lnTo>
                  <a:lnTo>
                    <a:pt x="757923" y="109613"/>
                  </a:lnTo>
                  <a:lnTo>
                    <a:pt x="789190" y="91109"/>
                  </a:lnTo>
                  <a:lnTo>
                    <a:pt x="790994" y="83185"/>
                  </a:lnTo>
                  <a:close/>
                </a:path>
              </a:pathLst>
            </a:custGeom>
            <a:solidFill>
              <a:srgbClr val="3453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pic>
        <p:nvPicPr>
          <p:cNvPr id="80" name="Google Shape;8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855" y="6116766"/>
            <a:ext cx="2278579" cy="257811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 txBox="1"/>
          <p:nvPr>
            <p:ph type="title"/>
          </p:nvPr>
        </p:nvSpPr>
        <p:spPr>
          <a:xfrm>
            <a:off x="529346" y="590613"/>
            <a:ext cx="1252283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ПРАВИТЕЛЬСТВЕННАЯ ПОДДЕРЖКА</a:t>
            </a:r>
            <a:endParaRPr/>
          </a:p>
        </p:txBody>
      </p:sp>
      <p:sp>
        <p:nvSpPr>
          <p:cNvPr id="82" name="Google Shape;82;p4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476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3789903" y="2347594"/>
            <a:ext cx="10713085" cy="5991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-Распоряжение Правительства Российской  Федерации от 20 мая 2023 г. №1315-р  “Концепция технологического развития на  период до 2030 года”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t/>
            </a:r>
            <a:endParaRPr sz="7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136906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-Е.В. Журавлева, С.В. Фурсов  “Популяризация науки в современной  России”, 2018.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5"/>
          <p:cNvGrpSpPr/>
          <p:nvPr/>
        </p:nvGrpSpPr>
        <p:grpSpPr>
          <a:xfrm>
            <a:off x="1312796" y="3878567"/>
            <a:ext cx="16975273" cy="6408968"/>
            <a:chOff x="1312796" y="3878567"/>
            <a:chExt cx="16975273" cy="6408968"/>
          </a:xfrm>
        </p:grpSpPr>
        <p:sp>
          <p:nvSpPr>
            <p:cNvPr id="89" name="Google Shape;89;p5"/>
            <p:cNvSpPr/>
            <p:nvPr/>
          </p:nvSpPr>
          <p:spPr>
            <a:xfrm>
              <a:off x="15075584" y="7724040"/>
              <a:ext cx="2776220" cy="2563495"/>
            </a:xfrm>
            <a:custGeom>
              <a:rect b="b" l="l" r="r" t="t"/>
              <a:pathLst>
                <a:path extrusionOk="0" h="2563495" w="2776219">
                  <a:moveTo>
                    <a:pt x="2100571" y="0"/>
                  </a:moveTo>
                  <a:lnTo>
                    <a:pt x="2776025" y="1409700"/>
                  </a:lnTo>
                  <a:lnTo>
                    <a:pt x="2689696" y="1460500"/>
                  </a:lnTo>
                  <a:lnTo>
                    <a:pt x="2647491" y="1473200"/>
                  </a:lnTo>
                  <a:lnTo>
                    <a:pt x="2565024" y="1524000"/>
                  </a:lnTo>
                  <a:lnTo>
                    <a:pt x="2485176" y="1574800"/>
                  </a:lnTo>
                  <a:lnTo>
                    <a:pt x="2407982" y="1625600"/>
                  </a:lnTo>
                  <a:lnTo>
                    <a:pt x="2370391" y="1663700"/>
                  </a:lnTo>
                  <a:lnTo>
                    <a:pt x="2297246" y="1714500"/>
                  </a:lnTo>
                  <a:lnTo>
                    <a:pt x="2261699" y="1752600"/>
                  </a:lnTo>
                  <a:lnTo>
                    <a:pt x="2192681" y="1803400"/>
                  </a:lnTo>
                  <a:lnTo>
                    <a:pt x="2159219" y="1841500"/>
                  </a:lnTo>
                  <a:lnTo>
                    <a:pt x="2126459" y="1866900"/>
                  </a:lnTo>
                  <a:lnTo>
                    <a:pt x="2063069" y="1943100"/>
                  </a:lnTo>
                  <a:lnTo>
                    <a:pt x="2032447" y="1968500"/>
                  </a:lnTo>
                  <a:lnTo>
                    <a:pt x="2002546" y="2006600"/>
                  </a:lnTo>
                  <a:lnTo>
                    <a:pt x="1973371" y="2044700"/>
                  </a:lnTo>
                  <a:lnTo>
                    <a:pt x="1944926" y="2082800"/>
                  </a:lnTo>
                  <a:lnTo>
                    <a:pt x="1917215" y="2108200"/>
                  </a:lnTo>
                  <a:lnTo>
                    <a:pt x="1890243" y="2146300"/>
                  </a:lnTo>
                  <a:lnTo>
                    <a:pt x="1864015" y="2184400"/>
                  </a:lnTo>
                  <a:lnTo>
                    <a:pt x="1838534" y="2222500"/>
                  </a:lnTo>
                  <a:lnTo>
                    <a:pt x="1813805" y="2260600"/>
                  </a:lnTo>
                  <a:lnTo>
                    <a:pt x="1789833" y="2298700"/>
                  </a:lnTo>
                  <a:lnTo>
                    <a:pt x="1766623" y="2336800"/>
                  </a:lnTo>
                  <a:lnTo>
                    <a:pt x="1744177" y="2374900"/>
                  </a:lnTo>
                  <a:lnTo>
                    <a:pt x="1722502" y="2413000"/>
                  </a:lnTo>
                  <a:lnTo>
                    <a:pt x="1701601" y="2463800"/>
                  </a:lnTo>
                  <a:lnTo>
                    <a:pt x="1681479" y="2501900"/>
                  </a:lnTo>
                  <a:lnTo>
                    <a:pt x="1662140" y="2540000"/>
                  </a:lnTo>
                  <a:lnTo>
                    <a:pt x="1650961" y="2562958"/>
                  </a:lnTo>
                  <a:lnTo>
                    <a:pt x="0" y="2562958"/>
                  </a:lnTo>
                  <a:lnTo>
                    <a:pt x="22224" y="2489200"/>
                  </a:lnTo>
                  <a:lnTo>
                    <a:pt x="34432" y="2438400"/>
                  </a:lnTo>
                  <a:lnTo>
                    <a:pt x="47129" y="2400300"/>
                  </a:lnTo>
                  <a:lnTo>
                    <a:pt x="60314" y="2349500"/>
                  </a:lnTo>
                  <a:lnTo>
                    <a:pt x="88139" y="2273300"/>
                  </a:lnTo>
                  <a:lnTo>
                    <a:pt x="102776" y="2222500"/>
                  </a:lnTo>
                  <a:lnTo>
                    <a:pt x="133492" y="2146300"/>
                  </a:lnTo>
                  <a:lnTo>
                    <a:pt x="149567" y="2108200"/>
                  </a:lnTo>
                  <a:lnTo>
                    <a:pt x="166119" y="2057400"/>
                  </a:lnTo>
                  <a:lnTo>
                    <a:pt x="200646" y="1981200"/>
                  </a:lnTo>
                  <a:lnTo>
                    <a:pt x="218618" y="1943100"/>
                  </a:lnTo>
                  <a:lnTo>
                    <a:pt x="237059" y="1892300"/>
                  </a:lnTo>
                  <a:lnTo>
                    <a:pt x="275346" y="1816100"/>
                  </a:lnTo>
                  <a:lnTo>
                    <a:pt x="315495" y="1739900"/>
                  </a:lnTo>
                  <a:lnTo>
                    <a:pt x="336263" y="1689100"/>
                  </a:lnTo>
                  <a:lnTo>
                    <a:pt x="379180" y="1612900"/>
                  </a:lnTo>
                  <a:lnTo>
                    <a:pt x="423927" y="1536700"/>
                  </a:lnTo>
                  <a:lnTo>
                    <a:pt x="470492" y="1460500"/>
                  </a:lnTo>
                  <a:lnTo>
                    <a:pt x="518861" y="1384300"/>
                  </a:lnTo>
                  <a:lnTo>
                    <a:pt x="569022" y="1308100"/>
                  </a:lnTo>
                  <a:lnTo>
                    <a:pt x="620963" y="1231900"/>
                  </a:lnTo>
                  <a:lnTo>
                    <a:pt x="647597" y="1206500"/>
                  </a:lnTo>
                  <a:lnTo>
                    <a:pt x="702184" y="1130300"/>
                  </a:lnTo>
                  <a:lnTo>
                    <a:pt x="758519" y="1054100"/>
                  </a:lnTo>
                  <a:lnTo>
                    <a:pt x="787339" y="1016000"/>
                  </a:lnTo>
                  <a:lnTo>
                    <a:pt x="816590" y="990600"/>
                  </a:lnTo>
                  <a:lnTo>
                    <a:pt x="876385" y="914400"/>
                  </a:lnTo>
                  <a:lnTo>
                    <a:pt x="906924" y="889000"/>
                  </a:lnTo>
                  <a:lnTo>
                    <a:pt x="969279" y="812800"/>
                  </a:lnTo>
                  <a:lnTo>
                    <a:pt x="1001092" y="787400"/>
                  </a:lnTo>
                  <a:lnTo>
                    <a:pt x="1033326" y="749300"/>
                  </a:lnTo>
                  <a:lnTo>
                    <a:pt x="1065980" y="723900"/>
                  </a:lnTo>
                  <a:lnTo>
                    <a:pt x="1099052" y="685800"/>
                  </a:lnTo>
                  <a:lnTo>
                    <a:pt x="1132541" y="660400"/>
                  </a:lnTo>
                  <a:lnTo>
                    <a:pt x="1166444" y="622300"/>
                  </a:lnTo>
                  <a:lnTo>
                    <a:pt x="1235491" y="571500"/>
                  </a:lnTo>
                  <a:lnTo>
                    <a:pt x="1270631" y="533400"/>
                  </a:lnTo>
                  <a:lnTo>
                    <a:pt x="1342135" y="482600"/>
                  </a:lnTo>
                  <a:lnTo>
                    <a:pt x="1378496" y="444500"/>
                  </a:lnTo>
                  <a:lnTo>
                    <a:pt x="1452429" y="393700"/>
                  </a:lnTo>
                  <a:lnTo>
                    <a:pt x="1566332" y="317500"/>
                  </a:lnTo>
                  <a:lnTo>
                    <a:pt x="1605094" y="279400"/>
                  </a:lnTo>
                  <a:lnTo>
                    <a:pt x="1723741" y="203200"/>
                  </a:lnTo>
                  <a:lnTo>
                    <a:pt x="1764073" y="177800"/>
                  </a:lnTo>
                  <a:lnTo>
                    <a:pt x="1804792" y="165100"/>
                  </a:lnTo>
                  <a:lnTo>
                    <a:pt x="1971523" y="63500"/>
                  </a:lnTo>
                  <a:lnTo>
                    <a:pt x="2014161" y="50800"/>
                  </a:lnTo>
                  <a:lnTo>
                    <a:pt x="2100571" y="0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15075584" y="7724040"/>
              <a:ext cx="2776220" cy="2563495"/>
            </a:xfrm>
            <a:custGeom>
              <a:rect b="b" l="l" r="r" t="t"/>
              <a:pathLst>
                <a:path extrusionOk="0" h="2563495" w="2776219">
                  <a:moveTo>
                    <a:pt x="2100571" y="0"/>
                  </a:moveTo>
                  <a:lnTo>
                    <a:pt x="2776025" y="1409700"/>
                  </a:lnTo>
                  <a:lnTo>
                    <a:pt x="2689696" y="1460500"/>
                  </a:lnTo>
                  <a:lnTo>
                    <a:pt x="2647491" y="1473200"/>
                  </a:lnTo>
                  <a:lnTo>
                    <a:pt x="2565024" y="1524000"/>
                  </a:lnTo>
                  <a:lnTo>
                    <a:pt x="2485176" y="1574800"/>
                  </a:lnTo>
                  <a:lnTo>
                    <a:pt x="2407982" y="1625600"/>
                  </a:lnTo>
                  <a:lnTo>
                    <a:pt x="2370391" y="1663700"/>
                  </a:lnTo>
                  <a:lnTo>
                    <a:pt x="2297246" y="1714500"/>
                  </a:lnTo>
                  <a:lnTo>
                    <a:pt x="2261699" y="1752600"/>
                  </a:lnTo>
                  <a:lnTo>
                    <a:pt x="2192681" y="1803400"/>
                  </a:lnTo>
                  <a:lnTo>
                    <a:pt x="2159219" y="1841500"/>
                  </a:lnTo>
                  <a:lnTo>
                    <a:pt x="2126459" y="1866900"/>
                  </a:lnTo>
                  <a:lnTo>
                    <a:pt x="2063069" y="1943100"/>
                  </a:lnTo>
                  <a:lnTo>
                    <a:pt x="2032447" y="1968500"/>
                  </a:lnTo>
                  <a:lnTo>
                    <a:pt x="2002546" y="2006600"/>
                  </a:lnTo>
                  <a:lnTo>
                    <a:pt x="1973371" y="2044700"/>
                  </a:lnTo>
                  <a:lnTo>
                    <a:pt x="1944926" y="2082800"/>
                  </a:lnTo>
                  <a:lnTo>
                    <a:pt x="1917215" y="2108200"/>
                  </a:lnTo>
                  <a:lnTo>
                    <a:pt x="1890243" y="2146300"/>
                  </a:lnTo>
                  <a:lnTo>
                    <a:pt x="1864015" y="2184400"/>
                  </a:lnTo>
                  <a:lnTo>
                    <a:pt x="1838534" y="2222500"/>
                  </a:lnTo>
                  <a:lnTo>
                    <a:pt x="1813805" y="2260600"/>
                  </a:lnTo>
                  <a:lnTo>
                    <a:pt x="1789833" y="2298700"/>
                  </a:lnTo>
                  <a:lnTo>
                    <a:pt x="1766623" y="2336800"/>
                  </a:lnTo>
                  <a:lnTo>
                    <a:pt x="1744177" y="2374900"/>
                  </a:lnTo>
                  <a:lnTo>
                    <a:pt x="1722502" y="2413000"/>
                  </a:lnTo>
                  <a:lnTo>
                    <a:pt x="1701601" y="2463800"/>
                  </a:lnTo>
                  <a:lnTo>
                    <a:pt x="1681479" y="2501900"/>
                  </a:lnTo>
                  <a:lnTo>
                    <a:pt x="1662140" y="2540000"/>
                  </a:lnTo>
                  <a:lnTo>
                    <a:pt x="1650961" y="2562958"/>
                  </a:lnTo>
                  <a:lnTo>
                    <a:pt x="0" y="2562958"/>
                  </a:lnTo>
                  <a:lnTo>
                    <a:pt x="22224" y="2489200"/>
                  </a:lnTo>
                  <a:lnTo>
                    <a:pt x="34432" y="2438400"/>
                  </a:lnTo>
                  <a:lnTo>
                    <a:pt x="47129" y="2400300"/>
                  </a:lnTo>
                  <a:lnTo>
                    <a:pt x="60314" y="2349500"/>
                  </a:lnTo>
                  <a:lnTo>
                    <a:pt x="88139" y="2273300"/>
                  </a:lnTo>
                  <a:lnTo>
                    <a:pt x="102776" y="2222500"/>
                  </a:lnTo>
                  <a:lnTo>
                    <a:pt x="133492" y="2146300"/>
                  </a:lnTo>
                  <a:lnTo>
                    <a:pt x="149567" y="2108200"/>
                  </a:lnTo>
                  <a:lnTo>
                    <a:pt x="166119" y="2057400"/>
                  </a:lnTo>
                  <a:lnTo>
                    <a:pt x="200646" y="1981200"/>
                  </a:lnTo>
                  <a:lnTo>
                    <a:pt x="218618" y="1943100"/>
                  </a:lnTo>
                  <a:lnTo>
                    <a:pt x="237059" y="1892300"/>
                  </a:lnTo>
                  <a:lnTo>
                    <a:pt x="275346" y="1816100"/>
                  </a:lnTo>
                  <a:lnTo>
                    <a:pt x="315495" y="1739900"/>
                  </a:lnTo>
                  <a:lnTo>
                    <a:pt x="336263" y="1689100"/>
                  </a:lnTo>
                  <a:lnTo>
                    <a:pt x="379180" y="1612900"/>
                  </a:lnTo>
                  <a:lnTo>
                    <a:pt x="423927" y="1536700"/>
                  </a:lnTo>
                  <a:lnTo>
                    <a:pt x="470492" y="1460500"/>
                  </a:lnTo>
                  <a:lnTo>
                    <a:pt x="518861" y="1384300"/>
                  </a:lnTo>
                  <a:lnTo>
                    <a:pt x="569022" y="1308100"/>
                  </a:lnTo>
                  <a:lnTo>
                    <a:pt x="620963" y="1231900"/>
                  </a:lnTo>
                  <a:lnTo>
                    <a:pt x="647597" y="1206500"/>
                  </a:lnTo>
                  <a:lnTo>
                    <a:pt x="702184" y="1130300"/>
                  </a:lnTo>
                  <a:lnTo>
                    <a:pt x="758519" y="1054100"/>
                  </a:lnTo>
                  <a:lnTo>
                    <a:pt x="787339" y="1016000"/>
                  </a:lnTo>
                  <a:lnTo>
                    <a:pt x="816590" y="990600"/>
                  </a:lnTo>
                  <a:lnTo>
                    <a:pt x="876385" y="914400"/>
                  </a:lnTo>
                  <a:lnTo>
                    <a:pt x="906924" y="889000"/>
                  </a:lnTo>
                  <a:lnTo>
                    <a:pt x="969279" y="812800"/>
                  </a:lnTo>
                  <a:lnTo>
                    <a:pt x="1001092" y="787400"/>
                  </a:lnTo>
                  <a:lnTo>
                    <a:pt x="1033326" y="749300"/>
                  </a:lnTo>
                  <a:lnTo>
                    <a:pt x="1065980" y="723900"/>
                  </a:lnTo>
                  <a:lnTo>
                    <a:pt x="1099052" y="685800"/>
                  </a:lnTo>
                  <a:lnTo>
                    <a:pt x="1132541" y="660400"/>
                  </a:lnTo>
                  <a:lnTo>
                    <a:pt x="1166444" y="622300"/>
                  </a:lnTo>
                  <a:lnTo>
                    <a:pt x="1235491" y="571500"/>
                  </a:lnTo>
                  <a:lnTo>
                    <a:pt x="1270631" y="533400"/>
                  </a:lnTo>
                  <a:lnTo>
                    <a:pt x="1342135" y="482600"/>
                  </a:lnTo>
                  <a:lnTo>
                    <a:pt x="1378496" y="444500"/>
                  </a:lnTo>
                  <a:lnTo>
                    <a:pt x="1452429" y="393700"/>
                  </a:lnTo>
                  <a:lnTo>
                    <a:pt x="1566332" y="317500"/>
                  </a:lnTo>
                  <a:lnTo>
                    <a:pt x="1605094" y="279400"/>
                  </a:lnTo>
                  <a:lnTo>
                    <a:pt x="1723741" y="203200"/>
                  </a:lnTo>
                  <a:lnTo>
                    <a:pt x="1764073" y="177800"/>
                  </a:lnTo>
                  <a:lnTo>
                    <a:pt x="1804792" y="165100"/>
                  </a:lnTo>
                  <a:lnTo>
                    <a:pt x="1971523" y="63500"/>
                  </a:lnTo>
                  <a:lnTo>
                    <a:pt x="2014161" y="50800"/>
                  </a:lnTo>
                  <a:lnTo>
                    <a:pt x="2100571" y="0"/>
                  </a:lnTo>
                  <a:close/>
                </a:path>
              </a:pathLst>
            </a:custGeom>
            <a:solidFill>
              <a:srgbClr val="D5F585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15439459" y="6863479"/>
              <a:ext cx="2848610" cy="2707640"/>
            </a:xfrm>
            <a:custGeom>
              <a:rect b="b" l="l" r="r" t="t"/>
              <a:pathLst>
                <a:path extrusionOk="0" h="2707640" w="2848609">
                  <a:moveTo>
                    <a:pt x="2837912" y="3037"/>
                  </a:moveTo>
                  <a:lnTo>
                    <a:pt x="2848539" y="0"/>
                  </a:lnTo>
                  <a:lnTo>
                    <a:pt x="2848539" y="3037"/>
                  </a:lnTo>
                  <a:lnTo>
                    <a:pt x="2837912" y="3037"/>
                  </a:lnTo>
                  <a:close/>
                </a:path>
                <a:path extrusionOk="0" h="2707640" w="2848609">
                  <a:moveTo>
                    <a:pt x="2705144" y="28437"/>
                  </a:moveTo>
                  <a:lnTo>
                    <a:pt x="2793565" y="3037"/>
                  </a:lnTo>
                  <a:lnTo>
                    <a:pt x="2848539" y="3037"/>
                  </a:lnTo>
                  <a:lnTo>
                    <a:pt x="2848539" y="28437"/>
                  </a:lnTo>
                  <a:lnTo>
                    <a:pt x="2705144" y="28437"/>
                  </a:lnTo>
                  <a:close/>
                </a:path>
                <a:path extrusionOk="0" h="2707640" w="2848609">
                  <a:moveTo>
                    <a:pt x="1355986" y="2707248"/>
                  </a:moveTo>
                  <a:lnTo>
                    <a:pt x="0" y="1937439"/>
                  </a:lnTo>
                  <a:lnTo>
                    <a:pt x="19955" y="1895337"/>
                  </a:lnTo>
                  <a:lnTo>
                    <a:pt x="44470" y="1857237"/>
                  </a:lnTo>
                  <a:lnTo>
                    <a:pt x="69416" y="1819137"/>
                  </a:lnTo>
                  <a:lnTo>
                    <a:pt x="94790" y="1781037"/>
                  </a:lnTo>
                  <a:lnTo>
                    <a:pt x="120587" y="1730237"/>
                  </a:lnTo>
                  <a:lnTo>
                    <a:pt x="147024" y="1691819"/>
                  </a:lnTo>
                  <a:lnTo>
                    <a:pt x="173430" y="1654037"/>
                  </a:lnTo>
                  <a:lnTo>
                    <a:pt x="200468" y="1615937"/>
                  </a:lnTo>
                  <a:lnTo>
                    <a:pt x="227911" y="1577837"/>
                  </a:lnTo>
                  <a:lnTo>
                    <a:pt x="255753" y="1539737"/>
                  </a:lnTo>
                  <a:lnTo>
                    <a:pt x="283991" y="1501637"/>
                  </a:lnTo>
                  <a:lnTo>
                    <a:pt x="312620" y="1463537"/>
                  </a:lnTo>
                  <a:lnTo>
                    <a:pt x="341635" y="1425437"/>
                  </a:lnTo>
                  <a:lnTo>
                    <a:pt x="371032" y="1387337"/>
                  </a:lnTo>
                  <a:lnTo>
                    <a:pt x="400806" y="1361937"/>
                  </a:lnTo>
                  <a:lnTo>
                    <a:pt x="430953" y="1323837"/>
                  </a:lnTo>
                  <a:lnTo>
                    <a:pt x="461468" y="1285737"/>
                  </a:lnTo>
                  <a:lnTo>
                    <a:pt x="492347" y="1247637"/>
                  </a:lnTo>
                  <a:lnTo>
                    <a:pt x="523584" y="1222237"/>
                  </a:lnTo>
                  <a:lnTo>
                    <a:pt x="555176" y="1184137"/>
                  </a:lnTo>
                  <a:lnTo>
                    <a:pt x="587118" y="1146037"/>
                  </a:lnTo>
                  <a:lnTo>
                    <a:pt x="619405" y="1120637"/>
                  </a:lnTo>
                  <a:lnTo>
                    <a:pt x="652033" y="1082537"/>
                  </a:lnTo>
                  <a:lnTo>
                    <a:pt x="684997" y="1057137"/>
                  </a:lnTo>
                  <a:lnTo>
                    <a:pt x="718292" y="1019037"/>
                  </a:lnTo>
                  <a:lnTo>
                    <a:pt x="751915" y="993637"/>
                  </a:lnTo>
                  <a:lnTo>
                    <a:pt x="785861" y="955537"/>
                  </a:lnTo>
                  <a:lnTo>
                    <a:pt x="854700" y="904737"/>
                  </a:lnTo>
                  <a:lnTo>
                    <a:pt x="889586" y="866637"/>
                  </a:lnTo>
                  <a:lnTo>
                    <a:pt x="960265" y="815837"/>
                  </a:lnTo>
                  <a:lnTo>
                    <a:pt x="996050" y="777737"/>
                  </a:lnTo>
                  <a:lnTo>
                    <a:pt x="1105129" y="701537"/>
                  </a:lnTo>
                  <a:lnTo>
                    <a:pt x="1254423" y="599937"/>
                  </a:lnTo>
                  <a:lnTo>
                    <a:pt x="1407857" y="498337"/>
                  </a:lnTo>
                  <a:lnTo>
                    <a:pt x="1446827" y="485637"/>
                  </a:lnTo>
                  <a:lnTo>
                    <a:pt x="1525472" y="434837"/>
                  </a:lnTo>
                  <a:lnTo>
                    <a:pt x="1565137" y="422137"/>
                  </a:lnTo>
                  <a:lnTo>
                    <a:pt x="1645129" y="371337"/>
                  </a:lnTo>
                  <a:lnTo>
                    <a:pt x="1685446" y="358637"/>
                  </a:lnTo>
                  <a:lnTo>
                    <a:pt x="1725973" y="333237"/>
                  </a:lnTo>
                  <a:lnTo>
                    <a:pt x="1766703" y="320537"/>
                  </a:lnTo>
                  <a:lnTo>
                    <a:pt x="1807633" y="295137"/>
                  </a:lnTo>
                  <a:lnTo>
                    <a:pt x="1890072" y="269737"/>
                  </a:lnTo>
                  <a:lnTo>
                    <a:pt x="1931572" y="244337"/>
                  </a:lnTo>
                  <a:lnTo>
                    <a:pt x="2015112" y="218937"/>
                  </a:lnTo>
                  <a:lnTo>
                    <a:pt x="2057143" y="193537"/>
                  </a:lnTo>
                  <a:lnTo>
                    <a:pt x="2529528" y="53837"/>
                  </a:lnTo>
                  <a:lnTo>
                    <a:pt x="2573267" y="53837"/>
                  </a:lnTo>
                  <a:lnTo>
                    <a:pt x="2661080" y="28437"/>
                  </a:lnTo>
                  <a:lnTo>
                    <a:pt x="2848539" y="28437"/>
                  </a:lnTo>
                  <a:lnTo>
                    <a:pt x="2848539" y="1594036"/>
                  </a:lnTo>
                  <a:lnTo>
                    <a:pt x="2515588" y="1692137"/>
                  </a:lnTo>
                  <a:lnTo>
                    <a:pt x="2473953" y="1717537"/>
                  </a:lnTo>
                  <a:lnTo>
                    <a:pt x="2432635" y="1730237"/>
                  </a:lnTo>
                  <a:lnTo>
                    <a:pt x="2391648" y="1755637"/>
                  </a:lnTo>
                  <a:lnTo>
                    <a:pt x="2351006" y="1768337"/>
                  </a:lnTo>
                  <a:lnTo>
                    <a:pt x="2310720" y="1793737"/>
                  </a:lnTo>
                  <a:lnTo>
                    <a:pt x="2270803" y="1806437"/>
                  </a:lnTo>
                  <a:lnTo>
                    <a:pt x="2153401" y="1882637"/>
                  </a:lnTo>
                  <a:lnTo>
                    <a:pt x="2077217" y="1933437"/>
                  </a:lnTo>
                  <a:lnTo>
                    <a:pt x="2002820" y="1984237"/>
                  </a:lnTo>
                  <a:lnTo>
                    <a:pt x="1930312" y="2035037"/>
                  </a:lnTo>
                  <a:lnTo>
                    <a:pt x="1894800" y="2073137"/>
                  </a:lnTo>
                  <a:lnTo>
                    <a:pt x="1859798" y="2098537"/>
                  </a:lnTo>
                  <a:lnTo>
                    <a:pt x="1825320" y="2123937"/>
                  </a:lnTo>
                  <a:lnTo>
                    <a:pt x="1791379" y="2162037"/>
                  </a:lnTo>
                  <a:lnTo>
                    <a:pt x="1757988" y="2187437"/>
                  </a:lnTo>
                  <a:lnTo>
                    <a:pt x="1725159" y="2225537"/>
                  </a:lnTo>
                  <a:lnTo>
                    <a:pt x="1692905" y="2250937"/>
                  </a:lnTo>
                  <a:lnTo>
                    <a:pt x="1661240" y="2289037"/>
                  </a:lnTo>
                  <a:lnTo>
                    <a:pt x="1630176" y="2327137"/>
                  </a:lnTo>
                  <a:lnTo>
                    <a:pt x="1599725" y="2365237"/>
                  </a:lnTo>
                  <a:lnTo>
                    <a:pt x="1569902" y="2403337"/>
                  </a:lnTo>
                  <a:lnTo>
                    <a:pt x="1540718" y="2428737"/>
                  </a:lnTo>
                  <a:lnTo>
                    <a:pt x="1511956" y="2467151"/>
                  </a:lnTo>
                  <a:lnTo>
                    <a:pt x="1484320" y="2504937"/>
                  </a:lnTo>
                  <a:lnTo>
                    <a:pt x="1457132" y="2555737"/>
                  </a:lnTo>
                  <a:lnTo>
                    <a:pt x="1430635" y="2593837"/>
                  </a:lnTo>
                  <a:lnTo>
                    <a:pt x="1404842" y="2631937"/>
                  </a:lnTo>
                  <a:lnTo>
                    <a:pt x="1379765" y="2670037"/>
                  </a:lnTo>
                  <a:lnTo>
                    <a:pt x="1355986" y="2707248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5439459" y="6863479"/>
              <a:ext cx="2848610" cy="2707640"/>
            </a:xfrm>
            <a:custGeom>
              <a:rect b="b" l="l" r="r" t="t"/>
              <a:pathLst>
                <a:path extrusionOk="0" h="2707640" w="2848609">
                  <a:moveTo>
                    <a:pt x="2837912" y="3037"/>
                  </a:moveTo>
                  <a:lnTo>
                    <a:pt x="2848539" y="0"/>
                  </a:lnTo>
                  <a:lnTo>
                    <a:pt x="2848539" y="3037"/>
                  </a:lnTo>
                  <a:lnTo>
                    <a:pt x="2837912" y="3037"/>
                  </a:lnTo>
                  <a:close/>
                </a:path>
                <a:path extrusionOk="0" h="2707640" w="2848609">
                  <a:moveTo>
                    <a:pt x="2705144" y="28437"/>
                  </a:moveTo>
                  <a:lnTo>
                    <a:pt x="2793565" y="3037"/>
                  </a:lnTo>
                  <a:lnTo>
                    <a:pt x="2848539" y="3037"/>
                  </a:lnTo>
                  <a:lnTo>
                    <a:pt x="2848539" y="28437"/>
                  </a:lnTo>
                  <a:lnTo>
                    <a:pt x="2705144" y="28437"/>
                  </a:lnTo>
                  <a:close/>
                </a:path>
                <a:path extrusionOk="0" h="2707640" w="2848609">
                  <a:moveTo>
                    <a:pt x="1355986" y="2707248"/>
                  </a:moveTo>
                  <a:lnTo>
                    <a:pt x="0" y="1937439"/>
                  </a:lnTo>
                  <a:lnTo>
                    <a:pt x="19955" y="1895337"/>
                  </a:lnTo>
                  <a:lnTo>
                    <a:pt x="44470" y="1857237"/>
                  </a:lnTo>
                  <a:lnTo>
                    <a:pt x="69416" y="1819137"/>
                  </a:lnTo>
                  <a:lnTo>
                    <a:pt x="94790" y="1781037"/>
                  </a:lnTo>
                  <a:lnTo>
                    <a:pt x="120587" y="1730237"/>
                  </a:lnTo>
                  <a:lnTo>
                    <a:pt x="147024" y="1691819"/>
                  </a:lnTo>
                  <a:lnTo>
                    <a:pt x="173430" y="1654037"/>
                  </a:lnTo>
                  <a:lnTo>
                    <a:pt x="200468" y="1615937"/>
                  </a:lnTo>
                  <a:lnTo>
                    <a:pt x="227911" y="1577837"/>
                  </a:lnTo>
                  <a:lnTo>
                    <a:pt x="255753" y="1539737"/>
                  </a:lnTo>
                  <a:lnTo>
                    <a:pt x="283991" y="1501637"/>
                  </a:lnTo>
                  <a:lnTo>
                    <a:pt x="312620" y="1463537"/>
                  </a:lnTo>
                  <a:lnTo>
                    <a:pt x="341635" y="1425437"/>
                  </a:lnTo>
                  <a:lnTo>
                    <a:pt x="371032" y="1387337"/>
                  </a:lnTo>
                  <a:lnTo>
                    <a:pt x="400806" y="1361937"/>
                  </a:lnTo>
                  <a:lnTo>
                    <a:pt x="430953" y="1323837"/>
                  </a:lnTo>
                  <a:lnTo>
                    <a:pt x="461468" y="1285737"/>
                  </a:lnTo>
                  <a:lnTo>
                    <a:pt x="492347" y="1247637"/>
                  </a:lnTo>
                  <a:lnTo>
                    <a:pt x="523584" y="1222237"/>
                  </a:lnTo>
                  <a:lnTo>
                    <a:pt x="555176" y="1184137"/>
                  </a:lnTo>
                  <a:lnTo>
                    <a:pt x="587118" y="1146037"/>
                  </a:lnTo>
                  <a:lnTo>
                    <a:pt x="619405" y="1120637"/>
                  </a:lnTo>
                  <a:lnTo>
                    <a:pt x="652033" y="1082537"/>
                  </a:lnTo>
                  <a:lnTo>
                    <a:pt x="684997" y="1057137"/>
                  </a:lnTo>
                  <a:lnTo>
                    <a:pt x="718292" y="1019037"/>
                  </a:lnTo>
                  <a:lnTo>
                    <a:pt x="751915" y="993637"/>
                  </a:lnTo>
                  <a:lnTo>
                    <a:pt x="785861" y="955537"/>
                  </a:lnTo>
                  <a:lnTo>
                    <a:pt x="854700" y="904737"/>
                  </a:lnTo>
                  <a:lnTo>
                    <a:pt x="889586" y="866637"/>
                  </a:lnTo>
                  <a:lnTo>
                    <a:pt x="960265" y="815837"/>
                  </a:lnTo>
                  <a:lnTo>
                    <a:pt x="996050" y="777737"/>
                  </a:lnTo>
                  <a:lnTo>
                    <a:pt x="1105129" y="701537"/>
                  </a:lnTo>
                  <a:lnTo>
                    <a:pt x="1254423" y="599937"/>
                  </a:lnTo>
                  <a:lnTo>
                    <a:pt x="1407857" y="498337"/>
                  </a:lnTo>
                  <a:lnTo>
                    <a:pt x="1446827" y="485637"/>
                  </a:lnTo>
                  <a:lnTo>
                    <a:pt x="1525472" y="434837"/>
                  </a:lnTo>
                  <a:lnTo>
                    <a:pt x="1565137" y="422137"/>
                  </a:lnTo>
                  <a:lnTo>
                    <a:pt x="1645129" y="371337"/>
                  </a:lnTo>
                  <a:lnTo>
                    <a:pt x="1685446" y="358637"/>
                  </a:lnTo>
                  <a:lnTo>
                    <a:pt x="1725973" y="333237"/>
                  </a:lnTo>
                  <a:lnTo>
                    <a:pt x="1766703" y="320537"/>
                  </a:lnTo>
                  <a:lnTo>
                    <a:pt x="1807633" y="295137"/>
                  </a:lnTo>
                  <a:lnTo>
                    <a:pt x="1890072" y="269737"/>
                  </a:lnTo>
                  <a:lnTo>
                    <a:pt x="1931572" y="244337"/>
                  </a:lnTo>
                  <a:lnTo>
                    <a:pt x="2015112" y="218937"/>
                  </a:lnTo>
                  <a:lnTo>
                    <a:pt x="2057143" y="193537"/>
                  </a:lnTo>
                  <a:lnTo>
                    <a:pt x="2529528" y="53837"/>
                  </a:lnTo>
                  <a:lnTo>
                    <a:pt x="2573267" y="53837"/>
                  </a:lnTo>
                  <a:lnTo>
                    <a:pt x="2661080" y="28437"/>
                  </a:lnTo>
                  <a:lnTo>
                    <a:pt x="2848539" y="28437"/>
                  </a:lnTo>
                  <a:lnTo>
                    <a:pt x="2848539" y="1594036"/>
                  </a:lnTo>
                  <a:lnTo>
                    <a:pt x="2515588" y="1692137"/>
                  </a:lnTo>
                  <a:lnTo>
                    <a:pt x="2473953" y="1717537"/>
                  </a:lnTo>
                  <a:lnTo>
                    <a:pt x="2432635" y="1730237"/>
                  </a:lnTo>
                  <a:lnTo>
                    <a:pt x="2391648" y="1755637"/>
                  </a:lnTo>
                  <a:lnTo>
                    <a:pt x="2351006" y="1768337"/>
                  </a:lnTo>
                  <a:lnTo>
                    <a:pt x="2310720" y="1793737"/>
                  </a:lnTo>
                  <a:lnTo>
                    <a:pt x="2270803" y="1806437"/>
                  </a:lnTo>
                  <a:lnTo>
                    <a:pt x="2153401" y="1882637"/>
                  </a:lnTo>
                  <a:lnTo>
                    <a:pt x="2077217" y="1933437"/>
                  </a:lnTo>
                  <a:lnTo>
                    <a:pt x="2002820" y="1984237"/>
                  </a:lnTo>
                  <a:lnTo>
                    <a:pt x="1930312" y="2035037"/>
                  </a:lnTo>
                  <a:lnTo>
                    <a:pt x="1894800" y="2073137"/>
                  </a:lnTo>
                  <a:lnTo>
                    <a:pt x="1859798" y="2098537"/>
                  </a:lnTo>
                  <a:lnTo>
                    <a:pt x="1825320" y="2123937"/>
                  </a:lnTo>
                  <a:lnTo>
                    <a:pt x="1791379" y="2162037"/>
                  </a:lnTo>
                  <a:lnTo>
                    <a:pt x="1757988" y="2187437"/>
                  </a:lnTo>
                  <a:lnTo>
                    <a:pt x="1725159" y="2225537"/>
                  </a:lnTo>
                  <a:lnTo>
                    <a:pt x="1692905" y="2250937"/>
                  </a:lnTo>
                  <a:lnTo>
                    <a:pt x="1661240" y="2289037"/>
                  </a:lnTo>
                  <a:lnTo>
                    <a:pt x="1630176" y="2327137"/>
                  </a:lnTo>
                  <a:lnTo>
                    <a:pt x="1599725" y="2365237"/>
                  </a:lnTo>
                  <a:lnTo>
                    <a:pt x="1569902" y="2403337"/>
                  </a:lnTo>
                  <a:lnTo>
                    <a:pt x="1540718" y="2428737"/>
                  </a:lnTo>
                  <a:lnTo>
                    <a:pt x="1511956" y="2467151"/>
                  </a:lnTo>
                  <a:lnTo>
                    <a:pt x="1484320" y="2504937"/>
                  </a:lnTo>
                  <a:lnTo>
                    <a:pt x="1457132" y="2555737"/>
                  </a:lnTo>
                  <a:lnTo>
                    <a:pt x="1430635" y="2593837"/>
                  </a:lnTo>
                  <a:lnTo>
                    <a:pt x="1404842" y="2631937"/>
                  </a:lnTo>
                  <a:lnTo>
                    <a:pt x="1379765" y="2670037"/>
                  </a:lnTo>
                  <a:lnTo>
                    <a:pt x="1355986" y="2707248"/>
                  </a:lnTo>
                  <a:close/>
                </a:path>
              </a:pathLst>
            </a:custGeom>
            <a:solidFill>
              <a:srgbClr val="1240E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93" name="Google Shape;9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08889" y="3878567"/>
              <a:ext cx="13706474" cy="5695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12796" y="8909155"/>
              <a:ext cx="1219199" cy="1209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529346" y="192014"/>
            <a:ext cx="16212819" cy="3393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10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СТАТИСТИКА</a:t>
            </a:r>
            <a:endParaRPr/>
          </a:p>
          <a:p>
            <a:pPr indent="0" lvl="0" marL="1267460" marR="5080" rtl="0" algn="ctr">
              <a:lnSpc>
                <a:spcPct val="125000"/>
              </a:lnSpc>
              <a:spcBef>
                <a:spcPts val="1180"/>
              </a:spcBef>
              <a:spcAft>
                <a:spcPts val="0"/>
              </a:spcAft>
              <a:buNone/>
            </a:pPr>
            <a:r>
              <a:rPr b="0" lang="en-US" sz="3600">
                <a:latin typeface="Verdana"/>
                <a:ea typeface="Verdana"/>
                <a:cs typeface="Verdana"/>
                <a:sym typeface="Verdana"/>
              </a:rPr>
              <a:t>Удельный вес инновационных товаров, работ, услуг в общем  объеме отгруженных товаров, выполненных работ, услуг, по  субъектам Российской Федерации, 2010-2022 гг.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5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622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79231" y="9791086"/>
            <a:ext cx="1183640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Источник: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6"/>
          <p:cNvGrpSpPr/>
          <p:nvPr/>
        </p:nvGrpSpPr>
        <p:grpSpPr>
          <a:xfrm>
            <a:off x="1312796" y="3719139"/>
            <a:ext cx="16975275" cy="6568395"/>
            <a:chOff x="1312796" y="3719139"/>
            <a:chExt cx="16975275" cy="6568395"/>
          </a:xfrm>
        </p:grpSpPr>
        <p:sp>
          <p:nvSpPr>
            <p:cNvPr id="103" name="Google Shape;103;p6"/>
            <p:cNvSpPr/>
            <p:nvPr/>
          </p:nvSpPr>
          <p:spPr>
            <a:xfrm>
              <a:off x="15075584" y="7724039"/>
              <a:ext cx="2776220" cy="2563495"/>
            </a:xfrm>
            <a:custGeom>
              <a:rect b="b" l="l" r="r" t="t"/>
              <a:pathLst>
                <a:path extrusionOk="0" h="2563495" w="2776219">
                  <a:moveTo>
                    <a:pt x="2100572" y="0"/>
                  </a:moveTo>
                  <a:lnTo>
                    <a:pt x="2776025" y="1409700"/>
                  </a:lnTo>
                  <a:lnTo>
                    <a:pt x="2689696" y="1460500"/>
                  </a:lnTo>
                  <a:lnTo>
                    <a:pt x="2647491" y="1473200"/>
                  </a:lnTo>
                  <a:lnTo>
                    <a:pt x="2565024" y="1524000"/>
                  </a:lnTo>
                  <a:lnTo>
                    <a:pt x="2485176" y="1574800"/>
                  </a:lnTo>
                  <a:lnTo>
                    <a:pt x="2407982" y="1625600"/>
                  </a:lnTo>
                  <a:lnTo>
                    <a:pt x="2370392" y="1663700"/>
                  </a:lnTo>
                  <a:lnTo>
                    <a:pt x="2297246" y="1714500"/>
                  </a:lnTo>
                  <a:lnTo>
                    <a:pt x="2261699" y="1752600"/>
                  </a:lnTo>
                  <a:lnTo>
                    <a:pt x="2192682" y="1803400"/>
                  </a:lnTo>
                  <a:lnTo>
                    <a:pt x="2159219" y="1841500"/>
                  </a:lnTo>
                  <a:lnTo>
                    <a:pt x="2126460" y="1866900"/>
                  </a:lnTo>
                  <a:lnTo>
                    <a:pt x="2063070" y="1943100"/>
                  </a:lnTo>
                  <a:lnTo>
                    <a:pt x="2032448" y="1968500"/>
                  </a:lnTo>
                  <a:lnTo>
                    <a:pt x="2002547" y="2006600"/>
                  </a:lnTo>
                  <a:lnTo>
                    <a:pt x="1973371" y="2044700"/>
                  </a:lnTo>
                  <a:lnTo>
                    <a:pt x="1944926" y="2082800"/>
                  </a:lnTo>
                  <a:lnTo>
                    <a:pt x="1917215" y="2108200"/>
                  </a:lnTo>
                  <a:lnTo>
                    <a:pt x="1890243" y="2146300"/>
                  </a:lnTo>
                  <a:lnTo>
                    <a:pt x="1864015" y="2184400"/>
                  </a:lnTo>
                  <a:lnTo>
                    <a:pt x="1838534" y="2222500"/>
                  </a:lnTo>
                  <a:lnTo>
                    <a:pt x="1813806" y="2260600"/>
                  </a:lnTo>
                  <a:lnTo>
                    <a:pt x="1789834" y="2298700"/>
                  </a:lnTo>
                  <a:lnTo>
                    <a:pt x="1766623" y="2336800"/>
                  </a:lnTo>
                  <a:lnTo>
                    <a:pt x="1744178" y="2374900"/>
                  </a:lnTo>
                  <a:lnTo>
                    <a:pt x="1722502" y="2413000"/>
                  </a:lnTo>
                  <a:lnTo>
                    <a:pt x="1701601" y="2463800"/>
                  </a:lnTo>
                  <a:lnTo>
                    <a:pt x="1681479" y="2501900"/>
                  </a:lnTo>
                  <a:lnTo>
                    <a:pt x="1662140" y="2540000"/>
                  </a:lnTo>
                  <a:lnTo>
                    <a:pt x="1650960" y="2562959"/>
                  </a:lnTo>
                  <a:lnTo>
                    <a:pt x="0" y="2562959"/>
                  </a:lnTo>
                  <a:lnTo>
                    <a:pt x="22224" y="2489200"/>
                  </a:lnTo>
                  <a:lnTo>
                    <a:pt x="34432" y="2438400"/>
                  </a:lnTo>
                  <a:lnTo>
                    <a:pt x="47130" y="2400300"/>
                  </a:lnTo>
                  <a:lnTo>
                    <a:pt x="60314" y="2349500"/>
                  </a:lnTo>
                  <a:lnTo>
                    <a:pt x="88139" y="2273300"/>
                  </a:lnTo>
                  <a:lnTo>
                    <a:pt x="102776" y="2222500"/>
                  </a:lnTo>
                  <a:lnTo>
                    <a:pt x="133492" y="2146300"/>
                  </a:lnTo>
                  <a:lnTo>
                    <a:pt x="149568" y="2108200"/>
                  </a:lnTo>
                  <a:lnTo>
                    <a:pt x="166120" y="2057400"/>
                  </a:lnTo>
                  <a:lnTo>
                    <a:pt x="200646" y="1981200"/>
                  </a:lnTo>
                  <a:lnTo>
                    <a:pt x="218618" y="1943100"/>
                  </a:lnTo>
                  <a:lnTo>
                    <a:pt x="237060" y="1892300"/>
                  </a:lnTo>
                  <a:lnTo>
                    <a:pt x="275347" y="1816100"/>
                  </a:lnTo>
                  <a:lnTo>
                    <a:pt x="315495" y="1739900"/>
                  </a:lnTo>
                  <a:lnTo>
                    <a:pt x="336264" y="1689100"/>
                  </a:lnTo>
                  <a:lnTo>
                    <a:pt x="379181" y="1612900"/>
                  </a:lnTo>
                  <a:lnTo>
                    <a:pt x="423928" y="1536700"/>
                  </a:lnTo>
                  <a:lnTo>
                    <a:pt x="470492" y="1460500"/>
                  </a:lnTo>
                  <a:lnTo>
                    <a:pt x="518861" y="1384300"/>
                  </a:lnTo>
                  <a:lnTo>
                    <a:pt x="569022" y="1308100"/>
                  </a:lnTo>
                  <a:lnTo>
                    <a:pt x="620964" y="1231900"/>
                  </a:lnTo>
                  <a:lnTo>
                    <a:pt x="647598" y="1206500"/>
                  </a:lnTo>
                  <a:lnTo>
                    <a:pt x="702185" y="1130300"/>
                  </a:lnTo>
                  <a:lnTo>
                    <a:pt x="758520" y="1054100"/>
                  </a:lnTo>
                  <a:lnTo>
                    <a:pt x="787339" y="1016000"/>
                  </a:lnTo>
                  <a:lnTo>
                    <a:pt x="816591" y="990600"/>
                  </a:lnTo>
                  <a:lnTo>
                    <a:pt x="876385" y="914400"/>
                  </a:lnTo>
                  <a:lnTo>
                    <a:pt x="906924" y="889000"/>
                  </a:lnTo>
                  <a:lnTo>
                    <a:pt x="969279" y="812800"/>
                  </a:lnTo>
                  <a:lnTo>
                    <a:pt x="1001092" y="787400"/>
                  </a:lnTo>
                  <a:lnTo>
                    <a:pt x="1033326" y="749300"/>
                  </a:lnTo>
                  <a:lnTo>
                    <a:pt x="1065980" y="723900"/>
                  </a:lnTo>
                  <a:lnTo>
                    <a:pt x="1099052" y="685800"/>
                  </a:lnTo>
                  <a:lnTo>
                    <a:pt x="1132541" y="660400"/>
                  </a:lnTo>
                  <a:lnTo>
                    <a:pt x="1166445" y="622300"/>
                  </a:lnTo>
                  <a:lnTo>
                    <a:pt x="1235491" y="571500"/>
                  </a:lnTo>
                  <a:lnTo>
                    <a:pt x="1270631" y="533400"/>
                  </a:lnTo>
                  <a:lnTo>
                    <a:pt x="1342135" y="482600"/>
                  </a:lnTo>
                  <a:lnTo>
                    <a:pt x="1378496" y="444500"/>
                  </a:lnTo>
                  <a:lnTo>
                    <a:pt x="1452429" y="393700"/>
                  </a:lnTo>
                  <a:lnTo>
                    <a:pt x="1566332" y="317500"/>
                  </a:lnTo>
                  <a:lnTo>
                    <a:pt x="1605094" y="279400"/>
                  </a:lnTo>
                  <a:lnTo>
                    <a:pt x="1723742" y="203200"/>
                  </a:lnTo>
                  <a:lnTo>
                    <a:pt x="1764073" y="177800"/>
                  </a:lnTo>
                  <a:lnTo>
                    <a:pt x="1804793" y="165100"/>
                  </a:lnTo>
                  <a:lnTo>
                    <a:pt x="1971523" y="63500"/>
                  </a:lnTo>
                  <a:lnTo>
                    <a:pt x="2014161" y="50800"/>
                  </a:lnTo>
                  <a:lnTo>
                    <a:pt x="2100572" y="0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5075584" y="7724039"/>
              <a:ext cx="2776220" cy="2563495"/>
            </a:xfrm>
            <a:custGeom>
              <a:rect b="b" l="l" r="r" t="t"/>
              <a:pathLst>
                <a:path extrusionOk="0" h="2563495" w="2776219">
                  <a:moveTo>
                    <a:pt x="2100572" y="0"/>
                  </a:moveTo>
                  <a:lnTo>
                    <a:pt x="2776025" y="1409700"/>
                  </a:lnTo>
                  <a:lnTo>
                    <a:pt x="2689696" y="1460500"/>
                  </a:lnTo>
                  <a:lnTo>
                    <a:pt x="2647491" y="1473200"/>
                  </a:lnTo>
                  <a:lnTo>
                    <a:pt x="2565024" y="1524000"/>
                  </a:lnTo>
                  <a:lnTo>
                    <a:pt x="2485176" y="1574800"/>
                  </a:lnTo>
                  <a:lnTo>
                    <a:pt x="2407982" y="1625600"/>
                  </a:lnTo>
                  <a:lnTo>
                    <a:pt x="2370392" y="1663700"/>
                  </a:lnTo>
                  <a:lnTo>
                    <a:pt x="2297246" y="1714500"/>
                  </a:lnTo>
                  <a:lnTo>
                    <a:pt x="2261699" y="1752600"/>
                  </a:lnTo>
                  <a:lnTo>
                    <a:pt x="2192682" y="1803400"/>
                  </a:lnTo>
                  <a:lnTo>
                    <a:pt x="2159219" y="1841500"/>
                  </a:lnTo>
                  <a:lnTo>
                    <a:pt x="2126460" y="1866900"/>
                  </a:lnTo>
                  <a:lnTo>
                    <a:pt x="2063070" y="1943100"/>
                  </a:lnTo>
                  <a:lnTo>
                    <a:pt x="2032448" y="1968500"/>
                  </a:lnTo>
                  <a:lnTo>
                    <a:pt x="2002547" y="2006600"/>
                  </a:lnTo>
                  <a:lnTo>
                    <a:pt x="1973371" y="2044700"/>
                  </a:lnTo>
                  <a:lnTo>
                    <a:pt x="1944926" y="2082800"/>
                  </a:lnTo>
                  <a:lnTo>
                    <a:pt x="1917215" y="2108200"/>
                  </a:lnTo>
                  <a:lnTo>
                    <a:pt x="1890243" y="2146300"/>
                  </a:lnTo>
                  <a:lnTo>
                    <a:pt x="1864015" y="2184400"/>
                  </a:lnTo>
                  <a:lnTo>
                    <a:pt x="1838534" y="2222500"/>
                  </a:lnTo>
                  <a:lnTo>
                    <a:pt x="1813806" y="2260600"/>
                  </a:lnTo>
                  <a:lnTo>
                    <a:pt x="1789834" y="2298700"/>
                  </a:lnTo>
                  <a:lnTo>
                    <a:pt x="1766623" y="2336800"/>
                  </a:lnTo>
                  <a:lnTo>
                    <a:pt x="1744178" y="2374900"/>
                  </a:lnTo>
                  <a:lnTo>
                    <a:pt x="1722502" y="2413000"/>
                  </a:lnTo>
                  <a:lnTo>
                    <a:pt x="1701601" y="2463800"/>
                  </a:lnTo>
                  <a:lnTo>
                    <a:pt x="1681479" y="2501900"/>
                  </a:lnTo>
                  <a:lnTo>
                    <a:pt x="1662140" y="2540000"/>
                  </a:lnTo>
                  <a:lnTo>
                    <a:pt x="1650960" y="2562959"/>
                  </a:lnTo>
                  <a:lnTo>
                    <a:pt x="0" y="2562959"/>
                  </a:lnTo>
                  <a:lnTo>
                    <a:pt x="22224" y="2489200"/>
                  </a:lnTo>
                  <a:lnTo>
                    <a:pt x="34432" y="2438400"/>
                  </a:lnTo>
                  <a:lnTo>
                    <a:pt x="47130" y="2400300"/>
                  </a:lnTo>
                  <a:lnTo>
                    <a:pt x="60314" y="2349500"/>
                  </a:lnTo>
                  <a:lnTo>
                    <a:pt x="88139" y="2273300"/>
                  </a:lnTo>
                  <a:lnTo>
                    <a:pt x="102776" y="2222500"/>
                  </a:lnTo>
                  <a:lnTo>
                    <a:pt x="133492" y="2146300"/>
                  </a:lnTo>
                  <a:lnTo>
                    <a:pt x="149568" y="2108200"/>
                  </a:lnTo>
                  <a:lnTo>
                    <a:pt x="166120" y="2057400"/>
                  </a:lnTo>
                  <a:lnTo>
                    <a:pt x="200646" y="1981200"/>
                  </a:lnTo>
                  <a:lnTo>
                    <a:pt x="218618" y="1943100"/>
                  </a:lnTo>
                  <a:lnTo>
                    <a:pt x="237060" y="1892300"/>
                  </a:lnTo>
                  <a:lnTo>
                    <a:pt x="275347" y="1816100"/>
                  </a:lnTo>
                  <a:lnTo>
                    <a:pt x="315495" y="1739900"/>
                  </a:lnTo>
                  <a:lnTo>
                    <a:pt x="336264" y="1689100"/>
                  </a:lnTo>
                  <a:lnTo>
                    <a:pt x="379181" y="1612900"/>
                  </a:lnTo>
                  <a:lnTo>
                    <a:pt x="423928" y="1536700"/>
                  </a:lnTo>
                  <a:lnTo>
                    <a:pt x="470492" y="1460500"/>
                  </a:lnTo>
                  <a:lnTo>
                    <a:pt x="518861" y="1384300"/>
                  </a:lnTo>
                  <a:lnTo>
                    <a:pt x="569022" y="1308100"/>
                  </a:lnTo>
                  <a:lnTo>
                    <a:pt x="620964" y="1231900"/>
                  </a:lnTo>
                  <a:lnTo>
                    <a:pt x="647598" y="1206500"/>
                  </a:lnTo>
                  <a:lnTo>
                    <a:pt x="702185" y="1130300"/>
                  </a:lnTo>
                  <a:lnTo>
                    <a:pt x="758520" y="1054100"/>
                  </a:lnTo>
                  <a:lnTo>
                    <a:pt x="787339" y="1016000"/>
                  </a:lnTo>
                  <a:lnTo>
                    <a:pt x="816591" y="990600"/>
                  </a:lnTo>
                  <a:lnTo>
                    <a:pt x="876385" y="914400"/>
                  </a:lnTo>
                  <a:lnTo>
                    <a:pt x="906924" y="889000"/>
                  </a:lnTo>
                  <a:lnTo>
                    <a:pt x="969279" y="812800"/>
                  </a:lnTo>
                  <a:lnTo>
                    <a:pt x="1001092" y="787400"/>
                  </a:lnTo>
                  <a:lnTo>
                    <a:pt x="1033326" y="749300"/>
                  </a:lnTo>
                  <a:lnTo>
                    <a:pt x="1065980" y="723900"/>
                  </a:lnTo>
                  <a:lnTo>
                    <a:pt x="1099052" y="685800"/>
                  </a:lnTo>
                  <a:lnTo>
                    <a:pt x="1132541" y="660400"/>
                  </a:lnTo>
                  <a:lnTo>
                    <a:pt x="1166445" y="622300"/>
                  </a:lnTo>
                  <a:lnTo>
                    <a:pt x="1235491" y="571500"/>
                  </a:lnTo>
                  <a:lnTo>
                    <a:pt x="1270631" y="533400"/>
                  </a:lnTo>
                  <a:lnTo>
                    <a:pt x="1342135" y="482600"/>
                  </a:lnTo>
                  <a:lnTo>
                    <a:pt x="1378496" y="444500"/>
                  </a:lnTo>
                  <a:lnTo>
                    <a:pt x="1452429" y="393700"/>
                  </a:lnTo>
                  <a:lnTo>
                    <a:pt x="1566332" y="317500"/>
                  </a:lnTo>
                  <a:lnTo>
                    <a:pt x="1605094" y="279400"/>
                  </a:lnTo>
                  <a:lnTo>
                    <a:pt x="1723742" y="203200"/>
                  </a:lnTo>
                  <a:lnTo>
                    <a:pt x="1764073" y="177800"/>
                  </a:lnTo>
                  <a:lnTo>
                    <a:pt x="1804793" y="165100"/>
                  </a:lnTo>
                  <a:lnTo>
                    <a:pt x="1971523" y="63500"/>
                  </a:lnTo>
                  <a:lnTo>
                    <a:pt x="2014161" y="50800"/>
                  </a:lnTo>
                  <a:lnTo>
                    <a:pt x="2100572" y="0"/>
                  </a:lnTo>
                  <a:close/>
                </a:path>
              </a:pathLst>
            </a:custGeom>
            <a:solidFill>
              <a:srgbClr val="D5F585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15439461" y="6863479"/>
              <a:ext cx="2848610" cy="2707640"/>
            </a:xfrm>
            <a:custGeom>
              <a:rect b="b" l="l" r="r" t="t"/>
              <a:pathLst>
                <a:path extrusionOk="0" h="2707640" w="2848609">
                  <a:moveTo>
                    <a:pt x="2837912" y="3037"/>
                  </a:moveTo>
                  <a:lnTo>
                    <a:pt x="2848539" y="0"/>
                  </a:lnTo>
                  <a:lnTo>
                    <a:pt x="2848539" y="3037"/>
                  </a:lnTo>
                  <a:lnTo>
                    <a:pt x="2837912" y="3037"/>
                  </a:lnTo>
                  <a:close/>
                </a:path>
                <a:path extrusionOk="0" h="2707640" w="2848609">
                  <a:moveTo>
                    <a:pt x="2705144" y="28437"/>
                  </a:moveTo>
                  <a:lnTo>
                    <a:pt x="2793565" y="3037"/>
                  </a:lnTo>
                  <a:lnTo>
                    <a:pt x="2848539" y="3037"/>
                  </a:lnTo>
                  <a:lnTo>
                    <a:pt x="2848539" y="28437"/>
                  </a:lnTo>
                  <a:lnTo>
                    <a:pt x="2705144" y="28437"/>
                  </a:lnTo>
                  <a:close/>
                </a:path>
                <a:path extrusionOk="0" h="2707640" w="2848609">
                  <a:moveTo>
                    <a:pt x="1355986" y="2707248"/>
                  </a:moveTo>
                  <a:lnTo>
                    <a:pt x="0" y="1937439"/>
                  </a:lnTo>
                  <a:lnTo>
                    <a:pt x="19955" y="1895337"/>
                  </a:lnTo>
                  <a:lnTo>
                    <a:pt x="44470" y="1857237"/>
                  </a:lnTo>
                  <a:lnTo>
                    <a:pt x="69416" y="1819137"/>
                  </a:lnTo>
                  <a:lnTo>
                    <a:pt x="94790" y="1781037"/>
                  </a:lnTo>
                  <a:lnTo>
                    <a:pt x="120587" y="1730237"/>
                  </a:lnTo>
                  <a:lnTo>
                    <a:pt x="147024" y="1691819"/>
                  </a:lnTo>
                  <a:lnTo>
                    <a:pt x="173430" y="1654037"/>
                  </a:lnTo>
                  <a:lnTo>
                    <a:pt x="200468" y="1615937"/>
                  </a:lnTo>
                  <a:lnTo>
                    <a:pt x="227911" y="1577837"/>
                  </a:lnTo>
                  <a:lnTo>
                    <a:pt x="255753" y="1539737"/>
                  </a:lnTo>
                  <a:lnTo>
                    <a:pt x="283991" y="1501637"/>
                  </a:lnTo>
                  <a:lnTo>
                    <a:pt x="312620" y="1463537"/>
                  </a:lnTo>
                  <a:lnTo>
                    <a:pt x="341635" y="1425437"/>
                  </a:lnTo>
                  <a:lnTo>
                    <a:pt x="371032" y="1387337"/>
                  </a:lnTo>
                  <a:lnTo>
                    <a:pt x="400806" y="1361937"/>
                  </a:lnTo>
                  <a:lnTo>
                    <a:pt x="430953" y="1323837"/>
                  </a:lnTo>
                  <a:lnTo>
                    <a:pt x="461468" y="1285737"/>
                  </a:lnTo>
                  <a:lnTo>
                    <a:pt x="492346" y="1247637"/>
                  </a:lnTo>
                  <a:lnTo>
                    <a:pt x="523584" y="1222237"/>
                  </a:lnTo>
                  <a:lnTo>
                    <a:pt x="555176" y="1184137"/>
                  </a:lnTo>
                  <a:lnTo>
                    <a:pt x="587118" y="1146037"/>
                  </a:lnTo>
                  <a:lnTo>
                    <a:pt x="619405" y="1120637"/>
                  </a:lnTo>
                  <a:lnTo>
                    <a:pt x="652033" y="1082537"/>
                  </a:lnTo>
                  <a:lnTo>
                    <a:pt x="684997" y="1057137"/>
                  </a:lnTo>
                  <a:lnTo>
                    <a:pt x="718292" y="1019037"/>
                  </a:lnTo>
                  <a:lnTo>
                    <a:pt x="751915" y="993637"/>
                  </a:lnTo>
                  <a:lnTo>
                    <a:pt x="785860" y="955537"/>
                  </a:lnTo>
                  <a:lnTo>
                    <a:pt x="854700" y="904737"/>
                  </a:lnTo>
                  <a:lnTo>
                    <a:pt x="889586" y="866637"/>
                  </a:lnTo>
                  <a:lnTo>
                    <a:pt x="960265" y="815837"/>
                  </a:lnTo>
                  <a:lnTo>
                    <a:pt x="996050" y="777737"/>
                  </a:lnTo>
                  <a:lnTo>
                    <a:pt x="1105129" y="701537"/>
                  </a:lnTo>
                  <a:lnTo>
                    <a:pt x="1254423" y="599937"/>
                  </a:lnTo>
                  <a:lnTo>
                    <a:pt x="1407856" y="498337"/>
                  </a:lnTo>
                  <a:lnTo>
                    <a:pt x="1446827" y="485637"/>
                  </a:lnTo>
                  <a:lnTo>
                    <a:pt x="1525472" y="434837"/>
                  </a:lnTo>
                  <a:lnTo>
                    <a:pt x="1565137" y="422137"/>
                  </a:lnTo>
                  <a:lnTo>
                    <a:pt x="1645129" y="371337"/>
                  </a:lnTo>
                  <a:lnTo>
                    <a:pt x="1685446" y="358637"/>
                  </a:lnTo>
                  <a:lnTo>
                    <a:pt x="1725973" y="333237"/>
                  </a:lnTo>
                  <a:lnTo>
                    <a:pt x="1766703" y="320537"/>
                  </a:lnTo>
                  <a:lnTo>
                    <a:pt x="1807633" y="295137"/>
                  </a:lnTo>
                  <a:lnTo>
                    <a:pt x="1890072" y="269737"/>
                  </a:lnTo>
                  <a:lnTo>
                    <a:pt x="1931572" y="244337"/>
                  </a:lnTo>
                  <a:lnTo>
                    <a:pt x="2015112" y="218937"/>
                  </a:lnTo>
                  <a:lnTo>
                    <a:pt x="2057143" y="193537"/>
                  </a:lnTo>
                  <a:lnTo>
                    <a:pt x="2529528" y="53837"/>
                  </a:lnTo>
                  <a:lnTo>
                    <a:pt x="2573267" y="53837"/>
                  </a:lnTo>
                  <a:lnTo>
                    <a:pt x="2661080" y="28437"/>
                  </a:lnTo>
                  <a:lnTo>
                    <a:pt x="2848539" y="28437"/>
                  </a:lnTo>
                  <a:lnTo>
                    <a:pt x="2848539" y="1594036"/>
                  </a:lnTo>
                  <a:lnTo>
                    <a:pt x="2515588" y="1692137"/>
                  </a:lnTo>
                  <a:lnTo>
                    <a:pt x="2473952" y="1717537"/>
                  </a:lnTo>
                  <a:lnTo>
                    <a:pt x="2432635" y="1730237"/>
                  </a:lnTo>
                  <a:lnTo>
                    <a:pt x="2391648" y="1755637"/>
                  </a:lnTo>
                  <a:lnTo>
                    <a:pt x="2351005" y="1768337"/>
                  </a:lnTo>
                  <a:lnTo>
                    <a:pt x="2310720" y="1793737"/>
                  </a:lnTo>
                  <a:lnTo>
                    <a:pt x="2270803" y="1806437"/>
                  </a:lnTo>
                  <a:lnTo>
                    <a:pt x="2153401" y="1882637"/>
                  </a:lnTo>
                  <a:lnTo>
                    <a:pt x="2077217" y="1933437"/>
                  </a:lnTo>
                  <a:lnTo>
                    <a:pt x="2002819" y="1984237"/>
                  </a:lnTo>
                  <a:lnTo>
                    <a:pt x="1930312" y="2035037"/>
                  </a:lnTo>
                  <a:lnTo>
                    <a:pt x="1894799" y="2073137"/>
                  </a:lnTo>
                  <a:lnTo>
                    <a:pt x="1859798" y="2098537"/>
                  </a:lnTo>
                  <a:lnTo>
                    <a:pt x="1825320" y="2123937"/>
                  </a:lnTo>
                  <a:lnTo>
                    <a:pt x="1791379" y="2162037"/>
                  </a:lnTo>
                  <a:lnTo>
                    <a:pt x="1757988" y="2187437"/>
                  </a:lnTo>
                  <a:lnTo>
                    <a:pt x="1725159" y="2225537"/>
                  </a:lnTo>
                  <a:lnTo>
                    <a:pt x="1692905" y="2250937"/>
                  </a:lnTo>
                  <a:lnTo>
                    <a:pt x="1661240" y="2289037"/>
                  </a:lnTo>
                  <a:lnTo>
                    <a:pt x="1630176" y="2327137"/>
                  </a:lnTo>
                  <a:lnTo>
                    <a:pt x="1599725" y="2365237"/>
                  </a:lnTo>
                  <a:lnTo>
                    <a:pt x="1569902" y="2403337"/>
                  </a:lnTo>
                  <a:lnTo>
                    <a:pt x="1540717" y="2428737"/>
                  </a:lnTo>
                  <a:lnTo>
                    <a:pt x="1511956" y="2467151"/>
                  </a:lnTo>
                  <a:lnTo>
                    <a:pt x="1484320" y="2504937"/>
                  </a:lnTo>
                  <a:lnTo>
                    <a:pt x="1457132" y="2555737"/>
                  </a:lnTo>
                  <a:lnTo>
                    <a:pt x="1430635" y="2593837"/>
                  </a:lnTo>
                  <a:lnTo>
                    <a:pt x="1404842" y="2631937"/>
                  </a:lnTo>
                  <a:lnTo>
                    <a:pt x="1379765" y="2670037"/>
                  </a:lnTo>
                  <a:lnTo>
                    <a:pt x="1355986" y="2707248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15439461" y="6863479"/>
              <a:ext cx="2848610" cy="2707640"/>
            </a:xfrm>
            <a:custGeom>
              <a:rect b="b" l="l" r="r" t="t"/>
              <a:pathLst>
                <a:path extrusionOk="0" h="2707640" w="2848609">
                  <a:moveTo>
                    <a:pt x="2837912" y="3037"/>
                  </a:moveTo>
                  <a:lnTo>
                    <a:pt x="2848539" y="0"/>
                  </a:lnTo>
                  <a:lnTo>
                    <a:pt x="2848539" y="3037"/>
                  </a:lnTo>
                  <a:lnTo>
                    <a:pt x="2837912" y="3037"/>
                  </a:lnTo>
                  <a:close/>
                </a:path>
                <a:path extrusionOk="0" h="2707640" w="2848609">
                  <a:moveTo>
                    <a:pt x="2705144" y="28437"/>
                  </a:moveTo>
                  <a:lnTo>
                    <a:pt x="2793565" y="3037"/>
                  </a:lnTo>
                  <a:lnTo>
                    <a:pt x="2848539" y="3037"/>
                  </a:lnTo>
                  <a:lnTo>
                    <a:pt x="2848539" y="28437"/>
                  </a:lnTo>
                  <a:lnTo>
                    <a:pt x="2705144" y="28437"/>
                  </a:lnTo>
                  <a:close/>
                </a:path>
                <a:path extrusionOk="0" h="2707640" w="2848609">
                  <a:moveTo>
                    <a:pt x="1355986" y="2707248"/>
                  </a:moveTo>
                  <a:lnTo>
                    <a:pt x="0" y="1937439"/>
                  </a:lnTo>
                  <a:lnTo>
                    <a:pt x="19955" y="1895337"/>
                  </a:lnTo>
                  <a:lnTo>
                    <a:pt x="44470" y="1857237"/>
                  </a:lnTo>
                  <a:lnTo>
                    <a:pt x="69416" y="1819137"/>
                  </a:lnTo>
                  <a:lnTo>
                    <a:pt x="94790" y="1781037"/>
                  </a:lnTo>
                  <a:lnTo>
                    <a:pt x="120587" y="1730237"/>
                  </a:lnTo>
                  <a:lnTo>
                    <a:pt x="147024" y="1691819"/>
                  </a:lnTo>
                  <a:lnTo>
                    <a:pt x="173430" y="1654037"/>
                  </a:lnTo>
                  <a:lnTo>
                    <a:pt x="200468" y="1615937"/>
                  </a:lnTo>
                  <a:lnTo>
                    <a:pt x="227911" y="1577837"/>
                  </a:lnTo>
                  <a:lnTo>
                    <a:pt x="255753" y="1539737"/>
                  </a:lnTo>
                  <a:lnTo>
                    <a:pt x="283991" y="1501637"/>
                  </a:lnTo>
                  <a:lnTo>
                    <a:pt x="312620" y="1463537"/>
                  </a:lnTo>
                  <a:lnTo>
                    <a:pt x="341635" y="1425437"/>
                  </a:lnTo>
                  <a:lnTo>
                    <a:pt x="371032" y="1387337"/>
                  </a:lnTo>
                  <a:lnTo>
                    <a:pt x="400806" y="1361937"/>
                  </a:lnTo>
                  <a:lnTo>
                    <a:pt x="430953" y="1323837"/>
                  </a:lnTo>
                  <a:lnTo>
                    <a:pt x="461468" y="1285737"/>
                  </a:lnTo>
                  <a:lnTo>
                    <a:pt x="492346" y="1247637"/>
                  </a:lnTo>
                  <a:lnTo>
                    <a:pt x="523584" y="1222237"/>
                  </a:lnTo>
                  <a:lnTo>
                    <a:pt x="555176" y="1184137"/>
                  </a:lnTo>
                  <a:lnTo>
                    <a:pt x="587118" y="1146037"/>
                  </a:lnTo>
                  <a:lnTo>
                    <a:pt x="619405" y="1120637"/>
                  </a:lnTo>
                  <a:lnTo>
                    <a:pt x="652033" y="1082537"/>
                  </a:lnTo>
                  <a:lnTo>
                    <a:pt x="684997" y="1057137"/>
                  </a:lnTo>
                  <a:lnTo>
                    <a:pt x="718292" y="1019037"/>
                  </a:lnTo>
                  <a:lnTo>
                    <a:pt x="751915" y="993637"/>
                  </a:lnTo>
                  <a:lnTo>
                    <a:pt x="785860" y="955537"/>
                  </a:lnTo>
                  <a:lnTo>
                    <a:pt x="854700" y="904737"/>
                  </a:lnTo>
                  <a:lnTo>
                    <a:pt x="889586" y="866637"/>
                  </a:lnTo>
                  <a:lnTo>
                    <a:pt x="960265" y="815837"/>
                  </a:lnTo>
                  <a:lnTo>
                    <a:pt x="996050" y="777737"/>
                  </a:lnTo>
                  <a:lnTo>
                    <a:pt x="1105129" y="701537"/>
                  </a:lnTo>
                  <a:lnTo>
                    <a:pt x="1254423" y="599937"/>
                  </a:lnTo>
                  <a:lnTo>
                    <a:pt x="1407856" y="498337"/>
                  </a:lnTo>
                  <a:lnTo>
                    <a:pt x="1446827" y="485637"/>
                  </a:lnTo>
                  <a:lnTo>
                    <a:pt x="1525472" y="434837"/>
                  </a:lnTo>
                  <a:lnTo>
                    <a:pt x="1565137" y="422137"/>
                  </a:lnTo>
                  <a:lnTo>
                    <a:pt x="1645129" y="371337"/>
                  </a:lnTo>
                  <a:lnTo>
                    <a:pt x="1685446" y="358637"/>
                  </a:lnTo>
                  <a:lnTo>
                    <a:pt x="1725973" y="333237"/>
                  </a:lnTo>
                  <a:lnTo>
                    <a:pt x="1766703" y="320537"/>
                  </a:lnTo>
                  <a:lnTo>
                    <a:pt x="1807633" y="295137"/>
                  </a:lnTo>
                  <a:lnTo>
                    <a:pt x="1890072" y="269737"/>
                  </a:lnTo>
                  <a:lnTo>
                    <a:pt x="1931572" y="244337"/>
                  </a:lnTo>
                  <a:lnTo>
                    <a:pt x="2015112" y="218937"/>
                  </a:lnTo>
                  <a:lnTo>
                    <a:pt x="2057143" y="193537"/>
                  </a:lnTo>
                  <a:lnTo>
                    <a:pt x="2529528" y="53837"/>
                  </a:lnTo>
                  <a:lnTo>
                    <a:pt x="2573267" y="53837"/>
                  </a:lnTo>
                  <a:lnTo>
                    <a:pt x="2661080" y="28437"/>
                  </a:lnTo>
                  <a:lnTo>
                    <a:pt x="2848539" y="28437"/>
                  </a:lnTo>
                  <a:lnTo>
                    <a:pt x="2848539" y="1594036"/>
                  </a:lnTo>
                  <a:lnTo>
                    <a:pt x="2515588" y="1692137"/>
                  </a:lnTo>
                  <a:lnTo>
                    <a:pt x="2473952" y="1717537"/>
                  </a:lnTo>
                  <a:lnTo>
                    <a:pt x="2432635" y="1730237"/>
                  </a:lnTo>
                  <a:lnTo>
                    <a:pt x="2391648" y="1755637"/>
                  </a:lnTo>
                  <a:lnTo>
                    <a:pt x="2351005" y="1768337"/>
                  </a:lnTo>
                  <a:lnTo>
                    <a:pt x="2310720" y="1793737"/>
                  </a:lnTo>
                  <a:lnTo>
                    <a:pt x="2270803" y="1806437"/>
                  </a:lnTo>
                  <a:lnTo>
                    <a:pt x="2153401" y="1882637"/>
                  </a:lnTo>
                  <a:lnTo>
                    <a:pt x="2077217" y="1933437"/>
                  </a:lnTo>
                  <a:lnTo>
                    <a:pt x="2002819" y="1984237"/>
                  </a:lnTo>
                  <a:lnTo>
                    <a:pt x="1930312" y="2035037"/>
                  </a:lnTo>
                  <a:lnTo>
                    <a:pt x="1894799" y="2073137"/>
                  </a:lnTo>
                  <a:lnTo>
                    <a:pt x="1859798" y="2098537"/>
                  </a:lnTo>
                  <a:lnTo>
                    <a:pt x="1825320" y="2123937"/>
                  </a:lnTo>
                  <a:lnTo>
                    <a:pt x="1791379" y="2162037"/>
                  </a:lnTo>
                  <a:lnTo>
                    <a:pt x="1757988" y="2187437"/>
                  </a:lnTo>
                  <a:lnTo>
                    <a:pt x="1725159" y="2225537"/>
                  </a:lnTo>
                  <a:lnTo>
                    <a:pt x="1692905" y="2250937"/>
                  </a:lnTo>
                  <a:lnTo>
                    <a:pt x="1661240" y="2289037"/>
                  </a:lnTo>
                  <a:lnTo>
                    <a:pt x="1630176" y="2327137"/>
                  </a:lnTo>
                  <a:lnTo>
                    <a:pt x="1599725" y="2365237"/>
                  </a:lnTo>
                  <a:lnTo>
                    <a:pt x="1569902" y="2403337"/>
                  </a:lnTo>
                  <a:lnTo>
                    <a:pt x="1540717" y="2428737"/>
                  </a:lnTo>
                  <a:lnTo>
                    <a:pt x="1511956" y="2467151"/>
                  </a:lnTo>
                  <a:lnTo>
                    <a:pt x="1484320" y="2504937"/>
                  </a:lnTo>
                  <a:lnTo>
                    <a:pt x="1457132" y="2555737"/>
                  </a:lnTo>
                  <a:lnTo>
                    <a:pt x="1430635" y="2593837"/>
                  </a:lnTo>
                  <a:lnTo>
                    <a:pt x="1404842" y="2631937"/>
                  </a:lnTo>
                  <a:lnTo>
                    <a:pt x="1379765" y="2670037"/>
                  </a:lnTo>
                  <a:lnTo>
                    <a:pt x="1355986" y="2707248"/>
                  </a:lnTo>
                  <a:close/>
                </a:path>
              </a:pathLst>
            </a:custGeom>
            <a:solidFill>
              <a:srgbClr val="1240E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7" name="Google Shape;107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11031" y="3719139"/>
              <a:ext cx="14030324" cy="5591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12796" y="8889628"/>
              <a:ext cx="1219199" cy="1209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" name="Google Shape;109;p6"/>
          <p:cNvSpPr txBox="1"/>
          <p:nvPr>
            <p:ph type="title"/>
          </p:nvPr>
        </p:nvSpPr>
        <p:spPr>
          <a:xfrm>
            <a:off x="529346" y="192014"/>
            <a:ext cx="16495394" cy="3393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10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СТАТИСТИКА</a:t>
            </a:r>
            <a:endParaRPr/>
          </a:p>
          <a:p>
            <a:pPr indent="0" lvl="0" marL="984885" marR="5080" rtl="0" algn="ctr">
              <a:lnSpc>
                <a:spcPct val="125000"/>
              </a:lnSpc>
              <a:spcBef>
                <a:spcPts val="1180"/>
              </a:spcBef>
              <a:spcAft>
                <a:spcPts val="0"/>
              </a:spcAft>
              <a:buNone/>
            </a:pPr>
            <a:r>
              <a:rPr b="0" lang="en-US" sz="3600">
                <a:latin typeface="Verdana"/>
                <a:ea typeface="Verdana"/>
                <a:cs typeface="Verdana"/>
                <a:sym typeface="Verdana"/>
              </a:rPr>
              <a:t>Удельный вес затрат на инновационную деятельность в общем  объеме отгруженных товаров, выполненных работ, услуг по  субъектам Российской Федерации 2010-2022 гг.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" name="Google Shape;110;p6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622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6"/>
          <p:cNvSpPr txBox="1"/>
          <p:nvPr/>
        </p:nvSpPr>
        <p:spPr>
          <a:xfrm>
            <a:off x="79231" y="9791086"/>
            <a:ext cx="1183640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Источник: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7"/>
          <p:cNvGrpSpPr/>
          <p:nvPr/>
        </p:nvGrpSpPr>
        <p:grpSpPr>
          <a:xfrm>
            <a:off x="2305339" y="1409700"/>
            <a:ext cx="15983176" cy="8877411"/>
            <a:chOff x="2305339" y="1409700"/>
            <a:chExt cx="15983176" cy="8877411"/>
          </a:xfrm>
        </p:grpSpPr>
        <p:pic>
          <p:nvPicPr>
            <p:cNvPr id="117" name="Google Shape;117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05339" y="1409700"/>
              <a:ext cx="13677899" cy="8286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7"/>
            <p:cNvSpPr/>
            <p:nvPr/>
          </p:nvSpPr>
          <p:spPr>
            <a:xfrm>
              <a:off x="14975720" y="7585201"/>
              <a:ext cx="3312795" cy="2486025"/>
            </a:xfrm>
            <a:custGeom>
              <a:rect b="b" l="l" r="r" t="t"/>
              <a:pathLst>
                <a:path extrusionOk="0" h="2486025" w="3312794">
                  <a:moveTo>
                    <a:pt x="2778059" y="12700"/>
                  </a:moveTo>
                  <a:lnTo>
                    <a:pt x="2823034" y="0"/>
                  </a:lnTo>
                  <a:lnTo>
                    <a:pt x="3312279" y="0"/>
                  </a:lnTo>
                  <a:lnTo>
                    <a:pt x="3312279" y="12700"/>
                  </a:lnTo>
                  <a:lnTo>
                    <a:pt x="2778059" y="12700"/>
                  </a:lnTo>
                  <a:close/>
                </a:path>
                <a:path extrusionOk="0" h="2486025" w="3312794">
                  <a:moveTo>
                    <a:pt x="2643575" y="25400"/>
                  </a:moveTo>
                  <a:lnTo>
                    <a:pt x="2688325" y="12700"/>
                  </a:lnTo>
                  <a:lnTo>
                    <a:pt x="3312279" y="12700"/>
                  </a:lnTo>
                  <a:lnTo>
                    <a:pt x="3312279" y="25400"/>
                  </a:lnTo>
                  <a:lnTo>
                    <a:pt x="2643575" y="25400"/>
                  </a:lnTo>
                  <a:close/>
                </a:path>
                <a:path extrusionOk="0" h="2486025" w="3312794">
                  <a:moveTo>
                    <a:pt x="2554341" y="38100"/>
                  </a:moveTo>
                  <a:lnTo>
                    <a:pt x="2598912" y="25400"/>
                  </a:lnTo>
                  <a:lnTo>
                    <a:pt x="3312279" y="25400"/>
                  </a:lnTo>
                  <a:lnTo>
                    <a:pt x="3312279" y="38100"/>
                  </a:lnTo>
                  <a:lnTo>
                    <a:pt x="2554341" y="38100"/>
                  </a:lnTo>
                  <a:close/>
                </a:path>
                <a:path extrusionOk="0" h="2486025" w="3312794">
                  <a:moveTo>
                    <a:pt x="0" y="1786353"/>
                  </a:moveTo>
                  <a:lnTo>
                    <a:pt x="21436" y="1752600"/>
                  </a:lnTo>
                  <a:lnTo>
                    <a:pt x="46116" y="1701800"/>
                  </a:lnTo>
                  <a:lnTo>
                    <a:pt x="72127" y="1662436"/>
                  </a:lnTo>
                  <a:lnTo>
                    <a:pt x="96910" y="1625600"/>
                  </a:lnTo>
                  <a:lnTo>
                    <a:pt x="123012" y="1587500"/>
                  </a:lnTo>
                  <a:lnTo>
                    <a:pt x="149575" y="1549400"/>
                  </a:lnTo>
                  <a:lnTo>
                    <a:pt x="176596" y="1511300"/>
                  </a:lnTo>
                  <a:lnTo>
                    <a:pt x="204067" y="1473200"/>
                  </a:lnTo>
                  <a:lnTo>
                    <a:pt x="231984" y="1435100"/>
                  </a:lnTo>
                  <a:lnTo>
                    <a:pt x="260341" y="1397000"/>
                  </a:lnTo>
                  <a:lnTo>
                    <a:pt x="289132" y="1358900"/>
                  </a:lnTo>
                  <a:lnTo>
                    <a:pt x="318352" y="1320800"/>
                  </a:lnTo>
                  <a:lnTo>
                    <a:pt x="347994" y="1282700"/>
                  </a:lnTo>
                  <a:lnTo>
                    <a:pt x="378054" y="1244600"/>
                  </a:lnTo>
                  <a:lnTo>
                    <a:pt x="408526" y="1206500"/>
                  </a:lnTo>
                  <a:lnTo>
                    <a:pt x="439404" y="1181100"/>
                  </a:lnTo>
                  <a:lnTo>
                    <a:pt x="470682" y="1143000"/>
                  </a:lnTo>
                  <a:lnTo>
                    <a:pt x="502356" y="1104900"/>
                  </a:lnTo>
                  <a:lnTo>
                    <a:pt x="534419" y="1066800"/>
                  </a:lnTo>
                  <a:lnTo>
                    <a:pt x="566865" y="1041400"/>
                  </a:lnTo>
                  <a:lnTo>
                    <a:pt x="599689" y="1003300"/>
                  </a:lnTo>
                  <a:lnTo>
                    <a:pt x="632886" y="977900"/>
                  </a:lnTo>
                  <a:lnTo>
                    <a:pt x="666450" y="939800"/>
                  </a:lnTo>
                  <a:lnTo>
                    <a:pt x="700375" y="914400"/>
                  </a:lnTo>
                  <a:lnTo>
                    <a:pt x="734656" y="876300"/>
                  </a:lnTo>
                  <a:lnTo>
                    <a:pt x="804262" y="825500"/>
                  </a:lnTo>
                  <a:lnTo>
                    <a:pt x="839576" y="787400"/>
                  </a:lnTo>
                  <a:lnTo>
                    <a:pt x="947494" y="711200"/>
                  </a:lnTo>
                  <a:lnTo>
                    <a:pt x="1021031" y="660400"/>
                  </a:lnTo>
                  <a:lnTo>
                    <a:pt x="1058260" y="622300"/>
                  </a:lnTo>
                  <a:lnTo>
                    <a:pt x="1095788" y="596900"/>
                  </a:lnTo>
                  <a:lnTo>
                    <a:pt x="1133610" y="584200"/>
                  </a:lnTo>
                  <a:lnTo>
                    <a:pt x="1287725" y="482600"/>
                  </a:lnTo>
                  <a:lnTo>
                    <a:pt x="1366400" y="431800"/>
                  </a:lnTo>
                  <a:lnTo>
                    <a:pt x="1406123" y="419100"/>
                  </a:lnTo>
                  <a:lnTo>
                    <a:pt x="1446094" y="393700"/>
                  </a:lnTo>
                  <a:lnTo>
                    <a:pt x="1486308" y="381000"/>
                  </a:lnTo>
                  <a:lnTo>
                    <a:pt x="1567445" y="330200"/>
                  </a:lnTo>
                  <a:lnTo>
                    <a:pt x="1608356" y="317500"/>
                  </a:lnTo>
                  <a:lnTo>
                    <a:pt x="1649487" y="292100"/>
                  </a:lnTo>
                  <a:lnTo>
                    <a:pt x="1732391" y="266700"/>
                  </a:lnTo>
                  <a:lnTo>
                    <a:pt x="1774152" y="241300"/>
                  </a:lnTo>
                  <a:lnTo>
                    <a:pt x="1900603" y="203200"/>
                  </a:lnTo>
                  <a:lnTo>
                    <a:pt x="1943123" y="177800"/>
                  </a:lnTo>
                  <a:lnTo>
                    <a:pt x="2201748" y="101600"/>
                  </a:lnTo>
                  <a:lnTo>
                    <a:pt x="2245383" y="101600"/>
                  </a:lnTo>
                  <a:lnTo>
                    <a:pt x="2377086" y="63500"/>
                  </a:lnTo>
                  <a:lnTo>
                    <a:pt x="2421234" y="63500"/>
                  </a:lnTo>
                  <a:lnTo>
                    <a:pt x="2509867" y="38100"/>
                  </a:lnTo>
                  <a:lnTo>
                    <a:pt x="3312279" y="38100"/>
                  </a:lnTo>
                  <a:lnTo>
                    <a:pt x="3312279" y="1409700"/>
                  </a:lnTo>
                  <a:lnTo>
                    <a:pt x="3021574" y="1409700"/>
                  </a:lnTo>
                  <a:lnTo>
                    <a:pt x="2976662" y="1422400"/>
                  </a:lnTo>
                  <a:lnTo>
                    <a:pt x="2842512" y="1422400"/>
                  </a:lnTo>
                  <a:lnTo>
                    <a:pt x="2798041" y="1435100"/>
                  </a:lnTo>
                  <a:lnTo>
                    <a:pt x="2753720" y="1435100"/>
                  </a:lnTo>
                  <a:lnTo>
                    <a:pt x="2665584" y="1460500"/>
                  </a:lnTo>
                  <a:lnTo>
                    <a:pt x="2621801" y="1460500"/>
                  </a:lnTo>
                  <a:lnTo>
                    <a:pt x="2322061" y="1549400"/>
                  </a:lnTo>
                  <a:lnTo>
                    <a:pt x="2280389" y="1574800"/>
                  </a:lnTo>
                  <a:lnTo>
                    <a:pt x="2198057" y="1600200"/>
                  </a:lnTo>
                  <a:lnTo>
                    <a:pt x="2157429" y="1625600"/>
                  </a:lnTo>
                  <a:lnTo>
                    <a:pt x="2117179" y="1638300"/>
                  </a:lnTo>
                  <a:lnTo>
                    <a:pt x="2077324" y="1663700"/>
                  </a:lnTo>
                  <a:lnTo>
                    <a:pt x="1998858" y="1714500"/>
                  </a:lnTo>
                  <a:lnTo>
                    <a:pt x="1960277" y="1727200"/>
                  </a:lnTo>
                  <a:lnTo>
                    <a:pt x="1884498" y="1778000"/>
                  </a:lnTo>
                  <a:lnTo>
                    <a:pt x="1810664" y="1828800"/>
                  </a:lnTo>
                  <a:lnTo>
                    <a:pt x="1774515" y="1866900"/>
                  </a:lnTo>
                  <a:lnTo>
                    <a:pt x="1738897" y="1892300"/>
                  </a:lnTo>
                  <a:lnTo>
                    <a:pt x="1703828" y="1917700"/>
                  </a:lnTo>
                  <a:lnTo>
                    <a:pt x="1669321" y="1943100"/>
                  </a:lnTo>
                  <a:lnTo>
                    <a:pt x="1635393" y="1981200"/>
                  </a:lnTo>
                  <a:lnTo>
                    <a:pt x="1602058" y="2006600"/>
                  </a:lnTo>
                  <a:lnTo>
                    <a:pt x="1569332" y="2044700"/>
                  </a:lnTo>
                  <a:lnTo>
                    <a:pt x="1537230" y="2070100"/>
                  </a:lnTo>
                  <a:lnTo>
                    <a:pt x="1505768" y="2108200"/>
                  </a:lnTo>
                  <a:lnTo>
                    <a:pt x="1474961" y="2146300"/>
                  </a:lnTo>
                  <a:lnTo>
                    <a:pt x="1444824" y="2184400"/>
                  </a:lnTo>
                  <a:lnTo>
                    <a:pt x="1415373" y="2209800"/>
                  </a:lnTo>
                  <a:lnTo>
                    <a:pt x="1386623" y="2247900"/>
                  </a:lnTo>
                  <a:lnTo>
                    <a:pt x="1358589" y="2286000"/>
                  </a:lnTo>
                  <a:lnTo>
                    <a:pt x="1331287" y="2324100"/>
                  </a:lnTo>
                  <a:lnTo>
                    <a:pt x="1304732" y="2362200"/>
                  </a:lnTo>
                  <a:lnTo>
                    <a:pt x="1278939" y="2413000"/>
                  </a:lnTo>
                  <a:lnTo>
                    <a:pt x="1253923" y="2451100"/>
                  </a:lnTo>
                  <a:lnTo>
                    <a:pt x="1231911" y="2485724"/>
                  </a:lnTo>
                  <a:lnTo>
                    <a:pt x="0" y="1786353"/>
                  </a:lnTo>
                  <a:close/>
                </a:path>
                <a:path extrusionOk="0" h="2486025" w="3312794">
                  <a:moveTo>
                    <a:pt x="3156681" y="1409700"/>
                  </a:moveTo>
                  <a:lnTo>
                    <a:pt x="3312279" y="1409700"/>
                  </a:lnTo>
                  <a:lnTo>
                    <a:pt x="3312279" y="1428104"/>
                  </a:lnTo>
                  <a:lnTo>
                    <a:pt x="3292022" y="1422400"/>
                  </a:lnTo>
                  <a:lnTo>
                    <a:pt x="3201789" y="1422400"/>
                  </a:lnTo>
                  <a:lnTo>
                    <a:pt x="3156681" y="1409700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14975720" y="7585201"/>
              <a:ext cx="3312795" cy="2486025"/>
            </a:xfrm>
            <a:custGeom>
              <a:rect b="b" l="l" r="r" t="t"/>
              <a:pathLst>
                <a:path extrusionOk="0" h="2486025" w="3312794">
                  <a:moveTo>
                    <a:pt x="2778059" y="12700"/>
                  </a:moveTo>
                  <a:lnTo>
                    <a:pt x="2823034" y="0"/>
                  </a:lnTo>
                  <a:lnTo>
                    <a:pt x="3312279" y="0"/>
                  </a:lnTo>
                  <a:lnTo>
                    <a:pt x="3312279" y="12700"/>
                  </a:lnTo>
                  <a:lnTo>
                    <a:pt x="2778059" y="12700"/>
                  </a:lnTo>
                  <a:close/>
                </a:path>
                <a:path extrusionOk="0" h="2486025" w="3312794">
                  <a:moveTo>
                    <a:pt x="2643575" y="25400"/>
                  </a:moveTo>
                  <a:lnTo>
                    <a:pt x="2688325" y="12700"/>
                  </a:lnTo>
                  <a:lnTo>
                    <a:pt x="3312279" y="12700"/>
                  </a:lnTo>
                  <a:lnTo>
                    <a:pt x="3312279" y="25400"/>
                  </a:lnTo>
                  <a:lnTo>
                    <a:pt x="2643575" y="25400"/>
                  </a:lnTo>
                  <a:close/>
                </a:path>
                <a:path extrusionOk="0" h="2486025" w="3312794">
                  <a:moveTo>
                    <a:pt x="2554341" y="38100"/>
                  </a:moveTo>
                  <a:lnTo>
                    <a:pt x="2598912" y="25400"/>
                  </a:lnTo>
                  <a:lnTo>
                    <a:pt x="3312279" y="25400"/>
                  </a:lnTo>
                  <a:lnTo>
                    <a:pt x="3312279" y="38100"/>
                  </a:lnTo>
                  <a:lnTo>
                    <a:pt x="2554341" y="38100"/>
                  </a:lnTo>
                  <a:close/>
                </a:path>
                <a:path extrusionOk="0" h="2486025" w="3312794">
                  <a:moveTo>
                    <a:pt x="0" y="1786353"/>
                  </a:moveTo>
                  <a:lnTo>
                    <a:pt x="21436" y="1752600"/>
                  </a:lnTo>
                  <a:lnTo>
                    <a:pt x="46116" y="1701800"/>
                  </a:lnTo>
                  <a:lnTo>
                    <a:pt x="72127" y="1662436"/>
                  </a:lnTo>
                  <a:lnTo>
                    <a:pt x="96910" y="1625600"/>
                  </a:lnTo>
                  <a:lnTo>
                    <a:pt x="123012" y="1587500"/>
                  </a:lnTo>
                  <a:lnTo>
                    <a:pt x="149575" y="1549400"/>
                  </a:lnTo>
                  <a:lnTo>
                    <a:pt x="176596" y="1511300"/>
                  </a:lnTo>
                  <a:lnTo>
                    <a:pt x="204067" y="1473200"/>
                  </a:lnTo>
                  <a:lnTo>
                    <a:pt x="231984" y="1435100"/>
                  </a:lnTo>
                  <a:lnTo>
                    <a:pt x="260341" y="1397000"/>
                  </a:lnTo>
                  <a:lnTo>
                    <a:pt x="289132" y="1358900"/>
                  </a:lnTo>
                  <a:lnTo>
                    <a:pt x="318352" y="1320800"/>
                  </a:lnTo>
                  <a:lnTo>
                    <a:pt x="347994" y="1282700"/>
                  </a:lnTo>
                  <a:lnTo>
                    <a:pt x="378054" y="1244600"/>
                  </a:lnTo>
                  <a:lnTo>
                    <a:pt x="408526" y="1206500"/>
                  </a:lnTo>
                  <a:lnTo>
                    <a:pt x="439404" y="1181100"/>
                  </a:lnTo>
                  <a:lnTo>
                    <a:pt x="470682" y="1143000"/>
                  </a:lnTo>
                  <a:lnTo>
                    <a:pt x="502356" y="1104900"/>
                  </a:lnTo>
                  <a:lnTo>
                    <a:pt x="534419" y="1066800"/>
                  </a:lnTo>
                  <a:lnTo>
                    <a:pt x="566865" y="1041400"/>
                  </a:lnTo>
                  <a:lnTo>
                    <a:pt x="599689" y="1003300"/>
                  </a:lnTo>
                  <a:lnTo>
                    <a:pt x="632886" y="977900"/>
                  </a:lnTo>
                  <a:lnTo>
                    <a:pt x="666450" y="939800"/>
                  </a:lnTo>
                  <a:lnTo>
                    <a:pt x="700375" y="914400"/>
                  </a:lnTo>
                  <a:lnTo>
                    <a:pt x="734656" y="876300"/>
                  </a:lnTo>
                  <a:lnTo>
                    <a:pt x="804262" y="825500"/>
                  </a:lnTo>
                  <a:lnTo>
                    <a:pt x="839576" y="787400"/>
                  </a:lnTo>
                  <a:lnTo>
                    <a:pt x="947494" y="711200"/>
                  </a:lnTo>
                  <a:lnTo>
                    <a:pt x="1021031" y="660400"/>
                  </a:lnTo>
                  <a:lnTo>
                    <a:pt x="1058260" y="622300"/>
                  </a:lnTo>
                  <a:lnTo>
                    <a:pt x="1095788" y="596900"/>
                  </a:lnTo>
                  <a:lnTo>
                    <a:pt x="1133610" y="584200"/>
                  </a:lnTo>
                  <a:lnTo>
                    <a:pt x="1287725" y="482600"/>
                  </a:lnTo>
                  <a:lnTo>
                    <a:pt x="1366400" y="431800"/>
                  </a:lnTo>
                  <a:lnTo>
                    <a:pt x="1406123" y="419100"/>
                  </a:lnTo>
                  <a:lnTo>
                    <a:pt x="1446094" y="393700"/>
                  </a:lnTo>
                  <a:lnTo>
                    <a:pt x="1486308" y="381000"/>
                  </a:lnTo>
                  <a:lnTo>
                    <a:pt x="1567445" y="330200"/>
                  </a:lnTo>
                  <a:lnTo>
                    <a:pt x="1608356" y="317500"/>
                  </a:lnTo>
                  <a:lnTo>
                    <a:pt x="1649487" y="292100"/>
                  </a:lnTo>
                  <a:lnTo>
                    <a:pt x="1732391" y="266700"/>
                  </a:lnTo>
                  <a:lnTo>
                    <a:pt x="1774152" y="241300"/>
                  </a:lnTo>
                  <a:lnTo>
                    <a:pt x="1900603" y="203200"/>
                  </a:lnTo>
                  <a:lnTo>
                    <a:pt x="1943123" y="177800"/>
                  </a:lnTo>
                  <a:lnTo>
                    <a:pt x="2201748" y="101600"/>
                  </a:lnTo>
                  <a:lnTo>
                    <a:pt x="2245383" y="101600"/>
                  </a:lnTo>
                  <a:lnTo>
                    <a:pt x="2377086" y="63500"/>
                  </a:lnTo>
                  <a:lnTo>
                    <a:pt x="2421234" y="63500"/>
                  </a:lnTo>
                  <a:lnTo>
                    <a:pt x="2509867" y="38100"/>
                  </a:lnTo>
                  <a:lnTo>
                    <a:pt x="3312279" y="38100"/>
                  </a:lnTo>
                  <a:lnTo>
                    <a:pt x="3312279" y="1409700"/>
                  </a:lnTo>
                  <a:lnTo>
                    <a:pt x="3021574" y="1409700"/>
                  </a:lnTo>
                  <a:lnTo>
                    <a:pt x="2976662" y="1422400"/>
                  </a:lnTo>
                  <a:lnTo>
                    <a:pt x="2842512" y="1422400"/>
                  </a:lnTo>
                  <a:lnTo>
                    <a:pt x="2798041" y="1435100"/>
                  </a:lnTo>
                  <a:lnTo>
                    <a:pt x="2753720" y="1435100"/>
                  </a:lnTo>
                  <a:lnTo>
                    <a:pt x="2665584" y="1460500"/>
                  </a:lnTo>
                  <a:lnTo>
                    <a:pt x="2621801" y="1460500"/>
                  </a:lnTo>
                  <a:lnTo>
                    <a:pt x="2322061" y="1549400"/>
                  </a:lnTo>
                  <a:lnTo>
                    <a:pt x="2280389" y="1574800"/>
                  </a:lnTo>
                  <a:lnTo>
                    <a:pt x="2198057" y="1600200"/>
                  </a:lnTo>
                  <a:lnTo>
                    <a:pt x="2157429" y="1625600"/>
                  </a:lnTo>
                  <a:lnTo>
                    <a:pt x="2117179" y="1638300"/>
                  </a:lnTo>
                  <a:lnTo>
                    <a:pt x="2077324" y="1663700"/>
                  </a:lnTo>
                  <a:lnTo>
                    <a:pt x="1998858" y="1714500"/>
                  </a:lnTo>
                  <a:lnTo>
                    <a:pt x="1960277" y="1727200"/>
                  </a:lnTo>
                  <a:lnTo>
                    <a:pt x="1884498" y="1778000"/>
                  </a:lnTo>
                  <a:lnTo>
                    <a:pt x="1810664" y="1828800"/>
                  </a:lnTo>
                  <a:lnTo>
                    <a:pt x="1774515" y="1866900"/>
                  </a:lnTo>
                  <a:lnTo>
                    <a:pt x="1738897" y="1892300"/>
                  </a:lnTo>
                  <a:lnTo>
                    <a:pt x="1703828" y="1917700"/>
                  </a:lnTo>
                  <a:lnTo>
                    <a:pt x="1669321" y="1943100"/>
                  </a:lnTo>
                  <a:lnTo>
                    <a:pt x="1635393" y="1981200"/>
                  </a:lnTo>
                  <a:lnTo>
                    <a:pt x="1602058" y="2006600"/>
                  </a:lnTo>
                  <a:lnTo>
                    <a:pt x="1569332" y="2044700"/>
                  </a:lnTo>
                  <a:lnTo>
                    <a:pt x="1537230" y="2070100"/>
                  </a:lnTo>
                  <a:lnTo>
                    <a:pt x="1505768" y="2108200"/>
                  </a:lnTo>
                  <a:lnTo>
                    <a:pt x="1474961" y="2146300"/>
                  </a:lnTo>
                  <a:lnTo>
                    <a:pt x="1444824" y="2184400"/>
                  </a:lnTo>
                  <a:lnTo>
                    <a:pt x="1415373" y="2209800"/>
                  </a:lnTo>
                  <a:lnTo>
                    <a:pt x="1386623" y="2247900"/>
                  </a:lnTo>
                  <a:lnTo>
                    <a:pt x="1358589" y="2286000"/>
                  </a:lnTo>
                  <a:lnTo>
                    <a:pt x="1331287" y="2324100"/>
                  </a:lnTo>
                  <a:lnTo>
                    <a:pt x="1304732" y="2362200"/>
                  </a:lnTo>
                  <a:lnTo>
                    <a:pt x="1278939" y="2413000"/>
                  </a:lnTo>
                  <a:lnTo>
                    <a:pt x="1253923" y="2451100"/>
                  </a:lnTo>
                  <a:lnTo>
                    <a:pt x="1231911" y="2485724"/>
                  </a:lnTo>
                  <a:lnTo>
                    <a:pt x="0" y="1786353"/>
                  </a:lnTo>
                  <a:close/>
                </a:path>
                <a:path extrusionOk="0" h="2486025" w="3312794">
                  <a:moveTo>
                    <a:pt x="3156681" y="1409700"/>
                  </a:moveTo>
                  <a:lnTo>
                    <a:pt x="3312279" y="1409700"/>
                  </a:lnTo>
                  <a:lnTo>
                    <a:pt x="3312279" y="1428104"/>
                  </a:lnTo>
                  <a:lnTo>
                    <a:pt x="3292022" y="1422400"/>
                  </a:lnTo>
                  <a:lnTo>
                    <a:pt x="3201789" y="1422400"/>
                  </a:lnTo>
                  <a:lnTo>
                    <a:pt x="3156681" y="1409700"/>
                  </a:lnTo>
                  <a:close/>
                </a:path>
              </a:pathLst>
            </a:custGeom>
            <a:solidFill>
              <a:srgbClr val="1240E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14786744" y="8399891"/>
              <a:ext cx="2376805" cy="1887220"/>
            </a:xfrm>
            <a:custGeom>
              <a:rect b="b" l="l" r="r" t="t"/>
              <a:pathLst>
                <a:path extrusionOk="0" h="1887220" w="2376805">
                  <a:moveTo>
                    <a:pt x="2376602" y="1269999"/>
                  </a:moveTo>
                  <a:lnTo>
                    <a:pt x="2290959" y="1320799"/>
                  </a:lnTo>
                  <a:lnTo>
                    <a:pt x="2208114" y="1371599"/>
                  </a:lnTo>
                  <a:lnTo>
                    <a:pt x="2128108" y="1422399"/>
                  </a:lnTo>
                  <a:lnTo>
                    <a:pt x="2050984" y="1473199"/>
                  </a:lnTo>
                  <a:lnTo>
                    <a:pt x="1976784" y="1523999"/>
                  </a:lnTo>
                  <a:lnTo>
                    <a:pt x="1940794" y="1549399"/>
                  </a:lnTo>
                  <a:lnTo>
                    <a:pt x="1905550" y="1587499"/>
                  </a:lnTo>
                  <a:lnTo>
                    <a:pt x="1871059" y="1612899"/>
                  </a:lnTo>
                  <a:lnTo>
                    <a:pt x="1837325" y="1650999"/>
                  </a:lnTo>
                  <a:lnTo>
                    <a:pt x="1804354" y="1676399"/>
                  </a:lnTo>
                  <a:lnTo>
                    <a:pt x="1772150" y="1714499"/>
                  </a:lnTo>
                  <a:lnTo>
                    <a:pt x="1740720" y="1739899"/>
                  </a:lnTo>
                  <a:lnTo>
                    <a:pt x="1710069" y="1777999"/>
                  </a:lnTo>
                  <a:lnTo>
                    <a:pt x="1680202" y="1816099"/>
                  </a:lnTo>
                  <a:lnTo>
                    <a:pt x="1651123" y="1841499"/>
                  </a:lnTo>
                  <a:lnTo>
                    <a:pt x="1617423" y="1887108"/>
                  </a:lnTo>
                  <a:lnTo>
                    <a:pt x="0" y="1887108"/>
                  </a:lnTo>
                  <a:lnTo>
                    <a:pt x="25828" y="1828799"/>
                  </a:lnTo>
                  <a:lnTo>
                    <a:pt x="43414" y="1790699"/>
                  </a:lnTo>
                  <a:lnTo>
                    <a:pt x="61525" y="1739899"/>
                  </a:lnTo>
                  <a:lnTo>
                    <a:pt x="99310" y="1663699"/>
                  </a:lnTo>
                  <a:lnTo>
                    <a:pt x="139170" y="1587499"/>
                  </a:lnTo>
                  <a:lnTo>
                    <a:pt x="159872" y="1536699"/>
                  </a:lnTo>
                  <a:lnTo>
                    <a:pt x="202812" y="1460499"/>
                  </a:lnTo>
                  <a:lnTo>
                    <a:pt x="247788" y="1384299"/>
                  </a:lnTo>
                  <a:lnTo>
                    <a:pt x="294782" y="1308099"/>
                  </a:lnTo>
                  <a:lnTo>
                    <a:pt x="343781" y="1231899"/>
                  </a:lnTo>
                  <a:lnTo>
                    <a:pt x="394768" y="1155699"/>
                  </a:lnTo>
                  <a:lnTo>
                    <a:pt x="447728" y="1079499"/>
                  </a:lnTo>
                  <a:lnTo>
                    <a:pt x="474943" y="1041399"/>
                  </a:lnTo>
                  <a:lnTo>
                    <a:pt x="502646" y="1015999"/>
                  </a:lnTo>
                  <a:lnTo>
                    <a:pt x="559505" y="939799"/>
                  </a:lnTo>
                  <a:lnTo>
                    <a:pt x="588658" y="901699"/>
                  </a:lnTo>
                  <a:lnTo>
                    <a:pt x="618291" y="876299"/>
                  </a:lnTo>
                  <a:lnTo>
                    <a:pt x="678988" y="800099"/>
                  </a:lnTo>
                  <a:lnTo>
                    <a:pt x="710048" y="774699"/>
                  </a:lnTo>
                  <a:lnTo>
                    <a:pt x="773583" y="698499"/>
                  </a:lnTo>
                  <a:lnTo>
                    <a:pt x="806054" y="673099"/>
                  </a:lnTo>
                  <a:lnTo>
                    <a:pt x="838990" y="634999"/>
                  </a:lnTo>
                  <a:lnTo>
                    <a:pt x="872391" y="609599"/>
                  </a:lnTo>
                  <a:lnTo>
                    <a:pt x="906254" y="571499"/>
                  </a:lnTo>
                  <a:lnTo>
                    <a:pt x="940577" y="546099"/>
                  </a:lnTo>
                  <a:lnTo>
                    <a:pt x="975359" y="507999"/>
                  </a:lnTo>
                  <a:lnTo>
                    <a:pt x="1046290" y="457199"/>
                  </a:lnTo>
                  <a:lnTo>
                    <a:pt x="1082436" y="419099"/>
                  </a:lnTo>
                  <a:lnTo>
                    <a:pt x="1156077" y="368299"/>
                  </a:lnTo>
                  <a:lnTo>
                    <a:pt x="1231505" y="317499"/>
                  </a:lnTo>
                  <a:lnTo>
                    <a:pt x="1269885" y="279399"/>
                  </a:lnTo>
                  <a:lnTo>
                    <a:pt x="1347965" y="228599"/>
                  </a:lnTo>
                  <a:lnTo>
                    <a:pt x="1427794" y="177799"/>
                  </a:lnTo>
                  <a:lnTo>
                    <a:pt x="1509356" y="126999"/>
                  </a:lnTo>
                  <a:lnTo>
                    <a:pt x="1550782" y="114299"/>
                  </a:lnTo>
                  <a:lnTo>
                    <a:pt x="1677617" y="38099"/>
                  </a:lnTo>
                  <a:lnTo>
                    <a:pt x="1720741" y="25399"/>
                  </a:lnTo>
                  <a:lnTo>
                    <a:pt x="1764285" y="0"/>
                  </a:lnTo>
                  <a:lnTo>
                    <a:pt x="2376602" y="126999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14786744" y="8399891"/>
              <a:ext cx="2376805" cy="1887220"/>
            </a:xfrm>
            <a:custGeom>
              <a:rect b="b" l="l" r="r" t="t"/>
              <a:pathLst>
                <a:path extrusionOk="0" h="1887220" w="2376805">
                  <a:moveTo>
                    <a:pt x="2376602" y="1269999"/>
                  </a:moveTo>
                  <a:lnTo>
                    <a:pt x="2290959" y="1320799"/>
                  </a:lnTo>
                  <a:lnTo>
                    <a:pt x="2208114" y="1371599"/>
                  </a:lnTo>
                  <a:lnTo>
                    <a:pt x="2128108" y="1422399"/>
                  </a:lnTo>
                  <a:lnTo>
                    <a:pt x="2050984" y="1473199"/>
                  </a:lnTo>
                  <a:lnTo>
                    <a:pt x="1976784" y="1523999"/>
                  </a:lnTo>
                  <a:lnTo>
                    <a:pt x="1940794" y="1549399"/>
                  </a:lnTo>
                  <a:lnTo>
                    <a:pt x="1905550" y="1587499"/>
                  </a:lnTo>
                  <a:lnTo>
                    <a:pt x="1871059" y="1612899"/>
                  </a:lnTo>
                  <a:lnTo>
                    <a:pt x="1837325" y="1650999"/>
                  </a:lnTo>
                  <a:lnTo>
                    <a:pt x="1804354" y="1676399"/>
                  </a:lnTo>
                  <a:lnTo>
                    <a:pt x="1772150" y="1714499"/>
                  </a:lnTo>
                  <a:lnTo>
                    <a:pt x="1740720" y="1739899"/>
                  </a:lnTo>
                  <a:lnTo>
                    <a:pt x="1710069" y="1777999"/>
                  </a:lnTo>
                  <a:lnTo>
                    <a:pt x="1680202" y="1816099"/>
                  </a:lnTo>
                  <a:lnTo>
                    <a:pt x="1651123" y="1841499"/>
                  </a:lnTo>
                  <a:lnTo>
                    <a:pt x="1617423" y="1887108"/>
                  </a:lnTo>
                  <a:lnTo>
                    <a:pt x="0" y="1887108"/>
                  </a:lnTo>
                  <a:lnTo>
                    <a:pt x="25828" y="1828799"/>
                  </a:lnTo>
                  <a:lnTo>
                    <a:pt x="43414" y="1790699"/>
                  </a:lnTo>
                  <a:lnTo>
                    <a:pt x="61525" y="1739899"/>
                  </a:lnTo>
                  <a:lnTo>
                    <a:pt x="99310" y="1663699"/>
                  </a:lnTo>
                  <a:lnTo>
                    <a:pt x="139170" y="1587499"/>
                  </a:lnTo>
                  <a:lnTo>
                    <a:pt x="159872" y="1536699"/>
                  </a:lnTo>
                  <a:lnTo>
                    <a:pt x="202812" y="1460499"/>
                  </a:lnTo>
                  <a:lnTo>
                    <a:pt x="247788" y="1384299"/>
                  </a:lnTo>
                  <a:lnTo>
                    <a:pt x="294782" y="1308099"/>
                  </a:lnTo>
                  <a:lnTo>
                    <a:pt x="343781" y="1231899"/>
                  </a:lnTo>
                  <a:lnTo>
                    <a:pt x="394768" y="1155699"/>
                  </a:lnTo>
                  <a:lnTo>
                    <a:pt x="447728" y="1079499"/>
                  </a:lnTo>
                  <a:lnTo>
                    <a:pt x="474943" y="1041399"/>
                  </a:lnTo>
                  <a:lnTo>
                    <a:pt x="502646" y="1015999"/>
                  </a:lnTo>
                  <a:lnTo>
                    <a:pt x="559505" y="939799"/>
                  </a:lnTo>
                  <a:lnTo>
                    <a:pt x="588658" y="901699"/>
                  </a:lnTo>
                  <a:lnTo>
                    <a:pt x="618291" y="876299"/>
                  </a:lnTo>
                  <a:lnTo>
                    <a:pt x="678988" y="800099"/>
                  </a:lnTo>
                  <a:lnTo>
                    <a:pt x="710048" y="774699"/>
                  </a:lnTo>
                  <a:lnTo>
                    <a:pt x="773583" y="698499"/>
                  </a:lnTo>
                  <a:lnTo>
                    <a:pt x="806054" y="673099"/>
                  </a:lnTo>
                  <a:lnTo>
                    <a:pt x="838990" y="634999"/>
                  </a:lnTo>
                  <a:lnTo>
                    <a:pt x="872391" y="609599"/>
                  </a:lnTo>
                  <a:lnTo>
                    <a:pt x="906254" y="571499"/>
                  </a:lnTo>
                  <a:lnTo>
                    <a:pt x="940577" y="546099"/>
                  </a:lnTo>
                  <a:lnTo>
                    <a:pt x="975359" y="507999"/>
                  </a:lnTo>
                  <a:lnTo>
                    <a:pt x="1046290" y="457199"/>
                  </a:lnTo>
                  <a:lnTo>
                    <a:pt x="1082436" y="419099"/>
                  </a:lnTo>
                  <a:lnTo>
                    <a:pt x="1156077" y="368299"/>
                  </a:lnTo>
                  <a:lnTo>
                    <a:pt x="1231505" y="317499"/>
                  </a:lnTo>
                  <a:lnTo>
                    <a:pt x="1269885" y="279399"/>
                  </a:lnTo>
                  <a:lnTo>
                    <a:pt x="1347965" y="228599"/>
                  </a:lnTo>
                  <a:lnTo>
                    <a:pt x="1427794" y="177799"/>
                  </a:lnTo>
                  <a:lnTo>
                    <a:pt x="1509356" y="126999"/>
                  </a:lnTo>
                  <a:lnTo>
                    <a:pt x="1550782" y="114299"/>
                  </a:lnTo>
                  <a:lnTo>
                    <a:pt x="1677617" y="38099"/>
                  </a:lnTo>
                  <a:lnTo>
                    <a:pt x="1720741" y="25399"/>
                  </a:lnTo>
                  <a:lnTo>
                    <a:pt x="1764285" y="0"/>
                  </a:lnTo>
                  <a:lnTo>
                    <a:pt x="2376602" y="1269999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22" name="Google Shape;122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26809" y="3792139"/>
              <a:ext cx="5438774" cy="54673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7"/>
          <p:cNvSpPr txBox="1"/>
          <p:nvPr/>
        </p:nvSpPr>
        <p:spPr>
          <a:xfrm>
            <a:off x="1601878" y="1936114"/>
            <a:ext cx="13534390" cy="20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Коммьюнити “НауКо” в формате супер-чата Telegram с  ботом для легкого и быстрого поиска сокомандников в  Российской Федерации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7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622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529354" y="590625"/>
            <a:ext cx="62832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РЕШЕНИЕ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8"/>
          <p:cNvGrpSpPr/>
          <p:nvPr/>
        </p:nvGrpSpPr>
        <p:grpSpPr>
          <a:xfrm>
            <a:off x="15269540" y="6154773"/>
            <a:ext cx="3019036" cy="4132841"/>
            <a:chOff x="15269540" y="6154773"/>
            <a:chExt cx="3019036" cy="4132841"/>
          </a:xfrm>
        </p:grpSpPr>
        <p:sp>
          <p:nvSpPr>
            <p:cNvPr id="131" name="Google Shape;131;p8"/>
            <p:cNvSpPr/>
            <p:nvPr/>
          </p:nvSpPr>
          <p:spPr>
            <a:xfrm>
              <a:off x="15753656" y="6154773"/>
              <a:ext cx="2534920" cy="2362200"/>
            </a:xfrm>
            <a:custGeom>
              <a:rect b="b" l="l" r="r" t="t"/>
              <a:pathLst>
                <a:path extrusionOk="0" h="2362200" w="2534919">
                  <a:moveTo>
                    <a:pt x="2475490" y="12699"/>
                  </a:moveTo>
                  <a:lnTo>
                    <a:pt x="2520007" y="0"/>
                  </a:lnTo>
                  <a:lnTo>
                    <a:pt x="2534343" y="0"/>
                  </a:lnTo>
                  <a:lnTo>
                    <a:pt x="2534343" y="12699"/>
                  </a:lnTo>
                  <a:lnTo>
                    <a:pt x="2475490" y="12699"/>
                  </a:lnTo>
                  <a:close/>
                </a:path>
                <a:path extrusionOk="0" h="2362200" w="2534919">
                  <a:moveTo>
                    <a:pt x="2386678" y="25399"/>
                  </a:moveTo>
                  <a:lnTo>
                    <a:pt x="2431045" y="12699"/>
                  </a:lnTo>
                  <a:lnTo>
                    <a:pt x="2534343" y="12699"/>
                  </a:lnTo>
                  <a:lnTo>
                    <a:pt x="2534343" y="25399"/>
                  </a:lnTo>
                  <a:lnTo>
                    <a:pt x="2386678" y="25399"/>
                  </a:lnTo>
                  <a:close/>
                </a:path>
                <a:path extrusionOk="0" h="2362200" w="2534919">
                  <a:moveTo>
                    <a:pt x="1196473" y="2362189"/>
                  </a:moveTo>
                  <a:lnTo>
                    <a:pt x="0" y="1445797"/>
                  </a:lnTo>
                  <a:lnTo>
                    <a:pt x="28101" y="1409699"/>
                  </a:lnTo>
                  <a:lnTo>
                    <a:pt x="58154" y="1371599"/>
                  </a:lnTo>
                  <a:lnTo>
                    <a:pt x="88593" y="1333499"/>
                  </a:lnTo>
                  <a:lnTo>
                    <a:pt x="119415" y="1295399"/>
                  </a:lnTo>
                  <a:lnTo>
                    <a:pt x="150613" y="1269999"/>
                  </a:lnTo>
                  <a:lnTo>
                    <a:pt x="182182" y="1231899"/>
                  </a:lnTo>
                  <a:lnTo>
                    <a:pt x="214118" y="1193799"/>
                  </a:lnTo>
                  <a:lnTo>
                    <a:pt x="246416" y="1155699"/>
                  </a:lnTo>
                  <a:lnTo>
                    <a:pt x="279070" y="1130299"/>
                  </a:lnTo>
                  <a:lnTo>
                    <a:pt x="312532" y="1091678"/>
                  </a:lnTo>
                  <a:lnTo>
                    <a:pt x="345427" y="1054099"/>
                  </a:lnTo>
                  <a:lnTo>
                    <a:pt x="379120" y="1028699"/>
                  </a:lnTo>
                  <a:lnTo>
                    <a:pt x="413149" y="990599"/>
                  </a:lnTo>
                  <a:lnTo>
                    <a:pt x="447509" y="965199"/>
                  </a:lnTo>
                  <a:lnTo>
                    <a:pt x="482195" y="927099"/>
                  </a:lnTo>
                  <a:lnTo>
                    <a:pt x="517202" y="901699"/>
                  </a:lnTo>
                  <a:lnTo>
                    <a:pt x="552525" y="863599"/>
                  </a:lnTo>
                  <a:lnTo>
                    <a:pt x="624097" y="812799"/>
                  </a:lnTo>
                  <a:lnTo>
                    <a:pt x="660337" y="774699"/>
                  </a:lnTo>
                  <a:lnTo>
                    <a:pt x="770809" y="698499"/>
                  </a:lnTo>
                  <a:lnTo>
                    <a:pt x="922006" y="596899"/>
                  </a:lnTo>
                  <a:lnTo>
                    <a:pt x="1077364" y="495299"/>
                  </a:lnTo>
                  <a:lnTo>
                    <a:pt x="1156502" y="444499"/>
                  </a:lnTo>
                  <a:lnTo>
                    <a:pt x="1196417" y="431799"/>
                  </a:lnTo>
                  <a:lnTo>
                    <a:pt x="1276917" y="380999"/>
                  </a:lnTo>
                  <a:lnTo>
                    <a:pt x="1317491" y="368299"/>
                  </a:lnTo>
                  <a:lnTo>
                    <a:pt x="1358275" y="342899"/>
                  </a:lnTo>
                  <a:lnTo>
                    <a:pt x="1399262" y="330199"/>
                  </a:lnTo>
                  <a:lnTo>
                    <a:pt x="1440449" y="304799"/>
                  </a:lnTo>
                  <a:lnTo>
                    <a:pt x="1481830" y="292099"/>
                  </a:lnTo>
                  <a:lnTo>
                    <a:pt x="1523400" y="266699"/>
                  </a:lnTo>
                  <a:lnTo>
                    <a:pt x="1607086" y="241299"/>
                  </a:lnTo>
                  <a:lnTo>
                    <a:pt x="1649193" y="215899"/>
                  </a:lnTo>
                  <a:lnTo>
                    <a:pt x="1819255" y="165099"/>
                  </a:lnTo>
                  <a:lnTo>
                    <a:pt x="1862154" y="139699"/>
                  </a:lnTo>
                  <a:lnTo>
                    <a:pt x="1991692" y="101599"/>
                  </a:lnTo>
                  <a:lnTo>
                    <a:pt x="2035135" y="101599"/>
                  </a:lnTo>
                  <a:lnTo>
                    <a:pt x="2210084" y="50799"/>
                  </a:lnTo>
                  <a:lnTo>
                    <a:pt x="2254091" y="50799"/>
                  </a:lnTo>
                  <a:lnTo>
                    <a:pt x="2342393" y="25399"/>
                  </a:lnTo>
                  <a:lnTo>
                    <a:pt x="2534343" y="25399"/>
                  </a:lnTo>
                  <a:lnTo>
                    <a:pt x="2534343" y="1525731"/>
                  </a:lnTo>
                  <a:lnTo>
                    <a:pt x="2150530" y="1638299"/>
                  </a:lnTo>
                  <a:lnTo>
                    <a:pt x="2108519" y="1663699"/>
                  </a:lnTo>
                  <a:lnTo>
                    <a:pt x="2066820" y="1676399"/>
                  </a:lnTo>
                  <a:lnTo>
                    <a:pt x="2025445" y="1701799"/>
                  </a:lnTo>
                  <a:lnTo>
                    <a:pt x="1984410" y="1714499"/>
                  </a:lnTo>
                  <a:lnTo>
                    <a:pt x="1903415" y="1765299"/>
                  </a:lnTo>
                  <a:lnTo>
                    <a:pt x="1863483" y="1777999"/>
                  </a:lnTo>
                  <a:lnTo>
                    <a:pt x="1784825" y="1828799"/>
                  </a:lnTo>
                  <a:lnTo>
                    <a:pt x="1707868" y="1879599"/>
                  </a:lnTo>
                  <a:lnTo>
                    <a:pt x="1632726" y="1930399"/>
                  </a:lnTo>
                  <a:lnTo>
                    <a:pt x="1595872" y="1968499"/>
                  </a:lnTo>
                  <a:lnTo>
                    <a:pt x="1523668" y="2019299"/>
                  </a:lnTo>
                  <a:lnTo>
                    <a:pt x="1488347" y="2057399"/>
                  </a:lnTo>
                  <a:lnTo>
                    <a:pt x="1453566" y="2082799"/>
                  </a:lnTo>
                  <a:lnTo>
                    <a:pt x="1419339" y="2120899"/>
                  </a:lnTo>
                  <a:lnTo>
                    <a:pt x="1385680" y="2146299"/>
                  </a:lnTo>
                  <a:lnTo>
                    <a:pt x="1352604" y="2184399"/>
                  </a:lnTo>
                  <a:lnTo>
                    <a:pt x="1320125" y="2222499"/>
                  </a:lnTo>
                  <a:lnTo>
                    <a:pt x="1288257" y="2260599"/>
                  </a:lnTo>
                  <a:lnTo>
                    <a:pt x="1257015" y="2298699"/>
                  </a:lnTo>
                  <a:lnTo>
                    <a:pt x="1226413" y="2324099"/>
                  </a:lnTo>
                  <a:lnTo>
                    <a:pt x="1196473" y="236218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15753656" y="6154773"/>
              <a:ext cx="2534920" cy="2362200"/>
            </a:xfrm>
            <a:custGeom>
              <a:rect b="b" l="l" r="r" t="t"/>
              <a:pathLst>
                <a:path extrusionOk="0" h="2362200" w="2534919">
                  <a:moveTo>
                    <a:pt x="2475490" y="12699"/>
                  </a:moveTo>
                  <a:lnTo>
                    <a:pt x="2520007" y="0"/>
                  </a:lnTo>
                  <a:lnTo>
                    <a:pt x="2534343" y="0"/>
                  </a:lnTo>
                  <a:lnTo>
                    <a:pt x="2534343" y="12699"/>
                  </a:lnTo>
                  <a:lnTo>
                    <a:pt x="2475490" y="12699"/>
                  </a:lnTo>
                  <a:close/>
                </a:path>
                <a:path extrusionOk="0" h="2362200" w="2534919">
                  <a:moveTo>
                    <a:pt x="2386678" y="25399"/>
                  </a:moveTo>
                  <a:lnTo>
                    <a:pt x="2431045" y="12699"/>
                  </a:lnTo>
                  <a:lnTo>
                    <a:pt x="2534343" y="12699"/>
                  </a:lnTo>
                  <a:lnTo>
                    <a:pt x="2534343" y="25399"/>
                  </a:lnTo>
                  <a:lnTo>
                    <a:pt x="2386678" y="25399"/>
                  </a:lnTo>
                  <a:close/>
                </a:path>
                <a:path extrusionOk="0" h="2362200" w="2534919">
                  <a:moveTo>
                    <a:pt x="1196473" y="2362189"/>
                  </a:moveTo>
                  <a:lnTo>
                    <a:pt x="0" y="1445797"/>
                  </a:lnTo>
                  <a:lnTo>
                    <a:pt x="28101" y="1409699"/>
                  </a:lnTo>
                  <a:lnTo>
                    <a:pt x="58154" y="1371599"/>
                  </a:lnTo>
                  <a:lnTo>
                    <a:pt x="88593" y="1333499"/>
                  </a:lnTo>
                  <a:lnTo>
                    <a:pt x="119415" y="1295399"/>
                  </a:lnTo>
                  <a:lnTo>
                    <a:pt x="150613" y="1269999"/>
                  </a:lnTo>
                  <a:lnTo>
                    <a:pt x="182182" y="1231899"/>
                  </a:lnTo>
                  <a:lnTo>
                    <a:pt x="214118" y="1193799"/>
                  </a:lnTo>
                  <a:lnTo>
                    <a:pt x="246416" y="1155699"/>
                  </a:lnTo>
                  <a:lnTo>
                    <a:pt x="279070" y="1130299"/>
                  </a:lnTo>
                  <a:lnTo>
                    <a:pt x="312532" y="1091678"/>
                  </a:lnTo>
                  <a:lnTo>
                    <a:pt x="345427" y="1054099"/>
                  </a:lnTo>
                  <a:lnTo>
                    <a:pt x="379120" y="1028699"/>
                  </a:lnTo>
                  <a:lnTo>
                    <a:pt x="413149" y="990599"/>
                  </a:lnTo>
                  <a:lnTo>
                    <a:pt x="447509" y="965199"/>
                  </a:lnTo>
                  <a:lnTo>
                    <a:pt x="482195" y="927099"/>
                  </a:lnTo>
                  <a:lnTo>
                    <a:pt x="517202" y="901699"/>
                  </a:lnTo>
                  <a:lnTo>
                    <a:pt x="552525" y="863599"/>
                  </a:lnTo>
                  <a:lnTo>
                    <a:pt x="624097" y="812799"/>
                  </a:lnTo>
                  <a:lnTo>
                    <a:pt x="660337" y="774699"/>
                  </a:lnTo>
                  <a:lnTo>
                    <a:pt x="770809" y="698499"/>
                  </a:lnTo>
                  <a:lnTo>
                    <a:pt x="922006" y="596899"/>
                  </a:lnTo>
                  <a:lnTo>
                    <a:pt x="1077364" y="495299"/>
                  </a:lnTo>
                  <a:lnTo>
                    <a:pt x="1156502" y="444499"/>
                  </a:lnTo>
                  <a:lnTo>
                    <a:pt x="1196417" y="431799"/>
                  </a:lnTo>
                  <a:lnTo>
                    <a:pt x="1276917" y="380999"/>
                  </a:lnTo>
                  <a:lnTo>
                    <a:pt x="1317491" y="368299"/>
                  </a:lnTo>
                  <a:lnTo>
                    <a:pt x="1358275" y="342899"/>
                  </a:lnTo>
                  <a:lnTo>
                    <a:pt x="1399262" y="330199"/>
                  </a:lnTo>
                  <a:lnTo>
                    <a:pt x="1440449" y="304799"/>
                  </a:lnTo>
                  <a:lnTo>
                    <a:pt x="1481830" y="292099"/>
                  </a:lnTo>
                  <a:lnTo>
                    <a:pt x="1523400" y="266699"/>
                  </a:lnTo>
                  <a:lnTo>
                    <a:pt x="1607086" y="241299"/>
                  </a:lnTo>
                  <a:lnTo>
                    <a:pt x="1649193" y="215899"/>
                  </a:lnTo>
                  <a:lnTo>
                    <a:pt x="1819255" y="165099"/>
                  </a:lnTo>
                  <a:lnTo>
                    <a:pt x="1862154" y="139699"/>
                  </a:lnTo>
                  <a:lnTo>
                    <a:pt x="1991692" y="101599"/>
                  </a:lnTo>
                  <a:lnTo>
                    <a:pt x="2035135" y="101599"/>
                  </a:lnTo>
                  <a:lnTo>
                    <a:pt x="2210084" y="50799"/>
                  </a:lnTo>
                  <a:lnTo>
                    <a:pt x="2254091" y="50799"/>
                  </a:lnTo>
                  <a:lnTo>
                    <a:pt x="2342393" y="25399"/>
                  </a:lnTo>
                  <a:lnTo>
                    <a:pt x="2534343" y="25399"/>
                  </a:lnTo>
                  <a:lnTo>
                    <a:pt x="2534343" y="1525731"/>
                  </a:lnTo>
                  <a:lnTo>
                    <a:pt x="2150530" y="1638299"/>
                  </a:lnTo>
                  <a:lnTo>
                    <a:pt x="2108519" y="1663699"/>
                  </a:lnTo>
                  <a:lnTo>
                    <a:pt x="2066820" y="1676399"/>
                  </a:lnTo>
                  <a:lnTo>
                    <a:pt x="2025445" y="1701799"/>
                  </a:lnTo>
                  <a:lnTo>
                    <a:pt x="1984410" y="1714499"/>
                  </a:lnTo>
                  <a:lnTo>
                    <a:pt x="1903415" y="1765299"/>
                  </a:lnTo>
                  <a:lnTo>
                    <a:pt x="1863483" y="1777999"/>
                  </a:lnTo>
                  <a:lnTo>
                    <a:pt x="1784825" y="1828799"/>
                  </a:lnTo>
                  <a:lnTo>
                    <a:pt x="1707868" y="1879599"/>
                  </a:lnTo>
                  <a:lnTo>
                    <a:pt x="1632726" y="1930399"/>
                  </a:lnTo>
                  <a:lnTo>
                    <a:pt x="1595872" y="1968499"/>
                  </a:lnTo>
                  <a:lnTo>
                    <a:pt x="1523668" y="2019299"/>
                  </a:lnTo>
                  <a:lnTo>
                    <a:pt x="1488347" y="2057399"/>
                  </a:lnTo>
                  <a:lnTo>
                    <a:pt x="1453566" y="2082799"/>
                  </a:lnTo>
                  <a:lnTo>
                    <a:pt x="1419339" y="2120899"/>
                  </a:lnTo>
                  <a:lnTo>
                    <a:pt x="1385680" y="2146299"/>
                  </a:lnTo>
                  <a:lnTo>
                    <a:pt x="1352604" y="2184399"/>
                  </a:lnTo>
                  <a:lnTo>
                    <a:pt x="1320125" y="2222499"/>
                  </a:lnTo>
                  <a:lnTo>
                    <a:pt x="1288257" y="2260599"/>
                  </a:lnTo>
                  <a:lnTo>
                    <a:pt x="1257015" y="2298699"/>
                  </a:lnTo>
                  <a:lnTo>
                    <a:pt x="1226413" y="2324099"/>
                  </a:lnTo>
                  <a:lnTo>
                    <a:pt x="1196473" y="2362189"/>
                  </a:lnTo>
                  <a:close/>
                </a:path>
              </a:pathLst>
            </a:custGeom>
            <a:solidFill>
              <a:srgbClr val="4ED9B0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15269540" y="6930369"/>
              <a:ext cx="3018790" cy="3357245"/>
            </a:xfrm>
            <a:custGeom>
              <a:rect b="b" l="l" r="r" t="t"/>
              <a:pathLst>
                <a:path extrusionOk="0" h="3357245" w="3018790">
                  <a:moveTo>
                    <a:pt x="2664818" y="0"/>
                  </a:moveTo>
                  <a:lnTo>
                    <a:pt x="3018458" y="1163392"/>
                  </a:lnTo>
                  <a:lnTo>
                    <a:pt x="3018458" y="1471639"/>
                  </a:lnTo>
                  <a:lnTo>
                    <a:pt x="3012797" y="1473200"/>
                  </a:lnTo>
                  <a:lnTo>
                    <a:pt x="2967550" y="1498600"/>
                  </a:lnTo>
                  <a:lnTo>
                    <a:pt x="2878708" y="1524000"/>
                  </a:lnTo>
                  <a:lnTo>
                    <a:pt x="2835127" y="1549400"/>
                  </a:lnTo>
                  <a:lnTo>
                    <a:pt x="2792115" y="1562100"/>
                  </a:lnTo>
                  <a:lnTo>
                    <a:pt x="2707825" y="1612900"/>
                  </a:lnTo>
                  <a:lnTo>
                    <a:pt x="2666560" y="1625600"/>
                  </a:lnTo>
                  <a:lnTo>
                    <a:pt x="2625892" y="1651000"/>
                  </a:lnTo>
                  <a:lnTo>
                    <a:pt x="2546370" y="1701800"/>
                  </a:lnTo>
                  <a:lnTo>
                    <a:pt x="2469314" y="1752600"/>
                  </a:lnTo>
                  <a:lnTo>
                    <a:pt x="2394779" y="1803400"/>
                  </a:lnTo>
                  <a:lnTo>
                    <a:pt x="2358473" y="1841500"/>
                  </a:lnTo>
                  <a:lnTo>
                    <a:pt x="2287819" y="1892300"/>
                  </a:lnTo>
                  <a:lnTo>
                    <a:pt x="2253485" y="1930400"/>
                  </a:lnTo>
                  <a:lnTo>
                    <a:pt x="2219821" y="1955800"/>
                  </a:lnTo>
                  <a:lnTo>
                    <a:pt x="2186835" y="1993900"/>
                  </a:lnTo>
                  <a:lnTo>
                    <a:pt x="2154534" y="2019300"/>
                  </a:lnTo>
                  <a:lnTo>
                    <a:pt x="2122923" y="2057400"/>
                  </a:lnTo>
                  <a:lnTo>
                    <a:pt x="2092011" y="2082800"/>
                  </a:lnTo>
                  <a:lnTo>
                    <a:pt x="2061803" y="2120900"/>
                  </a:lnTo>
                  <a:lnTo>
                    <a:pt x="2032306" y="2159000"/>
                  </a:lnTo>
                  <a:lnTo>
                    <a:pt x="2003528" y="2184400"/>
                  </a:lnTo>
                  <a:lnTo>
                    <a:pt x="1975475" y="2222500"/>
                  </a:lnTo>
                  <a:lnTo>
                    <a:pt x="1948153" y="2260600"/>
                  </a:lnTo>
                  <a:lnTo>
                    <a:pt x="1921571" y="2298700"/>
                  </a:lnTo>
                  <a:lnTo>
                    <a:pt x="1895733" y="2336800"/>
                  </a:lnTo>
                  <a:lnTo>
                    <a:pt x="1870648" y="2374900"/>
                  </a:lnTo>
                  <a:lnTo>
                    <a:pt x="1846322" y="2413000"/>
                  </a:lnTo>
                  <a:lnTo>
                    <a:pt x="1822762" y="2451100"/>
                  </a:lnTo>
                  <a:lnTo>
                    <a:pt x="1799974" y="2489200"/>
                  </a:lnTo>
                  <a:lnTo>
                    <a:pt x="1777965" y="2527300"/>
                  </a:lnTo>
                  <a:lnTo>
                    <a:pt x="1756743" y="2565400"/>
                  </a:lnTo>
                  <a:lnTo>
                    <a:pt x="1736314" y="2603500"/>
                  </a:lnTo>
                  <a:lnTo>
                    <a:pt x="1716684" y="2654300"/>
                  </a:lnTo>
                  <a:lnTo>
                    <a:pt x="1697861" y="2692400"/>
                  </a:lnTo>
                  <a:lnTo>
                    <a:pt x="1679851" y="2730500"/>
                  </a:lnTo>
                  <a:lnTo>
                    <a:pt x="1662661" y="2768600"/>
                  </a:lnTo>
                  <a:lnTo>
                    <a:pt x="1646298" y="2819400"/>
                  </a:lnTo>
                  <a:lnTo>
                    <a:pt x="1630769" y="2857500"/>
                  </a:lnTo>
                  <a:lnTo>
                    <a:pt x="1616080" y="2895600"/>
                  </a:lnTo>
                  <a:lnTo>
                    <a:pt x="1602238" y="2946400"/>
                  </a:lnTo>
                  <a:lnTo>
                    <a:pt x="1589250" y="2984500"/>
                  </a:lnTo>
                  <a:lnTo>
                    <a:pt x="1577123" y="3035300"/>
                  </a:lnTo>
                  <a:lnTo>
                    <a:pt x="1565864" y="3073400"/>
                  </a:lnTo>
                  <a:lnTo>
                    <a:pt x="1555479" y="3124200"/>
                  </a:lnTo>
                  <a:lnTo>
                    <a:pt x="1545976" y="3162300"/>
                  </a:lnTo>
                  <a:lnTo>
                    <a:pt x="1537360" y="3213100"/>
                  </a:lnTo>
                  <a:lnTo>
                    <a:pt x="1529639" y="3251200"/>
                  </a:lnTo>
                  <a:lnTo>
                    <a:pt x="1522819" y="3302000"/>
                  </a:lnTo>
                  <a:lnTo>
                    <a:pt x="1516908" y="3340100"/>
                  </a:lnTo>
                  <a:lnTo>
                    <a:pt x="1515282" y="3356630"/>
                  </a:lnTo>
                  <a:lnTo>
                    <a:pt x="0" y="3356630"/>
                  </a:lnTo>
                  <a:lnTo>
                    <a:pt x="2478" y="3327400"/>
                  </a:lnTo>
                  <a:lnTo>
                    <a:pt x="6260" y="3276600"/>
                  </a:lnTo>
                  <a:lnTo>
                    <a:pt x="10591" y="3225800"/>
                  </a:lnTo>
                  <a:lnTo>
                    <a:pt x="15469" y="3187700"/>
                  </a:lnTo>
                  <a:lnTo>
                    <a:pt x="20892" y="3136900"/>
                  </a:lnTo>
                  <a:lnTo>
                    <a:pt x="26858" y="3098800"/>
                  </a:lnTo>
                  <a:lnTo>
                    <a:pt x="33363" y="3048000"/>
                  </a:lnTo>
                  <a:lnTo>
                    <a:pt x="40405" y="3009900"/>
                  </a:lnTo>
                  <a:lnTo>
                    <a:pt x="47982" y="2959100"/>
                  </a:lnTo>
                  <a:lnTo>
                    <a:pt x="56092" y="2921000"/>
                  </a:lnTo>
                  <a:lnTo>
                    <a:pt x="64733" y="2870200"/>
                  </a:lnTo>
                  <a:lnTo>
                    <a:pt x="73901" y="2832100"/>
                  </a:lnTo>
                  <a:lnTo>
                    <a:pt x="83594" y="2781300"/>
                  </a:lnTo>
                  <a:lnTo>
                    <a:pt x="93810" y="2743200"/>
                  </a:lnTo>
                  <a:lnTo>
                    <a:pt x="104547" y="2692400"/>
                  </a:lnTo>
                  <a:lnTo>
                    <a:pt x="115802" y="2654300"/>
                  </a:lnTo>
                  <a:lnTo>
                    <a:pt x="127573" y="2603500"/>
                  </a:lnTo>
                  <a:lnTo>
                    <a:pt x="139857" y="2565400"/>
                  </a:lnTo>
                  <a:lnTo>
                    <a:pt x="152652" y="2527300"/>
                  </a:lnTo>
                  <a:lnTo>
                    <a:pt x="165955" y="2476500"/>
                  </a:lnTo>
                  <a:lnTo>
                    <a:pt x="179765" y="2438400"/>
                  </a:lnTo>
                  <a:lnTo>
                    <a:pt x="194078" y="2387600"/>
                  </a:lnTo>
                  <a:lnTo>
                    <a:pt x="208893" y="2349500"/>
                  </a:lnTo>
                  <a:lnTo>
                    <a:pt x="224207" y="2311400"/>
                  </a:lnTo>
                  <a:lnTo>
                    <a:pt x="240017" y="2260600"/>
                  </a:lnTo>
                  <a:lnTo>
                    <a:pt x="256321" y="2222500"/>
                  </a:lnTo>
                  <a:lnTo>
                    <a:pt x="273117" y="2184400"/>
                  </a:lnTo>
                  <a:lnTo>
                    <a:pt x="290402" y="2146300"/>
                  </a:lnTo>
                  <a:lnTo>
                    <a:pt x="308174" y="2095500"/>
                  </a:lnTo>
                  <a:lnTo>
                    <a:pt x="345169" y="2019300"/>
                  </a:lnTo>
                  <a:lnTo>
                    <a:pt x="384083" y="1943100"/>
                  </a:lnTo>
                  <a:lnTo>
                    <a:pt x="404253" y="1892300"/>
                  </a:lnTo>
                  <a:lnTo>
                    <a:pt x="446009" y="1816100"/>
                  </a:lnTo>
                  <a:lnTo>
                    <a:pt x="489635" y="1739900"/>
                  </a:lnTo>
                  <a:lnTo>
                    <a:pt x="535113" y="1663700"/>
                  </a:lnTo>
                  <a:lnTo>
                    <a:pt x="582422" y="1587500"/>
                  </a:lnTo>
                  <a:lnTo>
                    <a:pt x="631544" y="1511300"/>
                  </a:lnTo>
                  <a:lnTo>
                    <a:pt x="682460" y="1435100"/>
                  </a:lnTo>
                  <a:lnTo>
                    <a:pt x="735150" y="1358900"/>
                  </a:lnTo>
                  <a:lnTo>
                    <a:pt x="762155" y="1333500"/>
                  </a:lnTo>
                  <a:lnTo>
                    <a:pt x="817470" y="1257300"/>
                  </a:lnTo>
                  <a:lnTo>
                    <a:pt x="874512" y="1181100"/>
                  </a:lnTo>
                  <a:lnTo>
                    <a:pt x="903674" y="1155700"/>
                  </a:lnTo>
                  <a:lnTo>
                    <a:pt x="963268" y="1079500"/>
                  </a:lnTo>
                  <a:lnTo>
                    <a:pt x="993696" y="1054100"/>
                  </a:lnTo>
                  <a:lnTo>
                    <a:pt x="1024541" y="1016000"/>
                  </a:lnTo>
                  <a:lnTo>
                    <a:pt x="1055801" y="990600"/>
                  </a:lnTo>
                  <a:lnTo>
                    <a:pt x="1087473" y="952500"/>
                  </a:lnTo>
                  <a:lnTo>
                    <a:pt x="1119555" y="927100"/>
                  </a:lnTo>
                  <a:lnTo>
                    <a:pt x="1152044" y="889000"/>
                  </a:lnTo>
                  <a:lnTo>
                    <a:pt x="1184939" y="863600"/>
                  </a:lnTo>
                  <a:lnTo>
                    <a:pt x="1218236" y="825500"/>
                  </a:lnTo>
                  <a:lnTo>
                    <a:pt x="1251933" y="800100"/>
                  </a:lnTo>
                  <a:lnTo>
                    <a:pt x="1286028" y="762000"/>
                  </a:lnTo>
                  <a:lnTo>
                    <a:pt x="1355403" y="711200"/>
                  </a:lnTo>
                  <a:lnTo>
                    <a:pt x="1390677" y="673100"/>
                  </a:lnTo>
                  <a:lnTo>
                    <a:pt x="1462388" y="622300"/>
                  </a:lnTo>
                  <a:lnTo>
                    <a:pt x="1572825" y="546100"/>
                  </a:lnTo>
                  <a:lnTo>
                    <a:pt x="1610393" y="508000"/>
                  </a:lnTo>
                  <a:lnTo>
                    <a:pt x="1725329" y="431800"/>
                  </a:lnTo>
                  <a:lnTo>
                    <a:pt x="1764378" y="406400"/>
                  </a:lnTo>
                  <a:lnTo>
                    <a:pt x="1803790" y="393700"/>
                  </a:lnTo>
                  <a:lnTo>
                    <a:pt x="1965035" y="292100"/>
                  </a:lnTo>
                  <a:lnTo>
                    <a:pt x="2006233" y="279400"/>
                  </a:lnTo>
                  <a:lnTo>
                    <a:pt x="2089674" y="228600"/>
                  </a:lnTo>
                  <a:lnTo>
                    <a:pt x="2131914" y="215900"/>
                  </a:lnTo>
                  <a:lnTo>
                    <a:pt x="2217418" y="165100"/>
                  </a:lnTo>
                  <a:lnTo>
                    <a:pt x="2260678" y="152400"/>
                  </a:lnTo>
                  <a:lnTo>
                    <a:pt x="2304274" y="127000"/>
                  </a:lnTo>
                  <a:lnTo>
                    <a:pt x="2392460" y="101600"/>
                  </a:lnTo>
                  <a:lnTo>
                    <a:pt x="2437047" y="76200"/>
                  </a:lnTo>
                  <a:lnTo>
                    <a:pt x="2572752" y="38100"/>
                  </a:lnTo>
                  <a:lnTo>
                    <a:pt x="2618627" y="12700"/>
                  </a:lnTo>
                  <a:lnTo>
                    <a:pt x="2664818" y="0"/>
                  </a:lnTo>
                  <a:close/>
                </a:path>
              </a:pathLst>
            </a:custGeom>
            <a:solidFill>
              <a:srgbClr val="E9B861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15269540" y="6930369"/>
              <a:ext cx="3018790" cy="3357245"/>
            </a:xfrm>
            <a:custGeom>
              <a:rect b="b" l="l" r="r" t="t"/>
              <a:pathLst>
                <a:path extrusionOk="0" h="3357245" w="3018790">
                  <a:moveTo>
                    <a:pt x="2664818" y="0"/>
                  </a:moveTo>
                  <a:lnTo>
                    <a:pt x="3018458" y="1163392"/>
                  </a:lnTo>
                  <a:lnTo>
                    <a:pt x="3018458" y="1471639"/>
                  </a:lnTo>
                  <a:lnTo>
                    <a:pt x="3012797" y="1473200"/>
                  </a:lnTo>
                  <a:lnTo>
                    <a:pt x="2967550" y="1498600"/>
                  </a:lnTo>
                  <a:lnTo>
                    <a:pt x="2878708" y="1524000"/>
                  </a:lnTo>
                  <a:lnTo>
                    <a:pt x="2835127" y="1549400"/>
                  </a:lnTo>
                  <a:lnTo>
                    <a:pt x="2792115" y="1562100"/>
                  </a:lnTo>
                  <a:lnTo>
                    <a:pt x="2707825" y="1612900"/>
                  </a:lnTo>
                  <a:lnTo>
                    <a:pt x="2666560" y="1625600"/>
                  </a:lnTo>
                  <a:lnTo>
                    <a:pt x="2625892" y="1651000"/>
                  </a:lnTo>
                  <a:lnTo>
                    <a:pt x="2546370" y="1701800"/>
                  </a:lnTo>
                  <a:lnTo>
                    <a:pt x="2469314" y="1752600"/>
                  </a:lnTo>
                  <a:lnTo>
                    <a:pt x="2394779" y="1803400"/>
                  </a:lnTo>
                  <a:lnTo>
                    <a:pt x="2358473" y="1841500"/>
                  </a:lnTo>
                  <a:lnTo>
                    <a:pt x="2287819" y="1892300"/>
                  </a:lnTo>
                  <a:lnTo>
                    <a:pt x="2253485" y="1930400"/>
                  </a:lnTo>
                  <a:lnTo>
                    <a:pt x="2219821" y="1955800"/>
                  </a:lnTo>
                  <a:lnTo>
                    <a:pt x="2186835" y="1993900"/>
                  </a:lnTo>
                  <a:lnTo>
                    <a:pt x="2154534" y="2019300"/>
                  </a:lnTo>
                  <a:lnTo>
                    <a:pt x="2122923" y="2057400"/>
                  </a:lnTo>
                  <a:lnTo>
                    <a:pt x="2092011" y="2082800"/>
                  </a:lnTo>
                  <a:lnTo>
                    <a:pt x="2061803" y="2120900"/>
                  </a:lnTo>
                  <a:lnTo>
                    <a:pt x="2032306" y="2159000"/>
                  </a:lnTo>
                  <a:lnTo>
                    <a:pt x="2003528" y="2184400"/>
                  </a:lnTo>
                  <a:lnTo>
                    <a:pt x="1975475" y="2222500"/>
                  </a:lnTo>
                  <a:lnTo>
                    <a:pt x="1948153" y="2260600"/>
                  </a:lnTo>
                  <a:lnTo>
                    <a:pt x="1921571" y="2298700"/>
                  </a:lnTo>
                  <a:lnTo>
                    <a:pt x="1895733" y="2336800"/>
                  </a:lnTo>
                  <a:lnTo>
                    <a:pt x="1870648" y="2374900"/>
                  </a:lnTo>
                  <a:lnTo>
                    <a:pt x="1846322" y="2413000"/>
                  </a:lnTo>
                  <a:lnTo>
                    <a:pt x="1822762" y="2451100"/>
                  </a:lnTo>
                  <a:lnTo>
                    <a:pt x="1799974" y="2489200"/>
                  </a:lnTo>
                  <a:lnTo>
                    <a:pt x="1777965" y="2527300"/>
                  </a:lnTo>
                  <a:lnTo>
                    <a:pt x="1756743" y="2565400"/>
                  </a:lnTo>
                  <a:lnTo>
                    <a:pt x="1736314" y="2603500"/>
                  </a:lnTo>
                  <a:lnTo>
                    <a:pt x="1716684" y="2654300"/>
                  </a:lnTo>
                  <a:lnTo>
                    <a:pt x="1697861" y="2692400"/>
                  </a:lnTo>
                  <a:lnTo>
                    <a:pt x="1679851" y="2730500"/>
                  </a:lnTo>
                  <a:lnTo>
                    <a:pt x="1662661" y="2768600"/>
                  </a:lnTo>
                  <a:lnTo>
                    <a:pt x="1646298" y="2819400"/>
                  </a:lnTo>
                  <a:lnTo>
                    <a:pt x="1630769" y="2857500"/>
                  </a:lnTo>
                  <a:lnTo>
                    <a:pt x="1616080" y="2895600"/>
                  </a:lnTo>
                  <a:lnTo>
                    <a:pt x="1602238" y="2946400"/>
                  </a:lnTo>
                  <a:lnTo>
                    <a:pt x="1589250" y="2984500"/>
                  </a:lnTo>
                  <a:lnTo>
                    <a:pt x="1577123" y="3035300"/>
                  </a:lnTo>
                  <a:lnTo>
                    <a:pt x="1565864" y="3073400"/>
                  </a:lnTo>
                  <a:lnTo>
                    <a:pt x="1555479" y="3124200"/>
                  </a:lnTo>
                  <a:lnTo>
                    <a:pt x="1545976" y="3162300"/>
                  </a:lnTo>
                  <a:lnTo>
                    <a:pt x="1537360" y="3213100"/>
                  </a:lnTo>
                  <a:lnTo>
                    <a:pt x="1529639" y="3251200"/>
                  </a:lnTo>
                  <a:lnTo>
                    <a:pt x="1522819" y="3302000"/>
                  </a:lnTo>
                  <a:lnTo>
                    <a:pt x="1516908" y="3340100"/>
                  </a:lnTo>
                  <a:lnTo>
                    <a:pt x="1515282" y="3356630"/>
                  </a:lnTo>
                  <a:lnTo>
                    <a:pt x="0" y="3356630"/>
                  </a:lnTo>
                  <a:lnTo>
                    <a:pt x="2478" y="3327400"/>
                  </a:lnTo>
                  <a:lnTo>
                    <a:pt x="6260" y="3276600"/>
                  </a:lnTo>
                  <a:lnTo>
                    <a:pt x="10591" y="3225800"/>
                  </a:lnTo>
                  <a:lnTo>
                    <a:pt x="15469" y="3187700"/>
                  </a:lnTo>
                  <a:lnTo>
                    <a:pt x="20892" y="3136900"/>
                  </a:lnTo>
                  <a:lnTo>
                    <a:pt x="26858" y="3098800"/>
                  </a:lnTo>
                  <a:lnTo>
                    <a:pt x="33363" y="3048000"/>
                  </a:lnTo>
                  <a:lnTo>
                    <a:pt x="40405" y="3009900"/>
                  </a:lnTo>
                  <a:lnTo>
                    <a:pt x="47982" y="2959100"/>
                  </a:lnTo>
                  <a:lnTo>
                    <a:pt x="56092" y="2921000"/>
                  </a:lnTo>
                  <a:lnTo>
                    <a:pt x="64733" y="2870200"/>
                  </a:lnTo>
                  <a:lnTo>
                    <a:pt x="73901" y="2832100"/>
                  </a:lnTo>
                  <a:lnTo>
                    <a:pt x="83594" y="2781300"/>
                  </a:lnTo>
                  <a:lnTo>
                    <a:pt x="93810" y="2743200"/>
                  </a:lnTo>
                  <a:lnTo>
                    <a:pt x="104547" y="2692400"/>
                  </a:lnTo>
                  <a:lnTo>
                    <a:pt x="115802" y="2654300"/>
                  </a:lnTo>
                  <a:lnTo>
                    <a:pt x="127573" y="2603500"/>
                  </a:lnTo>
                  <a:lnTo>
                    <a:pt x="139857" y="2565400"/>
                  </a:lnTo>
                  <a:lnTo>
                    <a:pt x="152652" y="2527300"/>
                  </a:lnTo>
                  <a:lnTo>
                    <a:pt x="165955" y="2476500"/>
                  </a:lnTo>
                  <a:lnTo>
                    <a:pt x="179765" y="2438400"/>
                  </a:lnTo>
                  <a:lnTo>
                    <a:pt x="194078" y="2387600"/>
                  </a:lnTo>
                  <a:lnTo>
                    <a:pt x="208893" y="2349500"/>
                  </a:lnTo>
                  <a:lnTo>
                    <a:pt x="224207" y="2311400"/>
                  </a:lnTo>
                  <a:lnTo>
                    <a:pt x="240017" y="2260600"/>
                  </a:lnTo>
                  <a:lnTo>
                    <a:pt x="256321" y="2222500"/>
                  </a:lnTo>
                  <a:lnTo>
                    <a:pt x="273117" y="2184400"/>
                  </a:lnTo>
                  <a:lnTo>
                    <a:pt x="290402" y="2146300"/>
                  </a:lnTo>
                  <a:lnTo>
                    <a:pt x="308174" y="2095500"/>
                  </a:lnTo>
                  <a:lnTo>
                    <a:pt x="345169" y="2019300"/>
                  </a:lnTo>
                  <a:lnTo>
                    <a:pt x="384083" y="1943100"/>
                  </a:lnTo>
                  <a:lnTo>
                    <a:pt x="404253" y="1892300"/>
                  </a:lnTo>
                  <a:lnTo>
                    <a:pt x="446009" y="1816100"/>
                  </a:lnTo>
                  <a:lnTo>
                    <a:pt x="489635" y="1739900"/>
                  </a:lnTo>
                  <a:lnTo>
                    <a:pt x="535113" y="1663700"/>
                  </a:lnTo>
                  <a:lnTo>
                    <a:pt x="582422" y="1587500"/>
                  </a:lnTo>
                  <a:lnTo>
                    <a:pt x="631544" y="1511300"/>
                  </a:lnTo>
                  <a:lnTo>
                    <a:pt x="682460" y="1435100"/>
                  </a:lnTo>
                  <a:lnTo>
                    <a:pt x="735150" y="1358900"/>
                  </a:lnTo>
                  <a:lnTo>
                    <a:pt x="762155" y="1333500"/>
                  </a:lnTo>
                  <a:lnTo>
                    <a:pt x="817470" y="1257300"/>
                  </a:lnTo>
                  <a:lnTo>
                    <a:pt x="874512" y="1181100"/>
                  </a:lnTo>
                  <a:lnTo>
                    <a:pt x="903674" y="1155700"/>
                  </a:lnTo>
                  <a:lnTo>
                    <a:pt x="963268" y="1079500"/>
                  </a:lnTo>
                  <a:lnTo>
                    <a:pt x="993696" y="1054100"/>
                  </a:lnTo>
                  <a:lnTo>
                    <a:pt x="1024541" y="1016000"/>
                  </a:lnTo>
                  <a:lnTo>
                    <a:pt x="1055801" y="990600"/>
                  </a:lnTo>
                  <a:lnTo>
                    <a:pt x="1087473" y="952500"/>
                  </a:lnTo>
                  <a:lnTo>
                    <a:pt x="1119555" y="927100"/>
                  </a:lnTo>
                  <a:lnTo>
                    <a:pt x="1152044" y="889000"/>
                  </a:lnTo>
                  <a:lnTo>
                    <a:pt x="1184939" y="863600"/>
                  </a:lnTo>
                  <a:lnTo>
                    <a:pt x="1218236" y="825500"/>
                  </a:lnTo>
                  <a:lnTo>
                    <a:pt x="1251933" y="800100"/>
                  </a:lnTo>
                  <a:lnTo>
                    <a:pt x="1286028" y="762000"/>
                  </a:lnTo>
                  <a:lnTo>
                    <a:pt x="1355403" y="711200"/>
                  </a:lnTo>
                  <a:lnTo>
                    <a:pt x="1390677" y="673100"/>
                  </a:lnTo>
                  <a:lnTo>
                    <a:pt x="1462388" y="622300"/>
                  </a:lnTo>
                  <a:lnTo>
                    <a:pt x="1572825" y="546100"/>
                  </a:lnTo>
                  <a:lnTo>
                    <a:pt x="1610393" y="508000"/>
                  </a:lnTo>
                  <a:lnTo>
                    <a:pt x="1725329" y="431800"/>
                  </a:lnTo>
                  <a:lnTo>
                    <a:pt x="1764378" y="406400"/>
                  </a:lnTo>
                  <a:lnTo>
                    <a:pt x="1803790" y="393700"/>
                  </a:lnTo>
                  <a:lnTo>
                    <a:pt x="1965035" y="292100"/>
                  </a:lnTo>
                  <a:lnTo>
                    <a:pt x="2006233" y="279400"/>
                  </a:lnTo>
                  <a:lnTo>
                    <a:pt x="2089674" y="228600"/>
                  </a:lnTo>
                  <a:lnTo>
                    <a:pt x="2131914" y="215900"/>
                  </a:lnTo>
                  <a:lnTo>
                    <a:pt x="2217418" y="165100"/>
                  </a:lnTo>
                  <a:lnTo>
                    <a:pt x="2260678" y="152400"/>
                  </a:lnTo>
                  <a:lnTo>
                    <a:pt x="2304274" y="127000"/>
                  </a:lnTo>
                  <a:lnTo>
                    <a:pt x="2392460" y="101600"/>
                  </a:lnTo>
                  <a:lnTo>
                    <a:pt x="2437047" y="76200"/>
                  </a:lnTo>
                  <a:lnTo>
                    <a:pt x="2572752" y="38100"/>
                  </a:lnTo>
                  <a:lnTo>
                    <a:pt x="2618627" y="12700"/>
                  </a:lnTo>
                  <a:lnTo>
                    <a:pt x="2664818" y="0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135" name="Google Shape;135;p8"/>
          <p:cNvGrpSpPr/>
          <p:nvPr/>
        </p:nvGrpSpPr>
        <p:grpSpPr>
          <a:xfrm>
            <a:off x="1028699" y="1678922"/>
            <a:ext cx="5267960" cy="5267960"/>
            <a:chOff x="1028699" y="1678922"/>
            <a:chExt cx="5267960" cy="5267960"/>
          </a:xfrm>
        </p:grpSpPr>
        <p:pic>
          <p:nvPicPr>
            <p:cNvPr id="136" name="Google Shape;136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40130" y="1690352"/>
              <a:ext cx="5244823" cy="52448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8"/>
            <p:cNvSpPr/>
            <p:nvPr/>
          </p:nvSpPr>
          <p:spPr>
            <a:xfrm>
              <a:off x="1028699" y="1678922"/>
              <a:ext cx="5267960" cy="5267960"/>
            </a:xfrm>
            <a:custGeom>
              <a:rect b="b" l="l" r="r" t="t"/>
              <a:pathLst>
                <a:path extrusionOk="0" h="5267959" w="5267960">
                  <a:moveTo>
                    <a:pt x="0" y="0"/>
                  </a:moveTo>
                  <a:lnTo>
                    <a:pt x="0" y="5267622"/>
                  </a:lnTo>
                  <a:lnTo>
                    <a:pt x="5267622" y="5267622"/>
                  </a:lnTo>
                  <a:lnTo>
                    <a:pt x="5267622" y="0"/>
                  </a:lnTo>
                  <a:lnTo>
                    <a:pt x="0" y="0"/>
                  </a:lnTo>
                </a:path>
              </a:pathLst>
            </a:custGeom>
            <a:noFill/>
            <a:ln cap="flat" cmpd="sng" w="209525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138" name="Google Shape;138;p8"/>
          <p:cNvGrpSpPr/>
          <p:nvPr/>
        </p:nvGrpSpPr>
        <p:grpSpPr>
          <a:xfrm>
            <a:off x="6811126" y="5577964"/>
            <a:ext cx="8064454" cy="3818325"/>
            <a:chOff x="6811126" y="5577964"/>
            <a:chExt cx="8064454" cy="3818325"/>
          </a:xfrm>
        </p:grpSpPr>
        <p:pic>
          <p:nvPicPr>
            <p:cNvPr id="139" name="Google Shape;139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11126" y="5577964"/>
              <a:ext cx="8064454" cy="3818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44915" y="6012263"/>
              <a:ext cx="7183610" cy="2936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" name="Google Shape;141;p8"/>
          <p:cNvSpPr txBox="1"/>
          <p:nvPr>
            <p:ph type="title"/>
          </p:nvPr>
        </p:nvSpPr>
        <p:spPr>
          <a:xfrm>
            <a:off x="529353" y="590625"/>
            <a:ext cx="82128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ПОТРЕБИТЕЛЬ</a:t>
            </a:r>
            <a:endParaRPr/>
          </a:p>
        </p:txBody>
      </p:sp>
      <p:sp>
        <p:nvSpPr>
          <p:cNvPr id="142" name="Google Shape;142;p8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622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8"/>
          <p:cNvSpPr txBox="1"/>
          <p:nvPr/>
        </p:nvSpPr>
        <p:spPr>
          <a:xfrm>
            <a:off x="6949770" y="1484606"/>
            <a:ext cx="8919845" cy="7397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125">
            <a:spAutoFit/>
          </a:bodyPr>
          <a:lstStyle/>
          <a:p>
            <a:pPr indent="-467358" lvl="0" marL="479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5378"/>
              </a:buClr>
              <a:buSzPts val="5200"/>
              <a:buFont typeface="Verdana"/>
              <a:buChar char="-"/>
            </a:pPr>
            <a:r>
              <a:rPr lang="en-US" sz="52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Андрей, 27 лет</a:t>
            </a:r>
            <a:endParaRPr sz="5200"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12700" marR="5080" rtl="0" algn="l">
              <a:lnSpc>
                <a:spcPct val="116599"/>
              </a:lnSpc>
              <a:spcBef>
                <a:spcPts val="0"/>
              </a:spcBef>
              <a:spcAft>
                <a:spcPts val="0"/>
              </a:spcAft>
              <a:buClr>
                <a:srgbClr val="345378"/>
              </a:buClr>
              <a:buSzPts val="5200"/>
              <a:buFont typeface="Verdana"/>
              <a:buChar char="-"/>
            </a:pPr>
            <a:r>
              <a:rPr lang="en-US" sz="52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Младший научный  сотрудник, ИЕНиМ УрФУ,  аналитическая химия</a:t>
            </a:r>
            <a:endParaRPr sz="5200">
              <a:latin typeface="Verdana"/>
              <a:ea typeface="Verdana"/>
              <a:cs typeface="Verdana"/>
              <a:sym typeface="Verdana"/>
            </a:endParaRPr>
          </a:p>
          <a:p>
            <a:pPr indent="-635" lvl="0" marL="1020444" marR="2145665" rtl="0" algn="ctr">
              <a:lnSpc>
                <a:spcPct val="123400"/>
              </a:lnSpc>
              <a:spcBef>
                <a:spcPts val="6145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"Ищу коллегу со  знаниями в IT сфере  для улучшения своей  научной работы"</a:t>
            </a:r>
            <a:endParaRPr sz="385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9"/>
          <p:cNvGrpSpPr/>
          <p:nvPr/>
        </p:nvGrpSpPr>
        <p:grpSpPr>
          <a:xfrm>
            <a:off x="15269540" y="6154773"/>
            <a:ext cx="3019035" cy="4132843"/>
            <a:chOff x="15269540" y="6154773"/>
            <a:chExt cx="3019035" cy="4132843"/>
          </a:xfrm>
        </p:grpSpPr>
        <p:sp>
          <p:nvSpPr>
            <p:cNvPr id="149" name="Google Shape;149;p9"/>
            <p:cNvSpPr/>
            <p:nvPr/>
          </p:nvSpPr>
          <p:spPr>
            <a:xfrm>
              <a:off x="15753655" y="6154773"/>
              <a:ext cx="2534920" cy="2362200"/>
            </a:xfrm>
            <a:custGeom>
              <a:rect b="b" l="l" r="r" t="t"/>
              <a:pathLst>
                <a:path extrusionOk="0" h="2362200" w="2534919">
                  <a:moveTo>
                    <a:pt x="2475490" y="12699"/>
                  </a:moveTo>
                  <a:lnTo>
                    <a:pt x="2520007" y="0"/>
                  </a:lnTo>
                  <a:lnTo>
                    <a:pt x="2534343" y="0"/>
                  </a:lnTo>
                  <a:lnTo>
                    <a:pt x="2534343" y="12699"/>
                  </a:lnTo>
                  <a:lnTo>
                    <a:pt x="2475490" y="12699"/>
                  </a:lnTo>
                  <a:close/>
                </a:path>
                <a:path extrusionOk="0" h="2362200" w="2534919">
                  <a:moveTo>
                    <a:pt x="2386678" y="25399"/>
                  </a:moveTo>
                  <a:lnTo>
                    <a:pt x="2431045" y="12699"/>
                  </a:lnTo>
                  <a:lnTo>
                    <a:pt x="2534343" y="12699"/>
                  </a:lnTo>
                  <a:lnTo>
                    <a:pt x="2534343" y="25399"/>
                  </a:lnTo>
                  <a:lnTo>
                    <a:pt x="2386678" y="25399"/>
                  </a:lnTo>
                  <a:close/>
                </a:path>
                <a:path extrusionOk="0" h="2362200" w="2534919">
                  <a:moveTo>
                    <a:pt x="1196473" y="2362189"/>
                  </a:moveTo>
                  <a:lnTo>
                    <a:pt x="0" y="1445797"/>
                  </a:lnTo>
                  <a:lnTo>
                    <a:pt x="28101" y="1409699"/>
                  </a:lnTo>
                  <a:lnTo>
                    <a:pt x="58154" y="1371599"/>
                  </a:lnTo>
                  <a:lnTo>
                    <a:pt x="88593" y="1333499"/>
                  </a:lnTo>
                  <a:lnTo>
                    <a:pt x="119415" y="1295399"/>
                  </a:lnTo>
                  <a:lnTo>
                    <a:pt x="150613" y="1269999"/>
                  </a:lnTo>
                  <a:lnTo>
                    <a:pt x="182182" y="1231899"/>
                  </a:lnTo>
                  <a:lnTo>
                    <a:pt x="214118" y="1193799"/>
                  </a:lnTo>
                  <a:lnTo>
                    <a:pt x="246416" y="1155699"/>
                  </a:lnTo>
                  <a:lnTo>
                    <a:pt x="279070" y="1130299"/>
                  </a:lnTo>
                  <a:lnTo>
                    <a:pt x="312532" y="1091678"/>
                  </a:lnTo>
                  <a:lnTo>
                    <a:pt x="345427" y="1054099"/>
                  </a:lnTo>
                  <a:lnTo>
                    <a:pt x="379120" y="1028699"/>
                  </a:lnTo>
                  <a:lnTo>
                    <a:pt x="413149" y="990599"/>
                  </a:lnTo>
                  <a:lnTo>
                    <a:pt x="447509" y="965199"/>
                  </a:lnTo>
                  <a:lnTo>
                    <a:pt x="482195" y="927099"/>
                  </a:lnTo>
                  <a:lnTo>
                    <a:pt x="517202" y="901699"/>
                  </a:lnTo>
                  <a:lnTo>
                    <a:pt x="552525" y="863599"/>
                  </a:lnTo>
                  <a:lnTo>
                    <a:pt x="624097" y="812799"/>
                  </a:lnTo>
                  <a:lnTo>
                    <a:pt x="660337" y="774699"/>
                  </a:lnTo>
                  <a:lnTo>
                    <a:pt x="770809" y="698499"/>
                  </a:lnTo>
                  <a:lnTo>
                    <a:pt x="922006" y="596899"/>
                  </a:lnTo>
                  <a:lnTo>
                    <a:pt x="1077364" y="495299"/>
                  </a:lnTo>
                  <a:lnTo>
                    <a:pt x="1156502" y="444499"/>
                  </a:lnTo>
                  <a:lnTo>
                    <a:pt x="1196417" y="431799"/>
                  </a:lnTo>
                  <a:lnTo>
                    <a:pt x="1276917" y="380999"/>
                  </a:lnTo>
                  <a:lnTo>
                    <a:pt x="1317491" y="368299"/>
                  </a:lnTo>
                  <a:lnTo>
                    <a:pt x="1358275" y="342899"/>
                  </a:lnTo>
                  <a:lnTo>
                    <a:pt x="1399262" y="330199"/>
                  </a:lnTo>
                  <a:lnTo>
                    <a:pt x="1440449" y="304799"/>
                  </a:lnTo>
                  <a:lnTo>
                    <a:pt x="1481830" y="292099"/>
                  </a:lnTo>
                  <a:lnTo>
                    <a:pt x="1523400" y="266699"/>
                  </a:lnTo>
                  <a:lnTo>
                    <a:pt x="1607086" y="241299"/>
                  </a:lnTo>
                  <a:lnTo>
                    <a:pt x="1649193" y="215899"/>
                  </a:lnTo>
                  <a:lnTo>
                    <a:pt x="1819255" y="165099"/>
                  </a:lnTo>
                  <a:lnTo>
                    <a:pt x="1862154" y="139699"/>
                  </a:lnTo>
                  <a:lnTo>
                    <a:pt x="1991692" y="101599"/>
                  </a:lnTo>
                  <a:lnTo>
                    <a:pt x="2035135" y="101599"/>
                  </a:lnTo>
                  <a:lnTo>
                    <a:pt x="2210084" y="50799"/>
                  </a:lnTo>
                  <a:lnTo>
                    <a:pt x="2254091" y="50799"/>
                  </a:lnTo>
                  <a:lnTo>
                    <a:pt x="2342393" y="25399"/>
                  </a:lnTo>
                  <a:lnTo>
                    <a:pt x="2534343" y="25399"/>
                  </a:lnTo>
                  <a:lnTo>
                    <a:pt x="2534343" y="1525731"/>
                  </a:lnTo>
                  <a:lnTo>
                    <a:pt x="2150530" y="1638299"/>
                  </a:lnTo>
                  <a:lnTo>
                    <a:pt x="2108519" y="1663699"/>
                  </a:lnTo>
                  <a:lnTo>
                    <a:pt x="2066820" y="1676399"/>
                  </a:lnTo>
                  <a:lnTo>
                    <a:pt x="2025445" y="1701799"/>
                  </a:lnTo>
                  <a:lnTo>
                    <a:pt x="1984410" y="1714499"/>
                  </a:lnTo>
                  <a:lnTo>
                    <a:pt x="1903415" y="1765299"/>
                  </a:lnTo>
                  <a:lnTo>
                    <a:pt x="1863483" y="1777999"/>
                  </a:lnTo>
                  <a:lnTo>
                    <a:pt x="1784825" y="1828799"/>
                  </a:lnTo>
                  <a:lnTo>
                    <a:pt x="1707868" y="1879599"/>
                  </a:lnTo>
                  <a:lnTo>
                    <a:pt x="1632726" y="1930399"/>
                  </a:lnTo>
                  <a:lnTo>
                    <a:pt x="1595872" y="1968499"/>
                  </a:lnTo>
                  <a:lnTo>
                    <a:pt x="1523668" y="2019299"/>
                  </a:lnTo>
                  <a:lnTo>
                    <a:pt x="1488347" y="2057399"/>
                  </a:lnTo>
                  <a:lnTo>
                    <a:pt x="1453566" y="2082799"/>
                  </a:lnTo>
                  <a:lnTo>
                    <a:pt x="1419339" y="2120899"/>
                  </a:lnTo>
                  <a:lnTo>
                    <a:pt x="1385680" y="2146299"/>
                  </a:lnTo>
                  <a:lnTo>
                    <a:pt x="1352604" y="2184399"/>
                  </a:lnTo>
                  <a:lnTo>
                    <a:pt x="1320125" y="2222499"/>
                  </a:lnTo>
                  <a:lnTo>
                    <a:pt x="1288257" y="2260599"/>
                  </a:lnTo>
                  <a:lnTo>
                    <a:pt x="1257015" y="2298699"/>
                  </a:lnTo>
                  <a:lnTo>
                    <a:pt x="1226413" y="2324099"/>
                  </a:lnTo>
                  <a:lnTo>
                    <a:pt x="1196473" y="236218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15753655" y="6154773"/>
              <a:ext cx="2534920" cy="2362200"/>
            </a:xfrm>
            <a:custGeom>
              <a:rect b="b" l="l" r="r" t="t"/>
              <a:pathLst>
                <a:path extrusionOk="0" h="2362200" w="2534919">
                  <a:moveTo>
                    <a:pt x="2475490" y="12699"/>
                  </a:moveTo>
                  <a:lnTo>
                    <a:pt x="2520007" y="0"/>
                  </a:lnTo>
                  <a:lnTo>
                    <a:pt x="2534343" y="0"/>
                  </a:lnTo>
                  <a:lnTo>
                    <a:pt x="2534343" y="12699"/>
                  </a:lnTo>
                  <a:lnTo>
                    <a:pt x="2475490" y="12699"/>
                  </a:lnTo>
                  <a:close/>
                </a:path>
                <a:path extrusionOk="0" h="2362200" w="2534919">
                  <a:moveTo>
                    <a:pt x="2386678" y="25399"/>
                  </a:moveTo>
                  <a:lnTo>
                    <a:pt x="2431045" y="12699"/>
                  </a:lnTo>
                  <a:lnTo>
                    <a:pt x="2534343" y="12699"/>
                  </a:lnTo>
                  <a:lnTo>
                    <a:pt x="2534343" y="25399"/>
                  </a:lnTo>
                  <a:lnTo>
                    <a:pt x="2386678" y="25399"/>
                  </a:lnTo>
                  <a:close/>
                </a:path>
                <a:path extrusionOk="0" h="2362200" w="2534919">
                  <a:moveTo>
                    <a:pt x="1196473" y="2362189"/>
                  </a:moveTo>
                  <a:lnTo>
                    <a:pt x="0" y="1445797"/>
                  </a:lnTo>
                  <a:lnTo>
                    <a:pt x="28101" y="1409699"/>
                  </a:lnTo>
                  <a:lnTo>
                    <a:pt x="58154" y="1371599"/>
                  </a:lnTo>
                  <a:lnTo>
                    <a:pt x="88593" y="1333499"/>
                  </a:lnTo>
                  <a:lnTo>
                    <a:pt x="119415" y="1295399"/>
                  </a:lnTo>
                  <a:lnTo>
                    <a:pt x="150613" y="1269999"/>
                  </a:lnTo>
                  <a:lnTo>
                    <a:pt x="182182" y="1231899"/>
                  </a:lnTo>
                  <a:lnTo>
                    <a:pt x="214118" y="1193799"/>
                  </a:lnTo>
                  <a:lnTo>
                    <a:pt x="246416" y="1155699"/>
                  </a:lnTo>
                  <a:lnTo>
                    <a:pt x="279070" y="1130299"/>
                  </a:lnTo>
                  <a:lnTo>
                    <a:pt x="312532" y="1091678"/>
                  </a:lnTo>
                  <a:lnTo>
                    <a:pt x="345427" y="1054099"/>
                  </a:lnTo>
                  <a:lnTo>
                    <a:pt x="379120" y="1028699"/>
                  </a:lnTo>
                  <a:lnTo>
                    <a:pt x="413149" y="990599"/>
                  </a:lnTo>
                  <a:lnTo>
                    <a:pt x="447509" y="965199"/>
                  </a:lnTo>
                  <a:lnTo>
                    <a:pt x="482195" y="927099"/>
                  </a:lnTo>
                  <a:lnTo>
                    <a:pt x="517202" y="901699"/>
                  </a:lnTo>
                  <a:lnTo>
                    <a:pt x="552525" y="863599"/>
                  </a:lnTo>
                  <a:lnTo>
                    <a:pt x="624097" y="812799"/>
                  </a:lnTo>
                  <a:lnTo>
                    <a:pt x="660337" y="774699"/>
                  </a:lnTo>
                  <a:lnTo>
                    <a:pt x="770809" y="698499"/>
                  </a:lnTo>
                  <a:lnTo>
                    <a:pt x="922006" y="596899"/>
                  </a:lnTo>
                  <a:lnTo>
                    <a:pt x="1077364" y="495299"/>
                  </a:lnTo>
                  <a:lnTo>
                    <a:pt x="1156502" y="444499"/>
                  </a:lnTo>
                  <a:lnTo>
                    <a:pt x="1196417" y="431799"/>
                  </a:lnTo>
                  <a:lnTo>
                    <a:pt x="1276917" y="380999"/>
                  </a:lnTo>
                  <a:lnTo>
                    <a:pt x="1317491" y="368299"/>
                  </a:lnTo>
                  <a:lnTo>
                    <a:pt x="1358275" y="342899"/>
                  </a:lnTo>
                  <a:lnTo>
                    <a:pt x="1399262" y="330199"/>
                  </a:lnTo>
                  <a:lnTo>
                    <a:pt x="1440449" y="304799"/>
                  </a:lnTo>
                  <a:lnTo>
                    <a:pt x="1481830" y="292099"/>
                  </a:lnTo>
                  <a:lnTo>
                    <a:pt x="1523400" y="266699"/>
                  </a:lnTo>
                  <a:lnTo>
                    <a:pt x="1607086" y="241299"/>
                  </a:lnTo>
                  <a:lnTo>
                    <a:pt x="1649193" y="215899"/>
                  </a:lnTo>
                  <a:lnTo>
                    <a:pt x="1819255" y="165099"/>
                  </a:lnTo>
                  <a:lnTo>
                    <a:pt x="1862154" y="139699"/>
                  </a:lnTo>
                  <a:lnTo>
                    <a:pt x="1991692" y="101599"/>
                  </a:lnTo>
                  <a:lnTo>
                    <a:pt x="2035135" y="101599"/>
                  </a:lnTo>
                  <a:lnTo>
                    <a:pt x="2210084" y="50799"/>
                  </a:lnTo>
                  <a:lnTo>
                    <a:pt x="2254091" y="50799"/>
                  </a:lnTo>
                  <a:lnTo>
                    <a:pt x="2342393" y="25399"/>
                  </a:lnTo>
                  <a:lnTo>
                    <a:pt x="2534343" y="25399"/>
                  </a:lnTo>
                  <a:lnTo>
                    <a:pt x="2534343" y="1525731"/>
                  </a:lnTo>
                  <a:lnTo>
                    <a:pt x="2150530" y="1638299"/>
                  </a:lnTo>
                  <a:lnTo>
                    <a:pt x="2108519" y="1663699"/>
                  </a:lnTo>
                  <a:lnTo>
                    <a:pt x="2066820" y="1676399"/>
                  </a:lnTo>
                  <a:lnTo>
                    <a:pt x="2025445" y="1701799"/>
                  </a:lnTo>
                  <a:lnTo>
                    <a:pt x="1984410" y="1714499"/>
                  </a:lnTo>
                  <a:lnTo>
                    <a:pt x="1903415" y="1765299"/>
                  </a:lnTo>
                  <a:lnTo>
                    <a:pt x="1863483" y="1777999"/>
                  </a:lnTo>
                  <a:lnTo>
                    <a:pt x="1784825" y="1828799"/>
                  </a:lnTo>
                  <a:lnTo>
                    <a:pt x="1707868" y="1879599"/>
                  </a:lnTo>
                  <a:lnTo>
                    <a:pt x="1632726" y="1930399"/>
                  </a:lnTo>
                  <a:lnTo>
                    <a:pt x="1595872" y="1968499"/>
                  </a:lnTo>
                  <a:lnTo>
                    <a:pt x="1523668" y="2019299"/>
                  </a:lnTo>
                  <a:lnTo>
                    <a:pt x="1488347" y="2057399"/>
                  </a:lnTo>
                  <a:lnTo>
                    <a:pt x="1453566" y="2082799"/>
                  </a:lnTo>
                  <a:lnTo>
                    <a:pt x="1419339" y="2120899"/>
                  </a:lnTo>
                  <a:lnTo>
                    <a:pt x="1385680" y="2146299"/>
                  </a:lnTo>
                  <a:lnTo>
                    <a:pt x="1352604" y="2184399"/>
                  </a:lnTo>
                  <a:lnTo>
                    <a:pt x="1320125" y="2222499"/>
                  </a:lnTo>
                  <a:lnTo>
                    <a:pt x="1288257" y="2260599"/>
                  </a:lnTo>
                  <a:lnTo>
                    <a:pt x="1257015" y="2298699"/>
                  </a:lnTo>
                  <a:lnTo>
                    <a:pt x="1226413" y="2324099"/>
                  </a:lnTo>
                  <a:lnTo>
                    <a:pt x="1196473" y="2362189"/>
                  </a:lnTo>
                  <a:close/>
                </a:path>
              </a:pathLst>
            </a:custGeom>
            <a:solidFill>
              <a:srgbClr val="4ED9B0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15269540" y="6930371"/>
              <a:ext cx="3018790" cy="3357245"/>
            </a:xfrm>
            <a:custGeom>
              <a:rect b="b" l="l" r="r" t="t"/>
              <a:pathLst>
                <a:path extrusionOk="0" h="3357245" w="3018790">
                  <a:moveTo>
                    <a:pt x="2664818" y="0"/>
                  </a:moveTo>
                  <a:lnTo>
                    <a:pt x="3018458" y="1163392"/>
                  </a:lnTo>
                  <a:lnTo>
                    <a:pt x="3018458" y="1471639"/>
                  </a:lnTo>
                  <a:lnTo>
                    <a:pt x="3012797" y="1473200"/>
                  </a:lnTo>
                  <a:lnTo>
                    <a:pt x="2967550" y="1498600"/>
                  </a:lnTo>
                  <a:lnTo>
                    <a:pt x="2878708" y="1524000"/>
                  </a:lnTo>
                  <a:lnTo>
                    <a:pt x="2835127" y="1549400"/>
                  </a:lnTo>
                  <a:lnTo>
                    <a:pt x="2792115" y="1562100"/>
                  </a:lnTo>
                  <a:lnTo>
                    <a:pt x="2707825" y="1612900"/>
                  </a:lnTo>
                  <a:lnTo>
                    <a:pt x="2666560" y="1625600"/>
                  </a:lnTo>
                  <a:lnTo>
                    <a:pt x="2625891" y="1651000"/>
                  </a:lnTo>
                  <a:lnTo>
                    <a:pt x="2546370" y="1701800"/>
                  </a:lnTo>
                  <a:lnTo>
                    <a:pt x="2469314" y="1752600"/>
                  </a:lnTo>
                  <a:lnTo>
                    <a:pt x="2394779" y="1803400"/>
                  </a:lnTo>
                  <a:lnTo>
                    <a:pt x="2358473" y="1841500"/>
                  </a:lnTo>
                  <a:lnTo>
                    <a:pt x="2287819" y="1892300"/>
                  </a:lnTo>
                  <a:lnTo>
                    <a:pt x="2253485" y="1930400"/>
                  </a:lnTo>
                  <a:lnTo>
                    <a:pt x="2219821" y="1955800"/>
                  </a:lnTo>
                  <a:lnTo>
                    <a:pt x="2186835" y="1993900"/>
                  </a:lnTo>
                  <a:lnTo>
                    <a:pt x="2154534" y="2019300"/>
                  </a:lnTo>
                  <a:lnTo>
                    <a:pt x="2122923" y="2057400"/>
                  </a:lnTo>
                  <a:lnTo>
                    <a:pt x="2092010" y="2082800"/>
                  </a:lnTo>
                  <a:lnTo>
                    <a:pt x="2061802" y="2120900"/>
                  </a:lnTo>
                  <a:lnTo>
                    <a:pt x="2032306" y="2159000"/>
                  </a:lnTo>
                  <a:lnTo>
                    <a:pt x="2003528" y="2184400"/>
                  </a:lnTo>
                  <a:lnTo>
                    <a:pt x="1975474" y="2222500"/>
                  </a:lnTo>
                  <a:lnTo>
                    <a:pt x="1948153" y="2260600"/>
                  </a:lnTo>
                  <a:lnTo>
                    <a:pt x="1921570" y="2298700"/>
                  </a:lnTo>
                  <a:lnTo>
                    <a:pt x="1895733" y="2336800"/>
                  </a:lnTo>
                  <a:lnTo>
                    <a:pt x="1870648" y="2374900"/>
                  </a:lnTo>
                  <a:lnTo>
                    <a:pt x="1846322" y="2413000"/>
                  </a:lnTo>
                  <a:lnTo>
                    <a:pt x="1822761" y="2451100"/>
                  </a:lnTo>
                  <a:lnTo>
                    <a:pt x="1799973" y="2489200"/>
                  </a:lnTo>
                  <a:lnTo>
                    <a:pt x="1777965" y="2527300"/>
                  </a:lnTo>
                  <a:lnTo>
                    <a:pt x="1756743" y="2565400"/>
                  </a:lnTo>
                  <a:lnTo>
                    <a:pt x="1736313" y="2603500"/>
                  </a:lnTo>
                  <a:lnTo>
                    <a:pt x="1716684" y="2654300"/>
                  </a:lnTo>
                  <a:lnTo>
                    <a:pt x="1697860" y="2692400"/>
                  </a:lnTo>
                  <a:lnTo>
                    <a:pt x="1679850" y="2730500"/>
                  </a:lnTo>
                  <a:lnTo>
                    <a:pt x="1662661" y="2768600"/>
                  </a:lnTo>
                  <a:lnTo>
                    <a:pt x="1646298" y="2819400"/>
                  </a:lnTo>
                  <a:lnTo>
                    <a:pt x="1630768" y="2857500"/>
                  </a:lnTo>
                  <a:lnTo>
                    <a:pt x="1616079" y="2895600"/>
                  </a:lnTo>
                  <a:lnTo>
                    <a:pt x="1602238" y="2946400"/>
                  </a:lnTo>
                  <a:lnTo>
                    <a:pt x="1589250" y="2984500"/>
                  </a:lnTo>
                  <a:lnTo>
                    <a:pt x="1577123" y="3035300"/>
                  </a:lnTo>
                  <a:lnTo>
                    <a:pt x="1565864" y="3073400"/>
                  </a:lnTo>
                  <a:lnTo>
                    <a:pt x="1555479" y="3124200"/>
                  </a:lnTo>
                  <a:lnTo>
                    <a:pt x="1545975" y="3162300"/>
                  </a:lnTo>
                  <a:lnTo>
                    <a:pt x="1537359" y="3213100"/>
                  </a:lnTo>
                  <a:lnTo>
                    <a:pt x="1529638" y="3251200"/>
                  </a:lnTo>
                  <a:lnTo>
                    <a:pt x="1522819" y="3302000"/>
                  </a:lnTo>
                  <a:lnTo>
                    <a:pt x="1516908" y="3340100"/>
                  </a:lnTo>
                  <a:lnTo>
                    <a:pt x="1515282" y="3356627"/>
                  </a:lnTo>
                  <a:lnTo>
                    <a:pt x="0" y="3356627"/>
                  </a:lnTo>
                  <a:lnTo>
                    <a:pt x="2477" y="3327400"/>
                  </a:lnTo>
                  <a:lnTo>
                    <a:pt x="6259" y="3276600"/>
                  </a:lnTo>
                  <a:lnTo>
                    <a:pt x="10591" y="3225800"/>
                  </a:lnTo>
                  <a:lnTo>
                    <a:pt x="15469" y="3187700"/>
                  </a:lnTo>
                  <a:lnTo>
                    <a:pt x="20892" y="3136900"/>
                  </a:lnTo>
                  <a:lnTo>
                    <a:pt x="26857" y="3098800"/>
                  </a:lnTo>
                  <a:lnTo>
                    <a:pt x="33362" y="3048000"/>
                  </a:lnTo>
                  <a:lnTo>
                    <a:pt x="40405" y="3009900"/>
                  </a:lnTo>
                  <a:lnTo>
                    <a:pt x="47982" y="2959100"/>
                  </a:lnTo>
                  <a:lnTo>
                    <a:pt x="56092" y="2921000"/>
                  </a:lnTo>
                  <a:lnTo>
                    <a:pt x="64732" y="2870200"/>
                  </a:lnTo>
                  <a:lnTo>
                    <a:pt x="73900" y="2832100"/>
                  </a:lnTo>
                  <a:lnTo>
                    <a:pt x="83594" y="2781300"/>
                  </a:lnTo>
                  <a:lnTo>
                    <a:pt x="93810" y="2743200"/>
                  </a:lnTo>
                  <a:lnTo>
                    <a:pt x="104547" y="2692400"/>
                  </a:lnTo>
                  <a:lnTo>
                    <a:pt x="115802" y="2654300"/>
                  </a:lnTo>
                  <a:lnTo>
                    <a:pt x="127573" y="2603500"/>
                  </a:lnTo>
                  <a:lnTo>
                    <a:pt x="139857" y="2565400"/>
                  </a:lnTo>
                  <a:lnTo>
                    <a:pt x="152652" y="2527300"/>
                  </a:lnTo>
                  <a:lnTo>
                    <a:pt x="165955" y="2476500"/>
                  </a:lnTo>
                  <a:lnTo>
                    <a:pt x="179765" y="2438400"/>
                  </a:lnTo>
                  <a:lnTo>
                    <a:pt x="194078" y="2387600"/>
                  </a:lnTo>
                  <a:lnTo>
                    <a:pt x="208893" y="2349500"/>
                  </a:lnTo>
                  <a:lnTo>
                    <a:pt x="224207" y="2311400"/>
                  </a:lnTo>
                  <a:lnTo>
                    <a:pt x="240017" y="2260600"/>
                  </a:lnTo>
                  <a:lnTo>
                    <a:pt x="256321" y="2222500"/>
                  </a:lnTo>
                  <a:lnTo>
                    <a:pt x="273117" y="2184400"/>
                  </a:lnTo>
                  <a:lnTo>
                    <a:pt x="290402" y="2146300"/>
                  </a:lnTo>
                  <a:lnTo>
                    <a:pt x="308174" y="2095500"/>
                  </a:lnTo>
                  <a:lnTo>
                    <a:pt x="345169" y="2019300"/>
                  </a:lnTo>
                  <a:lnTo>
                    <a:pt x="384083" y="1943100"/>
                  </a:lnTo>
                  <a:lnTo>
                    <a:pt x="404253" y="1892300"/>
                  </a:lnTo>
                  <a:lnTo>
                    <a:pt x="446009" y="1816100"/>
                  </a:lnTo>
                  <a:lnTo>
                    <a:pt x="489635" y="1739900"/>
                  </a:lnTo>
                  <a:lnTo>
                    <a:pt x="535112" y="1663700"/>
                  </a:lnTo>
                  <a:lnTo>
                    <a:pt x="582422" y="1587500"/>
                  </a:lnTo>
                  <a:lnTo>
                    <a:pt x="631544" y="1511300"/>
                  </a:lnTo>
                  <a:lnTo>
                    <a:pt x="682460" y="1435100"/>
                  </a:lnTo>
                  <a:lnTo>
                    <a:pt x="735150" y="1358900"/>
                  </a:lnTo>
                  <a:lnTo>
                    <a:pt x="762154" y="1333500"/>
                  </a:lnTo>
                  <a:lnTo>
                    <a:pt x="817470" y="1257300"/>
                  </a:lnTo>
                  <a:lnTo>
                    <a:pt x="874511" y="1181100"/>
                  </a:lnTo>
                  <a:lnTo>
                    <a:pt x="903673" y="1155700"/>
                  </a:lnTo>
                  <a:lnTo>
                    <a:pt x="963268" y="1079500"/>
                  </a:lnTo>
                  <a:lnTo>
                    <a:pt x="993696" y="1054100"/>
                  </a:lnTo>
                  <a:lnTo>
                    <a:pt x="1024541" y="1016000"/>
                  </a:lnTo>
                  <a:lnTo>
                    <a:pt x="1055801" y="990600"/>
                  </a:lnTo>
                  <a:lnTo>
                    <a:pt x="1087473" y="952500"/>
                  </a:lnTo>
                  <a:lnTo>
                    <a:pt x="1119555" y="927100"/>
                  </a:lnTo>
                  <a:lnTo>
                    <a:pt x="1152044" y="889000"/>
                  </a:lnTo>
                  <a:lnTo>
                    <a:pt x="1184938" y="863600"/>
                  </a:lnTo>
                  <a:lnTo>
                    <a:pt x="1218236" y="825500"/>
                  </a:lnTo>
                  <a:lnTo>
                    <a:pt x="1251933" y="800100"/>
                  </a:lnTo>
                  <a:lnTo>
                    <a:pt x="1286028" y="762000"/>
                  </a:lnTo>
                  <a:lnTo>
                    <a:pt x="1355403" y="711200"/>
                  </a:lnTo>
                  <a:lnTo>
                    <a:pt x="1390677" y="673100"/>
                  </a:lnTo>
                  <a:lnTo>
                    <a:pt x="1462388" y="622300"/>
                  </a:lnTo>
                  <a:lnTo>
                    <a:pt x="1572825" y="546100"/>
                  </a:lnTo>
                  <a:lnTo>
                    <a:pt x="1610392" y="508000"/>
                  </a:lnTo>
                  <a:lnTo>
                    <a:pt x="1725329" y="431800"/>
                  </a:lnTo>
                  <a:lnTo>
                    <a:pt x="1764377" y="406400"/>
                  </a:lnTo>
                  <a:lnTo>
                    <a:pt x="1803790" y="393700"/>
                  </a:lnTo>
                  <a:lnTo>
                    <a:pt x="1965035" y="292100"/>
                  </a:lnTo>
                  <a:lnTo>
                    <a:pt x="2006232" y="279400"/>
                  </a:lnTo>
                  <a:lnTo>
                    <a:pt x="2089674" y="228600"/>
                  </a:lnTo>
                  <a:lnTo>
                    <a:pt x="2131914" y="215900"/>
                  </a:lnTo>
                  <a:lnTo>
                    <a:pt x="2217418" y="165100"/>
                  </a:lnTo>
                  <a:lnTo>
                    <a:pt x="2260678" y="152400"/>
                  </a:lnTo>
                  <a:lnTo>
                    <a:pt x="2304273" y="127000"/>
                  </a:lnTo>
                  <a:lnTo>
                    <a:pt x="2392460" y="101600"/>
                  </a:lnTo>
                  <a:lnTo>
                    <a:pt x="2437047" y="76200"/>
                  </a:lnTo>
                  <a:lnTo>
                    <a:pt x="2572752" y="38100"/>
                  </a:lnTo>
                  <a:lnTo>
                    <a:pt x="2618627" y="12700"/>
                  </a:lnTo>
                  <a:lnTo>
                    <a:pt x="2664818" y="0"/>
                  </a:lnTo>
                  <a:close/>
                </a:path>
              </a:pathLst>
            </a:custGeom>
            <a:solidFill>
              <a:srgbClr val="E9B861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15269540" y="6930371"/>
              <a:ext cx="3018790" cy="3357245"/>
            </a:xfrm>
            <a:custGeom>
              <a:rect b="b" l="l" r="r" t="t"/>
              <a:pathLst>
                <a:path extrusionOk="0" h="3357245" w="3018790">
                  <a:moveTo>
                    <a:pt x="2664818" y="0"/>
                  </a:moveTo>
                  <a:lnTo>
                    <a:pt x="3018458" y="1163392"/>
                  </a:lnTo>
                  <a:lnTo>
                    <a:pt x="3018458" y="1471639"/>
                  </a:lnTo>
                  <a:lnTo>
                    <a:pt x="3012797" y="1473200"/>
                  </a:lnTo>
                  <a:lnTo>
                    <a:pt x="2967550" y="1498600"/>
                  </a:lnTo>
                  <a:lnTo>
                    <a:pt x="2878708" y="1524000"/>
                  </a:lnTo>
                  <a:lnTo>
                    <a:pt x="2835127" y="1549400"/>
                  </a:lnTo>
                  <a:lnTo>
                    <a:pt x="2792115" y="1562100"/>
                  </a:lnTo>
                  <a:lnTo>
                    <a:pt x="2707825" y="1612900"/>
                  </a:lnTo>
                  <a:lnTo>
                    <a:pt x="2666560" y="1625600"/>
                  </a:lnTo>
                  <a:lnTo>
                    <a:pt x="2625891" y="1651000"/>
                  </a:lnTo>
                  <a:lnTo>
                    <a:pt x="2546370" y="1701800"/>
                  </a:lnTo>
                  <a:lnTo>
                    <a:pt x="2469314" y="1752600"/>
                  </a:lnTo>
                  <a:lnTo>
                    <a:pt x="2394779" y="1803400"/>
                  </a:lnTo>
                  <a:lnTo>
                    <a:pt x="2358473" y="1841500"/>
                  </a:lnTo>
                  <a:lnTo>
                    <a:pt x="2287819" y="1892300"/>
                  </a:lnTo>
                  <a:lnTo>
                    <a:pt x="2253485" y="1930400"/>
                  </a:lnTo>
                  <a:lnTo>
                    <a:pt x="2219821" y="1955800"/>
                  </a:lnTo>
                  <a:lnTo>
                    <a:pt x="2186835" y="1993900"/>
                  </a:lnTo>
                  <a:lnTo>
                    <a:pt x="2154534" y="2019300"/>
                  </a:lnTo>
                  <a:lnTo>
                    <a:pt x="2122923" y="2057400"/>
                  </a:lnTo>
                  <a:lnTo>
                    <a:pt x="2092010" y="2082800"/>
                  </a:lnTo>
                  <a:lnTo>
                    <a:pt x="2061802" y="2120900"/>
                  </a:lnTo>
                  <a:lnTo>
                    <a:pt x="2032306" y="2159000"/>
                  </a:lnTo>
                  <a:lnTo>
                    <a:pt x="2003528" y="2184400"/>
                  </a:lnTo>
                  <a:lnTo>
                    <a:pt x="1975474" y="2222500"/>
                  </a:lnTo>
                  <a:lnTo>
                    <a:pt x="1948153" y="2260600"/>
                  </a:lnTo>
                  <a:lnTo>
                    <a:pt x="1921570" y="2298700"/>
                  </a:lnTo>
                  <a:lnTo>
                    <a:pt x="1895733" y="2336800"/>
                  </a:lnTo>
                  <a:lnTo>
                    <a:pt x="1870648" y="2374900"/>
                  </a:lnTo>
                  <a:lnTo>
                    <a:pt x="1846322" y="2413000"/>
                  </a:lnTo>
                  <a:lnTo>
                    <a:pt x="1822761" y="2451100"/>
                  </a:lnTo>
                  <a:lnTo>
                    <a:pt x="1799973" y="2489200"/>
                  </a:lnTo>
                  <a:lnTo>
                    <a:pt x="1777965" y="2527300"/>
                  </a:lnTo>
                  <a:lnTo>
                    <a:pt x="1756743" y="2565400"/>
                  </a:lnTo>
                  <a:lnTo>
                    <a:pt x="1736313" y="2603500"/>
                  </a:lnTo>
                  <a:lnTo>
                    <a:pt x="1716684" y="2654300"/>
                  </a:lnTo>
                  <a:lnTo>
                    <a:pt x="1697860" y="2692400"/>
                  </a:lnTo>
                  <a:lnTo>
                    <a:pt x="1679850" y="2730500"/>
                  </a:lnTo>
                  <a:lnTo>
                    <a:pt x="1662661" y="2768600"/>
                  </a:lnTo>
                  <a:lnTo>
                    <a:pt x="1646298" y="2819400"/>
                  </a:lnTo>
                  <a:lnTo>
                    <a:pt x="1630768" y="2857500"/>
                  </a:lnTo>
                  <a:lnTo>
                    <a:pt x="1616079" y="2895600"/>
                  </a:lnTo>
                  <a:lnTo>
                    <a:pt x="1602238" y="2946400"/>
                  </a:lnTo>
                  <a:lnTo>
                    <a:pt x="1589250" y="2984500"/>
                  </a:lnTo>
                  <a:lnTo>
                    <a:pt x="1577123" y="3035300"/>
                  </a:lnTo>
                  <a:lnTo>
                    <a:pt x="1565864" y="3073400"/>
                  </a:lnTo>
                  <a:lnTo>
                    <a:pt x="1555479" y="3124200"/>
                  </a:lnTo>
                  <a:lnTo>
                    <a:pt x="1545975" y="3162300"/>
                  </a:lnTo>
                  <a:lnTo>
                    <a:pt x="1537359" y="3213100"/>
                  </a:lnTo>
                  <a:lnTo>
                    <a:pt x="1529638" y="3251200"/>
                  </a:lnTo>
                  <a:lnTo>
                    <a:pt x="1522819" y="3302000"/>
                  </a:lnTo>
                  <a:lnTo>
                    <a:pt x="1516908" y="3340100"/>
                  </a:lnTo>
                  <a:lnTo>
                    <a:pt x="1515282" y="3356627"/>
                  </a:lnTo>
                  <a:lnTo>
                    <a:pt x="0" y="3356627"/>
                  </a:lnTo>
                  <a:lnTo>
                    <a:pt x="2477" y="3327400"/>
                  </a:lnTo>
                  <a:lnTo>
                    <a:pt x="6259" y="3276600"/>
                  </a:lnTo>
                  <a:lnTo>
                    <a:pt x="10591" y="3225800"/>
                  </a:lnTo>
                  <a:lnTo>
                    <a:pt x="15469" y="3187700"/>
                  </a:lnTo>
                  <a:lnTo>
                    <a:pt x="20892" y="3136900"/>
                  </a:lnTo>
                  <a:lnTo>
                    <a:pt x="26857" y="3098800"/>
                  </a:lnTo>
                  <a:lnTo>
                    <a:pt x="33362" y="3048000"/>
                  </a:lnTo>
                  <a:lnTo>
                    <a:pt x="40405" y="3009900"/>
                  </a:lnTo>
                  <a:lnTo>
                    <a:pt x="47982" y="2959100"/>
                  </a:lnTo>
                  <a:lnTo>
                    <a:pt x="56092" y="2921000"/>
                  </a:lnTo>
                  <a:lnTo>
                    <a:pt x="64732" y="2870200"/>
                  </a:lnTo>
                  <a:lnTo>
                    <a:pt x="73900" y="2832100"/>
                  </a:lnTo>
                  <a:lnTo>
                    <a:pt x="83594" y="2781300"/>
                  </a:lnTo>
                  <a:lnTo>
                    <a:pt x="93810" y="2743200"/>
                  </a:lnTo>
                  <a:lnTo>
                    <a:pt x="104547" y="2692400"/>
                  </a:lnTo>
                  <a:lnTo>
                    <a:pt x="115802" y="2654300"/>
                  </a:lnTo>
                  <a:lnTo>
                    <a:pt x="127573" y="2603500"/>
                  </a:lnTo>
                  <a:lnTo>
                    <a:pt x="139857" y="2565400"/>
                  </a:lnTo>
                  <a:lnTo>
                    <a:pt x="152652" y="2527300"/>
                  </a:lnTo>
                  <a:lnTo>
                    <a:pt x="165955" y="2476500"/>
                  </a:lnTo>
                  <a:lnTo>
                    <a:pt x="179765" y="2438400"/>
                  </a:lnTo>
                  <a:lnTo>
                    <a:pt x="194078" y="2387600"/>
                  </a:lnTo>
                  <a:lnTo>
                    <a:pt x="208893" y="2349500"/>
                  </a:lnTo>
                  <a:lnTo>
                    <a:pt x="224207" y="2311400"/>
                  </a:lnTo>
                  <a:lnTo>
                    <a:pt x="240017" y="2260600"/>
                  </a:lnTo>
                  <a:lnTo>
                    <a:pt x="256321" y="2222500"/>
                  </a:lnTo>
                  <a:lnTo>
                    <a:pt x="273117" y="2184400"/>
                  </a:lnTo>
                  <a:lnTo>
                    <a:pt x="290402" y="2146300"/>
                  </a:lnTo>
                  <a:lnTo>
                    <a:pt x="308174" y="2095500"/>
                  </a:lnTo>
                  <a:lnTo>
                    <a:pt x="345169" y="2019300"/>
                  </a:lnTo>
                  <a:lnTo>
                    <a:pt x="384083" y="1943100"/>
                  </a:lnTo>
                  <a:lnTo>
                    <a:pt x="404253" y="1892300"/>
                  </a:lnTo>
                  <a:lnTo>
                    <a:pt x="446009" y="1816100"/>
                  </a:lnTo>
                  <a:lnTo>
                    <a:pt x="489635" y="1739900"/>
                  </a:lnTo>
                  <a:lnTo>
                    <a:pt x="535112" y="1663700"/>
                  </a:lnTo>
                  <a:lnTo>
                    <a:pt x="582422" y="1587500"/>
                  </a:lnTo>
                  <a:lnTo>
                    <a:pt x="631544" y="1511300"/>
                  </a:lnTo>
                  <a:lnTo>
                    <a:pt x="682460" y="1435100"/>
                  </a:lnTo>
                  <a:lnTo>
                    <a:pt x="735150" y="1358900"/>
                  </a:lnTo>
                  <a:lnTo>
                    <a:pt x="762154" y="1333500"/>
                  </a:lnTo>
                  <a:lnTo>
                    <a:pt x="817470" y="1257300"/>
                  </a:lnTo>
                  <a:lnTo>
                    <a:pt x="874511" y="1181100"/>
                  </a:lnTo>
                  <a:lnTo>
                    <a:pt x="903673" y="1155700"/>
                  </a:lnTo>
                  <a:lnTo>
                    <a:pt x="963268" y="1079500"/>
                  </a:lnTo>
                  <a:lnTo>
                    <a:pt x="993696" y="1054100"/>
                  </a:lnTo>
                  <a:lnTo>
                    <a:pt x="1024541" y="1016000"/>
                  </a:lnTo>
                  <a:lnTo>
                    <a:pt x="1055801" y="990600"/>
                  </a:lnTo>
                  <a:lnTo>
                    <a:pt x="1087473" y="952500"/>
                  </a:lnTo>
                  <a:lnTo>
                    <a:pt x="1119555" y="927100"/>
                  </a:lnTo>
                  <a:lnTo>
                    <a:pt x="1152044" y="889000"/>
                  </a:lnTo>
                  <a:lnTo>
                    <a:pt x="1184938" y="863600"/>
                  </a:lnTo>
                  <a:lnTo>
                    <a:pt x="1218236" y="825500"/>
                  </a:lnTo>
                  <a:lnTo>
                    <a:pt x="1251933" y="800100"/>
                  </a:lnTo>
                  <a:lnTo>
                    <a:pt x="1286028" y="762000"/>
                  </a:lnTo>
                  <a:lnTo>
                    <a:pt x="1355403" y="711200"/>
                  </a:lnTo>
                  <a:lnTo>
                    <a:pt x="1390677" y="673100"/>
                  </a:lnTo>
                  <a:lnTo>
                    <a:pt x="1462388" y="622300"/>
                  </a:lnTo>
                  <a:lnTo>
                    <a:pt x="1572825" y="546100"/>
                  </a:lnTo>
                  <a:lnTo>
                    <a:pt x="1610392" y="508000"/>
                  </a:lnTo>
                  <a:lnTo>
                    <a:pt x="1725329" y="431800"/>
                  </a:lnTo>
                  <a:lnTo>
                    <a:pt x="1764377" y="406400"/>
                  </a:lnTo>
                  <a:lnTo>
                    <a:pt x="1803790" y="393700"/>
                  </a:lnTo>
                  <a:lnTo>
                    <a:pt x="1965035" y="292100"/>
                  </a:lnTo>
                  <a:lnTo>
                    <a:pt x="2006232" y="279400"/>
                  </a:lnTo>
                  <a:lnTo>
                    <a:pt x="2089674" y="228600"/>
                  </a:lnTo>
                  <a:lnTo>
                    <a:pt x="2131914" y="215900"/>
                  </a:lnTo>
                  <a:lnTo>
                    <a:pt x="2217418" y="165100"/>
                  </a:lnTo>
                  <a:lnTo>
                    <a:pt x="2260678" y="152400"/>
                  </a:lnTo>
                  <a:lnTo>
                    <a:pt x="2304273" y="127000"/>
                  </a:lnTo>
                  <a:lnTo>
                    <a:pt x="2392460" y="101600"/>
                  </a:lnTo>
                  <a:lnTo>
                    <a:pt x="2437047" y="76200"/>
                  </a:lnTo>
                  <a:lnTo>
                    <a:pt x="2572752" y="38100"/>
                  </a:lnTo>
                  <a:lnTo>
                    <a:pt x="2618627" y="12700"/>
                  </a:lnTo>
                  <a:lnTo>
                    <a:pt x="2664818" y="0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153" name="Google Shape;153;p9"/>
          <p:cNvGrpSpPr/>
          <p:nvPr/>
        </p:nvGrpSpPr>
        <p:grpSpPr>
          <a:xfrm>
            <a:off x="1028699" y="1678924"/>
            <a:ext cx="4906010" cy="4906010"/>
            <a:chOff x="1028699" y="1678924"/>
            <a:chExt cx="4906010" cy="4906010"/>
          </a:xfrm>
        </p:grpSpPr>
        <p:pic>
          <p:nvPicPr>
            <p:cNvPr id="154" name="Google Shape;154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40130" y="1690354"/>
              <a:ext cx="4882680" cy="48826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9"/>
            <p:cNvSpPr/>
            <p:nvPr/>
          </p:nvSpPr>
          <p:spPr>
            <a:xfrm>
              <a:off x="1028699" y="1678924"/>
              <a:ext cx="4906010" cy="4906010"/>
            </a:xfrm>
            <a:custGeom>
              <a:rect b="b" l="l" r="r" t="t"/>
              <a:pathLst>
                <a:path extrusionOk="0" h="4906009" w="4906010">
                  <a:moveTo>
                    <a:pt x="0" y="0"/>
                  </a:moveTo>
                  <a:lnTo>
                    <a:pt x="0" y="4905523"/>
                  </a:lnTo>
                  <a:lnTo>
                    <a:pt x="4905523" y="4905523"/>
                  </a:lnTo>
                  <a:lnTo>
                    <a:pt x="4905523" y="0"/>
                  </a:lnTo>
                  <a:lnTo>
                    <a:pt x="0" y="0"/>
                  </a:lnTo>
                </a:path>
              </a:pathLst>
            </a:custGeom>
            <a:noFill/>
            <a:ln cap="flat" cmpd="sng" w="209525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56" name="Google Shape;156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93203" y="1743426"/>
              <a:ext cx="4776534" cy="47765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9"/>
            <p:cNvSpPr/>
            <p:nvPr/>
          </p:nvSpPr>
          <p:spPr>
            <a:xfrm>
              <a:off x="1081773" y="1731996"/>
              <a:ext cx="4799330" cy="4799330"/>
            </a:xfrm>
            <a:custGeom>
              <a:rect b="b" l="l" r="r" t="t"/>
              <a:pathLst>
                <a:path extrusionOk="0" h="4799330" w="4799330">
                  <a:moveTo>
                    <a:pt x="0" y="0"/>
                  </a:moveTo>
                  <a:lnTo>
                    <a:pt x="0" y="4799260"/>
                  </a:lnTo>
                  <a:lnTo>
                    <a:pt x="4799260" y="4799260"/>
                  </a:lnTo>
                  <a:lnTo>
                    <a:pt x="4799260" y="0"/>
                  </a:lnTo>
                  <a:lnTo>
                    <a:pt x="0" y="0"/>
                  </a:lnTo>
                </a:path>
              </a:pathLst>
            </a:custGeom>
            <a:noFill/>
            <a:ln cap="flat" cmpd="sng" w="133350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8" name="Google Shape;158;p9"/>
          <p:cNvSpPr txBox="1"/>
          <p:nvPr/>
        </p:nvSpPr>
        <p:spPr>
          <a:xfrm>
            <a:off x="6949770" y="1484606"/>
            <a:ext cx="10212705" cy="279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125">
            <a:spAutoFit/>
          </a:bodyPr>
          <a:lstStyle/>
          <a:p>
            <a:pPr indent="-467358" lvl="0" marL="479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5378"/>
              </a:buClr>
              <a:buSzPts val="5200"/>
              <a:buFont typeface="Verdana"/>
              <a:buChar char="-"/>
            </a:pPr>
            <a:r>
              <a:rPr lang="en-US" sz="52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Антонина, 36 лет</a:t>
            </a:r>
            <a:endParaRPr sz="5200"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12700" marR="5080" rtl="0" algn="l">
              <a:lnSpc>
                <a:spcPct val="116599"/>
              </a:lnSpc>
              <a:spcBef>
                <a:spcPts val="0"/>
              </a:spcBef>
              <a:spcAft>
                <a:spcPts val="0"/>
              </a:spcAft>
              <a:buClr>
                <a:srgbClr val="345378"/>
              </a:buClr>
              <a:buSzPts val="5200"/>
              <a:buFont typeface="Verdana"/>
              <a:buChar char="-"/>
            </a:pPr>
            <a:r>
              <a:rPr lang="en-US" sz="52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Big Data Аналитик, Senior  Engineer, C#, C++, Pascal ABC</a:t>
            </a:r>
            <a:endParaRPr sz="5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9" name="Google Shape;159;p9"/>
          <p:cNvGrpSpPr/>
          <p:nvPr/>
        </p:nvGrpSpPr>
        <p:grpSpPr>
          <a:xfrm>
            <a:off x="6811126" y="5577964"/>
            <a:ext cx="8064454" cy="3818325"/>
            <a:chOff x="6811126" y="5577964"/>
            <a:chExt cx="8064454" cy="3818325"/>
          </a:xfrm>
        </p:grpSpPr>
        <p:pic>
          <p:nvPicPr>
            <p:cNvPr id="160" name="Google Shape;160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11126" y="5577964"/>
              <a:ext cx="8064454" cy="3818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915" y="6012263"/>
              <a:ext cx="7183610" cy="2936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2" name="Google Shape;162;p9"/>
          <p:cNvSpPr txBox="1"/>
          <p:nvPr>
            <p:ph type="title"/>
          </p:nvPr>
        </p:nvSpPr>
        <p:spPr>
          <a:xfrm>
            <a:off x="529353" y="590625"/>
            <a:ext cx="82584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ПОТРЕБИТЕЛЬ</a:t>
            </a:r>
            <a:endParaRPr/>
          </a:p>
        </p:txBody>
      </p:sp>
      <p:sp>
        <p:nvSpPr>
          <p:cNvPr id="163" name="Google Shape;163;p9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4622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9"/>
          <p:cNvSpPr txBox="1"/>
          <p:nvPr/>
        </p:nvSpPr>
        <p:spPr>
          <a:xfrm>
            <a:off x="7536075" y="5960714"/>
            <a:ext cx="6614159" cy="29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065" marR="5080" rtl="0" algn="ctr">
              <a:lnSpc>
                <a:spcPct val="123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"Готова принять участие  в стартапе в качестве  разработчика  приложения"</a:t>
            </a:r>
            <a:endParaRPr sz="385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/>
          <p:nvPr/>
        </p:nvSpPr>
        <p:spPr>
          <a:xfrm>
            <a:off x="1473739" y="2138213"/>
            <a:ext cx="13129894" cy="6877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3350">
            <a:spAutoFit/>
          </a:bodyPr>
          <a:lstStyle/>
          <a:p>
            <a:pPr indent="-648335" lvl="0" marL="825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Поделиться идеей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813435" lvl="0" marL="825500" marR="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Найти коллегу с другими навыками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789940" lvl="0" marL="825500" marR="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Ускорить развитие проекта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793115" lvl="0" marL="82550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Найти площадку для мироблога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786765" lvl="0" marL="825500" marR="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Завести новые связи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811530" lvl="0" marL="825500" marR="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Получить одобрение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  <a:p>
            <a:pPr indent="-749935" lvl="0" marL="82550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Clr>
                <a:srgbClr val="345378"/>
              </a:buClr>
              <a:buSzPts val="5100"/>
              <a:buFont typeface="Verdana"/>
              <a:buAutoNum type="arabicPeriod"/>
            </a:pPr>
            <a:r>
              <a:rPr lang="en-US" sz="51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Найти финансовую поддержку</a:t>
            </a:r>
            <a:endParaRPr sz="5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0" name="Google Shape;170;p10"/>
          <p:cNvSpPr txBox="1"/>
          <p:nvPr>
            <p:ph type="title"/>
          </p:nvPr>
        </p:nvSpPr>
        <p:spPr>
          <a:xfrm>
            <a:off x="529346" y="590613"/>
            <a:ext cx="858520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ЗАДАЧИ ПОЛЬЗОВАТЕЛЯ</a:t>
            </a:r>
            <a:endParaRPr/>
          </a:p>
        </p:txBody>
      </p:sp>
      <p:grpSp>
        <p:nvGrpSpPr>
          <p:cNvPr id="171" name="Google Shape;171;p10"/>
          <p:cNvGrpSpPr/>
          <p:nvPr/>
        </p:nvGrpSpPr>
        <p:grpSpPr>
          <a:xfrm>
            <a:off x="14728383" y="6279912"/>
            <a:ext cx="3559810" cy="4007485"/>
            <a:chOff x="14728383" y="6279912"/>
            <a:chExt cx="3559810" cy="4007485"/>
          </a:xfrm>
        </p:grpSpPr>
        <p:sp>
          <p:nvSpPr>
            <p:cNvPr id="172" name="Google Shape;172;p10"/>
            <p:cNvSpPr/>
            <p:nvPr/>
          </p:nvSpPr>
          <p:spPr>
            <a:xfrm>
              <a:off x="14728383" y="6279912"/>
              <a:ext cx="3559810" cy="4007485"/>
            </a:xfrm>
            <a:custGeom>
              <a:rect b="b" l="l" r="r" t="t"/>
              <a:pathLst>
                <a:path extrusionOk="0" h="4007484" w="3559809">
                  <a:moveTo>
                    <a:pt x="1786300" y="4007088"/>
                  </a:moveTo>
                  <a:lnTo>
                    <a:pt x="0" y="4007087"/>
                  </a:lnTo>
                  <a:lnTo>
                    <a:pt x="3250" y="3973298"/>
                  </a:lnTo>
                  <a:lnTo>
                    <a:pt x="7369" y="3922498"/>
                  </a:lnTo>
                  <a:lnTo>
                    <a:pt x="11940" y="3884398"/>
                  </a:lnTo>
                  <a:lnTo>
                    <a:pt x="22442" y="3782798"/>
                  </a:lnTo>
                  <a:lnTo>
                    <a:pt x="28373" y="3744698"/>
                  </a:lnTo>
                  <a:lnTo>
                    <a:pt x="34758" y="3693898"/>
                  </a:lnTo>
                  <a:lnTo>
                    <a:pt x="41597" y="3655798"/>
                  </a:lnTo>
                  <a:lnTo>
                    <a:pt x="48890" y="3604998"/>
                  </a:lnTo>
                  <a:lnTo>
                    <a:pt x="56637" y="3566898"/>
                  </a:lnTo>
                  <a:lnTo>
                    <a:pt x="64839" y="3516098"/>
                  </a:lnTo>
                  <a:lnTo>
                    <a:pt x="73496" y="3477998"/>
                  </a:lnTo>
                  <a:lnTo>
                    <a:pt x="82607" y="3427198"/>
                  </a:lnTo>
                  <a:lnTo>
                    <a:pt x="102195" y="3350998"/>
                  </a:lnTo>
                  <a:lnTo>
                    <a:pt x="112672" y="3300198"/>
                  </a:lnTo>
                  <a:lnTo>
                    <a:pt x="123605" y="3262098"/>
                  </a:lnTo>
                  <a:lnTo>
                    <a:pt x="134994" y="3211298"/>
                  </a:lnTo>
                  <a:lnTo>
                    <a:pt x="146839" y="3173198"/>
                  </a:lnTo>
                  <a:lnTo>
                    <a:pt x="159140" y="3122398"/>
                  </a:lnTo>
                  <a:lnTo>
                    <a:pt x="171898" y="3084298"/>
                  </a:lnTo>
                  <a:lnTo>
                    <a:pt x="185113" y="3033498"/>
                  </a:lnTo>
                  <a:lnTo>
                    <a:pt x="198784" y="2995398"/>
                  </a:lnTo>
                  <a:lnTo>
                    <a:pt x="212912" y="2957298"/>
                  </a:lnTo>
                  <a:lnTo>
                    <a:pt x="227498" y="2906498"/>
                  </a:lnTo>
                  <a:lnTo>
                    <a:pt x="242541" y="2868398"/>
                  </a:lnTo>
                  <a:lnTo>
                    <a:pt x="258042" y="2817598"/>
                  </a:lnTo>
                  <a:lnTo>
                    <a:pt x="274001" y="2779498"/>
                  </a:lnTo>
                  <a:lnTo>
                    <a:pt x="290418" y="2741398"/>
                  </a:lnTo>
                  <a:lnTo>
                    <a:pt x="307293" y="2690598"/>
                  </a:lnTo>
                  <a:lnTo>
                    <a:pt x="324627" y="2652498"/>
                  </a:lnTo>
                  <a:lnTo>
                    <a:pt x="342419" y="2614398"/>
                  </a:lnTo>
                  <a:lnTo>
                    <a:pt x="360670" y="2563598"/>
                  </a:lnTo>
                  <a:lnTo>
                    <a:pt x="379380" y="2525498"/>
                  </a:lnTo>
                  <a:lnTo>
                    <a:pt x="398550" y="2487398"/>
                  </a:lnTo>
                  <a:lnTo>
                    <a:pt x="418179" y="2436598"/>
                  </a:lnTo>
                  <a:lnTo>
                    <a:pt x="438268" y="2398498"/>
                  </a:lnTo>
                  <a:lnTo>
                    <a:pt x="458816" y="2360398"/>
                  </a:lnTo>
                  <a:lnTo>
                    <a:pt x="479825" y="2322298"/>
                  </a:lnTo>
                  <a:lnTo>
                    <a:pt x="501294" y="2271498"/>
                  </a:lnTo>
                  <a:lnTo>
                    <a:pt x="523224" y="2233398"/>
                  </a:lnTo>
                  <a:lnTo>
                    <a:pt x="545614" y="2195298"/>
                  </a:lnTo>
                  <a:lnTo>
                    <a:pt x="568465" y="2157198"/>
                  </a:lnTo>
                  <a:lnTo>
                    <a:pt x="591777" y="2119098"/>
                  </a:lnTo>
                  <a:lnTo>
                    <a:pt x="615550" y="2080998"/>
                  </a:lnTo>
                  <a:lnTo>
                    <a:pt x="639785" y="2030198"/>
                  </a:lnTo>
                  <a:lnTo>
                    <a:pt x="664481" y="1992098"/>
                  </a:lnTo>
                  <a:lnTo>
                    <a:pt x="689640" y="1953998"/>
                  </a:lnTo>
                  <a:lnTo>
                    <a:pt x="715260" y="1915898"/>
                  </a:lnTo>
                  <a:lnTo>
                    <a:pt x="741343" y="1877798"/>
                  </a:lnTo>
                  <a:lnTo>
                    <a:pt x="767888" y="1839698"/>
                  </a:lnTo>
                  <a:lnTo>
                    <a:pt x="794896" y="1801598"/>
                  </a:lnTo>
                  <a:lnTo>
                    <a:pt x="822367" y="1763498"/>
                  </a:lnTo>
                  <a:lnTo>
                    <a:pt x="850301" y="1725398"/>
                  </a:lnTo>
                  <a:lnTo>
                    <a:pt x="878698" y="1687298"/>
                  </a:lnTo>
                  <a:lnTo>
                    <a:pt x="907558" y="1649198"/>
                  </a:lnTo>
                  <a:lnTo>
                    <a:pt x="936882" y="1611098"/>
                  </a:lnTo>
                  <a:lnTo>
                    <a:pt x="966670" y="1572998"/>
                  </a:lnTo>
                  <a:lnTo>
                    <a:pt x="996922" y="1534898"/>
                  </a:lnTo>
                  <a:lnTo>
                    <a:pt x="1027639" y="1496798"/>
                  </a:lnTo>
                  <a:lnTo>
                    <a:pt x="1058820" y="1458698"/>
                  </a:lnTo>
                  <a:lnTo>
                    <a:pt x="1090465" y="1420598"/>
                  </a:lnTo>
                  <a:lnTo>
                    <a:pt x="1122576" y="1382498"/>
                  </a:lnTo>
                  <a:lnTo>
                    <a:pt x="1155070" y="1357098"/>
                  </a:lnTo>
                  <a:lnTo>
                    <a:pt x="1187864" y="1318998"/>
                  </a:lnTo>
                  <a:lnTo>
                    <a:pt x="1254339" y="1242798"/>
                  </a:lnTo>
                  <a:lnTo>
                    <a:pt x="1288012" y="1217398"/>
                  </a:lnTo>
                  <a:lnTo>
                    <a:pt x="1356211" y="1141198"/>
                  </a:lnTo>
                  <a:lnTo>
                    <a:pt x="1390729" y="1115798"/>
                  </a:lnTo>
                  <a:lnTo>
                    <a:pt x="1425523" y="1077698"/>
                  </a:lnTo>
                  <a:lnTo>
                    <a:pt x="1460586" y="1052298"/>
                  </a:lnTo>
                  <a:lnTo>
                    <a:pt x="1495917" y="1014198"/>
                  </a:lnTo>
                  <a:lnTo>
                    <a:pt x="1531512" y="988798"/>
                  </a:lnTo>
                  <a:lnTo>
                    <a:pt x="1567366" y="950698"/>
                  </a:lnTo>
                  <a:lnTo>
                    <a:pt x="1639839" y="899898"/>
                  </a:lnTo>
                  <a:lnTo>
                    <a:pt x="1676450" y="861798"/>
                  </a:lnTo>
                  <a:lnTo>
                    <a:pt x="1825309" y="760198"/>
                  </a:lnTo>
                  <a:lnTo>
                    <a:pt x="1863109" y="722098"/>
                  </a:lnTo>
                  <a:lnTo>
                    <a:pt x="2055435" y="595098"/>
                  </a:lnTo>
                  <a:lnTo>
                    <a:pt x="2133849" y="544298"/>
                  </a:lnTo>
                  <a:lnTo>
                    <a:pt x="2173359" y="531598"/>
                  </a:lnTo>
                  <a:lnTo>
                    <a:pt x="2293059" y="455398"/>
                  </a:lnTo>
                  <a:lnTo>
                    <a:pt x="2333336" y="442698"/>
                  </a:lnTo>
                  <a:lnTo>
                    <a:pt x="2414434" y="391898"/>
                  </a:lnTo>
                  <a:lnTo>
                    <a:pt x="2455247" y="379198"/>
                  </a:lnTo>
                  <a:lnTo>
                    <a:pt x="2537385" y="328398"/>
                  </a:lnTo>
                  <a:lnTo>
                    <a:pt x="2620180" y="302998"/>
                  </a:lnTo>
                  <a:lnTo>
                    <a:pt x="2661814" y="277598"/>
                  </a:lnTo>
                  <a:lnTo>
                    <a:pt x="2703601" y="264898"/>
                  </a:lnTo>
                  <a:lnTo>
                    <a:pt x="2745538" y="239498"/>
                  </a:lnTo>
                  <a:lnTo>
                    <a:pt x="2829845" y="214098"/>
                  </a:lnTo>
                  <a:lnTo>
                    <a:pt x="2872208" y="188698"/>
                  </a:lnTo>
                  <a:lnTo>
                    <a:pt x="3477761" y="10898"/>
                  </a:lnTo>
                  <a:lnTo>
                    <a:pt x="3521758" y="10898"/>
                  </a:lnTo>
                  <a:lnTo>
                    <a:pt x="3559616" y="0"/>
                  </a:lnTo>
                  <a:lnTo>
                    <a:pt x="3559616" y="1839736"/>
                  </a:lnTo>
                  <a:lnTo>
                    <a:pt x="3429890" y="1877798"/>
                  </a:lnTo>
                  <a:lnTo>
                    <a:pt x="3387848" y="1903198"/>
                  </a:lnTo>
                  <a:lnTo>
                    <a:pt x="3346057" y="1915898"/>
                  </a:lnTo>
                  <a:lnTo>
                    <a:pt x="3304528" y="1941298"/>
                  </a:lnTo>
                  <a:lnTo>
                    <a:pt x="3263271" y="1953998"/>
                  </a:lnTo>
                  <a:lnTo>
                    <a:pt x="3181615" y="2004798"/>
                  </a:lnTo>
                  <a:lnTo>
                    <a:pt x="3141237" y="2017498"/>
                  </a:lnTo>
                  <a:lnTo>
                    <a:pt x="3101172" y="2042898"/>
                  </a:lnTo>
                  <a:lnTo>
                    <a:pt x="2982959" y="2119098"/>
                  </a:lnTo>
                  <a:lnTo>
                    <a:pt x="2867937" y="2195298"/>
                  </a:lnTo>
                  <a:lnTo>
                    <a:pt x="2793164" y="2246098"/>
                  </a:lnTo>
                  <a:lnTo>
                    <a:pt x="2756382" y="2284198"/>
                  </a:lnTo>
                  <a:lnTo>
                    <a:pt x="2684076" y="2334998"/>
                  </a:lnTo>
                  <a:lnTo>
                    <a:pt x="2648573" y="2373098"/>
                  </a:lnTo>
                  <a:lnTo>
                    <a:pt x="2613517" y="2398498"/>
                  </a:lnTo>
                  <a:lnTo>
                    <a:pt x="2578918" y="2436598"/>
                  </a:lnTo>
                  <a:lnTo>
                    <a:pt x="2544787" y="2474698"/>
                  </a:lnTo>
                  <a:lnTo>
                    <a:pt x="2511134" y="2500098"/>
                  </a:lnTo>
                  <a:lnTo>
                    <a:pt x="2477969" y="2538198"/>
                  </a:lnTo>
                  <a:lnTo>
                    <a:pt x="2445302" y="2576298"/>
                  </a:lnTo>
                  <a:lnTo>
                    <a:pt x="2413277" y="2614398"/>
                  </a:lnTo>
                  <a:lnTo>
                    <a:pt x="2382031" y="2652498"/>
                  </a:lnTo>
                  <a:lnTo>
                    <a:pt x="2351561" y="2690598"/>
                  </a:lnTo>
                  <a:lnTo>
                    <a:pt x="2321869" y="2728698"/>
                  </a:lnTo>
                  <a:lnTo>
                    <a:pt x="2292952" y="2766798"/>
                  </a:lnTo>
                  <a:lnTo>
                    <a:pt x="2264812" y="2804898"/>
                  </a:lnTo>
                  <a:lnTo>
                    <a:pt x="2237446" y="2842998"/>
                  </a:lnTo>
                  <a:lnTo>
                    <a:pt x="2210855" y="2881098"/>
                  </a:lnTo>
                  <a:lnTo>
                    <a:pt x="2185039" y="2919198"/>
                  </a:lnTo>
                  <a:lnTo>
                    <a:pt x="2159995" y="2957298"/>
                  </a:lnTo>
                  <a:lnTo>
                    <a:pt x="2135725" y="2995398"/>
                  </a:lnTo>
                  <a:lnTo>
                    <a:pt x="2112227" y="3033498"/>
                  </a:lnTo>
                  <a:lnTo>
                    <a:pt x="2089501" y="3071598"/>
                  </a:lnTo>
                  <a:lnTo>
                    <a:pt x="2067546" y="3122398"/>
                  </a:lnTo>
                  <a:lnTo>
                    <a:pt x="2046362" y="3160498"/>
                  </a:lnTo>
                  <a:lnTo>
                    <a:pt x="2025948" y="3198598"/>
                  </a:lnTo>
                  <a:lnTo>
                    <a:pt x="2006304" y="3236698"/>
                  </a:lnTo>
                  <a:lnTo>
                    <a:pt x="1987428" y="3287498"/>
                  </a:lnTo>
                  <a:lnTo>
                    <a:pt x="1969322" y="3325598"/>
                  </a:lnTo>
                  <a:lnTo>
                    <a:pt x="1951983" y="3363698"/>
                  </a:lnTo>
                  <a:lnTo>
                    <a:pt x="1935411" y="3414498"/>
                  </a:lnTo>
                  <a:lnTo>
                    <a:pt x="1919606" y="3452598"/>
                  </a:lnTo>
                  <a:lnTo>
                    <a:pt x="1904568" y="3503398"/>
                  </a:lnTo>
                  <a:lnTo>
                    <a:pt x="1890295" y="3541498"/>
                  </a:lnTo>
                  <a:lnTo>
                    <a:pt x="1876787" y="3579598"/>
                  </a:lnTo>
                  <a:lnTo>
                    <a:pt x="1864044" y="3630398"/>
                  </a:lnTo>
                  <a:lnTo>
                    <a:pt x="1852065" y="3668498"/>
                  </a:lnTo>
                  <a:lnTo>
                    <a:pt x="1840850" y="3719298"/>
                  </a:lnTo>
                  <a:lnTo>
                    <a:pt x="1830397" y="3757398"/>
                  </a:lnTo>
                  <a:lnTo>
                    <a:pt x="1820707" y="3808198"/>
                  </a:lnTo>
                  <a:lnTo>
                    <a:pt x="1811779" y="3846298"/>
                  </a:lnTo>
                  <a:lnTo>
                    <a:pt x="1803611" y="3897098"/>
                  </a:lnTo>
                  <a:lnTo>
                    <a:pt x="1796205" y="3935198"/>
                  </a:lnTo>
                  <a:lnTo>
                    <a:pt x="1789558" y="3985998"/>
                  </a:lnTo>
                  <a:lnTo>
                    <a:pt x="1786300" y="4007088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" name="Google Shape;173;p10"/>
            <p:cNvSpPr/>
            <p:nvPr/>
          </p:nvSpPr>
          <p:spPr>
            <a:xfrm>
              <a:off x="14728383" y="6279912"/>
              <a:ext cx="3559810" cy="4007485"/>
            </a:xfrm>
            <a:custGeom>
              <a:rect b="b" l="l" r="r" t="t"/>
              <a:pathLst>
                <a:path extrusionOk="0" h="4007484" w="3559809">
                  <a:moveTo>
                    <a:pt x="1786300" y="4007088"/>
                  </a:moveTo>
                  <a:lnTo>
                    <a:pt x="0" y="4007087"/>
                  </a:lnTo>
                  <a:lnTo>
                    <a:pt x="3250" y="3973298"/>
                  </a:lnTo>
                  <a:lnTo>
                    <a:pt x="7369" y="3922498"/>
                  </a:lnTo>
                  <a:lnTo>
                    <a:pt x="11940" y="3884398"/>
                  </a:lnTo>
                  <a:lnTo>
                    <a:pt x="22442" y="3782798"/>
                  </a:lnTo>
                  <a:lnTo>
                    <a:pt x="28373" y="3744698"/>
                  </a:lnTo>
                  <a:lnTo>
                    <a:pt x="34758" y="3693898"/>
                  </a:lnTo>
                  <a:lnTo>
                    <a:pt x="41597" y="3655798"/>
                  </a:lnTo>
                  <a:lnTo>
                    <a:pt x="48890" y="3604998"/>
                  </a:lnTo>
                  <a:lnTo>
                    <a:pt x="56637" y="3566898"/>
                  </a:lnTo>
                  <a:lnTo>
                    <a:pt x="64839" y="3516098"/>
                  </a:lnTo>
                  <a:lnTo>
                    <a:pt x="73496" y="3477998"/>
                  </a:lnTo>
                  <a:lnTo>
                    <a:pt x="82607" y="3427198"/>
                  </a:lnTo>
                  <a:lnTo>
                    <a:pt x="102195" y="3350998"/>
                  </a:lnTo>
                  <a:lnTo>
                    <a:pt x="112672" y="3300198"/>
                  </a:lnTo>
                  <a:lnTo>
                    <a:pt x="123605" y="3262098"/>
                  </a:lnTo>
                  <a:lnTo>
                    <a:pt x="134994" y="3211298"/>
                  </a:lnTo>
                  <a:lnTo>
                    <a:pt x="146839" y="3173198"/>
                  </a:lnTo>
                  <a:lnTo>
                    <a:pt x="159140" y="3122398"/>
                  </a:lnTo>
                  <a:lnTo>
                    <a:pt x="171898" y="3084298"/>
                  </a:lnTo>
                  <a:lnTo>
                    <a:pt x="185113" y="3033498"/>
                  </a:lnTo>
                  <a:lnTo>
                    <a:pt x="198784" y="2995398"/>
                  </a:lnTo>
                  <a:lnTo>
                    <a:pt x="212912" y="2957298"/>
                  </a:lnTo>
                  <a:lnTo>
                    <a:pt x="227498" y="2906498"/>
                  </a:lnTo>
                  <a:lnTo>
                    <a:pt x="242541" y="2868398"/>
                  </a:lnTo>
                  <a:lnTo>
                    <a:pt x="258042" y="2817598"/>
                  </a:lnTo>
                  <a:lnTo>
                    <a:pt x="274001" y="2779498"/>
                  </a:lnTo>
                  <a:lnTo>
                    <a:pt x="290418" y="2741398"/>
                  </a:lnTo>
                  <a:lnTo>
                    <a:pt x="307293" y="2690598"/>
                  </a:lnTo>
                  <a:lnTo>
                    <a:pt x="324627" y="2652498"/>
                  </a:lnTo>
                  <a:lnTo>
                    <a:pt x="342419" y="2614398"/>
                  </a:lnTo>
                  <a:lnTo>
                    <a:pt x="360670" y="2563598"/>
                  </a:lnTo>
                  <a:lnTo>
                    <a:pt x="379380" y="2525498"/>
                  </a:lnTo>
                  <a:lnTo>
                    <a:pt x="398550" y="2487398"/>
                  </a:lnTo>
                  <a:lnTo>
                    <a:pt x="418179" y="2436598"/>
                  </a:lnTo>
                  <a:lnTo>
                    <a:pt x="438268" y="2398498"/>
                  </a:lnTo>
                  <a:lnTo>
                    <a:pt x="458816" y="2360398"/>
                  </a:lnTo>
                  <a:lnTo>
                    <a:pt x="479825" y="2322298"/>
                  </a:lnTo>
                  <a:lnTo>
                    <a:pt x="501294" y="2271498"/>
                  </a:lnTo>
                  <a:lnTo>
                    <a:pt x="523224" y="2233398"/>
                  </a:lnTo>
                  <a:lnTo>
                    <a:pt x="545614" y="2195298"/>
                  </a:lnTo>
                  <a:lnTo>
                    <a:pt x="568465" y="2157198"/>
                  </a:lnTo>
                  <a:lnTo>
                    <a:pt x="591777" y="2119098"/>
                  </a:lnTo>
                  <a:lnTo>
                    <a:pt x="615550" y="2080998"/>
                  </a:lnTo>
                  <a:lnTo>
                    <a:pt x="639785" y="2030198"/>
                  </a:lnTo>
                  <a:lnTo>
                    <a:pt x="664481" y="1992098"/>
                  </a:lnTo>
                  <a:lnTo>
                    <a:pt x="689640" y="1953998"/>
                  </a:lnTo>
                  <a:lnTo>
                    <a:pt x="715260" y="1915898"/>
                  </a:lnTo>
                  <a:lnTo>
                    <a:pt x="741343" y="1877798"/>
                  </a:lnTo>
                  <a:lnTo>
                    <a:pt x="767888" y="1839698"/>
                  </a:lnTo>
                  <a:lnTo>
                    <a:pt x="794896" y="1801598"/>
                  </a:lnTo>
                  <a:lnTo>
                    <a:pt x="822367" y="1763498"/>
                  </a:lnTo>
                  <a:lnTo>
                    <a:pt x="850301" y="1725398"/>
                  </a:lnTo>
                  <a:lnTo>
                    <a:pt x="878698" y="1687298"/>
                  </a:lnTo>
                  <a:lnTo>
                    <a:pt x="907558" y="1649198"/>
                  </a:lnTo>
                  <a:lnTo>
                    <a:pt x="936882" y="1611098"/>
                  </a:lnTo>
                  <a:lnTo>
                    <a:pt x="966670" y="1572998"/>
                  </a:lnTo>
                  <a:lnTo>
                    <a:pt x="996922" y="1534898"/>
                  </a:lnTo>
                  <a:lnTo>
                    <a:pt x="1027639" y="1496798"/>
                  </a:lnTo>
                  <a:lnTo>
                    <a:pt x="1058820" y="1458698"/>
                  </a:lnTo>
                  <a:lnTo>
                    <a:pt x="1090465" y="1420598"/>
                  </a:lnTo>
                  <a:lnTo>
                    <a:pt x="1122576" y="1382498"/>
                  </a:lnTo>
                  <a:lnTo>
                    <a:pt x="1155070" y="1357098"/>
                  </a:lnTo>
                  <a:lnTo>
                    <a:pt x="1187864" y="1318998"/>
                  </a:lnTo>
                  <a:lnTo>
                    <a:pt x="1254339" y="1242798"/>
                  </a:lnTo>
                  <a:lnTo>
                    <a:pt x="1288012" y="1217398"/>
                  </a:lnTo>
                  <a:lnTo>
                    <a:pt x="1356211" y="1141198"/>
                  </a:lnTo>
                  <a:lnTo>
                    <a:pt x="1390729" y="1115798"/>
                  </a:lnTo>
                  <a:lnTo>
                    <a:pt x="1425523" y="1077698"/>
                  </a:lnTo>
                  <a:lnTo>
                    <a:pt x="1460586" y="1052298"/>
                  </a:lnTo>
                  <a:lnTo>
                    <a:pt x="1495917" y="1014198"/>
                  </a:lnTo>
                  <a:lnTo>
                    <a:pt x="1531512" y="988798"/>
                  </a:lnTo>
                  <a:lnTo>
                    <a:pt x="1567366" y="950698"/>
                  </a:lnTo>
                  <a:lnTo>
                    <a:pt x="1639839" y="899898"/>
                  </a:lnTo>
                  <a:lnTo>
                    <a:pt x="1676450" y="861798"/>
                  </a:lnTo>
                  <a:lnTo>
                    <a:pt x="1825309" y="760198"/>
                  </a:lnTo>
                  <a:lnTo>
                    <a:pt x="1863109" y="722098"/>
                  </a:lnTo>
                  <a:lnTo>
                    <a:pt x="2055435" y="595098"/>
                  </a:lnTo>
                  <a:lnTo>
                    <a:pt x="2133849" y="544298"/>
                  </a:lnTo>
                  <a:lnTo>
                    <a:pt x="2173359" y="531598"/>
                  </a:lnTo>
                  <a:lnTo>
                    <a:pt x="2293059" y="455398"/>
                  </a:lnTo>
                  <a:lnTo>
                    <a:pt x="2333336" y="442698"/>
                  </a:lnTo>
                  <a:lnTo>
                    <a:pt x="2414434" y="391898"/>
                  </a:lnTo>
                  <a:lnTo>
                    <a:pt x="2455247" y="379198"/>
                  </a:lnTo>
                  <a:lnTo>
                    <a:pt x="2537385" y="328398"/>
                  </a:lnTo>
                  <a:lnTo>
                    <a:pt x="2620180" y="302998"/>
                  </a:lnTo>
                  <a:lnTo>
                    <a:pt x="2661814" y="277598"/>
                  </a:lnTo>
                  <a:lnTo>
                    <a:pt x="2703601" y="264898"/>
                  </a:lnTo>
                  <a:lnTo>
                    <a:pt x="2745538" y="239498"/>
                  </a:lnTo>
                  <a:lnTo>
                    <a:pt x="2829845" y="214098"/>
                  </a:lnTo>
                  <a:lnTo>
                    <a:pt x="2872208" y="188698"/>
                  </a:lnTo>
                  <a:lnTo>
                    <a:pt x="3477761" y="10898"/>
                  </a:lnTo>
                  <a:lnTo>
                    <a:pt x="3521758" y="10898"/>
                  </a:lnTo>
                  <a:lnTo>
                    <a:pt x="3559616" y="0"/>
                  </a:lnTo>
                  <a:lnTo>
                    <a:pt x="3559616" y="1839736"/>
                  </a:lnTo>
                  <a:lnTo>
                    <a:pt x="3429890" y="1877798"/>
                  </a:lnTo>
                  <a:lnTo>
                    <a:pt x="3387848" y="1903198"/>
                  </a:lnTo>
                  <a:lnTo>
                    <a:pt x="3346057" y="1915898"/>
                  </a:lnTo>
                  <a:lnTo>
                    <a:pt x="3304528" y="1941298"/>
                  </a:lnTo>
                  <a:lnTo>
                    <a:pt x="3263271" y="1953998"/>
                  </a:lnTo>
                  <a:lnTo>
                    <a:pt x="3181615" y="2004798"/>
                  </a:lnTo>
                  <a:lnTo>
                    <a:pt x="3141237" y="2017498"/>
                  </a:lnTo>
                  <a:lnTo>
                    <a:pt x="3101172" y="2042898"/>
                  </a:lnTo>
                  <a:lnTo>
                    <a:pt x="2982959" y="2119098"/>
                  </a:lnTo>
                  <a:lnTo>
                    <a:pt x="2867937" y="2195298"/>
                  </a:lnTo>
                  <a:lnTo>
                    <a:pt x="2793164" y="2246098"/>
                  </a:lnTo>
                  <a:lnTo>
                    <a:pt x="2756382" y="2284198"/>
                  </a:lnTo>
                  <a:lnTo>
                    <a:pt x="2684076" y="2334998"/>
                  </a:lnTo>
                  <a:lnTo>
                    <a:pt x="2648573" y="2373098"/>
                  </a:lnTo>
                  <a:lnTo>
                    <a:pt x="2613517" y="2398498"/>
                  </a:lnTo>
                  <a:lnTo>
                    <a:pt x="2578918" y="2436598"/>
                  </a:lnTo>
                  <a:lnTo>
                    <a:pt x="2544787" y="2474698"/>
                  </a:lnTo>
                  <a:lnTo>
                    <a:pt x="2511134" y="2500098"/>
                  </a:lnTo>
                  <a:lnTo>
                    <a:pt x="2477969" y="2538198"/>
                  </a:lnTo>
                  <a:lnTo>
                    <a:pt x="2445302" y="2576298"/>
                  </a:lnTo>
                  <a:lnTo>
                    <a:pt x="2413277" y="2614398"/>
                  </a:lnTo>
                  <a:lnTo>
                    <a:pt x="2382031" y="2652498"/>
                  </a:lnTo>
                  <a:lnTo>
                    <a:pt x="2351561" y="2690598"/>
                  </a:lnTo>
                  <a:lnTo>
                    <a:pt x="2321869" y="2728698"/>
                  </a:lnTo>
                  <a:lnTo>
                    <a:pt x="2292952" y="2766798"/>
                  </a:lnTo>
                  <a:lnTo>
                    <a:pt x="2264812" y="2804898"/>
                  </a:lnTo>
                  <a:lnTo>
                    <a:pt x="2237446" y="2842998"/>
                  </a:lnTo>
                  <a:lnTo>
                    <a:pt x="2210855" y="2881098"/>
                  </a:lnTo>
                  <a:lnTo>
                    <a:pt x="2185039" y="2919198"/>
                  </a:lnTo>
                  <a:lnTo>
                    <a:pt x="2159995" y="2957298"/>
                  </a:lnTo>
                  <a:lnTo>
                    <a:pt x="2135725" y="2995398"/>
                  </a:lnTo>
                  <a:lnTo>
                    <a:pt x="2112227" y="3033498"/>
                  </a:lnTo>
                  <a:lnTo>
                    <a:pt x="2089501" y="3071598"/>
                  </a:lnTo>
                  <a:lnTo>
                    <a:pt x="2067546" y="3122398"/>
                  </a:lnTo>
                  <a:lnTo>
                    <a:pt x="2046362" y="3160498"/>
                  </a:lnTo>
                  <a:lnTo>
                    <a:pt x="2025948" y="3198598"/>
                  </a:lnTo>
                  <a:lnTo>
                    <a:pt x="2006304" y="3236698"/>
                  </a:lnTo>
                  <a:lnTo>
                    <a:pt x="1987428" y="3287498"/>
                  </a:lnTo>
                  <a:lnTo>
                    <a:pt x="1969322" y="3325598"/>
                  </a:lnTo>
                  <a:lnTo>
                    <a:pt x="1951983" y="3363698"/>
                  </a:lnTo>
                  <a:lnTo>
                    <a:pt x="1935411" y="3414498"/>
                  </a:lnTo>
                  <a:lnTo>
                    <a:pt x="1919606" y="3452598"/>
                  </a:lnTo>
                  <a:lnTo>
                    <a:pt x="1904568" y="3503398"/>
                  </a:lnTo>
                  <a:lnTo>
                    <a:pt x="1890295" y="3541498"/>
                  </a:lnTo>
                  <a:lnTo>
                    <a:pt x="1876787" y="3579598"/>
                  </a:lnTo>
                  <a:lnTo>
                    <a:pt x="1864044" y="3630398"/>
                  </a:lnTo>
                  <a:lnTo>
                    <a:pt x="1852065" y="3668498"/>
                  </a:lnTo>
                  <a:lnTo>
                    <a:pt x="1840850" y="3719298"/>
                  </a:lnTo>
                  <a:lnTo>
                    <a:pt x="1830397" y="3757398"/>
                  </a:lnTo>
                  <a:lnTo>
                    <a:pt x="1820707" y="3808198"/>
                  </a:lnTo>
                  <a:lnTo>
                    <a:pt x="1811779" y="3846298"/>
                  </a:lnTo>
                  <a:lnTo>
                    <a:pt x="1803611" y="3897098"/>
                  </a:lnTo>
                  <a:lnTo>
                    <a:pt x="1796205" y="3935198"/>
                  </a:lnTo>
                  <a:lnTo>
                    <a:pt x="1789558" y="3985998"/>
                  </a:lnTo>
                  <a:lnTo>
                    <a:pt x="1786300" y="4007088"/>
                  </a:lnTo>
                  <a:close/>
                </a:path>
              </a:pathLst>
            </a:custGeom>
            <a:solidFill>
              <a:srgbClr val="9DE773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4" name="Google Shape;174;p10"/>
          <p:cNvSpPr txBox="1"/>
          <p:nvPr/>
        </p:nvSpPr>
        <p:spPr>
          <a:xfrm>
            <a:off x="17375334" y="9213980"/>
            <a:ext cx="757555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10" y="1670427"/>
            <a:ext cx="18240374" cy="675322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/>
        </p:nvSpPr>
        <p:spPr>
          <a:xfrm>
            <a:off x="1577298" y="2829134"/>
            <a:ext cx="20460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Verdana"/>
                <a:ea typeface="Verdana"/>
                <a:cs typeface="Verdana"/>
                <a:sym typeface="Verdana"/>
              </a:rPr>
              <a:t>ПОТРЕБНОСТЬ</a:t>
            </a:r>
            <a:endParaRPr sz="1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p11"/>
          <p:cNvSpPr txBox="1"/>
          <p:nvPr/>
        </p:nvSpPr>
        <p:spPr>
          <a:xfrm>
            <a:off x="3350009" y="3789895"/>
            <a:ext cx="1387475" cy="331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Verdana"/>
                <a:ea typeface="Verdana"/>
                <a:cs typeface="Verdana"/>
                <a:sym typeface="Verdana"/>
              </a:rPr>
              <a:t>ЖЕЛАНИЕ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2" name="Google Shape;182;p11"/>
          <p:cNvSpPr txBox="1"/>
          <p:nvPr/>
        </p:nvSpPr>
        <p:spPr>
          <a:xfrm>
            <a:off x="14843236" y="2829134"/>
            <a:ext cx="1978025" cy="331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Verdana"/>
                <a:ea typeface="Verdana"/>
                <a:cs typeface="Verdana"/>
                <a:sym typeface="Verdana"/>
              </a:rPr>
              <a:t>ВПЕЧАТЛЕНИЕ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3" name="Google Shape;183;p11"/>
          <p:cNvSpPr txBox="1"/>
          <p:nvPr/>
        </p:nvSpPr>
        <p:spPr>
          <a:xfrm>
            <a:off x="13684304" y="3789895"/>
            <a:ext cx="1205230" cy="331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Verdana"/>
                <a:ea typeface="Verdana"/>
                <a:cs typeface="Verdana"/>
                <a:sym typeface="Verdana"/>
              </a:rPr>
              <a:t>ВЫГОДА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4" name="Google Shape;184;p11"/>
          <p:cNvSpPr txBox="1"/>
          <p:nvPr/>
        </p:nvSpPr>
        <p:spPr>
          <a:xfrm>
            <a:off x="691510" y="3495192"/>
            <a:ext cx="24300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latin typeface="Verdana"/>
                <a:ea typeface="Verdana"/>
                <a:cs typeface="Verdana"/>
                <a:sym typeface="Verdana"/>
              </a:rPr>
              <a:t>Улучшить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Google Shape;185;p11"/>
          <p:cNvSpPr txBox="1"/>
          <p:nvPr/>
        </p:nvSpPr>
        <p:spPr>
          <a:xfrm>
            <a:off x="769318" y="4093604"/>
            <a:ext cx="4269000" cy="13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625">
            <a:spAutoFit/>
          </a:bodyPr>
          <a:lstStyle/>
          <a:p>
            <a:pPr indent="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US" sz="5250">
                <a:latin typeface="Verdana"/>
                <a:ea typeface="Verdana"/>
                <a:cs typeface="Verdana"/>
                <a:sym typeface="Verdana"/>
              </a:rPr>
              <a:t>проект </a:t>
            </a: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Самореа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100" marR="0" rtl="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b="1" lang="en-US" sz="2000">
                <a:latin typeface="Verdana"/>
                <a:ea typeface="Verdana"/>
                <a:cs typeface="Verdana"/>
                <a:sym typeface="Verdana"/>
              </a:rPr>
              <a:t>СТРАХИ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11"/>
          <p:cNvSpPr txBox="1"/>
          <p:nvPr/>
        </p:nvSpPr>
        <p:spPr>
          <a:xfrm>
            <a:off x="2851109" y="5217057"/>
            <a:ext cx="202628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лизация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887714" y="5454993"/>
            <a:ext cx="178117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Потеря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1205611" y="5988317"/>
            <a:ext cx="2319655" cy="13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7655" lvl="0" marL="299720" marR="5080" rtl="0" algn="l">
              <a:lnSpc>
                <a:spcPct val="12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своего  проекта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6907477" y="4531588"/>
            <a:ext cx="4472940" cy="991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00">
                <a:latin typeface="Verdana"/>
                <a:ea typeface="Verdana"/>
                <a:cs typeface="Verdana"/>
                <a:sym typeface="Verdana"/>
              </a:rPr>
              <a:t>РАЗВИТИЕ</a:t>
            </a:r>
            <a:endParaRPr sz="6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15557943" y="3173507"/>
            <a:ext cx="1723389" cy="1419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139700" lvl="0" marL="12700" marR="5080" rtl="0" algn="l">
              <a:lnSpc>
                <a:spcPct val="123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latin typeface="Verdana"/>
                <a:ea typeface="Verdana"/>
                <a:cs typeface="Verdana"/>
                <a:sym typeface="Verdana"/>
              </a:rPr>
              <a:t>Метч  людей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13851111" y="4273891"/>
            <a:ext cx="129667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Сбор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13436922" y="4957858"/>
            <a:ext cx="4741545" cy="1766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US" sz="5250">
                <a:latin typeface="Verdana"/>
                <a:ea typeface="Verdana"/>
                <a:cs typeface="Verdana"/>
                <a:sym typeface="Verdana"/>
              </a:rPr>
              <a:t>команды </a:t>
            </a:r>
            <a:r>
              <a:rPr b="1" lang="en-US" sz="1900">
                <a:latin typeface="Verdana"/>
                <a:ea typeface="Verdana"/>
                <a:cs typeface="Verdana"/>
                <a:sym typeface="Verdana"/>
              </a:rPr>
              <a:t>ХАРАКТЕРИСТИКА</a:t>
            </a:r>
            <a:endParaRPr sz="1900">
              <a:latin typeface="Verdana"/>
              <a:ea typeface="Verdana"/>
              <a:cs typeface="Verdana"/>
              <a:sym typeface="Verdana"/>
            </a:endParaRPr>
          </a:p>
          <a:p>
            <a:pPr indent="0" lvl="0" marL="1652270" marR="0" rtl="0" algn="ctr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Размер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652270" marR="0" rtl="0" algn="ctr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None/>
            </a:pPr>
            <a:r>
              <a:rPr b="1" lang="en-US" sz="3500">
                <a:latin typeface="Verdana"/>
                <a:ea typeface="Verdana"/>
                <a:cs typeface="Verdana"/>
                <a:sym typeface="Verdana"/>
              </a:rPr>
              <a:t>базы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3" name="Google Shape;19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737" y="1219200"/>
            <a:ext cx="93746" cy="8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64017" y="967516"/>
            <a:ext cx="112432" cy="9261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1"/>
          <p:cNvSpPr txBox="1"/>
          <p:nvPr/>
        </p:nvSpPr>
        <p:spPr>
          <a:xfrm>
            <a:off x="529353" y="590625"/>
            <a:ext cx="64806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ЦЕННОСТЬ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6" name="Google Shape;196;p11"/>
          <p:cNvSpPr txBox="1"/>
          <p:nvPr/>
        </p:nvSpPr>
        <p:spPr>
          <a:xfrm>
            <a:off x="69365" y="8443984"/>
            <a:ext cx="5374005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50">
                <a:latin typeface="Verdana"/>
                <a:ea typeface="Verdana"/>
                <a:cs typeface="Verdana"/>
                <a:sym typeface="Verdana"/>
              </a:rPr>
              <a:t>ПОТРЕБИТЕЛЬ</a:t>
            </a:r>
            <a:endParaRPr sz="54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13926382" y="8517745"/>
            <a:ext cx="4206875" cy="1527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marR="0" rtl="0" algn="l">
              <a:lnSpc>
                <a:spcPct val="1131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50">
                <a:latin typeface="Verdana"/>
                <a:ea typeface="Verdana"/>
                <a:cs typeface="Verdana"/>
                <a:sym typeface="Verdana"/>
              </a:rPr>
              <a:t>ПРОДУКТ</a:t>
            </a:r>
            <a:endParaRPr sz="545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5080" rtl="0" algn="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11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/>
          <p:nvPr/>
        </p:nvSpPr>
        <p:spPr>
          <a:xfrm>
            <a:off x="11137864" y="3367620"/>
            <a:ext cx="5457825" cy="2664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-635" lvl="0" marL="12700" marR="5080" rtl="0" algn="ctr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Открытость  сообщества  </a:t>
            </a:r>
            <a:r>
              <a:rPr lang="en-US" sz="34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Тематические  дискуссии со  специалистами разных</a:t>
            </a:r>
            <a:endParaRPr sz="34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3" name="Google Shape;203;p13"/>
          <p:cNvSpPr txBox="1"/>
          <p:nvPr/>
        </p:nvSpPr>
        <p:spPr>
          <a:xfrm>
            <a:off x="6332763" y="6002899"/>
            <a:ext cx="9086850" cy="2144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98043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компетенций</a:t>
            </a:r>
            <a:endParaRPr sz="34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3507104" rtl="0" algn="ctr">
              <a:lnSpc>
                <a:spcPct val="99700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Система донатов  </a:t>
            </a:r>
            <a:r>
              <a:rPr lang="en-US" sz="34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Лёгкая система поиска  финансовой поддержки</a:t>
            </a:r>
            <a:endParaRPr sz="34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4" name="Google Shape;204;p13"/>
          <p:cNvSpPr txBox="1"/>
          <p:nvPr/>
        </p:nvSpPr>
        <p:spPr>
          <a:xfrm>
            <a:off x="1065043" y="3349947"/>
            <a:ext cx="6689090" cy="215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4925">
            <a:spAutoFit/>
          </a:bodyPr>
          <a:lstStyle/>
          <a:p>
            <a:pPr indent="257175" lvl="0" marL="1285240" marR="930275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Специализация  на научной сфере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  <a:p>
            <a:pPr indent="-2683510" lvl="0" marL="2695575" marR="5080" rtl="0" algn="l">
              <a:lnSpc>
                <a:spcPct val="1191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Облегчит ученым поиск друг  друга</a:t>
            </a:r>
            <a:endParaRPr sz="34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205" name="Google Shape;205;p13"/>
          <p:cNvGrpSpPr/>
          <p:nvPr/>
        </p:nvGrpSpPr>
        <p:grpSpPr>
          <a:xfrm>
            <a:off x="15703528" y="7449569"/>
            <a:ext cx="2585085" cy="2837815"/>
            <a:chOff x="15703528" y="7449569"/>
            <a:chExt cx="2585085" cy="2837815"/>
          </a:xfrm>
        </p:grpSpPr>
        <p:sp>
          <p:nvSpPr>
            <p:cNvPr id="206" name="Google Shape;206;p13"/>
            <p:cNvSpPr/>
            <p:nvPr/>
          </p:nvSpPr>
          <p:spPr>
            <a:xfrm>
              <a:off x="15703528" y="7449569"/>
              <a:ext cx="2585085" cy="2837815"/>
            </a:xfrm>
            <a:custGeom>
              <a:rect b="b" l="l" r="r" t="t"/>
              <a:pathLst>
                <a:path extrusionOk="0" h="2837815" w="2585084">
                  <a:moveTo>
                    <a:pt x="868677" y="889711"/>
                  </a:moveTo>
                  <a:lnTo>
                    <a:pt x="714576" y="1061454"/>
                  </a:lnTo>
                  <a:lnTo>
                    <a:pt x="745861" y="1023354"/>
                  </a:lnTo>
                  <a:lnTo>
                    <a:pt x="777816" y="985254"/>
                  </a:lnTo>
                  <a:lnTo>
                    <a:pt x="843269" y="909054"/>
                  </a:lnTo>
                  <a:lnTo>
                    <a:pt x="868677" y="889711"/>
                  </a:lnTo>
                  <a:close/>
                </a:path>
                <a:path extrusionOk="0" h="2837815" w="2585084">
                  <a:moveTo>
                    <a:pt x="1230086" y="2837429"/>
                  </a:moveTo>
                  <a:lnTo>
                    <a:pt x="0" y="2837429"/>
                  </a:lnTo>
                  <a:lnTo>
                    <a:pt x="5160" y="2763254"/>
                  </a:lnTo>
                  <a:lnTo>
                    <a:pt x="9261" y="2725154"/>
                  </a:lnTo>
                  <a:lnTo>
                    <a:pt x="14017" y="2674354"/>
                  </a:lnTo>
                  <a:lnTo>
                    <a:pt x="19428" y="2636254"/>
                  </a:lnTo>
                  <a:lnTo>
                    <a:pt x="25494" y="2585454"/>
                  </a:lnTo>
                  <a:lnTo>
                    <a:pt x="32217" y="2547354"/>
                  </a:lnTo>
                  <a:lnTo>
                    <a:pt x="39595" y="2496554"/>
                  </a:lnTo>
                  <a:lnTo>
                    <a:pt x="47631" y="2458454"/>
                  </a:lnTo>
                  <a:lnTo>
                    <a:pt x="56323" y="2407654"/>
                  </a:lnTo>
                  <a:lnTo>
                    <a:pt x="65673" y="2369554"/>
                  </a:lnTo>
                  <a:lnTo>
                    <a:pt x="75682" y="2318754"/>
                  </a:lnTo>
                  <a:lnTo>
                    <a:pt x="86348" y="2280654"/>
                  </a:lnTo>
                  <a:lnTo>
                    <a:pt x="97674" y="2242554"/>
                  </a:lnTo>
                  <a:lnTo>
                    <a:pt x="109658" y="2191754"/>
                  </a:lnTo>
                  <a:lnTo>
                    <a:pt x="122302" y="2153654"/>
                  </a:lnTo>
                  <a:lnTo>
                    <a:pt x="135607" y="2102854"/>
                  </a:lnTo>
                  <a:lnTo>
                    <a:pt x="149572" y="2064754"/>
                  </a:lnTo>
                  <a:lnTo>
                    <a:pt x="164198" y="2013954"/>
                  </a:lnTo>
                  <a:lnTo>
                    <a:pt x="179485" y="1975854"/>
                  </a:lnTo>
                  <a:lnTo>
                    <a:pt x="195434" y="1937754"/>
                  </a:lnTo>
                  <a:lnTo>
                    <a:pt x="212045" y="1886954"/>
                  </a:lnTo>
                  <a:lnTo>
                    <a:pt x="229318" y="1848854"/>
                  </a:lnTo>
                  <a:lnTo>
                    <a:pt x="247255" y="1810754"/>
                  </a:lnTo>
                  <a:lnTo>
                    <a:pt x="265855" y="1759954"/>
                  </a:lnTo>
                  <a:lnTo>
                    <a:pt x="285119" y="1721854"/>
                  </a:lnTo>
                  <a:lnTo>
                    <a:pt x="305047" y="1683754"/>
                  </a:lnTo>
                  <a:lnTo>
                    <a:pt x="325640" y="1645654"/>
                  </a:lnTo>
                  <a:lnTo>
                    <a:pt x="346898" y="1594854"/>
                  </a:lnTo>
                  <a:lnTo>
                    <a:pt x="368822" y="1556754"/>
                  </a:lnTo>
                  <a:lnTo>
                    <a:pt x="391411" y="1518654"/>
                  </a:lnTo>
                  <a:lnTo>
                    <a:pt x="414667" y="1480554"/>
                  </a:lnTo>
                  <a:lnTo>
                    <a:pt x="438589" y="1442454"/>
                  </a:lnTo>
                  <a:lnTo>
                    <a:pt x="463179" y="1404354"/>
                  </a:lnTo>
                  <a:lnTo>
                    <a:pt x="488436" y="1353554"/>
                  </a:lnTo>
                  <a:lnTo>
                    <a:pt x="514361" y="1315454"/>
                  </a:lnTo>
                  <a:lnTo>
                    <a:pt x="540955" y="1277354"/>
                  </a:lnTo>
                  <a:lnTo>
                    <a:pt x="568217" y="1239254"/>
                  </a:lnTo>
                  <a:lnTo>
                    <a:pt x="596149" y="1201154"/>
                  </a:lnTo>
                  <a:lnTo>
                    <a:pt x="624750" y="1163054"/>
                  </a:lnTo>
                  <a:lnTo>
                    <a:pt x="654022" y="1124954"/>
                  </a:lnTo>
                  <a:lnTo>
                    <a:pt x="683963" y="1086854"/>
                  </a:lnTo>
                  <a:lnTo>
                    <a:pt x="714576" y="1061454"/>
                  </a:lnTo>
                  <a:lnTo>
                    <a:pt x="868677" y="889711"/>
                  </a:lnTo>
                  <a:lnTo>
                    <a:pt x="876634" y="883654"/>
                  </a:lnTo>
                  <a:lnTo>
                    <a:pt x="945780" y="806592"/>
                  </a:lnTo>
                  <a:lnTo>
                    <a:pt x="979198" y="782054"/>
                  </a:lnTo>
                  <a:lnTo>
                    <a:pt x="1014182" y="743954"/>
                  </a:lnTo>
                  <a:lnTo>
                    <a:pt x="1049551" y="718554"/>
                  </a:lnTo>
                  <a:lnTo>
                    <a:pt x="1085299" y="680454"/>
                  </a:lnTo>
                  <a:lnTo>
                    <a:pt x="1157895" y="629654"/>
                  </a:lnTo>
                  <a:lnTo>
                    <a:pt x="1194729" y="591554"/>
                  </a:lnTo>
                  <a:lnTo>
                    <a:pt x="1307282" y="515354"/>
                  </a:lnTo>
                  <a:lnTo>
                    <a:pt x="1422749" y="439154"/>
                  </a:lnTo>
                  <a:lnTo>
                    <a:pt x="1580880" y="337554"/>
                  </a:lnTo>
                  <a:lnTo>
                    <a:pt x="1621106" y="324854"/>
                  </a:lnTo>
                  <a:lnTo>
                    <a:pt x="1702339" y="274054"/>
                  </a:lnTo>
                  <a:lnTo>
                    <a:pt x="1743329" y="261354"/>
                  </a:lnTo>
                  <a:lnTo>
                    <a:pt x="1784559" y="235954"/>
                  </a:lnTo>
                  <a:lnTo>
                    <a:pt x="1867704" y="210554"/>
                  </a:lnTo>
                  <a:lnTo>
                    <a:pt x="1909605" y="185154"/>
                  </a:lnTo>
                  <a:lnTo>
                    <a:pt x="1994024" y="159754"/>
                  </a:lnTo>
                  <a:lnTo>
                    <a:pt x="2036526" y="134354"/>
                  </a:lnTo>
                  <a:lnTo>
                    <a:pt x="2338803" y="45454"/>
                  </a:lnTo>
                  <a:lnTo>
                    <a:pt x="2382572" y="45454"/>
                  </a:lnTo>
                  <a:lnTo>
                    <a:pt x="2514592" y="7354"/>
                  </a:lnTo>
                  <a:lnTo>
                    <a:pt x="2584470" y="7354"/>
                  </a:lnTo>
                  <a:lnTo>
                    <a:pt x="2584470" y="799593"/>
                  </a:lnTo>
                  <a:lnTo>
                    <a:pt x="1722759" y="1759954"/>
                  </a:lnTo>
                  <a:lnTo>
                    <a:pt x="1690105" y="1798054"/>
                  </a:lnTo>
                  <a:lnTo>
                    <a:pt x="1658373" y="1836154"/>
                  </a:lnTo>
                  <a:lnTo>
                    <a:pt x="1627760" y="1874254"/>
                  </a:lnTo>
                  <a:lnTo>
                    <a:pt x="1598265" y="1912354"/>
                  </a:lnTo>
                  <a:lnTo>
                    <a:pt x="1569887" y="1950454"/>
                  </a:lnTo>
                  <a:lnTo>
                    <a:pt x="1542624" y="1988554"/>
                  </a:lnTo>
                  <a:lnTo>
                    <a:pt x="1516476" y="2026654"/>
                  </a:lnTo>
                  <a:lnTo>
                    <a:pt x="1491442" y="2064754"/>
                  </a:lnTo>
                  <a:lnTo>
                    <a:pt x="1467519" y="2102854"/>
                  </a:lnTo>
                  <a:lnTo>
                    <a:pt x="1444708" y="2140954"/>
                  </a:lnTo>
                  <a:lnTo>
                    <a:pt x="1423006" y="2191754"/>
                  </a:lnTo>
                  <a:lnTo>
                    <a:pt x="1402413" y="2229854"/>
                  </a:lnTo>
                  <a:lnTo>
                    <a:pt x="1382928" y="2267954"/>
                  </a:lnTo>
                  <a:lnTo>
                    <a:pt x="1364549" y="2318754"/>
                  </a:lnTo>
                  <a:lnTo>
                    <a:pt x="1347275" y="2356854"/>
                  </a:lnTo>
                  <a:lnTo>
                    <a:pt x="1331106" y="2394954"/>
                  </a:lnTo>
                  <a:lnTo>
                    <a:pt x="1316039" y="2445754"/>
                  </a:lnTo>
                  <a:lnTo>
                    <a:pt x="1302074" y="2483854"/>
                  </a:lnTo>
                  <a:lnTo>
                    <a:pt x="1289210" y="2521954"/>
                  </a:lnTo>
                  <a:lnTo>
                    <a:pt x="1277445" y="2572754"/>
                  </a:lnTo>
                  <a:lnTo>
                    <a:pt x="1266778" y="2610854"/>
                  </a:lnTo>
                  <a:lnTo>
                    <a:pt x="1257209" y="2661654"/>
                  </a:lnTo>
                  <a:lnTo>
                    <a:pt x="1248735" y="2699754"/>
                  </a:lnTo>
                  <a:lnTo>
                    <a:pt x="1241357" y="2750554"/>
                  </a:lnTo>
                  <a:lnTo>
                    <a:pt x="1235071" y="2788654"/>
                  </a:lnTo>
                  <a:lnTo>
                    <a:pt x="1230086" y="2837429"/>
                  </a:lnTo>
                  <a:close/>
                </a:path>
                <a:path extrusionOk="0" h="2837815" w="2585084">
                  <a:moveTo>
                    <a:pt x="945780" y="806592"/>
                  </a:moveTo>
                  <a:lnTo>
                    <a:pt x="876634" y="883654"/>
                  </a:lnTo>
                  <a:lnTo>
                    <a:pt x="910416" y="845554"/>
                  </a:lnTo>
                  <a:lnTo>
                    <a:pt x="944607" y="807454"/>
                  </a:lnTo>
                  <a:lnTo>
                    <a:pt x="945780" y="806592"/>
                  </a:lnTo>
                  <a:close/>
                </a:path>
                <a:path extrusionOk="0" h="2837815" w="2585084">
                  <a:moveTo>
                    <a:pt x="2584470" y="7354"/>
                  </a:moveTo>
                  <a:lnTo>
                    <a:pt x="2558810" y="7354"/>
                  </a:lnTo>
                  <a:lnTo>
                    <a:pt x="2584470" y="0"/>
                  </a:lnTo>
                  <a:lnTo>
                    <a:pt x="2584470" y="7354"/>
                  </a:lnTo>
                  <a:close/>
                </a:path>
                <a:path extrusionOk="0" h="2837815" w="2585084">
                  <a:moveTo>
                    <a:pt x="1756124" y="1734554"/>
                  </a:moveTo>
                  <a:lnTo>
                    <a:pt x="1722759" y="1759954"/>
                  </a:lnTo>
                  <a:lnTo>
                    <a:pt x="2584470" y="799593"/>
                  </a:lnTo>
                  <a:lnTo>
                    <a:pt x="2584470" y="811231"/>
                  </a:lnTo>
                  <a:lnTo>
                    <a:pt x="1790179" y="1696454"/>
                  </a:lnTo>
                  <a:lnTo>
                    <a:pt x="1756124" y="1734554"/>
                  </a:lnTo>
                  <a:close/>
                </a:path>
                <a:path extrusionOk="0" h="2837815" w="2585084">
                  <a:moveTo>
                    <a:pt x="2584470" y="1251852"/>
                  </a:moveTo>
                  <a:lnTo>
                    <a:pt x="2411354" y="1302754"/>
                  </a:lnTo>
                  <a:lnTo>
                    <a:pt x="2369178" y="1328154"/>
                  </a:lnTo>
                  <a:lnTo>
                    <a:pt x="2327349" y="1340854"/>
                  </a:lnTo>
                  <a:lnTo>
                    <a:pt x="2285888" y="1366254"/>
                  </a:lnTo>
                  <a:lnTo>
                    <a:pt x="2244818" y="1378954"/>
                  </a:lnTo>
                  <a:lnTo>
                    <a:pt x="2204159" y="1404354"/>
                  </a:lnTo>
                  <a:lnTo>
                    <a:pt x="2163933" y="1417054"/>
                  </a:lnTo>
                  <a:lnTo>
                    <a:pt x="2046065" y="1493254"/>
                  </a:lnTo>
                  <a:lnTo>
                    <a:pt x="1970043" y="1544054"/>
                  </a:lnTo>
                  <a:lnTo>
                    <a:pt x="1932862" y="1569454"/>
                  </a:lnTo>
                  <a:lnTo>
                    <a:pt x="1896264" y="1607554"/>
                  </a:lnTo>
                  <a:lnTo>
                    <a:pt x="1860270" y="1632954"/>
                  </a:lnTo>
                  <a:lnTo>
                    <a:pt x="1824901" y="1671054"/>
                  </a:lnTo>
                  <a:lnTo>
                    <a:pt x="1790179" y="1696454"/>
                  </a:lnTo>
                  <a:lnTo>
                    <a:pt x="2584470" y="811231"/>
                  </a:lnTo>
                  <a:lnTo>
                    <a:pt x="2584470" y="1251852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15703528" y="7449569"/>
              <a:ext cx="2585085" cy="2837815"/>
            </a:xfrm>
            <a:custGeom>
              <a:rect b="b" l="l" r="r" t="t"/>
              <a:pathLst>
                <a:path extrusionOk="0" h="2837815" w="2585084">
                  <a:moveTo>
                    <a:pt x="868677" y="889711"/>
                  </a:moveTo>
                  <a:lnTo>
                    <a:pt x="714576" y="1061454"/>
                  </a:lnTo>
                  <a:lnTo>
                    <a:pt x="745861" y="1023354"/>
                  </a:lnTo>
                  <a:lnTo>
                    <a:pt x="777816" y="985254"/>
                  </a:lnTo>
                  <a:lnTo>
                    <a:pt x="843269" y="909054"/>
                  </a:lnTo>
                  <a:lnTo>
                    <a:pt x="868677" y="889711"/>
                  </a:lnTo>
                  <a:close/>
                </a:path>
                <a:path extrusionOk="0" h="2837815" w="2585084">
                  <a:moveTo>
                    <a:pt x="1230086" y="2837429"/>
                  </a:moveTo>
                  <a:lnTo>
                    <a:pt x="0" y="2837429"/>
                  </a:lnTo>
                  <a:lnTo>
                    <a:pt x="5160" y="2763254"/>
                  </a:lnTo>
                  <a:lnTo>
                    <a:pt x="9261" y="2725154"/>
                  </a:lnTo>
                  <a:lnTo>
                    <a:pt x="14017" y="2674354"/>
                  </a:lnTo>
                  <a:lnTo>
                    <a:pt x="19428" y="2636254"/>
                  </a:lnTo>
                  <a:lnTo>
                    <a:pt x="25494" y="2585454"/>
                  </a:lnTo>
                  <a:lnTo>
                    <a:pt x="32217" y="2547354"/>
                  </a:lnTo>
                  <a:lnTo>
                    <a:pt x="39595" y="2496554"/>
                  </a:lnTo>
                  <a:lnTo>
                    <a:pt x="47631" y="2458454"/>
                  </a:lnTo>
                  <a:lnTo>
                    <a:pt x="56323" y="2407654"/>
                  </a:lnTo>
                  <a:lnTo>
                    <a:pt x="65673" y="2369554"/>
                  </a:lnTo>
                  <a:lnTo>
                    <a:pt x="75682" y="2318754"/>
                  </a:lnTo>
                  <a:lnTo>
                    <a:pt x="86348" y="2280654"/>
                  </a:lnTo>
                  <a:lnTo>
                    <a:pt x="97674" y="2242554"/>
                  </a:lnTo>
                  <a:lnTo>
                    <a:pt x="109658" y="2191754"/>
                  </a:lnTo>
                  <a:lnTo>
                    <a:pt x="122302" y="2153654"/>
                  </a:lnTo>
                  <a:lnTo>
                    <a:pt x="135607" y="2102854"/>
                  </a:lnTo>
                  <a:lnTo>
                    <a:pt x="149572" y="2064754"/>
                  </a:lnTo>
                  <a:lnTo>
                    <a:pt x="164198" y="2013954"/>
                  </a:lnTo>
                  <a:lnTo>
                    <a:pt x="179485" y="1975854"/>
                  </a:lnTo>
                  <a:lnTo>
                    <a:pt x="195434" y="1937754"/>
                  </a:lnTo>
                  <a:lnTo>
                    <a:pt x="212045" y="1886954"/>
                  </a:lnTo>
                  <a:lnTo>
                    <a:pt x="229318" y="1848854"/>
                  </a:lnTo>
                  <a:lnTo>
                    <a:pt x="247255" y="1810754"/>
                  </a:lnTo>
                  <a:lnTo>
                    <a:pt x="265855" y="1759954"/>
                  </a:lnTo>
                  <a:lnTo>
                    <a:pt x="285119" y="1721854"/>
                  </a:lnTo>
                  <a:lnTo>
                    <a:pt x="305047" y="1683754"/>
                  </a:lnTo>
                  <a:lnTo>
                    <a:pt x="325640" y="1645654"/>
                  </a:lnTo>
                  <a:lnTo>
                    <a:pt x="346898" y="1594854"/>
                  </a:lnTo>
                  <a:lnTo>
                    <a:pt x="368822" y="1556754"/>
                  </a:lnTo>
                  <a:lnTo>
                    <a:pt x="391411" y="1518654"/>
                  </a:lnTo>
                  <a:lnTo>
                    <a:pt x="414667" y="1480554"/>
                  </a:lnTo>
                  <a:lnTo>
                    <a:pt x="438589" y="1442454"/>
                  </a:lnTo>
                  <a:lnTo>
                    <a:pt x="463179" y="1404354"/>
                  </a:lnTo>
                  <a:lnTo>
                    <a:pt x="488436" y="1353554"/>
                  </a:lnTo>
                  <a:lnTo>
                    <a:pt x="514361" y="1315454"/>
                  </a:lnTo>
                  <a:lnTo>
                    <a:pt x="540955" y="1277354"/>
                  </a:lnTo>
                  <a:lnTo>
                    <a:pt x="568217" y="1239254"/>
                  </a:lnTo>
                  <a:lnTo>
                    <a:pt x="596149" y="1201154"/>
                  </a:lnTo>
                  <a:lnTo>
                    <a:pt x="624750" y="1163054"/>
                  </a:lnTo>
                  <a:lnTo>
                    <a:pt x="654022" y="1124954"/>
                  </a:lnTo>
                  <a:lnTo>
                    <a:pt x="683963" y="1086854"/>
                  </a:lnTo>
                  <a:lnTo>
                    <a:pt x="714576" y="1061454"/>
                  </a:lnTo>
                  <a:lnTo>
                    <a:pt x="868677" y="889711"/>
                  </a:lnTo>
                  <a:lnTo>
                    <a:pt x="876634" y="883654"/>
                  </a:lnTo>
                  <a:lnTo>
                    <a:pt x="945780" y="806592"/>
                  </a:lnTo>
                  <a:lnTo>
                    <a:pt x="979198" y="782054"/>
                  </a:lnTo>
                  <a:lnTo>
                    <a:pt x="1014182" y="743954"/>
                  </a:lnTo>
                  <a:lnTo>
                    <a:pt x="1049551" y="718554"/>
                  </a:lnTo>
                  <a:lnTo>
                    <a:pt x="1085299" y="680454"/>
                  </a:lnTo>
                  <a:lnTo>
                    <a:pt x="1157895" y="629654"/>
                  </a:lnTo>
                  <a:lnTo>
                    <a:pt x="1194729" y="591554"/>
                  </a:lnTo>
                  <a:lnTo>
                    <a:pt x="1307282" y="515354"/>
                  </a:lnTo>
                  <a:lnTo>
                    <a:pt x="1422749" y="439154"/>
                  </a:lnTo>
                  <a:lnTo>
                    <a:pt x="1580880" y="337554"/>
                  </a:lnTo>
                  <a:lnTo>
                    <a:pt x="1621106" y="324854"/>
                  </a:lnTo>
                  <a:lnTo>
                    <a:pt x="1702339" y="274054"/>
                  </a:lnTo>
                  <a:lnTo>
                    <a:pt x="1743329" y="261354"/>
                  </a:lnTo>
                  <a:lnTo>
                    <a:pt x="1784559" y="235954"/>
                  </a:lnTo>
                  <a:lnTo>
                    <a:pt x="1867704" y="210554"/>
                  </a:lnTo>
                  <a:lnTo>
                    <a:pt x="1909605" y="185154"/>
                  </a:lnTo>
                  <a:lnTo>
                    <a:pt x="1994024" y="159754"/>
                  </a:lnTo>
                  <a:lnTo>
                    <a:pt x="2036526" y="134354"/>
                  </a:lnTo>
                  <a:lnTo>
                    <a:pt x="2338803" y="45454"/>
                  </a:lnTo>
                  <a:lnTo>
                    <a:pt x="2382572" y="45454"/>
                  </a:lnTo>
                  <a:lnTo>
                    <a:pt x="2514592" y="7354"/>
                  </a:lnTo>
                  <a:lnTo>
                    <a:pt x="2584470" y="7354"/>
                  </a:lnTo>
                  <a:lnTo>
                    <a:pt x="2584470" y="799593"/>
                  </a:lnTo>
                  <a:lnTo>
                    <a:pt x="1722759" y="1759954"/>
                  </a:lnTo>
                  <a:lnTo>
                    <a:pt x="1690105" y="1798054"/>
                  </a:lnTo>
                  <a:lnTo>
                    <a:pt x="1658373" y="1836154"/>
                  </a:lnTo>
                  <a:lnTo>
                    <a:pt x="1627760" y="1874254"/>
                  </a:lnTo>
                  <a:lnTo>
                    <a:pt x="1598265" y="1912354"/>
                  </a:lnTo>
                  <a:lnTo>
                    <a:pt x="1569887" y="1950454"/>
                  </a:lnTo>
                  <a:lnTo>
                    <a:pt x="1542624" y="1988554"/>
                  </a:lnTo>
                  <a:lnTo>
                    <a:pt x="1516476" y="2026654"/>
                  </a:lnTo>
                  <a:lnTo>
                    <a:pt x="1491442" y="2064754"/>
                  </a:lnTo>
                  <a:lnTo>
                    <a:pt x="1467519" y="2102854"/>
                  </a:lnTo>
                  <a:lnTo>
                    <a:pt x="1444708" y="2140954"/>
                  </a:lnTo>
                  <a:lnTo>
                    <a:pt x="1423006" y="2191754"/>
                  </a:lnTo>
                  <a:lnTo>
                    <a:pt x="1402413" y="2229854"/>
                  </a:lnTo>
                  <a:lnTo>
                    <a:pt x="1382928" y="2267954"/>
                  </a:lnTo>
                  <a:lnTo>
                    <a:pt x="1364549" y="2318754"/>
                  </a:lnTo>
                  <a:lnTo>
                    <a:pt x="1347275" y="2356854"/>
                  </a:lnTo>
                  <a:lnTo>
                    <a:pt x="1331106" y="2394954"/>
                  </a:lnTo>
                  <a:lnTo>
                    <a:pt x="1316039" y="2445754"/>
                  </a:lnTo>
                  <a:lnTo>
                    <a:pt x="1302074" y="2483854"/>
                  </a:lnTo>
                  <a:lnTo>
                    <a:pt x="1289210" y="2521954"/>
                  </a:lnTo>
                  <a:lnTo>
                    <a:pt x="1277445" y="2572754"/>
                  </a:lnTo>
                  <a:lnTo>
                    <a:pt x="1266778" y="2610854"/>
                  </a:lnTo>
                  <a:lnTo>
                    <a:pt x="1257209" y="2661654"/>
                  </a:lnTo>
                  <a:lnTo>
                    <a:pt x="1248735" y="2699754"/>
                  </a:lnTo>
                  <a:lnTo>
                    <a:pt x="1241357" y="2750554"/>
                  </a:lnTo>
                  <a:lnTo>
                    <a:pt x="1235071" y="2788654"/>
                  </a:lnTo>
                  <a:lnTo>
                    <a:pt x="1230086" y="2837429"/>
                  </a:lnTo>
                  <a:close/>
                </a:path>
                <a:path extrusionOk="0" h="2837815" w="2585084">
                  <a:moveTo>
                    <a:pt x="945780" y="806592"/>
                  </a:moveTo>
                  <a:lnTo>
                    <a:pt x="876634" y="883654"/>
                  </a:lnTo>
                  <a:lnTo>
                    <a:pt x="910416" y="845554"/>
                  </a:lnTo>
                  <a:lnTo>
                    <a:pt x="944607" y="807454"/>
                  </a:lnTo>
                  <a:lnTo>
                    <a:pt x="945780" y="806592"/>
                  </a:lnTo>
                  <a:close/>
                </a:path>
                <a:path extrusionOk="0" h="2837815" w="2585084">
                  <a:moveTo>
                    <a:pt x="2584470" y="7354"/>
                  </a:moveTo>
                  <a:lnTo>
                    <a:pt x="2558810" y="7354"/>
                  </a:lnTo>
                  <a:lnTo>
                    <a:pt x="2584470" y="0"/>
                  </a:lnTo>
                  <a:lnTo>
                    <a:pt x="2584470" y="7354"/>
                  </a:lnTo>
                  <a:close/>
                </a:path>
                <a:path extrusionOk="0" h="2837815" w="2585084">
                  <a:moveTo>
                    <a:pt x="1756124" y="1734554"/>
                  </a:moveTo>
                  <a:lnTo>
                    <a:pt x="1722759" y="1759954"/>
                  </a:lnTo>
                  <a:lnTo>
                    <a:pt x="2584470" y="799593"/>
                  </a:lnTo>
                  <a:lnTo>
                    <a:pt x="2584470" y="811231"/>
                  </a:lnTo>
                  <a:lnTo>
                    <a:pt x="1790179" y="1696454"/>
                  </a:lnTo>
                  <a:lnTo>
                    <a:pt x="1756124" y="1734554"/>
                  </a:lnTo>
                  <a:close/>
                </a:path>
                <a:path extrusionOk="0" h="2837815" w="2585084">
                  <a:moveTo>
                    <a:pt x="2584470" y="1251852"/>
                  </a:moveTo>
                  <a:lnTo>
                    <a:pt x="2411354" y="1302754"/>
                  </a:lnTo>
                  <a:lnTo>
                    <a:pt x="2369178" y="1328154"/>
                  </a:lnTo>
                  <a:lnTo>
                    <a:pt x="2327349" y="1340854"/>
                  </a:lnTo>
                  <a:lnTo>
                    <a:pt x="2285888" y="1366254"/>
                  </a:lnTo>
                  <a:lnTo>
                    <a:pt x="2244818" y="1378954"/>
                  </a:lnTo>
                  <a:lnTo>
                    <a:pt x="2204159" y="1404354"/>
                  </a:lnTo>
                  <a:lnTo>
                    <a:pt x="2163933" y="1417054"/>
                  </a:lnTo>
                  <a:lnTo>
                    <a:pt x="2046065" y="1493254"/>
                  </a:lnTo>
                  <a:lnTo>
                    <a:pt x="1970043" y="1544054"/>
                  </a:lnTo>
                  <a:lnTo>
                    <a:pt x="1932862" y="1569454"/>
                  </a:lnTo>
                  <a:lnTo>
                    <a:pt x="1896264" y="1607554"/>
                  </a:lnTo>
                  <a:lnTo>
                    <a:pt x="1860270" y="1632954"/>
                  </a:lnTo>
                  <a:lnTo>
                    <a:pt x="1824901" y="1671054"/>
                  </a:lnTo>
                  <a:lnTo>
                    <a:pt x="1790179" y="1696454"/>
                  </a:lnTo>
                  <a:lnTo>
                    <a:pt x="2584470" y="811231"/>
                  </a:lnTo>
                  <a:lnTo>
                    <a:pt x="2584470" y="1251852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08" name="Google Shape;208;p13"/>
          <p:cNvSpPr/>
          <p:nvPr/>
        </p:nvSpPr>
        <p:spPr>
          <a:xfrm>
            <a:off x="14130236" y="0"/>
            <a:ext cx="4157979" cy="3049905"/>
          </a:xfrm>
          <a:custGeom>
            <a:rect b="b" l="l" r="r" t="t"/>
            <a:pathLst>
              <a:path extrusionOk="0" h="3049905" w="4157980">
                <a:moveTo>
                  <a:pt x="4157751" y="1279537"/>
                </a:moveTo>
                <a:lnTo>
                  <a:pt x="4128541" y="1271295"/>
                </a:lnTo>
                <a:lnTo>
                  <a:pt x="3993616" y="1271295"/>
                </a:lnTo>
                <a:lnTo>
                  <a:pt x="3948709" y="1258595"/>
                </a:lnTo>
                <a:lnTo>
                  <a:pt x="3859072" y="1258595"/>
                </a:lnTo>
                <a:lnTo>
                  <a:pt x="3814343" y="1245895"/>
                </a:lnTo>
                <a:lnTo>
                  <a:pt x="3769715" y="1245895"/>
                </a:lnTo>
                <a:lnTo>
                  <a:pt x="3636391" y="1207795"/>
                </a:lnTo>
                <a:lnTo>
                  <a:pt x="3592195" y="1207795"/>
                </a:lnTo>
                <a:lnTo>
                  <a:pt x="3330117" y="1131595"/>
                </a:lnTo>
                <a:lnTo>
                  <a:pt x="3287064" y="1106195"/>
                </a:lnTo>
                <a:lnTo>
                  <a:pt x="3201581" y="1080795"/>
                </a:lnTo>
                <a:lnTo>
                  <a:pt x="3159175" y="1055395"/>
                </a:lnTo>
                <a:lnTo>
                  <a:pt x="3117011" y="1042695"/>
                </a:lnTo>
                <a:lnTo>
                  <a:pt x="3075089" y="1017295"/>
                </a:lnTo>
                <a:lnTo>
                  <a:pt x="3033420" y="1004595"/>
                </a:lnTo>
                <a:lnTo>
                  <a:pt x="2910065" y="928395"/>
                </a:lnTo>
                <a:lnTo>
                  <a:pt x="2869527" y="915695"/>
                </a:lnTo>
                <a:lnTo>
                  <a:pt x="2710561" y="814095"/>
                </a:lnTo>
                <a:lnTo>
                  <a:pt x="2671673" y="775995"/>
                </a:lnTo>
                <a:lnTo>
                  <a:pt x="2647924" y="760183"/>
                </a:lnTo>
                <a:lnTo>
                  <a:pt x="2557195" y="699795"/>
                </a:lnTo>
                <a:lnTo>
                  <a:pt x="2519807" y="661695"/>
                </a:lnTo>
                <a:lnTo>
                  <a:pt x="2485771" y="638327"/>
                </a:lnTo>
                <a:lnTo>
                  <a:pt x="2482812" y="636295"/>
                </a:lnTo>
                <a:lnTo>
                  <a:pt x="2446375" y="598195"/>
                </a:lnTo>
                <a:lnTo>
                  <a:pt x="2410676" y="572795"/>
                </a:lnTo>
                <a:lnTo>
                  <a:pt x="2375674" y="534695"/>
                </a:lnTo>
                <a:lnTo>
                  <a:pt x="2341410" y="496595"/>
                </a:lnTo>
                <a:lnTo>
                  <a:pt x="2307856" y="471195"/>
                </a:lnTo>
                <a:lnTo>
                  <a:pt x="2275014" y="433095"/>
                </a:lnTo>
                <a:lnTo>
                  <a:pt x="2242909" y="394995"/>
                </a:lnTo>
                <a:lnTo>
                  <a:pt x="2211527" y="369595"/>
                </a:lnTo>
                <a:lnTo>
                  <a:pt x="2180856" y="331495"/>
                </a:lnTo>
                <a:lnTo>
                  <a:pt x="2150922" y="293395"/>
                </a:lnTo>
                <a:lnTo>
                  <a:pt x="2121700" y="255295"/>
                </a:lnTo>
                <a:lnTo>
                  <a:pt x="2093214" y="217195"/>
                </a:lnTo>
                <a:lnTo>
                  <a:pt x="2065451" y="179095"/>
                </a:lnTo>
                <a:lnTo>
                  <a:pt x="2038413" y="140995"/>
                </a:lnTo>
                <a:lnTo>
                  <a:pt x="2012111" y="102895"/>
                </a:lnTo>
                <a:lnTo>
                  <a:pt x="1986521" y="64795"/>
                </a:lnTo>
                <a:lnTo>
                  <a:pt x="1961680" y="26695"/>
                </a:lnTo>
                <a:lnTo>
                  <a:pt x="1944776" y="0"/>
                </a:lnTo>
                <a:lnTo>
                  <a:pt x="1782064" y="0"/>
                </a:lnTo>
                <a:lnTo>
                  <a:pt x="1760334" y="0"/>
                </a:lnTo>
                <a:lnTo>
                  <a:pt x="1745094" y="0"/>
                </a:lnTo>
                <a:lnTo>
                  <a:pt x="1743456" y="0"/>
                </a:lnTo>
                <a:lnTo>
                  <a:pt x="0" y="0"/>
                </a:lnTo>
                <a:lnTo>
                  <a:pt x="469" y="1295"/>
                </a:lnTo>
                <a:lnTo>
                  <a:pt x="14744" y="39395"/>
                </a:lnTo>
                <a:lnTo>
                  <a:pt x="29464" y="90195"/>
                </a:lnTo>
                <a:lnTo>
                  <a:pt x="44627" y="128295"/>
                </a:lnTo>
                <a:lnTo>
                  <a:pt x="60236" y="166395"/>
                </a:lnTo>
                <a:lnTo>
                  <a:pt x="76288" y="217195"/>
                </a:lnTo>
                <a:lnTo>
                  <a:pt x="92773" y="255295"/>
                </a:lnTo>
                <a:lnTo>
                  <a:pt x="109702" y="293395"/>
                </a:lnTo>
                <a:lnTo>
                  <a:pt x="127076" y="344195"/>
                </a:lnTo>
                <a:lnTo>
                  <a:pt x="144881" y="382295"/>
                </a:lnTo>
                <a:lnTo>
                  <a:pt x="163144" y="420395"/>
                </a:lnTo>
                <a:lnTo>
                  <a:pt x="181825" y="458495"/>
                </a:lnTo>
                <a:lnTo>
                  <a:pt x="200964" y="509295"/>
                </a:lnTo>
                <a:lnTo>
                  <a:pt x="220535" y="547395"/>
                </a:lnTo>
                <a:lnTo>
                  <a:pt x="240538" y="585495"/>
                </a:lnTo>
                <a:lnTo>
                  <a:pt x="260985" y="623595"/>
                </a:lnTo>
                <a:lnTo>
                  <a:pt x="281876" y="674395"/>
                </a:lnTo>
                <a:lnTo>
                  <a:pt x="324967" y="750595"/>
                </a:lnTo>
                <a:lnTo>
                  <a:pt x="369798" y="826795"/>
                </a:lnTo>
                <a:lnTo>
                  <a:pt x="416394" y="902995"/>
                </a:lnTo>
                <a:lnTo>
                  <a:pt x="440347" y="953795"/>
                </a:lnTo>
                <a:lnTo>
                  <a:pt x="464731" y="991895"/>
                </a:lnTo>
                <a:lnTo>
                  <a:pt x="514807" y="1068095"/>
                </a:lnTo>
                <a:lnTo>
                  <a:pt x="566623" y="1144295"/>
                </a:lnTo>
                <a:lnTo>
                  <a:pt x="620191" y="1220495"/>
                </a:lnTo>
                <a:lnTo>
                  <a:pt x="675487" y="1296695"/>
                </a:lnTo>
                <a:lnTo>
                  <a:pt x="703795" y="1322095"/>
                </a:lnTo>
                <a:lnTo>
                  <a:pt x="761695" y="1398295"/>
                </a:lnTo>
                <a:lnTo>
                  <a:pt x="821334" y="1474495"/>
                </a:lnTo>
                <a:lnTo>
                  <a:pt x="878497" y="1545526"/>
                </a:lnTo>
                <a:lnTo>
                  <a:pt x="882688" y="1550695"/>
                </a:lnTo>
                <a:lnTo>
                  <a:pt x="914019" y="1576095"/>
                </a:lnTo>
                <a:lnTo>
                  <a:pt x="969683" y="1642478"/>
                </a:lnTo>
                <a:lnTo>
                  <a:pt x="977976" y="1652295"/>
                </a:lnTo>
                <a:lnTo>
                  <a:pt x="1010602" y="1677695"/>
                </a:lnTo>
                <a:lnTo>
                  <a:pt x="1054023" y="1727593"/>
                </a:lnTo>
                <a:lnTo>
                  <a:pt x="1063485" y="1738337"/>
                </a:lnTo>
                <a:lnTo>
                  <a:pt x="1077150" y="1753895"/>
                </a:lnTo>
                <a:lnTo>
                  <a:pt x="1111059" y="1779295"/>
                </a:lnTo>
                <a:lnTo>
                  <a:pt x="1137564" y="1808683"/>
                </a:lnTo>
                <a:lnTo>
                  <a:pt x="1159014" y="1832292"/>
                </a:lnTo>
                <a:lnTo>
                  <a:pt x="1444040" y="2077593"/>
                </a:lnTo>
                <a:lnTo>
                  <a:pt x="1472336" y="2096795"/>
                </a:lnTo>
                <a:lnTo>
                  <a:pt x="1507121" y="2131872"/>
                </a:lnTo>
                <a:lnTo>
                  <a:pt x="1512392" y="2136419"/>
                </a:lnTo>
                <a:lnTo>
                  <a:pt x="1586344" y="2185695"/>
                </a:lnTo>
                <a:lnTo>
                  <a:pt x="1624787" y="2223795"/>
                </a:lnTo>
                <a:lnTo>
                  <a:pt x="1780692" y="2325395"/>
                </a:lnTo>
                <a:lnTo>
                  <a:pt x="2020519" y="2477795"/>
                </a:lnTo>
                <a:lnTo>
                  <a:pt x="2061133" y="2490495"/>
                </a:lnTo>
                <a:lnTo>
                  <a:pt x="2184031" y="2566695"/>
                </a:lnTo>
                <a:lnTo>
                  <a:pt x="2225332" y="2579395"/>
                </a:lnTo>
                <a:lnTo>
                  <a:pt x="2266797" y="2604795"/>
                </a:lnTo>
                <a:lnTo>
                  <a:pt x="2308415" y="2617495"/>
                </a:lnTo>
                <a:lnTo>
                  <a:pt x="2392108" y="2668295"/>
                </a:lnTo>
                <a:lnTo>
                  <a:pt x="2476398" y="2693695"/>
                </a:lnTo>
                <a:lnTo>
                  <a:pt x="2518753" y="2719095"/>
                </a:lnTo>
                <a:lnTo>
                  <a:pt x="2561234" y="2731795"/>
                </a:lnTo>
                <a:lnTo>
                  <a:pt x="2603855" y="2757195"/>
                </a:lnTo>
                <a:lnTo>
                  <a:pt x="2732455" y="2795295"/>
                </a:lnTo>
                <a:lnTo>
                  <a:pt x="2775572" y="2820695"/>
                </a:lnTo>
                <a:lnTo>
                  <a:pt x="3168192" y="2934995"/>
                </a:lnTo>
                <a:lnTo>
                  <a:pt x="3212274" y="2934995"/>
                </a:lnTo>
                <a:lnTo>
                  <a:pt x="3344938" y="2973095"/>
                </a:lnTo>
                <a:lnTo>
                  <a:pt x="3389299" y="2973095"/>
                </a:lnTo>
                <a:lnTo>
                  <a:pt x="3478199" y="2998495"/>
                </a:lnTo>
                <a:lnTo>
                  <a:pt x="3522726" y="2998495"/>
                </a:lnTo>
                <a:lnTo>
                  <a:pt x="3567315" y="3011195"/>
                </a:lnTo>
                <a:lnTo>
                  <a:pt x="3611943" y="3011195"/>
                </a:lnTo>
                <a:lnTo>
                  <a:pt x="3656622" y="3023895"/>
                </a:lnTo>
                <a:lnTo>
                  <a:pt x="3701338" y="3023895"/>
                </a:lnTo>
                <a:lnTo>
                  <a:pt x="3746093" y="3036595"/>
                </a:lnTo>
                <a:lnTo>
                  <a:pt x="3880523" y="3036595"/>
                </a:lnTo>
                <a:lnTo>
                  <a:pt x="3925379" y="3049295"/>
                </a:lnTo>
                <a:lnTo>
                  <a:pt x="4157751" y="3049295"/>
                </a:lnTo>
                <a:lnTo>
                  <a:pt x="4157751" y="3036595"/>
                </a:lnTo>
                <a:lnTo>
                  <a:pt x="4157751" y="3023895"/>
                </a:lnTo>
                <a:lnTo>
                  <a:pt x="4157751" y="3011195"/>
                </a:lnTo>
                <a:lnTo>
                  <a:pt x="4157751" y="2998495"/>
                </a:lnTo>
                <a:lnTo>
                  <a:pt x="4157751" y="2973095"/>
                </a:lnTo>
                <a:lnTo>
                  <a:pt x="4157751" y="1279537"/>
                </a:lnTo>
                <a:close/>
              </a:path>
            </a:pathLst>
          </a:custGeom>
          <a:solidFill>
            <a:srgbClr val="B3EF3B">
              <a:alpha val="49803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9" name="Google Shape;209;p13"/>
          <p:cNvSpPr txBox="1"/>
          <p:nvPr>
            <p:ph type="title"/>
          </p:nvPr>
        </p:nvSpPr>
        <p:spPr>
          <a:xfrm>
            <a:off x="529352" y="590625"/>
            <a:ext cx="93219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УНИКАЛЬНОСТЬ</a:t>
            </a:r>
            <a:endParaRPr/>
          </a:p>
        </p:txBody>
      </p:sp>
      <p:grpSp>
        <p:nvGrpSpPr>
          <p:cNvPr id="210" name="Google Shape;210;p13"/>
          <p:cNvGrpSpPr/>
          <p:nvPr/>
        </p:nvGrpSpPr>
        <p:grpSpPr>
          <a:xfrm>
            <a:off x="7573516" y="1909587"/>
            <a:ext cx="3297454" cy="4595298"/>
            <a:chOff x="7573516" y="1909587"/>
            <a:chExt cx="3297454" cy="4595298"/>
          </a:xfrm>
        </p:grpSpPr>
        <p:sp>
          <p:nvSpPr>
            <p:cNvPr id="211" name="Google Shape;211;p13"/>
            <p:cNvSpPr/>
            <p:nvPr/>
          </p:nvSpPr>
          <p:spPr>
            <a:xfrm>
              <a:off x="7850126" y="1971067"/>
              <a:ext cx="1308100" cy="1271270"/>
            </a:xfrm>
            <a:custGeom>
              <a:rect b="b" l="l" r="r" t="t"/>
              <a:pathLst>
                <a:path extrusionOk="0" h="1271270" w="1308100">
                  <a:moveTo>
                    <a:pt x="1307653" y="0"/>
                  </a:moveTo>
                  <a:lnTo>
                    <a:pt x="0" y="1271139"/>
                  </a:lnTo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7573516" y="3087676"/>
              <a:ext cx="425450" cy="423545"/>
            </a:xfrm>
            <a:custGeom>
              <a:rect b="b" l="l" r="r" t="t"/>
              <a:pathLst>
                <a:path extrusionOk="0" h="423545" w="425450">
                  <a:moveTo>
                    <a:pt x="66618" y="0"/>
                  </a:moveTo>
                  <a:lnTo>
                    <a:pt x="425132" y="368813"/>
                  </a:lnTo>
                  <a:lnTo>
                    <a:pt x="0" y="423416"/>
                  </a:lnTo>
                  <a:lnTo>
                    <a:pt x="66618" y="0"/>
                  </a:lnTo>
                  <a:close/>
                </a:path>
              </a:pathLst>
            </a:custGeom>
            <a:solidFill>
              <a:srgbClr val="00654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7573516" y="3087676"/>
              <a:ext cx="425450" cy="423545"/>
            </a:xfrm>
            <a:custGeom>
              <a:rect b="b" l="l" r="r" t="t"/>
              <a:pathLst>
                <a:path extrusionOk="0" h="423545" w="425450">
                  <a:moveTo>
                    <a:pt x="425132" y="368813"/>
                  </a:moveTo>
                  <a:lnTo>
                    <a:pt x="0" y="423416"/>
                  </a:lnTo>
                  <a:lnTo>
                    <a:pt x="66618" y="0"/>
                  </a:lnTo>
                  <a:lnTo>
                    <a:pt x="425132" y="368813"/>
                  </a:lnTo>
                  <a:close/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9134263" y="1909587"/>
              <a:ext cx="83820" cy="4210050"/>
            </a:xfrm>
            <a:custGeom>
              <a:rect b="b" l="l" r="r" t="t"/>
              <a:pathLst>
                <a:path extrusionOk="0" h="4210050" w="83820">
                  <a:moveTo>
                    <a:pt x="83317" y="0"/>
                  </a:moveTo>
                  <a:lnTo>
                    <a:pt x="0" y="4209553"/>
                  </a:lnTo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8876290" y="6156905"/>
              <a:ext cx="514350" cy="347980"/>
            </a:xfrm>
            <a:custGeom>
              <a:rect b="b" l="l" r="r" t="t"/>
              <a:pathLst>
                <a:path extrusionOk="0" h="347979" w="514350">
                  <a:moveTo>
                    <a:pt x="0" y="0"/>
                  </a:moveTo>
                  <a:lnTo>
                    <a:pt x="514249" y="10178"/>
                  </a:lnTo>
                  <a:lnTo>
                    <a:pt x="250339" y="347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4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876290" y="6156905"/>
              <a:ext cx="514350" cy="347980"/>
            </a:xfrm>
            <a:custGeom>
              <a:rect b="b" l="l" r="r" t="t"/>
              <a:pathLst>
                <a:path extrusionOk="0" h="347979" w="514350">
                  <a:moveTo>
                    <a:pt x="514249" y="10178"/>
                  </a:moveTo>
                  <a:lnTo>
                    <a:pt x="250339" y="347921"/>
                  </a:lnTo>
                  <a:lnTo>
                    <a:pt x="0" y="0"/>
                  </a:lnTo>
                  <a:lnTo>
                    <a:pt x="514249" y="10178"/>
                  </a:lnTo>
                  <a:close/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9217583" y="1971078"/>
              <a:ext cx="1358265" cy="1144270"/>
            </a:xfrm>
            <a:custGeom>
              <a:rect b="b" l="l" r="r" t="t"/>
              <a:pathLst>
                <a:path extrusionOk="0" h="1144270" w="1358265">
                  <a:moveTo>
                    <a:pt x="0" y="0"/>
                  </a:moveTo>
                  <a:lnTo>
                    <a:pt x="1358256" y="1143691"/>
                  </a:lnTo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10442980" y="2945654"/>
              <a:ext cx="427990" cy="417830"/>
            </a:xfrm>
            <a:custGeom>
              <a:rect b="b" l="l" r="r" t="t"/>
              <a:pathLst>
                <a:path extrusionOk="0" h="417829" w="427990">
                  <a:moveTo>
                    <a:pt x="0" y="393446"/>
                  </a:moveTo>
                  <a:lnTo>
                    <a:pt x="331293" y="0"/>
                  </a:lnTo>
                  <a:lnTo>
                    <a:pt x="427944" y="417585"/>
                  </a:lnTo>
                  <a:lnTo>
                    <a:pt x="0" y="393446"/>
                  </a:lnTo>
                  <a:close/>
                </a:path>
              </a:pathLst>
            </a:custGeom>
            <a:solidFill>
              <a:srgbClr val="00654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10442980" y="2945654"/>
              <a:ext cx="427990" cy="417830"/>
            </a:xfrm>
            <a:custGeom>
              <a:rect b="b" l="l" r="r" t="t"/>
              <a:pathLst>
                <a:path extrusionOk="0" h="417829" w="427990">
                  <a:moveTo>
                    <a:pt x="331293" y="0"/>
                  </a:moveTo>
                  <a:lnTo>
                    <a:pt x="427944" y="417585"/>
                  </a:lnTo>
                  <a:lnTo>
                    <a:pt x="0" y="393446"/>
                  </a:lnTo>
                  <a:lnTo>
                    <a:pt x="331293" y="0"/>
                  </a:lnTo>
                  <a:close/>
                </a:path>
              </a:pathLst>
            </a:custGeom>
            <a:noFill/>
            <a:ln cap="flat" cmpd="sng" w="171425">
              <a:solidFill>
                <a:srgbClr val="0065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20" name="Google Shape;220;p13"/>
          <p:cNvSpPr txBox="1"/>
          <p:nvPr/>
        </p:nvSpPr>
        <p:spPr>
          <a:xfrm>
            <a:off x="12916815" y="8825159"/>
            <a:ext cx="402590" cy="925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5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61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4"/>
          <p:cNvGrpSpPr/>
          <p:nvPr/>
        </p:nvGrpSpPr>
        <p:grpSpPr>
          <a:xfrm>
            <a:off x="15703528" y="7449569"/>
            <a:ext cx="2585085" cy="2837815"/>
            <a:chOff x="15703528" y="7449569"/>
            <a:chExt cx="2585085" cy="2837815"/>
          </a:xfrm>
        </p:grpSpPr>
        <p:sp>
          <p:nvSpPr>
            <p:cNvPr id="227" name="Google Shape;227;p14"/>
            <p:cNvSpPr/>
            <p:nvPr/>
          </p:nvSpPr>
          <p:spPr>
            <a:xfrm>
              <a:off x="15703528" y="7449569"/>
              <a:ext cx="2585085" cy="2837815"/>
            </a:xfrm>
            <a:custGeom>
              <a:rect b="b" l="l" r="r" t="t"/>
              <a:pathLst>
                <a:path extrusionOk="0" h="2837815" w="2585084">
                  <a:moveTo>
                    <a:pt x="868677" y="889711"/>
                  </a:moveTo>
                  <a:lnTo>
                    <a:pt x="714576" y="1061454"/>
                  </a:lnTo>
                  <a:lnTo>
                    <a:pt x="745861" y="1023354"/>
                  </a:lnTo>
                  <a:lnTo>
                    <a:pt x="777816" y="985254"/>
                  </a:lnTo>
                  <a:lnTo>
                    <a:pt x="843269" y="909054"/>
                  </a:lnTo>
                  <a:lnTo>
                    <a:pt x="868677" y="889711"/>
                  </a:lnTo>
                  <a:close/>
                </a:path>
                <a:path extrusionOk="0" h="2837815" w="2585084">
                  <a:moveTo>
                    <a:pt x="1230086" y="2837429"/>
                  </a:moveTo>
                  <a:lnTo>
                    <a:pt x="0" y="2837429"/>
                  </a:lnTo>
                  <a:lnTo>
                    <a:pt x="5160" y="2763254"/>
                  </a:lnTo>
                  <a:lnTo>
                    <a:pt x="9261" y="2725154"/>
                  </a:lnTo>
                  <a:lnTo>
                    <a:pt x="14017" y="2674354"/>
                  </a:lnTo>
                  <a:lnTo>
                    <a:pt x="19428" y="2636254"/>
                  </a:lnTo>
                  <a:lnTo>
                    <a:pt x="25494" y="2585454"/>
                  </a:lnTo>
                  <a:lnTo>
                    <a:pt x="32217" y="2547354"/>
                  </a:lnTo>
                  <a:lnTo>
                    <a:pt x="39595" y="2496554"/>
                  </a:lnTo>
                  <a:lnTo>
                    <a:pt x="47631" y="2458454"/>
                  </a:lnTo>
                  <a:lnTo>
                    <a:pt x="56323" y="2407654"/>
                  </a:lnTo>
                  <a:lnTo>
                    <a:pt x="65673" y="2369554"/>
                  </a:lnTo>
                  <a:lnTo>
                    <a:pt x="75682" y="2318754"/>
                  </a:lnTo>
                  <a:lnTo>
                    <a:pt x="86348" y="2280654"/>
                  </a:lnTo>
                  <a:lnTo>
                    <a:pt x="97674" y="2242554"/>
                  </a:lnTo>
                  <a:lnTo>
                    <a:pt x="109658" y="2191754"/>
                  </a:lnTo>
                  <a:lnTo>
                    <a:pt x="122302" y="2153654"/>
                  </a:lnTo>
                  <a:lnTo>
                    <a:pt x="135607" y="2102854"/>
                  </a:lnTo>
                  <a:lnTo>
                    <a:pt x="149572" y="2064754"/>
                  </a:lnTo>
                  <a:lnTo>
                    <a:pt x="164198" y="2013954"/>
                  </a:lnTo>
                  <a:lnTo>
                    <a:pt x="179485" y="1975854"/>
                  </a:lnTo>
                  <a:lnTo>
                    <a:pt x="195434" y="1937754"/>
                  </a:lnTo>
                  <a:lnTo>
                    <a:pt x="212045" y="1886954"/>
                  </a:lnTo>
                  <a:lnTo>
                    <a:pt x="229318" y="1848854"/>
                  </a:lnTo>
                  <a:lnTo>
                    <a:pt x="247255" y="1810754"/>
                  </a:lnTo>
                  <a:lnTo>
                    <a:pt x="265855" y="1759954"/>
                  </a:lnTo>
                  <a:lnTo>
                    <a:pt x="285119" y="1721854"/>
                  </a:lnTo>
                  <a:lnTo>
                    <a:pt x="305047" y="1683754"/>
                  </a:lnTo>
                  <a:lnTo>
                    <a:pt x="325640" y="1645654"/>
                  </a:lnTo>
                  <a:lnTo>
                    <a:pt x="346898" y="1594854"/>
                  </a:lnTo>
                  <a:lnTo>
                    <a:pt x="368822" y="1556754"/>
                  </a:lnTo>
                  <a:lnTo>
                    <a:pt x="391411" y="1518654"/>
                  </a:lnTo>
                  <a:lnTo>
                    <a:pt x="414667" y="1480554"/>
                  </a:lnTo>
                  <a:lnTo>
                    <a:pt x="438589" y="1442454"/>
                  </a:lnTo>
                  <a:lnTo>
                    <a:pt x="463179" y="1404354"/>
                  </a:lnTo>
                  <a:lnTo>
                    <a:pt x="488436" y="1353554"/>
                  </a:lnTo>
                  <a:lnTo>
                    <a:pt x="514361" y="1315454"/>
                  </a:lnTo>
                  <a:lnTo>
                    <a:pt x="540955" y="1277354"/>
                  </a:lnTo>
                  <a:lnTo>
                    <a:pt x="568217" y="1239254"/>
                  </a:lnTo>
                  <a:lnTo>
                    <a:pt x="596149" y="1201154"/>
                  </a:lnTo>
                  <a:lnTo>
                    <a:pt x="624750" y="1163054"/>
                  </a:lnTo>
                  <a:lnTo>
                    <a:pt x="654022" y="1124954"/>
                  </a:lnTo>
                  <a:lnTo>
                    <a:pt x="683963" y="1086854"/>
                  </a:lnTo>
                  <a:lnTo>
                    <a:pt x="714576" y="1061454"/>
                  </a:lnTo>
                  <a:lnTo>
                    <a:pt x="868677" y="889711"/>
                  </a:lnTo>
                  <a:lnTo>
                    <a:pt x="876634" y="883654"/>
                  </a:lnTo>
                  <a:lnTo>
                    <a:pt x="945780" y="806592"/>
                  </a:lnTo>
                  <a:lnTo>
                    <a:pt x="979198" y="782054"/>
                  </a:lnTo>
                  <a:lnTo>
                    <a:pt x="1014182" y="743954"/>
                  </a:lnTo>
                  <a:lnTo>
                    <a:pt x="1049551" y="718554"/>
                  </a:lnTo>
                  <a:lnTo>
                    <a:pt x="1085299" y="680454"/>
                  </a:lnTo>
                  <a:lnTo>
                    <a:pt x="1157895" y="629654"/>
                  </a:lnTo>
                  <a:lnTo>
                    <a:pt x="1194729" y="591554"/>
                  </a:lnTo>
                  <a:lnTo>
                    <a:pt x="1307282" y="515354"/>
                  </a:lnTo>
                  <a:lnTo>
                    <a:pt x="1422749" y="439154"/>
                  </a:lnTo>
                  <a:lnTo>
                    <a:pt x="1580880" y="337554"/>
                  </a:lnTo>
                  <a:lnTo>
                    <a:pt x="1621106" y="324854"/>
                  </a:lnTo>
                  <a:lnTo>
                    <a:pt x="1702339" y="274054"/>
                  </a:lnTo>
                  <a:lnTo>
                    <a:pt x="1743329" y="261354"/>
                  </a:lnTo>
                  <a:lnTo>
                    <a:pt x="1784559" y="235954"/>
                  </a:lnTo>
                  <a:lnTo>
                    <a:pt x="1867704" y="210554"/>
                  </a:lnTo>
                  <a:lnTo>
                    <a:pt x="1909605" y="185154"/>
                  </a:lnTo>
                  <a:lnTo>
                    <a:pt x="1994024" y="159754"/>
                  </a:lnTo>
                  <a:lnTo>
                    <a:pt x="2036526" y="134354"/>
                  </a:lnTo>
                  <a:lnTo>
                    <a:pt x="2338803" y="45454"/>
                  </a:lnTo>
                  <a:lnTo>
                    <a:pt x="2382572" y="45454"/>
                  </a:lnTo>
                  <a:lnTo>
                    <a:pt x="2514592" y="7354"/>
                  </a:lnTo>
                  <a:lnTo>
                    <a:pt x="2584470" y="7354"/>
                  </a:lnTo>
                  <a:lnTo>
                    <a:pt x="2584470" y="799593"/>
                  </a:lnTo>
                  <a:lnTo>
                    <a:pt x="1722759" y="1759954"/>
                  </a:lnTo>
                  <a:lnTo>
                    <a:pt x="1690105" y="1798054"/>
                  </a:lnTo>
                  <a:lnTo>
                    <a:pt x="1658373" y="1836154"/>
                  </a:lnTo>
                  <a:lnTo>
                    <a:pt x="1627760" y="1874254"/>
                  </a:lnTo>
                  <a:lnTo>
                    <a:pt x="1598265" y="1912354"/>
                  </a:lnTo>
                  <a:lnTo>
                    <a:pt x="1569887" y="1950454"/>
                  </a:lnTo>
                  <a:lnTo>
                    <a:pt x="1542624" y="1988554"/>
                  </a:lnTo>
                  <a:lnTo>
                    <a:pt x="1516476" y="2026654"/>
                  </a:lnTo>
                  <a:lnTo>
                    <a:pt x="1491442" y="2064754"/>
                  </a:lnTo>
                  <a:lnTo>
                    <a:pt x="1467519" y="2102854"/>
                  </a:lnTo>
                  <a:lnTo>
                    <a:pt x="1444708" y="2140954"/>
                  </a:lnTo>
                  <a:lnTo>
                    <a:pt x="1423006" y="2191754"/>
                  </a:lnTo>
                  <a:lnTo>
                    <a:pt x="1402413" y="2229854"/>
                  </a:lnTo>
                  <a:lnTo>
                    <a:pt x="1382928" y="2267954"/>
                  </a:lnTo>
                  <a:lnTo>
                    <a:pt x="1364549" y="2318754"/>
                  </a:lnTo>
                  <a:lnTo>
                    <a:pt x="1347275" y="2356854"/>
                  </a:lnTo>
                  <a:lnTo>
                    <a:pt x="1331106" y="2394954"/>
                  </a:lnTo>
                  <a:lnTo>
                    <a:pt x="1316039" y="2445754"/>
                  </a:lnTo>
                  <a:lnTo>
                    <a:pt x="1302074" y="2483854"/>
                  </a:lnTo>
                  <a:lnTo>
                    <a:pt x="1289210" y="2521954"/>
                  </a:lnTo>
                  <a:lnTo>
                    <a:pt x="1277445" y="2572754"/>
                  </a:lnTo>
                  <a:lnTo>
                    <a:pt x="1266778" y="2610854"/>
                  </a:lnTo>
                  <a:lnTo>
                    <a:pt x="1257209" y="2661654"/>
                  </a:lnTo>
                  <a:lnTo>
                    <a:pt x="1248735" y="2699754"/>
                  </a:lnTo>
                  <a:lnTo>
                    <a:pt x="1241357" y="2750554"/>
                  </a:lnTo>
                  <a:lnTo>
                    <a:pt x="1235071" y="2788654"/>
                  </a:lnTo>
                  <a:lnTo>
                    <a:pt x="1230086" y="2837429"/>
                  </a:lnTo>
                  <a:close/>
                </a:path>
                <a:path extrusionOk="0" h="2837815" w="2585084">
                  <a:moveTo>
                    <a:pt x="945780" y="806592"/>
                  </a:moveTo>
                  <a:lnTo>
                    <a:pt x="876634" y="883654"/>
                  </a:lnTo>
                  <a:lnTo>
                    <a:pt x="910416" y="845554"/>
                  </a:lnTo>
                  <a:lnTo>
                    <a:pt x="944607" y="807454"/>
                  </a:lnTo>
                  <a:lnTo>
                    <a:pt x="945780" y="806592"/>
                  </a:lnTo>
                  <a:close/>
                </a:path>
                <a:path extrusionOk="0" h="2837815" w="2585084">
                  <a:moveTo>
                    <a:pt x="2584470" y="7354"/>
                  </a:moveTo>
                  <a:lnTo>
                    <a:pt x="2558810" y="7354"/>
                  </a:lnTo>
                  <a:lnTo>
                    <a:pt x="2584470" y="0"/>
                  </a:lnTo>
                  <a:lnTo>
                    <a:pt x="2584470" y="7354"/>
                  </a:lnTo>
                  <a:close/>
                </a:path>
                <a:path extrusionOk="0" h="2837815" w="2585084">
                  <a:moveTo>
                    <a:pt x="1756124" y="1734554"/>
                  </a:moveTo>
                  <a:lnTo>
                    <a:pt x="1722759" y="1759954"/>
                  </a:lnTo>
                  <a:lnTo>
                    <a:pt x="2584470" y="799593"/>
                  </a:lnTo>
                  <a:lnTo>
                    <a:pt x="2584470" y="811231"/>
                  </a:lnTo>
                  <a:lnTo>
                    <a:pt x="1790179" y="1696454"/>
                  </a:lnTo>
                  <a:lnTo>
                    <a:pt x="1756124" y="1734554"/>
                  </a:lnTo>
                  <a:close/>
                </a:path>
                <a:path extrusionOk="0" h="2837815" w="2585084">
                  <a:moveTo>
                    <a:pt x="2584470" y="1251852"/>
                  </a:moveTo>
                  <a:lnTo>
                    <a:pt x="2411354" y="1302754"/>
                  </a:lnTo>
                  <a:lnTo>
                    <a:pt x="2369178" y="1328154"/>
                  </a:lnTo>
                  <a:lnTo>
                    <a:pt x="2327349" y="1340854"/>
                  </a:lnTo>
                  <a:lnTo>
                    <a:pt x="2285888" y="1366254"/>
                  </a:lnTo>
                  <a:lnTo>
                    <a:pt x="2244818" y="1378954"/>
                  </a:lnTo>
                  <a:lnTo>
                    <a:pt x="2204159" y="1404354"/>
                  </a:lnTo>
                  <a:lnTo>
                    <a:pt x="2163933" y="1417054"/>
                  </a:lnTo>
                  <a:lnTo>
                    <a:pt x="2046065" y="1493254"/>
                  </a:lnTo>
                  <a:lnTo>
                    <a:pt x="1970043" y="1544054"/>
                  </a:lnTo>
                  <a:lnTo>
                    <a:pt x="1932862" y="1569454"/>
                  </a:lnTo>
                  <a:lnTo>
                    <a:pt x="1896264" y="1607554"/>
                  </a:lnTo>
                  <a:lnTo>
                    <a:pt x="1860270" y="1632954"/>
                  </a:lnTo>
                  <a:lnTo>
                    <a:pt x="1824901" y="1671054"/>
                  </a:lnTo>
                  <a:lnTo>
                    <a:pt x="1790179" y="1696454"/>
                  </a:lnTo>
                  <a:lnTo>
                    <a:pt x="2584470" y="811231"/>
                  </a:lnTo>
                  <a:lnTo>
                    <a:pt x="2584470" y="1251852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15703528" y="7449569"/>
              <a:ext cx="2585085" cy="2837815"/>
            </a:xfrm>
            <a:custGeom>
              <a:rect b="b" l="l" r="r" t="t"/>
              <a:pathLst>
                <a:path extrusionOk="0" h="2837815" w="2585084">
                  <a:moveTo>
                    <a:pt x="868677" y="889711"/>
                  </a:moveTo>
                  <a:lnTo>
                    <a:pt x="714576" y="1061454"/>
                  </a:lnTo>
                  <a:lnTo>
                    <a:pt x="745861" y="1023354"/>
                  </a:lnTo>
                  <a:lnTo>
                    <a:pt x="777816" y="985254"/>
                  </a:lnTo>
                  <a:lnTo>
                    <a:pt x="843269" y="909054"/>
                  </a:lnTo>
                  <a:lnTo>
                    <a:pt x="868677" y="889711"/>
                  </a:lnTo>
                  <a:close/>
                </a:path>
                <a:path extrusionOk="0" h="2837815" w="2585084">
                  <a:moveTo>
                    <a:pt x="1230086" y="2837429"/>
                  </a:moveTo>
                  <a:lnTo>
                    <a:pt x="0" y="2837429"/>
                  </a:lnTo>
                  <a:lnTo>
                    <a:pt x="5160" y="2763254"/>
                  </a:lnTo>
                  <a:lnTo>
                    <a:pt x="9261" y="2725154"/>
                  </a:lnTo>
                  <a:lnTo>
                    <a:pt x="14017" y="2674354"/>
                  </a:lnTo>
                  <a:lnTo>
                    <a:pt x="19428" y="2636254"/>
                  </a:lnTo>
                  <a:lnTo>
                    <a:pt x="25494" y="2585454"/>
                  </a:lnTo>
                  <a:lnTo>
                    <a:pt x="32217" y="2547354"/>
                  </a:lnTo>
                  <a:lnTo>
                    <a:pt x="39595" y="2496554"/>
                  </a:lnTo>
                  <a:lnTo>
                    <a:pt x="47631" y="2458454"/>
                  </a:lnTo>
                  <a:lnTo>
                    <a:pt x="56323" y="2407654"/>
                  </a:lnTo>
                  <a:lnTo>
                    <a:pt x="65673" y="2369554"/>
                  </a:lnTo>
                  <a:lnTo>
                    <a:pt x="75682" y="2318754"/>
                  </a:lnTo>
                  <a:lnTo>
                    <a:pt x="86348" y="2280654"/>
                  </a:lnTo>
                  <a:lnTo>
                    <a:pt x="97674" y="2242554"/>
                  </a:lnTo>
                  <a:lnTo>
                    <a:pt x="109658" y="2191754"/>
                  </a:lnTo>
                  <a:lnTo>
                    <a:pt x="122302" y="2153654"/>
                  </a:lnTo>
                  <a:lnTo>
                    <a:pt x="135607" y="2102854"/>
                  </a:lnTo>
                  <a:lnTo>
                    <a:pt x="149572" y="2064754"/>
                  </a:lnTo>
                  <a:lnTo>
                    <a:pt x="164198" y="2013954"/>
                  </a:lnTo>
                  <a:lnTo>
                    <a:pt x="179485" y="1975854"/>
                  </a:lnTo>
                  <a:lnTo>
                    <a:pt x="195434" y="1937754"/>
                  </a:lnTo>
                  <a:lnTo>
                    <a:pt x="212045" y="1886954"/>
                  </a:lnTo>
                  <a:lnTo>
                    <a:pt x="229318" y="1848854"/>
                  </a:lnTo>
                  <a:lnTo>
                    <a:pt x="247255" y="1810754"/>
                  </a:lnTo>
                  <a:lnTo>
                    <a:pt x="265855" y="1759954"/>
                  </a:lnTo>
                  <a:lnTo>
                    <a:pt x="285119" y="1721854"/>
                  </a:lnTo>
                  <a:lnTo>
                    <a:pt x="305047" y="1683754"/>
                  </a:lnTo>
                  <a:lnTo>
                    <a:pt x="325640" y="1645654"/>
                  </a:lnTo>
                  <a:lnTo>
                    <a:pt x="346898" y="1594854"/>
                  </a:lnTo>
                  <a:lnTo>
                    <a:pt x="368822" y="1556754"/>
                  </a:lnTo>
                  <a:lnTo>
                    <a:pt x="391411" y="1518654"/>
                  </a:lnTo>
                  <a:lnTo>
                    <a:pt x="414667" y="1480554"/>
                  </a:lnTo>
                  <a:lnTo>
                    <a:pt x="438589" y="1442454"/>
                  </a:lnTo>
                  <a:lnTo>
                    <a:pt x="463179" y="1404354"/>
                  </a:lnTo>
                  <a:lnTo>
                    <a:pt x="488436" y="1353554"/>
                  </a:lnTo>
                  <a:lnTo>
                    <a:pt x="514361" y="1315454"/>
                  </a:lnTo>
                  <a:lnTo>
                    <a:pt x="540955" y="1277354"/>
                  </a:lnTo>
                  <a:lnTo>
                    <a:pt x="568217" y="1239254"/>
                  </a:lnTo>
                  <a:lnTo>
                    <a:pt x="596149" y="1201154"/>
                  </a:lnTo>
                  <a:lnTo>
                    <a:pt x="624750" y="1163054"/>
                  </a:lnTo>
                  <a:lnTo>
                    <a:pt x="654022" y="1124954"/>
                  </a:lnTo>
                  <a:lnTo>
                    <a:pt x="683963" y="1086854"/>
                  </a:lnTo>
                  <a:lnTo>
                    <a:pt x="714576" y="1061454"/>
                  </a:lnTo>
                  <a:lnTo>
                    <a:pt x="868677" y="889711"/>
                  </a:lnTo>
                  <a:lnTo>
                    <a:pt x="876634" y="883654"/>
                  </a:lnTo>
                  <a:lnTo>
                    <a:pt x="945780" y="806592"/>
                  </a:lnTo>
                  <a:lnTo>
                    <a:pt x="979198" y="782054"/>
                  </a:lnTo>
                  <a:lnTo>
                    <a:pt x="1014182" y="743954"/>
                  </a:lnTo>
                  <a:lnTo>
                    <a:pt x="1049551" y="718554"/>
                  </a:lnTo>
                  <a:lnTo>
                    <a:pt x="1085299" y="680454"/>
                  </a:lnTo>
                  <a:lnTo>
                    <a:pt x="1157895" y="629654"/>
                  </a:lnTo>
                  <a:lnTo>
                    <a:pt x="1194729" y="591554"/>
                  </a:lnTo>
                  <a:lnTo>
                    <a:pt x="1307282" y="515354"/>
                  </a:lnTo>
                  <a:lnTo>
                    <a:pt x="1422749" y="439154"/>
                  </a:lnTo>
                  <a:lnTo>
                    <a:pt x="1580880" y="337554"/>
                  </a:lnTo>
                  <a:lnTo>
                    <a:pt x="1621106" y="324854"/>
                  </a:lnTo>
                  <a:lnTo>
                    <a:pt x="1702339" y="274054"/>
                  </a:lnTo>
                  <a:lnTo>
                    <a:pt x="1743329" y="261354"/>
                  </a:lnTo>
                  <a:lnTo>
                    <a:pt x="1784559" y="235954"/>
                  </a:lnTo>
                  <a:lnTo>
                    <a:pt x="1867704" y="210554"/>
                  </a:lnTo>
                  <a:lnTo>
                    <a:pt x="1909605" y="185154"/>
                  </a:lnTo>
                  <a:lnTo>
                    <a:pt x="1994024" y="159754"/>
                  </a:lnTo>
                  <a:lnTo>
                    <a:pt x="2036526" y="134354"/>
                  </a:lnTo>
                  <a:lnTo>
                    <a:pt x="2338803" y="45454"/>
                  </a:lnTo>
                  <a:lnTo>
                    <a:pt x="2382572" y="45454"/>
                  </a:lnTo>
                  <a:lnTo>
                    <a:pt x="2514592" y="7354"/>
                  </a:lnTo>
                  <a:lnTo>
                    <a:pt x="2584470" y="7354"/>
                  </a:lnTo>
                  <a:lnTo>
                    <a:pt x="2584470" y="799593"/>
                  </a:lnTo>
                  <a:lnTo>
                    <a:pt x="1722759" y="1759954"/>
                  </a:lnTo>
                  <a:lnTo>
                    <a:pt x="1690105" y="1798054"/>
                  </a:lnTo>
                  <a:lnTo>
                    <a:pt x="1658373" y="1836154"/>
                  </a:lnTo>
                  <a:lnTo>
                    <a:pt x="1627760" y="1874254"/>
                  </a:lnTo>
                  <a:lnTo>
                    <a:pt x="1598265" y="1912354"/>
                  </a:lnTo>
                  <a:lnTo>
                    <a:pt x="1569887" y="1950454"/>
                  </a:lnTo>
                  <a:lnTo>
                    <a:pt x="1542624" y="1988554"/>
                  </a:lnTo>
                  <a:lnTo>
                    <a:pt x="1516476" y="2026654"/>
                  </a:lnTo>
                  <a:lnTo>
                    <a:pt x="1491442" y="2064754"/>
                  </a:lnTo>
                  <a:lnTo>
                    <a:pt x="1467519" y="2102854"/>
                  </a:lnTo>
                  <a:lnTo>
                    <a:pt x="1444708" y="2140954"/>
                  </a:lnTo>
                  <a:lnTo>
                    <a:pt x="1423006" y="2191754"/>
                  </a:lnTo>
                  <a:lnTo>
                    <a:pt x="1402413" y="2229854"/>
                  </a:lnTo>
                  <a:lnTo>
                    <a:pt x="1382928" y="2267954"/>
                  </a:lnTo>
                  <a:lnTo>
                    <a:pt x="1364549" y="2318754"/>
                  </a:lnTo>
                  <a:lnTo>
                    <a:pt x="1347275" y="2356854"/>
                  </a:lnTo>
                  <a:lnTo>
                    <a:pt x="1331106" y="2394954"/>
                  </a:lnTo>
                  <a:lnTo>
                    <a:pt x="1316039" y="2445754"/>
                  </a:lnTo>
                  <a:lnTo>
                    <a:pt x="1302074" y="2483854"/>
                  </a:lnTo>
                  <a:lnTo>
                    <a:pt x="1289210" y="2521954"/>
                  </a:lnTo>
                  <a:lnTo>
                    <a:pt x="1277445" y="2572754"/>
                  </a:lnTo>
                  <a:lnTo>
                    <a:pt x="1266778" y="2610854"/>
                  </a:lnTo>
                  <a:lnTo>
                    <a:pt x="1257209" y="2661654"/>
                  </a:lnTo>
                  <a:lnTo>
                    <a:pt x="1248735" y="2699754"/>
                  </a:lnTo>
                  <a:lnTo>
                    <a:pt x="1241357" y="2750554"/>
                  </a:lnTo>
                  <a:lnTo>
                    <a:pt x="1235071" y="2788654"/>
                  </a:lnTo>
                  <a:lnTo>
                    <a:pt x="1230086" y="2837429"/>
                  </a:lnTo>
                  <a:close/>
                </a:path>
                <a:path extrusionOk="0" h="2837815" w="2585084">
                  <a:moveTo>
                    <a:pt x="945780" y="806592"/>
                  </a:moveTo>
                  <a:lnTo>
                    <a:pt x="876634" y="883654"/>
                  </a:lnTo>
                  <a:lnTo>
                    <a:pt x="910416" y="845554"/>
                  </a:lnTo>
                  <a:lnTo>
                    <a:pt x="944607" y="807454"/>
                  </a:lnTo>
                  <a:lnTo>
                    <a:pt x="945780" y="806592"/>
                  </a:lnTo>
                  <a:close/>
                </a:path>
                <a:path extrusionOk="0" h="2837815" w="2585084">
                  <a:moveTo>
                    <a:pt x="2584470" y="7354"/>
                  </a:moveTo>
                  <a:lnTo>
                    <a:pt x="2558810" y="7354"/>
                  </a:lnTo>
                  <a:lnTo>
                    <a:pt x="2584470" y="0"/>
                  </a:lnTo>
                  <a:lnTo>
                    <a:pt x="2584470" y="7354"/>
                  </a:lnTo>
                  <a:close/>
                </a:path>
                <a:path extrusionOk="0" h="2837815" w="2585084">
                  <a:moveTo>
                    <a:pt x="1756124" y="1734554"/>
                  </a:moveTo>
                  <a:lnTo>
                    <a:pt x="1722759" y="1759954"/>
                  </a:lnTo>
                  <a:lnTo>
                    <a:pt x="2584470" y="799593"/>
                  </a:lnTo>
                  <a:lnTo>
                    <a:pt x="2584470" y="811231"/>
                  </a:lnTo>
                  <a:lnTo>
                    <a:pt x="1790179" y="1696454"/>
                  </a:lnTo>
                  <a:lnTo>
                    <a:pt x="1756124" y="1734554"/>
                  </a:lnTo>
                  <a:close/>
                </a:path>
                <a:path extrusionOk="0" h="2837815" w="2585084">
                  <a:moveTo>
                    <a:pt x="2584470" y="1251852"/>
                  </a:moveTo>
                  <a:lnTo>
                    <a:pt x="2411354" y="1302754"/>
                  </a:lnTo>
                  <a:lnTo>
                    <a:pt x="2369178" y="1328154"/>
                  </a:lnTo>
                  <a:lnTo>
                    <a:pt x="2327349" y="1340854"/>
                  </a:lnTo>
                  <a:lnTo>
                    <a:pt x="2285888" y="1366254"/>
                  </a:lnTo>
                  <a:lnTo>
                    <a:pt x="2244818" y="1378954"/>
                  </a:lnTo>
                  <a:lnTo>
                    <a:pt x="2204159" y="1404354"/>
                  </a:lnTo>
                  <a:lnTo>
                    <a:pt x="2163933" y="1417054"/>
                  </a:lnTo>
                  <a:lnTo>
                    <a:pt x="2046065" y="1493254"/>
                  </a:lnTo>
                  <a:lnTo>
                    <a:pt x="1970043" y="1544054"/>
                  </a:lnTo>
                  <a:lnTo>
                    <a:pt x="1932862" y="1569454"/>
                  </a:lnTo>
                  <a:lnTo>
                    <a:pt x="1896264" y="1607554"/>
                  </a:lnTo>
                  <a:lnTo>
                    <a:pt x="1860270" y="1632954"/>
                  </a:lnTo>
                  <a:lnTo>
                    <a:pt x="1824901" y="1671054"/>
                  </a:lnTo>
                  <a:lnTo>
                    <a:pt x="1790179" y="1696454"/>
                  </a:lnTo>
                  <a:lnTo>
                    <a:pt x="2584470" y="811231"/>
                  </a:lnTo>
                  <a:lnTo>
                    <a:pt x="2584470" y="1251852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13639139" y="0"/>
            <a:ext cx="4649076" cy="9613490"/>
            <a:chOff x="13639139" y="0"/>
            <a:chExt cx="4649076" cy="9613490"/>
          </a:xfrm>
        </p:grpSpPr>
        <p:sp>
          <p:nvSpPr>
            <p:cNvPr id="230" name="Google Shape;230;p14"/>
            <p:cNvSpPr/>
            <p:nvPr/>
          </p:nvSpPr>
          <p:spPr>
            <a:xfrm>
              <a:off x="14130236" y="0"/>
              <a:ext cx="4157979" cy="3049905"/>
            </a:xfrm>
            <a:custGeom>
              <a:rect b="b" l="l" r="r" t="t"/>
              <a:pathLst>
                <a:path extrusionOk="0" h="3049905" w="4157980">
                  <a:moveTo>
                    <a:pt x="4157751" y="1279537"/>
                  </a:moveTo>
                  <a:lnTo>
                    <a:pt x="4128541" y="1271295"/>
                  </a:lnTo>
                  <a:lnTo>
                    <a:pt x="3993616" y="1271295"/>
                  </a:lnTo>
                  <a:lnTo>
                    <a:pt x="3948709" y="1258595"/>
                  </a:lnTo>
                  <a:lnTo>
                    <a:pt x="3859072" y="1258595"/>
                  </a:lnTo>
                  <a:lnTo>
                    <a:pt x="3814343" y="1245895"/>
                  </a:lnTo>
                  <a:lnTo>
                    <a:pt x="3769715" y="1245895"/>
                  </a:lnTo>
                  <a:lnTo>
                    <a:pt x="3636391" y="1207795"/>
                  </a:lnTo>
                  <a:lnTo>
                    <a:pt x="3592195" y="1207795"/>
                  </a:lnTo>
                  <a:lnTo>
                    <a:pt x="3330117" y="1131595"/>
                  </a:lnTo>
                  <a:lnTo>
                    <a:pt x="3287064" y="1106195"/>
                  </a:lnTo>
                  <a:lnTo>
                    <a:pt x="3201581" y="1080795"/>
                  </a:lnTo>
                  <a:lnTo>
                    <a:pt x="3159175" y="1055395"/>
                  </a:lnTo>
                  <a:lnTo>
                    <a:pt x="3117011" y="1042695"/>
                  </a:lnTo>
                  <a:lnTo>
                    <a:pt x="3075089" y="1017295"/>
                  </a:lnTo>
                  <a:lnTo>
                    <a:pt x="3033420" y="1004595"/>
                  </a:lnTo>
                  <a:lnTo>
                    <a:pt x="2910065" y="928395"/>
                  </a:lnTo>
                  <a:lnTo>
                    <a:pt x="2869527" y="915695"/>
                  </a:lnTo>
                  <a:lnTo>
                    <a:pt x="2710561" y="814095"/>
                  </a:lnTo>
                  <a:lnTo>
                    <a:pt x="2671673" y="775995"/>
                  </a:lnTo>
                  <a:lnTo>
                    <a:pt x="2647924" y="760183"/>
                  </a:lnTo>
                  <a:lnTo>
                    <a:pt x="2557195" y="699795"/>
                  </a:lnTo>
                  <a:lnTo>
                    <a:pt x="2519807" y="661695"/>
                  </a:lnTo>
                  <a:lnTo>
                    <a:pt x="2485771" y="638327"/>
                  </a:lnTo>
                  <a:lnTo>
                    <a:pt x="2482812" y="636295"/>
                  </a:lnTo>
                  <a:lnTo>
                    <a:pt x="2446375" y="598195"/>
                  </a:lnTo>
                  <a:lnTo>
                    <a:pt x="2410676" y="572795"/>
                  </a:lnTo>
                  <a:lnTo>
                    <a:pt x="2375674" y="534695"/>
                  </a:lnTo>
                  <a:lnTo>
                    <a:pt x="2341410" y="496595"/>
                  </a:lnTo>
                  <a:lnTo>
                    <a:pt x="2307856" y="471195"/>
                  </a:lnTo>
                  <a:lnTo>
                    <a:pt x="2275014" y="433095"/>
                  </a:lnTo>
                  <a:lnTo>
                    <a:pt x="2242909" y="394995"/>
                  </a:lnTo>
                  <a:lnTo>
                    <a:pt x="2211527" y="369595"/>
                  </a:lnTo>
                  <a:lnTo>
                    <a:pt x="2180856" y="331495"/>
                  </a:lnTo>
                  <a:lnTo>
                    <a:pt x="2150922" y="293395"/>
                  </a:lnTo>
                  <a:lnTo>
                    <a:pt x="2121700" y="255295"/>
                  </a:lnTo>
                  <a:lnTo>
                    <a:pt x="2093214" y="217195"/>
                  </a:lnTo>
                  <a:lnTo>
                    <a:pt x="2065451" y="179095"/>
                  </a:lnTo>
                  <a:lnTo>
                    <a:pt x="2038413" y="140995"/>
                  </a:lnTo>
                  <a:lnTo>
                    <a:pt x="2012111" y="102895"/>
                  </a:lnTo>
                  <a:lnTo>
                    <a:pt x="1986521" y="64795"/>
                  </a:lnTo>
                  <a:lnTo>
                    <a:pt x="1961680" y="26695"/>
                  </a:lnTo>
                  <a:lnTo>
                    <a:pt x="1944776" y="0"/>
                  </a:lnTo>
                  <a:lnTo>
                    <a:pt x="1782064" y="0"/>
                  </a:lnTo>
                  <a:lnTo>
                    <a:pt x="1760334" y="0"/>
                  </a:lnTo>
                  <a:lnTo>
                    <a:pt x="1745094" y="0"/>
                  </a:lnTo>
                  <a:lnTo>
                    <a:pt x="1743456" y="0"/>
                  </a:lnTo>
                  <a:lnTo>
                    <a:pt x="0" y="0"/>
                  </a:lnTo>
                  <a:lnTo>
                    <a:pt x="469" y="1295"/>
                  </a:lnTo>
                  <a:lnTo>
                    <a:pt x="14744" y="39395"/>
                  </a:lnTo>
                  <a:lnTo>
                    <a:pt x="29464" y="90195"/>
                  </a:lnTo>
                  <a:lnTo>
                    <a:pt x="44627" y="128295"/>
                  </a:lnTo>
                  <a:lnTo>
                    <a:pt x="60236" y="166395"/>
                  </a:lnTo>
                  <a:lnTo>
                    <a:pt x="76288" y="217195"/>
                  </a:lnTo>
                  <a:lnTo>
                    <a:pt x="92773" y="255295"/>
                  </a:lnTo>
                  <a:lnTo>
                    <a:pt x="109702" y="293395"/>
                  </a:lnTo>
                  <a:lnTo>
                    <a:pt x="127076" y="344195"/>
                  </a:lnTo>
                  <a:lnTo>
                    <a:pt x="144881" y="382295"/>
                  </a:lnTo>
                  <a:lnTo>
                    <a:pt x="163144" y="420395"/>
                  </a:lnTo>
                  <a:lnTo>
                    <a:pt x="181825" y="458495"/>
                  </a:lnTo>
                  <a:lnTo>
                    <a:pt x="200964" y="509295"/>
                  </a:lnTo>
                  <a:lnTo>
                    <a:pt x="220535" y="547395"/>
                  </a:lnTo>
                  <a:lnTo>
                    <a:pt x="240538" y="585495"/>
                  </a:lnTo>
                  <a:lnTo>
                    <a:pt x="260985" y="623595"/>
                  </a:lnTo>
                  <a:lnTo>
                    <a:pt x="281876" y="674395"/>
                  </a:lnTo>
                  <a:lnTo>
                    <a:pt x="324967" y="750595"/>
                  </a:lnTo>
                  <a:lnTo>
                    <a:pt x="369798" y="826795"/>
                  </a:lnTo>
                  <a:lnTo>
                    <a:pt x="416394" y="902995"/>
                  </a:lnTo>
                  <a:lnTo>
                    <a:pt x="440347" y="953795"/>
                  </a:lnTo>
                  <a:lnTo>
                    <a:pt x="464731" y="991895"/>
                  </a:lnTo>
                  <a:lnTo>
                    <a:pt x="514807" y="1068095"/>
                  </a:lnTo>
                  <a:lnTo>
                    <a:pt x="566623" y="1144295"/>
                  </a:lnTo>
                  <a:lnTo>
                    <a:pt x="620191" y="1220495"/>
                  </a:lnTo>
                  <a:lnTo>
                    <a:pt x="675487" y="1296695"/>
                  </a:lnTo>
                  <a:lnTo>
                    <a:pt x="703795" y="1322095"/>
                  </a:lnTo>
                  <a:lnTo>
                    <a:pt x="761695" y="1398295"/>
                  </a:lnTo>
                  <a:lnTo>
                    <a:pt x="821334" y="1474495"/>
                  </a:lnTo>
                  <a:lnTo>
                    <a:pt x="878497" y="1545526"/>
                  </a:lnTo>
                  <a:lnTo>
                    <a:pt x="882688" y="1550695"/>
                  </a:lnTo>
                  <a:lnTo>
                    <a:pt x="914019" y="1576095"/>
                  </a:lnTo>
                  <a:lnTo>
                    <a:pt x="969683" y="1642478"/>
                  </a:lnTo>
                  <a:lnTo>
                    <a:pt x="977976" y="1652295"/>
                  </a:lnTo>
                  <a:lnTo>
                    <a:pt x="1010602" y="1677695"/>
                  </a:lnTo>
                  <a:lnTo>
                    <a:pt x="1054023" y="1727593"/>
                  </a:lnTo>
                  <a:lnTo>
                    <a:pt x="1063485" y="1738337"/>
                  </a:lnTo>
                  <a:lnTo>
                    <a:pt x="1077150" y="1753895"/>
                  </a:lnTo>
                  <a:lnTo>
                    <a:pt x="1111059" y="1779295"/>
                  </a:lnTo>
                  <a:lnTo>
                    <a:pt x="1137564" y="1808683"/>
                  </a:lnTo>
                  <a:lnTo>
                    <a:pt x="1159014" y="1832292"/>
                  </a:lnTo>
                  <a:lnTo>
                    <a:pt x="1444040" y="2077593"/>
                  </a:lnTo>
                  <a:lnTo>
                    <a:pt x="1472336" y="2096795"/>
                  </a:lnTo>
                  <a:lnTo>
                    <a:pt x="1507121" y="2131872"/>
                  </a:lnTo>
                  <a:lnTo>
                    <a:pt x="1512392" y="2136419"/>
                  </a:lnTo>
                  <a:lnTo>
                    <a:pt x="1586344" y="2185695"/>
                  </a:lnTo>
                  <a:lnTo>
                    <a:pt x="1624787" y="2223795"/>
                  </a:lnTo>
                  <a:lnTo>
                    <a:pt x="1780692" y="2325395"/>
                  </a:lnTo>
                  <a:lnTo>
                    <a:pt x="2020519" y="2477795"/>
                  </a:lnTo>
                  <a:lnTo>
                    <a:pt x="2061133" y="2490495"/>
                  </a:lnTo>
                  <a:lnTo>
                    <a:pt x="2184031" y="2566695"/>
                  </a:lnTo>
                  <a:lnTo>
                    <a:pt x="2225332" y="2579395"/>
                  </a:lnTo>
                  <a:lnTo>
                    <a:pt x="2266797" y="2604795"/>
                  </a:lnTo>
                  <a:lnTo>
                    <a:pt x="2308415" y="2617495"/>
                  </a:lnTo>
                  <a:lnTo>
                    <a:pt x="2392108" y="2668295"/>
                  </a:lnTo>
                  <a:lnTo>
                    <a:pt x="2476398" y="2693695"/>
                  </a:lnTo>
                  <a:lnTo>
                    <a:pt x="2518753" y="2719095"/>
                  </a:lnTo>
                  <a:lnTo>
                    <a:pt x="2561234" y="2731795"/>
                  </a:lnTo>
                  <a:lnTo>
                    <a:pt x="2603855" y="2757195"/>
                  </a:lnTo>
                  <a:lnTo>
                    <a:pt x="2732455" y="2795295"/>
                  </a:lnTo>
                  <a:lnTo>
                    <a:pt x="2775572" y="2820695"/>
                  </a:lnTo>
                  <a:lnTo>
                    <a:pt x="3168192" y="2934995"/>
                  </a:lnTo>
                  <a:lnTo>
                    <a:pt x="3212274" y="2934995"/>
                  </a:lnTo>
                  <a:lnTo>
                    <a:pt x="3344938" y="2973095"/>
                  </a:lnTo>
                  <a:lnTo>
                    <a:pt x="3389299" y="2973095"/>
                  </a:lnTo>
                  <a:lnTo>
                    <a:pt x="3478199" y="2998495"/>
                  </a:lnTo>
                  <a:lnTo>
                    <a:pt x="3522726" y="2998495"/>
                  </a:lnTo>
                  <a:lnTo>
                    <a:pt x="3567315" y="3011195"/>
                  </a:lnTo>
                  <a:lnTo>
                    <a:pt x="3611943" y="3011195"/>
                  </a:lnTo>
                  <a:lnTo>
                    <a:pt x="3656622" y="3023895"/>
                  </a:lnTo>
                  <a:lnTo>
                    <a:pt x="3701338" y="3023895"/>
                  </a:lnTo>
                  <a:lnTo>
                    <a:pt x="3746093" y="3036595"/>
                  </a:lnTo>
                  <a:lnTo>
                    <a:pt x="3880523" y="3036595"/>
                  </a:lnTo>
                  <a:lnTo>
                    <a:pt x="3925379" y="3049295"/>
                  </a:lnTo>
                  <a:lnTo>
                    <a:pt x="4157751" y="3049295"/>
                  </a:lnTo>
                  <a:lnTo>
                    <a:pt x="4157751" y="3036595"/>
                  </a:lnTo>
                  <a:lnTo>
                    <a:pt x="4157751" y="3023895"/>
                  </a:lnTo>
                  <a:lnTo>
                    <a:pt x="4157751" y="3011195"/>
                  </a:lnTo>
                  <a:lnTo>
                    <a:pt x="4157751" y="2998495"/>
                  </a:lnTo>
                  <a:lnTo>
                    <a:pt x="4157751" y="2973095"/>
                  </a:lnTo>
                  <a:lnTo>
                    <a:pt x="4157751" y="1279537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13955883" y="1500938"/>
              <a:ext cx="74930" cy="7553325"/>
            </a:xfrm>
            <a:custGeom>
              <a:rect b="b" l="l" r="r" t="t"/>
              <a:pathLst>
                <a:path extrusionOk="0" h="7553325" w="74930">
                  <a:moveTo>
                    <a:pt x="74703" y="7552805"/>
                  </a:moveTo>
                  <a:lnTo>
                    <a:pt x="0" y="0"/>
                  </a:lnTo>
                </a:path>
              </a:pathLst>
            </a:custGeom>
            <a:noFill/>
            <a:ln cap="flat" cmpd="sng" w="171425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13773848" y="9094060"/>
              <a:ext cx="519430" cy="519430"/>
            </a:xfrm>
            <a:custGeom>
              <a:rect b="b" l="l" r="r" t="t"/>
              <a:pathLst>
                <a:path extrusionOk="0" h="519429" w="519430">
                  <a:moveTo>
                    <a:pt x="514324" y="0"/>
                  </a:moveTo>
                  <a:lnTo>
                    <a:pt x="519411" y="514324"/>
                  </a:lnTo>
                  <a:lnTo>
                    <a:pt x="5087" y="519411"/>
                  </a:lnTo>
                  <a:lnTo>
                    <a:pt x="0" y="5087"/>
                  </a:lnTo>
                  <a:lnTo>
                    <a:pt x="514324" y="0"/>
                  </a:lnTo>
                  <a:close/>
                </a:path>
              </a:pathLst>
            </a:custGeom>
            <a:solidFill>
              <a:srgbClr val="3453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13773848" y="9094060"/>
              <a:ext cx="519430" cy="519430"/>
            </a:xfrm>
            <a:custGeom>
              <a:rect b="b" l="l" r="r" t="t"/>
              <a:pathLst>
                <a:path extrusionOk="0" h="519429" w="519430">
                  <a:moveTo>
                    <a:pt x="5087" y="519411"/>
                  </a:moveTo>
                  <a:lnTo>
                    <a:pt x="0" y="5087"/>
                  </a:lnTo>
                  <a:lnTo>
                    <a:pt x="514324" y="0"/>
                  </a:lnTo>
                  <a:lnTo>
                    <a:pt x="519411" y="514324"/>
                  </a:lnTo>
                  <a:lnTo>
                    <a:pt x="5087" y="519411"/>
                  </a:lnTo>
                  <a:close/>
                </a:path>
              </a:pathLst>
            </a:custGeom>
            <a:noFill/>
            <a:ln cap="flat" cmpd="sng" w="171425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13698297" y="1115194"/>
              <a:ext cx="514350" cy="345440"/>
            </a:xfrm>
            <a:custGeom>
              <a:rect b="b" l="l" r="r" t="t"/>
              <a:pathLst>
                <a:path extrusionOk="0" h="345440" w="514350">
                  <a:moveTo>
                    <a:pt x="514324" y="340339"/>
                  </a:moveTo>
                  <a:lnTo>
                    <a:pt x="0" y="345426"/>
                  </a:lnTo>
                  <a:lnTo>
                    <a:pt x="253771" y="0"/>
                  </a:lnTo>
                  <a:lnTo>
                    <a:pt x="514324" y="340339"/>
                  </a:lnTo>
                  <a:close/>
                </a:path>
              </a:pathLst>
            </a:custGeom>
            <a:solidFill>
              <a:srgbClr val="3453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13698297" y="1115194"/>
              <a:ext cx="514350" cy="345440"/>
            </a:xfrm>
            <a:custGeom>
              <a:rect b="b" l="l" r="r" t="t"/>
              <a:pathLst>
                <a:path extrusionOk="0" h="345440" w="514350">
                  <a:moveTo>
                    <a:pt x="0" y="345426"/>
                  </a:moveTo>
                  <a:lnTo>
                    <a:pt x="253771" y="0"/>
                  </a:lnTo>
                  <a:lnTo>
                    <a:pt x="514324" y="340339"/>
                  </a:lnTo>
                  <a:lnTo>
                    <a:pt x="0" y="345426"/>
                  </a:lnTo>
                  <a:close/>
                </a:path>
              </a:pathLst>
            </a:custGeom>
            <a:noFill/>
            <a:ln cap="flat" cmpd="sng" w="171425">
              <a:solidFill>
                <a:srgbClr val="3453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13639139" y="6880059"/>
              <a:ext cx="796290" cy="1706245"/>
            </a:xfrm>
            <a:custGeom>
              <a:rect b="b" l="l" r="r" t="t"/>
              <a:pathLst>
                <a:path extrusionOk="0" h="1706245" w="796290">
                  <a:moveTo>
                    <a:pt x="795756" y="1705991"/>
                  </a:moveTo>
                  <a:lnTo>
                    <a:pt x="397878" y="1009700"/>
                  </a:lnTo>
                  <a:lnTo>
                    <a:pt x="0" y="1705991"/>
                  </a:lnTo>
                  <a:lnTo>
                    <a:pt x="795756" y="1705991"/>
                  </a:lnTo>
                  <a:close/>
                </a:path>
                <a:path extrusionOk="0" h="1706245" w="796290">
                  <a:moveTo>
                    <a:pt x="795756" y="696290"/>
                  </a:moveTo>
                  <a:lnTo>
                    <a:pt x="397878" y="0"/>
                  </a:lnTo>
                  <a:lnTo>
                    <a:pt x="0" y="696290"/>
                  </a:lnTo>
                  <a:lnTo>
                    <a:pt x="795756" y="696290"/>
                  </a:lnTo>
                  <a:close/>
                </a:path>
              </a:pathLst>
            </a:custGeom>
            <a:solidFill>
              <a:srgbClr val="5969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13639140" y="5870340"/>
              <a:ext cx="796290" cy="696595"/>
            </a:xfrm>
            <a:custGeom>
              <a:rect b="b" l="l" r="r" t="t"/>
              <a:pathLst>
                <a:path extrusionOk="0" h="696595" w="796290">
                  <a:moveTo>
                    <a:pt x="795760" y="696291"/>
                  </a:moveTo>
                  <a:lnTo>
                    <a:pt x="0" y="696291"/>
                  </a:lnTo>
                  <a:lnTo>
                    <a:pt x="397881" y="0"/>
                  </a:lnTo>
                  <a:lnTo>
                    <a:pt x="795760" y="696290"/>
                  </a:lnTo>
                  <a:close/>
                </a:path>
              </a:pathLst>
            </a:custGeom>
            <a:solidFill>
              <a:srgbClr val="9A16E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13639139" y="1831517"/>
              <a:ext cx="796290" cy="3725545"/>
            </a:xfrm>
            <a:custGeom>
              <a:rect b="b" l="l" r="r" t="t"/>
              <a:pathLst>
                <a:path extrusionOk="0" h="3725545" w="796290">
                  <a:moveTo>
                    <a:pt x="795756" y="3725405"/>
                  </a:moveTo>
                  <a:lnTo>
                    <a:pt x="397878" y="3029115"/>
                  </a:lnTo>
                  <a:lnTo>
                    <a:pt x="0" y="3725405"/>
                  </a:lnTo>
                  <a:lnTo>
                    <a:pt x="795756" y="3725405"/>
                  </a:lnTo>
                  <a:close/>
                </a:path>
                <a:path extrusionOk="0" h="3725545" w="796290">
                  <a:moveTo>
                    <a:pt x="795756" y="2715704"/>
                  </a:moveTo>
                  <a:lnTo>
                    <a:pt x="397878" y="2019414"/>
                  </a:lnTo>
                  <a:lnTo>
                    <a:pt x="0" y="2715704"/>
                  </a:lnTo>
                  <a:lnTo>
                    <a:pt x="795756" y="2715704"/>
                  </a:lnTo>
                  <a:close/>
                </a:path>
                <a:path extrusionOk="0" h="3725545" w="796290">
                  <a:moveTo>
                    <a:pt x="795756" y="1705991"/>
                  </a:moveTo>
                  <a:lnTo>
                    <a:pt x="397878" y="1009700"/>
                  </a:lnTo>
                  <a:lnTo>
                    <a:pt x="0" y="1705991"/>
                  </a:lnTo>
                  <a:lnTo>
                    <a:pt x="795756" y="1705991"/>
                  </a:lnTo>
                  <a:close/>
                </a:path>
                <a:path extrusionOk="0" h="3725545" w="796290">
                  <a:moveTo>
                    <a:pt x="795756" y="696290"/>
                  </a:moveTo>
                  <a:lnTo>
                    <a:pt x="397878" y="0"/>
                  </a:lnTo>
                  <a:lnTo>
                    <a:pt x="0" y="696290"/>
                  </a:lnTo>
                  <a:lnTo>
                    <a:pt x="795756" y="696290"/>
                  </a:lnTo>
                  <a:close/>
                </a:path>
              </a:pathLst>
            </a:custGeom>
            <a:solidFill>
              <a:srgbClr val="5969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39" name="Google Shape;239;p14"/>
          <p:cNvSpPr txBox="1"/>
          <p:nvPr/>
        </p:nvSpPr>
        <p:spPr>
          <a:xfrm>
            <a:off x="529346" y="590613"/>
            <a:ext cx="460502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УРОВЕНЬ TRL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10511718" y="2478800"/>
            <a:ext cx="1845310" cy="7480934"/>
          </a:xfrm>
          <a:custGeom>
            <a:rect b="b" l="l" r="r" t="t"/>
            <a:pathLst>
              <a:path extrusionOk="0" h="7480934" w="1845309">
                <a:moveTo>
                  <a:pt x="223265" y="7480401"/>
                </a:moveTo>
                <a:lnTo>
                  <a:pt x="266319" y="7478821"/>
                </a:lnTo>
                <a:lnTo>
                  <a:pt x="312457" y="7473865"/>
                </a:lnTo>
                <a:lnTo>
                  <a:pt x="361247" y="7465102"/>
                </a:lnTo>
                <a:lnTo>
                  <a:pt x="412260" y="7452101"/>
                </a:lnTo>
                <a:lnTo>
                  <a:pt x="456158" y="7437746"/>
                </a:lnTo>
                <a:lnTo>
                  <a:pt x="501052" y="7420066"/>
                </a:lnTo>
                <a:lnTo>
                  <a:pt x="546692" y="7398977"/>
                </a:lnTo>
                <a:lnTo>
                  <a:pt x="592831" y="7374397"/>
                </a:lnTo>
                <a:lnTo>
                  <a:pt x="639218" y="7346242"/>
                </a:lnTo>
                <a:lnTo>
                  <a:pt x="685606" y="7314429"/>
                </a:lnTo>
                <a:lnTo>
                  <a:pt x="720055" y="7287727"/>
                </a:lnTo>
                <a:lnTo>
                  <a:pt x="753943" y="7259061"/>
                </a:lnTo>
                <a:lnTo>
                  <a:pt x="787271" y="7228150"/>
                </a:lnTo>
                <a:lnTo>
                  <a:pt x="820039" y="7194714"/>
                </a:lnTo>
                <a:lnTo>
                  <a:pt x="851080" y="7158847"/>
                </a:lnTo>
                <a:lnTo>
                  <a:pt x="881280" y="7121015"/>
                </a:lnTo>
                <a:lnTo>
                  <a:pt x="910361" y="7081500"/>
                </a:lnTo>
                <a:lnTo>
                  <a:pt x="938041" y="7040582"/>
                </a:lnTo>
                <a:lnTo>
                  <a:pt x="964230" y="6997670"/>
                </a:lnTo>
                <a:lnTo>
                  <a:pt x="989037" y="6953181"/>
                </a:lnTo>
                <a:lnTo>
                  <a:pt x="1012478" y="6907218"/>
                </a:lnTo>
                <a:lnTo>
                  <a:pt x="1034571" y="6859887"/>
                </a:lnTo>
                <a:lnTo>
                  <a:pt x="1055334" y="6811294"/>
                </a:lnTo>
                <a:lnTo>
                  <a:pt x="1074784" y="6761544"/>
                </a:lnTo>
                <a:lnTo>
                  <a:pt x="1092939" y="6710741"/>
                </a:lnTo>
                <a:lnTo>
                  <a:pt x="1109816" y="6658991"/>
                </a:lnTo>
                <a:lnTo>
                  <a:pt x="1123323" y="6612226"/>
                </a:lnTo>
                <a:lnTo>
                  <a:pt x="1135994" y="6564759"/>
                </a:lnTo>
                <a:lnTo>
                  <a:pt x="1147878" y="6516664"/>
                </a:lnTo>
                <a:lnTo>
                  <a:pt x="1159024" y="6468015"/>
                </a:lnTo>
                <a:lnTo>
                  <a:pt x="1169482" y="6418885"/>
                </a:lnTo>
                <a:lnTo>
                  <a:pt x="1179301" y="6369349"/>
                </a:lnTo>
                <a:lnTo>
                  <a:pt x="1188529" y="6319480"/>
                </a:lnTo>
                <a:lnTo>
                  <a:pt x="1197217" y="6269353"/>
                </a:lnTo>
                <a:lnTo>
                  <a:pt x="1205413" y="6219041"/>
                </a:lnTo>
                <a:lnTo>
                  <a:pt x="1213158" y="6167993"/>
                </a:lnTo>
                <a:lnTo>
                  <a:pt x="1220460" y="6116601"/>
                </a:lnTo>
                <a:lnTo>
                  <a:pt x="1227320" y="6064852"/>
                </a:lnTo>
                <a:lnTo>
                  <a:pt x="1233738" y="6012734"/>
                </a:lnTo>
                <a:lnTo>
                  <a:pt x="1239712" y="5960233"/>
                </a:lnTo>
                <a:lnTo>
                  <a:pt x="1245245" y="5907339"/>
                </a:lnTo>
                <a:lnTo>
                  <a:pt x="1250334" y="5854038"/>
                </a:lnTo>
                <a:lnTo>
                  <a:pt x="1254981" y="5800318"/>
                </a:lnTo>
                <a:lnTo>
                  <a:pt x="1259186" y="5746168"/>
                </a:lnTo>
                <a:lnTo>
                  <a:pt x="1262946" y="5692409"/>
                </a:lnTo>
                <a:lnTo>
                  <a:pt x="1266251" y="5638884"/>
                </a:lnTo>
                <a:lnTo>
                  <a:pt x="1269089" y="5585606"/>
                </a:lnTo>
                <a:lnTo>
                  <a:pt x="1271447" y="5532586"/>
                </a:lnTo>
                <a:lnTo>
                  <a:pt x="1273314" y="5479838"/>
                </a:lnTo>
                <a:lnTo>
                  <a:pt x="1274676" y="5427372"/>
                </a:lnTo>
                <a:lnTo>
                  <a:pt x="1275522" y="5375202"/>
                </a:lnTo>
                <a:lnTo>
                  <a:pt x="1275840" y="5323340"/>
                </a:lnTo>
                <a:lnTo>
                  <a:pt x="1275617" y="5271799"/>
                </a:lnTo>
                <a:lnTo>
                  <a:pt x="1274916" y="5221201"/>
                </a:lnTo>
                <a:lnTo>
                  <a:pt x="1273883" y="5171183"/>
                </a:lnTo>
                <a:lnTo>
                  <a:pt x="1267613" y="4930635"/>
                </a:lnTo>
                <a:lnTo>
                  <a:pt x="1266912" y="4884607"/>
                </a:lnTo>
                <a:lnTo>
                  <a:pt x="1266654" y="4839330"/>
                </a:lnTo>
                <a:lnTo>
                  <a:pt x="1267125" y="4782252"/>
                </a:lnTo>
                <a:lnTo>
                  <a:pt x="1268588" y="4726456"/>
                </a:lnTo>
                <a:lnTo>
                  <a:pt x="1271122" y="4671943"/>
                </a:lnTo>
                <a:lnTo>
                  <a:pt x="1274807" y="4618713"/>
                </a:lnTo>
                <a:lnTo>
                  <a:pt x="1279719" y="4566765"/>
                </a:lnTo>
                <a:lnTo>
                  <a:pt x="1285937" y="4516101"/>
                </a:lnTo>
                <a:lnTo>
                  <a:pt x="1293541" y="4466718"/>
                </a:lnTo>
                <a:lnTo>
                  <a:pt x="1301920" y="4424654"/>
                </a:lnTo>
                <a:lnTo>
                  <a:pt x="1311279" y="4383853"/>
                </a:lnTo>
                <a:lnTo>
                  <a:pt x="1321478" y="4344455"/>
                </a:lnTo>
                <a:lnTo>
                  <a:pt x="1332377" y="4306600"/>
                </a:lnTo>
                <a:lnTo>
                  <a:pt x="1345237" y="4270124"/>
                </a:lnTo>
                <a:lnTo>
                  <a:pt x="1373757" y="4200540"/>
                </a:lnTo>
                <a:lnTo>
                  <a:pt x="1416132" y="4117894"/>
                </a:lnTo>
                <a:lnTo>
                  <a:pt x="1444847" y="4071732"/>
                </a:lnTo>
                <a:lnTo>
                  <a:pt x="1474852" y="4029090"/>
                </a:lnTo>
                <a:lnTo>
                  <a:pt x="1505718" y="3990110"/>
                </a:lnTo>
                <a:lnTo>
                  <a:pt x="1537014" y="3954938"/>
                </a:lnTo>
                <a:lnTo>
                  <a:pt x="1576363" y="3915540"/>
                </a:lnTo>
                <a:lnTo>
                  <a:pt x="1615433" y="3882174"/>
                </a:lnTo>
                <a:lnTo>
                  <a:pt x="1653382" y="3854140"/>
                </a:lnTo>
                <a:lnTo>
                  <a:pt x="1689371" y="3830735"/>
                </a:lnTo>
                <a:lnTo>
                  <a:pt x="1745991" y="3798444"/>
                </a:lnTo>
                <a:lnTo>
                  <a:pt x="1802892" y="3770877"/>
                </a:lnTo>
                <a:lnTo>
                  <a:pt x="1820980" y="3761337"/>
                </a:lnTo>
                <a:lnTo>
                  <a:pt x="1834446" y="3752920"/>
                </a:lnTo>
                <a:lnTo>
                  <a:pt x="1842592" y="3745625"/>
                </a:lnTo>
                <a:lnTo>
                  <a:pt x="1844715" y="3739452"/>
                </a:lnTo>
                <a:lnTo>
                  <a:pt x="1842801" y="3733303"/>
                </a:lnTo>
                <a:lnTo>
                  <a:pt x="1835006" y="3726171"/>
                </a:lnTo>
                <a:lnTo>
                  <a:pt x="1821610" y="3718198"/>
                </a:lnTo>
                <a:lnTo>
                  <a:pt x="1802892" y="3709523"/>
                </a:lnTo>
                <a:lnTo>
                  <a:pt x="1753600" y="3685580"/>
                </a:lnTo>
                <a:lnTo>
                  <a:pt x="1746621" y="3681956"/>
                </a:lnTo>
                <a:lnTo>
                  <a:pt x="1723726" y="3669120"/>
                </a:lnTo>
                <a:lnTo>
                  <a:pt x="1706548" y="3659954"/>
                </a:lnTo>
                <a:lnTo>
                  <a:pt x="1653382" y="3626050"/>
                </a:lnTo>
                <a:lnTo>
                  <a:pt x="1615433" y="3597665"/>
                </a:lnTo>
                <a:lnTo>
                  <a:pt x="1576363" y="3564229"/>
                </a:lnTo>
                <a:lnTo>
                  <a:pt x="1537014" y="3525462"/>
                </a:lnTo>
                <a:lnTo>
                  <a:pt x="1505718" y="3490290"/>
                </a:lnTo>
                <a:lnTo>
                  <a:pt x="1474852" y="3451311"/>
                </a:lnTo>
                <a:lnTo>
                  <a:pt x="1444847" y="3408669"/>
                </a:lnTo>
                <a:lnTo>
                  <a:pt x="1416132" y="3362507"/>
                </a:lnTo>
                <a:lnTo>
                  <a:pt x="1389138" y="3312969"/>
                </a:lnTo>
                <a:lnTo>
                  <a:pt x="1359077" y="3245629"/>
                </a:lnTo>
                <a:lnTo>
                  <a:pt x="1332377" y="3173800"/>
                </a:lnTo>
                <a:lnTo>
                  <a:pt x="1321478" y="3135945"/>
                </a:lnTo>
                <a:lnTo>
                  <a:pt x="1311279" y="3096547"/>
                </a:lnTo>
                <a:lnTo>
                  <a:pt x="1301920" y="3055746"/>
                </a:lnTo>
                <a:lnTo>
                  <a:pt x="1293541" y="3013682"/>
                </a:lnTo>
                <a:lnTo>
                  <a:pt x="1285937" y="2964300"/>
                </a:lnTo>
                <a:lnTo>
                  <a:pt x="1279719" y="2913635"/>
                </a:lnTo>
                <a:lnTo>
                  <a:pt x="1274807" y="2861688"/>
                </a:lnTo>
                <a:lnTo>
                  <a:pt x="1271122" y="2808457"/>
                </a:lnTo>
                <a:lnTo>
                  <a:pt x="1268588" y="2753944"/>
                </a:lnTo>
                <a:lnTo>
                  <a:pt x="1267125" y="2698149"/>
                </a:lnTo>
                <a:lnTo>
                  <a:pt x="1266654" y="2641071"/>
                </a:lnTo>
                <a:lnTo>
                  <a:pt x="1266912" y="2595843"/>
                </a:lnTo>
                <a:lnTo>
                  <a:pt x="1267613" y="2549938"/>
                </a:lnTo>
                <a:lnTo>
                  <a:pt x="1268646" y="2503344"/>
                </a:lnTo>
                <a:lnTo>
                  <a:pt x="1272629" y="2359298"/>
                </a:lnTo>
                <a:lnTo>
                  <a:pt x="1274916" y="2259593"/>
                </a:lnTo>
                <a:lnTo>
                  <a:pt x="1275617" y="2208602"/>
                </a:lnTo>
                <a:lnTo>
                  <a:pt x="1275447" y="2157504"/>
                </a:lnTo>
                <a:lnTo>
                  <a:pt x="1274920" y="2105974"/>
                </a:lnTo>
                <a:lnTo>
                  <a:pt x="1274012" y="2054026"/>
                </a:lnTo>
                <a:lnTo>
                  <a:pt x="1272699" y="2001671"/>
                </a:lnTo>
                <a:lnTo>
                  <a:pt x="1270955" y="1948923"/>
                </a:lnTo>
                <a:lnTo>
                  <a:pt x="1268757" y="1895792"/>
                </a:lnTo>
                <a:lnTo>
                  <a:pt x="1266079" y="1842292"/>
                </a:lnTo>
                <a:lnTo>
                  <a:pt x="1262897" y="1788435"/>
                </a:lnTo>
                <a:lnTo>
                  <a:pt x="1259186" y="1734233"/>
                </a:lnTo>
                <a:lnTo>
                  <a:pt x="1254981" y="1680033"/>
                </a:lnTo>
                <a:lnTo>
                  <a:pt x="1250334" y="1626190"/>
                </a:lnTo>
                <a:lnTo>
                  <a:pt x="1245245" y="1572729"/>
                </a:lnTo>
                <a:lnTo>
                  <a:pt x="1239712" y="1519674"/>
                </a:lnTo>
                <a:lnTo>
                  <a:pt x="1233738" y="1467051"/>
                </a:lnTo>
                <a:lnTo>
                  <a:pt x="1227320" y="1414883"/>
                </a:lnTo>
                <a:lnTo>
                  <a:pt x="1220460" y="1363196"/>
                </a:lnTo>
                <a:lnTo>
                  <a:pt x="1213158" y="1312013"/>
                </a:lnTo>
                <a:lnTo>
                  <a:pt x="1197659" y="1210654"/>
                </a:lnTo>
                <a:lnTo>
                  <a:pt x="1189304" y="1160317"/>
                </a:lnTo>
                <a:lnTo>
                  <a:pt x="1180296" y="1110387"/>
                </a:lnTo>
                <a:lnTo>
                  <a:pt x="1170588" y="1060900"/>
                </a:lnTo>
                <a:lnTo>
                  <a:pt x="1160130" y="1011893"/>
                </a:lnTo>
                <a:lnTo>
                  <a:pt x="1148873" y="963404"/>
                </a:lnTo>
                <a:lnTo>
                  <a:pt x="1136768" y="915469"/>
                </a:lnTo>
                <a:lnTo>
                  <a:pt x="1123765" y="868125"/>
                </a:lnTo>
                <a:lnTo>
                  <a:pt x="1109816" y="821409"/>
                </a:lnTo>
                <a:lnTo>
                  <a:pt x="1093368" y="769659"/>
                </a:lnTo>
                <a:lnTo>
                  <a:pt x="1075414" y="718857"/>
                </a:lnTo>
                <a:lnTo>
                  <a:pt x="1055990" y="669106"/>
                </a:lnTo>
                <a:lnTo>
                  <a:pt x="1035131" y="620513"/>
                </a:lnTo>
                <a:lnTo>
                  <a:pt x="1012872" y="573183"/>
                </a:lnTo>
                <a:lnTo>
                  <a:pt x="989247" y="527220"/>
                </a:lnTo>
                <a:lnTo>
                  <a:pt x="964291" y="482730"/>
                </a:lnTo>
                <a:lnTo>
                  <a:pt x="938041" y="439819"/>
                </a:lnTo>
                <a:lnTo>
                  <a:pt x="910571" y="398901"/>
                </a:lnTo>
                <a:lnTo>
                  <a:pt x="881841" y="359386"/>
                </a:lnTo>
                <a:lnTo>
                  <a:pt x="851710" y="321554"/>
                </a:lnTo>
                <a:lnTo>
                  <a:pt x="820039" y="285686"/>
                </a:lnTo>
                <a:lnTo>
                  <a:pt x="787061" y="252250"/>
                </a:lnTo>
                <a:lnTo>
                  <a:pt x="753383" y="221340"/>
                </a:lnTo>
                <a:lnTo>
                  <a:pt x="719424" y="192674"/>
                </a:lnTo>
                <a:lnTo>
                  <a:pt x="685606" y="165972"/>
                </a:lnTo>
                <a:lnTo>
                  <a:pt x="639219" y="134159"/>
                </a:lnTo>
                <a:lnTo>
                  <a:pt x="592831" y="106004"/>
                </a:lnTo>
                <a:lnTo>
                  <a:pt x="546692" y="81423"/>
                </a:lnTo>
                <a:lnTo>
                  <a:pt x="501052" y="60335"/>
                </a:lnTo>
                <a:lnTo>
                  <a:pt x="456158" y="42655"/>
                </a:lnTo>
                <a:lnTo>
                  <a:pt x="412260" y="28300"/>
                </a:lnTo>
                <a:lnTo>
                  <a:pt x="361247" y="15299"/>
                </a:lnTo>
                <a:lnTo>
                  <a:pt x="312457" y="6536"/>
                </a:lnTo>
                <a:lnTo>
                  <a:pt x="266320" y="1580"/>
                </a:lnTo>
                <a:lnTo>
                  <a:pt x="223265" y="0"/>
                </a:lnTo>
                <a:lnTo>
                  <a:pt x="171681" y="1855"/>
                </a:lnTo>
                <a:lnTo>
                  <a:pt x="109086" y="11325"/>
                </a:lnTo>
                <a:lnTo>
                  <a:pt x="67589" y="23063"/>
                </a:lnTo>
                <a:lnTo>
                  <a:pt x="22475" y="42563"/>
                </a:lnTo>
                <a:lnTo>
                  <a:pt x="0" y="65711"/>
                </a:lnTo>
                <a:lnTo>
                  <a:pt x="4994" y="70761"/>
                </a:lnTo>
                <a:lnTo>
                  <a:pt x="15310" y="74689"/>
                </a:lnTo>
                <a:lnTo>
                  <a:pt x="30667" y="77495"/>
                </a:lnTo>
                <a:lnTo>
                  <a:pt x="50785" y="79179"/>
                </a:lnTo>
                <a:lnTo>
                  <a:pt x="62781" y="79670"/>
                </a:lnTo>
                <a:lnTo>
                  <a:pt x="90695" y="82335"/>
                </a:lnTo>
                <a:lnTo>
                  <a:pt x="114151" y="84159"/>
                </a:lnTo>
                <a:lnTo>
                  <a:pt x="131468" y="86825"/>
                </a:lnTo>
                <a:lnTo>
                  <a:pt x="169184" y="92156"/>
                </a:lnTo>
                <a:lnTo>
                  <a:pt x="221440" y="102654"/>
                </a:lnTo>
                <a:lnTo>
                  <a:pt x="266998" y="115093"/>
                </a:lnTo>
                <a:lnTo>
                  <a:pt x="315356" y="132021"/>
                </a:lnTo>
                <a:lnTo>
                  <a:pt x="365955" y="154000"/>
                </a:lnTo>
                <a:lnTo>
                  <a:pt x="407671" y="175405"/>
                </a:lnTo>
                <a:lnTo>
                  <a:pt x="450176" y="200258"/>
                </a:lnTo>
                <a:lnTo>
                  <a:pt x="493182" y="228774"/>
                </a:lnTo>
                <a:lnTo>
                  <a:pt x="536404" y="261169"/>
                </a:lnTo>
                <a:lnTo>
                  <a:pt x="579554" y="297658"/>
                </a:lnTo>
                <a:lnTo>
                  <a:pt x="631460" y="349472"/>
                </a:lnTo>
                <a:lnTo>
                  <a:pt x="681125" y="406897"/>
                </a:lnTo>
                <a:lnTo>
                  <a:pt x="704348" y="438276"/>
                </a:lnTo>
                <a:lnTo>
                  <a:pt x="726870" y="471618"/>
                </a:lnTo>
                <a:lnTo>
                  <a:pt x="748552" y="506644"/>
                </a:lnTo>
                <a:lnTo>
                  <a:pt x="769253" y="543073"/>
                </a:lnTo>
                <a:lnTo>
                  <a:pt x="791741" y="586395"/>
                </a:lnTo>
                <a:lnTo>
                  <a:pt x="813080" y="631655"/>
                </a:lnTo>
                <a:lnTo>
                  <a:pt x="833217" y="678773"/>
                </a:lnTo>
                <a:lnTo>
                  <a:pt x="852099" y="727671"/>
                </a:lnTo>
                <a:lnTo>
                  <a:pt x="869675" y="778270"/>
                </a:lnTo>
                <a:lnTo>
                  <a:pt x="885892" y="830492"/>
                </a:lnTo>
                <a:lnTo>
                  <a:pt x="900699" y="884259"/>
                </a:lnTo>
                <a:lnTo>
                  <a:pt x="912610" y="932510"/>
                </a:lnTo>
                <a:lnTo>
                  <a:pt x="923734" y="981831"/>
                </a:lnTo>
                <a:lnTo>
                  <a:pt x="934123" y="1032169"/>
                </a:lnTo>
                <a:lnTo>
                  <a:pt x="943829" y="1083472"/>
                </a:lnTo>
                <a:lnTo>
                  <a:pt x="952905" y="1135686"/>
                </a:lnTo>
                <a:lnTo>
                  <a:pt x="961404" y="1188760"/>
                </a:lnTo>
                <a:lnTo>
                  <a:pt x="969377" y="1242640"/>
                </a:lnTo>
                <a:lnTo>
                  <a:pt x="976877" y="1297275"/>
                </a:lnTo>
                <a:lnTo>
                  <a:pt x="983237" y="1346378"/>
                </a:lnTo>
                <a:lnTo>
                  <a:pt x="995244" y="1445865"/>
                </a:lnTo>
                <a:lnTo>
                  <a:pt x="1000867" y="1496224"/>
                </a:lnTo>
                <a:lnTo>
                  <a:pt x="1006218" y="1546978"/>
                </a:lnTo>
                <a:lnTo>
                  <a:pt x="1011288" y="1598113"/>
                </a:lnTo>
                <a:lnTo>
                  <a:pt x="1016062" y="1649618"/>
                </a:lnTo>
                <a:lnTo>
                  <a:pt x="1020528" y="1701480"/>
                </a:lnTo>
                <a:lnTo>
                  <a:pt x="1024676" y="1753686"/>
                </a:lnTo>
                <a:lnTo>
                  <a:pt x="1031171" y="1857168"/>
                </a:lnTo>
                <a:lnTo>
                  <a:pt x="1036584" y="1959911"/>
                </a:lnTo>
                <a:lnTo>
                  <a:pt x="1038824" y="2010913"/>
                </a:lnTo>
                <a:lnTo>
                  <a:pt x="1040719" y="2061619"/>
                </a:lnTo>
                <a:lnTo>
                  <a:pt x="1042245" y="2111993"/>
                </a:lnTo>
                <a:lnTo>
                  <a:pt x="1043379" y="2161997"/>
                </a:lnTo>
                <a:lnTo>
                  <a:pt x="1044889" y="2260917"/>
                </a:lnTo>
                <a:lnTo>
                  <a:pt x="1045364" y="2310105"/>
                </a:lnTo>
                <a:lnTo>
                  <a:pt x="1046102" y="2456607"/>
                </a:lnTo>
                <a:lnTo>
                  <a:pt x="1047249" y="2553147"/>
                </a:lnTo>
                <a:lnTo>
                  <a:pt x="1048388" y="2601004"/>
                </a:lnTo>
                <a:lnTo>
                  <a:pt x="1050068" y="2648553"/>
                </a:lnTo>
                <a:lnTo>
                  <a:pt x="1052808" y="2701644"/>
                </a:lnTo>
                <a:lnTo>
                  <a:pt x="1056580" y="2754262"/>
                </a:lnTo>
                <a:lnTo>
                  <a:pt x="1061437" y="2806353"/>
                </a:lnTo>
                <a:lnTo>
                  <a:pt x="1067433" y="2857866"/>
                </a:lnTo>
                <a:lnTo>
                  <a:pt x="1074618" y="2908748"/>
                </a:lnTo>
                <a:lnTo>
                  <a:pt x="1083046" y="2958946"/>
                </a:lnTo>
                <a:lnTo>
                  <a:pt x="1092770" y="3008407"/>
                </a:lnTo>
                <a:lnTo>
                  <a:pt x="1103842" y="3057079"/>
                </a:lnTo>
                <a:lnTo>
                  <a:pt x="1116748" y="3103913"/>
                </a:lnTo>
                <a:lnTo>
                  <a:pt x="1130915" y="3150045"/>
                </a:lnTo>
                <a:lnTo>
                  <a:pt x="1146482" y="3195335"/>
                </a:lnTo>
                <a:lnTo>
                  <a:pt x="1163590" y="3239644"/>
                </a:lnTo>
                <a:lnTo>
                  <a:pt x="1183171" y="3282315"/>
                </a:lnTo>
                <a:lnTo>
                  <a:pt x="1203733" y="3322883"/>
                </a:lnTo>
                <a:lnTo>
                  <a:pt x="1225135" y="3361486"/>
                </a:lnTo>
                <a:lnTo>
                  <a:pt x="1247237" y="3398265"/>
                </a:lnTo>
                <a:lnTo>
                  <a:pt x="1279199" y="3444523"/>
                </a:lnTo>
                <a:lnTo>
                  <a:pt x="1312240" y="3487497"/>
                </a:lnTo>
                <a:lnTo>
                  <a:pt x="1346194" y="3527146"/>
                </a:lnTo>
                <a:lnTo>
                  <a:pt x="1380895" y="3563427"/>
                </a:lnTo>
                <a:lnTo>
                  <a:pt x="1416177" y="3596300"/>
                </a:lnTo>
                <a:lnTo>
                  <a:pt x="1451873" y="3625723"/>
                </a:lnTo>
                <a:lnTo>
                  <a:pt x="1494653" y="3656621"/>
                </a:lnTo>
                <a:lnTo>
                  <a:pt x="1536715" y="3682923"/>
                </a:lnTo>
                <a:lnTo>
                  <a:pt x="1577702" y="3704699"/>
                </a:lnTo>
                <a:lnTo>
                  <a:pt x="1617255" y="3722022"/>
                </a:lnTo>
                <a:lnTo>
                  <a:pt x="1655016" y="3734963"/>
                </a:lnTo>
                <a:lnTo>
                  <a:pt x="1660991" y="3737956"/>
                </a:lnTo>
                <a:lnTo>
                  <a:pt x="1672940" y="3740948"/>
                </a:lnTo>
                <a:lnTo>
                  <a:pt x="1666966" y="3742445"/>
                </a:lnTo>
                <a:lnTo>
                  <a:pt x="1660991" y="3745437"/>
                </a:lnTo>
                <a:lnTo>
                  <a:pt x="1617829" y="3759875"/>
                </a:lnTo>
                <a:lnTo>
                  <a:pt x="1578348" y="3777198"/>
                </a:lnTo>
                <a:lnTo>
                  <a:pt x="1537145" y="3798974"/>
                </a:lnTo>
                <a:lnTo>
                  <a:pt x="1494796" y="3825275"/>
                </a:lnTo>
                <a:lnTo>
                  <a:pt x="1451873" y="3856174"/>
                </a:lnTo>
                <a:lnTo>
                  <a:pt x="1416073" y="3885597"/>
                </a:lnTo>
                <a:lnTo>
                  <a:pt x="1380563" y="3918470"/>
                </a:lnTo>
                <a:lnTo>
                  <a:pt x="1345634" y="3954751"/>
                </a:lnTo>
                <a:lnTo>
                  <a:pt x="1311576" y="3994400"/>
                </a:lnTo>
                <a:lnTo>
                  <a:pt x="1278680" y="4037374"/>
                </a:lnTo>
                <a:lnTo>
                  <a:pt x="1247237" y="4083631"/>
                </a:lnTo>
                <a:lnTo>
                  <a:pt x="1224294" y="4120622"/>
                </a:lnTo>
                <a:lnTo>
                  <a:pt x="1202612" y="4159576"/>
                </a:lnTo>
                <a:lnTo>
                  <a:pt x="1182331" y="4200213"/>
                </a:lnTo>
                <a:lnTo>
                  <a:pt x="1163590" y="4242253"/>
                </a:lnTo>
                <a:lnTo>
                  <a:pt x="1146482" y="4286352"/>
                </a:lnTo>
                <a:lnTo>
                  <a:pt x="1130915" y="4331291"/>
                </a:lnTo>
                <a:lnTo>
                  <a:pt x="1116748" y="4377353"/>
                </a:lnTo>
                <a:lnTo>
                  <a:pt x="1103842" y="4424818"/>
                </a:lnTo>
                <a:lnTo>
                  <a:pt x="1092770" y="4473061"/>
                </a:lnTo>
                <a:lnTo>
                  <a:pt x="1083046" y="4522320"/>
                </a:lnTo>
                <a:lnTo>
                  <a:pt x="1074618" y="4572492"/>
                </a:lnTo>
                <a:lnTo>
                  <a:pt x="1067433" y="4623470"/>
                </a:lnTo>
                <a:lnTo>
                  <a:pt x="1061437" y="4675149"/>
                </a:lnTo>
                <a:lnTo>
                  <a:pt x="1056580" y="4727425"/>
                </a:lnTo>
                <a:lnTo>
                  <a:pt x="1052808" y="4780192"/>
                </a:lnTo>
                <a:lnTo>
                  <a:pt x="1050068" y="4833344"/>
                </a:lnTo>
                <a:lnTo>
                  <a:pt x="1048339" y="4880893"/>
                </a:lnTo>
                <a:lnTo>
                  <a:pt x="1047077" y="4928750"/>
                </a:lnTo>
                <a:lnTo>
                  <a:pt x="1046196" y="4976891"/>
                </a:lnTo>
                <a:lnTo>
                  <a:pt x="1045610" y="5025290"/>
                </a:lnTo>
                <a:lnTo>
                  <a:pt x="1044495" y="5220980"/>
                </a:lnTo>
                <a:lnTo>
                  <a:pt x="1043428" y="5319851"/>
                </a:lnTo>
                <a:lnTo>
                  <a:pt x="1042418" y="5369732"/>
                </a:lnTo>
                <a:lnTo>
                  <a:pt x="1041051" y="5419946"/>
                </a:lnTo>
                <a:lnTo>
                  <a:pt x="1039315" y="5470492"/>
                </a:lnTo>
                <a:lnTo>
                  <a:pt x="1037199" y="5521371"/>
                </a:lnTo>
                <a:lnTo>
                  <a:pt x="1034689" y="5572582"/>
                </a:lnTo>
                <a:lnTo>
                  <a:pt x="1031773" y="5624126"/>
                </a:lnTo>
                <a:lnTo>
                  <a:pt x="1028440" y="5676002"/>
                </a:lnTo>
                <a:lnTo>
                  <a:pt x="1024676" y="5728211"/>
                </a:lnTo>
                <a:lnTo>
                  <a:pt x="1020528" y="5780418"/>
                </a:lnTo>
                <a:lnTo>
                  <a:pt x="1016062" y="5832280"/>
                </a:lnTo>
                <a:lnTo>
                  <a:pt x="1011288" y="5883784"/>
                </a:lnTo>
                <a:lnTo>
                  <a:pt x="1006218" y="5934920"/>
                </a:lnTo>
                <a:lnTo>
                  <a:pt x="1000867" y="5985673"/>
                </a:lnTo>
                <a:lnTo>
                  <a:pt x="995244" y="6036033"/>
                </a:lnTo>
                <a:lnTo>
                  <a:pt x="989364" y="6085986"/>
                </a:lnTo>
                <a:lnTo>
                  <a:pt x="976877" y="6184623"/>
                </a:lnTo>
                <a:lnTo>
                  <a:pt x="969377" y="6239257"/>
                </a:lnTo>
                <a:lnTo>
                  <a:pt x="961404" y="6293138"/>
                </a:lnTo>
                <a:lnTo>
                  <a:pt x="952905" y="6346211"/>
                </a:lnTo>
                <a:lnTo>
                  <a:pt x="943829" y="6398426"/>
                </a:lnTo>
                <a:lnTo>
                  <a:pt x="934123" y="6449728"/>
                </a:lnTo>
                <a:lnTo>
                  <a:pt x="923734" y="6500066"/>
                </a:lnTo>
                <a:lnTo>
                  <a:pt x="912610" y="6549387"/>
                </a:lnTo>
                <a:lnTo>
                  <a:pt x="900699" y="6597638"/>
                </a:lnTo>
                <a:lnTo>
                  <a:pt x="885892" y="6651326"/>
                </a:lnTo>
                <a:lnTo>
                  <a:pt x="869675" y="6703366"/>
                </a:lnTo>
                <a:lnTo>
                  <a:pt x="852099" y="6753756"/>
                </a:lnTo>
                <a:lnTo>
                  <a:pt x="833217" y="6802496"/>
                </a:lnTo>
                <a:lnTo>
                  <a:pt x="813080" y="6849588"/>
                </a:lnTo>
                <a:lnTo>
                  <a:pt x="791741" y="6895031"/>
                </a:lnTo>
                <a:lnTo>
                  <a:pt x="769253" y="6938824"/>
                </a:lnTo>
                <a:lnTo>
                  <a:pt x="748552" y="6975253"/>
                </a:lnTo>
                <a:lnTo>
                  <a:pt x="726870" y="7010279"/>
                </a:lnTo>
                <a:lnTo>
                  <a:pt x="704348" y="7043622"/>
                </a:lnTo>
                <a:lnTo>
                  <a:pt x="681125" y="7075000"/>
                </a:lnTo>
                <a:lnTo>
                  <a:pt x="656853" y="7104484"/>
                </a:lnTo>
                <a:lnTo>
                  <a:pt x="605507" y="7158964"/>
                </a:lnTo>
                <a:lnTo>
                  <a:pt x="536978" y="7220154"/>
                </a:lnTo>
                <a:lnTo>
                  <a:pt x="493828" y="7252477"/>
                </a:lnTo>
                <a:lnTo>
                  <a:pt x="450606" y="7281208"/>
                </a:lnTo>
                <a:lnTo>
                  <a:pt x="407815" y="7306348"/>
                </a:lnTo>
                <a:lnTo>
                  <a:pt x="365955" y="7327897"/>
                </a:lnTo>
                <a:lnTo>
                  <a:pt x="315356" y="7349876"/>
                </a:lnTo>
                <a:lnTo>
                  <a:pt x="266998" y="7366804"/>
                </a:lnTo>
                <a:lnTo>
                  <a:pt x="221440" y="7379243"/>
                </a:lnTo>
                <a:lnTo>
                  <a:pt x="169184" y="7389741"/>
                </a:lnTo>
                <a:lnTo>
                  <a:pt x="140407" y="7393740"/>
                </a:lnTo>
                <a:lnTo>
                  <a:pt x="114151" y="7397738"/>
                </a:lnTo>
                <a:lnTo>
                  <a:pt x="106052" y="7398229"/>
                </a:lnTo>
                <a:lnTo>
                  <a:pt x="62781" y="7402227"/>
                </a:lnTo>
                <a:lnTo>
                  <a:pt x="50785" y="7402718"/>
                </a:lnTo>
                <a:lnTo>
                  <a:pt x="29827" y="7404402"/>
                </a:lnTo>
                <a:lnTo>
                  <a:pt x="14190" y="7407207"/>
                </a:lnTo>
                <a:lnTo>
                  <a:pt x="4154" y="7411135"/>
                </a:lnTo>
                <a:lnTo>
                  <a:pt x="0" y="7416186"/>
                </a:lnTo>
                <a:lnTo>
                  <a:pt x="1703" y="7423200"/>
                </a:lnTo>
                <a:lnTo>
                  <a:pt x="53866" y="7452966"/>
                </a:lnTo>
                <a:lnTo>
                  <a:pt x="109296" y="7469707"/>
                </a:lnTo>
                <a:lnTo>
                  <a:pt x="128854" y="7472747"/>
                </a:lnTo>
                <a:lnTo>
                  <a:pt x="138913" y="7474547"/>
                </a:lnTo>
                <a:lnTo>
                  <a:pt x="160758" y="7477353"/>
                </a:lnTo>
                <a:lnTo>
                  <a:pt x="171891" y="7478545"/>
                </a:lnTo>
                <a:lnTo>
                  <a:pt x="223265" y="74804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1" name="Google Shape;241;p14"/>
          <p:cNvSpPr txBox="1"/>
          <p:nvPr/>
        </p:nvSpPr>
        <p:spPr>
          <a:xfrm>
            <a:off x="12347729" y="1592455"/>
            <a:ext cx="1154430" cy="7080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5425">
            <a:spAutoFit/>
          </a:bodyPr>
          <a:lstStyle/>
          <a:p>
            <a:pPr indent="0" lvl="0" marL="0" marR="16764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6-9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92710" rtl="0" algn="r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92710" rtl="0" algn="r">
              <a:lnSpc>
                <a:spcPct val="100000"/>
              </a:lnSpc>
              <a:spcBef>
                <a:spcPts val="1675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163830" rtl="0" algn="r">
              <a:lnSpc>
                <a:spcPct val="100000"/>
              </a:lnSpc>
              <a:spcBef>
                <a:spcPts val="181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626745" marR="0" rtl="0" algn="l">
              <a:lnSpc>
                <a:spcPct val="119647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b="1" lang="en-US" sz="71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7100">
              <a:latin typeface="Arial"/>
              <a:ea typeface="Arial"/>
              <a:cs typeface="Arial"/>
              <a:sym typeface="Arial"/>
            </a:endParaRPr>
          </a:p>
          <a:p>
            <a:pPr indent="0" lvl="0" marL="605155" marR="0" rtl="0" algn="l">
              <a:lnSpc>
                <a:spcPct val="1195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629285" marR="0" rtl="0" algn="l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5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12916815" y="8825159"/>
            <a:ext cx="402590" cy="925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345378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5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4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61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4" name="Google Shape;244;p14"/>
          <p:cNvSpPr txBox="1"/>
          <p:nvPr/>
        </p:nvSpPr>
        <p:spPr>
          <a:xfrm>
            <a:off x="1016000" y="3379982"/>
            <a:ext cx="639953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макетный образец</a:t>
            </a:r>
            <a:endParaRPr sz="5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1016000" y="5499837"/>
            <a:ext cx="913447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ключевые характеристики</a:t>
            </a:r>
            <a:endParaRPr sz="5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1152541" y="7799814"/>
            <a:ext cx="954786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собственные исследования</a:t>
            </a:r>
            <a:endParaRPr sz="5000"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3120" y="292097"/>
            <a:ext cx="14004878" cy="999490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5"/>
          <p:cNvSpPr txBox="1"/>
          <p:nvPr>
            <p:ph type="title"/>
          </p:nvPr>
        </p:nvSpPr>
        <p:spPr>
          <a:xfrm>
            <a:off x="529346" y="590613"/>
            <a:ext cx="261112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РЫНОК</a:t>
            </a:r>
            <a:endParaRPr/>
          </a:p>
        </p:txBody>
      </p:sp>
      <p:sp>
        <p:nvSpPr>
          <p:cNvPr id="253" name="Google Shape;253;p15"/>
          <p:cNvSpPr txBox="1"/>
          <p:nvPr/>
        </p:nvSpPr>
        <p:spPr>
          <a:xfrm>
            <a:off x="17557650" y="9157402"/>
            <a:ext cx="71120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15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15"/>
          <p:cNvSpPr txBox="1"/>
          <p:nvPr/>
        </p:nvSpPr>
        <p:spPr>
          <a:xfrm rot="-1860000">
            <a:off x="6093292" y="1457273"/>
            <a:ext cx="1064631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P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5" name="Google Shape;255;p15"/>
          <p:cNvSpPr txBox="1"/>
          <p:nvPr/>
        </p:nvSpPr>
        <p:spPr>
          <a:xfrm rot="-1440000">
            <a:off x="6624020" y="1169433"/>
            <a:ext cx="1098591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A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6" name="Google Shape;256;p15"/>
          <p:cNvSpPr txBox="1"/>
          <p:nvPr/>
        </p:nvSpPr>
        <p:spPr>
          <a:xfrm rot="-960000">
            <a:off x="7260980" y="915426"/>
            <a:ext cx="1210345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M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 rot="-360000">
            <a:off x="8185477" y="752468"/>
            <a:ext cx="980180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-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9064135" y="502353"/>
            <a:ext cx="593725" cy="1315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49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5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 rot="600000">
            <a:off x="9623970" y="797901"/>
            <a:ext cx="1127093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м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0" name="Google Shape;260;p15"/>
          <p:cNvSpPr txBox="1"/>
          <p:nvPr/>
        </p:nvSpPr>
        <p:spPr>
          <a:xfrm rot="1020000">
            <a:off x="10277228" y="950567"/>
            <a:ext cx="1064631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л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 rot="1440000">
            <a:off x="10833048" y="1164464"/>
            <a:ext cx="1081889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р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 rot="1860000">
            <a:off x="11383682" y="1450832"/>
            <a:ext cx="1076795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д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3" name="Google Shape;263;p15"/>
          <p:cNvSpPr txBox="1"/>
          <p:nvPr/>
        </p:nvSpPr>
        <p:spPr>
          <a:xfrm rot="-2460000">
            <a:off x="6011957" y="3875302"/>
            <a:ext cx="1066401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T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 rot="-1920000">
            <a:off x="6487122" y="3503010"/>
            <a:ext cx="1103886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A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 rot="-1320000">
            <a:off x="7087995" y="3163250"/>
            <a:ext cx="1212949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M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6" name="Google Shape;266;p15"/>
          <p:cNvSpPr txBox="1"/>
          <p:nvPr/>
        </p:nvSpPr>
        <p:spPr>
          <a:xfrm rot="-600000">
            <a:off x="7998503" y="2931532"/>
            <a:ext cx="976921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-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7" name="Google Shape;267;p15"/>
          <p:cNvSpPr txBox="1"/>
          <p:nvPr/>
        </p:nvSpPr>
        <p:spPr>
          <a:xfrm rot="-60000">
            <a:off x="8600226" y="2866942"/>
            <a:ext cx="970029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1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8" name="Google Shape;268;p15"/>
          <p:cNvSpPr txBox="1"/>
          <p:nvPr/>
        </p:nvSpPr>
        <p:spPr>
          <a:xfrm rot="240000">
            <a:off x="9029155" y="2879163"/>
            <a:ext cx="1062164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2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9" name="Google Shape;269;p15"/>
          <p:cNvSpPr txBox="1"/>
          <p:nvPr/>
        </p:nvSpPr>
        <p:spPr>
          <a:xfrm rot="720000">
            <a:off x="9580011" y="2959887"/>
            <a:ext cx="1021634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7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" name="Google Shape;270;p15"/>
          <p:cNvSpPr txBox="1"/>
          <p:nvPr/>
        </p:nvSpPr>
        <p:spPr>
          <a:xfrm rot="1380000">
            <a:off x="10289362" y="3211896"/>
            <a:ext cx="1137000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м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1" name="Google Shape;271;p15"/>
          <p:cNvSpPr txBox="1"/>
          <p:nvPr/>
        </p:nvSpPr>
        <p:spPr>
          <a:xfrm rot="1980000">
            <a:off x="10891075" y="3517386"/>
            <a:ext cx="1060059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л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2" name="Google Shape;272;p15"/>
          <p:cNvSpPr txBox="1"/>
          <p:nvPr/>
        </p:nvSpPr>
        <p:spPr>
          <a:xfrm rot="2460000">
            <a:off x="11356440" y="3873819"/>
            <a:ext cx="1068534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н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3" name="Google Shape;273;p15"/>
          <p:cNvSpPr txBox="1"/>
          <p:nvPr/>
        </p:nvSpPr>
        <p:spPr>
          <a:xfrm rot="-2400000">
            <a:off x="6489801" y="5458891"/>
            <a:ext cx="1060059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S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Google Shape;274;p15"/>
          <p:cNvSpPr txBox="1"/>
          <p:nvPr/>
        </p:nvSpPr>
        <p:spPr>
          <a:xfrm rot="-1800000">
            <a:off x="6961719" y="5103302"/>
            <a:ext cx="1104646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A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" name="Google Shape;275;p15"/>
          <p:cNvSpPr txBox="1"/>
          <p:nvPr/>
        </p:nvSpPr>
        <p:spPr>
          <a:xfrm rot="-1080000">
            <a:off x="7576416" y="4795790"/>
            <a:ext cx="1218175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M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Google Shape;276;p15"/>
          <p:cNvSpPr txBox="1"/>
          <p:nvPr/>
        </p:nvSpPr>
        <p:spPr>
          <a:xfrm rot="-240000">
            <a:off x="8503862" y="4628622"/>
            <a:ext cx="981002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-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15"/>
          <p:cNvSpPr txBox="1"/>
          <p:nvPr/>
        </p:nvSpPr>
        <p:spPr>
          <a:xfrm rot="360000">
            <a:off x="9157942" y="4638495"/>
            <a:ext cx="1046276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5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p15"/>
          <p:cNvSpPr txBox="1"/>
          <p:nvPr/>
        </p:nvSpPr>
        <p:spPr>
          <a:xfrm rot="1200000">
            <a:off x="9925842" y="4830562"/>
            <a:ext cx="1127487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м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 rot="1800000">
            <a:off x="10533019" y="5106872"/>
            <a:ext cx="1070318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л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0" name="Google Shape;280;p15"/>
          <p:cNvSpPr txBox="1"/>
          <p:nvPr/>
        </p:nvSpPr>
        <p:spPr>
          <a:xfrm rot="2400000">
            <a:off x="11011657" y="5451014"/>
            <a:ext cx="1071034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н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" name="Google Shape;281;p15"/>
          <p:cNvSpPr txBox="1"/>
          <p:nvPr/>
        </p:nvSpPr>
        <p:spPr>
          <a:xfrm>
            <a:off x="7900981" y="6252550"/>
            <a:ext cx="5293200" cy="25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0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SOM -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  <a:p>
            <a:pPr indent="0" lvl="0" marL="70485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6950">
                <a:latin typeface="Verdana"/>
                <a:ea typeface="Verdana"/>
                <a:cs typeface="Verdana"/>
                <a:sym typeface="Verdana"/>
              </a:rPr>
              <a:t>3 млн</a:t>
            </a:r>
            <a:endParaRPr sz="695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"/>
          <p:cNvSpPr/>
          <p:nvPr/>
        </p:nvSpPr>
        <p:spPr>
          <a:xfrm>
            <a:off x="9004834" y="279488"/>
            <a:ext cx="9119235" cy="1052830"/>
          </a:xfrm>
          <a:custGeom>
            <a:rect b="b" l="l" r="r" t="t"/>
            <a:pathLst>
              <a:path extrusionOk="0" h="1052830" w="9119235">
                <a:moveTo>
                  <a:pt x="9118765" y="0"/>
                </a:moveTo>
                <a:lnTo>
                  <a:pt x="9118765" y="0"/>
                </a:lnTo>
                <a:lnTo>
                  <a:pt x="0" y="0"/>
                </a:lnTo>
                <a:lnTo>
                  <a:pt x="0" y="22174"/>
                </a:lnTo>
                <a:lnTo>
                  <a:pt x="1932508" y="22174"/>
                </a:lnTo>
                <a:lnTo>
                  <a:pt x="1932508" y="1052512"/>
                </a:lnTo>
                <a:lnTo>
                  <a:pt x="1934883" y="1052512"/>
                </a:lnTo>
                <a:lnTo>
                  <a:pt x="1934883" y="22174"/>
                </a:lnTo>
                <a:lnTo>
                  <a:pt x="1937270" y="22174"/>
                </a:lnTo>
                <a:lnTo>
                  <a:pt x="3999280" y="22174"/>
                </a:lnTo>
                <a:lnTo>
                  <a:pt x="3999280" y="1052512"/>
                </a:lnTo>
                <a:lnTo>
                  <a:pt x="4001655" y="1052512"/>
                </a:lnTo>
                <a:lnTo>
                  <a:pt x="4001655" y="22174"/>
                </a:lnTo>
                <a:lnTo>
                  <a:pt x="4004043" y="22174"/>
                </a:lnTo>
                <a:lnTo>
                  <a:pt x="7417333" y="22174"/>
                </a:lnTo>
                <a:lnTo>
                  <a:pt x="7417333" y="1052512"/>
                </a:lnTo>
                <a:lnTo>
                  <a:pt x="7419708" y="1052512"/>
                </a:lnTo>
                <a:lnTo>
                  <a:pt x="7419708" y="22174"/>
                </a:lnTo>
                <a:lnTo>
                  <a:pt x="7422096" y="22174"/>
                </a:lnTo>
                <a:lnTo>
                  <a:pt x="9118765" y="22174"/>
                </a:lnTo>
                <a:lnTo>
                  <a:pt x="9118765" y="0"/>
                </a:lnTo>
                <a:close/>
              </a:path>
            </a:pathLst>
          </a:custGeom>
          <a:solidFill>
            <a:srgbClr val="6F81C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" name="Google Shape;287;p16"/>
          <p:cNvSpPr txBox="1"/>
          <p:nvPr/>
        </p:nvSpPr>
        <p:spPr>
          <a:xfrm>
            <a:off x="9436141" y="535439"/>
            <a:ext cx="1075055" cy="535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HH.ru</a:t>
            </a:r>
            <a:endParaRPr sz="2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8" name="Google Shape;288;p16"/>
          <p:cNvSpPr txBox="1"/>
          <p:nvPr/>
        </p:nvSpPr>
        <p:spPr>
          <a:xfrm>
            <a:off x="11244818" y="535439"/>
            <a:ext cx="1456690" cy="535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Sciamp</a:t>
            </a:r>
            <a:endParaRPr sz="2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" name="Google Shape;289;p16"/>
          <p:cNvSpPr txBox="1"/>
          <p:nvPr/>
        </p:nvSpPr>
        <p:spPr>
          <a:xfrm>
            <a:off x="13318884" y="535439"/>
            <a:ext cx="2793365" cy="535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Academia edu</a:t>
            </a:r>
            <a:endParaRPr sz="2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0" name="Google Shape;290;p16"/>
          <p:cNvSpPr txBox="1"/>
          <p:nvPr/>
        </p:nvSpPr>
        <p:spPr>
          <a:xfrm>
            <a:off x="16646002" y="535439"/>
            <a:ext cx="1474470" cy="9610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E1DBF9"/>
                </a:solidFill>
                <a:latin typeface="Verdana"/>
                <a:ea typeface="Verdana"/>
                <a:cs typeface="Verdana"/>
                <a:sym typeface="Verdana"/>
              </a:rPr>
              <a:t>НауКо</a:t>
            </a:r>
            <a:endParaRPr sz="29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3150">
              <a:latin typeface="Verdana"/>
              <a:ea typeface="Verdana"/>
              <a:cs typeface="Verdana"/>
              <a:sym typeface="Verdana"/>
            </a:endParaRPr>
          </a:p>
          <a:p>
            <a:pPr indent="0" lvl="0" marL="8197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17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1" name="Google Shape;291;p16"/>
          <p:cNvSpPr txBox="1"/>
          <p:nvPr/>
        </p:nvSpPr>
        <p:spPr>
          <a:xfrm>
            <a:off x="633793" y="1592345"/>
            <a:ext cx="8107045" cy="8416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latin typeface="Lucida Sans"/>
                <a:ea typeface="Lucida Sans"/>
                <a:cs typeface="Lucida Sans"/>
                <a:sym typeface="Lucida Sans"/>
              </a:rPr>
              <a:t>Развитие идеи/разработки</a:t>
            </a:r>
            <a:endParaRPr sz="29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2395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2900">
                <a:latin typeface="Lucida Sans"/>
                <a:ea typeface="Lucida Sans"/>
                <a:cs typeface="Lucida Sans"/>
                <a:sym typeface="Lucida Sans"/>
              </a:rPr>
              <a:t>Возможность “коллаборации” с ученым  Скорость развития проекта  Перспектива развития микроблога</a:t>
            </a:r>
            <a:endParaRPr sz="29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None/>
            </a:pPr>
            <a:r>
              <a:t/>
            </a:r>
            <a:endParaRPr sz="275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lnSpc>
                <a:spcPct val="116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latin typeface="Lucida Sans"/>
                <a:ea typeface="Lucida Sans"/>
                <a:cs typeface="Lucida Sans"/>
                <a:sym typeface="Lucida Sans"/>
              </a:rPr>
              <a:t>Приобретение взаимовыгодных рабочих  связей</a:t>
            </a:r>
            <a:endParaRPr sz="29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3334" marR="5715" rtl="0" algn="ctr">
              <a:lnSpc>
                <a:spcPct val="116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latin typeface="Lucida Sans"/>
                <a:ea typeface="Lucida Sans"/>
                <a:cs typeface="Lucida Sans"/>
                <a:sym typeface="Lucida Sans"/>
              </a:rPr>
              <a:t>Получение обратной связи от сторонних  лиц</a:t>
            </a:r>
            <a:endParaRPr sz="29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81000" marR="373380" rtl="0" algn="ctr">
              <a:lnSpc>
                <a:spcPct val="116399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900">
                <a:latin typeface="Lucida Sans"/>
                <a:ea typeface="Lucida Sans"/>
                <a:cs typeface="Lucida Sans"/>
                <a:sym typeface="Lucida Sans"/>
              </a:rPr>
              <a:t>Возможность получения финансовой  поддержки</a:t>
            </a:r>
            <a:endParaRPr sz="29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92" name="Google Shape;292;p16"/>
          <p:cNvSpPr txBox="1"/>
          <p:nvPr>
            <p:ph type="title"/>
          </p:nvPr>
        </p:nvSpPr>
        <p:spPr>
          <a:xfrm>
            <a:off x="745526" y="301700"/>
            <a:ext cx="6690000" cy="8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/>
              <a:t>Альтернативы</a:t>
            </a:r>
            <a:endParaRPr sz="5200"/>
          </a:p>
        </p:txBody>
      </p:sp>
      <p:grpSp>
        <p:nvGrpSpPr>
          <p:cNvPr id="293" name="Google Shape;293;p16"/>
          <p:cNvGrpSpPr/>
          <p:nvPr/>
        </p:nvGrpSpPr>
        <p:grpSpPr>
          <a:xfrm>
            <a:off x="9534531" y="1401396"/>
            <a:ext cx="8238310" cy="8532020"/>
            <a:chOff x="9534531" y="1401396"/>
            <a:chExt cx="8238310" cy="8532020"/>
          </a:xfrm>
        </p:grpSpPr>
        <p:sp>
          <p:nvSpPr>
            <p:cNvPr id="294" name="Google Shape;294;p16"/>
            <p:cNvSpPr/>
            <p:nvPr/>
          </p:nvSpPr>
          <p:spPr>
            <a:xfrm>
              <a:off x="11497842" y="1401396"/>
              <a:ext cx="979805" cy="906780"/>
            </a:xfrm>
            <a:custGeom>
              <a:rect b="b" l="l" r="r" t="t"/>
              <a:pathLst>
                <a:path extrusionOk="0" h="906780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11497842" y="1401396"/>
              <a:ext cx="979805" cy="906780"/>
            </a:xfrm>
            <a:custGeom>
              <a:rect b="b" l="l" r="r" t="t"/>
              <a:pathLst>
                <a:path extrusionOk="0" h="906780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11497842" y="2542880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11497842" y="2542880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11497842" y="3479597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11497842" y="3479597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11541556" y="5784868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11541556" y="5784868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9534531" y="5784868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9534531" y="5784868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14123582" y="3532252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14123582" y="3532252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16749324" y="1401396"/>
              <a:ext cx="979805" cy="906780"/>
            </a:xfrm>
            <a:custGeom>
              <a:rect b="b" l="l" r="r" t="t"/>
              <a:pathLst>
                <a:path extrusionOk="0" h="906780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16749324" y="1401396"/>
              <a:ext cx="979805" cy="906780"/>
            </a:xfrm>
            <a:custGeom>
              <a:rect b="b" l="l" r="r" t="t"/>
              <a:pathLst>
                <a:path extrusionOk="0" h="906780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16793036" y="25040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16793036" y="25040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16771180" y="3479597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16771180" y="3479597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16771180" y="4578239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16771180" y="4578239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16793036" y="5844990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16793036" y="5844990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14123582" y="74803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14123582" y="74803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16793036" y="74803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16793036" y="7480386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11497842" y="9026636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11497842" y="9026636"/>
              <a:ext cx="979805" cy="906780"/>
            </a:xfrm>
            <a:custGeom>
              <a:rect b="b" l="l" r="r" t="t"/>
              <a:pathLst>
                <a:path extrusionOk="0" h="906779" w="979804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322" name="Google Shape;322;p16"/>
          <p:cNvGrpSpPr/>
          <p:nvPr/>
        </p:nvGrpSpPr>
        <p:grpSpPr>
          <a:xfrm>
            <a:off x="16771181" y="8856592"/>
            <a:ext cx="979805" cy="906780"/>
            <a:chOff x="16771181" y="8856592"/>
            <a:chExt cx="979805" cy="906780"/>
          </a:xfrm>
        </p:grpSpPr>
        <p:sp>
          <p:nvSpPr>
            <p:cNvPr id="323" name="Google Shape;323;p16"/>
            <p:cNvSpPr/>
            <p:nvPr/>
          </p:nvSpPr>
          <p:spPr>
            <a:xfrm>
              <a:off x="16771181" y="8856592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312433" y="906450"/>
                  </a:moveTo>
                  <a:lnTo>
                    <a:pt x="0" y="543870"/>
                  </a:lnTo>
                  <a:lnTo>
                    <a:pt x="266152" y="694299"/>
                  </a:lnTo>
                  <a:lnTo>
                    <a:pt x="299538" y="648129"/>
                  </a:lnTo>
                  <a:lnTo>
                    <a:pt x="333443" y="602899"/>
                  </a:lnTo>
                  <a:lnTo>
                    <a:pt x="367820" y="558652"/>
                  </a:lnTo>
                  <a:lnTo>
                    <a:pt x="402624" y="515433"/>
                  </a:lnTo>
                  <a:lnTo>
                    <a:pt x="437807" y="473287"/>
                  </a:lnTo>
                  <a:lnTo>
                    <a:pt x="473325" y="432257"/>
                  </a:lnTo>
                  <a:lnTo>
                    <a:pt x="509130" y="392389"/>
                  </a:lnTo>
                  <a:lnTo>
                    <a:pt x="545177" y="353726"/>
                  </a:lnTo>
                  <a:lnTo>
                    <a:pt x="581419" y="316313"/>
                  </a:lnTo>
                  <a:lnTo>
                    <a:pt x="617810" y="280196"/>
                  </a:lnTo>
                  <a:lnTo>
                    <a:pt x="654303" y="245417"/>
                  </a:lnTo>
                  <a:lnTo>
                    <a:pt x="690853" y="212021"/>
                  </a:lnTo>
                  <a:lnTo>
                    <a:pt x="727413" y="180054"/>
                  </a:lnTo>
                  <a:lnTo>
                    <a:pt x="763937" y="149559"/>
                  </a:lnTo>
                  <a:lnTo>
                    <a:pt x="800379" y="120581"/>
                  </a:lnTo>
                  <a:lnTo>
                    <a:pt x="836693" y="93164"/>
                  </a:lnTo>
                  <a:lnTo>
                    <a:pt x="872831" y="67353"/>
                  </a:lnTo>
                  <a:lnTo>
                    <a:pt x="908749" y="43192"/>
                  </a:lnTo>
                  <a:lnTo>
                    <a:pt x="944400" y="20726"/>
                  </a:lnTo>
                  <a:lnTo>
                    <a:pt x="979737" y="0"/>
                  </a:lnTo>
                  <a:lnTo>
                    <a:pt x="937749" y="38744"/>
                  </a:lnTo>
                  <a:lnTo>
                    <a:pt x="897181" y="77681"/>
                  </a:lnTo>
                  <a:lnTo>
                    <a:pt x="857988" y="116817"/>
                  </a:lnTo>
                  <a:lnTo>
                    <a:pt x="820122" y="156160"/>
                  </a:lnTo>
                  <a:lnTo>
                    <a:pt x="783537" y="195713"/>
                  </a:lnTo>
                  <a:lnTo>
                    <a:pt x="748186" y="235485"/>
                  </a:lnTo>
                  <a:lnTo>
                    <a:pt x="714023" y="275480"/>
                  </a:lnTo>
                  <a:lnTo>
                    <a:pt x="681002" y="315706"/>
                  </a:lnTo>
                  <a:lnTo>
                    <a:pt x="649075" y="356168"/>
                  </a:lnTo>
                  <a:lnTo>
                    <a:pt x="618196" y="396872"/>
                  </a:lnTo>
                  <a:lnTo>
                    <a:pt x="588318" y="437824"/>
                  </a:lnTo>
                  <a:lnTo>
                    <a:pt x="559395" y="479031"/>
                  </a:lnTo>
                  <a:lnTo>
                    <a:pt x="531381" y="520499"/>
                  </a:lnTo>
                  <a:lnTo>
                    <a:pt x="504228" y="562233"/>
                  </a:lnTo>
                  <a:lnTo>
                    <a:pt x="477890" y="604240"/>
                  </a:lnTo>
                  <a:lnTo>
                    <a:pt x="452320" y="646527"/>
                  </a:lnTo>
                  <a:lnTo>
                    <a:pt x="427473" y="689099"/>
                  </a:lnTo>
                  <a:lnTo>
                    <a:pt x="403301" y="731962"/>
                  </a:lnTo>
                  <a:lnTo>
                    <a:pt x="379757" y="775122"/>
                  </a:lnTo>
                  <a:lnTo>
                    <a:pt x="356796" y="818586"/>
                  </a:lnTo>
                  <a:lnTo>
                    <a:pt x="334370" y="862360"/>
                  </a:lnTo>
                  <a:lnTo>
                    <a:pt x="312433" y="906450"/>
                  </a:lnTo>
                  <a:close/>
                </a:path>
              </a:pathLst>
            </a:custGeom>
            <a:solidFill>
              <a:srgbClr val="B3EF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16771181" y="8856592"/>
              <a:ext cx="979805" cy="906780"/>
            </a:xfrm>
            <a:custGeom>
              <a:rect b="b" l="l" r="r" t="t"/>
              <a:pathLst>
                <a:path extrusionOk="0" h="906779" w="979805">
                  <a:moveTo>
                    <a:pt x="0" y="543870"/>
                  </a:moveTo>
                  <a:lnTo>
                    <a:pt x="312433" y="906450"/>
                  </a:lnTo>
                  <a:lnTo>
                    <a:pt x="334370" y="862360"/>
                  </a:lnTo>
                  <a:lnTo>
                    <a:pt x="356796" y="818586"/>
                  </a:lnTo>
                  <a:lnTo>
                    <a:pt x="379757" y="775122"/>
                  </a:lnTo>
                  <a:lnTo>
                    <a:pt x="403301" y="731962"/>
                  </a:lnTo>
                  <a:lnTo>
                    <a:pt x="427473" y="689099"/>
                  </a:lnTo>
                  <a:lnTo>
                    <a:pt x="452320" y="646527"/>
                  </a:lnTo>
                  <a:lnTo>
                    <a:pt x="477890" y="604240"/>
                  </a:lnTo>
                  <a:lnTo>
                    <a:pt x="504228" y="562233"/>
                  </a:lnTo>
                  <a:lnTo>
                    <a:pt x="531381" y="520499"/>
                  </a:lnTo>
                  <a:lnTo>
                    <a:pt x="559395" y="479031"/>
                  </a:lnTo>
                  <a:lnTo>
                    <a:pt x="588318" y="437824"/>
                  </a:lnTo>
                  <a:lnTo>
                    <a:pt x="618196" y="396872"/>
                  </a:lnTo>
                  <a:lnTo>
                    <a:pt x="649075" y="356168"/>
                  </a:lnTo>
                  <a:lnTo>
                    <a:pt x="681002" y="315706"/>
                  </a:lnTo>
                  <a:lnTo>
                    <a:pt x="714023" y="275480"/>
                  </a:lnTo>
                  <a:lnTo>
                    <a:pt x="748186" y="235485"/>
                  </a:lnTo>
                  <a:lnTo>
                    <a:pt x="783537" y="195713"/>
                  </a:lnTo>
                  <a:lnTo>
                    <a:pt x="820122" y="156160"/>
                  </a:lnTo>
                  <a:lnTo>
                    <a:pt x="857988" y="116817"/>
                  </a:lnTo>
                  <a:lnTo>
                    <a:pt x="897181" y="77681"/>
                  </a:lnTo>
                  <a:lnTo>
                    <a:pt x="937749" y="38744"/>
                  </a:lnTo>
                  <a:lnTo>
                    <a:pt x="979737" y="0"/>
                  </a:lnTo>
                  <a:lnTo>
                    <a:pt x="944400" y="20726"/>
                  </a:lnTo>
                  <a:lnTo>
                    <a:pt x="908749" y="43192"/>
                  </a:lnTo>
                  <a:lnTo>
                    <a:pt x="872831" y="67353"/>
                  </a:lnTo>
                  <a:lnTo>
                    <a:pt x="836693" y="93164"/>
                  </a:lnTo>
                  <a:lnTo>
                    <a:pt x="800379" y="120581"/>
                  </a:lnTo>
                  <a:lnTo>
                    <a:pt x="763937" y="149559"/>
                  </a:lnTo>
                  <a:lnTo>
                    <a:pt x="727413" y="180054"/>
                  </a:lnTo>
                  <a:lnTo>
                    <a:pt x="690853" y="212021"/>
                  </a:lnTo>
                  <a:lnTo>
                    <a:pt x="654303" y="245417"/>
                  </a:lnTo>
                  <a:lnTo>
                    <a:pt x="617810" y="280196"/>
                  </a:lnTo>
                  <a:lnTo>
                    <a:pt x="581419" y="316313"/>
                  </a:lnTo>
                  <a:lnTo>
                    <a:pt x="545177" y="353726"/>
                  </a:lnTo>
                  <a:lnTo>
                    <a:pt x="509130" y="392389"/>
                  </a:lnTo>
                  <a:lnTo>
                    <a:pt x="473325" y="432257"/>
                  </a:lnTo>
                  <a:lnTo>
                    <a:pt x="437807" y="473287"/>
                  </a:lnTo>
                  <a:lnTo>
                    <a:pt x="402624" y="515433"/>
                  </a:lnTo>
                  <a:lnTo>
                    <a:pt x="367820" y="558652"/>
                  </a:lnTo>
                  <a:lnTo>
                    <a:pt x="333443" y="602899"/>
                  </a:lnTo>
                  <a:lnTo>
                    <a:pt x="299538" y="648129"/>
                  </a:lnTo>
                  <a:lnTo>
                    <a:pt x="266152" y="694299"/>
                  </a:lnTo>
                  <a:lnTo>
                    <a:pt x="0" y="543870"/>
                  </a:lnTo>
                  <a:close/>
                </a:path>
              </a:pathLst>
            </a:custGeom>
            <a:noFill/>
            <a:ln cap="flat" cmpd="sng" w="21600">
              <a:solidFill>
                <a:srgbClr val="007E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17"/>
          <p:cNvGrpSpPr/>
          <p:nvPr/>
        </p:nvGrpSpPr>
        <p:grpSpPr>
          <a:xfrm>
            <a:off x="0" y="1613640"/>
            <a:ext cx="18288048" cy="8673879"/>
            <a:chOff x="0" y="1613640"/>
            <a:chExt cx="18288048" cy="8673879"/>
          </a:xfrm>
        </p:grpSpPr>
        <p:sp>
          <p:nvSpPr>
            <p:cNvPr id="330" name="Google Shape;330;p17"/>
            <p:cNvSpPr/>
            <p:nvPr/>
          </p:nvSpPr>
          <p:spPr>
            <a:xfrm>
              <a:off x="14631083" y="6558732"/>
              <a:ext cx="3656965" cy="3117215"/>
            </a:xfrm>
            <a:custGeom>
              <a:rect b="b" l="l" r="r" t="t"/>
              <a:pathLst>
                <a:path extrusionOk="0" h="3117215" w="3656965">
                  <a:moveTo>
                    <a:pt x="3651050" y="1652"/>
                  </a:moveTo>
                  <a:lnTo>
                    <a:pt x="3656914" y="0"/>
                  </a:lnTo>
                  <a:lnTo>
                    <a:pt x="3656914" y="1652"/>
                  </a:lnTo>
                  <a:lnTo>
                    <a:pt x="3651050" y="1652"/>
                  </a:lnTo>
                  <a:close/>
                </a:path>
                <a:path extrusionOk="0" h="3117215" w="3656965">
                  <a:moveTo>
                    <a:pt x="3471259" y="14352"/>
                  </a:moveTo>
                  <a:lnTo>
                    <a:pt x="3516131" y="1652"/>
                  </a:lnTo>
                  <a:lnTo>
                    <a:pt x="3656914" y="1652"/>
                  </a:lnTo>
                  <a:lnTo>
                    <a:pt x="3656914" y="14352"/>
                  </a:lnTo>
                  <a:lnTo>
                    <a:pt x="3471259" y="14352"/>
                  </a:lnTo>
                  <a:close/>
                </a:path>
                <a:path extrusionOk="0" h="3117215" w="3656965">
                  <a:moveTo>
                    <a:pt x="3336994" y="27052"/>
                  </a:moveTo>
                  <a:lnTo>
                    <a:pt x="3381687" y="14352"/>
                  </a:lnTo>
                  <a:lnTo>
                    <a:pt x="3656914" y="14352"/>
                  </a:lnTo>
                  <a:lnTo>
                    <a:pt x="3656914" y="27052"/>
                  </a:lnTo>
                  <a:lnTo>
                    <a:pt x="3336994" y="27052"/>
                  </a:lnTo>
                  <a:close/>
                </a:path>
                <a:path extrusionOk="0" h="3117215" w="3656965">
                  <a:moveTo>
                    <a:pt x="3247812" y="39752"/>
                  </a:moveTo>
                  <a:lnTo>
                    <a:pt x="3292368" y="27052"/>
                  </a:lnTo>
                  <a:lnTo>
                    <a:pt x="3656914" y="27052"/>
                  </a:lnTo>
                  <a:lnTo>
                    <a:pt x="3656914" y="39752"/>
                  </a:lnTo>
                  <a:lnTo>
                    <a:pt x="3247812" y="39752"/>
                  </a:lnTo>
                  <a:close/>
                </a:path>
                <a:path extrusionOk="0" h="3117215" w="3656965">
                  <a:moveTo>
                    <a:pt x="3070367" y="65152"/>
                  </a:moveTo>
                  <a:lnTo>
                    <a:pt x="3114605" y="52452"/>
                  </a:lnTo>
                  <a:lnTo>
                    <a:pt x="3158927" y="52452"/>
                  </a:lnTo>
                  <a:lnTo>
                    <a:pt x="3203331" y="39752"/>
                  </a:lnTo>
                  <a:lnTo>
                    <a:pt x="3656914" y="39752"/>
                  </a:lnTo>
                  <a:lnTo>
                    <a:pt x="3656914" y="65152"/>
                  </a:lnTo>
                  <a:lnTo>
                    <a:pt x="3070367" y="65152"/>
                  </a:lnTo>
                  <a:close/>
                </a:path>
                <a:path extrusionOk="0" h="3117215" w="3656965">
                  <a:moveTo>
                    <a:pt x="1546437" y="3117006"/>
                  </a:moveTo>
                  <a:lnTo>
                    <a:pt x="0" y="2240979"/>
                  </a:lnTo>
                  <a:lnTo>
                    <a:pt x="20003" y="2198752"/>
                  </a:lnTo>
                  <a:lnTo>
                    <a:pt x="44454" y="2160652"/>
                  </a:lnTo>
                  <a:lnTo>
                    <a:pt x="69469" y="2122278"/>
                  </a:lnTo>
                  <a:lnTo>
                    <a:pt x="94501" y="2084452"/>
                  </a:lnTo>
                  <a:lnTo>
                    <a:pt x="120089" y="2033652"/>
                  </a:lnTo>
                  <a:lnTo>
                    <a:pt x="146051" y="1995552"/>
                  </a:lnTo>
                  <a:lnTo>
                    <a:pt x="172380" y="1957452"/>
                  </a:lnTo>
                  <a:lnTo>
                    <a:pt x="199075" y="1919352"/>
                  </a:lnTo>
                  <a:lnTo>
                    <a:pt x="226132" y="1881252"/>
                  </a:lnTo>
                  <a:lnTo>
                    <a:pt x="253546" y="1843152"/>
                  </a:lnTo>
                  <a:lnTo>
                    <a:pt x="281316" y="1805052"/>
                  </a:lnTo>
                  <a:lnTo>
                    <a:pt x="309436" y="1766952"/>
                  </a:lnTo>
                  <a:lnTo>
                    <a:pt x="337903" y="1728852"/>
                  </a:lnTo>
                  <a:lnTo>
                    <a:pt x="366714" y="1690752"/>
                  </a:lnTo>
                  <a:lnTo>
                    <a:pt x="395866" y="1652652"/>
                  </a:lnTo>
                  <a:lnTo>
                    <a:pt x="425354" y="1614552"/>
                  </a:lnTo>
                  <a:lnTo>
                    <a:pt x="455176" y="1576452"/>
                  </a:lnTo>
                  <a:lnTo>
                    <a:pt x="485327" y="1551052"/>
                  </a:lnTo>
                  <a:lnTo>
                    <a:pt x="515804" y="1512952"/>
                  </a:lnTo>
                  <a:lnTo>
                    <a:pt x="546604" y="1474852"/>
                  </a:lnTo>
                  <a:lnTo>
                    <a:pt x="577722" y="1436752"/>
                  </a:lnTo>
                  <a:lnTo>
                    <a:pt x="609157" y="1411352"/>
                  </a:lnTo>
                  <a:lnTo>
                    <a:pt x="640903" y="1373252"/>
                  </a:lnTo>
                  <a:lnTo>
                    <a:pt x="672957" y="1335152"/>
                  </a:lnTo>
                  <a:lnTo>
                    <a:pt x="705316" y="1309752"/>
                  </a:lnTo>
                  <a:lnTo>
                    <a:pt x="737977" y="1271652"/>
                  </a:lnTo>
                  <a:lnTo>
                    <a:pt x="770935" y="1246252"/>
                  </a:lnTo>
                  <a:lnTo>
                    <a:pt x="804187" y="1208152"/>
                  </a:lnTo>
                  <a:lnTo>
                    <a:pt x="837730" y="1182752"/>
                  </a:lnTo>
                  <a:lnTo>
                    <a:pt x="871560" y="1144652"/>
                  </a:lnTo>
                  <a:lnTo>
                    <a:pt x="905673" y="1119252"/>
                  </a:lnTo>
                  <a:lnTo>
                    <a:pt x="940067" y="1081152"/>
                  </a:lnTo>
                  <a:lnTo>
                    <a:pt x="1009679" y="1030352"/>
                  </a:lnTo>
                  <a:lnTo>
                    <a:pt x="1044891" y="992252"/>
                  </a:lnTo>
                  <a:lnTo>
                    <a:pt x="1152107" y="916052"/>
                  </a:lnTo>
                  <a:lnTo>
                    <a:pt x="1188360" y="890652"/>
                  </a:lnTo>
                  <a:lnTo>
                    <a:pt x="1224865" y="852552"/>
                  </a:lnTo>
                  <a:lnTo>
                    <a:pt x="1373330" y="750952"/>
                  </a:lnTo>
                  <a:lnTo>
                    <a:pt x="1525535" y="649352"/>
                  </a:lnTo>
                  <a:lnTo>
                    <a:pt x="1564144" y="636652"/>
                  </a:lnTo>
                  <a:lnTo>
                    <a:pt x="1720705" y="535052"/>
                  </a:lnTo>
                  <a:lnTo>
                    <a:pt x="1760359" y="522352"/>
                  </a:lnTo>
                  <a:lnTo>
                    <a:pt x="1800211" y="496952"/>
                  </a:lnTo>
                  <a:lnTo>
                    <a:pt x="1840258" y="484252"/>
                  </a:lnTo>
                  <a:lnTo>
                    <a:pt x="1920922" y="433452"/>
                  </a:lnTo>
                  <a:lnTo>
                    <a:pt x="1961531" y="420752"/>
                  </a:lnTo>
                  <a:lnTo>
                    <a:pt x="2002321" y="395352"/>
                  </a:lnTo>
                  <a:lnTo>
                    <a:pt x="2043289" y="382652"/>
                  </a:lnTo>
                  <a:lnTo>
                    <a:pt x="2084429" y="357252"/>
                  </a:lnTo>
                  <a:lnTo>
                    <a:pt x="2167217" y="331852"/>
                  </a:lnTo>
                  <a:lnTo>
                    <a:pt x="2208856" y="306452"/>
                  </a:lnTo>
                  <a:lnTo>
                    <a:pt x="2334717" y="268352"/>
                  </a:lnTo>
                  <a:lnTo>
                    <a:pt x="2376972" y="242952"/>
                  </a:lnTo>
                  <a:lnTo>
                    <a:pt x="2850571" y="103252"/>
                  </a:lnTo>
                  <a:lnTo>
                    <a:pt x="2894332" y="103252"/>
                  </a:lnTo>
                  <a:lnTo>
                    <a:pt x="3026217" y="65152"/>
                  </a:lnTo>
                  <a:lnTo>
                    <a:pt x="3656914" y="65152"/>
                  </a:lnTo>
                  <a:lnTo>
                    <a:pt x="3656914" y="1779652"/>
                  </a:lnTo>
                  <a:lnTo>
                    <a:pt x="3570125" y="1779652"/>
                  </a:lnTo>
                  <a:lnTo>
                    <a:pt x="3525365" y="1792352"/>
                  </a:lnTo>
                  <a:lnTo>
                    <a:pt x="3480722" y="1792352"/>
                  </a:lnTo>
                  <a:lnTo>
                    <a:pt x="3436206" y="1805052"/>
                  </a:lnTo>
                  <a:lnTo>
                    <a:pt x="3391826" y="1805052"/>
                  </a:lnTo>
                  <a:lnTo>
                    <a:pt x="3259606" y="1843152"/>
                  </a:lnTo>
                  <a:lnTo>
                    <a:pt x="3215872" y="1843152"/>
                  </a:lnTo>
                  <a:lnTo>
                    <a:pt x="3000196" y="1906652"/>
                  </a:lnTo>
                  <a:lnTo>
                    <a:pt x="2957729" y="1932052"/>
                  </a:lnTo>
                  <a:lnTo>
                    <a:pt x="2831842" y="1970152"/>
                  </a:lnTo>
                  <a:lnTo>
                    <a:pt x="2790418" y="1995552"/>
                  </a:lnTo>
                  <a:lnTo>
                    <a:pt x="2749279" y="2008252"/>
                  </a:lnTo>
                  <a:lnTo>
                    <a:pt x="2708436" y="2033652"/>
                  </a:lnTo>
                  <a:lnTo>
                    <a:pt x="2667899" y="2046352"/>
                  </a:lnTo>
                  <a:lnTo>
                    <a:pt x="2587779" y="2097152"/>
                  </a:lnTo>
                  <a:lnTo>
                    <a:pt x="2548217" y="2109852"/>
                  </a:lnTo>
                  <a:lnTo>
                    <a:pt x="2470139" y="2160652"/>
                  </a:lnTo>
                  <a:lnTo>
                    <a:pt x="2355783" y="2236852"/>
                  </a:lnTo>
                  <a:lnTo>
                    <a:pt x="2281503" y="2287652"/>
                  </a:lnTo>
                  <a:lnTo>
                    <a:pt x="2208882" y="2338452"/>
                  </a:lnTo>
                  <a:lnTo>
                    <a:pt x="2173218" y="2376552"/>
                  </a:lnTo>
                  <a:lnTo>
                    <a:pt x="2103233" y="2427352"/>
                  </a:lnTo>
                  <a:lnTo>
                    <a:pt x="2068932" y="2465452"/>
                  </a:lnTo>
                  <a:lnTo>
                    <a:pt x="2035105" y="2490852"/>
                  </a:lnTo>
                  <a:lnTo>
                    <a:pt x="2001762" y="2528952"/>
                  </a:lnTo>
                  <a:lnTo>
                    <a:pt x="1968913" y="2554352"/>
                  </a:lnTo>
                  <a:lnTo>
                    <a:pt x="1936568" y="2592452"/>
                  </a:lnTo>
                  <a:lnTo>
                    <a:pt x="1904737" y="2617852"/>
                  </a:lnTo>
                  <a:lnTo>
                    <a:pt x="1873430" y="2655952"/>
                  </a:lnTo>
                  <a:lnTo>
                    <a:pt x="1842657" y="2694052"/>
                  </a:lnTo>
                  <a:lnTo>
                    <a:pt x="1812427" y="2732152"/>
                  </a:lnTo>
                  <a:lnTo>
                    <a:pt x="1782751" y="2770252"/>
                  </a:lnTo>
                  <a:lnTo>
                    <a:pt x="1753638" y="2808352"/>
                  </a:lnTo>
                  <a:lnTo>
                    <a:pt x="1725099" y="2846452"/>
                  </a:lnTo>
                  <a:lnTo>
                    <a:pt x="1697143" y="2884552"/>
                  </a:lnTo>
                  <a:lnTo>
                    <a:pt x="1669780" y="2922652"/>
                  </a:lnTo>
                  <a:lnTo>
                    <a:pt x="1642573" y="2961405"/>
                  </a:lnTo>
                  <a:lnTo>
                    <a:pt x="1616691" y="2999126"/>
                  </a:lnTo>
                  <a:lnTo>
                    <a:pt x="1591352" y="3036952"/>
                  </a:lnTo>
                  <a:lnTo>
                    <a:pt x="1566462" y="3075052"/>
                  </a:lnTo>
                  <a:lnTo>
                    <a:pt x="1546437" y="3117006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14631083" y="6558732"/>
              <a:ext cx="3656965" cy="3117215"/>
            </a:xfrm>
            <a:custGeom>
              <a:rect b="b" l="l" r="r" t="t"/>
              <a:pathLst>
                <a:path extrusionOk="0" h="3117215" w="3656965">
                  <a:moveTo>
                    <a:pt x="3651050" y="1652"/>
                  </a:moveTo>
                  <a:lnTo>
                    <a:pt x="3656914" y="0"/>
                  </a:lnTo>
                  <a:lnTo>
                    <a:pt x="3656914" y="1652"/>
                  </a:lnTo>
                  <a:lnTo>
                    <a:pt x="3651050" y="1652"/>
                  </a:lnTo>
                  <a:close/>
                </a:path>
                <a:path extrusionOk="0" h="3117215" w="3656965">
                  <a:moveTo>
                    <a:pt x="3471259" y="14352"/>
                  </a:moveTo>
                  <a:lnTo>
                    <a:pt x="3516131" y="1652"/>
                  </a:lnTo>
                  <a:lnTo>
                    <a:pt x="3656914" y="1652"/>
                  </a:lnTo>
                  <a:lnTo>
                    <a:pt x="3656914" y="14352"/>
                  </a:lnTo>
                  <a:lnTo>
                    <a:pt x="3471259" y="14352"/>
                  </a:lnTo>
                  <a:close/>
                </a:path>
                <a:path extrusionOk="0" h="3117215" w="3656965">
                  <a:moveTo>
                    <a:pt x="3336994" y="27052"/>
                  </a:moveTo>
                  <a:lnTo>
                    <a:pt x="3381687" y="14352"/>
                  </a:lnTo>
                  <a:lnTo>
                    <a:pt x="3656914" y="14352"/>
                  </a:lnTo>
                  <a:lnTo>
                    <a:pt x="3656914" y="27052"/>
                  </a:lnTo>
                  <a:lnTo>
                    <a:pt x="3336994" y="27052"/>
                  </a:lnTo>
                  <a:close/>
                </a:path>
                <a:path extrusionOk="0" h="3117215" w="3656965">
                  <a:moveTo>
                    <a:pt x="3247812" y="39752"/>
                  </a:moveTo>
                  <a:lnTo>
                    <a:pt x="3292368" y="27052"/>
                  </a:lnTo>
                  <a:lnTo>
                    <a:pt x="3656914" y="27052"/>
                  </a:lnTo>
                  <a:lnTo>
                    <a:pt x="3656914" y="39752"/>
                  </a:lnTo>
                  <a:lnTo>
                    <a:pt x="3247812" y="39752"/>
                  </a:lnTo>
                  <a:close/>
                </a:path>
                <a:path extrusionOk="0" h="3117215" w="3656965">
                  <a:moveTo>
                    <a:pt x="3070367" y="65152"/>
                  </a:moveTo>
                  <a:lnTo>
                    <a:pt x="3114605" y="52452"/>
                  </a:lnTo>
                  <a:lnTo>
                    <a:pt x="3158927" y="52452"/>
                  </a:lnTo>
                  <a:lnTo>
                    <a:pt x="3203331" y="39752"/>
                  </a:lnTo>
                  <a:lnTo>
                    <a:pt x="3656914" y="39752"/>
                  </a:lnTo>
                  <a:lnTo>
                    <a:pt x="3656914" y="65152"/>
                  </a:lnTo>
                  <a:lnTo>
                    <a:pt x="3070367" y="65152"/>
                  </a:lnTo>
                  <a:close/>
                </a:path>
                <a:path extrusionOk="0" h="3117215" w="3656965">
                  <a:moveTo>
                    <a:pt x="1546437" y="3117006"/>
                  </a:moveTo>
                  <a:lnTo>
                    <a:pt x="0" y="2240979"/>
                  </a:lnTo>
                  <a:lnTo>
                    <a:pt x="20003" y="2198752"/>
                  </a:lnTo>
                  <a:lnTo>
                    <a:pt x="44454" y="2160652"/>
                  </a:lnTo>
                  <a:lnTo>
                    <a:pt x="69469" y="2122278"/>
                  </a:lnTo>
                  <a:lnTo>
                    <a:pt x="94501" y="2084452"/>
                  </a:lnTo>
                  <a:lnTo>
                    <a:pt x="120089" y="2033652"/>
                  </a:lnTo>
                  <a:lnTo>
                    <a:pt x="146051" y="1995552"/>
                  </a:lnTo>
                  <a:lnTo>
                    <a:pt x="172380" y="1957452"/>
                  </a:lnTo>
                  <a:lnTo>
                    <a:pt x="199075" y="1919352"/>
                  </a:lnTo>
                  <a:lnTo>
                    <a:pt x="226132" y="1881252"/>
                  </a:lnTo>
                  <a:lnTo>
                    <a:pt x="253546" y="1843152"/>
                  </a:lnTo>
                  <a:lnTo>
                    <a:pt x="281316" y="1805052"/>
                  </a:lnTo>
                  <a:lnTo>
                    <a:pt x="309436" y="1766952"/>
                  </a:lnTo>
                  <a:lnTo>
                    <a:pt x="337903" y="1728852"/>
                  </a:lnTo>
                  <a:lnTo>
                    <a:pt x="366714" y="1690752"/>
                  </a:lnTo>
                  <a:lnTo>
                    <a:pt x="395866" y="1652652"/>
                  </a:lnTo>
                  <a:lnTo>
                    <a:pt x="425354" y="1614552"/>
                  </a:lnTo>
                  <a:lnTo>
                    <a:pt x="455176" y="1576452"/>
                  </a:lnTo>
                  <a:lnTo>
                    <a:pt x="485327" y="1551052"/>
                  </a:lnTo>
                  <a:lnTo>
                    <a:pt x="515804" y="1512952"/>
                  </a:lnTo>
                  <a:lnTo>
                    <a:pt x="546604" y="1474852"/>
                  </a:lnTo>
                  <a:lnTo>
                    <a:pt x="577722" y="1436752"/>
                  </a:lnTo>
                  <a:lnTo>
                    <a:pt x="609157" y="1411352"/>
                  </a:lnTo>
                  <a:lnTo>
                    <a:pt x="640903" y="1373252"/>
                  </a:lnTo>
                  <a:lnTo>
                    <a:pt x="672957" y="1335152"/>
                  </a:lnTo>
                  <a:lnTo>
                    <a:pt x="705316" y="1309752"/>
                  </a:lnTo>
                  <a:lnTo>
                    <a:pt x="737977" y="1271652"/>
                  </a:lnTo>
                  <a:lnTo>
                    <a:pt x="770935" y="1246252"/>
                  </a:lnTo>
                  <a:lnTo>
                    <a:pt x="804187" y="1208152"/>
                  </a:lnTo>
                  <a:lnTo>
                    <a:pt x="837730" y="1182752"/>
                  </a:lnTo>
                  <a:lnTo>
                    <a:pt x="871560" y="1144652"/>
                  </a:lnTo>
                  <a:lnTo>
                    <a:pt x="905673" y="1119252"/>
                  </a:lnTo>
                  <a:lnTo>
                    <a:pt x="940067" y="1081152"/>
                  </a:lnTo>
                  <a:lnTo>
                    <a:pt x="1009679" y="1030352"/>
                  </a:lnTo>
                  <a:lnTo>
                    <a:pt x="1044891" y="992252"/>
                  </a:lnTo>
                  <a:lnTo>
                    <a:pt x="1152107" y="916052"/>
                  </a:lnTo>
                  <a:lnTo>
                    <a:pt x="1188360" y="890652"/>
                  </a:lnTo>
                  <a:lnTo>
                    <a:pt x="1224865" y="852552"/>
                  </a:lnTo>
                  <a:lnTo>
                    <a:pt x="1373330" y="750952"/>
                  </a:lnTo>
                  <a:lnTo>
                    <a:pt x="1525535" y="649352"/>
                  </a:lnTo>
                  <a:lnTo>
                    <a:pt x="1564144" y="636652"/>
                  </a:lnTo>
                  <a:lnTo>
                    <a:pt x="1720705" y="535052"/>
                  </a:lnTo>
                  <a:lnTo>
                    <a:pt x="1760359" y="522352"/>
                  </a:lnTo>
                  <a:lnTo>
                    <a:pt x="1800211" y="496952"/>
                  </a:lnTo>
                  <a:lnTo>
                    <a:pt x="1840258" y="484252"/>
                  </a:lnTo>
                  <a:lnTo>
                    <a:pt x="1920922" y="433452"/>
                  </a:lnTo>
                  <a:lnTo>
                    <a:pt x="1961531" y="420752"/>
                  </a:lnTo>
                  <a:lnTo>
                    <a:pt x="2002321" y="395352"/>
                  </a:lnTo>
                  <a:lnTo>
                    <a:pt x="2043289" y="382652"/>
                  </a:lnTo>
                  <a:lnTo>
                    <a:pt x="2084429" y="357252"/>
                  </a:lnTo>
                  <a:lnTo>
                    <a:pt x="2167217" y="331852"/>
                  </a:lnTo>
                  <a:lnTo>
                    <a:pt x="2208856" y="306452"/>
                  </a:lnTo>
                  <a:lnTo>
                    <a:pt x="2334717" y="268352"/>
                  </a:lnTo>
                  <a:lnTo>
                    <a:pt x="2376972" y="242952"/>
                  </a:lnTo>
                  <a:lnTo>
                    <a:pt x="2850571" y="103252"/>
                  </a:lnTo>
                  <a:lnTo>
                    <a:pt x="2894332" y="103252"/>
                  </a:lnTo>
                  <a:lnTo>
                    <a:pt x="3026217" y="65152"/>
                  </a:lnTo>
                  <a:lnTo>
                    <a:pt x="3656914" y="65152"/>
                  </a:lnTo>
                  <a:lnTo>
                    <a:pt x="3656914" y="1779652"/>
                  </a:lnTo>
                  <a:lnTo>
                    <a:pt x="3570125" y="1779652"/>
                  </a:lnTo>
                  <a:lnTo>
                    <a:pt x="3525365" y="1792352"/>
                  </a:lnTo>
                  <a:lnTo>
                    <a:pt x="3480722" y="1792352"/>
                  </a:lnTo>
                  <a:lnTo>
                    <a:pt x="3436206" y="1805052"/>
                  </a:lnTo>
                  <a:lnTo>
                    <a:pt x="3391826" y="1805052"/>
                  </a:lnTo>
                  <a:lnTo>
                    <a:pt x="3259606" y="1843152"/>
                  </a:lnTo>
                  <a:lnTo>
                    <a:pt x="3215872" y="1843152"/>
                  </a:lnTo>
                  <a:lnTo>
                    <a:pt x="3000196" y="1906652"/>
                  </a:lnTo>
                  <a:lnTo>
                    <a:pt x="2957729" y="1932052"/>
                  </a:lnTo>
                  <a:lnTo>
                    <a:pt x="2831842" y="1970152"/>
                  </a:lnTo>
                  <a:lnTo>
                    <a:pt x="2790418" y="1995552"/>
                  </a:lnTo>
                  <a:lnTo>
                    <a:pt x="2749279" y="2008252"/>
                  </a:lnTo>
                  <a:lnTo>
                    <a:pt x="2708436" y="2033652"/>
                  </a:lnTo>
                  <a:lnTo>
                    <a:pt x="2667899" y="2046352"/>
                  </a:lnTo>
                  <a:lnTo>
                    <a:pt x="2587779" y="2097152"/>
                  </a:lnTo>
                  <a:lnTo>
                    <a:pt x="2548217" y="2109852"/>
                  </a:lnTo>
                  <a:lnTo>
                    <a:pt x="2470139" y="2160652"/>
                  </a:lnTo>
                  <a:lnTo>
                    <a:pt x="2355783" y="2236852"/>
                  </a:lnTo>
                  <a:lnTo>
                    <a:pt x="2281503" y="2287652"/>
                  </a:lnTo>
                  <a:lnTo>
                    <a:pt x="2208882" y="2338452"/>
                  </a:lnTo>
                  <a:lnTo>
                    <a:pt x="2173218" y="2376552"/>
                  </a:lnTo>
                  <a:lnTo>
                    <a:pt x="2103233" y="2427352"/>
                  </a:lnTo>
                  <a:lnTo>
                    <a:pt x="2068932" y="2465452"/>
                  </a:lnTo>
                  <a:lnTo>
                    <a:pt x="2035105" y="2490852"/>
                  </a:lnTo>
                  <a:lnTo>
                    <a:pt x="2001762" y="2528952"/>
                  </a:lnTo>
                  <a:lnTo>
                    <a:pt x="1968913" y="2554352"/>
                  </a:lnTo>
                  <a:lnTo>
                    <a:pt x="1936568" y="2592452"/>
                  </a:lnTo>
                  <a:lnTo>
                    <a:pt x="1904737" y="2617852"/>
                  </a:lnTo>
                  <a:lnTo>
                    <a:pt x="1873430" y="2655952"/>
                  </a:lnTo>
                  <a:lnTo>
                    <a:pt x="1842657" y="2694052"/>
                  </a:lnTo>
                  <a:lnTo>
                    <a:pt x="1812427" y="2732152"/>
                  </a:lnTo>
                  <a:lnTo>
                    <a:pt x="1782751" y="2770252"/>
                  </a:lnTo>
                  <a:lnTo>
                    <a:pt x="1753638" y="2808352"/>
                  </a:lnTo>
                  <a:lnTo>
                    <a:pt x="1725099" y="2846452"/>
                  </a:lnTo>
                  <a:lnTo>
                    <a:pt x="1697143" y="2884552"/>
                  </a:lnTo>
                  <a:lnTo>
                    <a:pt x="1669780" y="2922652"/>
                  </a:lnTo>
                  <a:lnTo>
                    <a:pt x="1642573" y="2961405"/>
                  </a:lnTo>
                  <a:lnTo>
                    <a:pt x="1616691" y="2999126"/>
                  </a:lnTo>
                  <a:lnTo>
                    <a:pt x="1591352" y="3036952"/>
                  </a:lnTo>
                  <a:lnTo>
                    <a:pt x="1566462" y="3075052"/>
                  </a:lnTo>
                  <a:lnTo>
                    <a:pt x="1546437" y="3117006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14277581" y="7572259"/>
              <a:ext cx="3096895" cy="2715260"/>
            </a:xfrm>
            <a:custGeom>
              <a:rect b="b" l="l" r="r" t="t"/>
              <a:pathLst>
                <a:path extrusionOk="0" h="2715259" w="3096894">
                  <a:moveTo>
                    <a:pt x="3096472" y="1600199"/>
                  </a:moveTo>
                  <a:lnTo>
                    <a:pt x="2967736" y="1676399"/>
                  </a:lnTo>
                  <a:lnTo>
                    <a:pt x="2925953" y="1689099"/>
                  </a:lnTo>
                  <a:lnTo>
                    <a:pt x="2804037" y="1765299"/>
                  </a:lnTo>
                  <a:lnTo>
                    <a:pt x="2725655" y="1816099"/>
                  </a:lnTo>
                  <a:lnTo>
                    <a:pt x="2687344" y="1854199"/>
                  </a:lnTo>
                  <a:lnTo>
                    <a:pt x="2575965" y="1930399"/>
                  </a:lnTo>
                  <a:lnTo>
                    <a:pt x="2540036" y="1968499"/>
                  </a:lnTo>
                  <a:lnTo>
                    <a:pt x="2469994" y="2019299"/>
                  </a:lnTo>
                  <a:lnTo>
                    <a:pt x="2435887" y="2057399"/>
                  </a:lnTo>
                  <a:lnTo>
                    <a:pt x="2402395" y="2082799"/>
                  </a:lnTo>
                  <a:lnTo>
                    <a:pt x="2369521" y="2120899"/>
                  </a:lnTo>
                  <a:lnTo>
                    <a:pt x="2337268" y="2146299"/>
                  </a:lnTo>
                  <a:lnTo>
                    <a:pt x="2274640" y="2222499"/>
                  </a:lnTo>
                  <a:lnTo>
                    <a:pt x="2244271" y="2247899"/>
                  </a:lnTo>
                  <a:lnTo>
                    <a:pt x="2185442" y="2324099"/>
                  </a:lnTo>
                  <a:lnTo>
                    <a:pt x="2156988" y="2362199"/>
                  </a:lnTo>
                  <a:lnTo>
                    <a:pt x="2129180" y="2387599"/>
                  </a:lnTo>
                  <a:lnTo>
                    <a:pt x="2075511" y="2463799"/>
                  </a:lnTo>
                  <a:lnTo>
                    <a:pt x="2024465" y="2539999"/>
                  </a:lnTo>
                  <a:lnTo>
                    <a:pt x="1976067" y="2616199"/>
                  </a:lnTo>
                  <a:lnTo>
                    <a:pt x="1930345" y="2692399"/>
                  </a:lnTo>
                  <a:lnTo>
                    <a:pt x="1917534" y="2714739"/>
                  </a:lnTo>
                  <a:lnTo>
                    <a:pt x="0" y="2714739"/>
                  </a:lnTo>
                  <a:lnTo>
                    <a:pt x="2456" y="2705099"/>
                  </a:lnTo>
                  <a:lnTo>
                    <a:pt x="15831" y="2666999"/>
                  </a:lnTo>
                  <a:lnTo>
                    <a:pt x="29634" y="2616199"/>
                  </a:lnTo>
                  <a:lnTo>
                    <a:pt x="58523" y="2539999"/>
                  </a:lnTo>
                  <a:lnTo>
                    <a:pt x="73605" y="2489199"/>
                  </a:lnTo>
                  <a:lnTo>
                    <a:pt x="105041" y="2412999"/>
                  </a:lnTo>
                  <a:lnTo>
                    <a:pt x="121392" y="2362199"/>
                  </a:lnTo>
                  <a:lnTo>
                    <a:pt x="155353" y="2285999"/>
                  </a:lnTo>
                  <a:lnTo>
                    <a:pt x="172961" y="2247899"/>
                  </a:lnTo>
                  <a:lnTo>
                    <a:pt x="190985" y="2197099"/>
                  </a:lnTo>
                  <a:lnTo>
                    <a:pt x="228279" y="2120899"/>
                  </a:lnTo>
                  <a:lnTo>
                    <a:pt x="267224" y="2044699"/>
                  </a:lnTo>
                  <a:lnTo>
                    <a:pt x="287313" y="1993899"/>
                  </a:lnTo>
                  <a:lnTo>
                    <a:pt x="328718" y="1917699"/>
                  </a:lnTo>
                  <a:lnTo>
                    <a:pt x="371750" y="1841499"/>
                  </a:lnTo>
                  <a:lnTo>
                    <a:pt x="416399" y="1765299"/>
                  </a:lnTo>
                  <a:lnTo>
                    <a:pt x="462657" y="1689099"/>
                  </a:lnTo>
                  <a:lnTo>
                    <a:pt x="510512" y="1612899"/>
                  </a:lnTo>
                  <a:lnTo>
                    <a:pt x="559955" y="1536699"/>
                  </a:lnTo>
                  <a:lnTo>
                    <a:pt x="610977" y="1460499"/>
                  </a:lnTo>
                  <a:lnTo>
                    <a:pt x="663568" y="1384299"/>
                  </a:lnTo>
                  <a:lnTo>
                    <a:pt x="745374" y="1269999"/>
                  </a:lnTo>
                  <a:lnTo>
                    <a:pt x="773417" y="1244599"/>
                  </a:lnTo>
                  <a:lnTo>
                    <a:pt x="859849" y="1130299"/>
                  </a:lnTo>
                  <a:lnTo>
                    <a:pt x="889423" y="1104899"/>
                  </a:lnTo>
                  <a:lnTo>
                    <a:pt x="949711" y="1028699"/>
                  </a:lnTo>
                  <a:lnTo>
                    <a:pt x="980422" y="1003299"/>
                  </a:lnTo>
                  <a:lnTo>
                    <a:pt x="1042972" y="927099"/>
                  </a:lnTo>
                  <a:lnTo>
                    <a:pt x="1074808" y="901699"/>
                  </a:lnTo>
                  <a:lnTo>
                    <a:pt x="1107017" y="863599"/>
                  </a:lnTo>
                  <a:lnTo>
                    <a:pt x="1139597" y="838199"/>
                  </a:lnTo>
                  <a:lnTo>
                    <a:pt x="1172547" y="800099"/>
                  </a:lnTo>
                  <a:lnTo>
                    <a:pt x="1205867" y="774699"/>
                  </a:lnTo>
                  <a:lnTo>
                    <a:pt x="1239554" y="736599"/>
                  </a:lnTo>
                  <a:lnTo>
                    <a:pt x="1273608" y="711199"/>
                  </a:lnTo>
                  <a:lnTo>
                    <a:pt x="1308027" y="673099"/>
                  </a:lnTo>
                  <a:lnTo>
                    <a:pt x="1377956" y="622299"/>
                  </a:lnTo>
                  <a:lnTo>
                    <a:pt x="1413464" y="584199"/>
                  </a:lnTo>
                  <a:lnTo>
                    <a:pt x="1485560" y="533399"/>
                  </a:lnTo>
                  <a:lnTo>
                    <a:pt x="1522145" y="495299"/>
                  </a:lnTo>
                  <a:lnTo>
                    <a:pt x="1634038" y="419099"/>
                  </a:lnTo>
                  <a:lnTo>
                    <a:pt x="1710400" y="368299"/>
                  </a:lnTo>
                  <a:lnTo>
                    <a:pt x="1749108" y="330199"/>
                  </a:lnTo>
                  <a:lnTo>
                    <a:pt x="1867324" y="254000"/>
                  </a:lnTo>
                  <a:lnTo>
                    <a:pt x="1988652" y="177800"/>
                  </a:lnTo>
                  <a:lnTo>
                    <a:pt x="2029780" y="165100"/>
                  </a:lnTo>
                  <a:lnTo>
                    <a:pt x="2197691" y="63500"/>
                  </a:lnTo>
                  <a:lnTo>
                    <a:pt x="2240512" y="50799"/>
                  </a:lnTo>
                  <a:lnTo>
                    <a:pt x="2327157" y="0"/>
                  </a:lnTo>
                  <a:lnTo>
                    <a:pt x="3096472" y="160019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14277581" y="7572259"/>
              <a:ext cx="3096895" cy="2715260"/>
            </a:xfrm>
            <a:custGeom>
              <a:rect b="b" l="l" r="r" t="t"/>
              <a:pathLst>
                <a:path extrusionOk="0" h="2715259" w="3096894">
                  <a:moveTo>
                    <a:pt x="3096472" y="1600199"/>
                  </a:moveTo>
                  <a:lnTo>
                    <a:pt x="2967736" y="1676399"/>
                  </a:lnTo>
                  <a:lnTo>
                    <a:pt x="2925953" y="1689099"/>
                  </a:lnTo>
                  <a:lnTo>
                    <a:pt x="2804037" y="1765299"/>
                  </a:lnTo>
                  <a:lnTo>
                    <a:pt x="2725655" y="1816099"/>
                  </a:lnTo>
                  <a:lnTo>
                    <a:pt x="2687344" y="1854199"/>
                  </a:lnTo>
                  <a:lnTo>
                    <a:pt x="2575965" y="1930399"/>
                  </a:lnTo>
                  <a:lnTo>
                    <a:pt x="2540036" y="1968499"/>
                  </a:lnTo>
                  <a:lnTo>
                    <a:pt x="2469994" y="2019299"/>
                  </a:lnTo>
                  <a:lnTo>
                    <a:pt x="2435887" y="2057399"/>
                  </a:lnTo>
                  <a:lnTo>
                    <a:pt x="2402395" y="2082799"/>
                  </a:lnTo>
                  <a:lnTo>
                    <a:pt x="2369521" y="2120899"/>
                  </a:lnTo>
                  <a:lnTo>
                    <a:pt x="2337268" y="2146299"/>
                  </a:lnTo>
                  <a:lnTo>
                    <a:pt x="2274640" y="2222499"/>
                  </a:lnTo>
                  <a:lnTo>
                    <a:pt x="2244271" y="2247899"/>
                  </a:lnTo>
                  <a:lnTo>
                    <a:pt x="2185442" y="2324099"/>
                  </a:lnTo>
                  <a:lnTo>
                    <a:pt x="2156988" y="2362199"/>
                  </a:lnTo>
                  <a:lnTo>
                    <a:pt x="2129180" y="2387599"/>
                  </a:lnTo>
                  <a:lnTo>
                    <a:pt x="2075511" y="2463799"/>
                  </a:lnTo>
                  <a:lnTo>
                    <a:pt x="2024465" y="2539999"/>
                  </a:lnTo>
                  <a:lnTo>
                    <a:pt x="1976067" y="2616199"/>
                  </a:lnTo>
                  <a:lnTo>
                    <a:pt x="1930345" y="2692399"/>
                  </a:lnTo>
                  <a:lnTo>
                    <a:pt x="1917534" y="2714739"/>
                  </a:lnTo>
                  <a:lnTo>
                    <a:pt x="0" y="2714739"/>
                  </a:lnTo>
                  <a:lnTo>
                    <a:pt x="2456" y="2705099"/>
                  </a:lnTo>
                  <a:lnTo>
                    <a:pt x="15831" y="2666999"/>
                  </a:lnTo>
                  <a:lnTo>
                    <a:pt x="29634" y="2616199"/>
                  </a:lnTo>
                  <a:lnTo>
                    <a:pt x="58523" y="2539999"/>
                  </a:lnTo>
                  <a:lnTo>
                    <a:pt x="73605" y="2489199"/>
                  </a:lnTo>
                  <a:lnTo>
                    <a:pt x="105041" y="2412999"/>
                  </a:lnTo>
                  <a:lnTo>
                    <a:pt x="121392" y="2362199"/>
                  </a:lnTo>
                  <a:lnTo>
                    <a:pt x="155353" y="2285999"/>
                  </a:lnTo>
                  <a:lnTo>
                    <a:pt x="172961" y="2247899"/>
                  </a:lnTo>
                  <a:lnTo>
                    <a:pt x="190985" y="2197099"/>
                  </a:lnTo>
                  <a:lnTo>
                    <a:pt x="228279" y="2120899"/>
                  </a:lnTo>
                  <a:lnTo>
                    <a:pt x="267224" y="2044699"/>
                  </a:lnTo>
                  <a:lnTo>
                    <a:pt x="287313" y="1993899"/>
                  </a:lnTo>
                  <a:lnTo>
                    <a:pt x="328718" y="1917699"/>
                  </a:lnTo>
                  <a:lnTo>
                    <a:pt x="371750" y="1841499"/>
                  </a:lnTo>
                  <a:lnTo>
                    <a:pt x="416399" y="1765299"/>
                  </a:lnTo>
                  <a:lnTo>
                    <a:pt x="462657" y="1689099"/>
                  </a:lnTo>
                  <a:lnTo>
                    <a:pt x="510512" y="1612899"/>
                  </a:lnTo>
                  <a:lnTo>
                    <a:pt x="559955" y="1536699"/>
                  </a:lnTo>
                  <a:lnTo>
                    <a:pt x="610977" y="1460499"/>
                  </a:lnTo>
                  <a:lnTo>
                    <a:pt x="663568" y="1384299"/>
                  </a:lnTo>
                  <a:lnTo>
                    <a:pt x="745374" y="1269999"/>
                  </a:lnTo>
                  <a:lnTo>
                    <a:pt x="773417" y="1244599"/>
                  </a:lnTo>
                  <a:lnTo>
                    <a:pt x="859849" y="1130299"/>
                  </a:lnTo>
                  <a:lnTo>
                    <a:pt x="889423" y="1104899"/>
                  </a:lnTo>
                  <a:lnTo>
                    <a:pt x="949711" y="1028699"/>
                  </a:lnTo>
                  <a:lnTo>
                    <a:pt x="980422" y="1003299"/>
                  </a:lnTo>
                  <a:lnTo>
                    <a:pt x="1042972" y="927099"/>
                  </a:lnTo>
                  <a:lnTo>
                    <a:pt x="1074808" y="901699"/>
                  </a:lnTo>
                  <a:lnTo>
                    <a:pt x="1107017" y="863599"/>
                  </a:lnTo>
                  <a:lnTo>
                    <a:pt x="1139597" y="838199"/>
                  </a:lnTo>
                  <a:lnTo>
                    <a:pt x="1172547" y="800099"/>
                  </a:lnTo>
                  <a:lnTo>
                    <a:pt x="1205867" y="774699"/>
                  </a:lnTo>
                  <a:lnTo>
                    <a:pt x="1239554" y="736599"/>
                  </a:lnTo>
                  <a:lnTo>
                    <a:pt x="1273608" y="711199"/>
                  </a:lnTo>
                  <a:lnTo>
                    <a:pt x="1308027" y="673099"/>
                  </a:lnTo>
                  <a:lnTo>
                    <a:pt x="1377956" y="622299"/>
                  </a:lnTo>
                  <a:lnTo>
                    <a:pt x="1413464" y="584199"/>
                  </a:lnTo>
                  <a:lnTo>
                    <a:pt x="1485560" y="533399"/>
                  </a:lnTo>
                  <a:lnTo>
                    <a:pt x="1522145" y="495299"/>
                  </a:lnTo>
                  <a:lnTo>
                    <a:pt x="1634038" y="419099"/>
                  </a:lnTo>
                  <a:lnTo>
                    <a:pt x="1710400" y="368299"/>
                  </a:lnTo>
                  <a:lnTo>
                    <a:pt x="1749108" y="330199"/>
                  </a:lnTo>
                  <a:lnTo>
                    <a:pt x="1867324" y="254000"/>
                  </a:lnTo>
                  <a:lnTo>
                    <a:pt x="1988652" y="177800"/>
                  </a:lnTo>
                  <a:lnTo>
                    <a:pt x="2029780" y="165100"/>
                  </a:lnTo>
                  <a:lnTo>
                    <a:pt x="2197691" y="63500"/>
                  </a:lnTo>
                  <a:lnTo>
                    <a:pt x="2240512" y="50799"/>
                  </a:lnTo>
                  <a:lnTo>
                    <a:pt x="2327157" y="0"/>
                  </a:lnTo>
                  <a:lnTo>
                    <a:pt x="3096472" y="1600199"/>
                  </a:lnTo>
                  <a:close/>
                </a:path>
              </a:pathLst>
            </a:custGeom>
            <a:solidFill>
              <a:srgbClr val="4ED9B0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34" name="Google Shape;334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1613640"/>
              <a:ext cx="18259424" cy="74009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5" name="Google Shape;335;p17"/>
          <p:cNvSpPr txBox="1"/>
          <p:nvPr>
            <p:ph type="title"/>
          </p:nvPr>
        </p:nvSpPr>
        <p:spPr>
          <a:xfrm>
            <a:off x="529346" y="590613"/>
            <a:ext cx="601218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БИЗНЕС-МОДЕЛЬ</a:t>
            </a:r>
            <a:endParaRPr/>
          </a:p>
        </p:txBody>
      </p:sp>
      <p:sp>
        <p:nvSpPr>
          <p:cNvPr id="336" name="Google Shape;336;p17"/>
          <p:cNvSpPr txBox="1"/>
          <p:nvPr/>
        </p:nvSpPr>
        <p:spPr>
          <a:xfrm>
            <a:off x="17400089" y="9157402"/>
            <a:ext cx="894715" cy="1001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30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18"/>
          <p:cNvGrpSpPr/>
          <p:nvPr/>
        </p:nvGrpSpPr>
        <p:grpSpPr>
          <a:xfrm>
            <a:off x="213397" y="4929187"/>
            <a:ext cx="17687290" cy="428625"/>
            <a:chOff x="213397" y="4929187"/>
            <a:chExt cx="17687290" cy="428625"/>
          </a:xfrm>
        </p:grpSpPr>
        <p:sp>
          <p:nvSpPr>
            <p:cNvPr id="342" name="Google Shape;342;p18"/>
            <p:cNvSpPr/>
            <p:nvPr/>
          </p:nvSpPr>
          <p:spPr>
            <a:xfrm>
              <a:off x="213397" y="5072062"/>
              <a:ext cx="17687290" cy="142875"/>
            </a:xfrm>
            <a:custGeom>
              <a:rect b="b" l="l" r="r" t="t"/>
              <a:pathLst>
                <a:path extrusionOk="0" h="142875" w="17687290">
                  <a:moveTo>
                    <a:pt x="0" y="0"/>
                  </a:moveTo>
                  <a:lnTo>
                    <a:pt x="17687172" y="0"/>
                  </a:lnTo>
                  <a:lnTo>
                    <a:pt x="17687172" y="142874"/>
                  </a:lnTo>
                  <a:lnTo>
                    <a:pt x="0" y="142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17614819" y="4929187"/>
              <a:ext cx="285750" cy="428625"/>
            </a:xfrm>
            <a:custGeom>
              <a:rect b="b" l="l" r="r" t="t"/>
              <a:pathLst>
                <a:path extrusionOk="0" h="428625" w="285750">
                  <a:moveTo>
                    <a:pt x="0" y="0"/>
                  </a:moveTo>
                  <a:lnTo>
                    <a:pt x="285749" y="214312"/>
                  </a:lnTo>
                  <a:lnTo>
                    <a:pt x="0" y="428624"/>
                  </a:lnTo>
                </a:path>
              </a:pathLst>
            </a:custGeom>
            <a:noFill/>
            <a:ln cap="flat" cmpd="sng" w="1428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44" name="Google Shape;344;p18"/>
          <p:cNvSpPr txBox="1"/>
          <p:nvPr/>
        </p:nvSpPr>
        <p:spPr>
          <a:xfrm>
            <a:off x="2676239" y="5360137"/>
            <a:ext cx="1229360" cy="1116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313690" lvl="0" marL="12700" marR="5080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 2024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3219382" y="4943408"/>
            <a:ext cx="142875" cy="401955"/>
          </a:xfrm>
          <a:custGeom>
            <a:rect b="b" l="l" r="r" t="t"/>
            <a:pathLst>
              <a:path extrusionOk="0" h="401954" w="142875">
                <a:moveTo>
                  <a:pt x="0" y="401524"/>
                </a:moveTo>
                <a:lnTo>
                  <a:pt x="0" y="0"/>
                </a:lnTo>
                <a:lnTo>
                  <a:pt x="142874" y="0"/>
                </a:lnTo>
                <a:lnTo>
                  <a:pt x="142874" y="401524"/>
                </a:lnTo>
                <a:lnTo>
                  <a:pt x="0" y="401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6" name="Google Shape;346;p18"/>
          <p:cNvSpPr txBox="1"/>
          <p:nvPr/>
        </p:nvSpPr>
        <p:spPr>
          <a:xfrm>
            <a:off x="13824632" y="5360137"/>
            <a:ext cx="1229360" cy="1116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263525" lvl="0" marL="12700" marR="5080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Q4  2024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7012013" y="4937911"/>
            <a:ext cx="7427595" cy="407034"/>
          </a:xfrm>
          <a:custGeom>
            <a:rect b="b" l="l" r="r" t="t"/>
            <a:pathLst>
              <a:path extrusionOk="0" h="407035" w="7427594">
                <a:moveTo>
                  <a:pt x="142875" y="0"/>
                </a:moveTo>
                <a:lnTo>
                  <a:pt x="0" y="0"/>
                </a:lnTo>
                <a:lnTo>
                  <a:pt x="0" y="401523"/>
                </a:lnTo>
                <a:lnTo>
                  <a:pt x="142875" y="401523"/>
                </a:lnTo>
                <a:lnTo>
                  <a:pt x="142875" y="0"/>
                </a:lnTo>
                <a:close/>
              </a:path>
              <a:path extrusionOk="0" h="407035" w="7427594">
                <a:moveTo>
                  <a:pt x="4079887" y="5499"/>
                </a:moveTo>
                <a:lnTo>
                  <a:pt x="3937012" y="5499"/>
                </a:lnTo>
                <a:lnTo>
                  <a:pt x="3937012" y="407022"/>
                </a:lnTo>
                <a:lnTo>
                  <a:pt x="4079887" y="407022"/>
                </a:lnTo>
                <a:lnTo>
                  <a:pt x="4079887" y="5499"/>
                </a:lnTo>
                <a:close/>
              </a:path>
              <a:path extrusionOk="0" h="407035" w="7427594">
                <a:moveTo>
                  <a:pt x="7427188" y="0"/>
                </a:moveTo>
                <a:lnTo>
                  <a:pt x="7284313" y="0"/>
                </a:lnTo>
                <a:lnTo>
                  <a:pt x="7284313" y="401523"/>
                </a:lnTo>
                <a:lnTo>
                  <a:pt x="7427188" y="401523"/>
                </a:lnTo>
                <a:lnTo>
                  <a:pt x="74271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8" name="Google Shape;348;p18"/>
          <p:cNvSpPr/>
          <p:nvPr/>
        </p:nvSpPr>
        <p:spPr>
          <a:xfrm>
            <a:off x="3152107" y="6564524"/>
            <a:ext cx="11986895" cy="1327150"/>
          </a:xfrm>
          <a:custGeom>
            <a:rect b="b" l="l" r="r" t="t"/>
            <a:pathLst>
              <a:path extrusionOk="0" h="1327150" w="11986894">
                <a:moveTo>
                  <a:pt x="11986717" y="138155"/>
                </a:moveTo>
                <a:lnTo>
                  <a:pt x="11972290" y="198869"/>
                </a:lnTo>
                <a:lnTo>
                  <a:pt x="11915995" y="245353"/>
                </a:lnTo>
                <a:lnTo>
                  <a:pt x="11869276" y="265425"/>
                </a:lnTo>
                <a:lnTo>
                  <a:pt x="11822327" y="284638"/>
                </a:lnTo>
                <a:lnTo>
                  <a:pt x="11775156" y="303003"/>
                </a:lnTo>
                <a:lnTo>
                  <a:pt x="11727768" y="320531"/>
                </a:lnTo>
                <a:lnTo>
                  <a:pt x="11680169" y="337237"/>
                </a:lnTo>
                <a:lnTo>
                  <a:pt x="11632366" y="353131"/>
                </a:lnTo>
                <a:lnTo>
                  <a:pt x="11584364" y="368226"/>
                </a:lnTo>
                <a:lnTo>
                  <a:pt x="11536169" y="382535"/>
                </a:lnTo>
                <a:lnTo>
                  <a:pt x="11487788" y="396069"/>
                </a:lnTo>
                <a:lnTo>
                  <a:pt x="11439227" y="408842"/>
                </a:lnTo>
                <a:lnTo>
                  <a:pt x="11390491" y="420865"/>
                </a:lnTo>
                <a:lnTo>
                  <a:pt x="11341587" y="432151"/>
                </a:lnTo>
                <a:lnTo>
                  <a:pt x="11292521" y="442712"/>
                </a:lnTo>
                <a:lnTo>
                  <a:pt x="11243298" y="452560"/>
                </a:lnTo>
                <a:lnTo>
                  <a:pt x="11193925" y="461708"/>
                </a:lnTo>
                <a:lnTo>
                  <a:pt x="11144408" y="470167"/>
                </a:lnTo>
                <a:lnTo>
                  <a:pt x="11094753" y="477951"/>
                </a:lnTo>
                <a:lnTo>
                  <a:pt x="11044966" y="485072"/>
                </a:lnTo>
                <a:lnTo>
                  <a:pt x="10995053" y="491541"/>
                </a:lnTo>
                <a:lnTo>
                  <a:pt x="10945020" y="497372"/>
                </a:lnTo>
                <a:lnTo>
                  <a:pt x="10894874" y="502576"/>
                </a:lnTo>
                <a:lnTo>
                  <a:pt x="10844619" y="507166"/>
                </a:lnTo>
                <a:lnTo>
                  <a:pt x="10794263" y="511154"/>
                </a:lnTo>
                <a:lnTo>
                  <a:pt x="10743811" y="514552"/>
                </a:lnTo>
                <a:lnTo>
                  <a:pt x="10693269" y="517374"/>
                </a:lnTo>
                <a:lnTo>
                  <a:pt x="10642644" y="519630"/>
                </a:lnTo>
                <a:lnTo>
                  <a:pt x="10591941" y="521333"/>
                </a:lnTo>
                <a:lnTo>
                  <a:pt x="10541423" y="522493"/>
                </a:lnTo>
                <a:lnTo>
                  <a:pt x="10440450" y="523342"/>
                </a:lnTo>
                <a:lnTo>
                  <a:pt x="10339554" y="522371"/>
                </a:lnTo>
                <a:lnTo>
                  <a:pt x="10238729" y="519747"/>
                </a:lnTo>
                <a:lnTo>
                  <a:pt x="10137968" y="515636"/>
                </a:lnTo>
                <a:lnTo>
                  <a:pt x="10037265" y="510208"/>
                </a:lnTo>
                <a:lnTo>
                  <a:pt x="9936611" y="503628"/>
                </a:lnTo>
                <a:lnTo>
                  <a:pt x="9785711" y="491965"/>
                </a:lnTo>
                <a:lnTo>
                  <a:pt x="9634886" y="478653"/>
                </a:lnTo>
                <a:lnTo>
                  <a:pt x="9082124" y="424854"/>
                </a:lnTo>
                <a:lnTo>
                  <a:pt x="8881068" y="407112"/>
                </a:lnTo>
                <a:lnTo>
                  <a:pt x="8730204" y="395760"/>
                </a:lnTo>
                <a:lnTo>
                  <a:pt x="8629582" y="389436"/>
                </a:lnTo>
                <a:lnTo>
                  <a:pt x="8528913" y="384303"/>
                </a:lnTo>
                <a:lnTo>
                  <a:pt x="8428192" y="380527"/>
                </a:lnTo>
                <a:lnTo>
                  <a:pt x="8327411" y="378278"/>
                </a:lnTo>
                <a:lnTo>
                  <a:pt x="8226564" y="377720"/>
                </a:lnTo>
                <a:lnTo>
                  <a:pt x="8125644" y="379023"/>
                </a:lnTo>
                <a:lnTo>
                  <a:pt x="8075155" y="380424"/>
                </a:lnTo>
                <a:lnTo>
                  <a:pt x="8024644" y="382352"/>
                </a:lnTo>
                <a:lnTo>
                  <a:pt x="7974112" y="384829"/>
                </a:lnTo>
                <a:lnTo>
                  <a:pt x="7926533" y="387734"/>
                </a:lnTo>
                <a:lnTo>
                  <a:pt x="7878811" y="391285"/>
                </a:lnTo>
                <a:lnTo>
                  <a:pt x="7830974" y="395495"/>
                </a:lnTo>
                <a:lnTo>
                  <a:pt x="7783050" y="400373"/>
                </a:lnTo>
                <a:lnTo>
                  <a:pt x="7735067" y="405930"/>
                </a:lnTo>
                <a:lnTo>
                  <a:pt x="7687053" y="412177"/>
                </a:lnTo>
                <a:lnTo>
                  <a:pt x="7639036" y="419125"/>
                </a:lnTo>
                <a:lnTo>
                  <a:pt x="7591045" y="426783"/>
                </a:lnTo>
                <a:lnTo>
                  <a:pt x="7543106" y="435164"/>
                </a:lnTo>
                <a:lnTo>
                  <a:pt x="7495249" y="444278"/>
                </a:lnTo>
                <a:lnTo>
                  <a:pt x="7447500" y="454134"/>
                </a:lnTo>
                <a:lnTo>
                  <a:pt x="7399888" y="464745"/>
                </a:lnTo>
                <a:lnTo>
                  <a:pt x="7352441" y="476120"/>
                </a:lnTo>
                <a:lnTo>
                  <a:pt x="7305187" y="488271"/>
                </a:lnTo>
                <a:lnTo>
                  <a:pt x="7258154" y="501207"/>
                </a:lnTo>
                <a:lnTo>
                  <a:pt x="7211370" y="514941"/>
                </a:lnTo>
                <a:lnTo>
                  <a:pt x="7164862" y="529481"/>
                </a:lnTo>
                <a:lnTo>
                  <a:pt x="7118659" y="544840"/>
                </a:lnTo>
                <a:lnTo>
                  <a:pt x="7072789" y="561028"/>
                </a:lnTo>
                <a:lnTo>
                  <a:pt x="7027279" y="578054"/>
                </a:lnTo>
                <a:lnTo>
                  <a:pt x="6982158" y="595931"/>
                </a:lnTo>
                <a:lnTo>
                  <a:pt x="6937454" y="614669"/>
                </a:lnTo>
                <a:lnTo>
                  <a:pt x="6893194" y="634278"/>
                </a:lnTo>
                <a:lnTo>
                  <a:pt x="6849407" y="654769"/>
                </a:lnTo>
                <a:lnTo>
                  <a:pt x="6806120" y="676153"/>
                </a:lnTo>
                <a:lnTo>
                  <a:pt x="6763362" y="698441"/>
                </a:lnTo>
                <a:lnTo>
                  <a:pt x="6721160" y="721642"/>
                </a:lnTo>
                <a:lnTo>
                  <a:pt x="6679543" y="745769"/>
                </a:lnTo>
                <a:lnTo>
                  <a:pt x="6638538" y="770831"/>
                </a:lnTo>
                <a:lnTo>
                  <a:pt x="6598173" y="796839"/>
                </a:lnTo>
                <a:lnTo>
                  <a:pt x="6558477" y="823804"/>
                </a:lnTo>
                <a:lnTo>
                  <a:pt x="6519477" y="851737"/>
                </a:lnTo>
                <a:lnTo>
                  <a:pt x="6481201" y="880647"/>
                </a:lnTo>
                <a:lnTo>
                  <a:pt x="6443678" y="910547"/>
                </a:lnTo>
                <a:lnTo>
                  <a:pt x="6406935" y="941446"/>
                </a:lnTo>
                <a:lnTo>
                  <a:pt x="6371000" y="973356"/>
                </a:lnTo>
                <a:lnTo>
                  <a:pt x="6335901" y="1006286"/>
                </a:lnTo>
                <a:lnTo>
                  <a:pt x="6301666" y="1040249"/>
                </a:lnTo>
                <a:lnTo>
                  <a:pt x="6268323" y="1075253"/>
                </a:lnTo>
                <a:lnTo>
                  <a:pt x="6235900" y="1111310"/>
                </a:lnTo>
                <a:lnTo>
                  <a:pt x="6204426" y="1148432"/>
                </a:lnTo>
                <a:lnTo>
                  <a:pt x="6173927" y="1186627"/>
                </a:lnTo>
                <a:lnTo>
                  <a:pt x="6144433" y="1225907"/>
                </a:lnTo>
                <a:lnTo>
                  <a:pt x="6115970" y="1266284"/>
                </a:lnTo>
                <a:lnTo>
                  <a:pt x="6089694" y="1295830"/>
                </a:lnTo>
                <a:lnTo>
                  <a:pt x="6059508" y="1315181"/>
                </a:lnTo>
                <a:lnTo>
                  <a:pt x="6026903" y="1325195"/>
                </a:lnTo>
                <a:lnTo>
                  <a:pt x="5993368" y="1326732"/>
                </a:lnTo>
                <a:lnTo>
                  <a:pt x="5959793" y="1325090"/>
                </a:lnTo>
                <a:lnTo>
                  <a:pt x="5927103" y="1315088"/>
                </a:lnTo>
                <a:lnTo>
                  <a:pt x="5896832" y="1295795"/>
                </a:lnTo>
                <a:lnTo>
                  <a:pt x="5870517" y="1266284"/>
                </a:lnTo>
                <a:lnTo>
                  <a:pt x="5842006" y="1225877"/>
                </a:lnTo>
                <a:lnTo>
                  <a:pt x="5812336" y="1186474"/>
                </a:lnTo>
                <a:lnTo>
                  <a:pt x="5781545" y="1148072"/>
                </a:lnTo>
                <a:lnTo>
                  <a:pt x="5749670" y="1110669"/>
                </a:lnTo>
                <a:lnTo>
                  <a:pt x="5716746" y="1074266"/>
                </a:lnTo>
                <a:lnTo>
                  <a:pt x="5682810" y="1038859"/>
                </a:lnTo>
                <a:lnTo>
                  <a:pt x="5647899" y="1004449"/>
                </a:lnTo>
                <a:lnTo>
                  <a:pt x="5612049" y="971034"/>
                </a:lnTo>
                <a:lnTo>
                  <a:pt x="5575297" y="938612"/>
                </a:lnTo>
                <a:lnTo>
                  <a:pt x="5537679" y="907183"/>
                </a:lnTo>
                <a:lnTo>
                  <a:pt x="5499232" y="876744"/>
                </a:lnTo>
                <a:lnTo>
                  <a:pt x="5459993" y="847296"/>
                </a:lnTo>
                <a:lnTo>
                  <a:pt x="5419997" y="818835"/>
                </a:lnTo>
                <a:lnTo>
                  <a:pt x="5379281" y="791362"/>
                </a:lnTo>
                <a:lnTo>
                  <a:pt x="5337882" y="764874"/>
                </a:lnTo>
                <a:lnTo>
                  <a:pt x="5295837" y="739371"/>
                </a:lnTo>
                <a:lnTo>
                  <a:pt x="5253182" y="714851"/>
                </a:lnTo>
                <a:lnTo>
                  <a:pt x="5209953" y="691313"/>
                </a:lnTo>
                <a:lnTo>
                  <a:pt x="5166186" y="668756"/>
                </a:lnTo>
                <a:lnTo>
                  <a:pt x="5121920" y="647178"/>
                </a:lnTo>
                <a:lnTo>
                  <a:pt x="5077189" y="626578"/>
                </a:lnTo>
                <a:lnTo>
                  <a:pt x="5032031" y="606955"/>
                </a:lnTo>
                <a:lnTo>
                  <a:pt x="4986481" y="588307"/>
                </a:lnTo>
                <a:lnTo>
                  <a:pt x="4940578" y="570633"/>
                </a:lnTo>
                <a:lnTo>
                  <a:pt x="4893179" y="553443"/>
                </a:lnTo>
                <a:lnTo>
                  <a:pt x="4845632" y="537205"/>
                </a:lnTo>
                <a:lnTo>
                  <a:pt x="4797942" y="521898"/>
                </a:lnTo>
                <a:lnTo>
                  <a:pt x="4750114" y="507501"/>
                </a:lnTo>
                <a:lnTo>
                  <a:pt x="4702153" y="493994"/>
                </a:lnTo>
                <a:lnTo>
                  <a:pt x="4654062" y="481356"/>
                </a:lnTo>
                <a:lnTo>
                  <a:pt x="4605848" y="469565"/>
                </a:lnTo>
                <a:lnTo>
                  <a:pt x="4557514" y="458600"/>
                </a:lnTo>
                <a:lnTo>
                  <a:pt x="4509066" y="448441"/>
                </a:lnTo>
                <a:lnTo>
                  <a:pt x="4460507" y="439066"/>
                </a:lnTo>
                <a:lnTo>
                  <a:pt x="4411844" y="430455"/>
                </a:lnTo>
                <a:lnTo>
                  <a:pt x="4363079" y="422587"/>
                </a:lnTo>
                <a:lnTo>
                  <a:pt x="4314220" y="415440"/>
                </a:lnTo>
                <a:lnTo>
                  <a:pt x="4265269" y="408994"/>
                </a:lnTo>
                <a:lnTo>
                  <a:pt x="4216232" y="403227"/>
                </a:lnTo>
                <a:lnTo>
                  <a:pt x="4167113" y="398119"/>
                </a:lnTo>
                <a:lnTo>
                  <a:pt x="4117918" y="393649"/>
                </a:lnTo>
                <a:lnTo>
                  <a:pt x="4068650" y="389795"/>
                </a:lnTo>
                <a:lnTo>
                  <a:pt x="4019315" y="386537"/>
                </a:lnTo>
                <a:lnTo>
                  <a:pt x="3969918" y="383854"/>
                </a:lnTo>
                <a:lnTo>
                  <a:pt x="3920462" y="381725"/>
                </a:lnTo>
                <a:lnTo>
                  <a:pt x="3870954" y="380129"/>
                </a:lnTo>
                <a:lnTo>
                  <a:pt x="3771796" y="378450"/>
                </a:lnTo>
                <a:lnTo>
                  <a:pt x="3672483" y="378651"/>
                </a:lnTo>
                <a:lnTo>
                  <a:pt x="3573051" y="380564"/>
                </a:lnTo>
                <a:lnTo>
                  <a:pt x="3473539" y="384021"/>
                </a:lnTo>
                <a:lnTo>
                  <a:pt x="3373985" y="388854"/>
                </a:lnTo>
                <a:lnTo>
                  <a:pt x="3274426" y="394895"/>
                </a:lnTo>
                <a:lnTo>
                  <a:pt x="3125161" y="405855"/>
                </a:lnTo>
                <a:lnTo>
                  <a:pt x="2976100" y="418589"/>
                </a:lnTo>
                <a:lnTo>
                  <a:pt x="2332736" y="480581"/>
                </a:lnTo>
                <a:lnTo>
                  <a:pt x="2182797" y="493151"/>
                </a:lnTo>
                <a:lnTo>
                  <a:pt x="2032640" y="503840"/>
                </a:lnTo>
                <a:lnTo>
                  <a:pt x="1932474" y="509697"/>
                </a:lnTo>
                <a:lnTo>
                  <a:pt x="1832304" y="514382"/>
                </a:lnTo>
                <a:lnTo>
                  <a:pt x="1732165" y="517762"/>
                </a:lnTo>
                <a:lnTo>
                  <a:pt x="1632095" y="519701"/>
                </a:lnTo>
                <a:lnTo>
                  <a:pt x="1532131" y="520066"/>
                </a:lnTo>
                <a:lnTo>
                  <a:pt x="1432310" y="518723"/>
                </a:lnTo>
                <a:lnTo>
                  <a:pt x="1332668" y="515537"/>
                </a:lnTo>
                <a:lnTo>
                  <a:pt x="1282926" y="513211"/>
                </a:lnTo>
                <a:lnTo>
                  <a:pt x="1233243" y="510374"/>
                </a:lnTo>
                <a:lnTo>
                  <a:pt x="1183623" y="507009"/>
                </a:lnTo>
                <a:lnTo>
                  <a:pt x="1134071" y="503100"/>
                </a:lnTo>
                <a:lnTo>
                  <a:pt x="1084592" y="498629"/>
                </a:lnTo>
                <a:lnTo>
                  <a:pt x="1035190" y="493580"/>
                </a:lnTo>
                <a:lnTo>
                  <a:pt x="985870" y="487936"/>
                </a:lnTo>
                <a:lnTo>
                  <a:pt x="936637" y="481680"/>
                </a:lnTo>
                <a:lnTo>
                  <a:pt x="887495" y="474796"/>
                </a:lnTo>
                <a:lnTo>
                  <a:pt x="838448" y="467267"/>
                </a:lnTo>
                <a:lnTo>
                  <a:pt x="789502" y="459076"/>
                </a:lnTo>
                <a:lnTo>
                  <a:pt x="740660" y="450206"/>
                </a:lnTo>
                <a:lnTo>
                  <a:pt x="691929" y="440640"/>
                </a:lnTo>
                <a:lnTo>
                  <a:pt x="643311" y="430362"/>
                </a:lnTo>
                <a:lnTo>
                  <a:pt x="594813" y="419355"/>
                </a:lnTo>
                <a:lnTo>
                  <a:pt x="546438" y="407601"/>
                </a:lnTo>
                <a:lnTo>
                  <a:pt x="498191" y="395086"/>
                </a:lnTo>
                <a:lnTo>
                  <a:pt x="450076" y="381790"/>
                </a:lnTo>
                <a:lnTo>
                  <a:pt x="402099" y="367699"/>
                </a:lnTo>
                <a:lnTo>
                  <a:pt x="354264" y="352794"/>
                </a:lnTo>
                <a:lnTo>
                  <a:pt x="306575" y="337059"/>
                </a:lnTo>
                <a:lnTo>
                  <a:pt x="259038" y="320478"/>
                </a:lnTo>
                <a:lnTo>
                  <a:pt x="211656" y="303034"/>
                </a:lnTo>
                <a:lnTo>
                  <a:pt x="164435" y="284709"/>
                </a:lnTo>
                <a:lnTo>
                  <a:pt x="117379" y="265488"/>
                </a:lnTo>
                <a:lnTo>
                  <a:pt x="70493" y="245353"/>
                </a:lnTo>
                <a:lnTo>
                  <a:pt x="36693" y="224698"/>
                </a:lnTo>
                <a:lnTo>
                  <a:pt x="2409" y="169483"/>
                </a:lnTo>
                <a:lnTo>
                  <a:pt x="0" y="138155"/>
                </a:lnTo>
                <a:lnTo>
                  <a:pt x="6128" y="106504"/>
                </a:lnTo>
                <a:lnTo>
                  <a:pt x="40149" y="48701"/>
                </a:lnTo>
                <a:lnTo>
                  <a:pt x="96773" y="9010"/>
                </a:lnTo>
                <a:lnTo>
                  <a:pt x="131154" y="0"/>
                </a:lnTo>
                <a:lnTo>
                  <a:pt x="168297" y="369"/>
                </a:lnTo>
                <a:lnTo>
                  <a:pt x="207241" y="11735"/>
                </a:lnTo>
                <a:lnTo>
                  <a:pt x="253820" y="31639"/>
                </a:lnTo>
                <a:lnTo>
                  <a:pt x="300709" y="50516"/>
                </a:lnTo>
                <a:lnTo>
                  <a:pt x="347896" y="68386"/>
                </a:lnTo>
                <a:lnTo>
                  <a:pt x="395367" y="85273"/>
                </a:lnTo>
                <a:lnTo>
                  <a:pt x="443110" y="101198"/>
                </a:lnTo>
                <a:lnTo>
                  <a:pt x="491111" y="116183"/>
                </a:lnTo>
                <a:lnTo>
                  <a:pt x="539356" y="130250"/>
                </a:lnTo>
                <a:lnTo>
                  <a:pt x="587834" y="143422"/>
                </a:lnTo>
                <a:lnTo>
                  <a:pt x="636530" y="155719"/>
                </a:lnTo>
                <a:lnTo>
                  <a:pt x="685431" y="167165"/>
                </a:lnTo>
                <a:lnTo>
                  <a:pt x="734524" y="177780"/>
                </a:lnTo>
                <a:lnTo>
                  <a:pt x="783797" y="187588"/>
                </a:lnTo>
                <a:lnTo>
                  <a:pt x="833235" y="196610"/>
                </a:lnTo>
                <a:lnTo>
                  <a:pt x="882826" y="204869"/>
                </a:lnTo>
                <a:lnTo>
                  <a:pt x="932556" y="212385"/>
                </a:lnTo>
                <a:lnTo>
                  <a:pt x="982412" y="219182"/>
                </a:lnTo>
                <a:lnTo>
                  <a:pt x="1032381" y="225280"/>
                </a:lnTo>
                <a:lnTo>
                  <a:pt x="1082450" y="230703"/>
                </a:lnTo>
                <a:lnTo>
                  <a:pt x="1132606" y="235472"/>
                </a:lnTo>
                <a:lnTo>
                  <a:pt x="1182835" y="239609"/>
                </a:lnTo>
                <a:lnTo>
                  <a:pt x="1233125" y="243137"/>
                </a:lnTo>
                <a:lnTo>
                  <a:pt x="1283461" y="246076"/>
                </a:lnTo>
                <a:lnTo>
                  <a:pt x="1333832" y="248450"/>
                </a:lnTo>
                <a:lnTo>
                  <a:pt x="1384223" y="250280"/>
                </a:lnTo>
                <a:lnTo>
                  <a:pt x="1434622" y="251588"/>
                </a:lnTo>
                <a:lnTo>
                  <a:pt x="1535389" y="252726"/>
                </a:lnTo>
                <a:lnTo>
                  <a:pt x="1636028" y="252041"/>
                </a:lnTo>
                <a:lnTo>
                  <a:pt x="1735563" y="249732"/>
                </a:lnTo>
                <a:lnTo>
                  <a:pt x="1835075" y="245939"/>
                </a:lnTo>
                <a:lnTo>
                  <a:pt x="1934564" y="240824"/>
                </a:lnTo>
                <a:lnTo>
                  <a:pt x="2034034" y="234550"/>
                </a:lnTo>
                <a:lnTo>
                  <a:pt x="2183205" y="223319"/>
                </a:lnTo>
                <a:lnTo>
                  <a:pt x="2332344" y="210390"/>
                </a:lnTo>
                <a:lnTo>
                  <a:pt x="2928721" y="152632"/>
                </a:lnTo>
                <a:lnTo>
                  <a:pt x="3127505" y="135334"/>
                </a:lnTo>
                <a:lnTo>
                  <a:pt x="3276610" y="124349"/>
                </a:lnTo>
                <a:lnTo>
                  <a:pt x="3376024" y="118276"/>
                </a:lnTo>
                <a:lnTo>
                  <a:pt x="3475450" y="113392"/>
                </a:lnTo>
                <a:lnTo>
                  <a:pt x="3574891" y="109860"/>
                </a:lnTo>
                <a:lnTo>
                  <a:pt x="3674347" y="107840"/>
                </a:lnTo>
                <a:lnTo>
                  <a:pt x="3773822" y="107496"/>
                </a:lnTo>
                <a:lnTo>
                  <a:pt x="3873318" y="108990"/>
                </a:lnTo>
                <a:lnTo>
                  <a:pt x="3923074" y="110476"/>
                </a:lnTo>
                <a:lnTo>
                  <a:pt x="3972836" y="112482"/>
                </a:lnTo>
                <a:lnTo>
                  <a:pt x="4022605" y="115029"/>
                </a:lnTo>
                <a:lnTo>
                  <a:pt x="4072380" y="118136"/>
                </a:lnTo>
                <a:lnTo>
                  <a:pt x="4122161" y="121824"/>
                </a:lnTo>
                <a:lnTo>
                  <a:pt x="4171950" y="126113"/>
                </a:lnTo>
                <a:lnTo>
                  <a:pt x="4221746" y="131023"/>
                </a:lnTo>
                <a:lnTo>
                  <a:pt x="4271550" y="136575"/>
                </a:lnTo>
                <a:lnTo>
                  <a:pt x="4321362" y="142789"/>
                </a:lnTo>
                <a:lnTo>
                  <a:pt x="4370193" y="149578"/>
                </a:lnTo>
                <a:lnTo>
                  <a:pt x="4418964" y="157069"/>
                </a:lnTo>
                <a:lnTo>
                  <a:pt x="4467654" y="165267"/>
                </a:lnTo>
                <a:lnTo>
                  <a:pt x="4516244" y="174177"/>
                </a:lnTo>
                <a:lnTo>
                  <a:pt x="4564712" y="183807"/>
                </a:lnTo>
                <a:lnTo>
                  <a:pt x="4613039" y="194162"/>
                </a:lnTo>
                <a:lnTo>
                  <a:pt x="4661202" y="205249"/>
                </a:lnTo>
                <a:lnTo>
                  <a:pt x="4709183" y="217073"/>
                </a:lnTo>
                <a:lnTo>
                  <a:pt x="4756959" y="229640"/>
                </a:lnTo>
                <a:lnTo>
                  <a:pt x="4804511" y="242958"/>
                </a:lnTo>
                <a:lnTo>
                  <a:pt x="4851818" y="257031"/>
                </a:lnTo>
                <a:lnTo>
                  <a:pt x="4898859" y="271865"/>
                </a:lnTo>
                <a:lnTo>
                  <a:pt x="4945615" y="287468"/>
                </a:lnTo>
                <a:lnTo>
                  <a:pt x="4992063" y="303845"/>
                </a:lnTo>
                <a:lnTo>
                  <a:pt x="5038184" y="321002"/>
                </a:lnTo>
                <a:lnTo>
                  <a:pt x="5083957" y="338944"/>
                </a:lnTo>
                <a:lnTo>
                  <a:pt x="5129362" y="357680"/>
                </a:lnTo>
                <a:lnTo>
                  <a:pt x="5174378" y="377213"/>
                </a:lnTo>
                <a:lnTo>
                  <a:pt x="5218984" y="397551"/>
                </a:lnTo>
                <a:lnTo>
                  <a:pt x="5263159" y="418700"/>
                </a:lnTo>
                <a:lnTo>
                  <a:pt x="5306884" y="440665"/>
                </a:lnTo>
                <a:lnTo>
                  <a:pt x="5350137" y="463453"/>
                </a:lnTo>
                <a:lnTo>
                  <a:pt x="5392899" y="487070"/>
                </a:lnTo>
                <a:lnTo>
                  <a:pt x="5435147" y="511521"/>
                </a:lnTo>
                <a:lnTo>
                  <a:pt x="5476863" y="536814"/>
                </a:lnTo>
                <a:lnTo>
                  <a:pt x="5518025" y="562953"/>
                </a:lnTo>
                <a:lnTo>
                  <a:pt x="5558612" y="589946"/>
                </a:lnTo>
                <a:lnTo>
                  <a:pt x="5598605" y="617798"/>
                </a:lnTo>
                <a:lnTo>
                  <a:pt x="5637981" y="646516"/>
                </a:lnTo>
                <a:lnTo>
                  <a:pt x="5676722" y="676105"/>
                </a:lnTo>
                <a:lnTo>
                  <a:pt x="5714806" y="706571"/>
                </a:lnTo>
                <a:lnTo>
                  <a:pt x="5752213" y="737921"/>
                </a:lnTo>
                <a:lnTo>
                  <a:pt x="5788922" y="770160"/>
                </a:lnTo>
                <a:lnTo>
                  <a:pt x="5824913" y="803296"/>
                </a:lnTo>
                <a:lnTo>
                  <a:pt x="5860164" y="837333"/>
                </a:lnTo>
                <a:lnTo>
                  <a:pt x="5894656" y="872278"/>
                </a:lnTo>
                <a:lnTo>
                  <a:pt x="5928367" y="908138"/>
                </a:lnTo>
                <a:lnTo>
                  <a:pt x="5961278" y="944917"/>
                </a:lnTo>
                <a:lnTo>
                  <a:pt x="5993368" y="982623"/>
                </a:lnTo>
                <a:lnTo>
                  <a:pt x="6025907" y="944192"/>
                </a:lnTo>
                <a:lnTo>
                  <a:pt x="6059332" y="906641"/>
                </a:lnTo>
                <a:lnTo>
                  <a:pt x="6093624" y="869973"/>
                </a:lnTo>
                <a:lnTo>
                  <a:pt x="6128764" y="834192"/>
                </a:lnTo>
                <a:lnTo>
                  <a:pt x="6164734" y="799300"/>
                </a:lnTo>
                <a:lnTo>
                  <a:pt x="6201514" y="765301"/>
                </a:lnTo>
                <a:lnTo>
                  <a:pt x="6239086" y="732198"/>
                </a:lnTo>
                <a:lnTo>
                  <a:pt x="6277431" y="699995"/>
                </a:lnTo>
                <a:lnTo>
                  <a:pt x="6316531" y="668693"/>
                </a:lnTo>
                <a:lnTo>
                  <a:pt x="6356365" y="638297"/>
                </a:lnTo>
                <a:lnTo>
                  <a:pt x="6396917" y="608810"/>
                </a:lnTo>
                <a:lnTo>
                  <a:pt x="6438166" y="580234"/>
                </a:lnTo>
                <a:lnTo>
                  <a:pt x="6480094" y="552573"/>
                </a:lnTo>
                <a:lnTo>
                  <a:pt x="6522683" y="525830"/>
                </a:lnTo>
                <a:lnTo>
                  <a:pt x="6565913" y="500009"/>
                </a:lnTo>
                <a:lnTo>
                  <a:pt x="6609765" y="475111"/>
                </a:lnTo>
                <a:lnTo>
                  <a:pt x="6654222" y="451142"/>
                </a:lnTo>
                <a:lnTo>
                  <a:pt x="6699263" y="428103"/>
                </a:lnTo>
                <a:lnTo>
                  <a:pt x="6744871" y="405998"/>
                </a:lnTo>
                <a:lnTo>
                  <a:pt x="6791026" y="384829"/>
                </a:lnTo>
                <a:lnTo>
                  <a:pt x="6838039" y="364392"/>
                </a:lnTo>
                <a:lnTo>
                  <a:pt x="6885232" y="344902"/>
                </a:lnTo>
                <a:lnTo>
                  <a:pt x="6932600" y="326341"/>
                </a:lnTo>
                <a:lnTo>
                  <a:pt x="6980138" y="308690"/>
                </a:lnTo>
                <a:lnTo>
                  <a:pt x="7027840" y="291933"/>
                </a:lnTo>
                <a:lnTo>
                  <a:pt x="7075703" y="276050"/>
                </a:lnTo>
                <a:lnTo>
                  <a:pt x="7123720" y="261025"/>
                </a:lnTo>
                <a:lnTo>
                  <a:pt x="7171887" y="246839"/>
                </a:lnTo>
                <a:lnTo>
                  <a:pt x="7220199" y="233475"/>
                </a:lnTo>
                <a:lnTo>
                  <a:pt x="7268651" y="220915"/>
                </a:lnTo>
                <a:lnTo>
                  <a:pt x="7317237" y="209140"/>
                </a:lnTo>
                <a:lnTo>
                  <a:pt x="7365953" y="198133"/>
                </a:lnTo>
                <a:lnTo>
                  <a:pt x="7414794" y="187876"/>
                </a:lnTo>
                <a:lnTo>
                  <a:pt x="7463755" y="178351"/>
                </a:lnTo>
                <a:lnTo>
                  <a:pt x="7512831" y="169541"/>
                </a:lnTo>
                <a:lnTo>
                  <a:pt x="7562017" y="161427"/>
                </a:lnTo>
                <a:lnTo>
                  <a:pt x="7611307" y="153991"/>
                </a:lnTo>
                <a:lnTo>
                  <a:pt x="7660697" y="147216"/>
                </a:lnTo>
                <a:lnTo>
                  <a:pt x="7710182" y="141083"/>
                </a:lnTo>
                <a:lnTo>
                  <a:pt x="7759757" y="135576"/>
                </a:lnTo>
                <a:lnTo>
                  <a:pt x="7809417" y="130676"/>
                </a:lnTo>
                <a:lnTo>
                  <a:pt x="7859157" y="126364"/>
                </a:lnTo>
                <a:lnTo>
                  <a:pt x="7908971" y="122624"/>
                </a:lnTo>
                <a:lnTo>
                  <a:pt x="7958855" y="119437"/>
                </a:lnTo>
                <a:lnTo>
                  <a:pt x="8008804" y="116786"/>
                </a:lnTo>
                <a:lnTo>
                  <a:pt x="8058813" y="114652"/>
                </a:lnTo>
                <a:lnTo>
                  <a:pt x="8108877" y="113018"/>
                </a:lnTo>
                <a:lnTo>
                  <a:pt x="8209149" y="111178"/>
                </a:lnTo>
                <a:lnTo>
                  <a:pt x="8309580" y="111122"/>
                </a:lnTo>
                <a:lnTo>
                  <a:pt x="8410131" y="112707"/>
                </a:lnTo>
                <a:lnTo>
                  <a:pt x="8510761" y="115791"/>
                </a:lnTo>
                <a:lnTo>
                  <a:pt x="8611430" y="120230"/>
                </a:lnTo>
                <a:lnTo>
                  <a:pt x="8712098" y="125881"/>
                </a:lnTo>
                <a:lnTo>
                  <a:pt x="8812726" y="132602"/>
                </a:lnTo>
                <a:lnTo>
                  <a:pt x="8963505" y="144374"/>
                </a:lnTo>
                <a:lnTo>
                  <a:pt x="9113966" y="157748"/>
                </a:lnTo>
                <a:lnTo>
                  <a:pt x="9609643" y="206222"/>
                </a:lnTo>
                <a:lnTo>
                  <a:pt x="9809582" y="223981"/>
                </a:lnTo>
                <a:lnTo>
                  <a:pt x="9960100" y="235430"/>
                </a:lnTo>
                <a:lnTo>
                  <a:pt x="10060608" y="241850"/>
                </a:lnTo>
                <a:lnTo>
                  <a:pt x="10161179" y="247100"/>
                </a:lnTo>
                <a:lnTo>
                  <a:pt x="10261757" y="251007"/>
                </a:lnTo>
                <a:lnTo>
                  <a:pt x="10362286" y="253401"/>
                </a:lnTo>
                <a:lnTo>
                  <a:pt x="10462709" y="254108"/>
                </a:lnTo>
                <a:lnTo>
                  <a:pt x="10562970" y="252957"/>
                </a:lnTo>
                <a:lnTo>
                  <a:pt x="10613022" y="251632"/>
                </a:lnTo>
                <a:lnTo>
                  <a:pt x="10663012" y="249777"/>
                </a:lnTo>
                <a:lnTo>
                  <a:pt x="10712934" y="247372"/>
                </a:lnTo>
                <a:lnTo>
                  <a:pt x="10762779" y="244395"/>
                </a:lnTo>
                <a:lnTo>
                  <a:pt x="10812542" y="240825"/>
                </a:lnTo>
                <a:lnTo>
                  <a:pt x="10862214" y="236640"/>
                </a:lnTo>
                <a:lnTo>
                  <a:pt x="10911790" y="231819"/>
                </a:lnTo>
                <a:lnTo>
                  <a:pt x="10961261" y="226339"/>
                </a:lnTo>
                <a:lnTo>
                  <a:pt x="11010621" y="220181"/>
                </a:lnTo>
                <a:lnTo>
                  <a:pt x="11059863" y="213322"/>
                </a:lnTo>
                <a:lnTo>
                  <a:pt x="11108979" y="205740"/>
                </a:lnTo>
                <a:lnTo>
                  <a:pt x="11157963" y="197415"/>
                </a:lnTo>
                <a:lnTo>
                  <a:pt x="11206808" y="188325"/>
                </a:lnTo>
                <a:lnTo>
                  <a:pt x="11255506" y="178448"/>
                </a:lnTo>
                <a:lnTo>
                  <a:pt x="11304051" y="167763"/>
                </a:lnTo>
                <a:lnTo>
                  <a:pt x="11352434" y="156248"/>
                </a:lnTo>
                <a:lnTo>
                  <a:pt x="11400650" y="143882"/>
                </a:lnTo>
                <a:lnTo>
                  <a:pt x="11448692" y="130643"/>
                </a:lnTo>
                <a:lnTo>
                  <a:pt x="11496551" y="116510"/>
                </a:lnTo>
                <a:lnTo>
                  <a:pt x="11544222" y="101462"/>
                </a:lnTo>
                <a:lnTo>
                  <a:pt x="11591696" y="85477"/>
                </a:lnTo>
                <a:lnTo>
                  <a:pt x="11638968" y="68533"/>
                </a:lnTo>
                <a:lnTo>
                  <a:pt x="11686029" y="50609"/>
                </a:lnTo>
                <a:lnTo>
                  <a:pt x="11732874" y="31683"/>
                </a:lnTo>
                <a:lnTo>
                  <a:pt x="11779494" y="11735"/>
                </a:lnTo>
                <a:lnTo>
                  <a:pt x="11818490" y="369"/>
                </a:lnTo>
                <a:lnTo>
                  <a:pt x="11890063" y="9010"/>
                </a:lnTo>
                <a:lnTo>
                  <a:pt x="11946673" y="48701"/>
                </a:lnTo>
                <a:lnTo>
                  <a:pt x="11980633" y="106504"/>
                </a:lnTo>
                <a:lnTo>
                  <a:pt x="11986717" y="1381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9" name="Google Shape;349;p18"/>
          <p:cNvSpPr txBox="1"/>
          <p:nvPr/>
        </p:nvSpPr>
        <p:spPr>
          <a:xfrm>
            <a:off x="2438561" y="3859212"/>
            <a:ext cx="1993264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230 000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0" name="Google Shape;350;p18"/>
          <p:cNvSpPr txBox="1"/>
          <p:nvPr/>
        </p:nvSpPr>
        <p:spPr>
          <a:xfrm>
            <a:off x="17400089" y="9157402"/>
            <a:ext cx="894715" cy="1001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30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1" name="Google Shape;351;p18"/>
          <p:cNvSpPr txBox="1"/>
          <p:nvPr/>
        </p:nvSpPr>
        <p:spPr>
          <a:xfrm>
            <a:off x="6153254" y="3859212"/>
            <a:ext cx="167132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95 000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2" name="Google Shape;352;p18"/>
          <p:cNvSpPr txBox="1"/>
          <p:nvPr/>
        </p:nvSpPr>
        <p:spPr>
          <a:xfrm>
            <a:off x="10184700" y="3859212"/>
            <a:ext cx="167132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95 000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3" name="Google Shape;353;p18"/>
          <p:cNvSpPr txBox="1"/>
          <p:nvPr/>
        </p:nvSpPr>
        <p:spPr>
          <a:xfrm>
            <a:off x="7660642" y="8448264"/>
            <a:ext cx="296926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≈515 000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4" name="Google Shape;354;p18"/>
          <p:cNvSpPr txBox="1"/>
          <p:nvPr/>
        </p:nvSpPr>
        <p:spPr>
          <a:xfrm>
            <a:off x="13603417" y="3859212"/>
            <a:ext cx="167132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95 000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5" name="Google Shape;355;p18"/>
          <p:cNvSpPr txBox="1"/>
          <p:nvPr/>
        </p:nvSpPr>
        <p:spPr>
          <a:xfrm>
            <a:off x="6540316" y="5365635"/>
            <a:ext cx="1229360" cy="1116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264160" lvl="0" marL="12700" marR="5080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Q2  2024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6" name="Google Shape;356;p18"/>
          <p:cNvSpPr txBox="1"/>
          <p:nvPr/>
        </p:nvSpPr>
        <p:spPr>
          <a:xfrm>
            <a:off x="10405894" y="5365635"/>
            <a:ext cx="1229360" cy="1116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268605" lvl="0" marL="12700" marR="5080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Q3  2024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7" name="Google Shape;357;p18"/>
          <p:cNvSpPr txBox="1"/>
          <p:nvPr>
            <p:ph type="title"/>
          </p:nvPr>
        </p:nvSpPr>
        <p:spPr>
          <a:xfrm>
            <a:off x="681754" y="743025"/>
            <a:ext cx="69789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РАСХОДЫ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"/>
          <p:cNvSpPr txBox="1"/>
          <p:nvPr/>
        </p:nvSpPr>
        <p:spPr>
          <a:xfrm>
            <a:off x="1498454" y="7232987"/>
            <a:ext cx="121475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анализ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3" name="Google Shape;363;p19"/>
          <p:cNvSpPr txBox="1"/>
          <p:nvPr/>
        </p:nvSpPr>
        <p:spPr>
          <a:xfrm>
            <a:off x="720232" y="6851987"/>
            <a:ext cx="500443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Предпроектный	Разработка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4" name="Google Shape;364;p19"/>
          <p:cNvSpPr txBox="1"/>
          <p:nvPr/>
        </p:nvSpPr>
        <p:spPr>
          <a:xfrm>
            <a:off x="3649453" y="7232987"/>
            <a:ext cx="215963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32715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концепции  приложения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5" name="Google Shape;365;p19"/>
          <p:cNvSpPr txBox="1"/>
          <p:nvPr/>
        </p:nvSpPr>
        <p:spPr>
          <a:xfrm>
            <a:off x="6195797" y="6851987"/>
            <a:ext cx="2314575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Поиск  ресурсов для  реализации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6" name="Google Shape;366;p19"/>
          <p:cNvSpPr txBox="1"/>
          <p:nvPr/>
        </p:nvSpPr>
        <p:spPr>
          <a:xfrm>
            <a:off x="8896652" y="6851987"/>
            <a:ext cx="215963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33045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Создание  приложения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67" name="Google Shape;367;p19"/>
          <p:cNvSpPr txBox="1"/>
          <p:nvPr/>
        </p:nvSpPr>
        <p:spPr>
          <a:xfrm>
            <a:off x="11520313" y="6851987"/>
            <a:ext cx="215963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26364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Апробация  приложения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368" name="Google Shape;368;p19"/>
          <p:cNvGrpSpPr/>
          <p:nvPr/>
        </p:nvGrpSpPr>
        <p:grpSpPr>
          <a:xfrm>
            <a:off x="14856942" y="6840828"/>
            <a:ext cx="3431540" cy="3446779"/>
            <a:chOff x="14856942" y="6840828"/>
            <a:chExt cx="3431540" cy="3446779"/>
          </a:xfrm>
        </p:grpSpPr>
        <p:sp>
          <p:nvSpPr>
            <p:cNvPr id="369" name="Google Shape;369;p19"/>
            <p:cNvSpPr/>
            <p:nvPr/>
          </p:nvSpPr>
          <p:spPr>
            <a:xfrm>
              <a:off x="14856942" y="6840828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6" y="1843892"/>
                  </a:moveTo>
                  <a:lnTo>
                    <a:pt x="3352641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2" y="1943100"/>
                  </a:lnTo>
                  <a:lnTo>
                    <a:pt x="3104366" y="1993900"/>
                  </a:lnTo>
                  <a:lnTo>
                    <a:pt x="3063987" y="2006600"/>
                  </a:lnTo>
                  <a:lnTo>
                    <a:pt x="3023922" y="2032000"/>
                  </a:lnTo>
                  <a:lnTo>
                    <a:pt x="2905709" y="2108200"/>
                  </a:lnTo>
                  <a:lnTo>
                    <a:pt x="2790687" y="2184400"/>
                  </a:lnTo>
                  <a:lnTo>
                    <a:pt x="2715915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9" y="2527300"/>
                  </a:lnTo>
                  <a:lnTo>
                    <a:pt x="2368052" y="2565400"/>
                  </a:lnTo>
                  <a:lnTo>
                    <a:pt x="2336028" y="2603500"/>
                  </a:lnTo>
                  <a:lnTo>
                    <a:pt x="2304781" y="2641600"/>
                  </a:lnTo>
                  <a:lnTo>
                    <a:pt x="2274311" y="2679700"/>
                  </a:lnTo>
                  <a:lnTo>
                    <a:pt x="2244619" y="2717800"/>
                  </a:lnTo>
                  <a:lnTo>
                    <a:pt x="2215703" y="2755900"/>
                  </a:lnTo>
                  <a:lnTo>
                    <a:pt x="2187562" y="2794000"/>
                  </a:lnTo>
                  <a:lnTo>
                    <a:pt x="2160197" y="2832100"/>
                  </a:lnTo>
                  <a:lnTo>
                    <a:pt x="2133606" y="2870200"/>
                  </a:lnTo>
                  <a:lnTo>
                    <a:pt x="2107789" y="2908300"/>
                  </a:lnTo>
                  <a:lnTo>
                    <a:pt x="2082746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4" y="3225799"/>
                  </a:lnTo>
                  <a:lnTo>
                    <a:pt x="1910179" y="3276599"/>
                  </a:lnTo>
                  <a:lnTo>
                    <a:pt x="1892072" y="3314699"/>
                  </a:lnTo>
                  <a:lnTo>
                    <a:pt x="1874733" y="3352799"/>
                  </a:lnTo>
                  <a:lnTo>
                    <a:pt x="1858161" y="3403600"/>
                  </a:lnTo>
                  <a:lnTo>
                    <a:pt x="1842357" y="3441700"/>
                  </a:lnTo>
                  <a:lnTo>
                    <a:pt x="1841033" y="3446171"/>
                  </a:lnTo>
                  <a:lnTo>
                    <a:pt x="0" y="3446171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3" y="3289299"/>
                  </a:lnTo>
                  <a:lnTo>
                    <a:pt x="46356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1" y="3111499"/>
                  </a:lnTo>
                  <a:lnTo>
                    <a:pt x="94648" y="3073399"/>
                  </a:lnTo>
                  <a:lnTo>
                    <a:pt x="107863" y="3022599"/>
                  </a:lnTo>
                  <a:lnTo>
                    <a:pt x="121534" y="2984499"/>
                  </a:lnTo>
                  <a:lnTo>
                    <a:pt x="135663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8" y="2730499"/>
                  </a:lnTo>
                  <a:lnTo>
                    <a:pt x="230043" y="2679699"/>
                  </a:lnTo>
                  <a:lnTo>
                    <a:pt x="247377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1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8" y="2387599"/>
                  </a:lnTo>
                  <a:lnTo>
                    <a:pt x="381567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4" y="2222499"/>
                  </a:lnTo>
                  <a:lnTo>
                    <a:pt x="468364" y="2184399"/>
                  </a:lnTo>
                  <a:lnTo>
                    <a:pt x="491215" y="2146299"/>
                  </a:lnTo>
                  <a:lnTo>
                    <a:pt x="514527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2" y="1981199"/>
                  </a:lnTo>
                  <a:lnTo>
                    <a:pt x="612390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7" y="1752599"/>
                  </a:lnTo>
                  <a:lnTo>
                    <a:pt x="773051" y="1714499"/>
                  </a:lnTo>
                  <a:lnTo>
                    <a:pt x="801448" y="1676399"/>
                  </a:lnTo>
                  <a:lnTo>
                    <a:pt x="830308" y="1638299"/>
                  </a:lnTo>
                  <a:lnTo>
                    <a:pt x="859633" y="1600199"/>
                  </a:lnTo>
                  <a:lnTo>
                    <a:pt x="889421" y="1562099"/>
                  </a:lnTo>
                  <a:lnTo>
                    <a:pt x="919673" y="1523999"/>
                  </a:lnTo>
                  <a:lnTo>
                    <a:pt x="950389" y="1485899"/>
                  </a:lnTo>
                  <a:lnTo>
                    <a:pt x="981570" y="1447799"/>
                  </a:lnTo>
                  <a:lnTo>
                    <a:pt x="1013215" y="1409699"/>
                  </a:lnTo>
                  <a:lnTo>
                    <a:pt x="1045326" y="1371599"/>
                  </a:lnTo>
                  <a:lnTo>
                    <a:pt x="1077820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80" y="1104899"/>
                  </a:lnTo>
                  <a:lnTo>
                    <a:pt x="1348273" y="1066799"/>
                  </a:lnTo>
                  <a:lnTo>
                    <a:pt x="1383337" y="1041399"/>
                  </a:lnTo>
                  <a:lnTo>
                    <a:pt x="1418667" y="1003299"/>
                  </a:lnTo>
                  <a:lnTo>
                    <a:pt x="1454262" y="977899"/>
                  </a:lnTo>
                  <a:lnTo>
                    <a:pt x="1490116" y="939799"/>
                  </a:lnTo>
                  <a:lnTo>
                    <a:pt x="1562589" y="888999"/>
                  </a:lnTo>
                  <a:lnTo>
                    <a:pt x="1599200" y="850899"/>
                  </a:lnTo>
                  <a:lnTo>
                    <a:pt x="1748060" y="749299"/>
                  </a:lnTo>
                  <a:lnTo>
                    <a:pt x="1785860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9" y="444499"/>
                  </a:lnTo>
                  <a:lnTo>
                    <a:pt x="2256086" y="431799"/>
                  </a:lnTo>
                  <a:lnTo>
                    <a:pt x="2337184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30" y="292099"/>
                  </a:lnTo>
                  <a:lnTo>
                    <a:pt x="2584564" y="266699"/>
                  </a:lnTo>
                  <a:lnTo>
                    <a:pt x="2626352" y="253999"/>
                  </a:lnTo>
                  <a:lnTo>
                    <a:pt x="2668288" y="228599"/>
                  </a:lnTo>
                  <a:lnTo>
                    <a:pt x="2752596" y="203199"/>
                  </a:lnTo>
                  <a:lnTo>
                    <a:pt x="2794959" y="177799"/>
                  </a:lnTo>
                  <a:lnTo>
                    <a:pt x="3400511" y="0"/>
                  </a:lnTo>
                  <a:lnTo>
                    <a:pt x="3431056" y="0"/>
                  </a:lnTo>
                  <a:lnTo>
                    <a:pt x="3431056" y="1843892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14856942" y="6840828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6" y="1843892"/>
                  </a:moveTo>
                  <a:lnTo>
                    <a:pt x="3352641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2" y="1943100"/>
                  </a:lnTo>
                  <a:lnTo>
                    <a:pt x="3104366" y="1993900"/>
                  </a:lnTo>
                  <a:lnTo>
                    <a:pt x="3063987" y="2006600"/>
                  </a:lnTo>
                  <a:lnTo>
                    <a:pt x="3023922" y="2032000"/>
                  </a:lnTo>
                  <a:lnTo>
                    <a:pt x="2905709" y="2108200"/>
                  </a:lnTo>
                  <a:lnTo>
                    <a:pt x="2790687" y="2184400"/>
                  </a:lnTo>
                  <a:lnTo>
                    <a:pt x="2715915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9" y="2527300"/>
                  </a:lnTo>
                  <a:lnTo>
                    <a:pt x="2368052" y="2565400"/>
                  </a:lnTo>
                  <a:lnTo>
                    <a:pt x="2336028" y="2603500"/>
                  </a:lnTo>
                  <a:lnTo>
                    <a:pt x="2304781" y="2641600"/>
                  </a:lnTo>
                  <a:lnTo>
                    <a:pt x="2274311" y="2679700"/>
                  </a:lnTo>
                  <a:lnTo>
                    <a:pt x="2244619" y="2717800"/>
                  </a:lnTo>
                  <a:lnTo>
                    <a:pt x="2215703" y="2755900"/>
                  </a:lnTo>
                  <a:lnTo>
                    <a:pt x="2187562" y="2794000"/>
                  </a:lnTo>
                  <a:lnTo>
                    <a:pt x="2160197" y="2832100"/>
                  </a:lnTo>
                  <a:lnTo>
                    <a:pt x="2133606" y="2870200"/>
                  </a:lnTo>
                  <a:lnTo>
                    <a:pt x="2107789" y="2908300"/>
                  </a:lnTo>
                  <a:lnTo>
                    <a:pt x="2082746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4" y="3225799"/>
                  </a:lnTo>
                  <a:lnTo>
                    <a:pt x="1910179" y="3276599"/>
                  </a:lnTo>
                  <a:lnTo>
                    <a:pt x="1892072" y="3314699"/>
                  </a:lnTo>
                  <a:lnTo>
                    <a:pt x="1874733" y="3352799"/>
                  </a:lnTo>
                  <a:lnTo>
                    <a:pt x="1858161" y="3403600"/>
                  </a:lnTo>
                  <a:lnTo>
                    <a:pt x="1842357" y="3441700"/>
                  </a:lnTo>
                  <a:lnTo>
                    <a:pt x="1841033" y="3446171"/>
                  </a:lnTo>
                  <a:lnTo>
                    <a:pt x="0" y="3446171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3" y="3289299"/>
                  </a:lnTo>
                  <a:lnTo>
                    <a:pt x="46356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1" y="3111499"/>
                  </a:lnTo>
                  <a:lnTo>
                    <a:pt x="94648" y="3073399"/>
                  </a:lnTo>
                  <a:lnTo>
                    <a:pt x="107863" y="3022599"/>
                  </a:lnTo>
                  <a:lnTo>
                    <a:pt x="121534" y="2984499"/>
                  </a:lnTo>
                  <a:lnTo>
                    <a:pt x="135663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8" y="2730499"/>
                  </a:lnTo>
                  <a:lnTo>
                    <a:pt x="230043" y="2679699"/>
                  </a:lnTo>
                  <a:lnTo>
                    <a:pt x="247377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1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8" y="2387599"/>
                  </a:lnTo>
                  <a:lnTo>
                    <a:pt x="381567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4" y="2222499"/>
                  </a:lnTo>
                  <a:lnTo>
                    <a:pt x="468364" y="2184399"/>
                  </a:lnTo>
                  <a:lnTo>
                    <a:pt x="491215" y="2146299"/>
                  </a:lnTo>
                  <a:lnTo>
                    <a:pt x="514527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2" y="1981199"/>
                  </a:lnTo>
                  <a:lnTo>
                    <a:pt x="612390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7" y="1752599"/>
                  </a:lnTo>
                  <a:lnTo>
                    <a:pt x="773051" y="1714499"/>
                  </a:lnTo>
                  <a:lnTo>
                    <a:pt x="801448" y="1676399"/>
                  </a:lnTo>
                  <a:lnTo>
                    <a:pt x="830308" y="1638299"/>
                  </a:lnTo>
                  <a:lnTo>
                    <a:pt x="859633" y="1600199"/>
                  </a:lnTo>
                  <a:lnTo>
                    <a:pt x="889421" y="1562099"/>
                  </a:lnTo>
                  <a:lnTo>
                    <a:pt x="919673" y="1523999"/>
                  </a:lnTo>
                  <a:lnTo>
                    <a:pt x="950389" y="1485899"/>
                  </a:lnTo>
                  <a:lnTo>
                    <a:pt x="981570" y="1447799"/>
                  </a:lnTo>
                  <a:lnTo>
                    <a:pt x="1013215" y="1409699"/>
                  </a:lnTo>
                  <a:lnTo>
                    <a:pt x="1045326" y="1371599"/>
                  </a:lnTo>
                  <a:lnTo>
                    <a:pt x="1077820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80" y="1104899"/>
                  </a:lnTo>
                  <a:lnTo>
                    <a:pt x="1348273" y="1066799"/>
                  </a:lnTo>
                  <a:lnTo>
                    <a:pt x="1383337" y="1041399"/>
                  </a:lnTo>
                  <a:lnTo>
                    <a:pt x="1418667" y="1003299"/>
                  </a:lnTo>
                  <a:lnTo>
                    <a:pt x="1454262" y="977899"/>
                  </a:lnTo>
                  <a:lnTo>
                    <a:pt x="1490116" y="939799"/>
                  </a:lnTo>
                  <a:lnTo>
                    <a:pt x="1562589" y="888999"/>
                  </a:lnTo>
                  <a:lnTo>
                    <a:pt x="1599200" y="850899"/>
                  </a:lnTo>
                  <a:lnTo>
                    <a:pt x="1748060" y="749299"/>
                  </a:lnTo>
                  <a:lnTo>
                    <a:pt x="1785860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9" y="444499"/>
                  </a:lnTo>
                  <a:lnTo>
                    <a:pt x="2256086" y="431799"/>
                  </a:lnTo>
                  <a:lnTo>
                    <a:pt x="2337184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30" y="292099"/>
                  </a:lnTo>
                  <a:lnTo>
                    <a:pt x="2584564" y="266699"/>
                  </a:lnTo>
                  <a:lnTo>
                    <a:pt x="2626352" y="253999"/>
                  </a:lnTo>
                  <a:lnTo>
                    <a:pt x="2668288" y="228599"/>
                  </a:lnTo>
                  <a:lnTo>
                    <a:pt x="2752596" y="203199"/>
                  </a:lnTo>
                  <a:lnTo>
                    <a:pt x="2794959" y="177799"/>
                  </a:lnTo>
                  <a:lnTo>
                    <a:pt x="3400511" y="0"/>
                  </a:lnTo>
                  <a:lnTo>
                    <a:pt x="3431056" y="0"/>
                  </a:lnTo>
                  <a:lnTo>
                    <a:pt x="3431056" y="1843892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371" name="Google Shape;371;p19"/>
          <p:cNvGrpSpPr/>
          <p:nvPr/>
        </p:nvGrpSpPr>
        <p:grpSpPr>
          <a:xfrm>
            <a:off x="213397" y="4929187"/>
            <a:ext cx="17687290" cy="428625"/>
            <a:chOff x="213397" y="4929187"/>
            <a:chExt cx="17687290" cy="428625"/>
          </a:xfrm>
        </p:grpSpPr>
        <p:sp>
          <p:nvSpPr>
            <p:cNvPr id="372" name="Google Shape;372;p19"/>
            <p:cNvSpPr/>
            <p:nvPr/>
          </p:nvSpPr>
          <p:spPr>
            <a:xfrm>
              <a:off x="213397" y="5072062"/>
              <a:ext cx="17687290" cy="142875"/>
            </a:xfrm>
            <a:custGeom>
              <a:rect b="b" l="l" r="r" t="t"/>
              <a:pathLst>
                <a:path extrusionOk="0" h="142875" w="17687290">
                  <a:moveTo>
                    <a:pt x="0" y="0"/>
                  </a:moveTo>
                  <a:lnTo>
                    <a:pt x="17687172" y="0"/>
                  </a:lnTo>
                  <a:lnTo>
                    <a:pt x="17687172" y="142874"/>
                  </a:lnTo>
                  <a:lnTo>
                    <a:pt x="0" y="142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17614819" y="4929187"/>
              <a:ext cx="285750" cy="428625"/>
            </a:xfrm>
            <a:custGeom>
              <a:rect b="b" l="l" r="r" t="t"/>
              <a:pathLst>
                <a:path extrusionOk="0" h="428625" w="285750">
                  <a:moveTo>
                    <a:pt x="0" y="0"/>
                  </a:moveTo>
                  <a:lnTo>
                    <a:pt x="285749" y="214312"/>
                  </a:lnTo>
                  <a:lnTo>
                    <a:pt x="0" y="428624"/>
                  </a:lnTo>
                </a:path>
              </a:pathLst>
            </a:custGeom>
            <a:noFill/>
            <a:ln cap="flat" cmpd="sng" w="1428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374" name="Google Shape;374;p19"/>
          <p:cNvGrpSpPr/>
          <p:nvPr/>
        </p:nvGrpSpPr>
        <p:grpSpPr>
          <a:xfrm>
            <a:off x="11590668" y="0"/>
            <a:ext cx="6697547" cy="4485621"/>
            <a:chOff x="11590668" y="0"/>
            <a:chExt cx="6697547" cy="4485621"/>
          </a:xfrm>
        </p:grpSpPr>
        <p:sp>
          <p:nvSpPr>
            <p:cNvPr id="375" name="Google Shape;375;p19"/>
            <p:cNvSpPr/>
            <p:nvPr/>
          </p:nvSpPr>
          <p:spPr>
            <a:xfrm>
              <a:off x="14130236" y="0"/>
              <a:ext cx="4157979" cy="3049905"/>
            </a:xfrm>
            <a:custGeom>
              <a:rect b="b" l="l" r="r" t="t"/>
              <a:pathLst>
                <a:path extrusionOk="0" h="3049905" w="4157980">
                  <a:moveTo>
                    <a:pt x="4157751" y="1279537"/>
                  </a:moveTo>
                  <a:lnTo>
                    <a:pt x="4128541" y="1271295"/>
                  </a:lnTo>
                  <a:lnTo>
                    <a:pt x="3993616" y="1271295"/>
                  </a:lnTo>
                  <a:lnTo>
                    <a:pt x="3948709" y="1258595"/>
                  </a:lnTo>
                  <a:lnTo>
                    <a:pt x="3859072" y="1258595"/>
                  </a:lnTo>
                  <a:lnTo>
                    <a:pt x="3814343" y="1245895"/>
                  </a:lnTo>
                  <a:lnTo>
                    <a:pt x="3769715" y="1245895"/>
                  </a:lnTo>
                  <a:lnTo>
                    <a:pt x="3636391" y="1207795"/>
                  </a:lnTo>
                  <a:lnTo>
                    <a:pt x="3592195" y="1207795"/>
                  </a:lnTo>
                  <a:lnTo>
                    <a:pt x="3330117" y="1131595"/>
                  </a:lnTo>
                  <a:lnTo>
                    <a:pt x="3287064" y="1106195"/>
                  </a:lnTo>
                  <a:lnTo>
                    <a:pt x="3201581" y="1080795"/>
                  </a:lnTo>
                  <a:lnTo>
                    <a:pt x="3159175" y="1055395"/>
                  </a:lnTo>
                  <a:lnTo>
                    <a:pt x="3117011" y="1042695"/>
                  </a:lnTo>
                  <a:lnTo>
                    <a:pt x="3075089" y="1017295"/>
                  </a:lnTo>
                  <a:lnTo>
                    <a:pt x="3033420" y="1004595"/>
                  </a:lnTo>
                  <a:lnTo>
                    <a:pt x="2910065" y="928395"/>
                  </a:lnTo>
                  <a:lnTo>
                    <a:pt x="2869527" y="915695"/>
                  </a:lnTo>
                  <a:lnTo>
                    <a:pt x="2710561" y="814095"/>
                  </a:lnTo>
                  <a:lnTo>
                    <a:pt x="2671673" y="775995"/>
                  </a:lnTo>
                  <a:lnTo>
                    <a:pt x="2647924" y="760183"/>
                  </a:lnTo>
                  <a:lnTo>
                    <a:pt x="2557195" y="699795"/>
                  </a:lnTo>
                  <a:lnTo>
                    <a:pt x="2519807" y="661695"/>
                  </a:lnTo>
                  <a:lnTo>
                    <a:pt x="2485771" y="638327"/>
                  </a:lnTo>
                  <a:lnTo>
                    <a:pt x="2482812" y="636295"/>
                  </a:lnTo>
                  <a:lnTo>
                    <a:pt x="2446375" y="598195"/>
                  </a:lnTo>
                  <a:lnTo>
                    <a:pt x="2410676" y="572795"/>
                  </a:lnTo>
                  <a:lnTo>
                    <a:pt x="2375674" y="534695"/>
                  </a:lnTo>
                  <a:lnTo>
                    <a:pt x="2341410" y="496595"/>
                  </a:lnTo>
                  <a:lnTo>
                    <a:pt x="2307856" y="471195"/>
                  </a:lnTo>
                  <a:lnTo>
                    <a:pt x="2275014" y="433095"/>
                  </a:lnTo>
                  <a:lnTo>
                    <a:pt x="2242909" y="394995"/>
                  </a:lnTo>
                  <a:lnTo>
                    <a:pt x="2211527" y="369595"/>
                  </a:lnTo>
                  <a:lnTo>
                    <a:pt x="2180856" y="331495"/>
                  </a:lnTo>
                  <a:lnTo>
                    <a:pt x="2150922" y="293395"/>
                  </a:lnTo>
                  <a:lnTo>
                    <a:pt x="2121700" y="255295"/>
                  </a:lnTo>
                  <a:lnTo>
                    <a:pt x="2093214" y="217195"/>
                  </a:lnTo>
                  <a:lnTo>
                    <a:pt x="2065451" y="179095"/>
                  </a:lnTo>
                  <a:lnTo>
                    <a:pt x="2038413" y="140995"/>
                  </a:lnTo>
                  <a:lnTo>
                    <a:pt x="2012111" y="102895"/>
                  </a:lnTo>
                  <a:lnTo>
                    <a:pt x="1986521" y="64795"/>
                  </a:lnTo>
                  <a:lnTo>
                    <a:pt x="1961680" y="26695"/>
                  </a:lnTo>
                  <a:lnTo>
                    <a:pt x="1944776" y="0"/>
                  </a:lnTo>
                  <a:lnTo>
                    <a:pt x="1782064" y="0"/>
                  </a:lnTo>
                  <a:lnTo>
                    <a:pt x="1760334" y="0"/>
                  </a:lnTo>
                  <a:lnTo>
                    <a:pt x="1745094" y="0"/>
                  </a:lnTo>
                  <a:lnTo>
                    <a:pt x="1743456" y="0"/>
                  </a:lnTo>
                  <a:lnTo>
                    <a:pt x="0" y="0"/>
                  </a:lnTo>
                  <a:lnTo>
                    <a:pt x="469" y="1295"/>
                  </a:lnTo>
                  <a:lnTo>
                    <a:pt x="14744" y="39395"/>
                  </a:lnTo>
                  <a:lnTo>
                    <a:pt x="29464" y="90195"/>
                  </a:lnTo>
                  <a:lnTo>
                    <a:pt x="44627" y="128295"/>
                  </a:lnTo>
                  <a:lnTo>
                    <a:pt x="60236" y="166395"/>
                  </a:lnTo>
                  <a:lnTo>
                    <a:pt x="76288" y="217195"/>
                  </a:lnTo>
                  <a:lnTo>
                    <a:pt x="92773" y="255295"/>
                  </a:lnTo>
                  <a:lnTo>
                    <a:pt x="109702" y="293395"/>
                  </a:lnTo>
                  <a:lnTo>
                    <a:pt x="127076" y="344195"/>
                  </a:lnTo>
                  <a:lnTo>
                    <a:pt x="144881" y="382295"/>
                  </a:lnTo>
                  <a:lnTo>
                    <a:pt x="163144" y="420395"/>
                  </a:lnTo>
                  <a:lnTo>
                    <a:pt x="181825" y="458495"/>
                  </a:lnTo>
                  <a:lnTo>
                    <a:pt x="200964" y="509295"/>
                  </a:lnTo>
                  <a:lnTo>
                    <a:pt x="220535" y="547395"/>
                  </a:lnTo>
                  <a:lnTo>
                    <a:pt x="240538" y="585495"/>
                  </a:lnTo>
                  <a:lnTo>
                    <a:pt x="260985" y="623595"/>
                  </a:lnTo>
                  <a:lnTo>
                    <a:pt x="281876" y="674395"/>
                  </a:lnTo>
                  <a:lnTo>
                    <a:pt x="324967" y="750595"/>
                  </a:lnTo>
                  <a:lnTo>
                    <a:pt x="369798" y="826795"/>
                  </a:lnTo>
                  <a:lnTo>
                    <a:pt x="416394" y="902995"/>
                  </a:lnTo>
                  <a:lnTo>
                    <a:pt x="440347" y="953795"/>
                  </a:lnTo>
                  <a:lnTo>
                    <a:pt x="464731" y="991895"/>
                  </a:lnTo>
                  <a:lnTo>
                    <a:pt x="514807" y="1068095"/>
                  </a:lnTo>
                  <a:lnTo>
                    <a:pt x="566623" y="1144295"/>
                  </a:lnTo>
                  <a:lnTo>
                    <a:pt x="620191" y="1220495"/>
                  </a:lnTo>
                  <a:lnTo>
                    <a:pt x="675487" y="1296695"/>
                  </a:lnTo>
                  <a:lnTo>
                    <a:pt x="703795" y="1322095"/>
                  </a:lnTo>
                  <a:lnTo>
                    <a:pt x="761695" y="1398295"/>
                  </a:lnTo>
                  <a:lnTo>
                    <a:pt x="821334" y="1474495"/>
                  </a:lnTo>
                  <a:lnTo>
                    <a:pt x="878497" y="1545526"/>
                  </a:lnTo>
                  <a:lnTo>
                    <a:pt x="882688" y="1550695"/>
                  </a:lnTo>
                  <a:lnTo>
                    <a:pt x="914019" y="1576095"/>
                  </a:lnTo>
                  <a:lnTo>
                    <a:pt x="969683" y="1642478"/>
                  </a:lnTo>
                  <a:lnTo>
                    <a:pt x="977976" y="1652295"/>
                  </a:lnTo>
                  <a:lnTo>
                    <a:pt x="1010602" y="1677695"/>
                  </a:lnTo>
                  <a:lnTo>
                    <a:pt x="1054023" y="1727593"/>
                  </a:lnTo>
                  <a:lnTo>
                    <a:pt x="1063485" y="1738337"/>
                  </a:lnTo>
                  <a:lnTo>
                    <a:pt x="1077150" y="1753895"/>
                  </a:lnTo>
                  <a:lnTo>
                    <a:pt x="1111059" y="1779295"/>
                  </a:lnTo>
                  <a:lnTo>
                    <a:pt x="1137564" y="1808683"/>
                  </a:lnTo>
                  <a:lnTo>
                    <a:pt x="1159014" y="1832292"/>
                  </a:lnTo>
                  <a:lnTo>
                    <a:pt x="1444040" y="2077593"/>
                  </a:lnTo>
                  <a:lnTo>
                    <a:pt x="1472336" y="2096795"/>
                  </a:lnTo>
                  <a:lnTo>
                    <a:pt x="1507121" y="2131872"/>
                  </a:lnTo>
                  <a:lnTo>
                    <a:pt x="1512392" y="2136419"/>
                  </a:lnTo>
                  <a:lnTo>
                    <a:pt x="1586344" y="2185695"/>
                  </a:lnTo>
                  <a:lnTo>
                    <a:pt x="1624787" y="2223795"/>
                  </a:lnTo>
                  <a:lnTo>
                    <a:pt x="1780692" y="2325395"/>
                  </a:lnTo>
                  <a:lnTo>
                    <a:pt x="2020519" y="2477795"/>
                  </a:lnTo>
                  <a:lnTo>
                    <a:pt x="2061133" y="2490495"/>
                  </a:lnTo>
                  <a:lnTo>
                    <a:pt x="2184031" y="2566695"/>
                  </a:lnTo>
                  <a:lnTo>
                    <a:pt x="2225332" y="2579395"/>
                  </a:lnTo>
                  <a:lnTo>
                    <a:pt x="2266797" y="2604795"/>
                  </a:lnTo>
                  <a:lnTo>
                    <a:pt x="2308415" y="2617495"/>
                  </a:lnTo>
                  <a:lnTo>
                    <a:pt x="2392108" y="2668295"/>
                  </a:lnTo>
                  <a:lnTo>
                    <a:pt x="2476398" y="2693695"/>
                  </a:lnTo>
                  <a:lnTo>
                    <a:pt x="2518753" y="2719095"/>
                  </a:lnTo>
                  <a:lnTo>
                    <a:pt x="2561234" y="2731795"/>
                  </a:lnTo>
                  <a:lnTo>
                    <a:pt x="2603855" y="2757195"/>
                  </a:lnTo>
                  <a:lnTo>
                    <a:pt x="2732455" y="2795295"/>
                  </a:lnTo>
                  <a:lnTo>
                    <a:pt x="2775572" y="2820695"/>
                  </a:lnTo>
                  <a:lnTo>
                    <a:pt x="3168192" y="2934995"/>
                  </a:lnTo>
                  <a:lnTo>
                    <a:pt x="3212274" y="2934995"/>
                  </a:lnTo>
                  <a:lnTo>
                    <a:pt x="3344938" y="2973095"/>
                  </a:lnTo>
                  <a:lnTo>
                    <a:pt x="3389299" y="2973095"/>
                  </a:lnTo>
                  <a:lnTo>
                    <a:pt x="3478199" y="2998495"/>
                  </a:lnTo>
                  <a:lnTo>
                    <a:pt x="3522726" y="2998495"/>
                  </a:lnTo>
                  <a:lnTo>
                    <a:pt x="3567315" y="3011195"/>
                  </a:lnTo>
                  <a:lnTo>
                    <a:pt x="3611943" y="3011195"/>
                  </a:lnTo>
                  <a:lnTo>
                    <a:pt x="3656622" y="3023895"/>
                  </a:lnTo>
                  <a:lnTo>
                    <a:pt x="3701338" y="3023895"/>
                  </a:lnTo>
                  <a:lnTo>
                    <a:pt x="3746093" y="3036595"/>
                  </a:lnTo>
                  <a:lnTo>
                    <a:pt x="3880523" y="3036595"/>
                  </a:lnTo>
                  <a:lnTo>
                    <a:pt x="3925379" y="3049295"/>
                  </a:lnTo>
                  <a:lnTo>
                    <a:pt x="4157751" y="3049295"/>
                  </a:lnTo>
                  <a:lnTo>
                    <a:pt x="4157751" y="3036595"/>
                  </a:lnTo>
                  <a:lnTo>
                    <a:pt x="4157751" y="3023895"/>
                  </a:lnTo>
                  <a:lnTo>
                    <a:pt x="4157751" y="3011195"/>
                  </a:lnTo>
                  <a:lnTo>
                    <a:pt x="4157751" y="2998495"/>
                  </a:lnTo>
                  <a:lnTo>
                    <a:pt x="4157751" y="2973095"/>
                  </a:lnTo>
                  <a:lnTo>
                    <a:pt x="4157751" y="1279537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76" name="Google Shape;37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590668" y="1237401"/>
              <a:ext cx="4284956" cy="32482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7" name="Google Shape;377;p19"/>
          <p:cNvSpPr txBox="1"/>
          <p:nvPr/>
        </p:nvSpPr>
        <p:spPr>
          <a:xfrm>
            <a:off x="1675067" y="5376044"/>
            <a:ext cx="8616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17804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8" name="Google Shape;378;p19"/>
          <p:cNvSpPr/>
          <p:nvPr/>
        </p:nvSpPr>
        <p:spPr>
          <a:xfrm>
            <a:off x="2034247" y="4943411"/>
            <a:ext cx="5390515" cy="401955"/>
          </a:xfrm>
          <a:custGeom>
            <a:rect b="b" l="l" r="r" t="t"/>
            <a:pathLst>
              <a:path extrusionOk="0" h="401954" w="5390515">
                <a:moveTo>
                  <a:pt x="142875" y="0"/>
                </a:moveTo>
                <a:lnTo>
                  <a:pt x="0" y="0"/>
                </a:lnTo>
                <a:lnTo>
                  <a:pt x="0" y="401523"/>
                </a:lnTo>
                <a:lnTo>
                  <a:pt x="142875" y="401523"/>
                </a:lnTo>
                <a:lnTo>
                  <a:pt x="142875" y="0"/>
                </a:lnTo>
                <a:close/>
              </a:path>
              <a:path extrusionOk="0" h="401954" w="5390515">
                <a:moveTo>
                  <a:pt x="2766491" y="0"/>
                </a:moveTo>
                <a:lnTo>
                  <a:pt x="2623616" y="0"/>
                </a:lnTo>
                <a:lnTo>
                  <a:pt x="2623616" y="401523"/>
                </a:lnTo>
                <a:lnTo>
                  <a:pt x="2766491" y="401523"/>
                </a:lnTo>
                <a:lnTo>
                  <a:pt x="2766491" y="0"/>
                </a:lnTo>
                <a:close/>
              </a:path>
              <a:path extrusionOk="0" h="401954" w="5390515">
                <a:moveTo>
                  <a:pt x="5390108" y="0"/>
                </a:moveTo>
                <a:lnTo>
                  <a:pt x="5247233" y="0"/>
                </a:lnTo>
                <a:lnTo>
                  <a:pt x="5247233" y="401523"/>
                </a:lnTo>
                <a:lnTo>
                  <a:pt x="5390108" y="401523"/>
                </a:lnTo>
                <a:lnTo>
                  <a:pt x="539010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79" name="Google Shape;379;p19"/>
          <p:cNvSpPr txBox="1"/>
          <p:nvPr/>
        </p:nvSpPr>
        <p:spPr>
          <a:xfrm>
            <a:off x="9425957" y="5380068"/>
            <a:ext cx="110172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0013" lvl="0" marL="13208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Q2-Q3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0" name="Google Shape;380;p19"/>
          <p:cNvSpPr/>
          <p:nvPr/>
        </p:nvSpPr>
        <p:spPr>
          <a:xfrm>
            <a:off x="9905746" y="4943411"/>
            <a:ext cx="2766060" cy="401955"/>
          </a:xfrm>
          <a:custGeom>
            <a:rect b="b" l="l" r="r" t="t"/>
            <a:pathLst>
              <a:path extrusionOk="0" h="401954" w="2766059">
                <a:moveTo>
                  <a:pt x="142875" y="0"/>
                </a:moveTo>
                <a:lnTo>
                  <a:pt x="0" y="0"/>
                </a:lnTo>
                <a:lnTo>
                  <a:pt x="0" y="401523"/>
                </a:lnTo>
                <a:lnTo>
                  <a:pt x="142875" y="401523"/>
                </a:lnTo>
                <a:lnTo>
                  <a:pt x="142875" y="0"/>
                </a:lnTo>
                <a:close/>
              </a:path>
              <a:path extrusionOk="0" h="401954" w="2766059">
                <a:moveTo>
                  <a:pt x="2765844" y="0"/>
                </a:moveTo>
                <a:lnTo>
                  <a:pt x="2622969" y="0"/>
                </a:lnTo>
                <a:lnTo>
                  <a:pt x="2622969" y="401523"/>
                </a:lnTo>
                <a:lnTo>
                  <a:pt x="2765844" y="401523"/>
                </a:lnTo>
                <a:lnTo>
                  <a:pt x="276584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81" name="Google Shape;381;p19"/>
          <p:cNvSpPr txBox="1"/>
          <p:nvPr/>
        </p:nvSpPr>
        <p:spPr>
          <a:xfrm>
            <a:off x="14533785" y="5380068"/>
            <a:ext cx="138049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Q4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2" name="Google Shape;382;p19"/>
          <p:cNvSpPr txBox="1"/>
          <p:nvPr/>
        </p:nvSpPr>
        <p:spPr>
          <a:xfrm>
            <a:off x="15151124" y="5761068"/>
            <a:ext cx="14541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3" name="Google Shape;383;p19"/>
          <p:cNvSpPr txBox="1"/>
          <p:nvPr/>
        </p:nvSpPr>
        <p:spPr>
          <a:xfrm>
            <a:off x="14074567" y="6142068"/>
            <a:ext cx="2298700" cy="2259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2025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59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Внедрение  приложения/  выпуск на  рынок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84" name="Google Shape;384;p19"/>
          <p:cNvSpPr/>
          <p:nvPr/>
        </p:nvSpPr>
        <p:spPr>
          <a:xfrm>
            <a:off x="15152335" y="4943408"/>
            <a:ext cx="142875" cy="401955"/>
          </a:xfrm>
          <a:custGeom>
            <a:rect b="b" l="l" r="r" t="t"/>
            <a:pathLst>
              <a:path extrusionOk="0" h="401954" w="142875">
                <a:moveTo>
                  <a:pt x="0" y="401524"/>
                </a:moveTo>
                <a:lnTo>
                  <a:pt x="0" y="0"/>
                </a:lnTo>
                <a:lnTo>
                  <a:pt x="142874" y="0"/>
                </a:lnTo>
                <a:lnTo>
                  <a:pt x="142874" y="401524"/>
                </a:lnTo>
                <a:lnTo>
                  <a:pt x="0" y="401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85" name="Google Shape;385;p19"/>
          <p:cNvSpPr/>
          <p:nvPr/>
        </p:nvSpPr>
        <p:spPr>
          <a:xfrm>
            <a:off x="9298813" y="3131933"/>
            <a:ext cx="1352550" cy="1352550"/>
          </a:xfrm>
          <a:custGeom>
            <a:rect b="b" l="l" r="r" t="t"/>
            <a:pathLst>
              <a:path extrusionOk="0" h="1352550" w="1352550">
                <a:moveTo>
                  <a:pt x="292036" y="557987"/>
                </a:moveTo>
                <a:lnTo>
                  <a:pt x="283959" y="538175"/>
                </a:lnTo>
                <a:lnTo>
                  <a:pt x="196621" y="450850"/>
                </a:lnTo>
                <a:lnTo>
                  <a:pt x="283959" y="363524"/>
                </a:lnTo>
                <a:lnTo>
                  <a:pt x="289788" y="354749"/>
                </a:lnTo>
                <a:lnTo>
                  <a:pt x="291719" y="344766"/>
                </a:lnTo>
                <a:lnTo>
                  <a:pt x="289788" y="334784"/>
                </a:lnTo>
                <a:lnTo>
                  <a:pt x="283959" y="326009"/>
                </a:lnTo>
                <a:lnTo>
                  <a:pt x="275183" y="320192"/>
                </a:lnTo>
                <a:lnTo>
                  <a:pt x="265201" y="318249"/>
                </a:lnTo>
                <a:lnTo>
                  <a:pt x="255219" y="320192"/>
                </a:lnTo>
                <a:lnTo>
                  <a:pt x="246443" y="326009"/>
                </a:lnTo>
                <a:lnTo>
                  <a:pt x="140360" y="432092"/>
                </a:lnTo>
                <a:lnTo>
                  <a:pt x="134543" y="440867"/>
                </a:lnTo>
                <a:lnTo>
                  <a:pt x="132600" y="450850"/>
                </a:lnTo>
                <a:lnTo>
                  <a:pt x="134543" y="460832"/>
                </a:lnTo>
                <a:lnTo>
                  <a:pt x="140360" y="469607"/>
                </a:lnTo>
                <a:lnTo>
                  <a:pt x="246443" y="575691"/>
                </a:lnTo>
                <a:lnTo>
                  <a:pt x="266179" y="583692"/>
                </a:lnTo>
                <a:lnTo>
                  <a:pt x="283743" y="575475"/>
                </a:lnTo>
                <a:lnTo>
                  <a:pt x="292036" y="557987"/>
                </a:lnTo>
                <a:close/>
              </a:path>
              <a:path extrusionOk="0" h="1352550" w="1352550">
                <a:moveTo>
                  <a:pt x="450532" y="340677"/>
                </a:moveTo>
                <a:lnTo>
                  <a:pt x="447065" y="331127"/>
                </a:lnTo>
                <a:lnTo>
                  <a:pt x="440270" y="323570"/>
                </a:lnTo>
                <a:lnTo>
                  <a:pt x="430758" y="319036"/>
                </a:lnTo>
                <a:lnTo>
                  <a:pt x="420230" y="318554"/>
                </a:lnTo>
                <a:lnTo>
                  <a:pt x="410679" y="322033"/>
                </a:lnTo>
                <a:lnTo>
                  <a:pt x="403123" y="328828"/>
                </a:lnTo>
                <a:lnTo>
                  <a:pt x="398602" y="338340"/>
                </a:lnTo>
                <a:lnTo>
                  <a:pt x="345554" y="550506"/>
                </a:lnTo>
                <a:lnTo>
                  <a:pt x="345389" y="562698"/>
                </a:lnTo>
                <a:lnTo>
                  <a:pt x="350380" y="573252"/>
                </a:lnTo>
                <a:lnTo>
                  <a:pt x="359410" y="580656"/>
                </a:lnTo>
                <a:lnTo>
                  <a:pt x="371309" y="583463"/>
                </a:lnTo>
                <a:lnTo>
                  <a:pt x="379907" y="582015"/>
                </a:lnTo>
                <a:lnTo>
                  <a:pt x="450049" y="351205"/>
                </a:lnTo>
                <a:lnTo>
                  <a:pt x="450532" y="340677"/>
                </a:lnTo>
                <a:close/>
              </a:path>
              <a:path extrusionOk="0" h="1352550" w="1352550">
                <a:moveTo>
                  <a:pt x="663003" y="450850"/>
                </a:moveTo>
                <a:lnTo>
                  <a:pt x="549160" y="326009"/>
                </a:lnTo>
                <a:lnTo>
                  <a:pt x="530402" y="318249"/>
                </a:lnTo>
                <a:lnTo>
                  <a:pt x="520433" y="320192"/>
                </a:lnTo>
                <a:lnTo>
                  <a:pt x="511657" y="326009"/>
                </a:lnTo>
                <a:lnTo>
                  <a:pt x="505828" y="334784"/>
                </a:lnTo>
                <a:lnTo>
                  <a:pt x="503885" y="344766"/>
                </a:lnTo>
                <a:lnTo>
                  <a:pt x="505828" y="354749"/>
                </a:lnTo>
                <a:lnTo>
                  <a:pt x="511657" y="363524"/>
                </a:lnTo>
                <a:lnTo>
                  <a:pt x="598982" y="450850"/>
                </a:lnTo>
                <a:lnTo>
                  <a:pt x="511657" y="538187"/>
                </a:lnTo>
                <a:lnTo>
                  <a:pt x="503580" y="557974"/>
                </a:lnTo>
                <a:lnTo>
                  <a:pt x="511886" y="575449"/>
                </a:lnTo>
                <a:lnTo>
                  <a:pt x="529450" y="583666"/>
                </a:lnTo>
                <a:lnTo>
                  <a:pt x="549160" y="575691"/>
                </a:lnTo>
                <a:lnTo>
                  <a:pt x="655243" y="469607"/>
                </a:lnTo>
                <a:lnTo>
                  <a:pt x="661073" y="460832"/>
                </a:lnTo>
                <a:lnTo>
                  <a:pt x="663003" y="450850"/>
                </a:lnTo>
                <a:close/>
              </a:path>
              <a:path extrusionOk="0" h="1352550" w="1352550">
                <a:moveTo>
                  <a:pt x="981252" y="1007783"/>
                </a:moveTo>
                <a:lnTo>
                  <a:pt x="979170" y="997458"/>
                </a:lnTo>
                <a:lnTo>
                  <a:pt x="973493" y="989037"/>
                </a:lnTo>
                <a:lnTo>
                  <a:pt x="965060" y="983348"/>
                </a:lnTo>
                <a:lnTo>
                  <a:pt x="954735" y="981265"/>
                </a:lnTo>
                <a:lnTo>
                  <a:pt x="928217" y="981265"/>
                </a:lnTo>
                <a:lnTo>
                  <a:pt x="917892" y="983348"/>
                </a:lnTo>
                <a:lnTo>
                  <a:pt x="909459" y="989037"/>
                </a:lnTo>
                <a:lnTo>
                  <a:pt x="903782" y="997458"/>
                </a:lnTo>
                <a:lnTo>
                  <a:pt x="901700" y="1007783"/>
                </a:lnTo>
                <a:lnTo>
                  <a:pt x="903782" y="1018108"/>
                </a:lnTo>
                <a:lnTo>
                  <a:pt x="909459" y="1026541"/>
                </a:lnTo>
                <a:lnTo>
                  <a:pt x="917892" y="1032217"/>
                </a:lnTo>
                <a:lnTo>
                  <a:pt x="928217" y="1034300"/>
                </a:lnTo>
                <a:lnTo>
                  <a:pt x="954735" y="1034300"/>
                </a:lnTo>
                <a:lnTo>
                  <a:pt x="965060" y="1032217"/>
                </a:lnTo>
                <a:lnTo>
                  <a:pt x="973493" y="1026541"/>
                </a:lnTo>
                <a:lnTo>
                  <a:pt x="979170" y="1018108"/>
                </a:lnTo>
                <a:lnTo>
                  <a:pt x="981252" y="1007783"/>
                </a:lnTo>
                <a:close/>
              </a:path>
              <a:path extrusionOk="0" h="1352550" w="1352550">
                <a:moveTo>
                  <a:pt x="1060818" y="265214"/>
                </a:moveTo>
                <a:lnTo>
                  <a:pt x="1058735" y="254889"/>
                </a:lnTo>
                <a:lnTo>
                  <a:pt x="1053045" y="246456"/>
                </a:lnTo>
                <a:lnTo>
                  <a:pt x="1044625" y="240766"/>
                </a:lnTo>
                <a:lnTo>
                  <a:pt x="1034300" y="238683"/>
                </a:lnTo>
                <a:lnTo>
                  <a:pt x="716051" y="238683"/>
                </a:lnTo>
                <a:lnTo>
                  <a:pt x="705726" y="240766"/>
                </a:lnTo>
                <a:lnTo>
                  <a:pt x="697293" y="246456"/>
                </a:lnTo>
                <a:lnTo>
                  <a:pt x="691616" y="254889"/>
                </a:lnTo>
                <a:lnTo>
                  <a:pt x="689533" y="265214"/>
                </a:lnTo>
                <a:lnTo>
                  <a:pt x="691616" y="275526"/>
                </a:lnTo>
                <a:lnTo>
                  <a:pt x="697293" y="283959"/>
                </a:lnTo>
                <a:lnTo>
                  <a:pt x="705726" y="289648"/>
                </a:lnTo>
                <a:lnTo>
                  <a:pt x="716051" y="291731"/>
                </a:lnTo>
                <a:lnTo>
                  <a:pt x="1034300" y="291731"/>
                </a:lnTo>
                <a:lnTo>
                  <a:pt x="1044625" y="289648"/>
                </a:lnTo>
                <a:lnTo>
                  <a:pt x="1053045" y="283959"/>
                </a:lnTo>
                <a:lnTo>
                  <a:pt x="1058735" y="275526"/>
                </a:lnTo>
                <a:lnTo>
                  <a:pt x="1060818" y="265214"/>
                </a:lnTo>
                <a:close/>
              </a:path>
              <a:path extrusionOk="0" h="1352550" w="1352550">
                <a:moveTo>
                  <a:pt x="1113866" y="1007783"/>
                </a:moveTo>
                <a:lnTo>
                  <a:pt x="1111770" y="997458"/>
                </a:lnTo>
                <a:lnTo>
                  <a:pt x="1106093" y="989037"/>
                </a:lnTo>
                <a:lnTo>
                  <a:pt x="1097661" y="983348"/>
                </a:lnTo>
                <a:lnTo>
                  <a:pt x="1087335" y="981265"/>
                </a:lnTo>
                <a:lnTo>
                  <a:pt x="1060818" y="981265"/>
                </a:lnTo>
                <a:lnTo>
                  <a:pt x="1050493" y="983348"/>
                </a:lnTo>
                <a:lnTo>
                  <a:pt x="1042073" y="989037"/>
                </a:lnTo>
                <a:lnTo>
                  <a:pt x="1036383" y="997458"/>
                </a:lnTo>
                <a:lnTo>
                  <a:pt x="1034300" y="1007783"/>
                </a:lnTo>
                <a:lnTo>
                  <a:pt x="1036383" y="1018108"/>
                </a:lnTo>
                <a:lnTo>
                  <a:pt x="1042073" y="1026541"/>
                </a:lnTo>
                <a:lnTo>
                  <a:pt x="1050493" y="1032217"/>
                </a:lnTo>
                <a:lnTo>
                  <a:pt x="1060818" y="1034300"/>
                </a:lnTo>
                <a:lnTo>
                  <a:pt x="1087335" y="1034300"/>
                </a:lnTo>
                <a:lnTo>
                  <a:pt x="1097661" y="1032217"/>
                </a:lnTo>
                <a:lnTo>
                  <a:pt x="1106093" y="1026541"/>
                </a:lnTo>
                <a:lnTo>
                  <a:pt x="1111770" y="1018108"/>
                </a:lnTo>
                <a:lnTo>
                  <a:pt x="1113866" y="1007783"/>
                </a:lnTo>
                <a:close/>
              </a:path>
              <a:path extrusionOk="0" h="1352550" w="1352550">
                <a:moveTo>
                  <a:pt x="1219936" y="1004265"/>
                </a:moveTo>
                <a:lnTo>
                  <a:pt x="1196936" y="981265"/>
                </a:lnTo>
                <a:lnTo>
                  <a:pt x="1189901" y="981265"/>
                </a:lnTo>
                <a:lnTo>
                  <a:pt x="1166901" y="1004265"/>
                </a:lnTo>
                <a:lnTo>
                  <a:pt x="1166901" y="1011301"/>
                </a:lnTo>
                <a:lnTo>
                  <a:pt x="1189901" y="1034300"/>
                </a:lnTo>
                <a:lnTo>
                  <a:pt x="1196936" y="1034300"/>
                </a:lnTo>
                <a:lnTo>
                  <a:pt x="1219936" y="1011301"/>
                </a:lnTo>
                <a:lnTo>
                  <a:pt x="1219936" y="1007783"/>
                </a:lnTo>
                <a:lnTo>
                  <a:pt x="1219936" y="1004265"/>
                </a:lnTo>
                <a:close/>
              </a:path>
              <a:path extrusionOk="0" h="1352550" w="1352550">
                <a:moveTo>
                  <a:pt x="1219936" y="769099"/>
                </a:moveTo>
                <a:lnTo>
                  <a:pt x="1217853" y="758774"/>
                </a:lnTo>
                <a:lnTo>
                  <a:pt x="1212176" y="750341"/>
                </a:lnTo>
                <a:lnTo>
                  <a:pt x="1203744" y="744664"/>
                </a:lnTo>
                <a:lnTo>
                  <a:pt x="1193419" y="742581"/>
                </a:lnTo>
                <a:lnTo>
                  <a:pt x="1166901" y="742581"/>
                </a:lnTo>
                <a:lnTo>
                  <a:pt x="1166901" y="530415"/>
                </a:lnTo>
                <a:lnTo>
                  <a:pt x="1164818" y="520090"/>
                </a:lnTo>
                <a:lnTo>
                  <a:pt x="1159129" y="511657"/>
                </a:lnTo>
                <a:lnTo>
                  <a:pt x="1150708" y="505980"/>
                </a:lnTo>
                <a:lnTo>
                  <a:pt x="1140383" y="503897"/>
                </a:lnTo>
                <a:lnTo>
                  <a:pt x="1130058" y="505980"/>
                </a:lnTo>
                <a:lnTo>
                  <a:pt x="1121625" y="511657"/>
                </a:lnTo>
                <a:lnTo>
                  <a:pt x="1115949" y="520090"/>
                </a:lnTo>
                <a:lnTo>
                  <a:pt x="1113866" y="530415"/>
                </a:lnTo>
                <a:lnTo>
                  <a:pt x="1113866" y="742581"/>
                </a:lnTo>
                <a:lnTo>
                  <a:pt x="1060818" y="742581"/>
                </a:lnTo>
                <a:lnTo>
                  <a:pt x="1060818" y="477367"/>
                </a:lnTo>
                <a:lnTo>
                  <a:pt x="1058735" y="467055"/>
                </a:lnTo>
                <a:lnTo>
                  <a:pt x="1053045" y="458622"/>
                </a:lnTo>
                <a:lnTo>
                  <a:pt x="1044625" y="452932"/>
                </a:lnTo>
                <a:lnTo>
                  <a:pt x="1034300" y="450850"/>
                </a:lnTo>
                <a:lnTo>
                  <a:pt x="1023975" y="452932"/>
                </a:lnTo>
                <a:lnTo>
                  <a:pt x="1015542" y="458622"/>
                </a:lnTo>
                <a:lnTo>
                  <a:pt x="1009865" y="467055"/>
                </a:lnTo>
                <a:lnTo>
                  <a:pt x="1007783" y="477367"/>
                </a:lnTo>
                <a:lnTo>
                  <a:pt x="1007783" y="742581"/>
                </a:lnTo>
                <a:lnTo>
                  <a:pt x="954735" y="742581"/>
                </a:lnTo>
                <a:lnTo>
                  <a:pt x="954735" y="636498"/>
                </a:lnTo>
                <a:lnTo>
                  <a:pt x="952652" y="626173"/>
                </a:lnTo>
                <a:lnTo>
                  <a:pt x="946962" y="617740"/>
                </a:lnTo>
                <a:lnTo>
                  <a:pt x="938542" y="612063"/>
                </a:lnTo>
                <a:lnTo>
                  <a:pt x="928217" y="609981"/>
                </a:lnTo>
                <a:lnTo>
                  <a:pt x="917892" y="612063"/>
                </a:lnTo>
                <a:lnTo>
                  <a:pt x="909459" y="617740"/>
                </a:lnTo>
                <a:lnTo>
                  <a:pt x="903782" y="626173"/>
                </a:lnTo>
                <a:lnTo>
                  <a:pt x="901700" y="636498"/>
                </a:lnTo>
                <a:lnTo>
                  <a:pt x="901700" y="742581"/>
                </a:lnTo>
                <a:lnTo>
                  <a:pt x="848652" y="742581"/>
                </a:lnTo>
                <a:lnTo>
                  <a:pt x="848652" y="583450"/>
                </a:lnTo>
                <a:lnTo>
                  <a:pt x="846569" y="573138"/>
                </a:lnTo>
                <a:lnTo>
                  <a:pt x="840879" y="564705"/>
                </a:lnTo>
                <a:lnTo>
                  <a:pt x="832459" y="559015"/>
                </a:lnTo>
                <a:lnTo>
                  <a:pt x="822134" y="556933"/>
                </a:lnTo>
                <a:lnTo>
                  <a:pt x="811809" y="559015"/>
                </a:lnTo>
                <a:lnTo>
                  <a:pt x="803376" y="564705"/>
                </a:lnTo>
                <a:lnTo>
                  <a:pt x="797699" y="573138"/>
                </a:lnTo>
                <a:lnTo>
                  <a:pt x="795616" y="583450"/>
                </a:lnTo>
                <a:lnTo>
                  <a:pt x="795616" y="742581"/>
                </a:lnTo>
                <a:lnTo>
                  <a:pt x="742569" y="742581"/>
                </a:lnTo>
                <a:lnTo>
                  <a:pt x="742569" y="663016"/>
                </a:lnTo>
                <a:lnTo>
                  <a:pt x="740486" y="652691"/>
                </a:lnTo>
                <a:lnTo>
                  <a:pt x="734809" y="644258"/>
                </a:lnTo>
                <a:lnTo>
                  <a:pt x="726376" y="638581"/>
                </a:lnTo>
                <a:lnTo>
                  <a:pt x="716051" y="636498"/>
                </a:lnTo>
                <a:lnTo>
                  <a:pt x="705726" y="638581"/>
                </a:lnTo>
                <a:lnTo>
                  <a:pt x="697293" y="644258"/>
                </a:lnTo>
                <a:lnTo>
                  <a:pt x="691616" y="652691"/>
                </a:lnTo>
                <a:lnTo>
                  <a:pt x="689533" y="663016"/>
                </a:lnTo>
                <a:lnTo>
                  <a:pt x="689533" y="742581"/>
                </a:lnTo>
                <a:lnTo>
                  <a:pt x="663016" y="742581"/>
                </a:lnTo>
                <a:lnTo>
                  <a:pt x="652691" y="744664"/>
                </a:lnTo>
                <a:lnTo>
                  <a:pt x="644258" y="750341"/>
                </a:lnTo>
                <a:lnTo>
                  <a:pt x="638568" y="758774"/>
                </a:lnTo>
                <a:lnTo>
                  <a:pt x="636485" y="769099"/>
                </a:lnTo>
                <a:lnTo>
                  <a:pt x="638568" y="779424"/>
                </a:lnTo>
                <a:lnTo>
                  <a:pt x="644258" y="787857"/>
                </a:lnTo>
                <a:lnTo>
                  <a:pt x="652691" y="793534"/>
                </a:lnTo>
                <a:lnTo>
                  <a:pt x="663016" y="795616"/>
                </a:lnTo>
                <a:lnTo>
                  <a:pt x="1193419" y="795616"/>
                </a:lnTo>
                <a:lnTo>
                  <a:pt x="1203744" y="793534"/>
                </a:lnTo>
                <a:lnTo>
                  <a:pt x="1212176" y="787857"/>
                </a:lnTo>
                <a:lnTo>
                  <a:pt x="1217853" y="779424"/>
                </a:lnTo>
                <a:lnTo>
                  <a:pt x="1219936" y="769099"/>
                </a:lnTo>
                <a:close/>
              </a:path>
              <a:path extrusionOk="0" h="1352550" w="1352550">
                <a:moveTo>
                  <a:pt x="1219936" y="159131"/>
                </a:moveTo>
                <a:lnTo>
                  <a:pt x="1217853" y="148805"/>
                </a:lnTo>
                <a:lnTo>
                  <a:pt x="1212176" y="140373"/>
                </a:lnTo>
                <a:lnTo>
                  <a:pt x="1203744" y="134683"/>
                </a:lnTo>
                <a:lnTo>
                  <a:pt x="1193419" y="132600"/>
                </a:lnTo>
                <a:lnTo>
                  <a:pt x="716051" y="132600"/>
                </a:lnTo>
                <a:lnTo>
                  <a:pt x="705726" y="134683"/>
                </a:lnTo>
                <a:lnTo>
                  <a:pt x="697293" y="140373"/>
                </a:lnTo>
                <a:lnTo>
                  <a:pt x="691616" y="148805"/>
                </a:lnTo>
                <a:lnTo>
                  <a:pt x="689533" y="159131"/>
                </a:lnTo>
                <a:lnTo>
                  <a:pt x="691616" y="169443"/>
                </a:lnTo>
                <a:lnTo>
                  <a:pt x="697293" y="177876"/>
                </a:lnTo>
                <a:lnTo>
                  <a:pt x="705726" y="183565"/>
                </a:lnTo>
                <a:lnTo>
                  <a:pt x="716051" y="185648"/>
                </a:lnTo>
                <a:lnTo>
                  <a:pt x="1193419" y="185648"/>
                </a:lnTo>
                <a:lnTo>
                  <a:pt x="1203744" y="183565"/>
                </a:lnTo>
                <a:lnTo>
                  <a:pt x="1212176" y="177876"/>
                </a:lnTo>
                <a:lnTo>
                  <a:pt x="1217853" y="169443"/>
                </a:lnTo>
                <a:lnTo>
                  <a:pt x="1219936" y="159131"/>
                </a:lnTo>
                <a:close/>
              </a:path>
              <a:path extrusionOk="0" h="1352550" w="1352550">
                <a:moveTo>
                  <a:pt x="1352550" y="145656"/>
                </a:moveTo>
                <a:lnTo>
                  <a:pt x="1345107" y="99669"/>
                </a:lnTo>
                <a:lnTo>
                  <a:pt x="1324406" y="59690"/>
                </a:lnTo>
                <a:lnTo>
                  <a:pt x="1317764" y="53047"/>
                </a:lnTo>
                <a:lnTo>
                  <a:pt x="1299502" y="34785"/>
                </a:lnTo>
                <a:lnTo>
                  <a:pt x="1299502" y="145656"/>
                </a:lnTo>
                <a:lnTo>
                  <a:pt x="1299502" y="875182"/>
                </a:lnTo>
                <a:lnTo>
                  <a:pt x="1299502" y="928217"/>
                </a:lnTo>
                <a:lnTo>
                  <a:pt x="1299502" y="994740"/>
                </a:lnTo>
                <a:lnTo>
                  <a:pt x="1292212" y="1030744"/>
                </a:lnTo>
                <a:lnTo>
                  <a:pt x="1272349" y="1060196"/>
                </a:lnTo>
                <a:lnTo>
                  <a:pt x="1242910" y="1080058"/>
                </a:lnTo>
                <a:lnTo>
                  <a:pt x="1206893" y="1087348"/>
                </a:lnTo>
                <a:lnTo>
                  <a:pt x="755827" y="1087348"/>
                </a:lnTo>
                <a:lnTo>
                  <a:pt x="755827" y="1140383"/>
                </a:lnTo>
                <a:lnTo>
                  <a:pt x="755827" y="1193431"/>
                </a:lnTo>
                <a:lnTo>
                  <a:pt x="596709" y="1193431"/>
                </a:lnTo>
                <a:lnTo>
                  <a:pt x="596709" y="1140383"/>
                </a:lnTo>
                <a:lnTo>
                  <a:pt x="755827" y="1140383"/>
                </a:lnTo>
                <a:lnTo>
                  <a:pt x="755827" y="1087348"/>
                </a:lnTo>
                <a:lnTo>
                  <a:pt x="145643" y="1087348"/>
                </a:lnTo>
                <a:lnTo>
                  <a:pt x="109639" y="1080058"/>
                </a:lnTo>
                <a:lnTo>
                  <a:pt x="80187" y="1060196"/>
                </a:lnTo>
                <a:lnTo>
                  <a:pt x="60325" y="1030744"/>
                </a:lnTo>
                <a:lnTo>
                  <a:pt x="53035" y="994740"/>
                </a:lnTo>
                <a:lnTo>
                  <a:pt x="53035" y="928217"/>
                </a:lnTo>
                <a:lnTo>
                  <a:pt x="1299502" y="928217"/>
                </a:lnTo>
                <a:lnTo>
                  <a:pt x="1299502" y="875182"/>
                </a:lnTo>
                <a:lnTo>
                  <a:pt x="53035" y="875182"/>
                </a:lnTo>
                <a:lnTo>
                  <a:pt x="53035" y="145656"/>
                </a:lnTo>
                <a:lnTo>
                  <a:pt x="60325" y="109639"/>
                </a:lnTo>
                <a:lnTo>
                  <a:pt x="80187" y="80200"/>
                </a:lnTo>
                <a:lnTo>
                  <a:pt x="109639" y="60337"/>
                </a:lnTo>
                <a:lnTo>
                  <a:pt x="145643" y="53047"/>
                </a:lnTo>
                <a:lnTo>
                  <a:pt x="1206893" y="53047"/>
                </a:lnTo>
                <a:lnTo>
                  <a:pt x="1242910" y="60337"/>
                </a:lnTo>
                <a:lnTo>
                  <a:pt x="1272349" y="80200"/>
                </a:lnTo>
                <a:lnTo>
                  <a:pt x="1292212" y="109639"/>
                </a:lnTo>
                <a:lnTo>
                  <a:pt x="1299502" y="145656"/>
                </a:lnTo>
                <a:lnTo>
                  <a:pt x="1299502" y="34785"/>
                </a:lnTo>
                <a:lnTo>
                  <a:pt x="1292860" y="28143"/>
                </a:lnTo>
                <a:lnTo>
                  <a:pt x="1252880" y="7442"/>
                </a:lnTo>
                <a:lnTo>
                  <a:pt x="1206893" y="0"/>
                </a:lnTo>
                <a:lnTo>
                  <a:pt x="145643" y="0"/>
                </a:lnTo>
                <a:lnTo>
                  <a:pt x="99656" y="7442"/>
                </a:lnTo>
                <a:lnTo>
                  <a:pt x="59677" y="28143"/>
                </a:lnTo>
                <a:lnTo>
                  <a:pt x="28130" y="59690"/>
                </a:lnTo>
                <a:lnTo>
                  <a:pt x="7429" y="99669"/>
                </a:lnTo>
                <a:lnTo>
                  <a:pt x="0" y="145656"/>
                </a:lnTo>
                <a:lnTo>
                  <a:pt x="0" y="994740"/>
                </a:lnTo>
                <a:lnTo>
                  <a:pt x="7429" y="1040726"/>
                </a:lnTo>
                <a:lnTo>
                  <a:pt x="28130" y="1080706"/>
                </a:lnTo>
                <a:lnTo>
                  <a:pt x="59677" y="1112253"/>
                </a:lnTo>
                <a:lnTo>
                  <a:pt x="99656" y="1132954"/>
                </a:lnTo>
                <a:lnTo>
                  <a:pt x="145643" y="1140383"/>
                </a:lnTo>
                <a:lnTo>
                  <a:pt x="543661" y="1140383"/>
                </a:lnTo>
                <a:lnTo>
                  <a:pt x="543661" y="1193431"/>
                </a:lnTo>
                <a:lnTo>
                  <a:pt x="517144" y="1193431"/>
                </a:lnTo>
                <a:lnTo>
                  <a:pt x="475284" y="1200200"/>
                </a:lnTo>
                <a:lnTo>
                  <a:pt x="438886" y="1219047"/>
                </a:lnTo>
                <a:lnTo>
                  <a:pt x="410159" y="1247762"/>
                </a:lnTo>
                <a:lnTo>
                  <a:pt x="391312" y="1284160"/>
                </a:lnTo>
                <a:lnTo>
                  <a:pt x="384543" y="1326032"/>
                </a:lnTo>
                <a:lnTo>
                  <a:pt x="386626" y="1336357"/>
                </a:lnTo>
                <a:lnTo>
                  <a:pt x="392315" y="1344777"/>
                </a:lnTo>
                <a:lnTo>
                  <a:pt x="400735" y="1350467"/>
                </a:lnTo>
                <a:lnTo>
                  <a:pt x="411060" y="1352550"/>
                </a:lnTo>
                <a:lnTo>
                  <a:pt x="941476" y="1352550"/>
                </a:lnTo>
                <a:lnTo>
                  <a:pt x="951801" y="1350467"/>
                </a:lnTo>
                <a:lnTo>
                  <a:pt x="960234" y="1344777"/>
                </a:lnTo>
                <a:lnTo>
                  <a:pt x="965911" y="1336357"/>
                </a:lnTo>
                <a:lnTo>
                  <a:pt x="967994" y="1326032"/>
                </a:lnTo>
                <a:lnTo>
                  <a:pt x="963714" y="1299514"/>
                </a:lnTo>
                <a:lnTo>
                  <a:pt x="961224" y="1284160"/>
                </a:lnTo>
                <a:lnTo>
                  <a:pt x="942378" y="1247762"/>
                </a:lnTo>
                <a:lnTo>
                  <a:pt x="941082" y="1246466"/>
                </a:lnTo>
                <a:lnTo>
                  <a:pt x="913663" y="1219047"/>
                </a:lnTo>
                <a:lnTo>
                  <a:pt x="910412" y="1217371"/>
                </a:lnTo>
                <a:lnTo>
                  <a:pt x="910412" y="1299514"/>
                </a:lnTo>
                <a:lnTo>
                  <a:pt x="442125" y="1299514"/>
                </a:lnTo>
                <a:lnTo>
                  <a:pt x="453605" y="1278204"/>
                </a:lnTo>
                <a:lnTo>
                  <a:pt x="470776" y="1261414"/>
                </a:lnTo>
                <a:lnTo>
                  <a:pt x="492379" y="1250416"/>
                </a:lnTo>
                <a:lnTo>
                  <a:pt x="517144" y="1246466"/>
                </a:lnTo>
                <a:lnTo>
                  <a:pt x="835393" y="1246466"/>
                </a:lnTo>
                <a:lnTo>
                  <a:pt x="860158" y="1250416"/>
                </a:lnTo>
                <a:lnTo>
                  <a:pt x="881761" y="1261414"/>
                </a:lnTo>
                <a:lnTo>
                  <a:pt x="898931" y="1278204"/>
                </a:lnTo>
                <a:lnTo>
                  <a:pt x="910412" y="1299514"/>
                </a:lnTo>
                <a:lnTo>
                  <a:pt x="910412" y="1217371"/>
                </a:lnTo>
                <a:lnTo>
                  <a:pt x="877265" y="1200200"/>
                </a:lnTo>
                <a:lnTo>
                  <a:pt x="835393" y="1193431"/>
                </a:lnTo>
                <a:lnTo>
                  <a:pt x="808875" y="1193431"/>
                </a:lnTo>
                <a:lnTo>
                  <a:pt x="808875" y="1140383"/>
                </a:lnTo>
                <a:lnTo>
                  <a:pt x="1206893" y="1140383"/>
                </a:lnTo>
                <a:lnTo>
                  <a:pt x="1252880" y="1132954"/>
                </a:lnTo>
                <a:lnTo>
                  <a:pt x="1292860" y="1112253"/>
                </a:lnTo>
                <a:lnTo>
                  <a:pt x="1317764" y="1087348"/>
                </a:lnTo>
                <a:lnTo>
                  <a:pt x="1324406" y="1080706"/>
                </a:lnTo>
                <a:lnTo>
                  <a:pt x="1345107" y="1040726"/>
                </a:lnTo>
                <a:lnTo>
                  <a:pt x="1352550" y="994740"/>
                </a:lnTo>
                <a:lnTo>
                  <a:pt x="1352550" y="928217"/>
                </a:lnTo>
                <a:lnTo>
                  <a:pt x="1352550" y="875182"/>
                </a:lnTo>
                <a:lnTo>
                  <a:pt x="1352550" y="1456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386" name="Google Shape;386;p19"/>
          <p:cNvGrpSpPr/>
          <p:nvPr/>
        </p:nvGrpSpPr>
        <p:grpSpPr>
          <a:xfrm>
            <a:off x="1450845" y="3132374"/>
            <a:ext cx="1302356" cy="1352695"/>
            <a:chOff x="1450845" y="3132374"/>
            <a:chExt cx="1302356" cy="1352695"/>
          </a:xfrm>
        </p:grpSpPr>
        <p:sp>
          <p:nvSpPr>
            <p:cNvPr id="387" name="Google Shape;387;p19"/>
            <p:cNvSpPr/>
            <p:nvPr/>
          </p:nvSpPr>
          <p:spPr>
            <a:xfrm>
              <a:off x="1465287" y="3249053"/>
              <a:ext cx="751205" cy="909319"/>
            </a:xfrm>
            <a:custGeom>
              <a:rect b="b" l="l" r="r" t="t"/>
              <a:pathLst>
                <a:path extrusionOk="0" h="909320" w="751205">
                  <a:moveTo>
                    <a:pt x="751052" y="203200"/>
                  </a:moveTo>
                  <a:lnTo>
                    <a:pt x="535368" y="203200"/>
                  </a:lnTo>
                  <a:lnTo>
                    <a:pt x="535368" y="0"/>
                  </a:lnTo>
                  <a:lnTo>
                    <a:pt x="0" y="0"/>
                  </a:lnTo>
                  <a:lnTo>
                    <a:pt x="0" y="203200"/>
                  </a:lnTo>
                  <a:lnTo>
                    <a:pt x="0" y="909320"/>
                  </a:lnTo>
                  <a:lnTo>
                    <a:pt x="751052" y="909320"/>
                  </a:lnTo>
                  <a:lnTo>
                    <a:pt x="751052" y="203200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1450845" y="3234798"/>
              <a:ext cx="780415" cy="938530"/>
            </a:xfrm>
            <a:custGeom>
              <a:rect b="b" l="l" r="r" t="t"/>
              <a:pathLst>
                <a:path extrusionOk="0" h="938529" w="780414">
                  <a:moveTo>
                    <a:pt x="769319" y="938090"/>
                  </a:moveTo>
                  <a:lnTo>
                    <a:pt x="10631" y="938090"/>
                  </a:lnTo>
                  <a:lnTo>
                    <a:pt x="6875" y="936529"/>
                  </a:lnTo>
                  <a:lnTo>
                    <a:pt x="1502" y="931156"/>
                  </a:lnTo>
                  <a:lnTo>
                    <a:pt x="0" y="927458"/>
                  </a:lnTo>
                  <a:lnTo>
                    <a:pt x="0" y="10631"/>
                  </a:lnTo>
                  <a:lnTo>
                    <a:pt x="1502" y="6933"/>
                  </a:lnTo>
                  <a:lnTo>
                    <a:pt x="6875" y="1559"/>
                  </a:lnTo>
                  <a:lnTo>
                    <a:pt x="10631" y="0"/>
                  </a:lnTo>
                  <a:lnTo>
                    <a:pt x="553632" y="0"/>
                  </a:lnTo>
                  <a:lnTo>
                    <a:pt x="28889" y="28889"/>
                  </a:lnTo>
                  <a:lnTo>
                    <a:pt x="28889" y="909200"/>
                  </a:lnTo>
                  <a:lnTo>
                    <a:pt x="751061" y="909200"/>
                  </a:lnTo>
                  <a:lnTo>
                    <a:pt x="751061" y="923645"/>
                  </a:lnTo>
                  <a:lnTo>
                    <a:pt x="779950" y="923645"/>
                  </a:lnTo>
                  <a:lnTo>
                    <a:pt x="779950" y="927458"/>
                  </a:lnTo>
                  <a:lnTo>
                    <a:pt x="778390" y="931156"/>
                  </a:lnTo>
                  <a:lnTo>
                    <a:pt x="775732" y="933872"/>
                  </a:lnTo>
                  <a:lnTo>
                    <a:pt x="773017" y="936530"/>
                  </a:lnTo>
                  <a:lnTo>
                    <a:pt x="769319" y="938090"/>
                  </a:lnTo>
                  <a:close/>
                </a:path>
                <a:path extrusionOk="0" h="938529" w="780414">
                  <a:moveTo>
                    <a:pt x="765505" y="923645"/>
                  </a:moveTo>
                  <a:lnTo>
                    <a:pt x="751061" y="923645"/>
                  </a:lnTo>
                  <a:lnTo>
                    <a:pt x="751061" y="231575"/>
                  </a:lnTo>
                  <a:lnTo>
                    <a:pt x="546005" y="231575"/>
                  </a:lnTo>
                  <a:lnTo>
                    <a:pt x="542308" y="230015"/>
                  </a:lnTo>
                  <a:lnTo>
                    <a:pt x="539592" y="227358"/>
                  </a:lnTo>
                  <a:lnTo>
                    <a:pt x="536876" y="224642"/>
                  </a:lnTo>
                  <a:lnTo>
                    <a:pt x="535374" y="220944"/>
                  </a:lnTo>
                  <a:lnTo>
                    <a:pt x="535374" y="28889"/>
                  </a:lnTo>
                  <a:lnTo>
                    <a:pt x="564263" y="28889"/>
                  </a:lnTo>
                  <a:lnTo>
                    <a:pt x="564263" y="202686"/>
                  </a:lnTo>
                  <a:lnTo>
                    <a:pt x="769319" y="202686"/>
                  </a:lnTo>
                  <a:lnTo>
                    <a:pt x="773017" y="204246"/>
                  </a:lnTo>
                  <a:lnTo>
                    <a:pt x="775732" y="206904"/>
                  </a:lnTo>
                  <a:lnTo>
                    <a:pt x="778390" y="209620"/>
                  </a:lnTo>
                  <a:lnTo>
                    <a:pt x="779950" y="213317"/>
                  </a:lnTo>
                  <a:lnTo>
                    <a:pt x="779950" y="909200"/>
                  </a:lnTo>
                  <a:lnTo>
                    <a:pt x="765505" y="909200"/>
                  </a:lnTo>
                  <a:lnTo>
                    <a:pt x="765505" y="923645"/>
                  </a:lnTo>
                  <a:close/>
                </a:path>
                <a:path extrusionOk="0" h="938529" w="780414">
                  <a:moveTo>
                    <a:pt x="765506" y="923645"/>
                  </a:moveTo>
                  <a:lnTo>
                    <a:pt x="765505" y="909200"/>
                  </a:lnTo>
                  <a:lnTo>
                    <a:pt x="765506" y="923645"/>
                  </a:lnTo>
                  <a:close/>
                </a:path>
                <a:path extrusionOk="0" h="938529" w="780414">
                  <a:moveTo>
                    <a:pt x="779950" y="923645"/>
                  </a:moveTo>
                  <a:lnTo>
                    <a:pt x="765506" y="923645"/>
                  </a:lnTo>
                  <a:lnTo>
                    <a:pt x="765506" y="909200"/>
                  </a:lnTo>
                  <a:lnTo>
                    <a:pt x="779950" y="909200"/>
                  </a:lnTo>
                  <a:lnTo>
                    <a:pt x="779950" y="923645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1604352" y="3147453"/>
              <a:ext cx="751205" cy="909319"/>
            </a:xfrm>
            <a:custGeom>
              <a:rect b="b" l="l" r="r" t="t"/>
              <a:pathLst>
                <a:path extrusionOk="0" h="909320" w="751205">
                  <a:moveTo>
                    <a:pt x="751116" y="203200"/>
                  </a:moveTo>
                  <a:lnTo>
                    <a:pt x="535432" y="203200"/>
                  </a:lnTo>
                  <a:lnTo>
                    <a:pt x="535432" y="0"/>
                  </a:lnTo>
                  <a:lnTo>
                    <a:pt x="0" y="0"/>
                  </a:lnTo>
                  <a:lnTo>
                    <a:pt x="0" y="203200"/>
                  </a:lnTo>
                  <a:lnTo>
                    <a:pt x="0" y="909320"/>
                  </a:lnTo>
                  <a:lnTo>
                    <a:pt x="751116" y="909320"/>
                  </a:lnTo>
                  <a:lnTo>
                    <a:pt x="751116" y="203200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1589917" y="3133483"/>
              <a:ext cx="780415" cy="938530"/>
            </a:xfrm>
            <a:custGeom>
              <a:rect b="b" l="l" r="r" t="t"/>
              <a:pathLst>
                <a:path extrusionOk="0" h="938529" w="780414">
                  <a:moveTo>
                    <a:pt x="769377" y="938032"/>
                  </a:moveTo>
                  <a:lnTo>
                    <a:pt x="10688" y="938032"/>
                  </a:lnTo>
                  <a:lnTo>
                    <a:pt x="6933" y="936472"/>
                  </a:lnTo>
                  <a:lnTo>
                    <a:pt x="4275" y="933814"/>
                  </a:lnTo>
                  <a:lnTo>
                    <a:pt x="1559" y="931156"/>
                  </a:lnTo>
                  <a:lnTo>
                    <a:pt x="0" y="927401"/>
                  </a:lnTo>
                  <a:lnTo>
                    <a:pt x="0" y="10631"/>
                  </a:lnTo>
                  <a:lnTo>
                    <a:pt x="1559" y="6904"/>
                  </a:lnTo>
                  <a:lnTo>
                    <a:pt x="4275" y="4217"/>
                  </a:lnTo>
                  <a:lnTo>
                    <a:pt x="6933" y="1531"/>
                  </a:lnTo>
                  <a:lnTo>
                    <a:pt x="10688" y="0"/>
                  </a:lnTo>
                  <a:lnTo>
                    <a:pt x="553690" y="0"/>
                  </a:lnTo>
                  <a:lnTo>
                    <a:pt x="557388" y="1531"/>
                  </a:lnTo>
                  <a:lnTo>
                    <a:pt x="560045" y="4217"/>
                  </a:lnTo>
                  <a:lnTo>
                    <a:pt x="562761" y="6904"/>
                  </a:lnTo>
                  <a:lnTo>
                    <a:pt x="564312" y="10631"/>
                  </a:lnTo>
                  <a:lnTo>
                    <a:pt x="564321" y="28860"/>
                  </a:lnTo>
                  <a:lnTo>
                    <a:pt x="28889" y="28860"/>
                  </a:lnTo>
                  <a:lnTo>
                    <a:pt x="28889" y="909171"/>
                  </a:lnTo>
                  <a:lnTo>
                    <a:pt x="751119" y="909171"/>
                  </a:lnTo>
                  <a:lnTo>
                    <a:pt x="751119" y="923616"/>
                  </a:lnTo>
                  <a:lnTo>
                    <a:pt x="780008" y="923616"/>
                  </a:lnTo>
                  <a:lnTo>
                    <a:pt x="780008" y="927401"/>
                  </a:lnTo>
                  <a:lnTo>
                    <a:pt x="778448" y="931156"/>
                  </a:lnTo>
                  <a:lnTo>
                    <a:pt x="775790" y="933814"/>
                  </a:lnTo>
                  <a:lnTo>
                    <a:pt x="773074" y="936472"/>
                  </a:lnTo>
                  <a:lnTo>
                    <a:pt x="769377" y="938032"/>
                  </a:lnTo>
                  <a:close/>
                </a:path>
                <a:path extrusionOk="0" h="938529" w="780414">
                  <a:moveTo>
                    <a:pt x="765563" y="923616"/>
                  </a:moveTo>
                  <a:lnTo>
                    <a:pt x="751119" y="923616"/>
                  </a:lnTo>
                  <a:lnTo>
                    <a:pt x="751119" y="231546"/>
                  </a:lnTo>
                  <a:lnTo>
                    <a:pt x="546063" y="231546"/>
                  </a:lnTo>
                  <a:lnTo>
                    <a:pt x="542365" y="229986"/>
                  </a:lnTo>
                  <a:lnTo>
                    <a:pt x="539650" y="227329"/>
                  </a:lnTo>
                  <a:lnTo>
                    <a:pt x="536934" y="224613"/>
                  </a:lnTo>
                  <a:lnTo>
                    <a:pt x="535432" y="220915"/>
                  </a:lnTo>
                  <a:lnTo>
                    <a:pt x="535432" y="28860"/>
                  </a:lnTo>
                  <a:lnTo>
                    <a:pt x="564321" y="28860"/>
                  </a:lnTo>
                  <a:lnTo>
                    <a:pt x="564321" y="202657"/>
                  </a:lnTo>
                  <a:lnTo>
                    <a:pt x="769377" y="202657"/>
                  </a:lnTo>
                  <a:lnTo>
                    <a:pt x="773074" y="204159"/>
                  </a:lnTo>
                  <a:lnTo>
                    <a:pt x="775790" y="206875"/>
                  </a:lnTo>
                  <a:lnTo>
                    <a:pt x="778448" y="209591"/>
                  </a:lnTo>
                  <a:lnTo>
                    <a:pt x="780008" y="213288"/>
                  </a:lnTo>
                  <a:lnTo>
                    <a:pt x="780008" y="909171"/>
                  </a:lnTo>
                  <a:lnTo>
                    <a:pt x="765563" y="909171"/>
                  </a:lnTo>
                  <a:lnTo>
                    <a:pt x="765563" y="923616"/>
                  </a:lnTo>
                  <a:close/>
                </a:path>
                <a:path extrusionOk="0" h="938529" w="780414">
                  <a:moveTo>
                    <a:pt x="780008" y="923616"/>
                  </a:moveTo>
                  <a:lnTo>
                    <a:pt x="765563" y="923616"/>
                  </a:lnTo>
                  <a:lnTo>
                    <a:pt x="765563" y="909171"/>
                  </a:lnTo>
                  <a:lnTo>
                    <a:pt x="780008" y="909171"/>
                  </a:lnTo>
                  <a:lnTo>
                    <a:pt x="780008" y="923616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91" name="Google Shape;39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25350" y="3132374"/>
              <a:ext cx="245731" cy="2326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19"/>
            <p:cNvSpPr/>
            <p:nvPr/>
          </p:nvSpPr>
          <p:spPr>
            <a:xfrm>
              <a:off x="1677276" y="3307320"/>
              <a:ext cx="553720" cy="606425"/>
            </a:xfrm>
            <a:custGeom>
              <a:rect b="b" l="l" r="r" t="t"/>
              <a:pathLst>
                <a:path extrusionOk="0" h="606425" w="553719">
                  <a:moveTo>
                    <a:pt x="402882" y="121907"/>
                  </a:moveTo>
                  <a:lnTo>
                    <a:pt x="396417" y="115430"/>
                  </a:lnTo>
                  <a:lnTo>
                    <a:pt x="388442" y="115430"/>
                  </a:lnTo>
                  <a:lnTo>
                    <a:pt x="6527" y="115430"/>
                  </a:lnTo>
                  <a:lnTo>
                    <a:pt x="0" y="121907"/>
                  </a:lnTo>
                  <a:lnTo>
                    <a:pt x="0" y="137858"/>
                  </a:lnTo>
                  <a:lnTo>
                    <a:pt x="6527" y="144322"/>
                  </a:lnTo>
                  <a:lnTo>
                    <a:pt x="396417" y="144322"/>
                  </a:lnTo>
                  <a:lnTo>
                    <a:pt x="402882" y="137858"/>
                  </a:lnTo>
                  <a:lnTo>
                    <a:pt x="402882" y="121907"/>
                  </a:lnTo>
                  <a:close/>
                </a:path>
                <a:path extrusionOk="0" h="606425" w="553719">
                  <a:moveTo>
                    <a:pt x="402882" y="6413"/>
                  </a:moveTo>
                  <a:lnTo>
                    <a:pt x="396417" y="0"/>
                  </a:lnTo>
                  <a:lnTo>
                    <a:pt x="388442" y="0"/>
                  </a:lnTo>
                  <a:lnTo>
                    <a:pt x="6527" y="0"/>
                  </a:lnTo>
                  <a:lnTo>
                    <a:pt x="0" y="6413"/>
                  </a:lnTo>
                  <a:lnTo>
                    <a:pt x="0" y="22415"/>
                  </a:lnTo>
                  <a:lnTo>
                    <a:pt x="6527" y="28879"/>
                  </a:lnTo>
                  <a:lnTo>
                    <a:pt x="396417" y="28879"/>
                  </a:lnTo>
                  <a:lnTo>
                    <a:pt x="402882" y="22415"/>
                  </a:lnTo>
                  <a:lnTo>
                    <a:pt x="402882" y="6413"/>
                  </a:lnTo>
                  <a:close/>
                </a:path>
                <a:path extrusionOk="0" h="606425" w="553719">
                  <a:moveTo>
                    <a:pt x="553516" y="583730"/>
                  </a:moveTo>
                  <a:lnTo>
                    <a:pt x="547039" y="577253"/>
                  </a:lnTo>
                  <a:lnTo>
                    <a:pt x="539064" y="577253"/>
                  </a:lnTo>
                  <a:lnTo>
                    <a:pt x="6527" y="577253"/>
                  </a:lnTo>
                  <a:lnTo>
                    <a:pt x="0" y="583730"/>
                  </a:lnTo>
                  <a:lnTo>
                    <a:pt x="0" y="599681"/>
                  </a:lnTo>
                  <a:lnTo>
                    <a:pt x="6527" y="606145"/>
                  </a:lnTo>
                  <a:lnTo>
                    <a:pt x="547039" y="606145"/>
                  </a:lnTo>
                  <a:lnTo>
                    <a:pt x="553516" y="599681"/>
                  </a:lnTo>
                  <a:lnTo>
                    <a:pt x="553516" y="583730"/>
                  </a:lnTo>
                  <a:close/>
                </a:path>
                <a:path extrusionOk="0" h="606425" w="553719">
                  <a:moveTo>
                    <a:pt x="553516" y="468287"/>
                  </a:moveTo>
                  <a:lnTo>
                    <a:pt x="547039" y="461822"/>
                  </a:lnTo>
                  <a:lnTo>
                    <a:pt x="539064" y="461822"/>
                  </a:lnTo>
                  <a:lnTo>
                    <a:pt x="6527" y="461822"/>
                  </a:lnTo>
                  <a:lnTo>
                    <a:pt x="0" y="468287"/>
                  </a:lnTo>
                  <a:lnTo>
                    <a:pt x="0" y="484238"/>
                  </a:lnTo>
                  <a:lnTo>
                    <a:pt x="6527" y="490702"/>
                  </a:lnTo>
                  <a:lnTo>
                    <a:pt x="547039" y="490702"/>
                  </a:lnTo>
                  <a:lnTo>
                    <a:pt x="553516" y="484238"/>
                  </a:lnTo>
                  <a:lnTo>
                    <a:pt x="553516" y="468287"/>
                  </a:lnTo>
                  <a:close/>
                </a:path>
                <a:path extrusionOk="0" h="606425" w="553719">
                  <a:moveTo>
                    <a:pt x="553516" y="352793"/>
                  </a:moveTo>
                  <a:lnTo>
                    <a:pt x="547039" y="346316"/>
                  </a:lnTo>
                  <a:lnTo>
                    <a:pt x="539064" y="346316"/>
                  </a:lnTo>
                  <a:lnTo>
                    <a:pt x="6527" y="346316"/>
                  </a:lnTo>
                  <a:lnTo>
                    <a:pt x="0" y="352793"/>
                  </a:lnTo>
                  <a:lnTo>
                    <a:pt x="0" y="368731"/>
                  </a:lnTo>
                  <a:lnTo>
                    <a:pt x="6527" y="375208"/>
                  </a:lnTo>
                  <a:lnTo>
                    <a:pt x="547039" y="375208"/>
                  </a:lnTo>
                  <a:lnTo>
                    <a:pt x="553516" y="368731"/>
                  </a:lnTo>
                  <a:lnTo>
                    <a:pt x="553516" y="352793"/>
                  </a:lnTo>
                  <a:close/>
                </a:path>
                <a:path extrusionOk="0" h="606425" w="553719">
                  <a:moveTo>
                    <a:pt x="553516" y="237350"/>
                  </a:moveTo>
                  <a:lnTo>
                    <a:pt x="547039" y="230873"/>
                  </a:lnTo>
                  <a:lnTo>
                    <a:pt x="539064" y="230873"/>
                  </a:lnTo>
                  <a:lnTo>
                    <a:pt x="6527" y="230873"/>
                  </a:lnTo>
                  <a:lnTo>
                    <a:pt x="0" y="237350"/>
                  </a:lnTo>
                  <a:lnTo>
                    <a:pt x="0" y="253301"/>
                  </a:lnTo>
                  <a:lnTo>
                    <a:pt x="6527" y="259765"/>
                  </a:lnTo>
                  <a:lnTo>
                    <a:pt x="547039" y="259765"/>
                  </a:lnTo>
                  <a:lnTo>
                    <a:pt x="553516" y="253301"/>
                  </a:lnTo>
                  <a:lnTo>
                    <a:pt x="553516" y="237350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2248829" y="3983259"/>
              <a:ext cx="489584" cy="489584"/>
            </a:xfrm>
            <a:custGeom>
              <a:rect b="b" l="l" r="r" t="t"/>
              <a:pathLst>
                <a:path extrusionOk="0" h="489585" w="489585">
                  <a:moveTo>
                    <a:pt x="418828" y="489325"/>
                  </a:moveTo>
                  <a:lnTo>
                    <a:pt x="379689" y="477527"/>
                  </a:lnTo>
                  <a:lnTo>
                    <a:pt x="20677" y="120410"/>
                  </a:lnTo>
                  <a:lnTo>
                    <a:pt x="0" y="70547"/>
                  </a:lnTo>
                  <a:lnTo>
                    <a:pt x="5150" y="44001"/>
                  </a:lnTo>
                  <a:lnTo>
                    <a:pt x="31401" y="11822"/>
                  </a:lnTo>
                  <a:lnTo>
                    <a:pt x="70540" y="0"/>
                  </a:lnTo>
                  <a:lnTo>
                    <a:pt x="84400" y="1355"/>
                  </a:lnTo>
                  <a:lnTo>
                    <a:pt x="120402" y="20684"/>
                  </a:lnTo>
                  <a:lnTo>
                    <a:pt x="468691" y="368972"/>
                  </a:lnTo>
                  <a:lnTo>
                    <a:pt x="489318" y="418835"/>
                  </a:lnTo>
                  <a:lnTo>
                    <a:pt x="484161" y="445381"/>
                  </a:lnTo>
                  <a:lnTo>
                    <a:pt x="457918" y="477527"/>
                  </a:lnTo>
                  <a:lnTo>
                    <a:pt x="418828" y="489325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2234406" y="3968814"/>
              <a:ext cx="518795" cy="516255"/>
            </a:xfrm>
            <a:custGeom>
              <a:rect b="b" l="l" r="r" t="t"/>
              <a:pathLst>
                <a:path extrusionOk="0" h="516254" w="518794">
                  <a:moveTo>
                    <a:pt x="453031" y="515664"/>
                  </a:moveTo>
                  <a:lnTo>
                    <a:pt x="413468" y="515664"/>
                  </a:lnTo>
                  <a:lnTo>
                    <a:pt x="400707" y="511815"/>
                  </a:lnTo>
                  <a:lnTo>
                    <a:pt x="24873" y="145081"/>
                  </a:lnTo>
                  <a:lnTo>
                    <a:pt x="0" y="84992"/>
                  </a:lnTo>
                  <a:lnTo>
                    <a:pt x="6218" y="53008"/>
                  </a:lnTo>
                  <a:lnTo>
                    <a:pt x="37821" y="14235"/>
                  </a:lnTo>
                  <a:lnTo>
                    <a:pt x="84963" y="0"/>
                  </a:lnTo>
                  <a:lnTo>
                    <a:pt x="101671" y="1632"/>
                  </a:lnTo>
                  <a:lnTo>
                    <a:pt x="144994" y="24902"/>
                  </a:lnTo>
                  <a:lnTo>
                    <a:pt x="84963" y="28889"/>
                  </a:lnTo>
                  <a:lnTo>
                    <a:pt x="45269" y="45356"/>
                  </a:lnTo>
                  <a:lnTo>
                    <a:pt x="28846" y="84992"/>
                  </a:lnTo>
                  <a:lnTo>
                    <a:pt x="32951" y="106083"/>
                  </a:lnTo>
                  <a:lnTo>
                    <a:pt x="393557" y="472916"/>
                  </a:lnTo>
                  <a:lnTo>
                    <a:pt x="433251" y="489325"/>
                  </a:lnTo>
                  <a:lnTo>
                    <a:pt x="496022" y="489325"/>
                  </a:lnTo>
                  <a:lnTo>
                    <a:pt x="493340" y="493369"/>
                  </a:lnTo>
                  <a:lnTo>
                    <a:pt x="480368" y="504028"/>
                  </a:lnTo>
                  <a:lnTo>
                    <a:pt x="465787" y="511815"/>
                  </a:lnTo>
                  <a:lnTo>
                    <a:pt x="453031" y="515664"/>
                  </a:lnTo>
                  <a:close/>
                </a:path>
                <a:path extrusionOk="0" h="516254" w="518794">
                  <a:moveTo>
                    <a:pt x="496022" y="489325"/>
                  </a:moveTo>
                  <a:lnTo>
                    <a:pt x="433251" y="489325"/>
                  </a:lnTo>
                  <a:lnTo>
                    <a:pt x="443953" y="488305"/>
                  </a:lnTo>
                  <a:lnTo>
                    <a:pt x="454347" y="485237"/>
                  </a:lnTo>
                  <a:lnTo>
                    <a:pt x="464102" y="480111"/>
                  </a:lnTo>
                  <a:lnTo>
                    <a:pt x="472887" y="472916"/>
                  </a:lnTo>
                  <a:lnTo>
                    <a:pt x="485204" y="454370"/>
                  </a:lnTo>
                  <a:lnTo>
                    <a:pt x="489310" y="433273"/>
                  </a:lnTo>
                  <a:lnTo>
                    <a:pt x="485204" y="412164"/>
                  </a:lnTo>
                  <a:lnTo>
                    <a:pt x="124599" y="45356"/>
                  </a:lnTo>
                  <a:lnTo>
                    <a:pt x="84963" y="28889"/>
                  </a:lnTo>
                  <a:lnTo>
                    <a:pt x="148982" y="28889"/>
                  </a:lnTo>
                  <a:lnTo>
                    <a:pt x="493340" y="373190"/>
                  </a:lnTo>
                  <a:lnTo>
                    <a:pt x="511963" y="401280"/>
                  </a:lnTo>
                  <a:lnTo>
                    <a:pt x="518171" y="433280"/>
                  </a:lnTo>
                  <a:lnTo>
                    <a:pt x="511963" y="465280"/>
                  </a:lnTo>
                  <a:lnTo>
                    <a:pt x="496022" y="489325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907178" y="3641615"/>
              <a:ext cx="579755" cy="579755"/>
            </a:xfrm>
            <a:custGeom>
              <a:rect b="b" l="l" r="r" t="t"/>
              <a:pathLst>
                <a:path extrusionOk="0" h="579754" w="579755">
                  <a:moveTo>
                    <a:pt x="289874" y="579748"/>
                  </a:moveTo>
                  <a:lnTo>
                    <a:pt x="244060" y="576173"/>
                  </a:lnTo>
                  <a:lnTo>
                    <a:pt x="200018" y="565626"/>
                  </a:lnTo>
                  <a:lnTo>
                    <a:pt x="158383" y="548373"/>
                  </a:lnTo>
                  <a:lnTo>
                    <a:pt x="119791" y="524680"/>
                  </a:lnTo>
                  <a:lnTo>
                    <a:pt x="84876" y="494814"/>
                  </a:lnTo>
                  <a:lnTo>
                    <a:pt x="55016" y="459922"/>
                  </a:lnTo>
                  <a:lnTo>
                    <a:pt x="31337" y="421335"/>
                  </a:lnTo>
                  <a:lnTo>
                    <a:pt x="14101" y="379701"/>
                  </a:lnTo>
                  <a:lnTo>
                    <a:pt x="3568" y="335665"/>
                  </a:lnTo>
                  <a:lnTo>
                    <a:pt x="0" y="289874"/>
                  </a:lnTo>
                  <a:lnTo>
                    <a:pt x="3568" y="244082"/>
                  </a:lnTo>
                  <a:lnTo>
                    <a:pt x="14101" y="200043"/>
                  </a:lnTo>
                  <a:lnTo>
                    <a:pt x="31337" y="158400"/>
                  </a:lnTo>
                  <a:lnTo>
                    <a:pt x="55016" y="119796"/>
                  </a:lnTo>
                  <a:lnTo>
                    <a:pt x="84876" y="84876"/>
                  </a:lnTo>
                  <a:lnTo>
                    <a:pt x="119791" y="55038"/>
                  </a:lnTo>
                  <a:lnTo>
                    <a:pt x="158383" y="31362"/>
                  </a:lnTo>
                  <a:lnTo>
                    <a:pt x="200018" y="14118"/>
                  </a:lnTo>
                  <a:lnTo>
                    <a:pt x="244060" y="3574"/>
                  </a:lnTo>
                  <a:lnTo>
                    <a:pt x="289874" y="0"/>
                  </a:lnTo>
                  <a:lnTo>
                    <a:pt x="335665" y="3574"/>
                  </a:lnTo>
                  <a:lnTo>
                    <a:pt x="379701" y="14118"/>
                  </a:lnTo>
                  <a:lnTo>
                    <a:pt x="421335" y="31362"/>
                  </a:lnTo>
                  <a:lnTo>
                    <a:pt x="459922" y="55038"/>
                  </a:lnTo>
                  <a:lnTo>
                    <a:pt x="494814" y="84876"/>
                  </a:lnTo>
                  <a:lnTo>
                    <a:pt x="524680" y="119796"/>
                  </a:lnTo>
                  <a:lnTo>
                    <a:pt x="548373" y="158400"/>
                  </a:lnTo>
                  <a:lnTo>
                    <a:pt x="565626" y="200043"/>
                  </a:lnTo>
                  <a:lnTo>
                    <a:pt x="576173" y="244082"/>
                  </a:lnTo>
                  <a:lnTo>
                    <a:pt x="579748" y="289874"/>
                  </a:lnTo>
                  <a:lnTo>
                    <a:pt x="576173" y="335665"/>
                  </a:lnTo>
                  <a:lnTo>
                    <a:pt x="565626" y="379701"/>
                  </a:lnTo>
                  <a:lnTo>
                    <a:pt x="548373" y="421335"/>
                  </a:lnTo>
                  <a:lnTo>
                    <a:pt x="524680" y="459922"/>
                  </a:lnTo>
                  <a:lnTo>
                    <a:pt x="494814" y="494814"/>
                  </a:lnTo>
                  <a:lnTo>
                    <a:pt x="459922" y="524680"/>
                  </a:lnTo>
                  <a:lnTo>
                    <a:pt x="421335" y="548373"/>
                  </a:lnTo>
                  <a:lnTo>
                    <a:pt x="379701" y="565626"/>
                  </a:lnTo>
                  <a:lnTo>
                    <a:pt x="335665" y="576173"/>
                  </a:lnTo>
                  <a:lnTo>
                    <a:pt x="289874" y="579748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1892734" y="3627171"/>
              <a:ext cx="608965" cy="608965"/>
            </a:xfrm>
            <a:custGeom>
              <a:rect b="b" l="l" r="r" t="t"/>
              <a:pathLst>
                <a:path extrusionOk="0" h="608964" w="608964">
                  <a:moveTo>
                    <a:pt x="304318" y="0"/>
                  </a:moveTo>
                  <a:close/>
                </a:path>
                <a:path extrusionOk="0" h="608964" w="608964">
                  <a:moveTo>
                    <a:pt x="304318" y="608637"/>
                  </a:moveTo>
                  <a:lnTo>
                    <a:pt x="256237" y="604884"/>
                  </a:lnTo>
                  <a:lnTo>
                    <a:pt x="209997" y="593813"/>
                  </a:lnTo>
                  <a:lnTo>
                    <a:pt x="166275" y="575702"/>
                  </a:lnTo>
                  <a:lnTo>
                    <a:pt x="125749" y="550833"/>
                  </a:lnTo>
                  <a:lnTo>
                    <a:pt x="89094" y="519485"/>
                  </a:lnTo>
                  <a:lnTo>
                    <a:pt x="57752" y="482836"/>
                  </a:lnTo>
                  <a:lnTo>
                    <a:pt x="32897" y="442324"/>
                  </a:lnTo>
                  <a:lnTo>
                    <a:pt x="14804" y="398619"/>
                  </a:lnTo>
                  <a:lnTo>
                    <a:pt x="3746" y="352394"/>
                  </a:lnTo>
                  <a:lnTo>
                    <a:pt x="0" y="304318"/>
                  </a:lnTo>
                  <a:lnTo>
                    <a:pt x="3746" y="256237"/>
                  </a:lnTo>
                  <a:lnTo>
                    <a:pt x="14804" y="210001"/>
                  </a:lnTo>
                  <a:lnTo>
                    <a:pt x="32897" y="166288"/>
                  </a:lnTo>
                  <a:lnTo>
                    <a:pt x="57752" y="125778"/>
                  </a:lnTo>
                  <a:lnTo>
                    <a:pt x="89094" y="89152"/>
                  </a:lnTo>
                  <a:lnTo>
                    <a:pt x="125749" y="57804"/>
                  </a:lnTo>
                  <a:lnTo>
                    <a:pt x="166276" y="32935"/>
                  </a:lnTo>
                  <a:lnTo>
                    <a:pt x="209997" y="14824"/>
                  </a:lnTo>
                  <a:lnTo>
                    <a:pt x="256237" y="3752"/>
                  </a:lnTo>
                  <a:lnTo>
                    <a:pt x="304318" y="0"/>
                  </a:lnTo>
                  <a:lnTo>
                    <a:pt x="352371" y="3752"/>
                  </a:lnTo>
                  <a:lnTo>
                    <a:pt x="398594" y="14824"/>
                  </a:lnTo>
                  <a:lnTo>
                    <a:pt x="432541" y="28889"/>
                  </a:lnTo>
                  <a:lnTo>
                    <a:pt x="304318" y="28889"/>
                  </a:lnTo>
                  <a:lnTo>
                    <a:pt x="251688" y="33927"/>
                  </a:lnTo>
                  <a:lnTo>
                    <a:pt x="200649" y="49046"/>
                  </a:lnTo>
                  <a:lnTo>
                    <a:pt x="152753" y="74251"/>
                  </a:lnTo>
                  <a:lnTo>
                    <a:pt x="109547" y="109547"/>
                  </a:lnTo>
                  <a:lnTo>
                    <a:pt x="77671" y="147684"/>
                  </a:lnTo>
                  <a:lnTo>
                    <a:pt x="53763" y="189675"/>
                  </a:lnTo>
                  <a:lnTo>
                    <a:pt x="37825" y="234421"/>
                  </a:lnTo>
                  <a:lnTo>
                    <a:pt x="29856" y="280821"/>
                  </a:lnTo>
                  <a:lnTo>
                    <a:pt x="29856" y="327773"/>
                  </a:lnTo>
                  <a:lnTo>
                    <a:pt x="37825" y="374177"/>
                  </a:lnTo>
                  <a:lnTo>
                    <a:pt x="53763" y="418931"/>
                  </a:lnTo>
                  <a:lnTo>
                    <a:pt x="77671" y="460936"/>
                  </a:lnTo>
                  <a:lnTo>
                    <a:pt x="109547" y="499089"/>
                  </a:lnTo>
                  <a:lnTo>
                    <a:pt x="152753" y="534386"/>
                  </a:lnTo>
                  <a:lnTo>
                    <a:pt x="200649" y="559591"/>
                  </a:lnTo>
                  <a:lnTo>
                    <a:pt x="251688" y="574709"/>
                  </a:lnTo>
                  <a:lnTo>
                    <a:pt x="304318" y="579748"/>
                  </a:lnTo>
                  <a:lnTo>
                    <a:pt x="432542" y="579748"/>
                  </a:lnTo>
                  <a:lnTo>
                    <a:pt x="398594" y="593813"/>
                  </a:lnTo>
                  <a:lnTo>
                    <a:pt x="352371" y="604884"/>
                  </a:lnTo>
                  <a:lnTo>
                    <a:pt x="304318" y="608637"/>
                  </a:lnTo>
                  <a:close/>
                </a:path>
                <a:path extrusionOk="0" h="608964" w="608964">
                  <a:moveTo>
                    <a:pt x="432542" y="579748"/>
                  </a:moveTo>
                  <a:lnTo>
                    <a:pt x="304318" y="579748"/>
                  </a:lnTo>
                  <a:lnTo>
                    <a:pt x="356924" y="574709"/>
                  </a:lnTo>
                  <a:lnTo>
                    <a:pt x="407958" y="559591"/>
                  </a:lnTo>
                  <a:lnTo>
                    <a:pt x="455851" y="534386"/>
                  </a:lnTo>
                  <a:lnTo>
                    <a:pt x="499032" y="499089"/>
                  </a:lnTo>
                  <a:lnTo>
                    <a:pt x="530908" y="460936"/>
                  </a:lnTo>
                  <a:lnTo>
                    <a:pt x="554816" y="418931"/>
                  </a:lnTo>
                  <a:lnTo>
                    <a:pt x="570754" y="374177"/>
                  </a:lnTo>
                  <a:lnTo>
                    <a:pt x="578723" y="327773"/>
                  </a:lnTo>
                  <a:lnTo>
                    <a:pt x="578723" y="280821"/>
                  </a:lnTo>
                  <a:lnTo>
                    <a:pt x="570754" y="234421"/>
                  </a:lnTo>
                  <a:lnTo>
                    <a:pt x="554816" y="189675"/>
                  </a:lnTo>
                  <a:lnTo>
                    <a:pt x="530908" y="147684"/>
                  </a:lnTo>
                  <a:lnTo>
                    <a:pt x="499032" y="109547"/>
                  </a:lnTo>
                  <a:lnTo>
                    <a:pt x="455851" y="74251"/>
                  </a:lnTo>
                  <a:lnTo>
                    <a:pt x="407958" y="49046"/>
                  </a:lnTo>
                  <a:lnTo>
                    <a:pt x="356924" y="33927"/>
                  </a:lnTo>
                  <a:lnTo>
                    <a:pt x="304318" y="28889"/>
                  </a:lnTo>
                  <a:lnTo>
                    <a:pt x="432541" y="28889"/>
                  </a:lnTo>
                  <a:lnTo>
                    <a:pt x="482830" y="57804"/>
                  </a:lnTo>
                  <a:lnTo>
                    <a:pt x="519485" y="89152"/>
                  </a:lnTo>
                  <a:lnTo>
                    <a:pt x="550833" y="125778"/>
                  </a:lnTo>
                  <a:lnTo>
                    <a:pt x="575702" y="166288"/>
                  </a:lnTo>
                  <a:lnTo>
                    <a:pt x="593812" y="210001"/>
                  </a:lnTo>
                  <a:lnTo>
                    <a:pt x="604884" y="256237"/>
                  </a:lnTo>
                  <a:lnTo>
                    <a:pt x="608637" y="304318"/>
                  </a:lnTo>
                  <a:lnTo>
                    <a:pt x="604884" y="352394"/>
                  </a:lnTo>
                  <a:lnTo>
                    <a:pt x="593812" y="398619"/>
                  </a:lnTo>
                  <a:lnTo>
                    <a:pt x="575702" y="442324"/>
                  </a:lnTo>
                  <a:lnTo>
                    <a:pt x="550833" y="482836"/>
                  </a:lnTo>
                  <a:lnTo>
                    <a:pt x="519485" y="519485"/>
                  </a:lnTo>
                  <a:lnTo>
                    <a:pt x="482830" y="550833"/>
                  </a:lnTo>
                  <a:lnTo>
                    <a:pt x="442307" y="575702"/>
                  </a:lnTo>
                  <a:lnTo>
                    <a:pt x="432542" y="579748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1974432" y="3708869"/>
              <a:ext cx="445770" cy="445770"/>
            </a:xfrm>
            <a:custGeom>
              <a:rect b="b" l="l" r="r" t="t"/>
              <a:pathLst>
                <a:path extrusionOk="0" h="445770" w="445769">
                  <a:moveTo>
                    <a:pt x="222620" y="445182"/>
                  </a:moveTo>
                  <a:lnTo>
                    <a:pt x="178828" y="440906"/>
                  </a:lnTo>
                  <a:lnTo>
                    <a:pt x="137360" y="428347"/>
                  </a:lnTo>
                  <a:lnTo>
                    <a:pt x="99175" y="407912"/>
                  </a:lnTo>
                  <a:lnTo>
                    <a:pt x="65231" y="380008"/>
                  </a:lnTo>
                  <a:lnTo>
                    <a:pt x="37294" y="346032"/>
                  </a:lnTo>
                  <a:lnTo>
                    <a:pt x="16842" y="307836"/>
                  </a:lnTo>
                  <a:lnTo>
                    <a:pt x="4277" y="266379"/>
                  </a:lnTo>
                  <a:lnTo>
                    <a:pt x="0" y="222620"/>
                  </a:lnTo>
                  <a:lnTo>
                    <a:pt x="4277" y="178853"/>
                  </a:lnTo>
                  <a:lnTo>
                    <a:pt x="16842" y="137382"/>
                  </a:lnTo>
                  <a:lnTo>
                    <a:pt x="37294" y="99183"/>
                  </a:lnTo>
                  <a:lnTo>
                    <a:pt x="65231" y="65231"/>
                  </a:lnTo>
                  <a:lnTo>
                    <a:pt x="99175" y="37294"/>
                  </a:lnTo>
                  <a:lnTo>
                    <a:pt x="137360" y="16842"/>
                  </a:lnTo>
                  <a:lnTo>
                    <a:pt x="178828" y="4277"/>
                  </a:lnTo>
                  <a:lnTo>
                    <a:pt x="222620" y="0"/>
                  </a:lnTo>
                  <a:lnTo>
                    <a:pt x="266379" y="4277"/>
                  </a:lnTo>
                  <a:lnTo>
                    <a:pt x="307836" y="16842"/>
                  </a:lnTo>
                  <a:lnTo>
                    <a:pt x="346032" y="37294"/>
                  </a:lnTo>
                  <a:lnTo>
                    <a:pt x="380008" y="65231"/>
                  </a:lnTo>
                  <a:lnTo>
                    <a:pt x="407912" y="99183"/>
                  </a:lnTo>
                  <a:lnTo>
                    <a:pt x="428347" y="137382"/>
                  </a:lnTo>
                  <a:lnTo>
                    <a:pt x="440905" y="178853"/>
                  </a:lnTo>
                  <a:lnTo>
                    <a:pt x="445182" y="222620"/>
                  </a:lnTo>
                  <a:lnTo>
                    <a:pt x="440905" y="266379"/>
                  </a:lnTo>
                  <a:lnTo>
                    <a:pt x="428347" y="307836"/>
                  </a:lnTo>
                  <a:lnTo>
                    <a:pt x="407912" y="346032"/>
                  </a:lnTo>
                  <a:lnTo>
                    <a:pt x="380008" y="380008"/>
                  </a:lnTo>
                  <a:lnTo>
                    <a:pt x="346032" y="407912"/>
                  </a:lnTo>
                  <a:lnTo>
                    <a:pt x="307836" y="428347"/>
                  </a:lnTo>
                  <a:lnTo>
                    <a:pt x="266379" y="440906"/>
                  </a:lnTo>
                  <a:lnTo>
                    <a:pt x="222620" y="445182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1959988" y="3694425"/>
              <a:ext cx="474345" cy="474345"/>
            </a:xfrm>
            <a:custGeom>
              <a:rect b="b" l="l" r="r" t="t"/>
              <a:pathLst>
                <a:path extrusionOk="0" h="474345" w="474344">
                  <a:moveTo>
                    <a:pt x="237064" y="474071"/>
                  </a:moveTo>
                  <a:lnTo>
                    <a:pt x="190456" y="469526"/>
                  </a:lnTo>
                  <a:lnTo>
                    <a:pt x="146302" y="456167"/>
                  </a:lnTo>
                  <a:lnTo>
                    <a:pt x="105625" y="434413"/>
                  </a:lnTo>
                  <a:lnTo>
                    <a:pt x="69449" y="404679"/>
                  </a:lnTo>
                  <a:lnTo>
                    <a:pt x="39707" y="368504"/>
                  </a:lnTo>
                  <a:lnTo>
                    <a:pt x="17932" y="327827"/>
                  </a:lnTo>
                  <a:lnTo>
                    <a:pt x="4554" y="283672"/>
                  </a:lnTo>
                  <a:lnTo>
                    <a:pt x="0" y="237064"/>
                  </a:lnTo>
                  <a:lnTo>
                    <a:pt x="4554" y="190456"/>
                  </a:lnTo>
                  <a:lnTo>
                    <a:pt x="17932" y="146302"/>
                  </a:lnTo>
                  <a:lnTo>
                    <a:pt x="39707" y="105625"/>
                  </a:lnTo>
                  <a:lnTo>
                    <a:pt x="69449" y="69449"/>
                  </a:lnTo>
                  <a:lnTo>
                    <a:pt x="105625" y="39707"/>
                  </a:lnTo>
                  <a:lnTo>
                    <a:pt x="146302" y="17932"/>
                  </a:lnTo>
                  <a:lnTo>
                    <a:pt x="190456" y="4554"/>
                  </a:lnTo>
                  <a:lnTo>
                    <a:pt x="237064" y="0"/>
                  </a:lnTo>
                  <a:lnTo>
                    <a:pt x="283648" y="4554"/>
                  </a:lnTo>
                  <a:lnTo>
                    <a:pt x="327805" y="17932"/>
                  </a:lnTo>
                  <a:lnTo>
                    <a:pt x="348279" y="28889"/>
                  </a:lnTo>
                  <a:lnTo>
                    <a:pt x="237064" y="28889"/>
                  </a:lnTo>
                  <a:lnTo>
                    <a:pt x="197307" y="32702"/>
                  </a:lnTo>
                  <a:lnTo>
                    <a:pt x="158731" y="44142"/>
                  </a:lnTo>
                  <a:lnTo>
                    <a:pt x="122517" y="63209"/>
                  </a:lnTo>
                  <a:lnTo>
                    <a:pt x="89845" y="89903"/>
                  </a:lnTo>
                  <a:lnTo>
                    <a:pt x="59982" y="127537"/>
                  </a:lnTo>
                  <a:lnTo>
                    <a:pt x="40073" y="169583"/>
                  </a:lnTo>
                  <a:lnTo>
                    <a:pt x="30119" y="214276"/>
                  </a:lnTo>
                  <a:lnTo>
                    <a:pt x="30119" y="259852"/>
                  </a:lnTo>
                  <a:lnTo>
                    <a:pt x="40073" y="304545"/>
                  </a:lnTo>
                  <a:lnTo>
                    <a:pt x="59982" y="346591"/>
                  </a:lnTo>
                  <a:lnTo>
                    <a:pt x="89845" y="384226"/>
                  </a:lnTo>
                  <a:lnTo>
                    <a:pt x="122517" y="410910"/>
                  </a:lnTo>
                  <a:lnTo>
                    <a:pt x="158731" y="429957"/>
                  </a:lnTo>
                  <a:lnTo>
                    <a:pt x="197308" y="441378"/>
                  </a:lnTo>
                  <a:lnTo>
                    <a:pt x="237064" y="445182"/>
                  </a:lnTo>
                  <a:lnTo>
                    <a:pt x="348352" y="445182"/>
                  </a:lnTo>
                  <a:lnTo>
                    <a:pt x="327805" y="456167"/>
                  </a:lnTo>
                  <a:lnTo>
                    <a:pt x="283648" y="469526"/>
                  </a:lnTo>
                  <a:lnTo>
                    <a:pt x="237064" y="474071"/>
                  </a:lnTo>
                  <a:close/>
                </a:path>
                <a:path extrusionOk="0" h="474345" w="474344">
                  <a:moveTo>
                    <a:pt x="348352" y="445182"/>
                  </a:moveTo>
                  <a:lnTo>
                    <a:pt x="237064" y="445182"/>
                  </a:lnTo>
                  <a:lnTo>
                    <a:pt x="276796" y="441378"/>
                  </a:lnTo>
                  <a:lnTo>
                    <a:pt x="315369" y="429957"/>
                  </a:lnTo>
                  <a:lnTo>
                    <a:pt x="351579" y="410910"/>
                  </a:lnTo>
                  <a:lnTo>
                    <a:pt x="384226" y="384226"/>
                  </a:lnTo>
                  <a:lnTo>
                    <a:pt x="414089" y="346591"/>
                  </a:lnTo>
                  <a:lnTo>
                    <a:pt x="433998" y="304545"/>
                  </a:lnTo>
                  <a:lnTo>
                    <a:pt x="443952" y="259852"/>
                  </a:lnTo>
                  <a:lnTo>
                    <a:pt x="443952" y="214276"/>
                  </a:lnTo>
                  <a:lnTo>
                    <a:pt x="433998" y="169583"/>
                  </a:lnTo>
                  <a:lnTo>
                    <a:pt x="414089" y="127537"/>
                  </a:lnTo>
                  <a:lnTo>
                    <a:pt x="384226" y="89903"/>
                  </a:lnTo>
                  <a:lnTo>
                    <a:pt x="351579" y="63209"/>
                  </a:lnTo>
                  <a:lnTo>
                    <a:pt x="315368" y="44142"/>
                  </a:lnTo>
                  <a:lnTo>
                    <a:pt x="276795" y="32702"/>
                  </a:lnTo>
                  <a:lnTo>
                    <a:pt x="237064" y="28889"/>
                  </a:lnTo>
                  <a:lnTo>
                    <a:pt x="348279" y="28889"/>
                  </a:lnTo>
                  <a:lnTo>
                    <a:pt x="404679" y="69449"/>
                  </a:lnTo>
                  <a:lnTo>
                    <a:pt x="434388" y="105625"/>
                  </a:lnTo>
                  <a:lnTo>
                    <a:pt x="456146" y="146302"/>
                  </a:lnTo>
                  <a:lnTo>
                    <a:pt x="469518" y="190456"/>
                  </a:lnTo>
                  <a:lnTo>
                    <a:pt x="474071" y="237064"/>
                  </a:lnTo>
                  <a:lnTo>
                    <a:pt x="469518" y="283672"/>
                  </a:lnTo>
                  <a:lnTo>
                    <a:pt x="456146" y="327827"/>
                  </a:lnTo>
                  <a:lnTo>
                    <a:pt x="434388" y="368504"/>
                  </a:lnTo>
                  <a:lnTo>
                    <a:pt x="404679" y="404679"/>
                  </a:lnTo>
                  <a:lnTo>
                    <a:pt x="368496" y="434413"/>
                  </a:lnTo>
                  <a:lnTo>
                    <a:pt x="348352" y="445182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99" name="Google Shape;399;p19"/>
          <p:cNvSpPr/>
          <p:nvPr/>
        </p:nvSpPr>
        <p:spPr>
          <a:xfrm>
            <a:off x="3970520" y="3133575"/>
            <a:ext cx="1200150" cy="1346200"/>
          </a:xfrm>
          <a:custGeom>
            <a:rect b="b" l="l" r="r" t="t"/>
            <a:pathLst>
              <a:path extrusionOk="0" h="1346200" w="1200150">
                <a:moveTo>
                  <a:pt x="250927" y="419099"/>
                </a:moveTo>
                <a:lnTo>
                  <a:pt x="200150" y="419099"/>
                </a:lnTo>
                <a:lnTo>
                  <a:pt x="150423" y="406399"/>
                </a:lnTo>
                <a:lnTo>
                  <a:pt x="103920" y="393699"/>
                </a:lnTo>
                <a:lnTo>
                  <a:pt x="62817" y="355599"/>
                </a:lnTo>
                <a:lnTo>
                  <a:pt x="16221" y="292099"/>
                </a:lnTo>
                <a:lnTo>
                  <a:pt x="4119" y="253999"/>
                </a:lnTo>
                <a:lnTo>
                  <a:pt x="0" y="203199"/>
                </a:lnTo>
                <a:lnTo>
                  <a:pt x="4119" y="165099"/>
                </a:lnTo>
                <a:lnTo>
                  <a:pt x="16221" y="126999"/>
                </a:lnTo>
                <a:lnTo>
                  <a:pt x="35916" y="88899"/>
                </a:lnTo>
                <a:lnTo>
                  <a:pt x="62817" y="50799"/>
                </a:lnTo>
                <a:lnTo>
                  <a:pt x="101566" y="25399"/>
                </a:lnTo>
                <a:lnTo>
                  <a:pt x="144901" y="0"/>
                </a:lnTo>
                <a:lnTo>
                  <a:pt x="284073" y="0"/>
                </a:lnTo>
                <a:lnTo>
                  <a:pt x="327404" y="25399"/>
                </a:lnTo>
                <a:lnTo>
                  <a:pt x="167340" y="25399"/>
                </a:lnTo>
                <a:lnTo>
                  <a:pt x="122713" y="50799"/>
                </a:lnTo>
                <a:lnTo>
                  <a:pt x="83132" y="76199"/>
                </a:lnTo>
                <a:lnTo>
                  <a:pt x="42779" y="139699"/>
                </a:lnTo>
                <a:lnTo>
                  <a:pt x="28733" y="203199"/>
                </a:lnTo>
                <a:lnTo>
                  <a:pt x="32300" y="241299"/>
                </a:lnTo>
                <a:lnTo>
                  <a:pt x="42779" y="279399"/>
                </a:lnTo>
                <a:lnTo>
                  <a:pt x="59835" y="304799"/>
                </a:lnTo>
                <a:lnTo>
                  <a:pt x="83132" y="342899"/>
                </a:lnTo>
                <a:lnTo>
                  <a:pt x="120241" y="368299"/>
                </a:lnTo>
                <a:lnTo>
                  <a:pt x="162320" y="380999"/>
                </a:lnTo>
                <a:lnTo>
                  <a:pt x="207254" y="393699"/>
                </a:lnTo>
                <a:lnTo>
                  <a:pt x="333908" y="393699"/>
                </a:lnTo>
                <a:lnTo>
                  <a:pt x="347627" y="406399"/>
                </a:lnTo>
                <a:lnTo>
                  <a:pt x="300579" y="406399"/>
                </a:lnTo>
                <a:lnTo>
                  <a:pt x="250927" y="419099"/>
                </a:lnTo>
                <a:close/>
              </a:path>
              <a:path extrusionOk="0" h="1346200" w="1200150">
                <a:moveTo>
                  <a:pt x="609727" y="571499"/>
                </a:moveTo>
                <a:lnTo>
                  <a:pt x="580769" y="571499"/>
                </a:lnTo>
                <a:lnTo>
                  <a:pt x="577458" y="495299"/>
                </a:lnTo>
                <a:lnTo>
                  <a:pt x="376248" y="304799"/>
                </a:lnTo>
                <a:lnTo>
                  <a:pt x="380850" y="292099"/>
                </a:lnTo>
                <a:lnTo>
                  <a:pt x="396298" y="241299"/>
                </a:lnTo>
                <a:lnTo>
                  <a:pt x="400175" y="203199"/>
                </a:lnTo>
                <a:lnTo>
                  <a:pt x="392826" y="152399"/>
                </a:lnTo>
                <a:lnTo>
                  <a:pt x="374597" y="114299"/>
                </a:lnTo>
                <a:lnTo>
                  <a:pt x="345831" y="76199"/>
                </a:lnTo>
                <a:lnTo>
                  <a:pt x="306258" y="50799"/>
                </a:lnTo>
                <a:lnTo>
                  <a:pt x="261636" y="25399"/>
                </a:lnTo>
                <a:lnTo>
                  <a:pt x="327404" y="25399"/>
                </a:lnTo>
                <a:lnTo>
                  <a:pt x="366146" y="50799"/>
                </a:lnTo>
                <a:lnTo>
                  <a:pt x="398320" y="101599"/>
                </a:lnTo>
                <a:lnTo>
                  <a:pt x="419247" y="139699"/>
                </a:lnTo>
                <a:lnTo>
                  <a:pt x="428570" y="190499"/>
                </a:lnTo>
                <a:lnTo>
                  <a:pt x="425936" y="241299"/>
                </a:lnTo>
                <a:lnTo>
                  <a:pt x="410986" y="292099"/>
                </a:lnTo>
                <a:lnTo>
                  <a:pt x="439645" y="317499"/>
                </a:lnTo>
                <a:lnTo>
                  <a:pt x="480095" y="317499"/>
                </a:lnTo>
                <a:lnTo>
                  <a:pt x="460148" y="342899"/>
                </a:lnTo>
                <a:lnTo>
                  <a:pt x="605667" y="482599"/>
                </a:lnTo>
                <a:lnTo>
                  <a:pt x="609727" y="571499"/>
                </a:lnTo>
                <a:close/>
              </a:path>
              <a:path extrusionOk="0" h="1346200" w="1200150">
                <a:moveTo>
                  <a:pt x="188935" y="203199"/>
                </a:moveTo>
                <a:lnTo>
                  <a:pt x="108117" y="203199"/>
                </a:lnTo>
                <a:lnTo>
                  <a:pt x="96994" y="190499"/>
                </a:lnTo>
                <a:lnTo>
                  <a:pt x="87858" y="177799"/>
                </a:lnTo>
                <a:lnTo>
                  <a:pt x="81166" y="165099"/>
                </a:lnTo>
                <a:lnTo>
                  <a:pt x="77051" y="152399"/>
                </a:lnTo>
                <a:lnTo>
                  <a:pt x="75650" y="139699"/>
                </a:lnTo>
                <a:lnTo>
                  <a:pt x="77051" y="126999"/>
                </a:lnTo>
                <a:lnTo>
                  <a:pt x="96994" y="88899"/>
                </a:lnTo>
                <a:lnTo>
                  <a:pt x="148529" y="63499"/>
                </a:lnTo>
                <a:lnTo>
                  <a:pt x="175963" y="76199"/>
                </a:lnTo>
                <a:lnTo>
                  <a:pt x="200049" y="88899"/>
                </a:lnTo>
                <a:lnTo>
                  <a:pt x="209193" y="101599"/>
                </a:lnTo>
                <a:lnTo>
                  <a:pt x="124229" y="101599"/>
                </a:lnTo>
                <a:lnTo>
                  <a:pt x="117309" y="114299"/>
                </a:lnTo>
                <a:lnTo>
                  <a:pt x="111778" y="114299"/>
                </a:lnTo>
                <a:lnTo>
                  <a:pt x="107725" y="126999"/>
                </a:lnTo>
                <a:lnTo>
                  <a:pt x="105232" y="126999"/>
                </a:lnTo>
                <a:lnTo>
                  <a:pt x="104383" y="139699"/>
                </a:lnTo>
                <a:lnTo>
                  <a:pt x="105232" y="152399"/>
                </a:lnTo>
                <a:lnTo>
                  <a:pt x="107725" y="152399"/>
                </a:lnTo>
                <a:lnTo>
                  <a:pt x="111778" y="165099"/>
                </a:lnTo>
                <a:lnTo>
                  <a:pt x="117309" y="177799"/>
                </a:lnTo>
                <a:lnTo>
                  <a:pt x="139854" y="177799"/>
                </a:lnTo>
                <a:lnTo>
                  <a:pt x="148531" y="190499"/>
                </a:lnTo>
                <a:lnTo>
                  <a:pt x="200049" y="190499"/>
                </a:lnTo>
                <a:lnTo>
                  <a:pt x="188935" y="203199"/>
                </a:lnTo>
                <a:close/>
              </a:path>
              <a:path extrusionOk="0" h="1346200" w="1200150">
                <a:moveTo>
                  <a:pt x="200049" y="190499"/>
                </a:moveTo>
                <a:lnTo>
                  <a:pt x="148531" y="190499"/>
                </a:lnTo>
                <a:lnTo>
                  <a:pt x="157205" y="177799"/>
                </a:lnTo>
                <a:lnTo>
                  <a:pt x="179734" y="177799"/>
                </a:lnTo>
                <a:lnTo>
                  <a:pt x="185273" y="165099"/>
                </a:lnTo>
                <a:lnTo>
                  <a:pt x="189326" y="152399"/>
                </a:lnTo>
                <a:lnTo>
                  <a:pt x="191814" y="152399"/>
                </a:lnTo>
                <a:lnTo>
                  <a:pt x="192660" y="139699"/>
                </a:lnTo>
                <a:lnTo>
                  <a:pt x="191814" y="126999"/>
                </a:lnTo>
                <a:lnTo>
                  <a:pt x="189326" y="126999"/>
                </a:lnTo>
                <a:lnTo>
                  <a:pt x="185273" y="114299"/>
                </a:lnTo>
                <a:lnTo>
                  <a:pt x="179734" y="114299"/>
                </a:lnTo>
                <a:lnTo>
                  <a:pt x="172817" y="101599"/>
                </a:lnTo>
                <a:lnTo>
                  <a:pt x="209193" y="101599"/>
                </a:lnTo>
                <a:lnTo>
                  <a:pt x="215885" y="114299"/>
                </a:lnTo>
                <a:lnTo>
                  <a:pt x="219995" y="126999"/>
                </a:lnTo>
                <a:lnTo>
                  <a:pt x="221394" y="139699"/>
                </a:lnTo>
                <a:lnTo>
                  <a:pt x="219995" y="152399"/>
                </a:lnTo>
                <a:lnTo>
                  <a:pt x="215885" y="165099"/>
                </a:lnTo>
                <a:lnTo>
                  <a:pt x="209193" y="177799"/>
                </a:lnTo>
                <a:lnTo>
                  <a:pt x="200049" y="190499"/>
                </a:lnTo>
                <a:close/>
              </a:path>
              <a:path extrusionOk="0" h="1346200" w="1200150">
                <a:moveTo>
                  <a:pt x="480095" y="317499"/>
                </a:moveTo>
                <a:lnTo>
                  <a:pt x="439645" y="317499"/>
                </a:lnTo>
                <a:lnTo>
                  <a:pt x="471721" y="279399"/>
                </a:lnTo>
                <a:lnTo>
                  <a:pt x="507610" y="253999"/>
                </a:lnTo>
                <a:lnTo>
                  <a:pt x="546874" y="215899"/>
                </a:lnTo>
                <a:lnTo>
                  <a:pt x="589077" y="203199"/>
                </a:lnTo>
                <a:lnTo>
                  <a:pt x="633781" y="177799"/>
                </a:lnTo>
                <a:lnTo>
                  <a:pt x="728948" y="152399"/>
                </a:lnTo>
                <a:lnTo>
                  <a:pt x="824708" y="152399"/>
                </a:lnTo>
                <a:lnTo>
                  <a:pt x="869455" y="165099"/>
                </a:lnTo>
                <a:lnTo>
                  <a:pt x="912516" y="177799"/>
                </a:lnTo>
                <a:lnTo>
                  <a:pt x="731809" y="177799"/>
                </a:lnTo>
                <a:lnTo>
                  <a:pt x="642187" y="203199"/>
                </a:lnTo>
                <a:lnTo>
                  <a:pt x="600135" y="228599"/>
                </a:lnTo>
                <a:lnTo>
                  <a:pt x="560483" y="241299"/>
                </a:lnTo>
                <a:lnTo>
                  <a:pt x="523654" y="279399"/>
                </a:lnTo>
                <a:lnTo>
                  <a:pt x="490068" y="304799"/>
                </a:lnTo>
                <a:lnTo>
                  <a:pt x="480095" y="317499"/>
                </a:lnTo>
                <a:close/>
              </a:path>
              <a:path extrusionOk="0" h="1346200" w="1200150">
                <a:moveTo>
                  <a:pt x="1134978" y="731037"/>
                </a:moveTo>
                <a:lnTo>
                  <a:pt x="1144069" y="711199"/>
                </a:lnTo>
                <a:lnTo>
                  <a:pt x="1160744" y="673099"/>
                </a:lnTo>
                <a:lnTo>
                  <a:pt x="1170776" y="622299"/>
                </a:lnTo>
                <a:lnTo>
                  <a:pt x="1174128" y="571499"/>
                </a:lnTo>
                <a:lnTo>
                  <a:pt x="1171461" y="533399"/>
                </a:lnTo>
                <a:lnTo>
                  <a:pt x="1163662" y="482599"/>
                </a:lnTo>
                <a:lnTo>
                  <a:pt x="1151028" y="444499"/>
                </a:lnTo>
                <a:lnTo>
                  <a:pt x="1133860" y="406399"/>
                </a:lnTo>
                <a:lnTo>
                  <a:pt x="1112455" y="368299"/>
                </a:lnTo>
                <a:lnTo>
                  <a:pt x="1087114" y="330199"/>
                </a:lnTo>
                <a:lnTo>
                  <a:pt x="1058134" y="292099"/>
                </a:lnTo>
                <a:lnTo>
                  <a:pt x="1025816" y="266699"/>
                </a:lnTo>
                <a:lnTo>
                  <a:pt x="990458" y="241299"/>
                </a:lnTo>
                <a:lnTo>
                  <a:pt x="952359" y="215899"/>
                </a:lnTo>
                <a:lnTo>
                  <a:pt x="911818" y="203199"/>
                </a:lnTo>
                <a:lnTo>
                  <a:pt x="869135" y="190499"/>
                </a:lnTo>
                <a:lnTo>
                  <a:pt x="824608" y="177799"/>
                </a:lnTo>
                <a:lnTo>
                  <a:pt x="912516" y="177799"/>
                </a:lnTo>
                <a:lnTo>
                  <a:pt x="953631" y="190499"/>
                </a:lnTo>
                <a:lnTo>
                  <a:pt x="992539" y="215899"/>
                </a:lnTo>
                <a:lnTo>
                  <a:pt x="1028980" y="228599"/>
                </a:lnTo>
                <a:lnTo>
                  <a:pt x="1062692" y="266699"/>
                </a:lnTo>
                <a:lnTo>
                  <a:pt x="1093414" y="292099"/>
                </a:lnTo>
                <a:lnTo>
                  <a:pt x="1120886" y="330199"/>
                </a:lnTo>
                <a:lnTo>
                  <a:pt x="1144847" y="368299"/>
                </a:lnTo>
                <a:lnTo>
                  <a:pt x="1165037" y="406399"/>
                </a:lnTo>
                <a:lnTo>
                  <a:pt x="1181194" y="444499"/>
                </a:lnTo>
                <a:lnTo>
                  <a:pt x="1193057" y="482599"/>
                </a:lnTo>
                <a:lnTo>
                  <a:pt x="1200149" y="533399"/>
                </a:lnTo>
                <a:lnTo>
                  <a:pt x="1200149" y="609599"/>
                </a:lnTo>
                <a:lnTo>
                  <a:pt x="1134978" y="731037"/>
                </a:lnTo>
                <a:close/>
              </a:path>
              <a:path extrusionOk="0" h="1346200" w="1200150">
                <a:moveTo>
                  <a:pt x="1167449" y="203199"/>
                </a:moveTo>
                <a:lnTo>
                  <a:pt x="1143505" y="203199"/>
                </a:lnTo>
                <a:lnTo>
                  <a:pt x="1143505" y="177799"/>
                </a:lnTo>
                <a:lnTo>
                  <a:pt x="1167449" y="177799"/>
                </a:lnTo>
                <a:lnTo>
                  <a:pt x="1167449" y="203199"/>
                </a:lnTo>
                <a:close/>
              </a:path>
              <a:path extrusionOk="0" h="1346200" w="1200150">
                <a:moveTo>
                  <a:pt x="162855" y="215899"/>
                </a:moveTo>
                <a:lnTo>
                  <a:pt x="134199" y="215899"/>
                </a:lnTo>
                <a:lnTo>
                  <a:pt x="120623" y="203199"/>
                </a:lnTo>
                <a:lnTo>
                  <a:pt x="176430" y="203199"/>
                </a:lnTo>
                <a:lnTo>
                  <a:pt x="162855" y="215899"/>
                </a:lnTo>
                <a:close/>
              </a:path>
              <a:path extrusionOk="0" h="1346200" w="1200150">
                <a:moveTo>
                  <a:pt x="1142195" y="228599"/>
                </a:moveTo>
                <a:lnTo>
                  <a:pt x="1115650" y="228599"/>
                </a:lnTo>
                <a:lnTo>
                  <a:pt x="1115650" y="203199"/>
                </a:lnTo>
                <a:lnTo>
                  <a:pt x="1142195" y="203199"/>
                </a:lnTo>
                <a:lnTo>
                  <a:pt x="1142195" y="228599"/>
                </a:lnTo>
                <a:close/>
              </a:path>
              <a:path extrusionOk="0" h="1346200" w="1200150">
                <a:moveTo>
                  <a:pt x="1195304" y="228599"/>
                </a:moveTo>
                <a:lnTo>
                  <a:pt x="1168759" y="228599"/>
                </a:lnTo>
                <a:lnTo>
                  <a:pt x="1168759" y="203199"/>
                </a:lnTo>
                <a:lnTo>
                  <a:pt x="1195304" y="203199"/>
                </a:lnTo>
                <a:lnTo>
                  <a:pt x="1195304" y="228599"/>
                </a:lnTo>
                <a:close/>
              </a:path>
              <a:path extrusionOk="0" h="1346200" w="1200150">
                <a:moveTo>
                  <a:pt x="1167449" y="253999"/>
                </a:moveTo>
                <a:lnTo>
                  <a:pt x="1143505" y="253999"/>
                </a:lnTo>
                <a:lnTo>
                  <a:pt x="1143505" y="228599"/>
                </a:lnTo>
                <a:lnTo>
                  <a:pt x="1167449" y="228599"/>
                </a:lnTo>
                <a:lnTo>
                  <a:pt x="1167449" y="253999"/>
                </a:lnTo>
                <a:close/>
              </a:path>
              <a:path extrusionOk="0" h="1346200" w="1200150">
                <a:moveTo>
                  <a:pt x="1082203" y="444499"/>
                </a:moveTo>
                <a:lnTo>
                  <a:pt x="1060653" y="444499"/>
                </a:lnTo>
                <a:lnTo>
                  <a:pt x="1033999" y="406399"/>
                </a:lnTo>
                <a:lnTo>
                  <a:pt x="1001205" y="368299"/>
                </a:lnTo>
                <a:lnTo>
                  <a:pt x="963226" y="330199"/>
                </a:lnTo>
                <a:lnTo>
                  <a:pt x="921015" y="304799"/>
                </a:lnTo>
                <a:lnTo>
                  <a:pt x="875527" y="279399"/>
                </a:lnTo>
                <a:lnTo>
                  <a:pt x="827716" y="266699"/>
                </a:lnTo>
                <a:lnTo>
                  <a:pt x="778536" y="266699"/>
                </a:lnTo>
                <a:lnTo>
                  <a:pt x="769910" y="253999"/>
                </a:lnTo>
                <a:lnTo>
                  <a:pt x="767025" y="253999"/>
                </a:lnTo>
                <a:lnTo>
                  <a:pt x="769895" y="241299"/>
                </a:lnTo>
                <a:lnTo>
                  <a:pt x="824727" y="241299"/>
                </a:lnTo>
                <a:lnTo>
                  <a:pt x="869908" y="253999"/>
                </a:lnTo>
                <a:lnTo>
                  <a:pt x="913391" y="279399"/>
                </a:lnTo>
                <a:lnTo>
                  <a:pt x="954492" y="292099"/>
                </a:lnTo>
                <a:lnTo>
                  <a:pt x="992523" y="330199"/>
                </a:lnTo>
                <a:lnTo>
                  <a:pt x="1026800" y="355599"/>
                </a:lnTo>
                <a:lnTo>
                  <a:pt x="1056635" y="393699"/>
                </a:lnTo>
                <a:lnTo>
                  <a:pt x="1081342" y="431799"/>
                </a:lnTo>
                <a:lnTo>
                  <a:pt x="1082203" y="444499"/>
                </a:lnTo>
                <a:close/>
              </a:path>
              <a:path extrusionOk="0" h="1346200" w="1200150">
                <a:moveTo>
                  <a:pt x="333908" y="393699"/>
                </a:moveTo>
                <a:lnTo>
                  <a:pt x="252930" y="393699"/>
                </a:lnTo>
                <a:lnTo>
                  <a:pt x="297231" y="368299"/>
                </a:lnTo>
                <a:lnTo>
                  <a:pt x="306472" y="368299"/>
                </a:lnTo>
                <a:lnTo>
                  <a:pt x="333908" y="393699"/>
                </a:lnTo>
                <a:close/>
              </a:path>
              <a:path extrusionOk="0" h="1346200" w="1200150">
                <a:moveTo>
                  <a:pt x="338778" y="444499"/>
                </a:moveTo>
                <a:lnTo>
                  <a:pt x="300579" y="406399"/>
                </a:lnTo>
                <a:lnTo>
                  <a:pt x="347627" y="406399"/>
                </a:lnTo>
                <a:lnTo>
                  <a:pt x="415513" y="393699"/>
                </a:lnTo>
                <a:lnTo>
                  <a:pt x="405720" y="431799"/>
                </a:lnTo>
                <a:lnTo>
                  <a:pt x="376154" y="431799"/>
                </a:lnTo>
                <a:lnTo>
                  <a:pt x="338778" y="444499"/>
                </a:lnTo>
                <a:close/>
              </a:path>
              <a:path extrusionOk="0" h="1346200" w="1200150">
                <a:moveTo>
                  <a:pt x="573772" y="1219199"/>
                </a:moveTo>
                <a:lnTo>
                  <a:pt x="573772" y="1142999"/>
                </a:lnTo>
                <a:lnTo>
                  <a:pt x="638498" y="1142999"/>
                </a:lnTo>
                <a:lnTo>
                  <a:pt x="918575" y="1104899"/>
                </a:lnTo>
                <a:lnTo>
                  <a:pt x="606846" y="1104899"/>
                </a:lnTo>
                <a:lnTo>
                  <a:pt x="567037" y="1092199"/>
                </a:lnTo>
                <a:lnTo>
                  <a:pt x="546594" y="1066799"/>
                </a:lnTo>
                <a:lnTo>
                  <a:pt x="539062" y="1028699"/>
                </a:lnTo>
                <a:lnTo>
                  <a:pt x="537986" y="1003299"/>
                </a:lnTo>
                <a:lnTo>
                  <a:pt x="531709" y="965199"/>
                </a:lnTo>
                <a:lnTo>
                  <a:pt x="513373" y="914399"/>
                </a:lnTo>
                <a:lnTo>
                  <a:pt x="483722" y="876299"/>
                </a:lnTo>
                <a:lnTo>
                  <a:pt x="443499" y="825499"/>
                </a:lnTo>
                <a:lnTo>
                  <a:pt x="411463" y="774699"/>
                </a:lnTo>
                <a:lnTo>
                  <a:pt x="386476" y="723899"/>
                </a:lnTo>
                <a:lnTo>
                  <a:pt x="368578" y="673099"/>
                </a:lnTo>
                <a:lnTo>
                  <a:pt x="357810" y="622299"/>
                </a:lnTo>
                <a:lnTo>
                  <a:pt x="354212" y="571499"/>
                </a:lnTo>
                <a:lnTo>
                  <a:pt x="354854" y="558799"/>
                </a:lnTo>
                <a:lnTo>
                  <a:pt x="356770" y="533399"/>
                </a:lnTo>
                <a:lnTo>
                  <a:pt x="359941" y="507999"/>
                </a:lnTo>
                <a:lnTo>
                  <a:pt x="364351" y="482599"/>
                </a:lnTo>
                <a:lnTo>
                  <a:pt x="363097" y="482599"/>
                </a:lnTo>
                <a:lnTo>
                  <a:pt x="376154" y="431799"/>
                </a:lnTo>
                <a:lnTo>
                  <a:pt x="405720" y="431799"/>
                </a:lnTo>
                <a:lnTo>
                  <a:pt x="402456" y="444499"/>
                </a:lnTo>
                <a:lnTo>
                  <a:pt x="451833" y="444499"/>
                </a:lnTo>
                <a:lnTo>
                  <a:pt x="445304" y="469899"/>
                </a:lnTo>
                <a:lnTo>
                  <a:pt x="415719" y="469899"/>
                </a:lnTo>
                <a:lnTo>
                  <a:pt x="395778" y="482599"/>
                </a:lnTo>
                <a:lnTo>
                  <a:pt x="390198" y="495299"/>
                </a:lnTo>
                <a:lnTo>
                  <a:pt x="386184" y="520699"/>
                </a:lnTo>
                <a:lnTo>
                  <a:pt x="383758" y="546099"/>
                </a:lnTo>
                <a:lnTo>
                  <a:pt x="382945" y="571499"/>
                </a:lnTo>
                <a:lnTo>
                  <a:pt x="386297" y="622299"/>
                </a:lnTo>
                <a:lnTo>
                  <a:pt x="396329" y="673099"/>
                </a:lnTo>
                <a:lnTo>
                  <a:pt x="413003" y="711199"/>
                </a:lnTo>
                <a:lnTo>
                  <a:pt x="436284" y="761999"/>
                </a:lnTo>
                <a:lnTo>
                  <a:pt x="466134" y="800099"/>
                </a:lnTo>
                <a:lnTo>
                  <a:pt x="500537" y="850899"/>
                </a:lnTo>
                <a:lnTo>
                  <a:pt x="528475" y="888999"/>
                </a:lnTo>
                <a:lnTo>
                  <a:pt x="549270" y="927099"/>
                </a:lnTo>
                <a:lnTo>
                  <a:pt x="562245" y="965199"/>
                </a:lnTo>
                <a:lnTo>
                  <a:pt x="566720" y="1003299"/>
                </a:lnTo>
                <a:lnTo>
                  <a:pt x="570014" y="1041399"/>
                </a:lnTo>
                <a:lnTo>
                  <a:pt x="578849" y="1066799"/>
                </a:lnTo>
                <a:lnTo>
                  <a:pt x="591651" y="1066799"/>
                </a:lnTo>
                <a:lnTo>
                  <a:pt x="606846" y="1079499"/>
                </a:lnTo>
                <a:lnTo>
                  <a:pt x="947970" y="1079499"/>
                </a:lnTo>
                <a:lnTo>
                  <a:pt x="918619" y="1134192"/>
                </a:lnTo>
                <a:lnTo>
                  <a:pt x="602506" y="1168399"/>
                </a:lnTo>
                <a:lnTo>
                  <a:pt x="602506" y="1181099"/>
                </a:lnTo>
                <a:lnTo>
                  <a:pt x="893445" y="1181099"/>
                </a:lnTo>
                <a:lnTo>
                  <a:pt x="892159" y="1183495"/>
                </a:lnTo>
                <a:lnTo>
                  <a:pt x="638498" y="1206499"/>
                </a:lnTo>
                <a:lnTo>
                  <a:pt x="609764" y="1206499"/>
                </a:lnTo>
                <a:lnTo>
                  <a:pt x="573772" y="1219199"/>
                </a:lnTo>
                <a:close/>
              </a:path>
              <a:path extrusionOk="0" h="1346200" w="1200150">
                <a:moveTo>
                  <a:pt x="451833" y="444499"/>
                </a:moveTo>
                <a:lnTo>
                  <a:pt x="402456" y="444499"/>
                </a:lnTo>
                <a:lnTo>
                  <a:pt x="455097" y="431799"/>
                </a:lnTo>
                <a:lnTo>
                  <a:pt x="451833" y="444499"/>
                </a:lnTo>
                <a:close/>
              </a:path>
              <a:path extrusionOk="0" h="1346200" w="1200150">
                <a:moveTo>
                  <a:pt x="402681" y="520699"/>
                </a:moveTo>
                <a:lnTo>
                  <a:pt x="415719" y="469899"/>
                </a:lnTo>
                <a:lnTo>
                  <a:pt x="445304" y="469899"/>
                </a:lnTo>
                <a:lnTo>
                  <a:pt x="442040" y="482599"/>
                </a:lnTo>
                <a:lnTo>
                  <a:pt x="491402" y="482599"/>
                </a:lnTo>
                <a:lnTo>
                  <a:pt x="484883" y="507999"/>
                </a:lnTo>
                <a:lnTo>
                  <a:pt x="455303" y="507999"/>
                </a:lnTo>
                <a:lnTo>
                  <a:pt x="402681" y="520699"/>
                </a:lnTo>
                <a:close/>
              </a:path>
              <a:path extrusionOk="0" h="1346200" w="1200150">
                <a:moveTo>
                  <a:pt x="491402" y="482599"/>
                </a:moveTo>
                <a:lnTo>
                  <a:pt x="442040" y="482599"/>
                </a:lnTo>
                <a:lnTo>
                  <a:pt x="494662" y="469899"/>
                </a:lnTo>
                <a:lnTo>
                  <a:pt x="491402" y="482599"/>
                </a:lnTo>
                <a:close/>
              </a:path>
              <a:path extrusionOk="0" h="1346200" w="1200150">
                <a:moveTo>
                  <a:pt x="800678" y="850899"/>
                </a:moveTo>
                <a:lnTo>
                  <a:pt x="759002" y="850899"/>
                </a:lnTo>
                <a:lnTo>
                  <a:pt x="741965" y="838199"/>
                </a:lnTo>
                <a:lnTo>
                  <a:pt x="730469" y="812799"/>
                </a:lnTo>
                <a:lnTo>
                  <a:pt x="726251" y="800099"/>
                </a:lnTo>
                <a:lnTo>
                  <a:pt x="726251" y="673099"/>
                </a:lnTo>
                <a:lnTo>
                  <a:pt x="702949" y="660399"/>
                </a:lnTo>
                <a:lnTo>
                  <a:pt x="685246" y="634999"/>
                </a:lnTo>
                <a:lnTo>
                  <a:pt x="673996" y="609599"/>
                </a:lnTo>
                <a:lnTo>
                  <a:pt x="670056" y="584199"/>
                </a:lnTo>
                <a:lnTo>
                  <a:pt x="678596" y="546099"/>
                </a:lnTo>
                <a:lnTo>
                  <a:pt x="701869" y="507999"/>
                </a:lnTo>
                <a:lnTo>
                  <a:pt x="736356" y="482599"/>
                </a:lnTo>
                <a:lnTo>
                  <a:pt x="778536" y="469899"/>
                </a:lnTo>
                <a:lnTo>
                  <a:pt x="820725" y="482599"/>
                </a:lnTo>
                <a:lnTo>
                  <a:pt x="855211" y="507999"/>
                </a:lnTo>
                <a:lnTo>
                  <a:pt x="747522" y="507999"/>
                </a:lnTo>
                <a:lnTo>
                  <a:pt x="722171" y="520699"/>
                </a:lnTo>
                <a:lnTo>
                  <a:pt x="705065" y="546099"/>
                </a:lnTo>
                <a:lnTo>
                  <a:pt x="698790" y="584199"/>
                </a:lnTo>
                <a:lnTo>
                  <a:pt x="702162" y="609599"/>
                </a:lnTo>
                <a:lnTo>
                  <a:pt x="711751" y="622299"/>
                </a:lnTo>
                <a:lnTo>
                  <a:pt x="726766" y="647699"/>
                </a:lnTo>
                <a:lnTo>
                  <a:pt x="746417" y="660399"/>
                </a:lnTo>
                <a:lnTo>
                  <a:pt x="754985" y="660399"/>
                </a:lnTo>
                <a:lnTo>
                  <a:pt x="754985" y="800099"/>
                </a:lnTo>
                <a:lnTo>
                  <a:pt x="756941" y="800099"/>
                </a:lnTo>
                <a:lnTo>
                  <a:pt x="762273" y="812799"/>
                </a:lnTo>
                <a:lnTo>
                  <a:pt x="770176" y="812799"/>
                </a:lnTo>
                <a:lnTo>
                  <a:pt x="779846" y="825499"/>
                </a:lnTo>
                <a:lnTo>
                  <a:pt x="823457" y="825499"/>
                </a:lnTo>
                <a:lnTo>
                  <a:pt x="817711" y="838199"/>
                </a:lnTo>
                <a:lnTo>
                  <a:pt x="800678" y="850899"/>
                </a:lnTo>
                <a:close/>
              </a:path>
              <a:path extrusionOk="0" h="1346200" w="1200150">
                <a:moveTo>
                  <a:pt x="1123234" y="571499"/>
                </a:moveTo>
                <a:lnTo>
                  <a:pt x="1101994" y="571499"/>
                </a:lnTo>
                <a:lnTo>
                  <a:pt x="1099113" y="558799"/>
                </a:lnTo>
                <a:lnTo>
                  <a:pt x="1095990" y="546099"/>
                </a:lnTo>
                <a:lnTo>
                  <a:pt x="1092614" y="533399"/>
                </a:lnTo>
                <a:lnTo>
                  <a:pt x="1088975" y="520699"/>
                </a:lnTo>
                <a:lnTo>
                  <a:pt x="1090188" y="507999"/>
                </a:lnTo>
                <a:lnTo>
                  <a:pt x="1097334" y="495299"/>
                </a:lnTo>
                <a:lnTo>
                  <a:pt x="1106076" y="495299"/>
                </a:lnTo>
                <a:lnTo>
                  <a:pt x="1119092" y="533399"/>
                </a:lnTo>
                <a:lnTo>
                  <a:pt x="1125097" y="558799"/>
                </a:lnTo>
                <a:lnTo>
                  <a:pt x="1123234" y="571499"/>
                </a:lnTo>
                <a:close/>
              </a:path>
              <a:path extrusionOk="0" h="1346200" w="1200150">
                <a:moveTo>
                  <a:pt x="442264" y="558799"/>
                </a:moveTo>
                <a:lnTo>
                  <a:pt x="455303" y="507999"/>
                </a:lnTo>
                <a:lnTo>
                  <a:pt x="484883" y="507999"/>
                </a:lnTo>
                <a:lnTo>
                  <a:pt x="481623" y="520699"/>
                </a:lnTo>
                <a:lnTo>
                  <a:pt x="531334" y="520699"/>
                </a:lnTo>
                <a:lnTo>
                  <a:pt x="525513" y="546099"/>
                </a:lnTo>
                <a:lnTo>
                  <a:pt x="494886" y="546099"/>
                </a:lnTo>
                <a:lnTo>
                  <a:pt x="442264" y="558799"/>
                </a:lnTo>
                <a:close/>
              </a:path>
              <a:path extrusionOk="0" h="1346200" w="1200150">
                <a:moveTo>
                  <a:pt x="531334" y="520699"/>
                </a:moveTo>
                <a:lnTo>
                  <a:pt x="481623" y="520699"/>
                </a:lnTo>
                <a:lnTo>
                  <a:pt x="534245" y="507999"/>
                </a:lnTo>
                <a:lnTo>
                  <a:pt x="531334" y="520699"/>
                </a:lnTo>
                <a:close/>
              </a:path>
              <a:path extrusionOk="0" h="1346200" w="1200150">
                <a:moveTo>
                  <a:pt x="823457" y="825499"/>
                </a:moveTo>
                <a:lnTo>
                  <a:pt x="779846" y="825499"/>
                </a:lnTo>
                <a:lnTo>
                  <a:pt x="789504" y="812799"/>
                </a:lnTo>
                <a:lnTo>
                  <a:pt x="797402" y="812799"/>
                </a:lnTo>
                <a:lnTo>
                  <a:pt x="802732" y="800099"/>
                </a:lnTo>
                <a:lnTo>
                  <a:pt x="804688" y="800099"/>
                </a:lnTo>
                <a:lnTo>
                  <a:pt x="804688" y="660399"/>
                </a:lnTo>
                <a:lnTo>
                  <a:pt x="812863" y="647699"/>
                </a:lnTo>
                <a:lnTo>
                  <a:pt x="831601" y="647699"/>
                </a:lnTo>
                <a:lnTo>
                  <a:pt x="845920" y="622299"/>
                </a:lnTo>
                <a:lnTo>
                  <a:pt x="855066" y="609599"/>
                </a:lnTo>
                <a:lnTo>
                  <a:pt x="858283" y="584199"/>
                </a:lnTo>
                <a:lnTo>
                  <a:pt x="852007" y="546099"/>
                </a:lnTo>
                <a:lnTo>
                  <a:pt x="834902" y="520699"/>
                </a:lnTo>
                <a:lnTo>
                  <a:pt x="809551" y="507999"/>
                </a:lnTo>
                <a:lnTo>
                  <a:pt x="855211" y="507999"/>
                </a:lnTo>
                <a:lnTo>
                  <a:pt x="878479" y="546099"/>
                </a:lnTo>
                <a:lnTo>
                  <a:pt x="887017" y="584199"/>
                </a:lnTo>
                <a:lnTo>
                  <a:pt x="883259" y="609599"/>
                </a:lnTo>
                <a:lnTo>
                  <a:pt x="872531" y="634999"/>
                </a:lnTo>
                <a:lnTo>
                  <a:pt x="855646" y="660399"/>
                </a:lnTo>
                <a:lnTo>
                  <a:pt x="833422" y="673099"/>
                </a:lnTo>
                <a:lnTo>
                  <a:pt x="833422" y="800099"/>
                </a:lnTo>
                <a:lnTo>
                  <a:pt x="829204" y="812799"/>
                </a:lnTo>
                <a:lnTo>
                  <a:pt x="823457" y="825499"/>
                </a:lnTo>
                <a:close/>
              </a:path>
              <a:path extrusionOk="0" h="1346200" w="1200150">
                <a:moveTo>
                  <a:pt x="270817" y="571499"/>
                </a:moveTo>
                <a:lnTo>
                  <a:pt x="252054" y="558799"/>
                </a:lnTo>
                <a:lnTo>
                  <a:pt x="268984" y="533399"/>
                </a:lnTo>
                <a:lnTo>
                  <a:pt x="287765" y="558799"/>
                </a:lnTo>
                <a:lnTo>
                  <a:pt x="270817" y="571499"/>
                </a:lnTo>
                <a:close/>
              </a:path>
              <a:path extrusionOk="0" h="1346200" w="1200150">
                <a:moveTo>
                  <a:pt x="306528" y="571499"/>
                </a:moveTo>
                <a:lnTo>
                  <a:pt x="289598" y="558799"/>
                </a:lnTo>
                <a:lnTo>
                  <a:pt x="308380" y="533399"/>
                </a:lnTo>
                <a:lnTo>
                  <a:pt x="325310" y="558799"/>
                </a:lnTo>
                <a:lnTo>
                  <a:pt x="306528" y="571499"/>
                </a:lnTo>
                <a:close/>
              </a:path>
              <a:path extrusionOk="0" h="1346200" w="1200150">
                <a:moveTo>
                  <a:pt x="610887" y="596899"/>
                </a:moveTo>
                <a:lnTo>
                  <a:pt x="483363" y="596899"/>
                </a:lnTo>
                <a:lnTo>
                  <a:pt x="494886" y="546099"/>
                </a:lnTo>
                <a:lnTo>
                  <a:pt x="525513" y="546099"/>
                </a:lnTo>
                <a:lnTo>
                  <a:pt x="519691" y="571499"/>
                </a:lnTo>
                <a:lnTo>
                  <a:pt x="609727" y="571499"/>
                </a:lnTo>
                <a:lnTo>
                  <a:pt x="610887" y="596899"/>
                </a:lnTo>
                <a:close/>
              </a:path>
              <a:path extrusionOk="0" h="1346200" w="1200150">
                <a:moveTo>
                  <a:pt x="268984" y="609599"/>
                </a:moveTo>
                <a:lnTo>
                  <a:pt x="252054" y="596899"/>
                </a:lnTo>
                <a:lnTo>
                  <a:pt x="270817" y="571499"/>
                </a:lnTo>
                <a:lnTo>
                  <a:pt x="287765" y="596899"/>
                </a:lnTo>
                <a:lnTo>
                  <a:pt x="268984" y="609599"/>
                </a:lnTo>
                <a:close/>
              </a:path>
              <a:path extrusionOk="0" h="1346200" w="1200150">
                <a:moveTo>
                  <a:pt x="308380" y="609599"/>
                </a:moveTo>
                <a:lnTo>
                  <a:pt x="289598" y="596899"/>
                </a:lnTo>
                <a:lnTo>
                  <a:pt x="306528" y="571499"/>
                </a:lnTo>
                <a:lnTo>
                  <a:pt x="325310" y="596899"/>
                </a:lnTo>
                <a:lnTo>
                  <a:pt x="308380" y="609599"/>
                </a:lnTo>
                <a:close/>
              </a:path>
              <a:path extrusionOk="0" h="1346200" w="1200150">
                <a:moveTo>
                  <a:pt x="1000276" y="1079499"/>
                </a:moveTo>
                <a:lnTo>
                  <a:pt x="950245" y="1079499"/>
                </a:lnTo>
                <a:lnTo>
                  <a:pt x="965433" y="1066799"/>
                </a:lnTo>
                <a:lnTo>
                  <a:pt x="978235" y="1066799"/>
                </a:lnTo>
                <a:lnTo>
                  <a:pt x="987074" y="1041399"/>
                </a:lnTo>
                <a:lnTo>
                  <a:pt x="990371" y="1003299"/>
                </a:lnTo>
                <a:lnTo>
                  <a:pt x="990794" y="999704"/>
                </a:lnTo>
                <a:lnTo>
                  <a:pt x="1113084" y="771834"/>
                </a:lnTo>
                <a:lnTo>
                  <a:pt x="1120789" y="761999"/>
                </a:lnTo>
                <a:lnTo>
                  <a:pt x="1134978" y="731037"/>
                </a:lnTo>
                <a:lnTo>
                  <a:pt x="1200149" y="609599"/>
                </a:lnTo>
                <a:lnTo>
                  <a:pt x="1199263" y="622299"/>
                </a:lnTo>
                <a:lnTo>
                  <a:pt x="1188494" y="673099"/>
                </a:lnTo>
                <a:lnTo>
                  <a:pt x="1170597" y="723899"/>
                </a:lnTo>
                <a:lnTo>
                  <a:pt x="1145610" y="774699"/>
                </a:lnTo>
                <a:lnTo>
                  <a:pt x="1113574" y="825499"/>
                </a:lnTo>
                <a:lnTo>
                  <a:pt x="1073362" y="876299"/>
                </a:lnTo>
                <a:lnTo>
                  <a:pt x="1043716" y="914399"/>
                </a:lnTo>
                <a:lnTo>
                  <a:pt x="1025382" y="965199"/>
                </a:lnTo>
                <a:lnTo>
                  <a:pt x="1019105" y="1003299"/>
                </a:lnTo>
                <a:lnTo>
                  <a:pt x="1018029" y="1028699"/>
                </a:lnTo>
                <a:lnTo>
                  <a:pt x="1010498" y="1066799"/>
                </a:lnTo>
                <a:lnTo>
                  <a:pt x="1000276" y="1079499"/>
                </a:lnTo>
                <a:close/>
              </a:path>
              <a:path extrusionOk="0" h="1346200" w="1200150">
                <a:moveTo>
                  <a:pt x="1200149" y="1346199"/>
                </a:moveTo>
                <a:lnTo>
                  <a:pt x="842173" y="1346199"/>
                </a:lnTo>
                <a:lnTo>
                  <a:pt x="896047" y="1320799"/>
                </a:lnTo>
                <a:lnTo>
                  <a:pt x="933360" y="1295399"/>
                </a:lnTo>
                <a:lnTo>
                  <a:pt x="947308" y="1269999"/>
                </a:lnTo>
                <a:lnTo>
                  <a:pt x="947308" y="1257299"/>
                </a:lnTo>
                <a:lnTo>
                  <a:pt x="983319" y="1244599"/>
                </a:lnTo>
                <a:lnTo>
                  <a:pt x="983319" y="1181099"/>
                </a:lnTo>
                <a:lnTo>
                  <a:pt x="1065030" y="1181099"/>
                </a:lnTo>
                <a:lnTo>
                  <a:pt x="1081960" y="1155699"/>
                </a:lnTo>
                <a:lnTo>
                  <a:pt x="1063178" y="1142999"/>
                </a:lnTo>
                <a:lnTo>
                  <a:pt x="1081960" y="1117599"/>
                </a:lnTo>
                <a:lnTo>
                  <a:pt x="1065030" y="1104899"/>
                </a:lnTo>
                <a:lnTo>
                  <a:pt x="950245" y="1104899"/>
                </a:lnTo>
                <a:lnTo>
                  <a:pt x="990055" y="1092199"/>
                </a:lnTo>
                <a:lnTo>
                  <a:pt x="1010498" y="1066799"/>
                </a:lnTo>
                <a:lnTo>
                  <a:pt x="1018029" y="1028699"/>
                </a:lnTo>
                <a:lnTo>
                  <a:pt x="1019105" y="1003299"/>
                </a:lnTo>
                <a:lnTo>
                  <a:pt x="1025382" y="965199"/>
                </a:lnTo>
                <a:lnTo>
                  <a:pt x="1043716" y="914399"/>
                </a:lnTo>
                <a:lnTo>
                  <a:pt x="1073362" y="876299"/>
                </a:lnTo>
                <a:lnTo>
                  <a:pt x="1113574" y="825499"/>
                </a:lnTo>
                <a:lnTo>
                  <a:pt x="1145610" y="774699"/>
                </a:lnTo>
                <a:lnTo>
                  <a:pt x="1170597" y="723899"/>
                </a:lnTo>
                <a:lnTo>
                  <a:pt x="1188494" y="673099"/>
                </a:lnTo>
                <a:lnTo>
                  <a:pt x="1199263" y="622299"/>
                </a:lnTo>
                <a:lnTo>
                  <a:pt x="1200149" y="609599"/>
                </a:lnTo>
                <a:lnTo>
                  <a:pt x="1200149" y="1346199"/>
                </a:lnTo>
                <a:close/>
              </a:path>
              <a:path extrusionOk="0" h="1346200" w="1200150">
                <a:moveTo>
                  <a:pt x="1113084" y="771834"/>
                </a:moveTo>
                <a:lnTo>
                  <a:pt x="1134978" y="731037"/>
                </a:lnTo>
                <a:lnTo>
                  <a:pt x="1120789" y="761999"/>
                </a:lnTo>
                <a:lnTo>
                  <a:pt x="1113084" y="771834"/>
                </a:lnTo>
                <a:close/>
              </a:path>
              <a:path extrusionOk="0" h="1346200" w="1200150">
                <a:moveTo>
                  <a:pt x="348543" y="774699"/>
                </a:moveTo>
                <a:lnTo>
                  <a:pt x="324599" y="774699"/>
                </a:lnTo>
                <a:lnTo>
                  <a:pt x="324599" y="749299"/>
                </a:lnTo>
                <a:lnTo>
                  <a:pt x="348543" y="749299"/>
                </a:lnTo>
                <a:lnTo>
                  <a:pt x="348543" y="774699"/>
                </a:lnTo>
                <a:close/>
              </a:path>
              <a:path extrusionOk="0" h="1346200" w="1200150">
                <a:moveTo>
                  <a:pt x="990794" y="999704"/>
                </a:moveTo>
                <a:lnTo>
                  <a:pt x="994845" y="965199"/>
                </a:lnTo>
                <a:lnTo>
                  <a:pt x="1007814" y="927099"/>
                </a:lnTo>
                <a:lnTo>
                  <a:pt x="1028604" y="888999"/>
                </a:lnTo>
                <a:lnTo>
                  <a:pt x="1056538" y="850899"/>
                </a:lnTo>
                <a:lnTo>
                  <a:pt x="1090939" y="800099"/>
                </a:lnTo>
                <a:lnTo>
                  <a:pt x="1113084" y="771834"/>
                </a:lnTo>
                <a:lnTo>
                  <a:pt x="990794" y="999704"/>
                </a:lnTo>
                <a:close/>
              </a:path>
              <a:path extrusionOk="0" h="1346200" w="1200150">
                <a:moveTo>
                  <a:pt x="323289" y="800099"/>
                </a:moveTo>
                <a:lnTo>
                  <a:pt x="296744" y="800099"/>
                </a:lnTo>
                <a:lnTo>
                  <a:pt x="296744" y="774699"/>
                </a:lnTo>
                <a:lnTo>
                  <a:pt x="323289" y="774699"/>
                </a:lnTo>
                <a:lnTo>
                  <a:pt x="323289" y="800099"/>
                </a:lnTo>
                <a:close/>
              </a:path>
              <a:path extrusionOk="0" h="1346200" w="1200150">
                <a:moveTo>
                  <a:pt x="376398" y="800099"/>
                </a:moveTo>
                <a:lnTo>
                  <a:pt x="349853" y="800099"/>
                </a:lnTo>
                <a:lnTo>
                  <a:pt x="349853" y="774699"/>
                </a:lnTo>
                <a:lnTo>
                  <a:pt x="376398" y="774699"/>
                </a:lnTo>
                <a:lnTo>
                  <a:pt x="376398" y="800099"/>
                </a:lnTo>
                <a:close/>
              </a:path>
              <a:path extrusionOk="0" h="1346200" w="1200150">
                <a:moveTo>
                  <a:pt x="348543" y="825499"/>
                </a:moveTo>
                <a:lnTo>
                  <a:pt x="324599" y="825499"/>
                </a:lnTo>
                <a:lnTo>
                  <a:pt x="324599" y="800099"/>
                </a:lnTo>
                <a:lnTo>
                  <a:pt x="348543" y="800099"/>
                </a:lnTo>
                <a:lnTo>
                  <a:pt x="348543" y="825499"/>
                </a:lnTo>
                <a:close/>
              </a:path>
              <a:path extrusionOk="0" h="1346200" w="1200150">
                <a:moveTo>
                  <a:pt x="918619" y="1134192"/>
                </a:moveTo>
                <a:lnTo>
                  <a:pt x="990794" y="999704"/>
                </a:lnTo>
                <a:lnTo>
                  <a:pt x="990371" y="1003299"/>
                </a:lnTo>
                <a:lnTo>
                  <a:pt x="987074" y="1041399"/>
                </a:lnTo>
                <a:lnTo>
                  <a:pt x="978235" y="1066799"/>
                </a:lnTo>
                <a:lnTo>
                  <a:pt x="965433" y="1066799"/>
                </a:lnTo>
                <a:lnTo>
                  <a:pt x="950245" y="1079499"/>
                </a:lnTo>
                <a:lnTo>
                  <a:pt x="1000276" y="1079499"/>
                </a:lnTo>
                <a:lnTo>
                  <a:pt x="990055" y="1092199"/>
                </a:lnTo>
                <a:lnTo>
                  <a:pt x="950245" y="1104899"/>
                </a:lnTo>
                <a:lnTo>
                  <a:pt x="983319" y="1104899"/>
                </a:lnTo>
                <a:lnTo>
                  <a:pt x="983319" y="1130299"/>
                </a:lnTo>
                <a:lnTo>
                  <a:pt x="954585" y="1130299"/>
                </a:lnTo>
                <a:lnTo>
                  <a:pt x="918619" y="1134192"/>
                </a:lnTo>
                <a:close/>
              </a:path>
              <a:path extrusionOk="0" h="1346200" w="1200150">
                <a:moveTo>
                  <a:pt x="638498" y="1142999"/>
                </a:moveTo>
                <a:lnTo>
                  <a:pt x="609764" y="1142999"/>
                </a:lnTo>
                <a:lnTo>
                  <a:pt x="609764" y="1104899"/>
                </a:lnTo>
                <a:lnTo>
                  <a:pt x="638498" y="1104899"/>
                </a:lnTo>
                <a:lnTo>
                  <a:pt x="638498" y="1142999"/>
                </a:lnTo>
                <a:close/>
              </a:path>
              <a:path extrusionOk="0" h="1346200" w="1200150">
                <a:moveTo>
                  <a:pt x="1025634" y="1181099"/>
                </a:moveTo>
                <a:lnTo>
                  <a:pt x="947308" y="1181099"/>
                </a:lnTo>
                <a:lnTo>
                  <a:pt x="983319" y="1168399"/>
                </a:lnTo>
                <a:lnTo>
                  <a:pt x="983319" y="1104899"/>
                </a:lnTo>
                <a:lnTo>
                  <a:pt x="1025634" y="1104899"/>
                </a:lnTo>
                <a:lnTo>
                  <a:pt x="1008704" y="1117599"/>
                </a:lnTo>
                <a:lnTo>
                  <a:pt x="1027486" y="1142999"/>
                </a:lnTo>
                <a:lnTo>
                  <a:pt x="1008704" y="1155699"/>
                </a:lnTo>
                <a:lnTo>
                  <a:pt x="1025634" y="1181099"/>
                </a:lnTo>
                <a:close/>
              </a:path>
              <a:path extrusionOk="0" h="1346200" w="1200150">
                <a:moveTo>
                  <a:pt x="1027486" y="1142999"/>
                </a:moveTo>
                <a:lnTo>
                  <a:pt x="1008704" y="1117599"/>
                </a:lnTo>
                <a:lnTo>
                  <a:pt x="1025634" y="1104899"/>
                </a:lnTo>
                <a:lnTo>
                  <a:pt x="1044415" y="1117599"/>
                </a:lnTo>
                <a:lnTo>
                  <a:pt x="1027486" y="1142999"/>
                </a:lnTo>
                <a:close/>
              </a:path>
              <a:path extrusionOk="0" h="1346200" w="1200150">
                <a:moveTo>
                  <a:pt x="1065030" y="1181099"/>
                </a:moveTo>
                <a:lnTo>
                  <a:pt x="1025634" y="1181099"/>
                </a:lnTo>
                <a:lnTo>
                  <a:pt x="1044415" y="1155699"/>
                </a:lnTo>
                <a:lnTo>
                  <a:pt x="1027486" y="1142999"/>
                </a:lnTo>
                <a:lnTo>
                  <a:pt x="1044415" y="1117599"/>
                </a:lnTo>
                <a:lnTo>
                  <a:pt x="1025634" y="1104899"/>
                </a:lnTo>
                <a:lnTo>
                  <a:pt x="1065030" y="1104899"/>
                </a:lnTo>
                <a:lnTo>
                  <a:pt x="1046248" y="1117599"/>
                </a:lnTo>
                <a:lnTo>
                  <a:pt x="1063178" y="1142999"/>
                </a:lnTo>
                <a:lnTo>
                  <a:pt x="1046248" y="1155699"/>
                </a:lnTo>
                <a:lnTo>
                  <a:pt x="1065030" y="1181099"/>
                </a:lnTo>
                <a:close/>
              </a:path>
              <a:path extrusionOk="0" h="1346200" w="1200150">
                <a:moveTo>
                  <a:pt x="1063178" y="1142999"/>
                </a:moveTo>
                <a:lnTo>
                  <a:pt x="1046248" y="1117599"/>
                </a:lnTo>
                <a:lnTo>
                  <a:pt x="1065030" y="1104899"/>
                </a:lnTo>
                <a:lnTo>
                  <a:pt x="1081960" y="1117599"/>
                </a:lnTo>
                <a:lnTo>
                  <a:pt x="1063178" y="1142999"/>
                </a:lnTo>
                <a:close/>
              </a:path>
              <a:path extrusionOk="0" h="1346200" w="1200150">
                <a:moveTo>
                  <a:pt x="911383" y="1147675"/>
                </a:moveTo>
                <a:lnTo>
                  <a:pt x="918619" y="1134192"/>
                </a:lnTo>
                <a:lnTo>
                  <a:pt x="954585" y="1130299"/>
                </a:lnTo>
                <a:lnTo>
                  <a:pt x="954585" y="1142999"/>
                </a:lnTo>
                <a:lnTo>
                  <a:pt x="911383" y="1147675"/>
                </a:lnTo>
                <a:close/>
              </a:path>
              <a:path extrusionOk="0" h="1346200" w="1200150">
                <a:moveTo>
                  <a:pt x="892159" y="1183495"/>
                </a:moveTo>
                <a:lnTo>
                  <a:pt x="911383" y="1147675"/>
                </a:lnTo>
                <a:lnTo>
                  <a:pt x="954585" y="1142999"/>
                </a:lnTo>
                <a:lnTo>
                  <a:pt x="954585" y="1130299"/>
                </a:lnTo>
                <a:lnTo>
                  <a:pt x="983319" y="1130299"/>
                </a:lnTo>
                <a:lnTo>
                  <a:pt x="983319" y="1168399"/>
                </a:lnTo>
                <a:lnTo>
                  <a:pt x="947308" y="1181099"/>
                </a:lnTo>
                <a:lnTo>
                  <a:pt x="918575" y="1181099"/>
                </a:lnTo>
                <a:lnTo>
                  <a:pt x="892159" y="1183495"/>
                </a:lnTo>
                <a:close/>
              </a:path>
              <a:path extrusionOk="0" h="1346200" w="1200150">
                <a:moveTo>
                  <a:pt x="1025634" y="1181099"/>
                </a:moveTo>
                <a:lnTo>
                  <a:pt x="1008704" y="1155699"/>
                </a:lnTo>
                <a:lnTo>
                  <a:pt x="1027486" y="1142999"/>
                </a:lnTo>
                <a:lnTo>
                  <a:pt x="1044415" y="1155699"/>
                </a:lnTo>
                <a:lnTo>
                  <a:pt x="1025634" y="1181099"/>
                </a:lnTo>
                <a:close/>
              </a:path>
              <a:path extrusionOk="0" h="1346200" w="1200150">
                <a:moveTo>
                  <a:pt x="1065030" y="1181099"/>
                </a:moveTo>
                <a:lnTo>
                  <a:pt x="1046248" y="1155699"/>
                </a:lnTo>
                <a:lnTo>
                  <a:pt x="1063178" y="1142999"/>
                </a:lnTo>
                <a:lnTo>
                  <a:pt x="1081960" y="1155699"/>
                </a:lnTo>
                <a:lnTo>
                  <a:pt x="1065030" y="1181099"/>
                </a:lnTo>
                <a:close/>
              </a:path>
              <a:path extrusionOk="0" h="1346200" w="1200150">
                <a:moveTo>
                  <a:pt x="893445" y="1181099"/>
                </a:moveTo>
                <a:lnTo>
                  <a:pt x="602506" y="1181099"/>
                </a:lnTo>
                <a:lnTo>
                  <a:pt x="911383" y="1147675"/>
                </a:lnTo>
                <a:lnTo>
                  <a:pt x="893445" y="1181099"/>
                </a:lnTo>
                <a:close/>
              </a:path>
              <a:path extrusionOk="0" h="1346200" w="1200150">
                <a:moveTo>
                  <a:pt x="891466" y="1184787"/>
                </a:moveTo>
                <a:lnTo>
                  <a:pt x="892159" y="1183495"/>
                </a:lnTo>
                <a:lnTo>
                  <a:pt x="918575" y="1181099"/>
                </a:lnTo>
                <a:lnTo>
                  <a:pt x="891466" y="1184787"/>
                </a:lnTo>
                <a:close/>
              </a:path>
              <a:path extrusionOk="0" h="1346200" w="1200150">
                <a:moveTo>
                  <a:pt x="875204" y="1215090"/>
                </a:moveTo>
                <a:lnTo>
                  <a:pt x="891466" y="1184787"/>
                </a:lnTo>
                <a:lnTo>
                  <a:pt x="918575" y="1181099"/>
                </a:lnTo>
                <a:lnTo>
                  <a:pt x="983319" y="1181099"/>
                </a:lnTo>
                <a:lnTo>
                  <a:pt x="983319" y="1206499"/>
                </a:lnTo>
                <a:lnTo>
                  <a:pt x="954585" y="1206499"/>
                </a:lnTo>
                <a:lnTo>
                  <a:pt x="875204" y="1215090"/>
                </a:lnTo>
                <a:close/>
              </a:path>
              <a:path extrusionOk="0" h="1346200" w="1200150">
                <a:moveTo>
                  <a:pt x="804841" y="1346199"/>
                </a:moveTo>
                <a:lnTo>
                  <a:pt x="726297" y="1346199"/>
                </a:lnTo>
                <a:lnTo>
                  <a:pt x="679157" y="1333499"/>
                </a:lnTo>
                <a:lnTo>
                  <a:pt x="641291" y="1308099"/>
                </a:lnTo>
                <a:lnTo>
                  <a:pt x="616873" y="1295399"/>
                </a:lnTo>
                <a:lnTo>
                  <a:pt x="573772" y="1295399"/>
                </a:lnTo>
                <a:lnTo>
                  <a:pt x="573772" y="1219199"/>
                </a:lnTo>
                <a:lnTo>
                  <a:pt x="638498" y="1219199"/>
                </a:lnTo>
                <a:lnTo>
                  <a:pt x="891466" y="1184787"/>
                </a:lnTo>
                <a:lnTo>
                  <a:pt x="875204" y="1215090"/>
                </a:lnTo>
                <a:lnTo>
                  <a:pt x="602506" y="1244599"/>
                </a:lnTo>
                <a:lnTo>
                  <a:pt x="602506" y="1257299"/>
                </a:lnTo>
                <a:lnTo>
                  <a:pt x="852551" y="1257299"/>
                </a:lnTo>
                <a:lnTo>
                  <a:pt x="848979" y="1263956"/>
                </a:lnTo>
                <a:lnTo>
                  <a:pt x="653014" y="1282699"/>
                </a:lnTo>
                <a:lnTo>
                  <a:pt x="673969" y="1295399"/>
                </a:lnTo>
                <a:lnTo>
                  <a:pt x="702643" y="1308099"/>
                </a:lnTo>
                <a:lnTo>
                  <a:pt x="737884" y="1320799"/>
                </a:lnTo>
                <a:lnTo>
                  <a:pt x="818473" y="1320799"/>
                </a:lnTo>
                <a:lnTo>
                  <a:pt x="804841" y="1346199"/>
                </a:lnTo>
                <a:close/>
              </a:path>
              <a:path extrusionOk="0" h="1346200" w="1200150">
                <a:moveTo>
                  <a:pt x="638498" y="1219199"/>
                </a:moveTo>
                <a:lnTo>
                  <a:pt x="609764" y="1219199"/>
                </a:lnTo>
                <a:lnTo>
                  <a:pt x="609764" y="1206499"/>
                </a:lnTo>
                <a:lnTo>
                  <a:pt x="638498" y="1206499"/>
                </a:lnTo>
                <a:lnTo>
                  <a:pt x="638498" y="1219199"/>
                </a:lnTo>
                <a:close/>
              </a:path>
              <a:path extrusionOk="0" h="1346200" w="1200150">
                <a:moveTo>
                  <a:pt x="867968" y="1228573"/>
                </a:moveTo>
                <a:lnTo>
                  <a:pt x="875204" y="1215090"/>
                </a:lnTo>
                <a:lnTo>
                  <a:pt x="954585" y="1206499"/>
                </a:lnTo>
                <a:lnTo>
                  <a:pt x="954585" y="1219199"/>
                </a:lnTo>
                <a:lnTo>
                  <a:pt x="867968" y="1228573"/>
                </a:lnTo>
                <a:close/>
              </a:path>
              <a:path extrusionOk="0" h="1346200" w="1200150">
                <a:moveTo>
                  <a:pt x="848979" y="1263956"/>
                </a:moveTo>
                <a:lnTo>
                  <a:pt x="867968" y="1228573"/>
                </a:lnTo>
                <a:lnTo>
                  <a:pt x="954585" y="1219199"/>
                </a:lnTo>
                <a:lnTo>
                  <a:pt x="954585" y="1206499"/>
                </a:lnTo>
                <a:lnTo>
                  <a:pt x="983319" y="1206499"/>
                </a:lnTo>
                <a:lnTo>
                  <a:pt x="983319" y="1244599"/>
                </a:lnTo>
                <a:lnTo>
                  <a:pt x="947308" y="1257299"/>
                </a:lnTo>
                <a:lnTo>
                  <a:pt x="918575" y="1257299"/>
                </a:lnTo>
                <a:lnTo>
                  <a:pt x="848979" y="1263956"/>
                </a:lnTo>
                <a:close/>
              </a:path>
              <a:path extrusionOk="0" h="1346200" w="1200150">
                <a:moveTo>
                  <a:pt x="852551" y="1257299"/>
                </a:moveTo>
                <a:lnTo>
                  <a:pt x="602506" y="1257299"/>
                </a:lnTo>
                <a:lnTo>
                  <a:pt x="867968" y="1228573"/>
                </a:lnTo>
                <a:lnTo>
                  <a:pt x="852551" y="1257299"/>
                </a:lnTo>
                <a:close/>
              </a:path>
              <a:path extrusionOk="0" h="1346200" w="1200150">
                <a:moveTo>
                  <a:pt x="823852" y="1310776"/>
                </a:moveTo>
                <a:lnTo>
                  <a:pt x="848979" y="1263956"/>
                </a:lnTo>
                <a:lnTo>
                  <a:pt x="918575" y="1257299"/>
                </a:lnTo>
                <a:lnTo>
                  <a:pt x="918575" y="1269999"/>
                </a:lnTo>
                <a:lnTo>
                  <a:pt x="908540" y="1282699"/>
                </a:lnTo>
                <a:lnTo>
                  <a:pt x="880144" y="1295399"/>
                </a:lnTo>
                <a:lnTo>
                  <a:pt x="835955" y="1308099"/>
                </a:lnTo>
                <a:lnTo>
                  <a:pt x="823852" y="1310776"/>
                </a:lnTo>
                <a:close/>
              </a:path>
              <a:path extrusionOk="0" h="1346200" w="1200150">
                <a:moveTo>
                  <a:pt x="842173" y="1346199"/>
                </a:moveTo>
                <a:lnTo>
                  <a:pt x="804841" y="1346199"/>
                </a:lnTo>
                <a:lnTo>
                  <a:pt x="823852" y="1310776"/>
                </a:lnTo>
                <a:lnTo>
                  <a:pt x="835955" y="1308099"/>
                </a:lnTo>
                <a:lnTo>
                  <a:pt x="880144" y="1295399"/>
                </a:lnTo>
                <a:lnTo>
                  <a:pt x="908540" y="1282699"/>
                </a:lnTo>
                <a:lnTo>
                  <a:pt x="918575" y="1269999"/>
                </a:lnTo>
                <a:lnTo>
                  <a:pt x="918575" y="1257299"/>
                </a:lnTo>
                <a:lnTo>
                  <a:pt x="947308" y="1257299"/>
                </a:lnTo>
                <a:lnTo>
                  <a:pt x="947308" y="1269999"/>
                </a:lnTo>
                <a:lnTo>
                  <a:pt x="933360" y="1295399"/>
                </a:lnTo>
                <a:lnTo>
                  <a:pt x="896047" y="1320799"/>
                </a:lnTo>
                <a:lnTo>
                  <a:pt x="842173" y="1346199"/>
                </a:lnTo>
                <a:close/>
              </a:path>
              <a:path extrusionOk="0" h="1346200" w="1200150">
                <a:moveTo>
                  <a:pt x="818473" y="1320799"/>
                </a:moveTo>
                <a:lnTo>
                  <a:pt x="778536" y="1320799"/>
                </a:lnTo>
                <a:lnTo>
                  <a:pt x="823852" y="1310776"/>
                </a:lnTo>
                <a:lnTo>
                  <a:pt x="818473" y="13207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00" name="Google Shape;4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8529" y="3131939"/>
            <a:ext cx="1388715" cy="135254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9"/>
          <p:cNvSpPr txBox="1"/>
          <p:nvPr>
            <p:ph type="title"/>
          </p:nvPr>
        </p:nvSpPr>
        <p:spPr>
          <a:xfrm>
            <a:off x="529346" y="590613"/>
            <a:ext cx="663892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ДОРОЖНАЯ КАРТА</a:t>
            </a:r>
            <a:endParaRPr/>
          </a:p>
        </p:txBody>
      </p:sp>
      <p:sp>
        <p:nvSpPr>
          <p:cNvPr id="402" name="Google Shape;402;p19"/>
          <p:cNvSpPr txBox="1"/>
          <p:nvPr/>
        </p:nvSpPr>
        <p:spPr>
          <a:xfrm>
            <a:off x="4209683" y="5381542"/>
            <a:ext cx="10394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89535" lvl="0" marL="1016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Q1-Q2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3" name="Google Shape;403;p19"/>
          <p:cNvSpPr txBox="1"/>
          <p:nvPr/>
        </p:nvSpPr>
        <p:spPr>
          <a:xfrm>
            <a:off x="6922298" y="5381542"/>
            <a:ext cx="8616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83515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Q2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4" name="Google Shape;404;p19"/>
          <p:cNvSpPr txBox="1"/>
          <p:nvPr/>
        </p:nvSpPr>
        <p:spPr>
          <a:xfrm>
            <a:off x="12048977" y="5381542"/>
            <a:ext cx="110236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0650" lvl="0" marL="13271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Q3-Q4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13777582" y="7662912"/>
            <a:ext cx="4089400" cy="1238250"/>
          </a:xfrm>
          <a:custGeom>
            <a:rect b="b" l="l" r="r" t="t"/>
            <a:pathLst>
              <a:path extrusionOk="0" h="1238250" w="4089400">
                <a:moveTo>
                  <a:pt x="3809365" y="247611"/>
                </a:moveTo>
                <a:lnTo>
                  <a:pt x="3807168" y="237020"/>
                </a:lnTo>
                <a:lnTo>
                  <a:pt x="3802469" y="227241"/>
                </a:lnTo>
                <a:lnTo>
                  <a:pt x="3802316" y="227063"/>
                </a:lnTo>
                <a:lnTo>
                  <a:pt x="3801745" y="225704"/>
                </a:lnTo>
                <a:lnTo>
                  <a:pt x="3797541" y="220357"/>
                </a:lnTo>
                <a:lnTo>
                  <a:pt x="3792270" y="215773"/>
                </a:lnTo>
                <a:lnTo>
                  <a:pt x="3788410" y="213321"/>
                </a:lnTo>
                <a:lnTo>
                  <a:pt x="3786619" y="212166"/>
                </a:lnTo>
                <a:lnTo>
                  <a:pt x="3780840" y="209524"/>
                </a:lnTo>
                <a:lnTo>
                  <a:pt x="3775392" y="207962"/>
                </a:lnTo>
                <a:lnTo>
                  <a:pt x="3774198" y="207619"/>
                </a:lnTo>
                <a:lnTo>
                  <a:pt x="3767340" y="206527"/>
                </a:lnTo>
                <a:lnTo>
                  <a:pt x="3760305" y="206692"/>
                </a:lnTo>
                <a:lnTo>
                  <a:pt x="3753167" y="208559"/>
                </a:lnTo>
                <a:lnTo>
                  <a:pt x="3752024" y="209524"/>
                </a:lnTo>
                <a:lnTo>
                  <a:pt x="3748405" y="210464"/>
                </a:lnTo>
                <a:lnTo>
                  <a:pt x="3740391" y="215773"/>
                </a:lnTo>
                <a:lnTo>
                  <a:pt x="3732809" y="223672"/>
                </a:lnTo>
                <a:lnTo>
                  <a:pt x="3726840" y="232829"/>
                </a:lnTo>
                <a:lnTo>
                  <a:pt x="3723640" y="241896"/>
                </a:lnTo>
                <a:lnTo>
                  <a:pt x="3723640" y="242125"/>
                </a:lnTo>
                <a:lnTo>
                  <a:pt x="3710851" y="259854"/>
                </a:lnTo>
                <a:lnTo>
                  <a:pt x="3676573" y="286169"/>
                </a:lnTo>
                <a:lnTo>
                  <a:pt x="3636124" y="299351"/>
                </a:lnTo>
                <a:lnTo>
                  <a:pt x="3577882" y="314553"/>
                </a:lnTo>
                <a:lnTo>
                  <a:pt x="3501948" y="331177"/>
                </a:lnTo>
                <a:lnTo>
                  <a:pt x="3187293" y="392277"/>
                </a:lnTo>
                <a:lnTo>
                  <a:pt x="3065462" y="418109"/>
                </a:lnTo>
                <a:lnTo>
                  <a:pt x="2948013" y="444792"/>
                </a:lnTo>
                <a:lnTo>
                  <a:pt x="1635531" y="760222"/>
                </a:lnTo>
                <a:lnTo>
                  <a:pt x="1022032" y="897458"/>
                </a:lnTo>
                <a:lnTo>
                  <a:pt x="841336" y="933983"/>
                </a:lnTo>
                <a:lnTo>
                  <a:pt x="761365" y="948651"/>
                </a:lnTo>
                <a:lnTo>
                  <a:pt x="705091" y="958024"/>
                </a:lnTo>
                <a:lnTo>
                  <a:pt x="652437" y="966177"/>
                </a:lnTo>
                <a:lnTo>
                  <a:pt x="603377" y="973175"/>
                </a:lnTo>
                <a:lnTo>
                  <a:pt x="557885" y="979055"/>
                </a:lnTo>
                <a:lnTo>
                  <a:pt x="515950" y="983881"/>
                </a:lnTo>
                <a:lnTo>
                  <a:pt x="477520" y="987704"/>
                </a:lnTo>
                <a:lnTo>
                  <a:pt x="419785" y="992225"/>
                </a:lnTo>
                <a:lnTo>
                  <a:pt x="393547" y="993051"/>
                </a:lnTo>
                <a:lnTo>
                  <a:pt x="364172" y="992466"/>
                </a:lnTo>
                <a:lnTo>
                  <a:pt x="296583" y="985761"/>
                </a:lnTo>
                <a:lnTo>
                  <a:pt x="252501" y="978408"/>
                </a:lnTo>
                <a:lnTo>
                  <a:pt x="199999" y="967409"/>
                </a:lnTo>
                <a:lnTo>
                  <a:pt x="137909" y="952017"/>
                </a:lnTo>
                <a:lnTo>
                  <a:pt x="65087" y="931506"/>
                </a:lnTo>
                <a:lnTo>
                  <a:pt x="61074" y="930960"/>
                </a:lnTo>
                <a:lnTo>
                  <a:pt x="23037" y="935494"/>
                </a:lnTo>
                <a:lnTo>
                  <a:pt x="317" y="972096"/>
                </a:lnTo>
                <a:lnTo>
                  <a:pt x="0" y="981163"/>
                </a:lnTo>
                <a:lnTo>
                  <a:pt x="1270" y="989609"/>
                </a:lnTo>
                <a:lnTo>
                  <a:pt x="42316" y="1029589"/>
                </a:lnTo>
                <a:lnTo>
                  <a:pt x="102577" y="1053261"/>
                </a:lnTo>
                <a:lnTo>
                  <a:pt x="158800" y="1070533"/>
                </a:lnTo>
                <a:lnTo>
                  <a:pt x="210947" y="1081430"/>
                </a:lnTo>
                <a:lnTo>
                  <a:pt x="281800" y="1090180"/>
                </a:lnTo>
                <a:lnTo>
                  <a:pt x="326415" y="1093825"/>
                </a:lnTo>
                <a:lnTo>
                  <a:pt x="374688" y="1096225"/>
                </a:lnTo>
                <a:lnTo>
                  <a:pt x="426161" y="1096899"/>
                </a:lnTo>
                <a:lnTo>
                  <a:pt x="480377" y="1095336"/>
                </a:lnTo>
                <a:lnTo>
                  <a:pt x="524522" y="1092454"/>
                </a:lnTo>
                <a:lnTo>
                  <a:pt x="570103" y="1088301"/>
                </a:lnTo>
                <a:lnTo>
                  <a:pt x="617372" y="1082954"/>
                </a:lnTo>
                <a:lnTo>
                  <a:pt x="666559" y="1076464"/>
                </a:lnTo>
                <a:lnTo>
                  <a:pt x="717931" y="1068933"/>
                </a:lnTo>
                <a:lnTo>
                  <a:pt x="828141" y="1050963"/>
                </a:lnTo>
                <a:lnTo>
                  <a:pt x="949960" y="1029614"/>
                </a:lnTo>
                <a:lnTo>
                  <a:pt x="1074343" y="1006005"/>
                </a:lnTo>
                <a:lnTo>
                  <a:pt x="1138669" y="993051"/>
                </a:lnTo>
                <a:lnTo>
                  <a:pt x="2953550" y="579437"/>
                </a:lnTo>
                <a:lnTo>
                  <a:pt x="3364255" y="479361"/>
                </a:lnTo>
                <a:lnTo>
                  <a:pt x="3480333" y="449453"/>
                </a:lnTo>
                <a:lnTo>
                  <a:pt x="3541458" y="432866"/>
                </a:lnTo>
                <a:lnTo>
                  <a:pt x="3608362" y="413245"/>
                </a:lnTo>
                <a:lnTo>
                  <a:pt x="3666401" y="393306"/>
                </a:lnTo>
                <a:lnTo>
                  <a:pt x="3713899" y="371525"/>
                </a:lnTo>
                <a:lnTo>
                  <a:pt x="3752621" y="348957"/>
                </a:lnTo>
                <a:lnTo>
                  <a:pt x="3783380" y="314172"/>
                </a:lnTo>
                <a:lnTo>
                  <a:pt x="3806190" y="267182"/>
                </a:lnTo>
                <a:lnTo>
                  <a:pt x="3809365" y="247611"/>
                </a:lnTo>
                <a:close/>
              </a:path>
              <a:path extrusionOk="0" h="1238250" w="4089400">
                <a:moveTo>
                  <a:pt x="4089133" y="280377"/>
                </a:moveTo>
                <a:lnTo>
                  <a:pt x="4078046" y="235978"/>
                </a:lnTo>
                <a:lnTo>
                  <a:pt x="4054386" y="198450"/>
                </a:lnTo>
                <a:lnTo>
                  <a:pt x="4021378" y="162890"/>
                </a:lnTo>
                <a:lnTo>
                  <a:pt x="3977589" y="130035"/>
                </a:lnTo>
                <a:lnTo>
                  <a:pt x="3936720" y="106680"/>
                </a:lnTo>
                <a:lnTo>
                  <a:pt x="3923652" y="99923"/>
                </a:lnTo>
                <a:lnTo>
                  <a:pt x="3858501" y="73279"/>
                </a:lnTo>
                <a:lnTo>
                  <a:pt x="3810241" y="56781"/>
                </a:lnTo>
                <a:lnTo>
                  <a:pt x="3753180" y="44716"/>
                </a:lnTo>
                <a:lnTo>
                  <a:pt x="3679850" y="35572"/>
                </a:lnTo>
                <a:lnTo>
                  <a:pt x="3577209" y="25539"/>
                </a:lnTo>
                <a:lnTo>
                  <a:pt x="3402088" y="11493"/>
                </a:lnTo>
                <a:lnTo>
                  <a:pt x="3293770" y="4533"/>
                </a:lnTo>
                <a:lnTo>
                  <a:pt x="3247948" y="2235"/>
                </a:lnTo>
                <a:lnTo>
                  <a:pt x="3167011" y="0"/>
                </a:lnTo>
                <a:lnTo>
                  <a:pt x="3125838" y="1498"/>
                </a:lnTo>
                <a:lnTo>
                  <a:pt x="3082328" y="7467"/>
                </a:lnTo>
                <a:lnTo>
                  <a:pt x="3032137" y="19951"/>
                </a:lnTo>
                <a:lnTo>
                  <a:pt x="3001721" y="46202"/>
                </a:lnTo>
                <a:lnTo>
                  <a:pt x="2997822" y="62712"/>
                </a:lnTo>
                <a:lnTo>
                  <a:pt x="2997847" y="70434"/>
                </a:lnTo>
                <a:lnTo>
                  <a:pt x="3018802" y="103771"/>
                </a:lnTo>
                <a:lnTo>
                  <a:pt x="3062274" y="111277"/>
                </a:lnTo>
                <a:lnTo>
                  <a:pt x="3107093" y="110540"/>
                </a:lnTo>
                <a:lnTo>
                  <a:pt x="3161614" y="108331"/>
                </a:lnTo>
                <a:lnTo>
                  <a:pt x="3220834" y="106680"/>
                </a:lnTo>
                <a:lnTo>
                  <a:pt x="3279787" y="107581"/>
                </a:lnTo>
                <a:lnTo>
                  <a:pt x="3378098" y="113004"/>
                </a:lnTo>
                <a:lnTo>
                  <a:pt x="3490595" y="121310"/>
                </a:lnTo>
                <a:lnTo>
                  <a:pt x="3547592" y="126390"/>
                </a:lnTo>
                <a:lnTo>
                  <a:pt x="3602647" y="132003"/>
                </a:lnTo>
                <a:lnTo>
                  <a:pt x="3653942" y="138087"/>
                </a:lnTo>
                <a:lnTo>
                  <a:pt x="3699649" y="144564"/>
                </a:lnTo>
                <a:lnTo>
                  <a:pt x="3737940" y="151396"/>
                </a:lnTo>
                <a:lnTo>
                  <a:pt x="3804247" y="169024"/>
                </a:lnTo>
                <a:lnTo>
                  <a:pt x="3857002" y="189496"/>
                </a:lnTo>
                <a:lnTo>
                  <a:pt x="3901529" y="211886"/>
                </a:lnTo>
                <a:lnTo>
                  <a:pt x="3938917" y="237121"/>
                </a:lnTo>
                <a:lnTo>
                  <a:pt x="3973474" y="269671"/>
                </a:lnTo>
                <a:lnTo>
                  <a:pt x="3978922" y="281889"/>
                </a:lnTo>
                <a:lnTo>
                  <a:pt x="3978681" y="297268"/>
                </a:lnTo>
                <a:lnTo>
                  <a:pt x="3955110" y="348564"/>
                </a:lnTo>
                <a:lnTo>
                  <a:pt x="3925582" y="388569"/>
                </a:lnTo>
                <a:lnTo>
                  <a:pt x="3878910" y="434289"/>
                </a:lnTo>
                <a:lnTo>
                  <a:pt x="3819283" y="482257"/>
                </a:lnTo>
                <a:lnTo>
                  <a:pt x="3780396" y="510984"/>
                </a:lnTo>
                <a:lnTo>
                  <a:pt x="3736937" y="542074"/>
                </a:lnTo>
                <a:lnTo>
                  <a:pt x="3690035" y="574941"/>
                </a:lnTo>
                <a:lnTo>
                  <a:pt x="3398672" y="775665"/>
                </a:lnTo>
                <a:lnTo>
                  <a:pt x="3358870" y="804138"/>
                </a:lnTo>
                <a:lnTo>
                  <a:pt x="3239376" y="893572"/>
                </a:lnTo>
                <a:lnTo>
                  <a:pt x="3203295" y="921689"/>
                </a:lnTo>
                <a:lnTo>
                  <a:pt x="3169374" y="950620"/>
                </a:lnTo>
                <a:lnTo>
                  <a:pt x="3135960" y="982929"/>
                </a:lnTo>
                <a:lnTo>
                  <a:pt x="3099346" y="1022654"/>
                </a:lnTo>
                <a:lnTo>
                  <a:pt x="3061182" y="1067485"/>
                </a:lnTo>
                <a:lnTo>
                  <a:pt x="3026092" y="1112278"/>
                </a:lnTo>
                <a:lnTo>
                  <a:pt x="2998660" y="1151890"/>
                </a:lnTo>
                <a:lnTo>
                  <a:pt x="2987433" y="1173556"/>
                </a:lnTo>
                <a:lnTo>
                  <a:pt x="2985465" y="1176286"/>
                </a:lnTo>
                <a:lnTo>
                  <a:pt x="2984741" y="1178750"/>
                </a:lnTo>
                <a:lnTo>
                  <a:pt x="2983560" y="1181049"/>
                </a:lnTo>
                <a:lnTo>
                  <a:pt x="2981541" y="1189240"/>
                </a:lnTo>
                <a:lnTo>
                  <a:pt x="2981058" y="1195819"/>
                </a:lnTo>
                <a:lnTo>
                  <a:pt x="2981807" y="1201686"/>
                </a:lnTo>
                <a:lnTo>
                  <a:pt x="2983065" y="1206030"/>
                </a:lnTo>
                <a:lnTo>
                  <a:pt x="2983179" y="1207096"/>
                </a:lnTo>
                <a:lnTo>
                  <a:pt x="2986417" y="1216291"/>
                </a:lnTo>
                <a:lnTo>
                  <a:pt x="2989707" y="1220508"/>
                </a:lnTo>
                <a:lnTo>
                  <a:pt x="2993999" y="1226210"/>
                </a:lnTo>
                <a:lnTo>
                  <a:pt x="3020352" y="1238123"/>
                </a:lnTo>
                <a:lnTo>
                  <a:pt x="3020707" y="1238199"/>
                </a:lnTo>
                <a:lnTo>
                  <a:pt x="3021431" y="1238135"/>
                </a:lnTo>
                <a:lnTo>
                  <a:pt x="3025470" y="1238199"/>
                </a:lnTo>
                <a:lnTo>
                  <a:pt x="3028899" y="1237449"/>
                </a:lnTo>
                <a:lnTo>
                  <a:pt x="3029318" y="1237411"/>
                </a:lnTo>
                <a:lnTo>
                  <a:pt x="3029661" y="1237284"/>
                </a:lnTo>
                <a:lnTo>
                  <a:pt x="3034855" y="1236154"/>
                </a:lnTo>
                <a:lnTo>
                  <a:pt x="3044875" y="1231773"/>
                </a:lnTo>
                <a:lnTo>
                  <a:pt x="3053994" y="1225613"/>
                </a:lnTo>
                <a:lnTo>
                  <a:pt x="3056394" y="1222959"/>
                </a:lnTo>
                <a:lnTo>
                  <a:pt x="3057855" y="1222006"/>
                </a:lnTo>
                <a:lnTo>
                  <a:pt x="3077337" y="1204455"/>
                </a:lnTo>
                <a:lnTo>
                  <a:pt x="3098685" y="1180096"/>
                </a:lnTo>
                <a:lnTo>
                  <a:pt x="3122015" y="1152893"/>
                </a:lnTo>
                <a:lnTo>
                  <a:pt x="3122993" y="1151890"/>
                </a:lnTo>
                <a:lnTo>
                  <a:pt x="3178759" y="1098613"/>
                </a:lnTo>
                <a:lnTo>
                  <a:pt x="3211919" y="1070927"/>
                </a:lnTo>
                <a:lnTo>
                  <a:pt x="3249714" y="1040904"/>
                </a:lnTo>
                <a:lnTo>
                  <a:pt x="3295027" y="1005789"/>
                </a:lnTo>
                <a:lnTo>
                  <a:pt x="3359658" y="957719"/>
                </a:lnTo>
                <a:lnTo>
                  <a:pt x="3812476" y="637197"/>
                </a:lnTo>
                <a:lnTo>
                  <a:pt x="3847731" y="611606"/>
                </a:lnTo>
                <a:lnTo>
                  <a:pt x="3900817" y="571449"/>
                </a:lnTo>
                <a:lnTo>
                  <a:pt x="3937965" y="540969"/>
                </a:lnTo>
                <a:lnTo>
                  <a:pt x="3966540" y="513346"/>
                </a:lnTo>
                <a:lnTo>
                  <a:pt x="4013568" y="460489"/>
                </a:lnTo>
                <a:lnTo>
                  <a:pt x="4054170" y="407619"/>
                </a:lnTo>
                <a:lnTo>
                  <a:pt x="4076128" y="370382"/>
                </a:lnTo>
                <a:lnTo>
                  <a:pt x="4085869" y="333057"/>
                </a:lnTo>
                <a:lnTo>
                  <a:pt x="4088930" y="306895"/>
                </a:lnTo>
                <a:lnTo>
                  <a:pt x="4089133" y="280377"/>
                </a:lnTo>
                <a:close/>
              </a:path>
            </a:pathLst>
          </a:custGeom>
          <a:solidFill>
            <a:srgbClr val="E7181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6" name="Google Shape;406;p19"/>
          <p:cNvSpPr txBox="1"/>
          <p:nvPr/>
        </p:nvSpPr>
        <p:spPr>
          <a:xfrm>
            <a:off x="17295265" y="9213980"/>
            <a:ext cx="837565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23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"/>
          <p:cNvSpPr txBox="1"/>
          <p:nvPr/>
        </p:nvSpPr>
        <p:spPr>
          <a:xfrm>
            <a:off x="1498454" y="7232987"/>
            <a:ext cx="121475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анализ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2" name="Google Shape;412;p20"/>
          <p:cNvSpPr txBox="1"/>
          <p:nvPr/>
        </p:nvSpPr>
        <p:spPr>
          <a:xfrm>
            <a:off x="720232" y="6851987"/>
            <a:ext cx="500443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Предпроектный	Разработка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3" name="Google Shape;413;p20"/>
          <p:cNvSpPr txBox="1"/>
          <p:nvPr/>
        </p:nvSpPr>
        <p:spPr>
          <a:xfrm>
            <a:off x="3661657" y="7232987"/>
            <a:ext cx="213550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2065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концепции  сообщества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4" name="Google Shape;414;p20"/>
          <p:cNvSpPr txBox="1"/>
          <p:nvPr/>
        </p:nvSpPr>
        <p:spPr>
          <a:xfrm>
            <a:off x="6195797" y="6851987"/>
            <a:ext cx="2314575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Поиск  ресурсов для  реализации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5" name="Google Shape;415;p20"/>
          <p:cNvSpPr txBox="1"/>
          <p:nvPr/>
        </p:nvSpPr>
        <p:spPr>
          <a:xfrm>
            <a:off x="8869565" y="6851987"/>
            <a:ext cx="213550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6035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Создание  сообщества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16" name="Google Shape;416;p20"/>
          <p:cNvSpPr txBox="1"/>
          <p:nvPr/>
        </p:nvSpPr>
        <p:spPr>
          <a:xfrm>
            <a:off x="11607972" y="6851987"/>
            <a:ext cx="190627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Апробация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417" name="Google Shape;417;p20"/>
          <p:cNvGrpSpPr/>
          <p:nvPr/>
        </p:nvGrpSpPr>
        <p:grpSpPr>
          <a:xfrm>
            <a:off x="14856944" y="6840832"/>
            <a:ext cx="3431540" cy="3446779"/>
            <a:chOff x="14856944" y="6840832"/>
            <a:chExt cx="3431540" cy="3446779"/>
          </a:xfrm>
        </p:grpSpPr>
        <p:sp>
          <p:nvSpPr>
            <p:cNvPr id="418" name="Google Shape;418;p20"/>
            <p:cNvSpPr/>
            <p:nvPr/>
          </p:nvSpPr>
          <p:spPr>
            <a:xfrm>
              <a:off x="14856944" y="6840832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5" y="1843892"/>
                  </a:moveTo>
                  <a:lnTo>
                    <a:pt x="3352640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1" y="1943100"/>
                  </a:lnTo>
                  <a:lnTo>
                    <a:pt x="3104365" y="1993900"/>
                  </a:lnTo>
                  <a:lnTo>
                    <a:pt x="3063987" y="2006600"/>
                  </a:lnTo>
                  <a:lnTo>
                    <a:pt x="3023921" y="2032000"/>
                  </a:lnTo>
                  <a:lnTo>
                    <a:pt x="2905709" y="2108200"/>
                  </a:lnTo>
                  <a:lnTo>
                    <a:pt x="2790686" y="2184400"/>
                  </a:lnTo>
                  <a:lnTo>
                    <a:pt x="2715914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8" y="2527300"/>
                  </a:lnTo>
                  <a:lnTo>
                    <a:pt x="2368052" y="2565400"/>
                  </a:lnTo>
                  <a:lnTo>
                    <a:pt x="2336027" y="2603500"/>
                  </a:lnTo>
                  <a:lnTo>
                    <a:pt x="2304780" y="2641600"/>
                  </a:lnTo>
                  <a:lnTo>
                    <a:pt x="2274311" y="2679700"/>
                  </a:lnTo>
                  <a:lnTo>
                    <a:pt x="2244618" y="2717800"/>
                  </a:lnTo>
                  <a:lnTo>
                    <a:pt x="2215702" y="2755900"/>
                  </a:lnTo>
                  <a:lnTo>
                    <a:pt x="2187561" y="2794000"/>
                  </a:lnTo>
                  <a:lnTo>
                    <a:pt x="2160196" y="2832100"/>
                  </a:lnTo>
                  <a:lnTo>
                    <a:pt x="2133605" y="2870200"/>
                  </a:lnTo>
                  <a:lnTo>
                    <a:pt x="2107788" y="2908300"/>
                  </a:lnTo>
                  <a:lnTo>
                    <a:pt x="2082745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3" y="3225799"/>
                  </a:lnTo>
                  <a:lnTo>
                    <a:pt x="1910178" y="3276599"/>
                  </a:lnTo>
                  <a:lnTo>
                    <a:pt x="1892071" y="3314699"/>
                  </a:lnTo>
                  <a:lnTo>
                    <a:pt x="1874732" y="3352799"/>
                  </a:lnTo>
                  <a:lnTo>
                    <a:pt x="1858161" y="3403600"/>
                  </a:lnTo>
                  <a:lnTo>
                    <a:pt x="1842356" y="3441700"/>
                  </a:lnTo>
                  <a:lnTo>
                    <a:pt x="1841033" y="3446168"/>
                  </a:lnTo>
                  <a:lnTo>
                    <a:pt x="0" y="3446168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2" y="3289299"/>
                  </a:lnTo>
                  <a:lnTo>
                    <a:pt x="46355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0" y="3111499"/>
                  </a:lnTo>
                  <a:lnTo>
                    <a:pt x="94648" y="3073399"/>
                  </a:lnTo>
                  <a:lnTo>
                    <a:pt x="107862" y="3022599"/>
                  </a:lnTo>
                  <a:lnTo>
                    <a:pt x="121534" y="2984499"/>
                  </a:lnTo>
                  <a:lnTo>
                    <a:pt x="135662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7" y="2730499"/>
                  </a:lnTo>
                  <a:lnTo>
                    <a:pt x="230043" y="2679699"/>
                  </a:lnTo>
                  <a:lnTo>
                    <a:pt x="247376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0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7" y="2387599"/>
                  </a:lnTo>
                  <a:lnTo>
                    <a:pt x="381566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3" y="2222499"/>
                  </a:lnTo>
                  <a:lnTo>
                    <a:pt x="468363" y="2184399"/>
                  </a:lnTo>
                  <a:lnTo>
                    <a:pt x="491214" y="2146299"/>
                  </a:lnTo>
                  <a:lnTo>
                    <a:pt x="514526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1" y="1981199"/>
                  </a:lnTo>
                  <a:lnTo>
                    <a:pt x="612389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6" y="1752599"/>
                  </a:lnTo>
                  <a:lnTo>
                    <a:pt x="773050" y="1714499"/>
                  </a:lnTo>
                  <a:lnTo>
                    <a:pt x="801447" y="1676399"/>
                  </a:lnTo>
                  <a:lnTo>
                    <a:pt x="830308" y="1638299"/>
                  </a:lnTo>
                  <a:lnTo>
                    <a:pt x="859632" y="1600199"/>
                  </a:lnTo>
                  <a:lnTo>
                    <a:pt x="889420" y="1562099"/>
                  </a:lnTo>
                  <a:lnTo>
                    <a:pt x="919672" y="1523999"/>
                  </a:lnTo>
                  <a:lnTo>
                    <a:pt x="950389" y="1485899"/>
                  </a:lnTo>
                  <a:lnTo>
                    <a:pt x="981569" y="1447799"/>
                  </a:lnTo>
                  <a:lnTo>
                    <a:pt x="1013215" y="1409699"/>
                  </a:lnTo>
                  <a:lnTo>
                    <a:pt x="1045325" y="1371599"/>
                  </a:lnTo>
                  <a:lnTo>
                    <a:pt x="1077819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79" y="1104899"/>
                  </a:lnTo>
                  <a:lnTo>
                    <a:pt x="1348272" y="1066799"/>
                  </a:lnTo>
                  <a:lnTo>
                    <a:pt x="1383336" y="1041399"/>
                  </a:lnTo>
                  <a:lnTo>
                    <a:pt x="1418667" y="1003299"/>
                  </a:lnTo>
                  <a:lnTo>
                    <a:pt x="1454261" y="977899"/>
                  </a:lnTo>
                  <a:lnTo>
                    <a:pt x="1490115" y="939799"/>
                  </a:lnTo>
                  <a:lnTo>
                    <a:pt x="1562588" y="888999"/>
                  </a:lnTo>
                  <a:lnTo>
                    <a:pt x="1599200" y="850899"/>
                  </a:lnTo>
                  <a:lnTo>
                    <a:pt x="1748059" y="749299"/>
                  </a:lnTo>
                  <a:lnTo>
                    <a:pt x="1785859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8" y="444499"/>
                  </a:lnTo>
                  <a:lnTo>
                    <a:pt x="2256085" y="431799"/>
                  </a:lnTo>
                  <a:lnTo>
                    <a:pt x="2337183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29" y="292099"/>
                  </a:lnTo>
                  <a:lnTo>
                    <a:pt x="2584564" y="266699"/>
                  </a:lnTo>
                  <a:lnTo>
                    <a:pt x="2626351" y="253999"/>
                  </a:lnTo>
                  <a:lnTo>
                    <a:pt x="2668288" y="228599"/>
                  </a:lnTo>
                  <a:lnTo>
                    <a:pt x="2752595" y="203199"/>
                  </a:lnTo>
                  <a:lnTo>
                    <a:pt x="2794958" y="177799"/>
                  </a:lnTo>
                  <a:lnTo>
                    <a:pt x="3400510" y="0"/>
                  </a:lnTo>
                  <a:lnTo>
                    <a:pt x="3431055" y="0"/>
                  </a:lnTo>
                  <a:lnTo>
                    <a:pt x="3431055" y="1843892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14856944" y="6840832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5" y="1843892"/>
                  </a:moveTo>
                  <a:lnTo>
                    <a:pt x="3352640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1" y="1943100"/>
                  </a:lnTo>
                  <a:lnTo>
                    <a:pt x="3104365" y="1993900"/>
                  </a:lnTo>
                  <a:lnTo>
                    <a:pt x="3063987" y="2006600"/>
                  </a:lnTo>
                  <a:lnTo>
                    <a:pt x="3023921" y="2032000"/>
                  </a:lnTo>
                  <a:lnTo>
                    <a:pt x="2905709" y="2108200"/>
                  </a:lnTo>
                  <a:lnTo>
                    <a:pt x="2790686" y="2184400"/>
                  </a:lnTo>
                  <a:lnTo>
                    <a:pt x="2715914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8" y="2527300"/>
                  </a:lnTo>
                  <a:lnTo>
                    <a:pt x="2368052" y="2565400"/>
                  </a:lnTo>
                  <a:lnTo>
                    <a:pt x="2336027" y="2603500"/>
                  </a:lnTo>
                  <a:lnTo>
                    <a:pt x="2304780" y="2641600"/>
                  </a:lnTo>
                  <a:lnTo>
                    <a:pt x="2274311" y="2679700"/>
                  </a:lnTo>
                  <a:lnTo>
                    <a:pt x="2244618" y="2717800"/>
                  </a:lnTo>
                  <a:lnTo>
                    <a:pt x="2215702" y="2755900"/>
                  </a:lnTo>
                  <a:lnTo>
                    <a:pt x="2187561" y="2794000"/>
                  </a:lnTo>
                  <a:lnTo>
                    <a:pt x="2160196" y="2832100"/>
                  </a:lnTo>
                  <a:lnTo>
                    <a:pt x="2133605" y="2870200"/>
                  </a:lnTo>
                  <a:lnTo>
                    <a:pt x="2107788" y="2908300"/>
                  </a:lnTo>
                  <a:lnTo>
                    <a:pt x="2082745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3" y="3225799"/>
                  </a:lnTo>
                  <a:lnTo>
                    <a:pt x="1910178" y="3276599"/>
                  </a:lnTo>
                  <a:lnTo>
                    <a:pt x="1892071" y="3314699"/>
                  </a:lnTo>
                  <a:lnTo>
                    <a:pt x="1874732" y="3352799"/>
                  </a:lnTo>
                  <a:lnTo>
                    <a:pt x="1858161" y="3403600"/>
                  </a:lnTo>
                  <a:lnTo>
                    <a:pt x="1842356" y="3441700"/>
                  </a:lnTo>
                  <a:lnTo>
                    <a:pt x="1841033" y="3446168"/>
                  </a:lnTo>
                  <a:lnTo>
                    <a:pt x="0" y="3446168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2" y="3289299"/>
                  </a:lnTo>
                  <a:lnTo>
                    <a:pt x="46355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0" y="3111499"/>
                  </a:lnTo>
                  <a:lnTo>
                    <a:pt x="94648" y="3073399"/>
                  </a:lnTo>
                  <a:lnTo>
                    <a:pt x="107862" y="3022599"/>
                  </a:lnTo>
                  <a:lnTo>
                    <a:pt x="121534" y="2984499"/>
                  </a:lnTo>
                  <a:lnTo>
                    <a:pt x="135662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7" y="2730499"/>
                  </a:lnTo>
                  <a:lnTo>
                    <a:pt x="230043" y="2679699"/>
                  </a:lnTo>
                  <a:lnTo>
                    <a:pt x="247376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0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7" y="2387599"/>
                  </a:lnTo>
                  <a:lnTo>
                    <a:pt x="381566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3" y="2222499"/>
                  </a:lnTo>
                  <a:lnTo>
                    <a:pt x="468363" y="2184399"/>
                  </a:lnTo>
                  <a:lnTo>
                    <a:pt x="491214" y="2146299"/>
                  </a:lnTo>
                  <a:lnTo>
                    <a:pt x="514526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1" y="1981199"/>
                  </a:lnTo>
                  <a:lnTo>
                    <a:pt x="612389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6" y="1752599"/>
                  </a:lnTo>
                  <a:lnTo>
                    <a:pt x="773050" y="1714499"/>
                  </a:lnTo>
                  <a:lnTo>
                    <a:pt x="801447" y="1676399"/>
                  </a:lnTo>
                  <a:lnTo>
                    <a:pt x="830308" y="1638299"/>
                  </a:lnTo>
                  <a:lnTo>
                    <a:pt x="859632" y="1600199"/>
                  </a:lnTo>
                  <a:lnTo>
                    <a:pt x="889420" y="1562099"/>
                  </a:lnTo>
                  <a:lnTo>
                    <a:pt x="919672" y="1523999"/>
                  </a:lnTo>
                  <a:lnTo>
                    <a:pt x="950389" y="1485899"/>
                  </a:lnTo>
                  <a:lnTo>
                    <a:pt x="981569" y="1447799"/>
                  </a:lnTo>
                  <a:lnTo>
                    <a:pt x="1013215" y="1409699"/>
                  </a:lnTo>
                  <a:lnTo>
                    <a:pt x="1045325" y="1371599"/>
                  </a:lnTo>
                  <a:lnTo>
                    <a:pt x="1077819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79" y="1104899"/>
                  </a:lnTo>
                  <a:lnTo>
                    <a:pt x="1348272" y="1066799"/>
                  </a:lnTo>
                  <a:lnTo>
                    <a:pt x="1383336" y="1041399"/>
                  </a:lnTo>
                  <a:lnTo>
                    <a:pt x="1418667" y="1003299"/>
                  </a:lnTo>
                  <a:lnTo>
                    <a:pt x="1454261" y="977899"/>
                  </a:lnTo>
                  <a:lnTo>
                    <a:pt x="1490115" y="939799"/>
                  </a:lnTo>
                  <a:lnTo>
                    <a:pt x="1562588" y="888999"/>
                  </a:lnTo>
                  <a:lnTo>
                    <a:pt x="1599200" y="850899"/>
                  </a:lnTo>
                  <a:lnTo>
                    <a:pt x="1748059" y="749299"/>
                  </a:lnTo>
                  <a:lnTo>
                    <a:pt x="1785859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8" y="444499"/>
                  </a:lnTo>
                  <a:lnTo>
                    <a:pt x="2256085" y="431799"/>
                  </a:lnTo>
                  <a:lnTo>
                    <a:pt x="2337183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29" y="292099"/>
                  </a:lnTo>
                  <a:lnTo>
                    <a:pt x="2584564" y="266699"/>
                  </a:lnTo>
                  <a:lnTo>
                    <a:pt x="2626351" y="253999"/>
                  </a:lnTo>
                  <a:lnTo>
                    <a:pt x="2668288" y="228599"/>
                  </a:lnTo>
                  <a:lnTo>
                    <a:pt x="2752595" y="203199"/>
                  </a:lnTo>
                  <a:lnTo>
                    <a:pt x="2794958" y="177799"/>
                  </a:lnTo>
                  <a:lnTo>
                    <a:pt x="3400510" y="0"/>
                  </a:lnTo>
                  <a:lnTo>
                    <a:pt x="3431055" y="0"/>
                  </a:lnTo>
                  <a:lnTo>
                    <a:pt x="3431055" y="1843892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20" name="Google Shape;420;p20"/>
          <p:cNvSpPr/>
          <p:nvPr/>
        </p:nvSpPr>
        <p:spPr>
          <a:xfrm>
            <a:off x="14130236" y="0"/>
            <a:ext cx="4157979" cy="3049905"/>
          </a:xfrm>
          <a:custGeom>
            <a:rect b="b" l="l" r="r" t="t"/>
            <a:pathLst>
              <a:path extrusionOk="0" h="3049905" w="4157980">
                <a:moveTo>
                  <a:pt x="4157751" y="1279537"/>
                </a:moveTo>
                <a:lnTo>
                  <a:pt x="4128541" y="1271295"/>
                </a:lnTo>
                <a:lnTo>
                  <a:pt x="3993616" y="1271295"/>
                </a:lnTo>
                <a:lnTo>
                  <a:pt x="3948709" y="1258595"/>
                </a:lnTo>
                <a:lnTo>
                  <a:pt x="3859072" y="1258595"/>
                </a:lnTo>
                <a:lnTo>
                  <a:pt x="3814343" y="1245895"/>
                </a:lnTo>
                <a:lnTo>
                  <a:pt x="3769715" y="1245895"/>
                </a:lnTo>
                <a:lnTo>
                  <a:pt x="3636391" y="1207795"/>
                </a:lnTo>
                <a:lnTo>
                  <a:pt x="3592182" y="1207795"/>
                </a:lnTo>
                <a:lnTo>
                  <a:pt x="3330117" y="1131595"/>
                </a:lnTo>
                <a:lnTo>
                  <a:pt x="3287064" y="1106195"/>
                </a:lnTo>
                <a:lnTo>
                  <a:pt x="3201581" y="1080795"/>
                </a:lnTo>
                <a:lnTo>
                  <a:pt x="3159175" y="1055395"/>
                </a:lnTo>
                <a:lnTo>
                  <a:pt x="3117011" y="1042695"/>
                </a:lnTo>
                <a:lnTo>
                  <a:pt x="3075089" y="1017295"/>
                </a:lnTo>
                <a:lnTo>
                  <a:pt x="3033420" y="1004595"/>
                </a:lnTo>
                <a:lnTo>
                  <a:pt x="2910065" y="928395"/>
                </a:lnTo>
                <a:lnTo>
                  <a:pt x="2869527" y="915695"/>
                </a:lnTo>
                <a:lnTo>
                  <a:pt x="2710561" y="814095"/>
                </a:lnTo>
                <a:lnTo>
                  <a:pt x="2671673" y="775995"/>
                </a:lnTo>
                <a:lnTo>
                  <a:pt x="2647924" y="760183"/>
                </a:lnTo>
                <a:lnTo>
                  <a:pt x="2557195" y="699795"/>
                </a:lnTo>
                <a:lnTo>
                  <a:pt x="2519807" y="661695"/>
                </a:lnTo>
                <a:lnTo>
                  <a:pt x="2485771" y="638314"/>
                </a:lnTo>
                <a:lnTo>
                  <a:pt x="2482812" y="636295"/>
                </a:lnTo>
                <a:lnTo>
                  <a:pt x="2446375" y="598195"/>
                </a:lnTo>
                <a:lnTo>
                  <a:pt x="2410663" y="572795"/>
                </a:lnTo>
                <a:lnTo>
                  <a:pt x="2375674" y="534695"/>
                </a:lnTo>
                <a:lnTo>
                  <a:pt x="2341410" y="496595"/>
                </a:lnTo>
                <a:lnTo>
                  <a:pt x="2307856" y="471195"/>
                </a:lnTo>
                <a:lnTo>
                  <a:pt x="2275014" y="433095"/>
                </a:lnTo>
                <a:lnTo>
                  <a:pt x="2242909" y="394995"/>
                </a:lnTo>
                <a:lnTo>
                  <a:pt x="2211527" y="369595"/>
                </a:lnTo>
                <a:lnTo>
                  <a:pt x="2180856" y="331495"/>
                </a:lnTo>
                <a:lnTo>
                  <a:pt x="2150922" y="293395"/>
                </a:lnTo>
                <a:lnTo>
                  <a:pt x="2121700" y="255295"/>
                </a:lnTo>
                <a:lnTo>
                  <a:pt x="2093214" y="217195"/>
                </a:lnTo>
                <a:lnTo>
                  <a:pt x="2065451" y="179095"/>
                </a:lnTo>
                <a:lnTo>
                  <a:pt x="2038413" y="140995"/>
                </a:lnTo>
                <a:lnTo>
                  <a:pt x="2012099" y="102895"/>
                </a:lnTo>
                <a:lnTo>
                  <a:pt x="1986521" y="64795"/>
                </a:lnTo>
                <a:lnTo>
                  <a:pt x="1961680" y="26695"/>
                </a:lnTo>
                <a:lnTo>
                  <a:pt x="1944776" y="0"/>
                </a:lnTo>
                <a:lnTo>
                  <a:pt x="1782064" y="0"/>
                </a:lnTo>
                <a:lnTo>
                  <a:pt x="1760334" y="0"/>
                </a:lnTo>
                <a:lnTo>
                  <a:pt x="1745094" y="0"/>
                </a:lnTo>
                <a:lnTo>
                  <a:pt x="1743456" y="0"/>
                </a:lnTo>
                <a:lnTo>
                  <a:pt x="0" y="0"/>
                </a:lnTo>
                <a:lnTo>
                  <a:pt x="469" y="1295"/>
                </a:lnTo>
                <a:lnTo>
                  <a:pt x="14744" y="39395"/>
                </a:lnTo>
                <a:lnTo>
                  <a:pt x="29464" y="90195"/>
                </a:lnTo>
                <a:lnTo>
                  <a:pt x="44627" y="128295"/>
                </a:lnTo>
                <a:lnTo>
                  <a:pt x="60236" y="166395"/>
                </a:lnTo>
                <a:lnTo>
                  <a:pt x="76288" y="217195"/>
                </a:lnTo>
                <a:lnTo>
                  <a:pt x="92773" y="255295"/>
                </a:lnTo>
                <a:lnTo>
                  <a:pt x="109702" y="293395"/>
                </a:lnTo>
                <a:lnTo>
                  <a:pt x="127076" y="344195"/>
                </a:lnTo>
                <a:lnTo>
                  <a:pt x="144881" y="382295"/>
                </a:lnTo>
                <a:lnTo>
                  <a:pt x="163131" y="420395"/>
                </a:lnTo>
                <a:lnTo>
                  <a:pt x="181825" y="458495"/>
                </a:lnTo>
                <a:lnTo>
                  <a:pt x="200964" y="509295"/>
                </a:lnTo>
                <a:lnTo>
                  <a:pt x="220535" y="547395"/>
                </a:lnTo>
                <a:lnTo>
                  <a:pt x="240538" y="585495"/>
                </a:lnTo>
                <a:lnTo>
                  <a:pt x="260985" y="623595"/>
                </a:lnTo>
                <a:lnTo>
                  <a:pt x="281876" y="674395"/>
                </a:lnTo>
                <a:lnTo>
                  <a:pt x="324967" y="750595"/>
                </a:lnTo>
                <a:lnTo>
                  <a:pt x="369798" y="826795"/>
                </a:lnTo>
                <a:lnTo>
                  <a:pt x="416394" y="902995"/>
                </a:lnTo>
                <a:lnTo>
                  <a:pt x="440347" y="953795"/>
                </a:lnTo>
                <a:lnTo>
                  <a:pt x="464731" y="991895"/>
                </a:lnTo>
                <a:lnTo>
                  <a:pt x="514807" y="1068095"/>
                </a:lnTo>
                <a:lnTo>
                  <a:pt x="566623" y="1144295"/>
                </a:lnTo>
                <a:lnTo>
                  <a:pt x="620191" y="1220495"/>
                </a:lnTo>
                <a:lnTo>
                  <a:pt x="675487" y="1296695"/>
                </a:lnTo>
                <a:lnTo>
                  <a:pt x="703795" y="1322095"/>
                </a:lnTo>
                <a:lnTo>
                  <a:pt x="761695" y="1398295"/>
                </a:lnTo>
                <a:lnTo>
                  <a:pt x="821321" y="1474495"/>
                </a:lnTo>
                <a:lnTo>
                  <a:pt x="878497" y="1545513"/>
                </a:lnTo>
                <a:lnTo>
                  <a:pt x="882688" y="1550695"/>
                </a:lnTo>
                <a:lnTo>
                  <a:pt x="914019" y="1576095"/>
                </a:lnTo>
                <a:lnTo>
                  <a:pt x="969683" y="1642478"/>
                </a:lnTo>
                <a:lnTo>
                  <a:pt x="977976" y="1652295"/>
                </a:lnTo>
                <a:lnTo>
                  <a:pt x="1010602" y="1677695"/>
                </a:lnTo>
                <a:lnTo>
                  <a:pt x="1054023" y="1727581"/>
                </a:lnTo>
                <a:lnTo>
                  <a:pt x="1063472" y="1738337"/>
                </a:lnTo>
                <a:lnTo>
                  <a:pt x="1077150" y="1753895"/>
                </a:lnTo>
                <a:lnTo>
                  <a:pt x="1111059" y="1779295"/>
                </a:lnTo>
                <a:lnTo>
                  <a:pt x="1137564" y="1808683"/>
                </a:lnTo>
                <a:lnTo>
                  <a:pt x="1159002" y="1832292"/>
                </a:lnTo>
                <a:lnTo>
                  <a:pt x="1444040" y="2077593"/>
                </a:lnTo>
                <a:lnTo>
                  <a:pt x="1472336" y="2096795"/>
                </a:lnTo>
                <a:lnTo>
                  <a:pt x="1507109" y="2131872"/>
                </a:lnTo>
                <a:lnTo>
                  <a:pt x="1512392" y="2136419"/>
                </a:lnTo>
                <a:lnTo>
                  <a:pt x="1586344" y="2185695"/>
                </a:lnTo>
                <a:lnTo>
                  <a:pt x="1624787" y="2223795"/>
                </a:lnTo>
                <a:lnTo>
                  <a:pt x="1780692" y="2325395"/>
                </a:lnTo>
                <a:lnTo>
                  <a:pt x="2020519" y="2477795"/>
                </a:lnTo>
                <a:lnTo>
                  <a:pt x="2061133" y="2490495"/>
                </a:lnTo>
                <a:lnTo>
                  <a:pt x="2184031" y="2566695"/>
                </a:lnTo>
                <a:lnTo>
                  <a:pt x="2225332" y="2579395"/>
                </a:lnTo>
                <a:lnTo>
                  <a:pt x="2266797" y="2604795"/>
                </a:lnTo>
                <a:lnTo>
                  <a:pt x="2308415" y="2617495"/>
                </a:lnTo>
                <a:lnTo>
                  <a:pt x="2392108" y="2668295"/>
                </a:lnTo>
                <a:lnTo>
                  <a:pt x="2476398" y="2693695"/>
                </a:lnTo>
                <a:lnTo>
                  <a:pt x="2518740" y="2719095"/>
                </a:lnTo>
                <a:lnTo>
                  <a:pt x="2561234" y="2731795"/>
                </a:lnTo>
                <a:lnTo>
                  <a:pt x="2603855" y="2757195"/>
                </a:lnTo>
                <a:lnTo>
                  <a:pt x="2732455" y="2795295"/>
                </a:lnTo>
                <a:lnTo>
                  <a:pt x="2775559" y="2820695"/>
                </a:lnTo>
                <a:lnTo>
                  <a:pt x="3168192" y="2934995"/>
                </a:lnTo>
                <a:lnTo>
                  <a:pt x="3212261" y="2934995"/>
                </a:lnTo>
                <a:lnTo>
                  <a:pt x="3344938" y="2973095"/>
                </a:lnTo>
                <a:lnTo>
                  <a:pt x="3389299" y="2973095"/>
                </a:lnTo>
                <a:lnTo>
                  <a:pt x="3478199" y="2998495"/>
                </a:lnTo>
                <a:lnTo>
                  <a:pt x="3522726" y="2998495"/>
                </a:lnTo>
                <a:lnTo>
                  <a:pt x="3567315" y="3011195"/>
                </a:lnTo>
                <a:lnTo>
                  <a:pt x="3611943" y="3011195"/>
                </a:lnTo>
                <a:lnTo>
                  <a:pt x="3656622" y="3023895"/>
                </a:lnTo>
                <a:lnTo>
                  <a:pt x="3701338" y="3023895"/>
                </a:lnTo>
                <a:lnTo>
                  <a:pt x="3746093" y="3036595"/>
                </a:lnTo>
                <a:lnTo>
                  <a:pt x="3880523" y="3036595"/>
                </a:lnTo>
                <a:lnTo>
                  <a:pt x="3925379" y="3049295"/>
                </a:lnTo>
                <a:lnTo>
                  <a:pt x="4157751" y="3049295"/>
                </a:lnTo>
                <a:lnTo>
                  <a:pt x="4157751" y="3036595"/>
                </a:lnTo>
                <a:lnTo>
                  <a:pt x="4157751" y="3023895"/>
                </a:lnTo>
                <a:lnTo>
                  <a:pt x="4157751" y="3011195"/>
                </a:lnTo>
                <a:lnTo>
                  <a:pt x="4157751" y="2998495"/>
                </a:lnTo>
                <a:lnTo>
                  <a:pt x="4157751" y="2973095"/>
                </a:lnTo>
                <a:lnTo>
                  <a:pt x="4157751" y="1279537"/>
                </a:lnTo>
                <a:close/>
              </a:path>
            </a:pathLst>
          </a:custGeom>
          <a:solidFill>
            <a:srgbClr val="B3EF3B">
              <a:alpha val="49803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421" name="Google Shape;421;p20"/>
          <p:cNvGrpSpPr/>
          <p:nvPr/>
        </p:nvGrpSpPr>
        <p:grpSpPr>
          <a:xfrm>
            <a:off x="213397" y="4929187"/>
            <a:ext cx="17687290" cy="428625"/>
            <a:chOff x="213397" y="4929187"/>
            <a:chExt cx="17687290" cy="428625"/>
          </a:xfrm>
        </p:grpSpPr>
        <p:sp>
          <p:nvSpPr>
            <p:cNvPr id="422" name="Google Shape;422;p20"/>
            <p:cNvSpPr/>
            <p:nvPr/>
          </p:nvSpPr>
          <p:spPr>
            <a:xfrm>
              <a:off x="213397" y="5072062"/>
              <a:ext cx="17687290" cy="142875"/>
            </a:xfrm>
            <a:custGeom>
              <a:rect b="b" l="l" r="r" t="t"/>
              <a:pathLst>
                <a:path extrusionOk="0" h="142875" w="17687290">
                  <a:moveTo>
                    <a:pt x="0" y="0"/>
                  </a:moveTo>
                  <a:lnTo>
                    <a:pt x="17687172" y="0"/>
                  </a:lnTo>
                  <a:lnTo>
                    <a:pt x="17687172" y="142874"/>
                  </a:lnTo>
                  <a:lnTo>
                    <a:pt x="0" y="142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17614819" y="4929187"/>
              <a:ext cx="285750" cy="428625"/>
            </a:xfrm>
            <a:custGeom>
              <a:rect b="b" l="l" r="r" t="t"/>
              <a:pathLst>
                <a:path extrusionOk="0" h="428625" w="285750">
                  <a:moveTo>
                    <a:pt x="0" y="0"/>
                  </a:moveTo>
                  <a:lnTo>
                    <a:pt x="285749" y="214312"/>
                  </a:lnTo>
                  <a:lnTo>
                    <a:pt x="0" y="428624"/>
                  </a:lnTo>
                </a:path>
              </a:pathLst>
            </a:custGeom>
            <a:noFill/>
            <a:ln cap="flat" cmpd="sng" w="1428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24" name="Google Shape;424;p20"/>
          <p:cNvSpPr txBox="1"/>
          <p:nvPr/>
        </p:nvSpPr>
        <p:spPr>
          <a:xfrm>
            <a:off x="1675067" y="5376041"/>
            <a:ext cx="8616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17804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5" name="Google Shape;425;p20"/>
          <p:cNvSpPr/>
          <p:nvPr/>
        </p:nvSpPr>
        <p:spPr>
          <a:xfrm>
            <a:off x="2034247" y="4943411"/>
            <a:ext cx="5390515" cy="401955"/>
          </a:xfrm>
          <a:custGeom>
            <a:rect b="b" l="l" r="r" t="t"/>
            <a:pathLst>
              <a:path extrusionOk="0" h="401954" w="5390515">
                <a:moveTo>
                  <a:pt x="142875" y="0"/>
                </a:moveTo>
                <a:lnTo>
                  <a:pt x="0" y="0"/>
                </a:lnTo>
                <a:lnTo>
                  <a:pt x="0" y="401523"/>
                </a:lnTo>
                <a:lnTo>
                  <a:pt x="142875" y="401523"/>
                </a:lnTo>
                <a:lnTo>
                  <a:pt x="142875" y="0"/>
                </a:lnTo>
                <a:close/>
              </a:path>
              <a:path extrusionOk="0" h="401954" w="5390515">
                <a:moveTo>
                  <a:pt x="2766491" y="0"/>
                </a:moveTo>
                <a:lnTo>
                  <a:pt x="2623616" y="0"/>
                </a:lnTo>
                <a:lnTo>
                  <a:pt x="2623616" y="401523"/>
                </a:lnTo>
                <a:lnTo>
                  <a:pt x="2766491" y="401523"/>
                </a:lnTo>
                <a:lnTo>
                  <a:pt x="2766491" y="0"/>
                </a:lnTo>
                <a:close/>
              </a:path>
              <a:path extrusionOk="0" h="401954" w="5390515">
                <a:moveTo>
                  <a:pt x="5390108" y="0"/>
                </a:moveTo>
                <a:lnTo>
                  <a:pt x="5247233" y="0"/>
                </a:lnTo>
                <a:lnTo>
                  <a:pt x="5247233" y="401523"/>
                </a:lnTo>
                <a:lnTo>
                  <a:pt x="5390108" y="401523"/>
                </a:lnTo>
                <a:lnTo>
                  <a:pt x="539010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6" name="Google Shape;426;p20"/>
          <p:cNvSpPr txBox="1"/>
          <p:nvPr/>
        </p:nvSpPr>
        <p:spPr>
          <a:xfrm>
            <a:off x="9425957" y="5380068"/>
            <a:ext cx="110172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0013" lvl="0" marL="13208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Q2-Q3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7" name="Google Shape;427;p20"/>
          <p:cNvSpPr/>
          <p:nvPr/>
        </p:nvSpPr>
        <p:spPr>
          <a:xfrm>
            <a:off x="9905746" y="4943411"/>
            <a:ext cx="2766060" cy="401955"/>
          </a:xfrm>
          <a:custGeom>
            <a:rect b="b" l="l" r="r" t="t"/>
            <a:pathLst>
              <a:path extrusionOk="0" h="401954" w="2766059">
                <a:moveTo>
                  <a:pt x="142875" y="0"/>
                </a:moveTo>
                <a:lnTo>
                  <a:pt x="0" y="0"/>
                </a:lnTo>
                <a:lnTo>
                  <a:pt x="0" y="401523"/>
                </a:lnTo>
                <a:lnTo>
                  <a:pt x="142875" y="401523"/>
                </a:lnTo>
                <a:lnTo>
                  <a:pt x="142875" y="0"/>
                </a:lnTo>
                <a:close/>
              </a:path>
              <a:path extrusionOk="0" h="401954" w="2766059">
                <a:moveTo>
                  <a:pt x="2765844" y="0"/>
                </a:moveTo>
                <a:lnTo>
                  <a:pt x="2622969" y="0"/>
                </a:lnTo>
                <a:lnTo>
                  <a:pt x="2622969" y="401523"/>
                </a:lnTo>
                <a:lnTo>
                  <a:pt x="2765844" y="401523"/>
                </a:lnTo>
                <a:lnTo>
                  <a:pt x="276584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8" name="Google Shape;428;p20"/>
          <p:cNvSpPr txBox="1"/>
          <p:nvPr/>
        </p:nvSpPr>
        <p:spPr>
          <a:xfrm>
            <a:off x="14533785" y="5380068"/>
            <a:ext cx="138049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Q4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9" name="Google Shape;429;p20"/>
          <p:cNvSpPr txBox="1"/>
          <p:nvPr/>
        </p:nvSpPr>
        <p:spPr>
          <a:xfrm>
            <a:off x="15151124" y="5761068"/>
            <a:ext cx="145415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0" name="Google Shape;430;p20"/>
          <p:cNvSpPr txBox="1"/>
          <p:nvPr/>
        </p:nvSpPr>
        <p:spPr>
          <a:xfrm>
            <a:off x="14389338" y="6142068"/>
            <a:ext cx="1669414" cy="1878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2025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59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Выпуск в  реальную  жизнь</a:t>
            </a:r>
            <a:endParaRPr sz="25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31" name="Google Shape;431;p20"/>
          <p:cNvSpPr/>
          <p:nvPr/>
        </p:nvSpPr>
        <p:spPr>
          <a:xfrm>
            <a:off x="15152335" y="4943405"/>
            <a:ext cx="142875" cy="401955"/>
          </a:xfrm>
          <a:custGeom>
            <a:rect b="b" l="l" r="r" t="t"/>
            <a:pathLst>
              <a:path extrusionOk="0" h="401954" w="142875">
                <a:moveTo>
                  <a:pt x="0" y="401524"/>
                </a:moveTo>
                <a:lnTo>
                  <a:pt x="0" y="0"/>
                </a:lnTo>
                <a:lnTo>
                  <a:pt x="142874" y="0"/>
                </a:lnTo>
                <a:lnTo>
                  <a:pt x="142874" y="401524"/>
                </a:lnTo>
                <a:lnTo>
                  <a:pt x="0" y="401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2" name="Google Shape;432;p20"/>
          <p:cNvSpPr/>
          <p:nvPr/>
        </p:nvSpPr>
        <p:spPr>
          <a:xfrm>
            <a:off x="9298813" y="3131933"/>
            <a:ext cx="1352550" cy="1352550"/>
          </a:xfrm>
          <a:custGeom>
            <a:rect b="b" l="l" r="r" t="t"/>
            <a:pathLst>
              <a:path extrusionOk="0" h="1352550" w="1352550">
                <a:moveTo>
                  <a:pt x="292036" y="557987"/>
                </a:moveTo>
                <a:lnTo>
                  <a:pt x="283959" y="538175"/>
                </a:lnTo>
                <a:lnTo>
                  <a:pt x="196621" y="450850"/>
                </a:lnTo>
                <a:lnTo>
                  <a:pt x="283959" y="363524"/>
                </a:lnTo>
                <a:lnTo>
                  <a:pt x="289788" y="354749"/>
                </a:lnTo>
                <a:lnTo>
                  <a:pt x="291719" y="344766"/>
                </a:lnTo>
                <a:lnTo>
                  <a:pt x="289788" y="334784"/>
                </a:lnTo>
                <a:lnTo>
                  <a:pt x="283959" y="326009"/>
                </a:lnTo>
                <a:lnTo>
                  <a:pt x="275183" y="320192"/>
                </a:lnTo>
                <a:lnTo>
                  <a:pt x="265201" y="318249"/>
                </a:lnTo>
                <a:lnTo>
                  <a:pt x="255219" y="320192"/>
                </a:lnTo>
                <a:lnTo>
                  <a:pt x="246443" y="326009"/>
                </a:lnTo>
                <a:lnTo>
                  <a:pt x="140360" y="432092"/>
                </a:lnTo>
                <a:lnTo>
                  <a:pt x="134543" y="440867"/>
                </a:lnTo>
                <a:lnTo>
                  <a:pt x="132600" y="450850"/>
                </a:lnTo>
                <a:lnTo>
                  <a:pt x="134543" y="460832"/>
                </a:lnTo>
                <a:lnTo>
                  <a:pt x="140360" y="469607"/>
                </a:lnTo>
                <a:lnTo>
                  <a:pt x="246443" y="575691"/>
                </a:lnTo>
                <a:lnTo>
                  <a:pt x="266179" y="583692"/>
                </a:lnTo>
                <a:lnTo>
                  <a:pt x="283743" y="575475"/>
                </a:lnTo>
                <a:lnTo>
                  <a:pt x="292036" y="557987"/>
                </a:lnTo>
                <a:close/>
              </a:path>
              <a:path extrusionOk="0" h="1352550" w="1352550">
                <a:moveTo>
                  <a:pt x="450532" y="340677"/>
                </a:moveTo>
                <a:lnTo>
                  <a:pt x="447065" y="331127"/>
                </a:lnTo>
                <a:lnTo>
                  <a:pt x="440270" y="323570"/>
                </a:lnTo>
                <a:lnTo>
                  <a:pt x="430758" y="319036"/>
                </a:lnTo>
                <a:lnTo>
                  <a:pt x="420230" y="318554"/>
                </a:lnTo>
                <a:lnTo>
                  <a:pt x="410679" y="322033"/>
                </a:lnTo>
                <a:lnTo>
                  <a:pt x="403123" y="328828"/>
                </a:lnTo>
                <a:lnTo>
                  <a:pt x="398602" y="338340"/>
                </a:lnTo>
                <a:lnTo>
                  <a:pt x="345554" y="550506"/>
                </a:lnTo>
                <a:lnTo>
                  <a:pt x="345389" y="562698"/>
                </a:lnTo>
                <a:lnTo>
                  <a:pt x="350380" y="573252"/>
                </a:lnTo>
                <a:lnTo>
                  <a:pt x="359410" y="580656"/>
                </a:lnTo>
                <a:lnTo>
                  <a:pt x="371309" y="583463"/>
                </a:lnTo>
                <a:lnTo>
                  <a:pt x="379907" y="582015"/>
                </a:lnTo>
                <a:lnTo>
                  <a:pt x="450049" y="351205"/>
                </a:lnTo>
                <a:lnTo>
                  <a:pt x="450532" y="340677"/>
                </a:lnTo>
                <a:close/>
              </a:path>
              <a:path extrusionOk="0" h="1352550" w="1352550">
                <a:moveTo>
                  <a:pt x="663003" y="450850"/>
                </a:moveTo>
                <a:lnTo>
                  <a:pt x="549160" y="326009"/>
                </a:lnTo>
                <a:lnTo>
                  <a:pt x="530402" y="318249"/>
                </a:lnTo>
                <a:lnTo>
                  <a:pt x="520433" y="320192"/>
                </a:lnTo>
                <a:lnTo>
                  <a:pt x="511657" y="326009"/>
                </a:lnTo>
                <a:lnTo>
                  <a:pt x="505828" y="334784"/>
                </a:lnTo>
                <a:lnTo>
                  <a:pt x="503885" y="344766"/>
                </a:lnTo>
                <a:lnTo>
                  <a:pt x="505828" y="354749"/>
                </a:lnTo>
                <a:lnTo>
                  <a:pt x="511657" y="363524"/>
                </a:lnTo>
                <a:lnTo>
                  <a:pt x="598982" y="450850"/>
                </a:lnTo>
                <a:lnTo>
                  <a:pt x="511657" y="538187"/>
                </a:lnTo>
                <a:lnTo>
                  <a:pt x="503580" y="557974"/>
                </a:lnTo>
                <a:lnTo>
                  <a:pt x="511886" y="575449"/>
                </a:lnTo>
                <a:lnTo>
                  <a:pt x="529450" y="583666"/>
                </a:lnTo>
                <a:lnTo>
                  <a:pt x="549160" y="575691"/>
                </a:lnTo>
                <a:lnTo>
                  <a:pt x="655243" y="469607"/>
                </a:lnTo>
                <a:lnTo>
                  <a:pt x="661073" y="460832"/>
                </a:lnTo>
                <a:lnTo>
                  <a:pt x="663003" y="450850"/>
                </a:lnTo>
                <a:close/>
              </a:path>
              <a:path extrusionOk="0" h="1352550" w="1352550">
                <a:moveTo>
                  <a:pt x="981252" y="1007783"/>
                </a:moveTo>
                <a:lnTo>
                  <a:pt x="979170" y="997458"/>
                </a:lnTo>
                <a:lnTo>
                  <a:pt x="973493" y="989037"/>
                </a:lnTo>
                <a:lnTo>
                  <a:pt x="965060" y="983348"/>
                </a:lnTo>
                <a:lnTo>
                  <a:pt x="954735" y="981265"/>
                </a:lnTo>
                <a:lnTo>
                  <a:pt x="928217" y="981265"/>
                </a:lnTo>
                <a:lnTo>
                  <a:pt x="917892" y="983348"/>
                </a:lnTo>
                <a:lnTo>
                  <a:pt x="909459" y="989037"/>
                </a:lnTo>
                <a:lnTo>
                  <a:pt x="903782" y="997458"/>
                </a:lnTo>
                <a:lnTo>
                  <a:pt x="901700" y="1007783"/>
                </a:lnTo>
                <a:lnTo>
                  <a:pt x="903782" y="1018108"/>
                </a:lnTo>
                <a:lnTo>
                  <a:pt x="909459" y="1026541"/>
                </a:lnTo>
                <a:lnTo>
                  <a:pt x="917892" y="1032217"/>
                </a:lnTo>
                <a:lnTo>
                  <a:pt x="928217" y="1034300"/>
                </a:lnTo>
                <a:lnTo>
                  <a:pt x="954735" y="1034300"/>
                </a:lnTo>
                <a:lnTo>
                  <a:pt x="965060" y="1032217"/>
                </a:lnTo>
                <a:lnTo>
                  <a:pt x="973493" y="1026541"/>
                </a:lnTo>
                <a:lnTo>
                  <a:pt x="979170" y="1018108"/>
                </a:lnTo>
                <a:lnTo>
                  <a:pt x="981252" y="1007783"/>
                </a:lnTo>
                <a:close/>
              </a:path>
              <a:path extrusionOk="0" h="1352550" w="1352550">
                <a:moveTo>
                  <a:pt x="1060818" y="265214"/>
                </a:moveTo>
                <a:lnTo>
                  <a:pt x="1058735" y="254889"/>
                </a:lnTo>
                <a:lnTo>
                  <a:pt x="1053045" y="246456"/>
                </a:lnTo>
                <a:lnTo>
                  <a:pt x="1044625" y="240766"/>
                </a:lnTo>
                <a:lnTo>
                  <a:pt x="1034300" y="238683"/>
                </a:lnTo>
                <a:lnTo>
                  <a:pt x="716051" y="238683"/>
                </a:lnTo>
                <a:lnTo>
                  <a:pt x="705726" y="240766"/>
                </a:lnTo>
                <a:lnTo>
                  <a:pt x="697293" y="246456"/>
                </a:lnTo>
                <a:lnTo>
                  <a:pt x="691616" y="254889"/>
                </a:lnTo>
                <a:lnTo>
                  <a:pt x="689533" y="265214"/>
                </a:lnTo>
                <a:lnTo>
                  <a:pt x="691616" y="275526"/>
                </a:lnTo>
                <a:lnTo>
                  <a:pt x="697293" y="283959"/>
                </a:lnTo>
                <a:lnTo>
                  <a:pt x="705726" y="289648"/>
                </a:lnTo>
                <a:lnTo>
                  <a:pt x="716051" y="291731"/>
                </a:lnTo>
                <a:lnTo>
                  <a:pt x="1034300" y="291731"/>
                </a:lnTo>
                <a:lnTo>
                  <a:pt x="1044625" y="289648"/>
                </a:lnTo>
                <a:lnTo>
                  <a:pt x="1053045" y="283959"/>
                </a:lnTo>
                <a:lnTo>
                  <a:pt x="1058735" y="275526"/>
                </a:lnTo>
                <a:lnTo>
                  <a:pt x="1060818" y="265214"/>
                </a:lnTo>
                <a:close/>
              </a:path>
              <a:path extrusionOk="0" h="1352550" w="1352550">
                <a:moveTo>
                  <a:pt x="1113866" y="1007783"/>
                </a:moveTo>
                <a:lnTo>
                  <a:pt x="1111770" y="997458"/>
                </a:lnTo>
                <a:lnTo>
                  <a:pt x="1106093" y="989037"/>
                </a:lnTo>
                <a:lnTo>
                  <a:pt x="1097661" y="983348"/>
                </a:lnTo>
                <a:lnTo>
                  <a:pt x="1087335" y="981265"/>
                </a:lnTo>
                <a:lnTo>
                  <a:pt x="1060818" y="981265"/>
                </a:lnTo>
                <a:lnTo>
                  <a:pt x="1050493" y="983348"/>
                </a:lnTo>
                <a:lnTo>
                  <a:pt x="1042073" y="989037"/>
                </a:lnTo>
                <a:lnTo>
                  <a:pt x="1036383" y="997458"/>
                </a:lnTo>
                <a:lnTo>
                  <a:pt x="1034300" y="1007783"/>
                </a:lnTo>
                <a:lnTo>
                  <a:pt x="1036383" y="1018108"/>
                </a:lnTo>
                <a:lnTo>
                  <a:pt x="1042073" y="1026541"/>
                </a:lnTo>
                <a:lnTo>
                  <a:pt x="1050493" y="1032217"/>
                </a:lnTo>
                <a:lnTo>
                  <a:pt x="1060818" y="1034300"/>
                </a:lnTo>
                <a:lnTo>
                  <a:pt x="1087335" y="1034300"/>
                </a:lnTo>
                <a:lnTo>
                  <a:pt x="1097661" y="1032217"/>
                </a:lnTo>
                <a:lnTo>
                  <a:pt x="1106093" y="1026541"/>
                </a:lnTo>
                <a:lnTo>
                  <a:pt x="1111770" y="1018108"/>
                </a:lnTo>
                <a:lnTo>
                  <a:pt x="1113866" y="1007783"/>
                </a:lnTo>
                <a:close/>
              </a:path>
              <a:path extrusionOk="0" h="1352550" w="1352550">
                <a:moveTo>
                  <a:pt x="1219936" y="1004265"/>
                </a:moveTo>
                <a:lnTo>
                  <a:pt x="1196936" y="981265"/>
                </a:lnTo>
                <a:lnTo>
                  <a:pt x="1189901" y="981265"/>
                </a:lnTo>
                <a:lnTo>
                  <a:pt x="1166901" y="1004265"/>
                </a:lnTo>
                <a:lnTo>
                  <a:pt x="1166901" y="1011301"/>
                </a:lnTo>
                <a:lnTo>
                  <a:pt x="1189901" y="1034300"/>
                </a:lnTo>
                <a:lnTo>
                  <a:pt x="1196936" y="1034300"/>
                </a:lnTo>
                <a:lnTo>
                  <a:pt x="1219936" y="1011301"/>
                </a:lnTo>
                <a:lnTo>
                  <a:pt x="1219936" y="1007783"/>
                </a:lnTo>
                <a:lnTo>
                  <a:pt x="1219936" y="1004265"/>
                </a:lnTo>
                <a:close/>
              </a:path>
              <a:path extrusionOk="0" h="1352550" w="1352550">
                <a:moveTo>
                  <a:pt x="1219936" y="769099"/>
                </a:moveTo>
                <a:lnTo>
                  <a:pt x="1217853" y="758774"/>
                </a:lnTo>
                <a:lnTo>
                  <a:pt x="1212176" y="750341"/>
                </a:lnTo>
                <a:lnTo>
                  <a:pt x="1203744" y="744664"/>
                </a:lnTo>
                <a:lnTo>
                  <a:pt x="1193419" y="742581"/>
                </a:lnTo>
                <a:lnTo>
                  <a:pt x="1166901" y="742581"/>
                </a:lnTo>
                <a:lnTo>
                  <a:pt x="1166901" y="530415"/>
                </a:lnTo>
                <a:lnTo>
                  <a:pt x="1164818" y="520090"/>
                </a:lnTo>
                <a:lnTo>
                  <a:pt x="1159129" y="511657"/>
                </a:lnTo>
                <a:lnTo>
                  <a:pt x="1150708" y="505980"/>
                </a:lnTo>
                <a:lnTo>
                  <a:pt x="1140383" y="503897"/>
                </a:lnTo>
                <a:lnTo>
                  <a:pt x="1130058" y="505980"/>
                </a:lnTo>
                <a:lnTo>
                  <a:pt x="1121625" y="511657"/>
                </a:lnTo>
                <a:lnTo>
                  <a:pt x="1115949" y="520090"/>
                </a:lnTo>
                <a:lnTo>
                  <a:pt x="1113866" y="530415"/>
                </a:lnTo>
                <a:lnTo>
                  <a:pt x="1113866" y="742581"/>
                </a:lnTo>
                <a:lnTo>
                  <a:pt x="1060818" y="742581"/>
                </a:lnTo>
                <a:lnTo>
                  <a:pt x="1060818" y="477367"/>
                </a:lnTo>
                <a:lnTo>
                  <a:pt x="1058735" y="467055"/>
                </a:lnTo>
                <a:lnTo>
                  <a:pt x="1053045" y="458622"/>
                </a:lnTo>
                <a:lnTo>
                  <a:pt x="1044625" y="452932"/>
                </a:lnTo>
                <a:lnTo>
                  <a:pt x="1034300" y="450850"/>
                </a:lnTo>
                <a:lnTo>
                  <a:pt x="1023975" y="452932"/>
                </a:lnTo>
                <a:lnTo>
                  <a:pt x="1015542" y="458622"/>
                </a:lnTo>
                <a:lnTo>
                  <a:pt x="1009865" y="467055"/>
                </a:lnTo>
                <a:lnTo>
                  <a:pt x="1007783" y="477367"/>
                </a:lnTo>
                <a:lnTo>
                  <a:pt x="1007783" y="742581"/>
                </a:lnTo>
                <a:lnTo>
                  <a:pt x="954735" y="742581"/>
                </a:lnTo>
                <a:lnTo>
                  <a:pt x="954735" y="636498"/>
                </a:lnTo>
                <a:lnTo>
                  <a:pt x="952652" y="626173"/>
                </a:lnTo>
                <a:lnTo>
                  <a:pt x="946962" y="617740"/>
                </a:lnTo>
                <a:lnTo>
                  <a:pt x="938542" y="612063"/>
                </a:lnTo>
                <a:lnTo>
                  <a:pt x="928217" y="609981"/>
                </a:lnTo>
                <a:lnTo>
                  <a:pt x="917892" y="612063"/>
                </a:lnTo>
                <a:lnTo>
                  <a:pt x="909459" y="617740"/>
                </a:lnTo>
                <a:lnTo>
                  <a:pt x="903782" y="626173"/>
                </a:lnTo>
                <a:lnTo>
                  <a:pt x="901700" y="636498"/>
                </a:lnTo>
                <a:lnTo>
                  <a:pt x="901700" y="742581"/>
                </a:lnTo>
                <a:lnTo>
                  <a:pt x="848652" y="742581"/>
                </a:lnTo>
                <a:lnTo>
                  <a:pt x="848652" y="583450"/>
                </a:lnTo>
                <a:lnTo>
                  <a:pt x="846569" y="573138"/>
                </a:lnTo>
                <a:lnTo>
                  <a:pt x="840879" y="564705"/>
                </a:lnTo>
                <a:lnTo>
                  <a:pt x="832459" y="559015"/>
                </a:lnTo>
                <a:lnTo>
                  <a:pt x="822134" y="556933"/>
                </a:lnTo>
                <a:lnTo>
                  <a:pt x="811809" y="559015"/>
                </a:lnTo>
                <a:lnTo>
                  <a:pt x="803376" y="564705"/>
                </a:lnTo>
                <a:lnTo>
                  <a:pt x="797699" y="573138"/>
                </a:lnTo>
                <a:lnTo>
                  <a:pt x="795616" y="583450"/>
                </a:lnTo>
                <a:lnTo>
                  <a:pt x="795616" y="742581"/>
                </a:lnTo>
                <a:lnTo>
                  <a:pt x="742569" y="742581"/>
                </a:lnTo>
                <a:lnTo>
                  <a:pt x="742569" y="663016"/>
                </a:lnTo>
                <a:lnTo>
                  <a:pt x="740486" y="652691"/>
                </a:lnTo>
                <a:lnTo>
                  <a:pt x="734809" y="644258"/>
                </a:lnTo>
                <a:lnTo>
                  <a:pt x="726376" y="638581"/>
                </a:lnTo>
                <a:lnTo>
                  <a:pt x="716051" y="636498"/>
                </a:lnTo>
                <a:lnTo>
                  <a:pt x="705726" y="638581"/>
                </a:lnTo>
                <a:lnTo>
                  <a:pt x="697293" y="644258"/>
                </a:lnTo>
                <a:lnTo>
                  <a:pt x="691616" y="652691"/>
                </a:lnTo>
                <a:lnTo>
                  <a:pt x="689533" y="663016"/>
                </a:lnTo>
                <a:lnTo>
                  <a:pt x="689533" y="742581"/>
                </a:lnTo>
                <a:lnTo>
                  <a:pt x="663016" y="742581"/>
                </a:lnTo>
                <a:lnTo>
                  <a:pt x="652691" y="744664"/>
                </a:lnTo>
                <a:lnTo>
                  <a:pt x="644258" y="750341"/>
                </a:lnTo>
                <a:lnTo>
                  <a:pt x="638568" y="758774"/>
                </a:lnTo>
                <a:lnTo>
                  <a:pt x="636485" y="769099"/>
                </a:lnTo>
                <a:lnTo>
                  <a:pt x="638568" y="779424"/>
                </a:lnTo>
                <a:lnTo>
                  <a:pt x="644258" y="787857"/>
                </a:lnTo>
                <a:lnTo>
                  <a:pt x="652691" y="793534"/>
                </a:lnTo>
                <a:lnTo>
                  <a:pt x="663016" y="795616"/>
                </a:lnTo>
                <a:lnTo>
                  <a:pt x="1193419" y="795616"/>
                </a:lnTo>
                <a:lnTo>
                  <a:pt x="1203744" y="793534"/>
                </a:lnTo>
                <a:lnTo>
                  <a:pt x="1212176" y="787857"/>
                </a:lnTo>
                <a:lnTo>
                  <a:pt x="1217853" y="779424"/>
                </a:lnTo>
                <a:lnTo>
                  <a:pt x="1219936" y="769099"/>
                </a:lnTo>
                <a:close/>
              </a:path>
              <a:path extrusionOk="0" h="1352550" w="1352550">
                <a:moveTo>
                  <a:pt x="1219936" y="159131"/>
                </a:moveTo>
                <a:lnTo>
                  <a:pt x="1217853" y="148805"/>
                </a:lnTo>
                <a:lnTo>
                  <a:pt x="1212176" y="140373"/>
                </a:lnTo>
                <a:lnTo>
                  <a:pt x="1203744" y="134683"/>
                </a:lnTo>
                <a:lnTo>
                  <a:pt x="1193419" y="132600"/>
                </a:lnTo>
                <a:lnTo>
                  <a:pt x="716051" y="132600"/>
                </a:lnTo>
                <a:lnTo>
                  <a:pt x="705726" y="134683"/>
                </a:lnTo>
                <a:lnTo>
                  <a:pt x="697293" y="140373"/>
                </a:lnTo>
                <a:lnTo>
                  <a:pt x="691616" y="148805"/>
                </a:lnTo>
                <a:lnTo>
                  <a:pt x="689533" y="159131"/>
                </a:lnTo>
                <a:lnTo>
                  <a:pt x="691616" y="169443"/>
                </a:lnTo>
                <a:lnTo>
                  <a:pt x="697293" y="177876"/>
                </a:lnTo>
                <a:lnTo>
                  <a:pt x="705726" y="183565"/>
                </a:lnTo>
                <a:lnTo>
                  <a:pt x="716051" y="185648"/>
                </a:lnTo>
                <a:lnTo>
                  <a:pt x="1193419" y="185648"/>
                </a:lnTo>
                <a:lnTo>
                  <a:pt x="1203744" y="183565"/>
                </a:lnTo>
                <a:lnTo>
                  <a:pt x="1212176" y="177876"/>
                </a:lnTo>
                <a:lnTo>
                  <a:pt x="1217853" y="169443"/>
                </a:lnTo>
                <a:lnTo>
                  <a:pt x="1219936" y="159131"/>
                </a:lnTo>
                <a:close/>
              </a:path>
              <a:path extrusionOk="0" h="1352550" w="1352550">
                <a:moveTo>
                  <a:pt x="1352550" y="145656"/>
                </a:moveTo>
                <a:lnTo>
                  <a:pt x="1345107" y="99669"/>
                </a:lnTo>
                <a:lnTo>
                  <a:pt x="1324406" y="59690"/>
                </a:lnTo>
                <a:lnTo>
                  <a:pt x="1317764" y="53047"/>
                </a:lnTo>
                <a:lnTo>
                  <a:pt x="1299502" y="34785"/>
                </a:lnTo>
                <a:lnTo>
                  <a:pt x="1299502" y="145656"/>
                </a:lnTo>
                <a:lnTo>
                  <a:pt x="1299502" y="875182"/>
                </a:lnTo>
                <a:lnTo>
                  <a:pt x="1299502" y="928217"/>
                </a:lnTo>
                <a:lnTo>
                  <a:pt x="1299502" y="994740"/>
                </a:lnTo>
                <a:lnTo>
                  <a:pt x="1292212" y="1030744"/>
                </a:lnTo>
                <a:lnTo>
                  <a:pt x="1272349" y="1060196"/>
                </a:lnTo>
                <a:lnTo>
                  <a:pt x="1242910" y="1080058"/>
                </a:lnTo>
                <a:lnTo>
                  <a:pt x="1206893" y="1087348"/>
                </a:lnTo>
                <a:lnTo>
                  <a:pt x="755827" y="1087348"/>
                </a:lnTo>
                <a:lnTo>
                  <a:pt x="755827" y="1140383"/>
                </a:lnTo>
                <a:lnTo>
                  <a:pt x="755827" y="1193431"/>
                </a:lnTo>
                <a:lnTo>
                  <a:pt x="596709" y="1193431"/>
                </a:lnTo>
                <a:lnTo>
                  <a:pt x="596709" y="1140383"/>
                </a:lnTo>
                <a:lnTo>
                  <a:pt x="755827" y="1140383"/>
                </a:lnTo>
                <a:lnTo>
                  <a:pt x="755827" y="1087348"/>
                </a:lnTo>
                <a:lnTo>
                  <a:pt x="145643" y="1087348"/>
                </a:lnTo>
                <a:lnTo>
                  <a:pt x="109639" y="1080058"/>
                </a:lnTo>
                <a:lnTo>
                  <a:pt x="80187" y="1060196"/>
                </a:lnTo>
                <a:lnTo>
                  <a:pt x="60325" y="1030744"/>
                </a:lnTo>
                <a:lnTo>
                  <a:pt x="53035" y="994740"/>
                </a:lnTo>
                <a:lnTo>
                  <a:pt x="53035" y="928217"/>
                </a:lnTo>
                <a:lnTo>
                  <a:pt x="1299502" y="928217"/>
                </a:lnTo>
                <a:lnTo>
                  <a:pt x="1299502" y="875182"/>
                </a:lnTo>
                <a:lnTo>
                  <a:pt x="53035" y="875182"/>
                </a:lnTo>
                <a:lnTo>
                  <a:pt x="53035" y="145656"/>
                </a:lnTo>
                <a:lnTo>
                  <a:pt x="60325" y="109639"/>
                </a:lnTo>
                <a:lnTo>
                  <a:pt x="80187" y="80200"/>
                </a:lnTo>
                <a:lnTo>
                  <a:pt x="109639" y="60337"/>
                </a:lnTo>
                <a:lnTo>
                  <a:pt x="145643" y="53047"/>
                </a:lnTo>
                <a:lnTo>
                  <a:pt x="1206893" y="53047"/>
                </a:lnTo>
                <a:lnTo>
                  <a:pt x="1242910" y="60337"/>
                </a:lnTo>
                <a:lnTo>
                  <a:pt x="1272349" y="80200"/>
                </a:lnTo>
                <a:lnTo>
                  <a:pt x="1292212" y="109639"/>
                </a:lnTo>
                <a:lnTo>
                  <a:pt x="1299502" y="145656"/>
                </a:lnTo>
                <a:lnTo>
                  <a:pt x="1299502" y="34785"/>
                </a:lnTo>
                <a:lnTo>
                  <a:pt x="1292860" y="28143"/>
                </a:lnTo>
                <a:lnTo>
                  <a:pt x="1252880" y="7442"/>
                </a:lnTo>
                <a:lnTo>
                  <a:pt x="1206893" y="0"/>
                </a:lnTo>
                <a:lnTo>
                  <a:pt x="145643" y="0"/>
                </a:lnTo>
                <a:lnTo>
                  <a:pt x="99656" y="7442"/>
                </a:lnTo>
                <a:lnTo>
                  <a:pt x="59677" y="28143"/>
                </a:lnTo>
                <a:lnTo>
                  <a:pt x="28130" y="59690"/>
                </a:lnTo>
                <a:lnTo>
                  <a:pt x="7429" y="99669"/>
                </a:lnTo>
                <a:lnTo>
                  <a:pt x="0" y="145656"/>
                </a:lnTo>
                <a:lnTo>
                  <a:pt x="0" y="994740"/>
                </a:lnTo>
                <a:lnTo>
                  <a:pt x="7429" y="1040726"/>
                </a:lnTo>
                <a:lnTo>
                  <a:pt x="28130" y="1080706"/>
                </a:lnTo>
                <a:lnTo>
                  <a:pt x="59677" y="1112253"/>
                </a:lnTo>
                <a:lnTo>
                  <a:pt x="99656" y="1132954"/>
                </a:lnTo>
                <a:lnTo>
                  <a:pt x="145643" y="1140383"/>
                </a:lnTo>
                <a:lnTo>
                  <a:pt x="543661" y="1140383"/>
                </a:lnTo>
                <a:lnTo>
                  <a:pt x="543661" y="1193431"/>
                </a:lnTo>
                <a:lnTo>
                  <a:pt x="517144" y="1193431"/>
                </a:lnTo>
                <a:lnTo>
                  <a:pt x="475284" y="1200200"/>
                </a:lnTo>
                <a:lnTo>
                  <a:pt x="438886" y="1219047"/>
                </a:lnTo>
                <a:lnTo>
                  <a:pt x="410159" y="1247762"/>
                </a:lnTo>
                <a:lnTo>
                  <a:pt x="391312" y="1284160"/>
                </a:lnTo>
                <a:lnTo>
                  <a:pt x="384543" y="1326032"/>
                </a:lnTo>
                <a:lnTo>
                  <a:pt x="386626" y="1336357"/>
                </a:lnTo>
                <a:lnTo>
                  <a:pt x="392315" y="1344777"/>
                </a:lnTo>
                <a:lnTo>
                  <a:pt x="400735" y="1350467"/>
                </a:lnTo>
                <a:lnTo>
                  <a:pt x="411060" y="1352550"/>
                </a:lnTo>
                <a:lnTo>
                  <a:pt x="941476" y="1352550"/>
                </a:lnTo>
                <a:lnTo>
                  <a:pt x="951801" y="1350467"/>
                </a:lnTo>
                <a:lnTo>
                  <a:pt x="960234" y="1344777"/>
                </a:lnTo>
                <a:lnTo>
                  <a:pt x="965911" y="1336357"/>
                </a:lnTo>
                <a:lnTo>
                  <a:pt x="967994" y="1326032"/>
                </a:lnTo>
                <a:lnTo>
                  <a:pt x="963714" y="1299514"/>
                </a:lnTo>
                <a:lnTo>
                  <a:pt x="961224" y="1284160"/>
                </a:lnTo>
                <a:lnTo>
                  <a:pt x="942378" y="1247762"/>
                </a:lnTo>
                <a:lnTo>
                  <a:pt x="941082" y="1246466"/>
                </a:lnTo>
                <a:lnTo>
                  <a:pt x="913663" y="1219047"/>
                </a:lnTo>
                <a:lnTo>
                  <a:pt x="910412" y="1217371"/>
                </a:lnTo>
                <a:lnTo>
                  <a:pt x="910412" y="1299514"/>
                </a:lnTo>
                <a:lnTo>
                  <a:pt x="442125" y="1299514"/>
                </a:lnTo>
                <a:lnTo>
                  <a:pt x="453605" y="1278204"/>
                </a:lnTo>
                <a:lnTo>
                  <a:pt x="470776" y="1261414"/>
                </a:lnTo>
                <a:lnTo>
                  <a:pt x="492379" y="1250416"/>
                </a:lnTo>
                <a:lnTo>
                  <a:pt x="517144" y="1246466"/>
                </a:lnTo>
                <a:lnTo>
                  <a:pt x="835393" y="1246466"/>
                </a:lnTo>
                <a:lnTo>
                  <a:pt x="860158" y="1250416"/>
                </a:lnTo>
                <a:lnTo>
                  <a:pt x="881761" y="1261414"/>
                </a:lnTo>
                <a:lnTo>
                  <a:pt x="898931" y="1278204"/>
                </a:lnTo>
                <a:lnTo>
                  <a:pt x="910412" y="1299514"/>
                </a:lnTo>
                <a:lnTo>
                  <a:pt x="910412" y="1217371"/>
                </a:lnTo>
                <a:lnTo>
                  <a:pt x="877265" y="1200200"/>
                </a:lnTo>
                <a:lnTo>
                  <a:pt x="835393" y="1193431"/>
                </a:lnTo>
                <a:lnTo>
                  <a:pt x="808875" y="1193431"/>
                </a:lnTo>
                <a:lnTo>
                  <a:pt x="808875" y="1140383"/>
                </a:lnTo>
                <a:lnTo>
                  <a:pt x="1206893" y="1140383"/>
                </a:lnTo>
                <a:lnTo>
                  <a:pt x="1252880" y="1132954"/>
                </a:lnTo>
                <a:lnTo>
                  <a:pt x="1292860" y="1112253"/>
                </a:lnTo>
                <a:lnTo>
                  <a:pt x="1317764" y="1087348"/>
                </a:lnTo>
                <a:lnTo>
                  <a:pt x="1324406" y="1080706"/>
                </a:lnTo>
                <a:lnTo>
                  <a:pt x="1345107" y="1040726"/>
                </a:lnTo>
                <a:lnTo>
                  <a:pt x="1352550" y="994740"/>
                </a:lnTo>
                <a:lnTo>
                  <a:pt x="1352550" y="928217"/>
                </a:lnTo>
                <a:lnTo>
                  <a:pt x="1352550" y="875182"/>
                </a:lnTo>
                <a:lnTo>
                  <a:pt x="1352550" y="1456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433" name="Google Shape;433;p20"/>
          <p:cNvGrpSpPr/>
          <p:nvPr/>
        </p:nvGrpSpPr>
        <p:grpSpPr>
          <a:xfrm>
            <a:off x="1450845" y="3132374"/>
            <a:ext cx="1302356" cy="1352695"/>
            <a:chOff x="1450845" y="3132374"/>
            <a:chExt cx="1302356" cy="1352695"/>
          </a:xfrm>
        </p:grpSpPr>
        <p:sp>
          <p:nvSpPr>
            <p:cNvPr id="434" name="Google Shape;434;p20"/>
            <p:cNvSpPr/>
            <p:nvPr/>
          </p:nvSpPr>
          <p:spPr>
            <a:xfrm>
              <a:off x="1465287" y="3249053"/>
              <a:ext cx="751205" cy="909319"/>
            </a:xfrm>
            <a:custGeom>
              <a:rect b="b" l="l" r="r" t="t"/>
              <a:pathLst>
                <a:path extrusionOk="0" h="909320" w="751205">
                  <a:moveTo>
                    <a:pt x="751052" y="203200"/>
                  </a:moveTo>
                  <a:lnTo>
                    <a:pt x="535368" y="203200"/>
                  </a:lnTo>
                  <a:lnTo>
                    <a:pt x="535368" y="0"/>
                  </a:lnTo>
                  <a:lnTo>
                    <a:pt x="0" y="0"/>
                  </a:lnTo>
                  <a:lnTo>
                    <a:pt x="0" y="203200"/>
                  </a:lnTo>
                  <a:lnTo>
                    <a:pt x="0" y="909320"/>
                  </a:lnTo>
                  <a:lnTo>
                    <a:pt x="751052" y="909320"/>
                  </a:lnTo>
                  <a:lnTo>
                    <a:pt x="751052" y="203200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1450845" y="3234798"/>
              <a:ext cx="780415" cy="938530"/>
            </a:xfrm>
            <a:custGeom>
              <a:rect b="b" l="l" r="r" t="t"/>
              <a:pathLst>
                <a:path extrusionOk="0" h="938529" w="780414">
                  <a:moveTo>
                    <a:pt x="769319" y="938090"/>
                  </a:moveTo>
                  <a:lnTo>
                    <a:pt x="10631" y="938090"/>
                  </a:lnTo>
                  <a:lnTo>
                    <a:pt x="6875" y="936529"/>
                  </a:lnTo>
                  <a:lnTo>
                    <a:pt x="1502" y="931156"/>
                  </a:lnTo>
                  <a:lnTo>
                    <a:pt x="0" y="927458"/>
                  </a:lnTo>
                  <a:lnTo>
                    <a:pt x="0" y="10631"/>
                  </a:lnTo>
                  <a:lnTo>
                    <a:pt x="1502" y="6933"/>
                  </a:lnTo>
                  <a:lnTo>
                    <a:pt x="6875" y="1559"/>
                  </a:lnTo>
                  <a:lnTo>
                    <a:pt x="10631" y="0"/>
                  </a:lnTo>
                  <a:lnTo>
                    <a:pt x="553632" y="0"/>
                  </a:lnTo>
                  <a:lnTo>
                    <a:pt x="28889" y="28889"/>
                  </a:lnTo>
                  <a:lnTo>
                    <a:pt x="28889" y="909200"/>
                  </a:lnTo>
                  <a:lnTo>
                    <a:pt x="751061" y="909200"/>
                  </a:lnTo>
                  <a:lnTo>
                    <a:pt x="751061" y="923645"/>
                  </a:lnTo>
                  <a:lnTo>
                    <a:pt x="779950" y="923645"/>
                  </a:lnTo>
                  <a:lnTo>
                    <a:pt x="779950" y="927458"/>
                  </a:lnTo>
                  <a:lnTo>
                    <a:pt x="778390" y="931156"/>
                  </a:lnTo>
                  <a:lnTo>
                    <a:pt x="775732" y="933872"/>
                  </a:lnTo>
                  <a:lnTo>
                    <a:pt x="773017" y="936530"/>
                  </a:lnTo>
                  <a:lnTo>
                    <a:pt x="769319" y="938090"/>
                  </a:lnTo>
                  <a:close/>
                </a:path>
                <a:path extrusionOk="0" h="938529" w="780414">
                  <a:moveTo>
                    <a:pt x="765505" y="923645"/>
                  </a:moveTo>
                  <a:lnTo>
                    <a:pt x="751061" y="923645"/>
                  </a:lnTo>
                  <a:lnTo>
                    <a:pt x="751061" y="231575"/>
                  </a:lnTo>
                  <a:lnTo>
                    <a:pt x="546005" y="231575"/>
                  </a:lnTo>
                  <a:lnTo>
                    <a:pt x="542308" y="230015"/>
                  </a:lnTo>
                  <a:lnTo>
                    <a:pt x="539592" y="227358"/>
                  </a:lnTo>
                  <a:lnTo>
                    <a:pt x="536876" y="224642"/>
                  </a:lnTo>
                  <a:lnTo>
                    <a:pt x="535374" y="220944"/>
                  </a:lnTo>
                  <a:lnTo>
                    <a:pt x="535374" y="28889"/>
                  </a:lnTo>
                  <a:lnTo>
                    <a:pt x="564263" y="28889"/>
                  </a:lnTo>
                  <a:lnTo>
                    <a:pt x="564263" y="202686"/>
                  </a:lnTo>
                  <a:lnTo>
                    <a:pt x="769319" y="202686"/>
                  </a:lnTo>
                  <a:lnTo>
                    <a:pt x="773017" y="204246"/>
                  </a:lnTo>
                  <a:lnTo>
                    <a:pt x="775732" y="206904"/>
                  </a:lnTo>
                  <a:lnTo>
                    <a:pt x="778390" y="209620"/>
                  </a:lnTo>
                  <a:lnTo>
                    <a:pt x="779950" y="213317"/>
                  </a:lnTo>
                  <a:lnTo>
                    <a:pt x="779950" y="909200"/>
                  </a:lnTo>
                  <a:lnTo>
                    <a:pt x="765505" y="909200"/>
                  </a:lnTo>
                  <a:lnTo>
                    <a:pt x="765505" y="923645"/>
                  </a:lnTo>
                  <a:close/>
                </a:path>
                <a:path extrusionOk="0" h="938529" w="780414">
                  <a:moveTo>
                    <a:pt x="765506" y="923645"/>
                  </a:moveTo>
                  <a:lnTo>
                    <a:pt x="765505" y="909200"/>
                  </a:lnTo>
                  <a:lnTo>
                    <a:pt x="765506" y="923645"/>
                  </a:lnTo>
                  <a:close/>
                </a:path>
                <a:path extrusionOk="0" h="938529" w="780414">
                  <a:moveTo>
                    <a:pt x="779950" y="923645"/>
                  </a:moveTo>
                  <a:lnTo>
                    <a:pt x="765506" y="923645"/>
                  </a:lnTo>
                  <a:lnTo>
                    <a:pt x="765506" y="909200"/>
                  </a:lnTo>
                  <a:lnTo>
                    <a:pt x="779950" y="909200"/>
                  </a:lnTo>
                  <a:lnTo>
                    <a:pt x="779950" y="923645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1604352" y="3147453"/>
              <a:ext cx="751205" cy="909319"/>
            </a:xfrm>
            <a:custGeom>
              <a:rect b="b" l="l" r="r" t="t"/>
              <a:pathLst>
                <a:path extrusionOk="0" h="909320" w="751205">
                  <a:moveTo>
                    <a:pt x="751116" y="203200"/>
                  </a:moveTo>
                  <a:lnTo>
                    <a:pt x="535432" y="203200"/>
                  </a:lnTo>
                  <a:lnTo>
                    <a:pt x="535432" y="0"/>
                  </a:lnTo>
                  <a:lnTo>
                    <a:pt x="0" y="0"/>
                  </a:lnTo>
                  <a:lnTo>
                    <a:pt x="0" y="203200"/>
                  </a:lnTo>
                  <a:lnTo>
                    <a:pt x="0" y="909320"/>
                  </a:lnTo>
                  <a:lnTo>
                    <a:pt x="751116" y="909320"/>
                  </a:lnTo>
                  <a:lnTo>
                    <a:pt x="751116" y="203200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1589917" y="3133483"/>
              <a:ext cx="780415" cy="938530"/>
            </a:xfrm>
            <a:custGeom>
              <a:rect b="b" l="l" r="r" t="t"/>
              <a:pathLst>
                <a:path extrusionOk="0" h="938529" w="780414">
                  <a:moveTo>
                    <a:pt x="769377" y="938032"/>
                  </a:moveTo>
                  <a:lnTo>
                    <a:pt x="10688" y="938032"/>
                  </a:lnTo>
                  <a:lnTo>
                    <a:pt x="6933" y="936472"/>
                  </a:lnTo>
                  <a:lnTo>
                    <a:pt x="4275" y="933814"/>
                  </a:lnTo>
                  <a:lnTo>
                    <a:pt x="1559" y="931156"/>
                  </a:lnTo>
                  <a:lnTo>
                    <a:pt x="0" y="927401"/>
                  </a:lnTo>
                  <a:lnTo>
                    <a:pt x="0" y="10631"/>
                  </a:lnTo>
                  <a:lnTo>
                    <a:pt x="1559" y="6904"/>
                  </a:lnTo>
                  <a:lnTo>
                    <a:pt x="4275" y="4217"/>
                  </a:lnTo>
                  <a:lnTo>
                    <a:pt x="6933" y="1531"/>
                  </a:lnTo>
                  <a:lnTo>
                    <a:pt x="10688" y="0"/>
                  </a:lnTo>
                  <a:lnTo>
                    <a:pt x="553690" y="0"/>
                  </a:lnTo>
                  <a:lnTo>
                    <a:pt x="557388" y="1531"/>
                  </a:lnTo>
                  <a:lnTo>
                    <a:pt x="560045" y="4217"/>
                  </a:lnTo>
                  <a:lnTo>
                    <a:pt x="562761" y="6904"/>
                  </a:lnTo>
                  <a:lnTo>
                    <a:pt x="564312" y="10631"/>
                  </a:lnTo>
                  <a:lnTo>
                    <a:pt x="564321" y="28860"/>
                  </a:lnTo>
                  <a:lnTo>
                    <a:pt x="28889" y="28860"/>
                  </a:lnTo>
                  <a:lnTo>
                    <a:pt x="28889" y="909171"/>
                  </a:lnTo>
                  <a:lnTo>
                    <a:pt x="751119" y="909171"/>
                  </a:lnTo>
                  <a:lnTo>
                    <a:pt x="751119" y="923616"/>
                  </a:lnTo>
                  <a:lnTo>
                    <a:pt x="780008" y="923616"/>
                  </a:lnTo>
                  <a:lnTo>
                    <a:pt x="780008" y="927401"/>
                  </a:lnTo>
                  <a:lnTo>
                    <a:pt x="778448" y="931156"/>
                  </a:lnTo>
                  <a:lnTo>
                    <a:pt x="775790" y="933814"/>
                  </a:lnTo>
                  <a:lnTo>
                    <a:pt x="773074" y="936472"/>
                  </a:lnTo>
                  <a:lnTo>
                    <a:pt x="769377" y="938032"/>
                  </a:lnTo>
                  <a:close/>
                </a:path>
                <a:path extrusionOk="0" h="938529" w="780414">
                  <a:moveTo>
                    <a:pt x="765563" y="923616"/>
                  </a:moveTo>
                  <a:lnTo>
                    <a:pt x="751119" y="923616"/>
                  </a:lnTo>
                  <a:lnTo>
                    <a:pt x="751119" y="231546"/>
                  </a:lnTo>
                  <a:lnTo>
                    <a:pt x="546063" y="231546"/>
                  </a:lnTo>
                  <a:lnTo>
                    <a:pt x="542365" y="229986"/>
                  </a:lnTo>
                  <a:lnTo>
                    <a:pt x="539650" y="227329"/>
                  </a:lnTo>
                  <a:lnTo>
                    <a:pt x="536934" y="224613"/>
                  </a:lnTo>
                  <a:lnTo>
                    <a:pt x="535432" y="220915"/>
                  </a:lnTo>
                  <a:lnTo>
                    <a:pt x="535432" y="28860"/>
                  </a:lnTo>
                  <a:lnTo>
                    <a:pt x="564321" y="28860"/>
                  </a:lnTo>
                  <a:lnTo>
                    <a:pt x="564321" y="202657"/>
                  </a:lnTo>
                  <a:lnTo>
                    <a:pt x="769377" y="202657"/>
                  </a:lnTo>
                  <a:lnTo>
                    <a:pt x="773074" y="204159"/>
                  </a:lnTo>
                  <a:lnTo>
                    <a:pt x="775790" y="206875"/>
                  </a:lnTo>
                  <a:lnTo>
                    <a:pt x="778448" y="209591"/>
                  </a:lnTo>
                  <a:lnTo>
                    <a:pt x="780008" y="213288"/>
                  </a:lnTo>
                  <a:lnTo>
                    <a:pt x="780008" y="909171"/>
                  </a:lnTo>
                  <a:lnTo>
                    <a:pt x="765563" y="909171"/>
                  </a:lnTo>
                  <a:lnTo>
                    <a:pt x="765563" y="923616"/>
                  </a:lnTo>
                  <a:close/>
                </a:path>
                <a:path extrusionOk="0" h="938529" w="780414">
                  <a:moveTo>
                    <a:pt x="780008" y="923616"/>
                  </a:moveTo>
                  <a:lnTo>
                    <a:pt x="765563" y="923616"/>
                  </a:lnTo>
                  <a:lnTo>
                    <a:pt x="765563" y="909171"/>
                  </a:lnTo>
                  <a:lnTo>
                    <a:pt x="780008" y="909171"/>
                  </a:lnTo>
                  <a:lnTo>
                    <a:pt x="780008" y="923616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438" name="Google Shape;438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25350" y="3132374"/>
              <a:ext cx="245731" cy="2326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9" name="Google Shape;439;p20"/>
            <p:cNvSpPr/>
            <p:nvPr/>
          </p:nvSpPr>
          <p:spPr>
            <a:xfrm>
              <a:off x="1677276" y="3307320"/>
              <a:ext cx="553720" cy="606425"/>
            </a:xfrm>
            <a:custGeom>
              <a:rect b="b" l="l" r="r" t="t"/>
              <a:pathLst>
                <a:path extrusionOk="0" h="606425" w="553719">
                  <a:moveTo>
                    <a:pt x="402882" y="121907"/>
                  </a:moveTo>
                  <a:lnTo>
                    <a:pt x="396417" y="115430"/>
                  </a:lnTo>
                  <a:lnTo>
                    <a:pt x="388442" y="115430"/>
                  </a:lnTo>
                  <a:lnTo>
                    <a:pt x="6527" y="115430"/>
                  </a:lnTo>
                  <a:lnTo>
                    <a:pt x="0" y="121907"/>
                  </a:lnTo>
                  <a:lnTo>
                    <a:pt x="0" y="137858"/>
                  </a:lnTo>
                  <a:lnTo>
                    <a:pt x="6527" y="144322"/>
                  </a:lnTo>
                  <a:lnTo>
                    <a:pt x="396417" y="144322"/>
                  </a:lnTo>
                  <a:lnTo>
                    <a:pt x="402882" y="137858"/>
                  </a:lnTo>
                  <a:lnTo>
                    <a:pt x="402882" y="121907"/>
                  </a:lnTo>
                  <a:close/>
                </a:path>
                <a:path extrusionOk="0" h="606425" w="553719">
                  <a:moveTo>
                    <a:pt x="402882" y="6413"/>
                  </a:moveTo>
                  <a:lnTo>
                    <a:pt x="396417" y="0"/>
                  </a:lnTo>
                  <a:lnTo>
                    <a:pt x="388442" y="0"/>
                  </a:lnTo>
                  <a:lnTo>
                    <a:pt x="6527" y="0"/>
                  </a:lnTo>
                  <a:lnTo>
                    <a:pt x="0" y="6413"/>
                  </a:lnTo>
                  <a:lnTo>
                    <a:pt x="0" y="22415"/>
                  </a:lnTo>
                  <a:lnTo>
                    <a:pt x="6527" y="28879"/>
                  </a:lnTo>
                  <a:lnTo>
                    <a:pt x="396417" y="28879"/>
                  </a:lnTo>
                  <a:lnTo>
                    <a:pt x="402882" y="22415"/>
                  </a:lnTo>
                  <a:lnTo>
                    <a:pt x="402882" y="6413"/>
                  </a:lnTo>
                  <a:close/>
                </a:path>
                <a:path extrusionOk="0" h="606425" w="553719">
                  <a:moveTo>
                    <a:pt x="553516" y="583730"/>
                  </a:moveTo>
                  <a:lnTo>
                    <a:pt x="547039" y="577253"/>
                  </a:lnTo>
                  <a:lnTo>
                    <a:pt x="539064" y="577253"/>
                  </a:lnTo>
                  <a:lnTo>
                    <a:pt x="6527" y="577253"/>
                  </a:lnTo>
                  <a:lnTo>
                    <a:pt x="0" y="583730"/>
                  </a:lnTo>
                  <a:lnTo>
                    <a:pt x="0" y="599681"/>
                  </a:lnTo>
                  <a:lnTo>
                    <a:pt x="6527" y="606145"/>
                  </a:lnTo>
                  <a:lnTo>
                    <a:pt x="547039" y="606145"/>
                  </a:lnTo>
                  <a:lnTo>
                    <a:pt x="553516" y="599681"/>
                  </a:lnTo>
                  <a:lnTo>
                    <a:pt x="553516" y="583730"/>
                  </a:lnTo>
                  <a:close/>
                </a:path>
                <a:path extrusionOk="0" h="606425" w="553719">
                  <a:moveTo>
                    <a:pt x="553516" y="468287"/>
                  </a:moveTo>
                  <a:lnTo>
                    <a:pt x="547039" y="461822"/>
                  </a:lnTo>
                  <a:lnTo>
                    <a:pt x="539064" y="461822"/>
                  </a:lnTo>
                  <a:lnTo>
                    <a:pt x="6527" y="461822"/>
                  </a:lnTo>
                  <a:lnTo>
                    <a:pt x="0" y="468287"/>
                  </a:lnTo>
                  <a:lnTo>
                    <a:pt x="0" y="484238"/>
                  </a:lnTo>
                  <a:lnTo>
                    <a:pt x="6527" y="490702"/>
                  </a:lnTo>
                  <a:lnTo>
                    <a:pt x="547039" y="490702"/>
                  </a:lnTo>
                  <a:lnTo>
                    <a:pt x="553516" y="484238"/>
                  </a:lnTo>
                  <a:lnTo>
                    <a:pt x="553516" y="468287"/>
                  </a:lnTo>
                  <a:close/>
                </a:path>
                <a:path extrusionOk="0" h="606425" w="553719">
                  <a:moveTo>
                    <a:pt x="553516" y="352793"/>
                  </a:moveTo>
                  <a:lnTo>
                    <a:pt x="547039" y="346316"/>
                  </a:lnTo>
                  <a:lnTo>
                    <a:pt x="539064" y="346316"/>
                  </a:lnTo>
                  <a:lnTo>
                    <a:pt x="6527" y="346316"/>
                  </a:lnTo>
                  <a:lnTo>
                    <a:pt x="0" y="352793"/>
                  </a:lnTo>
                  <a:lnTo>
                    <a:pt x="0" y="368731"/>
                  </a:lnTo>
                  <a:lnTo>
                    <a:pt x="6527" y="375208"/>
                  </a:lnTo>
                  <a:lnTo>
                    <a:pt x="547039" y="375208"/>
                  </a:lnTo>
                  <a:lnTo>
                    <a:pt x="553516" y="368731"/>
                  </a:lnTo>
                  <a:lnTo>
                    <a:pt x="553516" y="352793"/>
                  </a:lnTo>
                  <a:close/>
                </a:path>
                <a:path extrusionOk="0" h="606425" w="553719">
                  <a:moveTo>
                    <a:pt x="553516" y="237350"/>
                  </a:moveTo>
                  <a:lnTo>
                    <a:pt x="547039" y="230873"/>
                  </a:lnTo>
                  <a:lnTo>
                    <a:pt x="539064" y="230873"/>
                  </a:lnTo>
                  <a:lnTo>
                    <a:pt x="6527" y="230873"/>
                  </a:lnTo>
                  <a:lnTo>
                    <a:pt x="0" y="237350"/>
                  </a:lnTo>
                  <a:lnTo>
                    <a:pt x="0" y="253301"/>
                  </a:lnTo>
                  <a:lnTo>
                    <a:pt x="6527" y="259765"/>
                  </a:lnTo>
                  <a:lnTo>
                    <a:pt x="547039" y="259765"/>
                  </a:lnTo>
                  <a:lnTo>
                    <a:pt x="553516" y="253301"/>
                  </a:lnTo>
                  <a:lnTo>
                    <a:pt x="553516" y="237350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2248829" y="3983259"/>
              <a:ext cx="489584" cy="489584"/>
            </a:xfrm>
            <a:custGeom>
              <a:rect b="b" l="l" r="r" t="t"/>
              <a:pathLst>
                <a:path extrusionOk="0" h="489585" w="489585">
                  <a:moveTo>
                    <a:pt x="418828" y="489325"/>
                  </a:moveTo>
                  <a:lnTo>
                    <a:pt x="379689" y="477527"/>
                  </a:lnTo>
                  <a:lnTo>
                    <a:pt x="20677" y="120410"/>
                  </a:lnTo>
                  <a:lnTo>
                    <a:pt x="0" y="70547"/>
                  </a:lnTo>
                  <a:lnTo>
                    <a:pt x="5150" y="44001"/>
                  </a:lnTo>
                  <a:lnTo>
                    <a:pt x="31401" y="11822"/>
                  </a:lnTo>
                  <a:lnTo>
                    <a:pt x="70540" y="0"/>
                  </a:lnTo>
                  <a:lnTo>
                    <a:pt x="84400" y="1355"/>
                  </a:lnTo>
                  <a:lnTo>
                    <a:pt x="120402" y="20684"/>
                  </a:lnTo>
                  <a:lnTo>
                    <a:pt x="468691" y="368972"/>
                  </a:lnTo>
                  <a:lnTo>
                    <a:pt x="489318" y="418835"/>
                  </a:lnTo>
                  <a:lnTo>
                    <a:pt x="484161" y="445381"/>
                  </a:lnTo>
                  <a:lnTo>
                    <a:pt x="457918" y="477527"/>
                  </a:lnTo>
                  <a:lnTo>
                    <a:pt x="418828" y="489325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2234406" y="3968814"/>
              <a:ext cx="518795" cy="516255"/>
            </a:xfrm>
            <a:custGeom>
              <a:rect b="b" l="l" r="r" t="t"/>
              <a:pathLst>
                <a:path extrusionOk="0" h="516254" w="518794">
                  <a:moveTo>
                    <a:pt x="453031" y="515664"/>
                  </a:moveTo>
                  <a:lnTo>
                    <a:pt x="413468" y="515664"/>
                  </a:lnTo>
                  <a:lnTo>
                    <a:pt x="400707" y="511815"/>
                  </a:lnTo>
                  <a:lnTo>
                    <a:pt x="24873" y="145081"/>
                  </a:lnTo>
                  <a:lnTo>
                    <a:pt x="0" y="84992"/>
                  </a:lnTo>
                  <a:lnTo>
                    <a:pt x="6218" y="53008"/>
                  </a:lnTo>
                  <a:lnTo>
                    <a:pt x="37821" y="14235"/>
                  </a:lnTo>
                  <a:lnTo>
                    <a:pt x="84963" y="0"/>
                  </a:lnTo>
                  <a:lnTo>
                    <a:pt x="101671" y="1632"/>
                  </a:lnTo>
                  <a:lnTo>
                    <a:pt x="144994" y="24902"/>
                  </a:lnTo>
                  <a:lnTo>
                    <a:pt x="84963" y="28889"/>
                  </a:lnTo>
                  <a:lnTo>
                    <a:pt x="45269" y="45356"/>
                  </a:lnTo>
                  <a:lnTo>
                    <a:pt x="28846" y="84992"/>
                  </a:lnTo>
                  <a:lnTo>
                    <a:pt x="32951" y="106083"/>
                  </a:lnTo>
                  <a:lnTo>
                    <a:pt x="393557" y="472916"/>
                  </a:lnTo>
                  <a:lnTo>
                    <a:pt x="433251" y="489325"/>
                  </a:lnTo>
                  <a:lnTo>
                    <a:pt x="496022" y="489325"/>
                  </a:lnTo>
                  <a:lnTo>
                    <a:pt x="493340" y="493369"/>
                  </a:lnTo>
                  <a:lnTo>
                    <a:pt x="480368" y="504028"/>
                  </a:lnTo>
                  <a:lnTo>
                    <a:pt x="465787" y="511815"/>
                  </a:lnTo>
                  <a:lnTo>
                    <a:pt x="453031" y="515664"/>
                  </a:lnTo>
                  <a:close/>
                </a:path>
                <a:path extrusionOk="0" h="516254" w="518794">
                  <a:moveTo>
                    <a:pt x="496022" y="489325"/>
                  </a:moveTo>
                  <a:lnTo>
                    <a:pt x="433251" y="489325"/>
                  </a:lnTo>
                  <a:lnTo>
                    <a:pt x="443953" y="488305"/>
                  </a:lnTo>
                  <a:lnTo>
                    <a:pt x="454347" y="485237"/>
                  </a:lnTo>
                  <a:lnTo>
                    <a:pt x="464102" y="480111"/>
                  </a:lnTo>
                  <a:lnTo>
                    <a:pt x="472887" y="472916"/>
                  </a:lnTo>
                  <a:lnTo>
                    <a:pt x="485204" y="454370"/>
                  </a:lnTo>
                  <a:lnTo>
                    <a:pt x="489310" y="433273"/>
                  </a:lnTo>
                  <a:lnTo>
                    <a:pt x="485204" y="412164"/>
                  </a:lnTo>
                  <a:lnTo>
                    <a:pt x="124599" y="45356"/>
                  </a:lnTo>
                  <a:lnTo>
                    <a:pt x="84963" y="28889"/>
                  </a:lnTo>
                  <a:lnTo>
                    <a:pt x="148982" y="28889"/>
                  </a:lnTo>
                  <a:lnTo>
                    <a:pt x="493340" y="373190"/>
                  </a:lnTo>
                  <a:lnTo>
                    <a:pt x="511963" y="401280"/>
                  </a:lnTo>
                  <a:lnTo>
                    <a:pt x="518171" y="433280"/>
                  </a:lnTo>
                  <a:lnTo>
                    <a:pt x="511963" y="465280"/>
                  </a:lnTo>
                  <a:lnTo>
                    <a:pt x="496022" y="489325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1907178" y="3641615"/>
              <a:ext cx="579755" cy="579755"/>
            </a:xfrm>
            <a:custGeom>
              <a:rect b="b" l="l" r="r" t="t"/>
              <a:pathLst>
                <a:path extrusionOk="0" h="579754" w="579755">
                  <a:moveTo>
                    <a:pt x="289874" y="579748"/>
                  </a:moveTo>
                  <a:lnTo>
                    <a:pt x="244060" y="576173"/>
                  </a:lnTo>
                  <a:lnTo>
                    <a:pt x="200018" y="565626"/>
                  </a:lnTo>
                  <a:lnTo>
                    <a:pt x="158383" y="548373"/>
                  </a:lnTo>
                  <a:lnTo>
                    <a:pt x="119791" y="524680"/>
                  </a:lnTo>
                  <a:lnTo>
                    <a:pt x="84876" y="494814"/>
                  </a:lnTo>
                  <a:lnTo>
                    <a:pt x="55016" y="459922"/>
                  </a:lnTo>
                  <a:lnTo>
                    <a:pt x="31337" y="421335"/>
                  </a:lnTo>
                  <a:lnTo>
                    <a:pt x="14101" y="379701"/>
                  </a:lnTo>
                  <a:lnTo>
                    <a:pt x="3568" y="335665"/>
                  </a:lnTo>
                  <a:lnTo>
                    <a:pt x="0" y="289874"/>
                  </a:lnTo>
                  <a:lnTo>
                    <a:pt x="3568" y="244082"/>
                  </a:lnTo>
                  <a:lnTo>
                    <a:pt x="14101" y="200043"/>
                  </a:lnTo>
                  <a:lnTo>
                    <a:pt x="31337" y="158400"/>
                  </a:lnTo>
                  <a:lnTo>
                    <a:pt x="55016" y="119796"/>
                  </a:lnTo>
                  <a:lnTo>
                    <a:pt x="84876" y="84876"/>
                  </a:lnTo>
                  <a:lnTo>
                    <a:pt x="119791" y="55038"/>
                  </a:lnTo>
                  <a:lnTo>
                    <a:pt x="158383" y="31362"/>
                  </a:lnTo>
                  <a:lnTo>
                    <a:pt x="200018" y="14118"/>
                  </a:lnTo>
                  <a:lnTo>
                    <a:pt x="244060" y="3574"/>
                  </a:lnTo>
                  <a:lnTo>
                    <a:pt x="289874" y="0"/>
                  </a:lnTo>
                  <a:lnTo>
                    <a:pt x="335665" y="3574"/>
                  </a:lnTo>
                  <a:lnTo>
                    <a:pt x="379701" y="14118"/>
                  </a:lnTo>
                  <a:lnTo>
                    <a:pt x="421335" y="31362"/>
                  </a:lnTo>
                  <a:lnTo>
                    <a:pt x="459922" y="55038"/>
                  </a:lnTo>
                  <a:lnTo>
                    <a:pt x="494814" y="84876"/>
                  </a:lnTo>
                  <a:lnTo>
                    <a:pt x="524680" y="119796"/>
                  </a:lnTo>
                  <a:lnTo>
                    <a:pt x="548373" y="158400"/>
                  </a:lnTo>
                  <a:lnTo>
                    <a:pt x="565626" y="200043"/>
                  </a:lnTo>
                  <a:lnTo>
                    <a:pt x="576173" y="244082"/>
                  </a:lnTo>
                  <a:lnTo>
                    <a:pt x="579748" y="289874"/>
                  </a:lnTo>
                  <a:lnTo>
                    <a:pt x="576173" y="335665"/>
                  </a:lnTo>
                  <a:lnTo>
                    <a:pt x="565626" y="379701"/>
                  </a:lnTo>
                  <a:lnTo>
                    <a:pt x="548373" y="421335"/>
                  </a:lnTo>
                  <a:lnTo>
                    <a:pt x="524680" y="459922"/>
                  </a:lnTo>
                  <a:lnTo>
                    <a:pt x="494814" y="494814"/>
                  </a:lnTo>
                  <a:lnTo>
                    <a:pt x="459922" y="524680"/>
                  </a:lnTo>
                  <a:lnTo>
                    <a:pt x="421335" y="548373"/>
                  </a:lnTo>
                  <a:lnTo>
                    <a:pt x="379701" y="565626"/>
                  </a:lnTo>
                  <a:lnTo>
                    <a:pt x="335665" y="576173"/>
                  </a:lnTo>
                  <a:lnTo>
                    <a:pt x="289874" y="579748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1892734" y="3627171"/>
              <a:ext cx="608965" cy="608965"/>
            </a:xfrm>
            <a:custGeom>
              <a:rect b="b" l="l" r="r" t="t"/>
              <a:pathLst>
                <a:path extrusionOk="0" h="608964" w="608964">
                  <a:moveTo>
                    <a:pt x="304318" y="0"/>
                  </a:moveTo>
                  <a:close/>
                </a:path>
                <a:path extrusionOk="0" h="608964" w="608964">
                  <a:moveTo>
                    <a:pt x="304318" y="608637"/>
                  </a:moveTo>
                  <a:lnTo>
                    <a:pt x="256237" y="604884"/>
                  </a:lnTo>
                  <a:lnTo>
                    <a:pt x="209997" y="593813"/>
                  </a:lnTo>
                  <a:lnTo>
                    <a:pt x="166275" y="575702"/>
                  </a:lnTo>
                  <a:lnTo>
                    <a:pt x="125749" y="550833"/>
                  </a:lnTo>
                  <a:lnTo>
                    <a:pt x="89094" y="519485"/>
                  </a:lnTo>
                  <a:lnTo>
                    <a:pt x="57752" y="482836"/>
                  </a:lnTo>
                  <a:lnTo>
                    <a:pt x="32897" y="442324"/>
                  </a:lnTo>
                  <a:lnTo>
                    <a:pt x="14804" y="398619"/>
                  </a:lnTo>
                  <a:lnTo>
                    <a:pt x="3746" y="352394"/>
                  </a:lnTo>
                  <a:lnTo>
                    <a:pt x="0" y="304318"/>
                  </a:lnTo>
                  <a:lnTo>
                    <a:pt x="3746" y="256237"/>
                  </a:lnTo>
                  <a:lnTo>
                    <a:pt x="14804" y="210001"/>
                  </a:lnTo>
                  <a:lnTo>
                    <a:pt x="32897" y="166288"/>
                  </a:lnTo>
                  <a:lnTo>
                    <a:pt x="57752" y="125778"/>
                  </a:lnTo>
                  <a:lnTo>
                    <a:pt x="89094" y="89152"/>
                  </a:lnTo>
                  <a:lnTo>
                    <a:pt x="125749" y="57804"/>
                  </a:lnTo>
                  <a:lnTo>
                    <a:pt x="166276" y="32935"/>
                  </a:lnTo>
                  <a:lnTo>
                    <a:pt x="209997" y="14824"/>
                  </a:lnTo>
                  <a:lnTo>
                    <a:pt x="256237" y="3752"/>
                  </a:lnTo>
                  <a:lnTo>
                    <a:pt x="304318" y="0"/>
                  </a:lnTo>
                  <a:lnTo>
                    <a:pt x="352371" y="3752"/>
                  </a:lnTo>
                  <a:lnTo>
                    <a:pt x="398594" y="14824"/>
                  </a:lnTo>
                  <a:lnTo>
                    <a:pt x="432541" y="28889"/>
                  </a:lnTo>
                  <a:lnTo>
                    <a:pt x="304318" y="28889"/>
                  </a:lnTo>
                  <a:lnTo>
                    <a:pt x="251688" y="33927"/>
                  </a:lnTo>
                  <a:lnTo>
                    <a:pt x="200649" y="49046"/>
                  </a:lnTo>
                  <a:lnTo>
                    <a:pt x="152753" y="74251"/>
                  </a:lnTo>
                  <a:lnTo>
                    <a:pt x="109547" y="109547"/>
                  </a:lnTo>
                  <a:lnTo>
                    <a:pt x="77671" y="147684"/>
                  </a:lnTo>
                  <a:lnTo>
                    <a:pt x="53763" y="189675"/>
                  </a:lnTo>
                  <a:lnTo>
                    <a:pt x="37825" y="234421"/>
                  </a:lnTo>
                  <a:lnTo>
                    <a:pt x="29856" y="280821"/>
                  </a:lnTo>
                  <a:lnTo>
                    <a:pt x="29856" y="327773"/>
                  </a:lnTo>
                  <a:lnTo>
                    <a:pt x="37825" y="374177"/>
                  </a:lnTo>
                  <a:lnTo>
                    <a:pt x="53763" y="418931"/>
                  </a:lnTo>
                  <a:lnTo>
                    <a:pt x="77671" y="460936"/>
                  </a:lnTo>
                  <a:lnTo>
                    <a:pt x="109547" y="499089"/>
                  </a:lnTo>
                  <a:lnTo>
                    <a:pt x="152753" y="534386"/>
                  </a:lnTo>
                  <a:lnTo>
                    <a:pt x="200649" y="559591"/>
                  </a:lnTo>
                  <a:lnTo>
                    <a:pt x="251688" y="574709"/>
                  </a:lnTo>
                  <a:lnTo>
                    <a:pt x="304318" y="579748"/>
                  </a:lnTo>
                  <a:lnTo>
                    <a:pt x="432542" y="579748"/>
                  </a:lnTo>
                  <a:lnTo>
                    <a:pt x="398594" y="593813"/>
                  </a:lnTo>
                  <a:lnTo>
                    <a:pt x="352371" y="604884"/>
                  </a:lnTo>
                  <a:lnTo>
                    <a:pt x="304318" y="608637"/>
                  </a:lnTo>
                  <a:close/>
                </a:path>
                <a:path extrusionOk="0" h="608964" w="608964">
                  <a:moveTo>
                    <a:pt x="432542" y="579748"/>
                  </a:moveTo>
                  <a:lnTo>
                    <a:pt x="304318" y="579748"/>
                  </a:lnTo>
                  <a:lnTo>
                    <a:pt x="356924" y="574709"/>
                  </a:lnTo>
                  <a:lnTo>
                    <a:pt x="407958" y="559591"/>
                  </a:lnTo>
                  <a:lnTo>
                    <a:pt x="455851" y="534386"/>
                  </a:lnTo>
                  <a:lnTo>
                    <a:pt x="499032" y="499089"/>
                  </a:lnTo>
                  <a:lnTo>
                    <a:pt x="530908" y="460936"/>
                  </a:lnTo>
                  <a:lnTo>
                    <a:pt x="554816" y="418931"/>
                  </a:lnTo>
                  <a:lnTo>
                    <a:pt x="570754" y="374177"/>
                  </a:lnTo>
                  <a:lnTo>
                    <a:pt x="578723" y="327773"/>
                  </a:lnTo>
                  <a:lnTo>
                    <a:pt x="578723" y="280821"/>
                  </a:lnTo>
                  <a:lnTo>
                    <a:pt x="570754" y="234421"/>
                  </a:lnTo>
                  <a:lnTo>
                    <a:pt x="554816" y="189675"/>
                  </a:lnTo>
                  <a:lnTo>
                    <a:pt x="530908" y="147684"/>
                  </a:lnTo>
                  <a:lnTo>
                    <a:pt x="499032" y="109547"/>
                  </a:lnTo>
                  <a:lnTo>
                    <a:pt x="455851" y="74251"/>
                  </a:lnTo>
                  <a:lnTo>
                    <a:pt x="407958" y="49046"/>
                  </a:lnTo>
                  <a:lnTo>
                    <a:pt x="356924" y="33927"/>
                  </a:lnTo>
                  <a:lnTo>
                    <a:pt x="304318" y="28889"/>
                  </a:lnTo>
                  <a:lnTo>
                    <a:pt x="432541" y="28889"/>
                  </a:lnTo>
                  <a:lnTo>
                    <a:pt x="482830" y="57804"/>
                  </a:lnTo>
                  <a:lnTo>
                    <a:pt x="519485" y="89152"/>
                  </a:lnTo>
                  <a:lnTo>
                    <a:pt x="550833" y="125778"/>
                  </a:lnTo>
                  <a:lnTo>
                    <a:pt x="575702" y="166288"/>
                  </a:lnTo>
                  <a:lnTo>
                    <a:pt x="593812" y="210001"/>
                  </a:lnTo>
                  <a:lnTo>
                    <a:pt x="604884" y="256237"/>
                  </a:lnTo>
                  <a:lnTo>
                    <a:pt x="608637" y="304318"/>
                  </a:lnTo>
                  <a:lnTo>
                    <a:pt x="604884" y="352394"/>
                  </a:lnTo>
                  <a:lnTo>
                    <a:pt x="593812" y="398619"/>
                  </a:lnTo>
                  <a:lnTo>
                    <a:pt x="575702" y="442324"/>
                  </a:lnTo>
                  <a:lnTo>
                    <a:pt x="550833" y="482836"/>
                  </a:lnTo>
                  <a:lnTo>
                    <a:pt x="519485" y="519485"/>
                  </a:lnTo>
                  <a:lnTo>
                    <a:pt x="482830" y="550833"/>
                  </a:lnTo>
                  <a:lnTo>
                    <a:pt x="442307" y="575702"/>
                  </a:lnTo>
                  <a:lnTo>
                    <a:pt x="432542" y="579748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1974432" y="3708869"/>
              <a:ext cx="445770" cy="445770"/>
            </a:xfrm>
            <a:custGeom>
              <a:rect b="b" l="l" r="r" t="t"/>
              <a:pathLst>
                <a:path extrusionOk="0" h="445770" w="445769">
                  <a:moveTo>
                    <a:pt x="222620" y="445182"/>
                  </a:moveTo>
                  <a:lnTo>
                    <a:pt x="178828" y="440906"/>
                  </a:lnTo>
                  <a:lnTo>
                    <a:pt x="137360" y="428347"/>
                  </a:lnTo>
                  <a:lnTo>
                    <a:pt x="99175" y="407912"/>
                  </a:lnTo>
                  <a:lnTo>
                    <a:pt x="65231" y="380008"/>
                  </a:lnTo>
                  <a:lnTo>
                    <a:pt x="37294" y="346032"/>
                  </a:lnTo>
                  <a:lnTo>
                    <a:pt x="16842" y="307836"/>
                  </a:lnTo>
                  <a:lnTo>
                    <a:pt x="4277" y="266379"/>
                  </a:lnTo>
                  <a:lnTo>
                    <a:pt x="0" y="222620"/>
                  </a:lnTo>
                  <a:lnTo>
                    <a:pt x="4277" y="178853"/>
                  </a:lnTo>
                  <a:lnTo>
                    <a:pt x="16842" y="137382"/>
                  </a:lnTo>
                  <a:lnTo>
                    <a:pt x="37294" y="99183"/>
                  </a:lnTo>
                  <a:lnTo>
                    <a:pt x="65231" y="65231"/>
                  </a:lnTo>
                  <a:lnTo>
                    <a:pt x="99175" y="37294"/>
                  </a:lnTo>
                  <a:lnTo>
                    <a:pt x="137360" y="16842"/>
                  </a:lnTo>
                  <a:lnTo>
                    <a:pt x="178828" y="4277"/>
                  </a:lnTo>
                  <a:lnTo>
                    <a:pt x="222620" y="0"/>
                  </a:lnTo>
                  <a:lnTo>
                    <a:pt x="266379" y="4277"/>
                  </a:lnTo>
                  <a:lnTo>
                    <a:pt x="307836" y="16842"/>
                  </a:lnTo>
                  <a:lnTo>
                    <a:pt x="346032" y="37294"/>
                  </a:lnTo>
                  <a:lnTo>
                    <a:pt x="380008" y="65231"/>
                  </a:lnTo>
                  <a:lnTo>
                    <a:pt x="407912" y="99183"/>
                  </a:lnTo>
                  <a:lnTo>
                    <a:pt x="428347" y="137382"/>
                  </a:lnTo>
                  <a:lnTo>
                    <a:pt x="440905" y="178853"/>
                  </a:lnTo>
                  <a:lnTo>
                    <a:pt x="445182" y="222620"/>
                  </a:lnTo>
                  <a:lnTo>
                    <a:pt x="440905" y="266379"/>
                  </a:lnTo>
                  <a:lnTo>
                    <a:pt x="428347" y="307836"/>
                  </a:lnTo>
                  <a:lnTo>
                    <a:pt x="407912" y="346032"/>
                  </a:lnTo>
                  <a:lnTo>
                    <a:pt x="380008" y="380008"/>
                  </a:lnTo>
                  <a:lnTo>
                    <a:pt x="346032" y="407912"/>
                  </a:lnTo>
                  <a:lnTo>
                    <a:pt x="307836" y="428347"/>
                  </a:lnTo>
                  <a:lnTo>
                    <a:pt x="266379" y="440906"/>
                  </a:lnTo>
                  <a:lnTo>
                    <a:pt x="222620" y="445182"/>
                  </a:lnTo>
                  <a:close/>
                </a:path>
              </a:pathLst>
            </a:custGeom>
            <a:solidFill>
              <a:srgbClr val="DDE2F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1959988" y="3694425"/>
              <a:ext cx="474345" cy="474345"/>
            </a:xfrm>
            <a:custGeom>
              <a:rect b="b" l="l" r="r" t="t"/>
              <a:pathLst>
                <a:path extrusionOk="0" h="474345" w="474344">
                  <a:moveTo>
                    <a:pt x="237064" y="474071"/>
                  </a:moveTo>
                  <a:lnTo>
                    <a:pt x="190456" y="469526"/>
                  </a:lnTo>
                  <a:lnTo>
                    <a:pt x="146302" y="456167"/>
                  </a:lnTo>
                  <a:lnTo>
                    <a:pt x="105625" y="434413"/>
                  </a:lnTo>
                  <a:lnTo>
                    <a:pt x="69449" y="404679"/>
                  </a:lnTo>
                  <a:lnTo>
                    <a:pt x="39707" y="368504"/>
                  </a:lnTo>
                  <a:lnTo>
                    <a:pt x="17932" y="327827"/>
                  </a:lnTo>
                  <a:lnTo>
                    <a:pt x="4554" y="283672"/>
                  </a:lnTo>
                  <a:lnTo>
                    <a:pt x="0" y="237064"/>
                  </a:lnTo>
                  <a:lnTo>
                    <a:pt x="4554" y="190456"/>
                  </a:lnTo>
                  <a:lnTo>
                    <a:pt x="17932" y="146302"/>
                  </a:lnTo>
                  <a:lnTo>
                    <a:pt x="39707" y="105625"/>
                  </a:lnTo>
                  <a:lnTo>
                    <a:pt x="69449" y="69449"/>
                  </a:lnTo>
                  <a:lnTo>
                    <a:pt x="105625" y="39707"/>
                  </a:lnTo>
                  <a:lnTo>
                    <a:pt x="146302" y="17932"/>
                  </a:lnTo>
                  <a:lnTo>
                    <a:pt x="190456" y="4554"/>
                  </a:lnTo>
                  <a:lnTo>
                    <a:pt x="237064" y="0"/>
                  </a:lnTo>
                  <a:lnTo>
                    <a:pt x="283648" y="4554"/>
                  </a:lnTo>
                  <a:lnTo>
                    <a:pt x="327805" y="17932"/>
                  </a:lnTo>
                  <a:lnTo>
                    <a:pt x="348279" y="28889"/>
                  </a:lnTo>
                  <a:lnTo>
                    <a:pt x="237064" y="28889"/>
                  </a:lnTo>
                  <a:lnTo>
                    <a:pt x="197307" y="32702"/>
                  </a:lnTo>
                  <a:lnTo>
                    <a:pt x="158731" y="44142"/>
                  </a:lnTo>
                  <a:lnTo>
                    <a:pt x="122517" y="63209"/>
                  </a:lnTo>
                  <a:lnTo>
                    <a:pt x="89845" y="89903"/>
                  </a:lnTo>
                  <a:lnTo>
                    <a:pt x="59982" y="127537"/>
                  </a:lnTo>
                  <a:lnTo>
                    <a:pt x="40073" y="169583"/>
                  </a:lnTo>
                  <a:lnTo>
                    <a:pt x="30119" y="214276"/>
                  </a:lnTo>
                  <a:lnTo>
                    <a:pt x="30119" y="259852"/>
                  </a:lnTo>
                  <a:lnTo>
                    <a:pt x="40073" y="304545"/>
                  </a:lnTo>
                  <a:lnTo>
                    <a:pt x="59982" y="346591"/>
                  </a:lnTo>
                  <a:lnTo>
                    <a:pt x="89845" y="384226"/>
                  </a:lnTo>
                  <a:lnTo>
                    <a:pt x="122517" y="410910"/>
                  </a:lnTo>
                  <a:lnTo>
                    <a:pt x="158731" y="429957"/>
                  </a:lnTo>
                  <a:lnTo>
                    <a:pt x="197308" y="441378"/>
                  </a:lnTo>
                  <a:lnTo>
                    <a:pt x="237064" y="445182"/>
                  </a:lnTo>
                  <a:lnTo>
                    <a:pt x="348352" y="445182"/>
                  </a:lnTo>
                  <a:lnTo>
                    <a:pt x="327805" y="456167"/>
                  </a:lnTo>
                  <a:lnTo>
                    <a:pt x="283648" y="469526"/>
                  </a:lnTo>
                  <a:lnTo>
                    <a:pt x="237064" y="474071"/>
                  </a:lnTo>
                  <a:close/>
                </a:path>
                <a:path extrusionOk="0" h="474345" w="474344">
                  <a:moveTo>
                    <a:pt x="348352" y="445182"/>
                  </a:moveTo>
                  <a:lnTo>
                    <a:pt x="237064" y="445182"/>
                  </a:lnTo>
                  <a:lnTo>
                    <a:pt x="276796" y="441378"/>
                  </a:lnTo>
                  <a:lnTo>
                    <a:pt x="315369" y="429957"/>
                  </a:lnTo>
                  <a:lnTo>
                    <a:pt x="351579" y="410910"/>
                  </a:lnTo>
                  <a:lnTo>
                    <a:pt x="384226" y="384226"/>
                  </a:lnTo>
                  <a:lnTo>
                    <a:pt x="414089" y="346591"/>
                  </a:lnTo>
                  <a:lnTo>
                    <a:pt x="433998" y="304545"/>
                  </a:lnTo>
                  <a:lnTo>
                    <a:pt x="443952" y="259852"/>
                  </a:lnTo>
                  <a:lnTo>
                    <a:pt x="443952" y="214276"/>
                  </a:lnTo>
                  <a:lnTo>
                    <a:pt x="433998" y="169583"/>
                  </a:lnTo>
                  <a:lnTo>
                    <a:pt x="414089" y="127537"/>
                  </a:lnTo>
                  <a:lnTo>
                    <a:pt x="384226" y="89903"/>
                  </a:lnTo>
                  <a:lnTo>
                    <a:pt x="351579" y="63209"/>
                  </a:lnTo>
                  <a:lnTo>
                    <a:pt x="315368" y="44142"/>
                  </a:lnTo>
                  <a:lnTo>
                    <a:pt x="276795" y="32702"/>
                  </a:lnTo>
                  <a:lnTo>
                    <a:pt x="237064" y="28889"/>
                  </a:lnTo>
                  <a:lnTo>
                    <a:pt x="348279" y="28889"/>
                  </a:lnTo>
                  <a:lnTo>
                    <a:pt x="404679" y="69449"/>
                  </a:lnTo>
                  <a:lnTo>
                    <a:pt x="434388" y="105625"/>
                  </a:lnTo>
                  <a:lnTo>
                    <a:pt x="456146" y="146302"/>
                  </a:lnTo>
                  <a:lnTo>
                    <a:pt x="469518" y="190456"/>
                  </a:lnTo>
                  <a:lnTo>
                    <a:pt x="474071" y="237064"/>
                  </a:lnTo>
                  <a:lnTo>
                    <a:pt x="469518" y="283672"/>
                  </a:lnTo>
                  <a:lnTo>
                    <a:pt x="456146" y="327827"/>
                  </a:lnTo>
                  <a:lnTo>
                    <a:pt x="434388" y="368504"/>
                  </a:lnTo>
                  <a:lnTo>
                    <a:pt x="404679" y="404679"/>
                  </a:lnTo>
                  <a:lnTo>
                    <a:pt x="368496" y="434413"/>
                  </a:lnTo>
                  <a:lnTo>
                    <a:pt x="348352" y="445182"/>
                  </a:lnTo>
                  <a:close/>
                </a:path>
              </a:pathLst>
            </a:custGeom>
            <a:solidFill>
              <a:srgbClr val="29252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46" name="Google Shape;446;p20"/>
          <p:cNvSpPr/>
          <p:nvPr/>
        </p:nvSpPr>
        <p:spPr>
          <a:xfrm>
            <a:off x="3970520" y="3133575"/>
            <a:ext cx="1200150" cy="1346200"/>
          </a:xfrm>
          <a:custGeom>
            <a:rect b="b" l="l" r="r" t="t"/>
            <a:pathLst>
              <a:path extrusionOk="0" h="1346200" w="1200150">
                <a:moveTo>
                  <a:pt x="250927" y="419099"/>
                </a:moveTo>
                <a:lnTo>
                  <a:pt x="200150" y="419099"/>
                </a:lnTo>
                <a:lnTo>
                  <a:pt x="150423" y="406399"/>
                </a:lnTo>
                <a:lnTo>
                  <a:pt x="103920" y="393699"/>
                </a:lnTo>
                <a:lnTo>
                  <a:pt x="62817" y="355599"/>
                </a:lnTo>
                <a:lnTo>
                  <a:pt x="16221" y="292099"/>
                </a:lnTo>
                <a:lnTo>
                  <a:pt x="4119" y="253999"/>
                </a:lnTo>
                <a:lnTo>
                  <a:pt x="0" y="203199"/>
                </a:lnTo>
                <a:lnTo>
                  <a:pt x="4119" y="165099"/>
                </a:lnTo>
                <a:lnTo>
                  <a:pt x="16221" y="126999"/>
                </a:lnTo>
                <a:lnTo>
                  <a:pt x="35916" y="88899"/>
                </a:lnTo>
                <a:lnTo>
                  <a:pt x="62817" y="50799"/>
                </a:lnTo>
                <a:lnTo>
                  <a:pt x="101566" y="25399"/>
                </a:lnTo>
                <a:lnTo>
                  <a:pt x="144901" y="0"/>
                </a:lnTo>
                <a:lnTo>
                  <a:pt x="284073" y="0"/>
                </a:lnTo>
                <a:lnTo>
                  <a:pt x="327404" y="25399"/>
                </a:lnTo>
                <a:lnTo>
                  <a:pt x="167340" y="25399"/>
                </a:lnTo>
                <a:lnTo>
                  <a:pt x="122713" y="50799"/>
                </a:lnTo>
                <a:lnTo>
                  <a:pt x="83132" y="76199"/>
                </a:lnTo>
                <a:lnTo>
                  <a:pt x="42779" y="139699"/>
                </a:lnTo>
                <a:lnTo>
                  <a:pt x="28733" y="203199"/>
                </a:lnTo>
                <a:lnTo>
                  <a:pt x="32300" y="241299"/>
                </a:lnTo>
                <a:lnTo>
                  <a:pt x="42779" y="279399"/>
                </a:lnTo>
                <a:lnTo>
                  <a:pt x="59835" y="304799"/>
                </a:lnTo>
                <a:lnTo>
                  <a:pt x="83132" y="342899"/>
                </a:lnTo>
                <a:lnTo>
                  <a:pt x="120241" y="368299"/>
                </a:lnTo>
                <a:lnTo>
                  <a:pt x="162320" y="380999"/>
                </a:lnTo>
                <a:lnTo>
                  <a:pt x="207254" y="393699"/>
                </a:lnTo>
                <a:lnTo>
                  <a:pt x="333908" y="393699"/>
                </a:lnTo>
                <a:lnTo>
                  <a:pt x="347627" y="406399"/>
                </a:lnTo>
                <a:lnTo>
                  <a:pt x="300579" y="406399"/>
                </a:lnTo>
                <a:lnTo>
                  <a:pt x="250927" y="419099"/>
                </a:lnTo>
                <a:close/>
              </a:path>
              <a:path extrusionOk="0" h="1346200" w="1200150">
                <a:moveTo>
                  <a:pt x="609727" y="571499"/>
                </a:moveTo>
                <a:lnTo>
                  <a:pt x="580769" y="571499"/>
                </a:lnTo>
                <a:lnTo>
                  <a:pt x="577458" y="495299"/>
                </a:lnTo>
                <a:lnTo>
                  <a:pt x="376248" y="304799"/>
                </a:lnTo>
                <a:lnTo>
                  <a:pt x="380850" y="292099"/>
                </a:lnTo>
                <a:lnTo>
                  <a:pt x="396298" y="241299"/>
                </a:lnTo>
                <a:lnTo>
                  <a:pt x="400175" y="203199"/>
                </a:lnTo>
                <a:lnTo>
                  <a:pt x="392826" y="152399"/>
                </a:lnTo>
                <a:lnTo>
                  <a:pt x="374597" y="114299"/>
                </a:lnTo>
                <a:lnTo>
                  <a:pt x="345831" y="76199"/>
                </a:lnTo>
                <a:lnTo>
                  <a:pt x="306258" y="50799"/>
                </a:lnTo>
                <a:lnTo>
                  <a:pt x="261636" y="25399"/>
                </a:lnTo>
                <a:lnTo>
                  <a:pt x="327404" y="25399"/>
                </a:lnTo>
                <a:lnTo>
                  <a:pt x="366146" y="50799"/>
                </a:lnTo>
                <a:lnTo>
                  <a:pt x="398320" y="101599"/>
                </a:lnTo>
                <a:lnTo>
                  <a:pt x="419247" y="139699"/>
                </a:lnTo>
                <a:lnTo>
                  <a:pt x="428570" y="190499"/>
                </a:lnTo>
                <a:lnTo>
                  <a:pt x="425936" y="241299"/>
                </a:lnTo>
                <a:lnTo>
                  <a:pt x="410986" y="292099"/>
                </a:lnTo>
                <a:lnTo>
                  <a:pt x="439645" y="317499"/>
                </a:lnTo>
                <a:lnTo>
                  <a:pt x="480095" y="317499"/>
                </a:lnTo>
                <a:lnTo>
                  <a:pt x="460148" y="342899"/>
                </a:lnTo>
                <a:lnTo>
                  <a:pt x="605667" y="482599"/>
                </a:lnTo>
                <a:lnTo>
                  <a:pt x="609727" y="571499"/>
                </a:lnTo>
                <a:close/>
              </a:path>
              <a:path extrusionOk="0" h="1346200" w="1200150">
                <a:moveTo>
                  <a:pt x="188935" y="203199"/>
                </a:moveTo>
                <a:lnTo>
                  <a:pt x="108117" y="203199"/>
                </a:lnTo>
                <a:lnTo>
                  <a:pt x="96994" y="190499"/>
                </a:lnTo>
                <a:lnTo>
                  <a:pt x="87858" y="177799"/>
                </a:lnTo>
                <a:lnTo>
                  <a:pt x="81166" y="165099"/>
                </a:lnTo>
                <a:lnTo>
                  <a:pt x="77051" y="152399"/>
                </a:lnTo>
                <a:lnTo>
                  <a:pt x="75650" y="139699"/>
                </a:lnTo>
                <a:lnTo>
                  <a:pt x="77051" y="126999"/>
                </a:lnTo>
                <a:lnTo>
                  <a:pt x="96994" y="88899"/>
                </a:lnTo>
                <a:lnTo>
                  <a:pt x="148529" y="63499"/>
                </a:lnTo>
                <a:lnTo>
                  <a:pt x="175963" y="76199"/>
                </a:lnTo>
                <a:lnTo>
                  <a:pt x="200049" y="88899"/>
                </a:lnTo>
                <a:lnTo>
                  <a:pt x="209193" y="101599"/>
                </a:lnTo>
                <a:lnTo>
                  <a:pt x="124229" y="101599"/>
                </a:lnTo>
                <a:lnTo>
                  <a:pt x="117309" y="114299"/>
                </a:lnTo>
                <a:lnTo>
                  <a:pt x="111778" y="114299"/>
                </a:lnTo>
                <a:lnTo>
                  <a:pt x="107725" y="126999"/>
                </a:lnTo>
                <a:lnTo>
                  <a:pt x="105232" y="126999"/>
                </a:lnTo>
                <a:lnTo>
                  <a:pt x="104383" y="139699"/>
                </a:lnTo>
                <a:lnTo>
                  <a:pt x="105232" y="152399"/>
                </a:lnTo>
                <a:lnTo>
                  <a:pt x="107725" y="152399"/>
                </a:lnTo>
                <a:lnTo>
                  <a:pt x="111778" y="165099"/>
                </a:lnTo>
                <a:lnTo>
                  <a:pt x="117309" y="177799"/>
                </a:lnTo>
                <a:lnTo>
                  <a:pt x="139854" y="177799"/>
                </a:lnTo>
                <a:lnTo>
                  <a:pt x="148531" y="190499"/>
                </a:lnTo>
                <a:lnTo>
                  <a:pt x="200049" y="190499"/>
                </a:lnTo>
                <a:lnTo>
                  <a:pt x="188935" y="203199"/>
                </a:lnTo>
                <a:close/>
              </a:path>
              <a:path extrusionOk="0" h="1346200" w="1200150">
                <a:moveTo>
                  <a:pt x="200049" y="190499"/>
                </a:moveTo>
                <a:lnTo>
                  <a:pt x="148531" y="190499"/>
                </a:lnTo>
                <a:lnTo>
                  <a:pt x="157205" y="177799"/>
                </a:lnTo>
                <a:lnTo>
                  <a:pt x="179734" y="177799"/>
                </a:lnTo>
                <a:lnTo>
                  <a:pt x="185273" y="165099"/>
                </a:lnTo>
                <a:lnTo>
                  <a:pt x="189326" y="152399"/>
                </a:lnTo>
                <a:lnTo>
                  <a:pt x="191814" y="152399"/>
                </a:lnTo>
                <a:lnTo>
                  <a:pt x="192660" y="139699"/>
                </a:lnTo>
                <a:lnTo>
                  <a:pt x="191814" y="126999"/>
                </a:lnTo>
                <a:lnTo>
                  <a:pt x="189326" y="126999"/>
                </a:lnTo>
                <a:lnTo>
                  <a:pt x="185273" y="114299"/>
                </a:lnTo>
                <a:lnTo>
                  <a:pt x="179734" y="114299"/>
                </a:lnTo>
                <a:lnTo>
                  <a:pt x="172817" y="101599"/>
                </a:lnTo>
                <a:lnTo>
                  <a:pt x="209193" y="101599"/>
                </a:lnTo>
                <a:lnTo>
                  <a:pt x="215885" y="114299"/>
                </a:lnTo>
                <a:lnTo>
                  <a:pt x="219995" y="126999"/>
                </a:lnTo>
                <a:lnTo>
                  <a:pt x="221394" y="139699"/>
                </a:lnTo>
                <a:lnTo>
                  <a:pt x="219995" y="152399"/>
                </a:lnTo>
                <a:lnTo>
                  <a:pt x="215885" y="165099"/>
                </a:lnTo>
                <a:lnTo>
                  <a:pt x="209193" y="177799"/>
                </a:lnTo>
                <a:lnTo>
                  <a:pt x="200049" y="190499"/>
                </a:lnTo>
                <a:close/>
              </a:path>
              <a:path extrusionOk="0" h="1346200" w="1200150">
                <a:moveTo>
                  <a:pt x="480095" y="317499"/>
                </a:moveTo>
                <a:lnTo>
                  <a:pt x="439645" y="317499"/>
                </a:lnTo>
                <a:lnTo>
                  <a:pt x="471721" y="279399"/>
                </a:lnTo>
                <a:lnTo>
                  <a:pt x="507610" y="253999"/>
                </a:lnTo>
                <a:lnTo>
                  <a:pt x="546874" y="215899"/>
                </a:lnTo>
                <a:lnTo>
                  <a:pt x="589077" y="203199"/>
                </a:lnTo>
                <a:lnTo>
                  <a:pt x="633781" y="177799"/>
                </a:lnTo>
                <a:lnTo>
                  <a:pt x="728948" y="152399"/>
                </a:lnTo>
                <a:lnTo>
                  <a:pt x="824708" y="152399"/>
                </a:lnTo>
                <a:lnTo>
                  <a:pt x="869455" y="165099"/>
                </a:lnTo>
                <a:lnTo>
                  <a:pt x="912516" y="177799"/>
                </a:lnTo>
                <a:lnTo>
                  <a:pt x="731809" y="177799"/>
                </a:lnTo>
                <a:lnTo>
                  <a:pt x="642187" y="203199"/>
                </a:lnTo>
                <a:lnTo>
                  <a:pt x="600135" y="228599"/>
                </a:lnTo>
                <a:lnTo>
                  <a:pt x="560483" y="241299"/>
                </a:lnTo>
                <a:lnTo>
                  <a:pt x="523654" y="279399"/>
                </a:lnTo>
                <a:lnTo>
                  <a:pt x="490068" y="304799"/>
                </a:lnTo>
                <a:lnTo>
                  <a:pt x="480095" y="317499"/>
                </a:lnTo>
                <a:close/>
              </a:path>
              <a:path extrusionOk="0" h="1346200" w="1200150">
                <a:moveTo>
                  <a:pt x="1134978" y="731037"/>
                </a:moveTo>
                <a:lnTo>
                  <a:pt x="1144069" y="711199"/>
                </a:lnTo>
                <a:lnTo>
                  <a:pt x="1160744" y="673099"/>
                </a:lnTo>
                <a:lnTo>
                  <a:pt x="1170776" y="622299"/>
                </a:lnTo>
                <a:lnTo>
                  <a:pt x="1174128" y="571499"/>
                </a:lnTo>
                <a:lnTo>
                  <a:pt x="1171461" y="533399"/>
                </a:lnTo>
                <a:lnTo>
                  <a:pt x="1163662" y="482599"/>
                </a:lnTo>
                <a:lnTo>
                  <a:pt x="1151028" y="444499"/>
                </a:lnTo>
                <a:lnTo>
                  <a:pt x="1133860" y="406399"/>
                </a:lnTo>
                <a:lnTo>
                  <a:pt x="1112455" y="368299"/>
                </a:lnTo>
                <a:lnTo>
                  <a:pt x="1087114" y="330199"/>
                </a:lnTo>
                <a:lnTo>
                  <a:pt x="1058134" y="292099"/>
                </a:lnTo>
                <a:lnTo>
                  <a:pt x="1025816" y="266699"/>
                </a:lnTo>
                <a:lnTo>
                  <a:pt x="990458" y="241299"/>
                </a:lnTo>
                <a:lnTo>
                  <a:pt x="952359" y="215899"/>
                </a:lnTo>
                <a:lnTo>
                  <a:pt x="911818" y="203199"/>
                </a:lnTo>
                <a:lnTo>
                  <a:pt x="869135" y="190499"/>
                </a:lnTo>
                <a:lnTo>
                  <a:pt x="824608" y="177799"/>
                </a:lnTo>
                <a:lnTo>
                  <a:pt x="912516" y="177799"/>
                </a:lnTo>
                <a:lnTo>
                  <a:pt x="953631" y="190499"/>
                </a:lnTo>
                <a:lnTo>
                  <a:pt x="992539" y="215899"/>
                </a:lnTo>
                <a:lnTo>
                  <a:pt x="1028980" y="228599"/>
                </a:lnTo>
                <a:lnTo>
                  <a:pt x="1062692" y="266699"/>
                </a:lnTo>
                <a:lnTo>
                  <a:pt x="1093414" y="292099"/>
                </a:lnTo>
                <a:lnTo>
                  <a:pt x="1120886" y="330199"/>
                </a:lnTo>
                <a:lnTo>
                  <a:pt x="1144847" y="368299"/>
                </a:lnTo>
                <a:lnTo>
                  <a:pt x="1165037" y="406399"/>
                </a:lnTo>
                <a:lnTo>
                  <a:pt x="1181194" y="444499"/>
                </a:lnTo>
                <a:lnTo>
                  <a:pt x="1193057" y="482599"/>
                </a:lnTo>
                <a:lnTo>
                  <a:pt x="1200149" y="533399"/>
                </a:lnTo>
                <a:lnTo>
                  <a:pt x="1200149" y="609599"/>
                </a:lnTo>
                <a:lnTo>
                  <a:pt x="1134978" y="731037"/>
                </a:lnTo>
                <a:close/>
              </a:path>
              <a:path extrusionOk="0" h="1346200" w="1200150">
                <a:moveTo>
                  <a:pt x="1167449" y="203199"/>
                </a:moveTo>
                <a:lnTo>
                  <a:pt x="1143505" y="203199"/>
                </a:lnTo>
                <a:lnTo>
                  <a:pt x="1143505" y="177799"/>
                </a:lnTo>
                <a:lnTo>
                  <a:pt x="1167449" y="177799"/>
                </a:lnTo>
                <a:lnTo>
                  <a:pt x="1167449" y="203199"/>
                </a:lnTo>
                <a:close/>
              </a:path>
              <a:path extrusionOk="0" h="1346200" w="1200150">
                <a:moveTo>
                  <a:pt x="162855" y="215899"/>
                </a:moveTo>
                <a:lnTo>
                  <a:pt x="134199" y="215899"/>
                </a:lnTo>
                <a:lnTo>
                  <a:pt x="120623" y="203199"/>
                </a:lnTo>
                <a:lnTo>
                  <a:pt x="176430" y="203199"/>
                </a:lnTo>
                <a:lnTo>
                  <a:pt x="162855" y="215899"/>
                </a:lnTo>
                <a:close/>
              </a:path>
              <a:path extrusionOk="0" h="1346200" w="1200150">
                <a:moveTo>
                  <a:pt x="1142195" y="228599"/>
                </a:moveTo>
                <a:lnTo>
                  <a:pt x="1115650" y="228599"/>
                </a:lnTo>
                <a:lnTo>
                  <a:pt x="1115650" y="203199"/>
                </a:lnTo>
                <a:lnTo>
                  <a:pt x="1142195" y="203199"/>
                </a:lnTo>
                <a:lnTo>
                  <a:pt x="1142195" y="228599"/>
                </a:lnTo>
                <a:close/>
              </a:path>
              <a:path extrusionOk="0" h="1346200" w="1200150">
                <a:moveTo>
                  <a:pt x="1195304" y="228599"/>
                </a:moveTo>
                <a:lnTo>
                  <a:pt x="1168759" y="228599"/>
                </a:lnTo>
                <a:lnTo>
                  <a:pt x="1168759" y="203199"/>
                </a:lnTo>
                <a:lnTo>
                  <a:pt x="1195304" y="203199"/>
                </a:lnTo>
                <a:lnTo>
                  <a:pt x="1195304" y="228599"/>
                </a:lnTo>
                <a:close/>
              </a:path>
              <a:path extrusionOk="0" h="1346200" w="1200150">
                <a:moveTo>
                  <a:pt x="1167449" y="253999"/>
                </a:moveTo>
                <a:lnTo>
                  <a:pt x="1143505" y="253999"/>
                </a:lnTo>
                <a:lnTo>
                  <a:pt x="1143505" y="228599"/>
                </a:lnTo>
                <a:lnTo>
                  <a:pt x="1167449" y="228599"/>
                </a:lnTo>
                <a:lnTo>
                  <a:pt x="1167449" y="253999"/>
                </a:lnTo>
                <a:close/>
              </a:path>
              <a:path extrusionOk="0" h="1346200" w="1200150">
                <a:moveTo>
                  <a:pt x="1082203" y="444499"/>
                </a:moveTo>
                <a:lnTo>
                  <a:pt x="1060653" y="444499"/>
                </a:lnTo>
                <a:lnTo>
                  <a:pt x="1033999" y="406399"/>
                </a:lnTo>
                <a:lnTo>
                  <a:pt x="1001205" y="368299"/>
                </a:lnTo>
                <a:lnTo>
                  <a:pt x="963226" y="330199"/>
                </a:lnTo>
                <a:lnTo>
                  <a:pt x="921015" y="304799"/>
                </a:lnTo>
                <a:lnTo>
                  <a:pt x="875527" y="279399"/>
                </a:lnTo>
                <a:lnTo>
                  <a:pt x="827716" y="266699"/>
                </a:lnTo>
                <a:lnTo>
                  <a:pt x="778536" y="266699"/>
                </a:lnTo>
                <a:lnTo>
                  <a:pt x="769910" y="253999"/>
                </a:lnTo>
                <a:lnTo>
                  <a:pt x="767025" y="253999"/>
                </a:lnTo>
                <a:lnTo>
                  <a:pt x="769895" y="241299"/>
                </a:lnTo>
                <a:lnTo>
                  <a:pt x="824727" y="241299"/>
                </a:lnTo>
                <a:lnTo>
                  <a:pt x="869908" y="253999"/>
                </a:lnTo>
                <a:lnTo>
                  <a:pt x="913391" y="279399"/>
                </a:lnTo>
                <a:lnTo>
                  <a:pt x="954492" y="292099"/>
                </a:lnTo>
                <a:lnTo>
                  <a:pt x="992523" y="330199"/>
                </a:lnTo>
                <a:lnTo>
                  <a:pt x="1026800" y="355599"/>
                </a:lnTo>
                <a:lnTo>
                  <a:pt x="1056635" y="393699"/>
                </a:lnTo>
                <a:lnTo>
                  <a:pt x="1081342" y="431799"/>
                </a:lnTo>
                <a:lnTo>
                  <a:pt x="1082203" y="444499"/>
                </a:lnTo>
                <a:close/>
              </a:path>
              <a:path extrusionOk="0" h="1346200" w="1200150">
                <a:moveTo>
                  <a:pt x="333908" y="393699"/>
                </a:moveTo>
                <a:lnTo>
                  <a:pt x="252930" y="393699"/>
                </a:lnTo>
                <a:lnTo>
                  <a:pt x="297231" y="368299"/>
                </a:lnTo>
                <a:lnTo>
                  <a:pt x="306472" y="368299"/>
                </a:lnTo>
                <a:lnTo>
                  <a:pt x="333908" y="393699"/>
                </a:lnTo>
                <a:close/>
              </a:path>
              <a:path extrusionOk="0" h="1346200" w="1200150">
                <a:moveTo>
                  <a:pt x="338778" y="444499"/>
                </a:moveTo>
                <a:lnTo>
                  <a:pt x="300579" y="406399"/>
                </a:lnTo>
                <a:lnTo>
                  <a:pt x="347627" y="406399"/>
                </a:lnTo>
                <a:lnTo>
                  <a:pt x="415513" y="393699"/>
                </a:lnTo>
                <a:lnTo>
                  <a:pt x="405720" y="431799"/>
                </a:lnTo>
                <a:lnTo>
                  <a:pt x="376154" y="431799"/>
                </a:lnTo>
                <a:lnTo>
                  <a:pt x="338778" y="444499"/>
                </a:lnTo>
                <a:close/>
              </a:path>
              <a:path extrusionOk="0" h="1346200" w="1200150">
                <a:moveTo>
                  <a:pt x="573772" y="1219199"/>
                </a:moveTo>
                <a:lnTo>
                  <a:pt x="573772" y="1142999"/>
                </a:lnTo>
                <a:lnTo>
                  <a:pt x="638498" y="1142999"/>
                </a:lnTo>
                <a:lnTo>
                  <a:pt x="918575" y="1104899"/>
                </a:lnTo>
                <a:lnTo>
                  <a:pt x="606846" y="1104899"/>
                </a:lnTo>
                <a:lnTo>
                  <a:pt x="567037" y="1092199"/>
                </a:lnTo>
                <a:lnTo>
                  <a:pt x="546594" y="1066799"/>
                </a:lnTo>
                <a:lnTo>
                  <a:pt x="539062" y="1028699"/>
                </a:lnTo>
                <a:lnTo>
                  <a:pt x="537986" y="1003299"/>
                </a:lnTo>
                <a:lnTo>
                  <a:pt x="531709" y="965199"/>
                </a:lnTo>
                <a:lnTo>
                  <a:pt x="513373" y="914399"/>
                </a:lnTo>
                <a:lnTo>
                  <a:pt x="483722" y="876299"/>
                </a:lnTo>
                <a:lnTo>
                  <a:pt x="443499" y="825499"/>
                </a:lnTo>
                <a:lnTo>
                  <a:pt x="411463" y="774699"/>
                </a:lnTo>
                <a:lnTo>
                  <a:pt x="386476" y="723899"/>
                </a:lnTo>
                <a:lnTo>
                  <a:pt x="368578" y="673099"/>
                </a:lnTo>
                <a:lnTo>
                  <a:pt x="357810" y="622299"/>
                </a:lnTo>
                <a:lnTo>
                  <a:pt x="354212" y="571499"/>
                </a:lnTo>
                <a:lnTo>
                  <a:pt x="354854" y="558799"/>
                </a:lnTo>
                <a:lnTo>
                  <a:pt x="356770" y="533399"/>
                </a:lnTo>
                <a:lnTo>
                  <a:pt x="359941" y="507999"/>
                </a:lnTo>
                <a:lnTo>
                  <a:pt x="364351" y="482599"/>
                </a:lnTo>
                <a:lnTo>
                  <a:pt x="363097" y="482599"/>
                </a:lnTo>
                <a:lnTo>
                  <a:pt x="376154" y="431799"/>
                </a:lnTo>
                <a:lnTo>
                  <a:pt x="405720" y="431799"/>
                </a:lnTo>
                <a:lnTo>
                  <a:pt x="402456" y="444499"/>
                </a:lnTo>
                <a:lnTo>
                  <a:pt x="451833" y="444499"/>
                </a:lnTo>
                <a:lnTo>
                  <a:pt x="445304" y="469899"/>
                </a:lnTo>
                <a:lnTo>
                  <a:pt x="415719" y="469899"/>
                </a:lnTo>
                <a:lnTo>
                  <a:pt x="395778" y="482599"/>
                </a:lnTo>
                <a:lnTo>
                  <a:pt x="390198" y="495299"/>
                </a:lnTo>
                <a:lnTo>
                  <a:pt x="386184" y="520699"/>
                </a:lnTo>
                <a:lnTo>
                  <a:pt x="383758" y="546099"/>
                </a:lnTo>
                <a:lnTo>
                  <a:pt x="382945" y="571499"/>
                </a:lnTo>
                <a:lnTo>
                  <a:pt x="386297" y="622299"/>
                </a:lnTo>
                <a:lnTo>
                  <a:pt x="396329" y="673099"/>
                </a:lnTo>
                <a:lnTo>
                  <a:pt x="413003" y="711199"/>
                </a:lnTo>
                <a:lnTo>
                  <a:pt x="436284" y="761999"/>
                </a:lnTo>
                <a:lnTo>
                  <a:pt x="466134" y="800099"/>
                </a:lnTo>
                <a:lnTo>
                  <a:pt x="500537" y="850899"/>
                </a:lnTo>
                <a:lnTo>
                  <a:pt x="528475" y="888999"/>
                </a:lnTo>
                <a:lnTo>
                  <a:pt x="549270" y="927099"/>
                </a:lnTo>
                <a:lnTo>
                  <a:pt x="562245" y="965199"/>
                </a:lnTo>
                <a:lnTo>
                  <a:pt x="566720" y="1003299"/>
                </a:lnTo>
                <a:lnTo>
                  <a:pt x="570014" y="1041399"/>
                </a:lnTo>
                <a:lnTo>
                  <a:pt x="578849" y="1066799"/>
                </a:lnTo>
                <a:lnTo>
                  <a:pt x="591651" y="1066799"/>
                </a:lnTo>
                <a:lnTo>
                  <a:pt x="606846" y="1079499"/>
                </a:lnTo>
                <a:lnTo>
                  <a:pt x="947970" y="1079499"/>
                </a:lnTo>
                <a:lnTo>
                  <a:pt x="918619" y="1134192"/>
                </a:lnTo>
                <a:lnTo>
                  <a:pt x="602506" y="1168399"/>
                </a:lnTo>
                <a:lnTo>
                  <a:pt x="602506" y="1181099"/>
                </a:lnTo>
                <a:lnTo>
                  <a:pt x="893445" y="1181099"/>
                </a:lnTo>
                <a:lnTo>
                  <a:pt x="892159" y="1183495"/>
                </a:lnTo>
                <a:lnTo>
                  <a:pt x="638498" y="1206499"/>
                </a:lnTo>
                <a:lnTo>
                  <a:pt x="609764" y="1206499"/>
                </a:lnTo>
                <a:lnTo>
                  <a:pt x="573772" y="1219199"/>
                </a:lnTo>
                <a:close/>
              </a:path>
              <a:path extrusionOk="0" h="1346200" w="1200150">
                <a:moveTo>
                  <a:pt x="451833" y="444499"/>
                </a:moveTo>
                <a:lnTo>
                  <a:pt x="402456" y="444499"/>
                </a:lnTo>
                <a:lnTo>
                  <a:pt x="455097" y="431799"/>
                </a:lnTo>
                <a:lnTo>
                  <a:pt x="451833" y="444499"/>
                </a:lnTo>
                <a:close/>
              </a:path>
              <a:path extrusionOk="0" h="1346200" w="1200150">
                <a:moveTo>
                  <a:pt x="402681" y="520699"/>
                </a:moveTo>
                <a:lnTo>
                  <a:pt x="415719" y="469899"/>
                </a:lnTo>
                <a:lnTo>
                  <a:pt x="445304" y="469899"/>
                </a:lnTo>
                <a:lnTo>
                  <a:pt x="442040" y="482599"/>
                </a:lnTo>
                <a:lnTo>
                  <a:pt x="491402" y="482599"/>
                </a:lnTo>
                <a:lnTo>
                  <a:pt x="484883" y="507999"/>
                </a:lnTo>
                <a:lnTo>
                  <a:pt x="455303" y="507999"/>
                </a:lnTo>
                <a:lnTo>
                  <a:pt x="402681" y="520699"/>
                </a:lnTo>
                <a:close/>
              </a:path>
              <a:path extrusionOk="0" h="1346200" w="1200150">
                <a:moveTo>
                  <a:pt x="491402" y="482599"/>
                </a:moveTo>
                <a:lnTo>
                  <a:pt x="442040" y="482599"/>
                </a:lnTo>
                <a:lnTo>
                  <a:pt x="494662" y="469899"/>
                </a:lnTo>
                <a:lnTo>
                  <a:pt x="491402" y="482599"/>
                </a:lnTo>
                <a:close/>
              </a:path>
              <a:path extrusionOk="0" h="1346200" w="1200150">
                <a:moveTo>
                  <a:pt x="800678" y="850899"/>
                </a:moveTo>
                <a:lnTo>
                  <a:pt x="759002" y="850899"/>
                </a:lnTo>
                <a:lnTo>
                  <a:pt x="741965" y="838199"/>
                </a:lnTo>
                <a:lnTo>
                  <a:pt x="730469" y="812799"/>
                </a:lnTo>
                <a:lnTo>
                  <a:pt x="726251" y="800099"/>
                </a:lnTo>
                <a:lnTo>
                  <a:pt x="726251" y="673099"/>
                </a:lnTo>
                <a:lnTo>
                  <a:pt x="702949" y="660399"/>
                </a:lnTo>
                <a:lnTo>
                  <a:pt x="685246" y="634999"/>
                </a:lnTo>
                <a:lnTo>
                  <a:pt x="673996" y="609599"/>
                </a:lnTo>
                <a:lnTo>
                  <a:pt x="670056" y="584199"/>
                </a:lnTo>
                <a:lnTo>
                  <a:pt x="678596" y="546099"/>
                </a:lnTo>
                <a:lnTo>
                  <a:pt x="701869" y="507999"/>
                </a:lnTo>
                <a:lnTo>
                  <a:pt x="736356" y="482599"/>
                </a:lnTo>
                <a:lnTo>
                  <a:pt x="778536" y="469899"/>
                </a:lnTo>
                <a:lnTo>
                  <a:pt x="820725" y="482599"/>
                </a:lnTo>
                <a:lnTo>
                  <a:pt x="855211" y="507999"/>
                </a:lnTo>
                <a:lnTo>
                  <a:pt x="747522" y="507999"/>
                </a:lnTo>
                <a:lnTo>
                  <a:pt x="722171" y="520699"/>
                </a:lnTo>
                <a:lnTo>
                  <a:pt x="705065" y="546099"/>
                </a:lnTo>
                <a:lnTo>
                  <a:pt x="698790" y="584199"/>
                </a:lnTo>
                <a:lnTo>
                  <a:pt x="702162" y="609599"/>
                </a:lnTo>
                <a:lnTo>
                  <a:pt x="711751" y="622299"/>
                </a:lnTo>
                <a:lnTo>
                  <a:pt x="726766" y="647699"/>
                </a:lnTo>
                <a:lnTo>
                  <a:pt x="746417" y="660399"/>
                </a:lnTo>
                <a:lnTo>
                  <a:pt x="754985" y="660399"/>
                </a:lnTo>
                <a:lnTo>
                  <a:pt x="754985" y="800099"/>
                </a:lnTo>
                <a:lnTo>
                  <a:pt x="756941" y="800099"/>
                </a:lnTo>
                <a:lnTo>
                  <a:pt x="762273" y="812799"/>
                </a:lnTo>
                <a:lnTo>
                  <a:pt x="770176" y="812799"/>
                </a:lnTo>
                <a:lnTo>
                  <a:pt x="779846" y="825499"/>
                </a:lnTo>
                <a:lnTo>
                  <a:pt x="823457" y="825499"/>
                </a:lnTo>
                <a:lnTo>
                  <a:pt x="817711" y="838199"/>
                </a:lnTo>
                <a:lnTo>
                  <a:pt x="800678" y="850899"/>
                </a:lnTo>
                <a:close/>
              </a:path>
              <a:path extrusionOk="0" h="1346200" w="1200150">
                <a:moveTo>
                  <a:pt x="1123234" y="571499"/>
                </a:moveTo>
                <a:lnTo>
                  <a:pt x="1101994" y="571499"/>
                </a:lnTo>
                <a:lnTo>
                  <a:pt x="1099113" y="558799"/>
                </a:lnTo>
                <a:lnTo>
                  <a:pt x="1095990" y="546099"/>
                </a:lnTo>
                <a:lnTo>
                  <a:pt x="1092614" y="533399"/>
                </a:lnTo>
                <a:lnTo>
                  <a:pt x="1088975" y="520699"/>
                </a:lnTo>
                <a:lnTo>
                  <a:pt x="1090188" y="507999"/>
                </a:lnTo>
                <a:lnTo>
                  <a:pt x="1097334" y="495299"/>
                </a:lnTo>
                <a:lnTo>
                  <a:pt x="1106076" y="495299"/>
                </a:lnTo>
                <a:lnTo>
                  <a:pt x="1119092" y="533399"/>
                </a:lnTo>
                <a:lnTo>
                  <a:pt x="1125097" y="558799"/>
                </a:lnTo>
                <a:lnTo>
                  <a:pt x="1123234" y="571499"/>
                </a:lnTo>
                <a:close/>
              </a:path>
              <a:path extrusionOk="0" h="1346200" w="1200150">
                <a:moveTo>
                  <a:pt x="442264" y="558799"/>
                </a:moveTo>
                <a:lnTo>
                  <a:pt x="455303" y="507999"/>
                </a:lnTo>
                <a:lnTo>
                  <a:pt x="484883" y="507999"/>
                </a:lnTo>
                <a:lnTo>
                  <a:pt x="481623" y="520699"/>
                </a:lnTo>
                <a:lnTo>
                  <a:pt x="531334" y="520699"/>
                </a:lnTo>
                <a:lnTo>
                  <a:pt x="525513" y="546099"/>
                </a:lnTo>
                <a:lnTo>
                  <a:pt x="494886" y="546099"/>
                </a:lnTo>
                <a:lnTo>
                  <a:pt x="442264" y="558799"/>
                </a:lnTo>
                <a:close/>
              </a:path>
              <a:path extrusionOk="0" h="1346200" w="1200150">
                <a:moveTo>
                  <a:pt x="531334" y="520699"/>
                </a:moveTo>
                <a:lnTo>
                  <a:pt x="481623" y="520699"/>
                </a:lnTo>
                <a:lnTo>
                  <a:pt x="534245" y="507999"/>
                </a:lnTo>
                <a:lnTo>
                  <a:pt x="531334" y="520699"/>
                </a:lnTo>
                <a:close/>
              </a:path>
              <a:path extrusionOk="0" h="1346200" w="1200150">
                <a:moveTo>
                  <a:pt x="823457" y="825499"/>
                </a:moveTo>
                <a:lnTo>
                  <a:pt x="779846" y="825499"/>
                </a:lnTo>
                <a:lnTo>
                  <a:pt x="789504" y="812799"/>
                </a:lnTo>
                <a:lnTo>
                  <a:pt x="797402" y="812799"/>
                </a:lnTo>
                <a:lnTo>
                  <a:pt x="802732" y="800099"/>
                </a:lnTo>
                <a:lnTo>
                  <a:pt x="804688" y="800099"/>
                </a:lnTo>
                <a:lnTo>
                  <a:pt x="804688" y="660399"/>
                </a:lnTo>
                <a:lnTo>
                  <a:pt x="812863" y="647699"/>
                </a:lnTo>
                <a:lnTo>
                  <a:pt x="831601" y="647699"/>
                </a:lnTo>
                <a:lnTo>
                  <a:pt x="845920" y="622299"/>
                </a:lnTo>
                <a:lnTo>
                  <a:pt x="855066" y="609599"/>
                </a:lnTo>
                <a:lnTo>
                  <a:pt x="858283" y="584199"/>
                </a:lnTo>
                <a:lnTo>
                  <a:pt x="852007" y="546099"/>
                </a:lnTo>
                <a:lnTo>
                  <a:pt x="834902" y="520699"/>
                </a:lnTo>
                <a:lnTo>
                  <a:pt x="809551" y="507999"/>
                </a:lnTo>
                <a:lnTo>
                  <a:pt x="855211" y="507999"/>
                </a:lnTo>
                <a:lnTo>
                  <a:pt x="878479" y="546099"/>
                </a:lnTo>
                <a:lnTo>
                  <a:pt x="887017" y="584199"/>
                </a:lnTo>
                <a:lnTo>
                  <a:pt x="883259" y="609599"/>
                </a:lnTo>
                <a:lnTo>
                  <a:pt x="872531" y="634999"/>
                </a:lnTo>
                <a:lnTo>
                  <a:pt x="855646" y="660399"/>
                </a:lnTo>
                <a:lnTo>
                  <a:pt x="833422" y="673099"/>
                </a:lnTo>
                <a:lnTo>
                  <a:pt x="833422" y="800099"/>
                </a:lnTo>
                <a:lnTo>
                  <a:pt x="829204" y="812799"/>
                </a:lnTo>
                <a:lnTo>
                  <a:pt x="823457" y="825499"/>
                </a:lnTo>
                <a:close/>
              </a:path>
              <a:path extrusionOk="0" h="1346200" w="1200150">
                <a:moveTo>
                  <a:pt x="270817" y="571499"/>
                </a:moveTo>
                <a:lnTo>
                  <a:pt x="252054" y="558799"/>
                </a:lnTo>
                <a:lnTo>
                  <a:pt x="268984" y="533399"/>
                </a:lnTo>
                <a:lnTo>
                  <a:pt x="287765" y="558799"/>
                </a:lnTo>
                <a:lnTo>
                  <a:pt x="270817" y="571499"/>
                </a:lnTo>
                <a:close/>
              </a:path>
              <a:path extrusionOk="0" h="1346200" w="1200150">
                <a:moveTo>
                  <a:pt x="306528" y="571499"/>
                </a:moveTo>
                <a:lnTo>
                  <a:pt x="289598" y="558799"/>
                </a:lnTo>
                <a:lnTo>
                  <a:pt x="308380" y="533399"/>
                </a:lnTo>
                <a:lnTo>
                  <a:pt x="325310" y="558799"/>
                </a:lnTo>
                <a:lnTo>
                  <a:pt x="306528" y="571499"/>
                </a:lnTo>
                <a:close/>
              </a:path>
              <a:path extrusionOk="0" h="1346200" w="1200150">
                <a:moveTo>
                  <a:pt x="610887" y="596899"/>
                </a:moveTo>
                <a:lnTo>
                  <a:pt x="483363" y="596899"/>
                </a:lnTo>
                <a:lnTo>
                  <a:pt x="494886" y="546099"/>
                </a:lnTo>
                <a:lnTo>
                  <a:pt x="525513" y="546099"/>
                </a:lnTo>
                <a:lnTo>
                  <a:pt x="519691" y="571499"/>
                </a:lnTo>
                <a:lnTo>
                  <a:pt x="609727" y="571499"/>
                </a:lnTo>
                <a:lnTo>
                  <a:pt x="610887" y="596899"/>
                </a:lnTo>
                <a:close/>
              </a:path>
              <a:path extrusionOk="0" h="1346200" w="1200150">
                <a:moveTo>
                  <a:pt x="268984" y="609599"/>
                </a:moveTo>
                <a:lnTo>
                  <a:pt x="252054" y="596899"/>
                </a:lnTo>
                <a:lnTo>
                  <a:pt x="270817" y="571499"/>
                </a:lnTo>
                <a:lnTo>
                  <a:pt x="287765" y="596899"/>
                </a:lnTo>
                <a:lnTo>
                  <a:pt x="268984" y="609599"/>
                </a:lnTo>
                <a:close/>
              </a:path>
              <a:path extrusionOk="0" h="1346200" w="1200150">
                <a:moveTo>
                  <a:pt x="308380" y="609599"/>
                </a:moveTo>
                <a:lnTo>
                  <a:pt x="289598" y="596899"/>
                </a:lnTo>
                <a:lnTo>
                  <a:pt x="306528" y="571499"/>
                </a:lnTo>
                <a:lnTo>
                  <a:pt x="325310" y="596899"/>
                </a:lnTo>
                <a:lnTo>
                  <a:pt x="308380" y="609599"/>
                </a:lnTo>
                <a:close/>
              </a:path>
              <a:path extrusionOk="0" h="1346200" w="1200150">
                <a:moveTo>
                  <a:pt x="1000276" y="1079499"/>
                </a:moveTo>
                <a:lnTo>
                  <a:pt x="950245" y="1079499"/>
                </a:lnTo>
                <a:lnTo>
                  <a:pt x="965433" y="1066799"/>
                </a:lnTo>
                <a:lnTo>
                  <a:pt x="978235" y="1066799"/>
                </a:lnTo>
                <a:lnTo>
                  <a:pt x="987074" y="1041399"/>
                </a:lnTo>
                <a:lnTo>
                  <a:pt x="990371" y="1003299"/>
                </a:lnTo>
                <a:lnTo>
                  <a:pt x="990794" y="999704"/>
                </a:lnTo>
                <a:lnTo>
                  <a:pt x="1113084" y="771834"/>
                </a:lnTo>
                <a:lnTo>
                  <a:pt x="1120789" y="761999"/>
                </a:lnTo>
                <a:lnTo>
                  <a:pt x="1134978" y="731037"/>
                </a:lnTo>
                <a:lnTo>
                  <a:pt x="1200149" y="609599"/>
                </a:lnTo>
                <a:lnTo>
                  <a:pt x="1199263" y="622299"/>
                </a:lnTo>
                <a:lnTo>
                  <a:pt x="1188494" y="673099"/>
                </a:lnTo>
                <a:lnTo>
                  <a:pt x="1170597" y="723899"/>
                </a:lnTo>
                <a:lnTo>
                  <a:pt x="1145610" y="774699"/>
                </a:lnTo>
                <a:lnTo>
                  <a:pt x="1113574" y="825499"/>
                </a:lnTo>
                <a:lnTo>
                  <a:pt x="1073362" y="876299"/>
                </a:lnTo>
                <a:lnTo>
                  <a:pt x="1043716" y="914399"/>
                </a:lnTo>
                <a:lnTo>
                  <a:pt x="1025382" y="965199"/>
                </a:lnTo>
                <a:lnTo>
                  <a:pt x="1019105" y="1003299"/>
                </a:lnTo>
                <a:lnTo>
                  <a:pt x="1018029" y="1028699"/>
                </a:lnTo>
                <a:lnTo>
                  <a:pt x="1010498" y="1066799"/>
                </a:lnTo>
                <a:lnTo>
                  <a:pt x="1000276" y="1079499"/>
                </a:lnTo>
                <a:close/>
              </a:path>
              <a:path extrusionOk="0" h="1346200" w="1200150">
                <a:moveTo>
                  <a:pt x="1200149" y="1346199"/>
                </a:moveTo>
                <a:lnTo>
                  <a:pt x="842173" y="1346199"/>
                </a:lnTo>
                <a:lnTo>
                  <a:pt x="896047" y="1320799"/>
                </a:lnTo>
                <a:lnTo>
                  <a:pt x="933360" y="1295399"/>
                </a:lnTo>
                <a:lnTo>
                  <a:pt x="947308" y="1269999"/>
                </a:lnTo>
                <a:lnTo>
                  <a:pt x="947308" y="1257299"/>
                </a:lnTo>
                <a:lnTo>
                  <a:pt x="983319" y="1244599"/>
                </a:lnTo>
                <a:lnTo>
                  <a:pt x="983319" y="1181099"/>
                </a:lnTo>
                <a:lnTo>
                  <a:pt x="1065030" y="1181099"/>
                </a:lnTo>
                <a:lnTo>
                  <a:pt x="1081960" y="1155699"/>
                </a:lnTo>
                <a:lnTo>
                  <a:pt x="1063178" y="1142999"/>
                </a:lnTo>
                <a:lnTo>
                  <a:pt x="1081960" y="1117599"/>
                </a:lnTo>
                <a:lnTo>
                  <a:pt x="1065030" y="1104899"/>
                </a:lnTo>
                <a:lnTo>
                  <a:pt x="950245" y="1104899"/>
                </a:lnTo>
                <a:lnTo>
                  <a:pt x="990055" y="1092199"/>
                </a:lnTo>
                <a:lnTo>
                  <a:pt x="1010498" y="1066799"/>
                </a:lnTo>
                <a:lnTo>
                  <a:pt x="1018029" y="1028699"/>
                </a:lnTo>
                <a:lnTo>
                  <a:pt x="1019105" y="1003299"/>
                </a:lnTo>
                <a:lnTo>
                  <a:pt x="1025382" y="965199"/>
                </a:lnTo>
                <a:lnTo>
                  <a:pt x="1043716" y="914399"/>
                </a:lnTo>
                <a:lnTo>
                  <a:pt x="1073362" y="876299"/>
                </a:lnTo>
                <a:lnTo>
                  <a:pt x="1113574" y="825499"/>
                </a:lnTo>
                <a:lnTo>
                  <a:pt x="1145610" y="774699"/>
                </a:lnTo>
                <a:lnTo>
                  <a:pt x="1170597" y="723899"/>
                </a:lnTo>
                <a:lnTo>
                  <a:pt x="1188494" y="673099"/>
                </a:lnTo>
                <a:lnTo>
                  <a:pt x="1199263" y="622299"/>
                </a:lnTo>
                <a:lnTo>
                  <a:pt x="1200149" y="609599"/>
                </a:lnTo>
                <a:lnTo>
                  <a:pt x="1200149" y="1346199"/>
                </a:lnTo>
                <a:close/>
              </a:path>
              <a:path extrusionOk="0" h="1346200" w="1200150">
                <a:moveTo>
                  <a:pt x="1113084" y="771834"/>
                </a:moveTo>
                <a:lnTo>
                  <a:pt x="1134978" y="731037"/>
                </a:lnTo>
                <a:lnTo>
                  <a:pt x="1120789" y="761999"/>
                </a:lnTo>
                <a:lnTo>
                  <a:pt x="1113084" y="771834"/>
                </a:lnTo>
                <a:close/>
              </a:path>
              <a:path extrusionOk="0" h="1346200" w="1200150">
                <a:moveTo>
                  <a:pt x="348543" y="774699"/>
                </a:moveTo>
                <a:lnTo>
                  <a:pt x="324599" y="774699"/>
                </a:lnTo>
                <a:lnTo>
                  <a:pt x="324599" y="749299"/>
                </a:lnTo>
                <a:lnTo>
                  <a:pt x="348543" y="749299"/>
                </a:lnTo>
                <a:lnTo>
                  <a:pt x="348543" y="774699"/>
                </a:lnTo>
                <a:close/>
              </a:path>
              <a:path extrusionOk="0" h="1346200" w="1200150">
                <a:moveTo>
                  <a:pt x="990794" y="999704"/>
                </a:moveTo>
                <a:lnTo>
                  <a:pt x="994845" y="965199"/>
                </a:lnTo>
                <a:lnTo>
                  <a:pt x="1007814" y="927099"/>
                </a:lnTo>
                <a:lnTo>
                  <a:pt x="1028604" y="888999"/>
                </a:lnTo>
                <a:lnTo>
                  <a:pt x="1056538" y="850899"/>
                </a:lnTo>
                <a:lnTo>
                  <a:pt x="1090939" y="800099"/>
                </a:lnTo>
                <a:lnTo>
                  <a:pt x="1113084" y="771834"/>
                </a:lnTo>
                <a:lnTo>
                  <a:pt x="990794" y="999704"/>
                </a:lnTo>
                <a:close/>
              </a:path>
              <a:path extrusionOk="0" h="1346200" w="1200150">
                <a:moveTo>
                  <a:pt x="323289" y="800099"/>
                </a:moveTo>
                <a:lnTo>
                  <a:pt x="296744" y="800099"/>
                </a:lnTo>
                <a:lnTo>
                  <a:pt x="296744" y="774699"/>
                </a:lnTo>
                <a:lnTo>
                  <a:pt x="323289" y="774699"/>
                </a:lnTo>
                <a:lnTo>
                  <a:pt x="323289" y="800099"/>
                </a:lnTo>
                <a:close/>
              </a:path>
              <a:path extrusionOk="0" h="1346200" w="1200150">
                <a:moveTo>
                  <a:pt x="376398" y="800099"/>
                </a:moveTo>
                <a:lnTo>
                  <a:pt x="349853" y="800099"/>
                </a:lnTo>
                <a:lnTo>
                  <a:pt x="349853" y="774699"/>
                </a:lnTo>
                <a:lnTo>
                  <a:pt x="376398" y="774699"/>
                </a:lnTo>
                <a:lnTo>
                  <a:pt x="376398" y="800099"/>
                </a:lnTo>
                <a:close/>
              </a:path>
              <a:path extrusionOk="0" h="1346200" w="1200150">
                <a:moveTo>
                  <a:pt x="348543" y="825499"/>
                </a:moveTo>
                <a:lnTo>
                  <a:pt x="324599" y="825499"/>
                </a:lnTo>
                <a:lnTo>
                  <a:pt x="324599" y="800099"/>
                </a:lnTo>
                <a:lnTo>
                  <a:pt x="348543" y="800099"/>
                </a:lnTo>
                <a:lnTo>
                  <a:pt x="348543" y="825499"/>
                </a:lnTo>
                <a:close/>
              </a:path>
              <a:path extrusionOk="0" h="1346200" w="1200150">
                <a:moveTo>
                  <a:pt x="918619" y="1134192"/>
                </a:moveTo>
                <a:lnTo>
                  <a:pt x="990794" y="999704"/>
                </a:lnTo>
                <a:lnTo>
                  <a:pt x="990371" y="1003299"/>
                </a:lnTo>
                <a:lnTo>
                  <a:pt x="987074" y="1041399"/>
                </a:lnTo>
                <a:lnTo>
                  <a:pt x="978235" y="1066799"/>
                </a:lnTo>
                <a:lnTo>
                  <a:pt x="965433" y="1066799"/>
                </a:lnTo>
                <a:lnTo>
                  <a:pt x="950245" y="1079499"/>
                </a:lnTo>
                <a:lnTo>
                  <a:pt x="1000276" y="1079499"/>
                </a:lnTo>
                <a:lnTo>
                  <a:pt x="990055" y="1092199"/>
                </a:lnTo>
                <a:lnTo>
                  <a:pt x="950245" y="1104899"/>
                </a:lnTo>
                <a:lnTo>
                  <a:pt x="983319" y="1104899"/>
                </a:lnTo>
                <a:lnTo>
                  <a:pt x="983319" y="1130299"/>
                </a:lnTo>
                <a:lnTo>
                  <a:pt x="954585" y="1130299"/>
                </a:lnTo>
                <a:lnTo>
                  <a:pt x="918619" y="1134192"/>
                </a:lnTo>
                <a:close/>
              </a:path>
              <a:path extrusionOk="0" h="1346200" w="1200150">
                <a:moveTo>
                  <a:pt x="638498" y="1142999"/>
                </a:moveTo>
                <a:lnTo>
                  <a:pt x="609764" y="1142999"/>
                </a:lnTo>
                <a:lnTo>
                  <a:pt x="609764" y="1104899"/>
                </a:lnTo>
                <a:lnTo>
                  <a:pt x="638498" y="1104899"/>
                </a:lnTo>
                <a:lnTo>
                  <a:pt x="638498" y="1142999"/>
                </a:lnTo>
                <a:close/>
              </a:path>
              <a:path extrusionOk="0" h="1346200" w="1200150">
                <a:moveTo>
                  <a:pt x="1025634" y="1181099"/>
                </a:moveTo>
                <a:lnTo>
                  <a:pt x="947308" y="1181099"/>
                </a:lnTo>
                <a:lnTo>
                  <a:pt x="983319" y="1168399"/>
                </a:lnTo>
                <a:lnTo>
                  <a:pt x="983319" y="1104899"/>
                </a:lnTo>
                <a:lnTo>
                  <a:pt x="1025634" y="1104899"/>
                </a:lnTo>
                <a:lnTo>
                  <a:pt x="1008704" y="1117599"/>
                </a:lnTo>
                <a:lnTo>
                  <a:pt x="1027486" y="1142999"/>
                </a:lnTo>
                <a:lnTo>
                  <a:pt x="1008704" y="1155699"/>
                </a:lnTo>
                <a:lnTo>
                  <a:pt x="1025634" y="1181099"/>
                </a:lnTo>
                <a:close/>
              </a:path>
              <a:path extrusionOk="0" h="1346200" w="1200150">
                <a:moveTo>
                  <a:pt x="1027486" y="1142999"/>
                </a:moveTo>
                <a:lnTo>
                  <a:pt x="1008704" y="1117599"/>
                </a:lnTo>
                <a:lnTo>
                  <a:pt x="1025634" y="1104899"/>
                </a:lnTo>
                <a:lnTo>
                  <a:pt x="1044415" y="1117599"/>
                </a:lnTo>
                <a:lnTo>
                  <a:pt x="1027486" y="1142999"/>
                </a:lnTo>
                <a:close/>
              </a:path>
              <a:path extrusionOk="0" h="1346200" w="1200150">
                <a:moveTo>
                  <a:pt x="1065030" y="1181099"/>
                </a:moveTo>
                <a:lnTo>
                  <a:pt x="1025634" y="1181099"/>
                </a:lnTo>
                <a:lnTo>
                  <a:pt x="1044415" y="1155699"/>
                </a:lnTo>
                <a:lnTo>
                  <a:pt x="1027486" y="1142999"/>
                </a:lnTo>
                <a:lnTo>
                  <a:pt x="1044415" y="1117599"/>
                </a:lnTo>
                <a:lnTo>
                  <a:pt x="1025634" y="1104899"/>
                </a:lnTo>
                <a:lnTo>
                  <a:pt x="1065030" y="1104899"/>
                </a:lnTo>
                <a:lnTo>
                  <a:pt x="1046248" y="1117599"/>
                </a:lnTo>
                <a:lnTo>
                  <a:pt x="1063178" y="1142999"/>
                </a:lnTo>
                <a:lnTo>
                  <a:pt x="1046248" y="1155699"/>
                </a:lnTo>
                <a:lnTo>
                  <a:pt x="1065030" y="1181099"/>
                </a:lnTo>
                <a:close/>
              </a:path>
              <a:path extrusionOk="0" h="1346200" w="1200150">
                <a:moveTo>
                  <a:pt x="1063178" y="1142999"/>
                </a:moveTo>
                <a:lnTo>
                  <a:pt x="1046248" y="1117599"/>
                </a:lnTo>
                <a:lnTo>
                  <a:pt x="1065030" y="1104899"/>
                </a:lnTo>
                <a:lnTo>
                  <a:pt x="1081960" y="1117599"/>
                </a:lnTo>
                <a:lnTo>
                  <a:pt x="1063178" y="1142999"/>
                </a:lnTo>
                <a:close/>
              </a:path>
              <a:path extrusionOk="0" h="1346200" w="1200150">
                <a:moveTo>
                  <a:pt x="911383" y="1147675"/>
                </a:moveTo>
                <a:lnTo>
                  <a:pt x="918619" y="1134192"/>
                </a:lnTo>
                <a:lnTo>
                  <a:pt x="954585" y="1130299"/>
                </a:lnTo>
                <a:lnTo>
                  <a:pt x="954585" y="1142999"/>
                </a:lnTo>
                <a:lnTo>
                  <a:pt x="911383" y="1147675"/>
                </a:lnTo>
                <a:close/>
              </a:path>
              <a:path extrusionOk="0" h="1346200" w="1200150">
                <a:moveTo>
                  <a:pt x="892159" y="1183495"/>
                </a:moveTo>
                <a:lnTo>
                  <a:pt x="911383" y="1147675"/>
                </a:lnTo>
                <a:lnTo>
                  <a:pt x="954585" y="1142999"/>
                </a:lnTo>
                <a:lnTo>
                  <a:pt x="954585" y="1130299"/>
                </a:lnTo>
                <a:lnTo>
                  <a:pt x="983319" y="1130299"/>
                </a:lnTo>
                <a:lnTo>
                  <a:pt x="983319" y="1168399"/>
                </a:lnTo>
                <a:lnTo>
                  <a:pt x="947308" y="1181099"/>
                </a:lnTo>
                <a:lnTo>
                  <a:pt x="918575" y="1181099"/>
                </a:lnTo>
                <a:lnTo>
                  <a:pt x="892159" y="1183495"/>
                </a:lnTo>
                <a:close/>
              </a:path>
              <a:path extrusionOk="0" h="1346200" w="1200150">
                <a:moveTo>
                  <a:pt x="1025634" y="1181099"/>
                </a:moveTo>
                <a:lnTo>
                  <a:pt x="1008704" y="1155699"/>
                </a:lnTo>
                <a:lnTo>
                  <a:pt x="1027486" y="1142999"/>
                </a:lnTo>
                <a:lnTo>
                  <a:pt x="1044415" y="1155699"/>
                </a:lnTo>
                <a:lnTo>
                  <a:pt x="1025634" y="1181099"/>
                </a:lnTo>
                <a:close/>
              </a:path>
              <a:path extrusionOk="0" h="1346200" w="1200150">
                <a:moveTo>
                  <a:pt x="1065030" y="1181099"/>
                </a:moveTo>
                <a:lnTo>
                  <a:pt x="1046248" y="1155699"/>
                </a:lnTo>
                <a:lnTo>
                  <a:pt x="1063178" y="1142999"/>
                </a:lnTo>
                <a:lnTo>
                  <a:pt x="1081960" y="1155699"/>
                </a:lnTo>
                <a:lnTo>
                  <a:pt x="1065030" y="1181099"/>
                </a:lnTo>
                <a:close/>
              </a:path>
              <a:path extrusionOk="0" h="1346200" w="1200150">
                <a:moveTo>
                  <a:pt x="893445" y="1181099"/>
                </a:moveTo>
                <a:lnTo>
                  <a:pt x="602506" y="1181099"/>
                </a:lnTo>
                <a:lnTo>
                  <a:pt x="911383" y="1147675"/>
                </a:lnTo>
                <a:lnTo>
                  <a:pt x="893445" y="1181099"/>
                </a:lnTo>
                <a:close/>
              </a:path>
              <a:path extrusionOk="0" h="1346200" w="1200150">
                <a:moveTo>
                  <a:pt x="891466" y="1184787"/>
                </a:moveTo>
                <a:lnTo>
                  <a:pt x="892159" y="1183495"/>
                </a:lnTo>
                <a:lnTo>
                  <a:pt x="918575" y="1181099"/>
                </a:lnTo>
                <a:lnTo>
                  <a:pt x="891466" y="1184787"/>
                </a:lnTo>
                <a:close/>
              </a:path>
              <a:path extrusionOk="0" h="1346200" w="1200150">
                <a:moveTo>
                  <a:pt x="875204" y="1215090"/>
                </a:moveTo>
                <a:lnTo>
                  <a:pt x="891466" y="1184787"/>
                </a:lnTo>
                <a:lnTo>
                  <a:pt x="918575" y="1181099"/>
                </a:lnTo>
                <a:lnTo>
                  <a:pt x="983319" y="1181099"/>
                </a:lnTo>
                <a:lnTo>
                  <a:pt x="983319" y="1206499"/>
                </a:lnTo>
                <a:lnTo>
                  <a:pt x="954585" y="1206499"/>
                </a:lnTo>
                <a:lnTo>
                  <a:pt x="875204" y="1215090"/>
                </a:lnTo>
                <a:close/>
              </a:path>
              <a:path extrusionOk="0" h="1346200" w="1200150">
                <a:moveTo>
                  <a:pt x="804841" y="1346199"/>
                </a:moveTo>
                <a:lnTo>
                  <a:pt x="726297" y="1346199"/>
                </a:lnTo>
                <a:lnTo>
                  <a:pt x="679157" y="1333499"/>
                </a:lnTo>
                <a:lnTo>
                  <a:pt x="641291" y="1308099"/>
                </a:lnTo>
                <a:lnTo>
                  <a:pt x="616873" y="1295399"/>
                </a:lnTo>
                <a:lnTo>
                  <a:pt x="573772" y="1295399"/>
                </a:lnTo>
                <a:lnTo>
                  <a:pt x="573772" y="1219199"/>
                </a:lnTo>
                <a:lnTo>
                  <a:pt x="638498" y="1219199"/>
                </a:lnTo>
                <a:lnTo>
                  <a:pt x="891466" y="1184787"/>
                </a:lnTo>
                <a:lnTo>
                  <a:pt x="875204" y="1215090"/>
                </a:lnTo>
                <a:lnTo>
                  <a:pt x="602506" y="1244599"/>
                </a:lnTo>
                <a:lnTo>
                  <a:pt x="602506" y="1257299"/>
                </a:lnTo>
                <a:lnTo>
                  <a:pt x="852551" y="1257299"/>
                </a:lnTo>
                <a:lnTo>
                  <a:pt x="848979" y="1263956"/>
                </a:lnTo>
                <a:lnTo>
                  <a:pt x="653014" y="1282699"/>
                </a:lnTo>
                <a:lnTo>
                  <a:pt x="673969" y="1295399"/>
                </a:lnTo>
                <a:lnTo>
                  <a:pt x="702643" y="1308099"/>
                </a:lnTo>
                <a:lnTo>
                  <a:pt x="737884" y="1320799"/>
                </a:lnTo>
                <a:lnTo>
                  <a:pt x="818473" y="1320799"/>
                </a:lnTo>
                <a:lnTo>
                  <a:pt x="804841" y="1346199"/>
                </a:lnTo>
                <a:close/>
              </a:path>
              <a:path extrusionOk="0" h="1346200" w="1200150">
                <a:moveTo>
                  <a:pt x="638498" y="1219199"/>
                </a:moveTo>
                <a:lnTo>
                  <a:pt x="609764" y="1219199"/>
                </a:lnTo>
                <a:lnTo>
                  <a:pt x="609764" y="1206499"/>
                </a:lnTo>
                <a:lnTo>
                  <a:pt x="638498" y="1206499"/>
                </a:lnTo>
                <a:lnTo>
                  <a:pt x="638498" y="1219199"/>
                </a:lnTo>
                <a:close/>
              </a:path>
              <a:path extrusionOk="0" h="1346200" w="1200150">
                <a:moveTo>
                  <a:pt x="867968" y="1228573"/>
                </a:moveTo>
                <a:lnTo>
                  <a:pt x="875204" y="1215090"/>
                </a:lnTo>
                <a:lnTo>
                  <a:pt x="954585" y="1206499"/>
                </a:lnTo>
                <a:lnTo>
                  <a:pt x="954585" y="1219199"/>
                </a:lnTo>
                <a:lnTo>
                  <a:pt x="867968" y="1228573"/>
                </a:lnTo>
                <a:close/>
              </a:path>
              <a:path extrusionOk="0" h="1346200" w="1200150">
                <a:moveTo>
                  <a:pt x="848979" y="1263956"/>
                </a:moveTo>
                <a:lnTo>
                  <a:pt x="867968" y="1228573"/>
                </a:lnTo>
                <a:lnTo>
                  <a:pt x="954585" y="1219199"/>
                </a:lnTo>
                <a:lnTo>
                  <a:pt x="954585" y="1206499"/>
                </a:lnTo>
                <a:lnTo>
                  <a:pt x="983319" y="1206499"/>
                </a:lnTo>
                <a:lnTo>
                  <a:pt x="983319" y="1244599"/>
                </a:lnTo>
                <a:lnTo>
                  <a:pt x="947308" y="1257299"/>
                </a:lnTo>
                <a:lnTo>
                  <a:pt x="918575" y="1257299"/>
                </a:lnTo>
                <a:lnTo>
                  <a:pt x="848979" y="1263956"/>
                </a:lnTo>
                <a:close/>
              </a:path>
              <a:path extrusionOk="0" h="1346200" w="1200150">
                <a:moveTo>
                  <a:pt x="852551" y="1257299"/>
                </a:moveTo>
                <a:lnTo>
                  <a:pt x="602506" y="1257299"/>
                </a:lnTo>
                <a:lnTo>
                  <a:pt x="867968" y="1228573"/>
                </a:lnTo>
                <a:lnTo>
                  <a:pt x="852551" y="1257299"/>
                </a:lnTo>
                <a:close/>
              </a:path>
              <a:path extrusionOk="0" h="1346200" w="1200150">
                <a:moveTo>
                  <a:pt x="823852" y="1310776"/>
                </a:moveTo>
                <a:lnTo>
                  <a:pt x="848979" y="1263956"/>
                </a:lnTo>
                <a:lnTo>
                  <a:pt x="918575" y="1257299"/>
                </a:lnTo>
                <a:lnTo>
                  <a:pt x="918575" y="1269999"/>
                </a:lnTo>
                <a:lnTo>
                  <a:pt x="908540" y="1282699"/>
                </a:lnTo>
                <a:lnTo>
                  <a:pt x="880144" y="1295399"/>
                </a:lnTo>
                <a:lnTo>
                  <a:pt x="835955" y="1308099"/>
                </a:lnTo>
                <a:lnTo>
                  <a:pt x="823852" y="1310776"/>
                </a:lnTo>
                <a:close/>
              </a:path>
              <a:path extrusionOk="0" h="1346200" w="1200150">
                <a:moveTo>
                  <a:pt x="842173" y="1346199"/>
                </a:moveTo>
                <a:lnTo>
                  <a:pt x="804841" y="1346199"/>
                </a:lnTo>
                <a:lnTo>
                  <a:pt x="823852" y="1310776"/>
                </a:lnTo>
                <a:lnTo>
                  <a:pt x="835955" y="1308099"/>
                </a:lnTo>
                <a:lnTo>
                  <a:pt x="880144" y="1295399"/>
                </a:lnTo>
                <a:lnTo>
                  <a:pt x="908540" y="1282699"/>
                </a:lnTo>
                <a:lnTo>
                  <a:pt x="918575" y="1269999"/>
                </a:lnTo>
                <a:lnTo>
                  <a:pt x="918575" y="1257299"/>
                </a:lnTo>
                <a:lnTo>
                  <a:pt x="947308" y="1257299"/>
                </a:lnTo>
                <a:lnTo>
                  <a:pt x="947308" y="1269999"/>
                </a:lnTo>
                <a:lnTo>
                  <a:pt x="933360" y="1295399"/>
                </a:lnTo>
                <a:lnTo>
                  <a:pt x="896047" y="1320799"/>
                </a:lnTo>
                <a:lnTo>
                  <a:pt x="842173" y="1346199"/>
                </a:lnTo>
                <a:close/>
              </a:path>
              <a:path extrusionOk="0" h="1346200" w="1200150">
                <a:moveTo>
                  <a:pt x="818473" y="1320799"/>
                </a:moveTo>
                <a:lnTo>
                  <a:pt x="778536" y="1320799"/>
                </a:lnTo>
                <a:lnTo>
                  <a:pt x="823852" y="1310776"/>
                </a:lnTo>
                <a:lnTo>
                  <a:pt x="818473" y="13207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47" name="Google Shape;44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8529" y="3131939"/>
            <a:ext cx="1388715" cy="135254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0"/>
          <p:cNvSpPr/>
          <p:nvPr/>
        </p:nvSpPr>
        <p:spPr>
          <a:xfrm>
            <a:off x="11590668" y="3131717"/>
            <a:ext cx="2165985" cy="1353185"/>
          </a:xfrm>
          <a:custGeom>
            <a:rect b="b" l="l" r="r" t="t"/>
            <a:pathLst>
              <a:path extrusionOk="0" h="1353185" w="2165984">
                <a:moveTo>
                  <a:pt x="438416" y="417144"/>
                </a:moveTo>
                <a:lnTo>
                  <a:pt x="436524" y="407784"/>
                </a:lnTo>
                <a:lnTo>
                  <a:pt x="431342" y="400138"/>
                </a:lnTo>
                <a:lnTo>
                  <a:pt x="423672" y="394970"/>
                </a:lnTo>
                <a:lnTo>
                  <a:pt x="414286" y="393077"/>
                </a:lnTo>
                <a:lnTo>
                  <a:pt x="385445" y="393077"/>
                </a:lnTo>
                <a:lnTo>
                  <a:pt x="376059" y="394970"/>
                </a:lnTo>
                <a:lnTo>
                  <a:pt x="368388" y="400138"/>
                </a:lnTo>
                <a:lnTo>
                  <a:pt x="363207" y="407784"/>
                </a:lnTo>
                <a:lnTo>
                  <a:pt x="361315" y="417144"/>
                </a:lnTo>
                <a:lnTo>
                  <a:pt x="363207" y="426516"/>
                </a:lnTo>
                <a:lnTo>
                  <a:pt x="368388" y="434162"/>
                </a:lnTo>
                <a:lnTo>
                  <a:pt x="376059" y="439318"/>
                </a:lnTo>
                <a:lnTo>
                  <a:pt x="385445" y="441210"/>
                </a:lnTo>
                <a:lnTo>
                  <a:pt x="414286" y="441210"/>
                </a:lnTo>
                <a:lnTo>
                  <a:pt x="423672" y="439318"/>
                </a:lnTo>
                <a:lnTo>
                  <a:pt x="431342" y="434162"/>
                </a:lnTo>
                <a:lnTo>
                  <a:pt x="436524" y="426516"/>
                </a:lnTo>
                <a:lnTo>
                  <a:pt x="438416" y="417144"/>
                </a:lnTo>
                <a:close/>
              </a:path>
              <a:path extrusionOk="0" h="1353185" w="2165984">
                <a:moveTo>
                  <a:pt x="438416" y="312724"/>
                </a:moveTo>
                <a:lnTo>
                  <a:pt x="436524" y="303364"/>
                </a:lnTo>
                <a:lnTo>
                  <a:pt x="431342" y="295706"/>
                </a:lnTo>
                <a:lnTo>
                  <a:pt x="423672" y="290550"/>
                </a:lnTo>
                <a:lnTo>
                  <a:pt x="414286" y="288658"/>
                </a:lnTo>
                <a:lnTo>
                  <a:pt x="385445" y="288658"/>
                </a:lnTo>
                <a:lnTo>
                  <a:pt x="376059" y="290550"/>
                </a:lnTo>
                <a:lnTo>
                  <a:pt x="368388" y="295706"/>
                </a:lnTo>
                <a:lnTo>
                  <a:pt x="363207" y="303364"/>
                </a:lnTo>
                <a:lnTo>
                  <a:pt x="361315" y="312724"/>
                </a:lnTo>
                <a:lnTo>
                  <a:pt x="363207" y="322084"/>
                </a:lnTo>
                <a:lnTo>
                  <a:pt x="368388" y="329742"/>
                </a:lnTo>
                <a:lnTo>
                  <a:pt x="376059" y="334899"/>
                </a:lnTo>
                <a:lnTo>
                  <a:pt x="385445" y="336791"/>
                </a:lnTo>
                <a:lnTo>
                  <a:pt x="414286" y="336791"/>
                </a:lnTo>
                <a:lnTo>
                  <a:pt x="423672" y="334899"/>
                </a:lnTo>
                <a:lnTo>
                  <a:pt x="431342" y="329742"/>
                </a:lnTo>
                <a:lnTo>
                  <a:pt x="436524" y="322084"/>
                </a:lnTo>
                <a:lnTo>
                  <a:pt x="438416" y="312724"/>
                </a:lnTo>
                <a:close/>
              </a:path>
              <a:path extrusionOk="0" h="1353185" w="2165984">
                <a:moveTo>
                  <a:pt x="667219" y="312724"/>
                </a:moveTo>
                <a:lnTo>
                  <a:pt x="665327" y="303364"/>
                </a:lnTo>
                <a:lnTo>
                  <a:pt x="660146" y="295706"/>
                </a:lnTo>
                <a:lnTo>
                  <a:pt x="652475" y="290550"/>
                </a:lnTo>
                <a:lnTo>
                  <a:pt x="643089" y="288658"/>
                </a:lnTo>
                <a:lnTo>
                  <a:pt x="491464" y="288658"/>
                </a:lnTo>
                <a:lnTo>
                  <a:pt x="482066" y="290550"/>
                </a:lnTo>
                <a:lnTo>
                  <a:pt x="474395" y="295706"/>
                </a:lnTo>
                <a:lnTo>
                  <a:pt x="469226" y="303364"/>
                </a:lnTo>
                <a:lnTo>
                  <a:pt x="467321" y="312724"/>
                </a:lnTo>
                <a:lnTo>
                  <a:pt x="469226" y="322084"/>
                </a:lnTo>
                <a:lnTo>
                  <a:pt x="474395" y="329742"/>
                </a:lnTo>
                <a:lnTo>
                  <a:pt x="482066" y="334899"/>
                </a:lnTo>
                <a:lnTo>
                  <a:pt x="491464" y="336791"/>
                </a:lnTo>
                <a:lnTo>
                  <a:pt x="643089" y="336791"/>
                </a:lnTo>
                <a:lnTo>
                  <a:pt x="652475" y="334899"/>
                </a:lnTo>
                <a:lnTo>
                  <a:pt x="660146" y="329742"/>
                </a:lnTo>
                <a:lnTo>
                  <a:pt x="665327" y="322084"/>
                </a:lnTo>
                <a:lnTo>
                  <a:pt x="667219" y="312724"/>
                </a:lnTo>
                <a:close/>
              </a:path>
              <a:path extrusionOk="0" h="1353185" w="2165984">
                <a:moveTo>
                  <a:pt x="812571" y="417144"/>
                </a:moveTo>
                <a:lnTo>
                  <a:pt x="810679" y="407784"/>
                </a:lnTo>
                <a:lnTo>
                  <a:pt x="805497" y="400138"/>
                </a:lnTo>
                <a:lnTo>
                  <a:pt x="797826" y="394970"/>
                </a:lnTo>
                <a:lnTo>
                  <a:pt x="788441" y="393077"/>
                </a:lnTo>
                <a:lnTo>
                  <a:pt x="491464" y="393077"/>
                </a:lnTo>
                <a:lnTo>
                  <a:pt x="482066" y="394970"/>
                </a:lnTo>
                <a:lnTo>
                  <a:pt x="474395" y="400138"/>
                </a:lnTo>
                <a:lnTo>
                  <a:pt x="469226" y="407784"/>
                </a:lnTo>
                <a:lnTo>
                  <a:pt x="467321" y="417144"/>
                </a:lnTo>
                <a:lnTo>
                  <a:pt x="469226" y="426516"/>
                </a:lnTo>
                <a:lnTo>
                  <a:pt x="474395" y="434162"/>
                </a:lnTo>
                <a:lnTo>
                  <a:pt x="482066" y="439318"/>
                </a:lnTo>
                <a:lnTo>
                  <a:pt x="491464" y="441210"/>
                </a:lnTo>
                <a:lnTo>
                  <a:pt x="788441" y="441210"/>
                </a:lnTo>
                <a:lnTo>
                  <a:pt x="797826" y="439318"/>
                </a:lnTo>
                <a:lnTo>
                  <a:pt x="805497" y="434162"/>
                </a:lnTo>
                <a:lnTo>
                  <a:pt x="810679" y="426516"/>
                </a:lnTo>
                <a:lnTo>
                  <a:pt x="812571" y="417144"/>
                </a:lnTo>
                <a:close/>
              </a:path>
              <a:path extrusionOk="0" h="1353185" w="2165984">
                <a:moveTo>
                  <a:pt x="987412" y="192176"/>
                </a:moveTo>
                <a:lnTo>
                  <a:pt x="980224" y="156756"/>
                </a:lnTo>
                <a:lnTo>
                  <a:pt x="975144" y="149237"/>
                </a:lnTo>
                <a:lnTo>
                  <a:pt x="960628" y="127787"/>
                </a:lnTo>
                <a:lnTo>
                  <a:pt x="939190" y="113372"/>
                </a:lnTo>
                <a:lnTo>
                  <a:pt x="939190" y="192176"/>
                </a:lnTo>
                <a:lnTo>
                  <a:pt x="939152" y="537705"/>
                </a:lnTo>
                <a:lnTo>
                  <a:pt x="935761" y="554405"/>
                </a:lnTo>
                <a:lnTo>
                  <a:pt x="926515" y="568058"/>
                </a:lnTo>
                <a:lnTo>
                  <a:pt x="912825" y="577278"/>
                </a:lnTo>
                <a:lnTo>
                  <a:pt x="896073" y="580656"/>
                </a:lnTo>
                <a:lnTo>
                  <a:pt x="788441" y="580656"/>
                </a:lnTo>
                <a:lnTo>
                  <a:pt x="779043" y="582549"/>
                </a:lnTo>
                <a:lnTo>
                  <a:pt x="771372" y="587705"/>
                </a:lnTo>
                <a:lnTo>
                  <a:pt x="766203" y="595363"/>
                </a:lnTo>
                <a:lnTo>
                  <a:pt x="764311" y="604723"/>
                </a:lnTo>
                <a:lnTo>
                  <a:pt x="764311" y="686333"/>
                </a:lnTo>
                <a:lnTo>
                  <a:pt x="565759" y="581621"/>
                </a:lnTo>
                <a:lnTo>
                  <a:pt x="561898" y="580656"/>
                </a:lnTo>
                <a:lnTo>
                  <a:pt x="277812" y="580656"/>
                </a:lnTo>
                <a:lnTo>
                  <a:pt x="261061" y="577278"/>
                </a:lnTo>
                <a:lnTo>
                  <a:pt x="247370" y="568058"/>
                </a:lnTo>
                <a:lnTo>
                  <a:pt x="238125" y="554405"/>
                </a:lnTo>
                <a:lnTo>
                  <a:pt x="234734" y="537705"/>
                </a:lnTo>
                <a:lnTo>
                  <a:pt x="234734" y="192176"/>
                </a:lnTo>
                <a:lnTo>
                  <a:pt x="238125" y="175501"/>
                </a:lnTo>
                <a:lnTo>
                  <a:pt x="247370" y="161836"/>
                </a:lnTo>
                <a:lnTo>
                  <a:pt x="261061" y="152615"/>
                </a:lnTo>
                <a:lnTo>
                  <a:pt x="277812" y="149237"/>
                </a:lnTo>
                <a:lnTo>
                  <a:pt x="896124" y="149237"/>
                </a:lnTo>
                <a:lnTo>
                  <a:pt x="912863" y="152615"/>
                </a:lnTo>
                <a:lnTo>
                  <a:pt x="926566" y="161836"/>
                </a:lnTo>
                <a:lnTo>
                  <a:pt x="935812" y="175501"/>
                </a:lnTo>
                <a:lnTo>
                  <a:pt x="939190" y="192176"/>
                </a:lnTo>
                <a:lnTo>
                  <a:pt x="939190" y="113372"/>
                </a:lnTo>
                <a:lnTo>
                  <a:pt x="931595" y="108254"/>
                </a:lnTo>
                <a:lnTo>
                  <a:pt x="896073" y="101079"/>
                </a:lnTo>
                <a:lnTo>
                  <a:pt x="277787" y="101079"/>
                </a:lnTo>
                <a:lnTo>
                  <a:pt x="242265" y="108254"/>
                </a:lnTo>
                <a:lnTo>
                  <a:pt x="213233" y="127787"/>
                </a:lnTo>
                <a:lnTo>
                  <a:pt x="193636" y="156756"/>
                </a:lnTo>
                <a:lnTo>
                  <a:pt x="186448" y="192176"/>
                </a:lnTo>
                <a:lnTo>
                  <a:pt x="186448" y="537705"/>
                </a:lnTo>
                <a:lnTo>
                  <a:pt x="193636" y="573100"/>
                </a:lnTo>
                <a:lnTo>
                  <a:pt x="213233" y="602056"/>
                </a:lnTo>
                <a:lnTo>
                  <a:pt x="242265" y="621601"/>
                </a:lnTo>
                <a:lnTo>
                  <a:pt x="277787" y="628764"/>
                </a:lnTo>
                <a:lnTo>
                  <a:pt x="551967" y="628764"/>
                </a:lnTo>
                <a:lnTo>
                  <a:pt x="780694" y="749414"/>
                </a:lnTo>
                <a:lnTo>
                  <a:pt x="784580" y="750328"/>
                </a:lnTo>
                <a:lnTo>
                  <a:pt x="792759" y="750328"/>
                </a:lnTo>
                <a:lnTo>
                  <a:pt x="797052" y="749173"/>
                </a:lnTo>
                <a:lnTo>
                  <a:pt x="808126" y="742505"/>
                </a:lnTo>
                <a:lnTo>
                  <a:pt x="812571" y="734682"/>
                </a:lnTo>
                <a:lnTo>
                  <a:pt x="812571" y="686333"/>
                </a:lnTo>
                <a:lnTo>
                  <a:pt x="812571" y="628764"/>
                </a:lnTo>
                <a:lnTo>
                  <a:pt x="896073" y="628764"/>
                </a:lnTo>
                <a:lnTo>
                  <a:pt x="931595" y="621601"/>
                </a:lnTo>
                <a:lnTo>
                  <a:pt x="960628" y="602056"/>
                </a:lnTo>
                <a:lnTo>
                  <a:pt x="980224" y="573100"/>
                </a:lnTo>
                <a:lnTo>
                  <a:pt x="987412" y="537705"/>
                </a:lnTo>
                <a:lnTo>
                  <a:pt x="987412" y="192176"/>
                </a:lnTo>
                <a:close/>
              </a:path>
              <a:path extrusionOk="0" h="1353185" w="2165984">
                <a:moveTo>
                  <a:pt x="1468551" y="1073188"/>
                </a:moveTo>
                <a:lnTo>
                  <a:pt x="1466659" y="1063815"/>
                </a:lnTo>
                <a:lnTo>
                  <a:pt x="1461477" y="1056170"/>
                </a:lnTo>
                <a:lnTo>
                  <a:pt x="1453807" y="1051013"/>
                </a:lnTo>
                <a:lnTo>
                  <a:pt x="1444421" y="1049121"/>
                </a:lnTo>
                <a:lnTo>
                  <a:pt x="1152601" y="1049121"/>
                </a:lnTo>
                <a:lnTo>
                  <a:pt x="1143215" y="1051013"/>
                </a:lnTo>
                <a:lnTo>
                  <a:pt x="1135545" y="1056170"/>
                </a:lnTo>
                <a:lnTo>
                  <a:pt x="1130363" y="1063815"/>
                </a:lnTo>
                <a:lnTo>
                  <a:pt x="1128471" y="1073188"/>
                </a:lnTo>
                <a:lnTo>
                  <a:pt x="1130363" y="1082548"/>
                </a:lnTo>
                <a:lnTo>
                  <a:pt x="1135545" y="1090206"/>
                </a:lnTo>
                <a:lnTo>
                  <a:pt x="1143215" y="1095362"/>
                </a:lnTo>
                <a:lnTo>
                  <a:pt x="1152601" y="1097254"/>
                </a:lnTo>
                <a:lnTo>
                  <a:pt x="1444421" y="1097254"/>
                </a:lnTo>
                <a:lnTo>
                  <a:pt x="1453807" y="1095362"/>
                </a:lnTo>
                <a:lnTo>
                  <a:pt x="1461477" y="1090206"/>
                </a:lnTo>
                <a:lnTo>
                  <a:pt x="1466659" y="1082548"/>
                </a:lnTo>
                <a:lnTo>
                  <a:pt x="1468551" y="1073188"/>
                </a:lnTo>
                <a:close/>
              </a:path>
              <a:path extrusionOk="0" h="1353185" w="2165984">
                <a:moveTo>
                  <a:pt x="1468551" y="997826"/>
                </a:moveTo>
                <a:lnTo>
                  <a:pt x="1466659" y="988466"/>
                </a:lnTo>
                <a:lnTo>
                  <a:pt x="1461477" y="980821"/>
                </a:lnTo>
                <a:lnTo>
                  <a:pt x="1453807" y="975652"/>
                </a:lnTo>
                <a:lnTo>
                  <a:pt x="1444421" y="973759"/>
                </a:lnTo>
                <a:lnTo>
                  <a:pt x="1152601" y="973759"/>
                </a:lnTo>
                <a:lnTo>
                  <a:pt x="1143215" y="975652"/>
                </a:lnTo>
                <a:lnTo>
                  <a:pt x="1135545" y="980821"/>
                </a:lnTo>
                <a:lnTo>
                  <a:pt x="1130363" y="988466"/>
                </a:lnTo>
                <a:lnTo>
                  <a:pt x="1128471" y="997826"/>
                </a:lnTo>
                <a:lnTo>
                  <a:pt x="1130363" y="1007198"/>
                </a:lnTo>
                <a:lnTo>
                  <a:pt x="1135545" y="1014844"/>
                </a:lnTo>
                <a:lnTo>
                  <a:pt x="1143215" y="1020000"/>
                </a:lnTo>
                <a:lnTo>
                  <a:pt x="1152601" y="1021892"/>
                </a:lnTo>
                <a:lnTo>
                  <a:pt x="1444421" y="1021892"/>
                </a:lnTo>
                <a:lnTo>
                  <a:pt x="1453807" y="1020000"/>
                </a:lnTo>
                <a:lnTo>
                  <a:pt x="1461477" y="1014844"/>
                </a:lnTo>
                <a:lnTo>
                  <a:pt x="1466659" y="1007198"/>
                </a:lnTo>
                <a:lnTo>
                  <a:pt x="1468551" y="997826"/>
                </a:lnTo>
                <a:close/>
              </a:path>
              <a:path extrusionOk="0" h="1353185" w="2165984">
                <a:moveTo>
                  <a:pt x="1468551" y="922477"/>
                </a:moveTo>
                <a:lnTo>
                  <a:pt x="1466659" y="913117"/>
                </a:lnTo>
                <a:lnTo>
                  <a:pt x="1461477" y="905459"/>
                </a:lnTo>
                <a:lnTo>
                  <a:pt x="1453807" y="900303"/>
                </a:lnTo>
                <a:lnTo>
                  <a:pt x="1444421" y="898410"/>
                </a:lnTo>
                <a:lnTo>
                  <a:pt x="1152601" y="898410"/>
                </a:lnTo>
                <a:lnTo>
                  <a:pt x="1143215" y="900303"/>
                </a:lnTo>
                <a:lnTo>
                  <a:pt x="1135545" y="905459"/>
                </a:lnTo>
                <a:lnTo>
                  <a:pt x="1130363" y="913117"/>
                </a:lnTo>
                <a:lnTo>
                  <a:pt x="1128471" y="922477"/>
                </a:lnTo>
                <a:lnTo>
                  <a:pt x="1130363" y="931849"/>
                </a:lnTo>
                <a:lnTo>
                  <a:pt x="1135545" y="939495"/>
                </a:lnTo>
                <a:lnTo>
                  <a:pt x="1143215" y="944651"/>
                </a:lnTo>
                <a:lnTo>
                  <a:pt x="1152601" y="946543"/>
                </a:lnTo>
                <a:lnTo>
                  <a:pt x="1444421" y="946543"/>
                </a:lnTo>
                <a:lnTo>
                  <a:pt x="1453807" y="944651"/>
                </a:lnTo>
                <a:lnTo>
                  <a:pt x="1461477" y="939495"/>
                </a:lnTo>
                <a:lnTo>
                  <a:pt x="1466659" y="931849"/>
                </a:lnTo>
                <a:lnTo>
                  <a:pt x="1468551" y="922477"/>
                </a:lnTo>
                <a:close/>
              </a:path>
              <a:path extrusionOk="0" h="1353185" w="2165984">
                <a:moveTo>
                  <a:pt x="1468551" y="847153"/>
                </a:moveTo>
                <a:lnTo>
                  <a:pt x="1466659" y="837780"/>
                </a:lnTo>
                <a:lnTo>
                  <a:pt x="1461477" y="830135"/>
                </a:lnTo>
                <a:lnTo>
                  <a:pt x="1453807" y="824979"/>
                </a:lnTo>
                <a:lnTo>
                  <a:pt x="1444421" y="823087"/>
                </a:lnTo>
                <a:lnTo>
                  <a:pt x="1152601" y="823087"/>
                </a:lnTo>
                <a:lnTo>
                  <a:pt x="1143215" y="824979"/>
                </a:lnTo>
                <a:lnTo>
                  <a:pt x="1135545" y="830135"/>
                </a:lnTo>
                <a:lnTo>
                  <a:pt x="1130363" y="837780"/>
                </a:lnTo>
                <a:lnTo>
                  <a:pt x="1128471" y="847153"/>
                </a:lnTo>
                <a:lnTo>
                  <a:pt x="1130363" y="856513"/>
                </a:lnTo>
                <a:lnTo>
                  <a:pt x="1135545" y="864171"/>
                </a:lnTo>
                <a:lnTo>
                  <a:pt x="1143215" y="869327"/>
                </a:lnTo>
                <a:lnTo>
                  <a:pt x="1152601" y="871220"/>
                </a:lnTo>
                <a:lnTo>
                  <a:pt x="1444421" y="871220"/>
                </a:lnTo>
                <a:lnTo>
                  <a:pt x="1453807" y="869327"/>
                </a:lnTo>
                <a:lnTo>
                  <a:pt x="1461477" y="864171"/>
                </a:lnTo>
                <a:lnTo>
                  <a:pt x="1466659" y="856513"/>
                </a:lnTo>
                <a:lnTo>
                  <a:pt x="1468551" y="847153"/>
                </a:lnTo>
                <a:close/>
              </a:path>
              <a:path extrusionOk="0" h="1353185" w="2165984">
                <a:moveTo>
                  <a:pt x="2053996" y="676300"/>
                </a:moveTo>
                <a:lnTo>
                  <a:pt x="2052193" y="663117"/>
                </a:lnTo>
                <a:lnTo>
                  <a:pt x="2047036" y="650849"/>
                </a:lnTo>
                <a:lnTo>
                  <a:pt x="2038667" y="640029"/>
                </a:lnTo>
                <a:lnTo>
                  <a:pt x="2006066" y="607529"/>
                </a:lnTo>
                <a:lnTo>
                  <a:pt x="2006066" y="675627"/>
                </a:lnTo>
                <a:lnTo>
                  <a:pt x="2005533" y="677672"/>
                </a:lnTo>
                <a:lnTo>
                  <a:pt x="2005164" y="679069"/>
                </a:lnTo>
                <a:lnTo>
                  <a:pt x="2004275" y="679958"/>
                </a:lnTo>
                <a:lnTo>
                  <a:pt x="2001989" y="680605"/>
                </a:lnTo>
                <a:lnTo>
                  <a:pt x="2001088" y="680897"/>
                </a:lnTo>
                <a:lnTo>
                  <a:pt x="1954923" y="699884"/>
                </a:lnTo>
                <a:lnTo>
                  <a:pt x="1954923" y="807224"/>
                </a:lnTo>
                <a:lnTo>
                  <a:pt x="1954923" y="813866"/>
                </a:lnTo>
                <a:lnTo>
                  <a:pt x="1953628" y="817041"/>
                </a:lnTo>
                <a:lnTo>
                  <a:pt x="1951228" y="819404"/>
                </a:lnTo>
                <a:lnTo>
                  <a:pt x="1946554" y="824141"/>
                </a:lnTo>
                <a:lnTo>
                  <a:pt x="1938248" y="824141"/>
                </a:lnTo>
                <a:lnTo>
                  <a:pt x="1911819" y="797763"/>
                </a:lnTo>
                <a:lnTo>
                  <a:pt x="1891919" y="777913"/>
                </a:lnTo>
                <a:lnTo>
                  <a:pt x="1917065" y="767613"/>
                </a:lnTo>
                <a:lnTo>
                  <a:pt x="1953628" y="804075"/>
                </a:lnTo>
                <a:lnTo>
                  <a:pt x="1954923" y="807224"/>
                </a:lnTo>
                <a:lnTo>
                  <a:pt x="1954923" y="699884"/>
                </a:lnTo>
                <a:lnTo>
                  <a:pt x="1800301" y="763473"/>
                </a:lnTo>
                <a:lnTo>
                  <a:pt x="1768589" y="731850"/>
                </a:lnTo>
                <a:lnTo>
                  <a:pt x="1760461" y="723747"/>
                </a:lnTo>
                <a:lnTo>
                  <a:pt x="1760461" y="792086"/>
                </a:lnTo>
                <a:lnTo>
                  <a:pt x="1742960" y="809536"/>
                </a:lnTo>
                <a:lnTo>
                  <a:pt x="1682559" y="749300"/>
                </a:lnTo>
                <a:lnTo>
                  <a:pt x="1700060" y="731850"/>
                </a:lnTo>
                <a:lnTo>
                  <a:pt x="1760461" y="792086"/>
                </a:lnTo>
                <a:lnTo>
                  <a:pt x="1760461" y="723747"/>
                </a:lnTo>
                <a:lnTo>
                  <a:pt x="1728533" y="691896"/>
                </a:lnTo>
                <a:lnTo>
                  <a:pt x="1811502" y="491705"/>
                </a:lnTo>
                <a:lnTo>
                  <a:pt x="1811820" y="490766"/>
                </a:lnTo>
                <a:lnTo>
                  <a:pt x="1812112" y="489788"/>
                </a:lnTo>
                <a:lnTo>
                  <a:pt x="1812226" y="489280"/>
                </a:lnTo>
                <a:lnTo>
                  <a:pt x="1812632" y="487781"/>
                </a:lnTo>
                <a:lnTo>
                  <a:pt x="1816011" y="486943"/>
                </a:lnTo>
                <a:lnTo>
                  <a:pt x="1817179" y="487286"/>
                </a:lnTo>
                <a:lnTo>
                  <a:pt x="1818170" y="488238"/>
                </a:lnTo>
                <a:lnTo>
                  <a:pt x="2006066" y="675627"/>
                </a:lnTo>
                <a:lnTo>
                  <a:pt x="2006066" y="607529"/>
                </a:lnTo>
                <a:lnTo>
                  <a:pt x="1997468" y="598944"/>
                </a:lnTo>
                <a:lnTo>
                  <a:pt x="2000605" y="596684"/>
                </a:lnTo>
                <a:lnTo>
                  <a:pt x="2003691" y="594347"/>
                </a:lnTo>
                <a:lnTo>
                  <a:pt x="2006473" y="591591"/>
                </a:lnTo>
                <a:lnTo>
                  <a:pt x="2022767" y="567067"/>
                </a:lnTo>
                <a:lnTo>
                  <a:pt x="2023402" y="563791"/>
                </a:lnTo>
                <a:lnTo>
                  <a:pt x="2028164" y="539127"/>
                </a:lnTo>
                <a:lnTo>
                  <a:pt x="2023033" y="513029"/>
                </a:lnTo>
                <a:lnTo>
                  <a:pt x="2022678" y="511175"/>
                </a:lnTo>
                <a:lnTo>
                  <a:pt x="2012289" y="495579"/>
                </a:lnTo>
                <a:lnTo>
                  <a:pt x="2006307" y="486600"/>
                </a:lnTo>
                <a:lnTo>
                  <a:pt x="1981720" y="470344"/>
                </a:lnTo>
                <a:lnTo>
                  <a:pt x="1979891" y="470001"/>
                </a:lnTo>
                <a:lnTo>
                  <a:pt x="1979891" y="539127"/>
                </a:lnTo>
                <a:lnTo>
                  <a:pt x="1978025" y="548944"/>
                </a:lnTo>
                <a:lnTo>
                  <a:pt x="1972322" y="557555"/>
                </a:lnTo>
                <a:lnTo>
                  <a:pt x="1969452" y="560425"/>
                </a:lnTo>
                <a:lnTo>
                  <a:pt x="1965998" y="562508"/>
                </a:lnTo>
                <a:lnTo>
                  <a:pt x="1962188" y="563791"/>
                </a:lnTo>
                <a:lnTo>
                  <a:pt x="1929053" y="530745"/>
                </a:lnTo>
                <a:lnTo>
                  <a:pt x="1953717" y="513029"/>
                </a:lnTo>
                <a:lnTo>
                  <a:pt x="1963534" y="514934"/>
                </a:lnTo>
                <a:lnTo>
                  <a:pt x="1972157" y="520636"/>
                </a:lnTo>
                <a:lnTo>
                  <a:pt x="1977936" y="529297"/>
                </a:lnTo>
                <a:lnTo>
                  <a:pt x="1979891" y="539127"/>
                </a:lnTo>
                <a:lnTo>
                  <a:pt x="1979891" y="470001"/>
                </a:lnTo>
                <a:lnTo>
                  <a:pt x="1925751" y="470344"/>
                </a:lnTo>
                <a:lnTo>
                  <a:pt x="1893798" y="495579"/>
                </a:lnTo>
                <a:lnTo>
                  <a:pt x="1885137" y="486943"/>
                </a:lnTo>
                <a:lnTo>
                  <a:pt x="1852307" y="454215"/>
                </a:lnTo>
                <a:lnTo>
                  <a:pt x="1841449" y="445871"/>
                </a:lnTo>
                <a:lnTo>
                  <a:pt x="1829117" y="440740"/>
                </a:lnTo>
                <a:lnTo>
                  <a:pt x="1815858" y="438988"/>
                </a:lnTo>
                <a:lnTo>
                  <a:pt x="1802358" y="440740"/>
                </a:lnTo>
                <a:lnTo>
                  <a:pt x="1771459" y="463473"/>
                </a:lnTo>
                <a:lnTo>
                  <a:pt x="1679448" y="684364"/>
                </a:lnTo>
                <a:lnTo>
                  <a:pt x="1631378" y="732307"/>
                </a:lnTo>
                <a:lnTo>
                  <a:pt x="1626069" y="740270"/>
                </a:lnTo>
                <a:lnTo>
                  <a:pt x="1624304" y="749300"/>
                </a:lnTo>
                <a:lnTo>
                  <a:pt x="1626069" y="758367"/>
                </a:lnTo>
                <a:lnTo>
                  <a:pt x="1631378" y="766330"/>
                </a:lnTo>
                <a:lnTo>
                  <a:pt x="1730616" y="865301"/>
                </a:lnTo>
                <a:lnTo>
                  <a:pt x="1736788" y="867651"/>
                </a:lnTo>
                <a:lnTo>
                  <a:pt x="1749145" y="867651"/>
                </a:lnTo>
                <a:lnTo>
                  <a:pt x="1755317" y="865301"/>
                </a:lnTo>
                <a:lnTo>
                  <a:pt x="1808632" y="812139"/>
                </a:lnTo>
                <a:lnTo>
                  <a:pt x="1814944" y="809536"/>
                </a:lnTo>
                <a:lnTo>
                  <a:pt x="1843557" y="797763"/>
                </a:lnTo>
                <a:lnTo>
                  <a:pt x="1899399" y="853452"/>
                </a:lnTo>
                <a:lnTo>
                  <a:pt x="1908683" y="861060"/>
                </a:lnTo>
                <a:lnTo>
                  <a:pt x="1919109" y="866635"/>
                </a:lnTo>
                <a:lnTo>
                  <a:pt x="1930450" y="870051"/>
                </a:lnTo>
                <a:lnTo>
                  <a:pt x="1942401" y="871220"/>
                </a:lnTo>
                <a:lnTo>
                  <a:pt x="1954352" y="870051"/>
                </a:lnTo>
                <a:lnTo>
                  <a:pt x="1993036" y="844194"/>
                </a:lnTo>
                <a:lnTo>
                  <a:pt x="2001545" y="824141"/>
                </a:lnTo>
                <a:lnTo>
                  <a:pt x="2002053" y="822490"/>
                </a:lnTo>
                <a:lnTo>
                  <a:pt x="2003209" y="810564"/>
                </a:lnTo>
                <a:lnTo>
                  <a:pt x="2002053" y="798639"/>
                </a:lnTo>
                <a:lnTo>
                  <a:pt x="1998611" y="787349"/>
                </a:lnTo>
                <a:lnTo>
                  <a:pt x="1993036" y="776935"/>
                </a:lnTo>
                <a:lnTo>
                  <a:pt x="1985327" y="767613"/>
                </a:lnTo>
                <a:lnTo>
                  <a:pt x="1981187" y="763473"/>
                </a:lnTo>
                <a:lnTo>
                  <a:pt x="1965350" y="747687"/>
                </a:lnTo>
                <a:lnTo>
                  <a:pt x="2017572" y="726211"/>
                </a:lnTo>
                <a:lnTo>
                  <a:pt x="2029612" y="720699"/>
                </a:lnTo>
                <a:lnTo>
                  <a:pt x="2039658" y="712533"/>
                </a:lnTo>
                <a:lnTo>
                  <a:pt x="2047341" y="702106"/>
                </a:lnTo>
                <a:lnTo>
                  <a:pt x="2052281" y="689800"/>
                </a:lnTo>
                <a:lnTo>
                  <a:pt x="2053996" y="676300"/>
                </a:lnTo>
                <a:close/>
              </a:path>
              <a:path extrusionOk="0" h="1353185" w="2165984">
                <a:moveTo>
                  <a:pt x="2165578" y="655116"/>
                </a:moveTo>
                <a:lnTo>
                  <a:pt x="2162289" y="608812"/>
                </a:lnTo>
                <a:lnTo>
                  <a:pt x="2152700" y="564515"/>
                </a:lnTo>
                <a:lnTo>
                  <a:pt x="2137283" y="522668"/>
                </a:lnTo>
                <a:lnTo>
                  <a:pt x="2117318" y="485317"/>
                </a:lnTo>
                <a:lnTo>
                  <a:pt x="2117318" y="655104"/>
                </a:lnTo>
                <a:lnTo>
                  <a:pt x="2112822" y="704926"/>
                </a:lnTo>
                <a:lnTo>
                  <a:pt x="2099881" y="751827"/>
                </a:lnTo>
                <a:lnTo>
                  <a:pt x="2079282" y="795032"/>
                </a:lnTo>
                <a:lnTo>
                  <a:pt x="2051812" y="833755"/>
                </a:lnTo>
                <a:lnTo>
                  <a:pt x="2018258" y="867219"/>
                </a:lnTo>
                <a:lnTo>
                  <a:pt x="1979434" y="894613"/>
                </a:lnTo>
                <a:lnTo>
                  <a:pt x="1936102" y="915149"/>
                </a:lnTo>
                <a:lnTo>
                  <a:pt x="1889074" y="928065"/>
                </a:lnTo>
                <a:lnTo>
                  <a:pt x="1839137" y="932535"/>
                </a:lnTo>
                <a:lnTo>
                  <a:pt x="1789201" y="928065"/>
                </a:lnTo>
                <a:lnTo>
                  <a:pt x="1742173" y="915149"/>
                </a:lnTo>
                <a:lnTo>
                  <a:pt x="1698853" y="894613"/>
                </a:lnTo>
                <a:lnTo>
                  <a:pt x="1660017" y="867219"/>
                </a:lnTo>
                <a:lnTo>
                  <a:pt x="1626476" y="833755"/>
                </a:lnTo>
                <a:lnTo>
                  <a:pt x="1599006" y="795032"/>
                </a:lnTo>
                <a:lnTo>
                  <a:pt x="1578406" y="751827"/>
                </a:lnTo>
                <a:lnTo>
                  <a:pt x="1565465" y="704926"/>
                </a:lnTo>
                <a:lnTo>
                  <a:pt x="1560982" y="655116"/>
                </a:lnTo>
                <a:lnTo>
                  <a:pt x="1565465" y="605320"/>
                </a:lnTo>
                <a:lnTo>
                  <a:pt x="1578406" y="558419"/>
                </a:lnTo>
                <a:lnTo>
                  <a:pt x="1599018" y="515213"/>
                </a:lnTo>
                <a:lnTo>
                  <a:pt x="1626489" y="476491"/>
                </a:lnTo>
                <a:lnTo>
                  <a:pt x="1660029" y="443026"/>
                </a:lnTo>
                <a:lnTo>
                  <a:pt x="1698853" y="415632"/>
                </a:lnTo>
                <a:lnTo>
                  <a:pt x="1742186" y="395084"/>
                </a:lnTo>
                <a:lnTo>
                  <a:pt x="1789201" y="382181"/>
                </a:lnTo>
                <a:lnTo>
                  <a:pt x="1839137" y="377710"/>
                </a:lnTo>
                <a:lnTo>
                  <a:pt x="1889061" y="382181"/>
                </a:lnTo>
                <a:lnTo>
                  <a:pt x="1936089" y="395084"/>
                </a:lnTo>
                <a:lnTo>
                  <a:pt x="1979422" y="415632"/>
                </a:lnTo>
                <a:lnTo>
                  <a:pt x="2018245" y="443026"/>
                </a:lnTo>
                <a:lnTo>
                  <a:pt x="2051799" y="476491"/>
                </a:lnTo>
                <a:lnTo>
                  <a:pt x="2079269" y="515213"/>
                </a:lnTo>
                <a:lnTo>
                  <a:pt x="2099881" y="558419"/>
                </a:lnTo>
                <a:lnTo>
                  <a:pt x="2112822" y="605320"/>
                </a:lnTo>
                <a:lnTo>
                  <a:pt x="2117318" y="655104"/>
                </a:lnTo>
                <a:lnTo>
                  <a:pt x="2117318" y="485317"/>
                </a:lnTo>
                <a:lnTo>
                  <a:pt x="2090762" y="448183"/>
                </a:lnTo>
                <a:lnTo>
                  <a:pt x="2060575" y="416420"/>
                </a:lnTo>
                <a:lnTo>
                  <a:pt x="2026386" y="388924"/>
                </a:lnTo>
                <a:lnTo>
                  <a:pt x="2007793" y="377710"/>
                </a:lnTo>
                <a:lnTo>
                  <a:pt x="1988642" y="366141"/>
                </a:lnTo>
                <a:lnTo>
                  <a:pt x="1947786" y="348526"/>
                </a:lnTo>
                <a:lnTo>
                  <a:pt x="1904301" y="336511"/>
                </a:lnTo>
                <a:lnTo>
                  <a:pt x="1858632" y="330555"/>
                </a:lnTo>
                <a:lnTo>
                  <a:pt x="1858632" y="104381"/>
                </a:lnTo>
                <a:lnTo>
                  <a:pt x="1850402" y="63792"/>
                </a:lnTo>
                <a:lnTo>
                  <a:pt x="1839810" y="48133"/>
                </a:lnTo>
                <a:lnTo>
                  <a:pt x="1827961" y="30607"/>
                </a:lnTo>
                <a:lnTo>
                  <a:pt x="1810372" y="18783"/>
                </a:lnTo>
                <a:lnTo>
                  <a:pt x="1810372" y="104381"/>
                </a:lnTo>
                <a:lnTo>
                  <a:pt x="1810372" y="331012"/>
                </a:lnTo>
                <a:lnTo>
                  <a:pt x="1761566" y="339051"/>
                </a:lnTo>
                <a:lnTo>
                  <a:pt x="1715465" y="354012"/>
                </a:lnTo>
                <a:lnTo>
                  <a:pt x="1672628" y="375348"/>
                </a:lnTo>
                <a:lnTo>
                  <a:pt x="1633651" y="402488"/>
                </a:lnTo>
                <a:lnTo>
                  <a:pt x="1599095" y="434848"/>
                </a:lnTo>
                <a:lnTo>
                  <a:pt x="1569529" y="471855"/>
                </a:lnTo>
                <a:lnTo>
                  <a:pt x="1545526" y="512965"/>
                </a:lnTo>
                <a:lnTo>
                  <a:pt x="1527683" y="557580"/>
                </a:lnTo>
                <a:lnTo>
                  <a:pt x="1516557" y="605155"/>
                </a:lnTo>
                <a:lnTo>
                  <a:pt x="1512709" y="655104"/>
                </a:lnTo>
                <a:lnTo>
                  <a:pt x="1516557" y="705040"/>
                </a:lnTo>
                <a:lnTo>
                  <a:pt x="1527683" y="752614"/>
                </a:lnTo>
                <a:lnTo>
                  <a:pt x="1545526" y="797229"/>
                </a:lnTo>
                <a:lnTo>
                  <a:pt x="1569529" y="838339"/>
                </a:lnTo>
                <a:lnTo>
                  <a:pt x="1599095" y="875347"/>
                </a:lnTo>
                <a:lnTo>
                  <a:pt x="1633651" y="907707"/>
                </a:lnTo>
                <a:lnTo>
                  <a:pt x="1672628" y="934847"/>
                </a:lnTo>
                <a:lnTo>
                  <a:pt x="1715465" y="956183"/>
                </a:lnTo>
                <a:lnTo>
                  <a:pt x="1761566" y="971143"/>
                </a:lnTo>
                <a:lnTo>
                  <a:pt x="1810372" y="979182"/>
                </a:lnTo>
                <a:lnTo>
                  <a:pt x="1810372" y="1144206"/>
                </a:lnTo>
                <a:lnTo>
                  <a:pt x="1192466" y="1144206"/>
                </a:lnTo>
                <a:lnTo>
                  <a:pt x="1192466" y="1192364"/>
                </a:lnTo>
                <a:lnTo>
                  <a:pt x="1192466" y="1218831"/>
                </a:lnTo>
                <a:lnTo>
                  <a:pt x="1186751" y="1224546"/>
                </a:lnTo>
                <a:lnTo>
                  <a:pt x="756920" y="1224546"/>
                </a:lnTo>
                <a:lnTo>
                  <a:pt x="751205" y="1218831"/>
                </a:lnTo>
                <a:lnTo>
                  <a:pt x="751205" y="1192364"/>
                </a:lnTo>
                <a:lnTo>
                  <a:pt x="1192466" y="1192364"/>
                </a:lnTo>
                <a:lnTo>
                  <a:pt x="1192466" y="1144206"/>
                </a:lnTo>
                <a:lnTo>
                  <a:pt x="133324" y="1144206"/>
                </a:lnTo>
                <a:lnTo>
                  <a:pt x="133324" y="104381"/>
                </a:lnTo>
                <a:lnTo>
                  <a:pt x="137769" y="82499"/>
                </a:lnTo>
                <a:lnTo>
                  <a:pt x="149860" y="64617"/>
                </a:lnTo>
                <a:lnTo>
                  <a:pt x="167792" y="52565"/>
                </a:lnTo>
                <a:lnTo>
                  <a:pt x="189725" y="48133"/>
                </a:lnTo>
                <a:lnTo>
                  <a:pt x="1753971" y="48133"/>
                </a:lnTo>
                <a:lnTo>
                  <a:pt x="1775904" y="52565"/>
                </a:lnTo>
                <a:lnTo>
                  <a:pt x="1793836" y="64617"/>
                </a:lnTo>
                <a:lnTo>
                  <a:pt x="1805927" y="82499"/>
                </a:lnTo>
                <a:lnTo>
                  <a:pt x="1810372" y="104381"/>
                </a:lnTo>
                <a:lnTo>
                  <a:pt x="1810372" y="18783"/>
                </a:lnTo>
                <a:lnTo>
                  <a:pt x="1794687" y="8216"/>
                </a:lnTo>
                <a:lnTo>
                  <a:pt x="1753971" y="0"/>
                </a:lnTo>
                <a:lnTo>
                  <a:pt x="189725" y="0"/>
                </a:lnTo>
                <a:lnTo>
                  <a:pt x="149034" y="8216"/>
                </a:lnTo>
                <a:lnTo>
                  <a:pt x="115760" y="30607"/>
                </a:lnTo>
                <a:lnTo>
                  <a:pt x="93306" y="63779"/>
                </a:lnTo>
                <a:lnTo>
                  <a:pt x="85064" y="104381"/>
                </a:lnTo>
                <a:lnTo>
                  <a:pt x="85064" y="1144231"/>
                </a:lnTo>
                <a:lnTo>
                  <a:pt x="24130" y="1144231"/>
                </a:lnTo>
                <a:lnTo>
                  <a:pt x="14732" y="1146124"/>
                </a:lnTo>
                <a:lnTo>
                  <a:pt x="7061" y="1151280"/>
                </a:lnTo>
                <a:lnTo>
                  <a:pt x="1892" y="1158925"/>
                </a:lnTo>
                <a:lnTo>
                  <a:pt x="0" y="1168298"/>
                </a:lnTo>
                <a:lnTo>
                  <a:pt x="0" y="1209840"/>
                </a:lnTo>
                <a:lnTo>
                  <a:pt x="7327" y="1255052"/>
                </a:lnTo>
                <a:lnTo>
                  <a:pt x="27724" y="1294333"/>
                </a:lnTo>
                <a:lnTo>
                  <a:pt x="58813" y="1325346"/>
                </a:lnTo>
                <a:lnTo>
                  <a:pt x="98209" y="1345692"/>
                </a:lnTo>
                <a:lnTo>
                  <a:pt x="143535" y="1353007"/>
                </a:lnTo>
                <a:lnTo>
                  <a:pt x="1800136" y="1353007"/>
                </a:lnTo>
                <a:lnTo>
                  <a:pt x="1845462" y="1345704"/>
                </a:lnTo>
                <a:lnTo>
                  <a:pt x="1884870" y="1325359"/>
                </a:lnTo>
                <a:lnTo>
                  <a:pt x="1915960" y="1294345"/>
                </a:lnTo>
                <a:lnTo>
                  <a:pt x="1936369" y="1255052"/>
                </a:lnTo>
                <a:lnTo>
                  <a:pt x="1943709" y="1209840"/>
                </a:lnTo>
                <a:lnTo>
                  <a:pt x="1943709" y="1192364"/>
                </a:lnTo>
                <a:lnTo>
                  <a:pt x="1943709" y="1168298"/>
                </a:lnTo>
                <a:lnTo>
                  <a:pt x="1941804" y="1158925"/>
                </a:lnTo>
                <a:lnTo>
                  <a:pt x="1936635" y="1151280"/>
                </a:lnTo>
                <a:lnTo>
                  <a:pt x="1928964" y="1146124"/>
                </a:lnTo>
                <a:lnTo>
                  <a:pt x="1919566" y="1144231"/>
                </a:lnTo>
                <a:lnTo>
                  <a:pt x="1895462" y="1144231"/>
                </a:lnTo>
                <a:lnTo>
                  <a:pt x="1895462" y="1192364"/>
                </a:lnTo>
                <a:lnTo>
                  <a:pt x="1895436" y="1209840"/>
                </a:lnTo>
                <a:lnTo>
                  <a:pt x="1887943" y="1246784"/>
                </a:lnTo>
                <a:lnTo>
                  <a:pt x="1867496" y="1276997"/>
                </a:lnTo>
                <a:lnTo>
                  <a:pt x="1837207" y="1297393"/>
                </a:lnTo>
                <a:lnTo>
                  <a:pt x="1800136" y="1304874"/>
                </a:lnTo>
                <a:lnTo>
                  <a:pt x="143560" y="1304874"/>
                </a:lnTo>
                <a:lnTo>
                  <a:pt x="106514" y="1297393"/>
                </a:lnTo>
                <a:lnTo>
                  <a:pt x="76225" y="1277010"/>
                </a:lnTo>
                <a:lnTo>
                  <a:pt x="55778" y="1246797"/>
                </a:lnTo>
                <a:lnTo>
                  <a:pt x="48285" y="1209840"/>
                </a:lnTo>
                <a:lnTo>
                  <a:pt x="48285" y="1192364"/>
                </a:lnTo>
                <a:lnTo>
                  <a:pt x="702957" y="1192364"/>
                </a:lnTo>
                <a:lnTo>
                  <a:pt x="702957" y="1211808"/>
                </a:lnTo>
                <a:lnTo>
                  <a:pt x="707758" y="1235481"/>
                </a:lnTo>
                <a:lnTo>
                  <a:pt x="720852" y="1254836"/>
                </a:lnTo>
                <a:lnTo>
                  <a:pt x="740257" y="1267879"/>
                </a:lnTo>
                <a:lnTo>
                  <a:pt x="763993" y="1272679"/>
                </a:lnTo>
                <a:lnTo>
                  <a:pt x="1179728" y="1272679"/>
                </a:lnTo>
                <a:lnTo>
                  <a:pt x="1203464" y="1267879"/>
                </a:lnTo>
                <a:lnTo>
                  <a:pt x="1222870" y="1254836"/>
                </a:lnTo>
                <a:lnTo>
                  <a:pt x="1235964" y="1235481"/>
                </a:lnTo>
                <a:lnTo>
                  <a:pt x="1238173" y="1224546"/>
                </a:lnTo>
                <a:lnTo>
                  <a:pt x="1240764" y="1211808"/>
                </a:lnTo>
                <a:lnTo>
                  <a:pt x="1240764" y="1192364"/>
                </a:lnTo>
                <a:lnTo>
                  <a:pt x="1895462" y="1192364"/>
                </a:lnTo>
                <a:lnTo>
                  <a:pt x="1895462" y="1144231"/>
                </a:lnTo>
                <a:lnTo>
                  <a:pt x="1858632" y="1144231"/>
                </a:lnTo>
                <a:lnTo>
                  <a:pt x="1858632" y="979690"/>
                </a:lnTo>
                <a:lnTo>
                  <a:pt x="1904301" y="973734"/>
                </a:lnTo>
                <a:lnTo>
                  <a:pt x="1947786" y="961720"/>
                </a:lnTo>
                <a:lnTo>
                  <a:pt x="1988642" y="944105"/>
                </a:lnTo>
                <a:lnTo>
                  <a:pt x="2007793" y="932535"/>
                </a:lnTo>
                <a:lnTo>
                  <a:pt x="2026386" y="921321"/>
                </a:lnTo>
                <a:lnTo>
                  <a:pt x="2060575" y="893826"/>
                </a:lnTo>
                <a:lnTo>
                  <a:pt x="2090762" y="862063"/>
                </a:lnTo>
                <a:lnTo>
                  <a:pt x="2116480" y="826503"/>
                </a:lnTo>
                <a:lnTo>
                  <a:pt x="2137283" y="787577"/>
                </a:lnTo>
                <a:lnTo>
                  <a:pt x="2152700" y="745731"/>
                </a:lnTo>
                <a:lnTo>
                  <a:pt x="2162289" y="701433"/>
                </a:lnTo>
                <a:lnTo>
                  <a:pt x="2165578" y="6551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49" name="Google Shape;44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71822" y="3132816"/>
            <a:ext cx="1303802" cy="1352806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0"/>
          <p:cNvSpPr txBox="1"/>
          <p:nvPr>
            <p:ph type="title"/>
          </p:nvPr>
        </p:nvSpPr>
        <p:spPr>
          <a:xfrm>
            <a:off x="529346" y="590613"/>
            <a:ext cx="663892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ДОРОЖНАЯ КАРТА</a:t>
            </a:r>
            <a:endParaRPr/>
          </a:p>
        </p:txBody>
      </p:sp>
      <p:sp>
        <p:nvSpPr>
          <p:cNvPr id="451" name="Google Shape;451;p20"/>
          <p:cNvSpPr txBox="1"/>
          <p:nvPr/>
        </p:nvSpPr>
        <p:spPr>
          <a:xfrm>
            <a:off x="17251509" y="9213980"/>
            <a:ext cx="88138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20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2" name="Google Shape;452;p20"/>
          <p:cNvSpPr txBox="1"/>
          <p:nvPr/>
        </p:nvSpPr>
        <p:spPr>
          <a:xfrm>
            <a:off x="4298682" y="5381542"/>
            <a:ext cx="8616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17804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3" name="Google Shape;453;p20"/>
          <p:cNvSpPr txBox="1"/>
          <p:nvPr/>
        </p:nvSpPr>
        <p:spPr>
          <a:xfrm>
            <a:off x="6922298" y="5381542"/>
            <a:ext cx="86169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217804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Q1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4" name="Google Shape;454;p20"/>
          <p:cNvSpPr txBox="1"/>
          <p:nvPr/>
        </p:nvSpPr>
        <p:spPr>
          <a:xfrm>
            <a:off x="12048977" y="5381542"/>
            <a:ext cx="1102360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0650" lvl="0" marL="13271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Q3-Q4  2024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1"/>
          <p:cNvSpPr txBox="1"/>
          <p:nvPr>
            <p:ph type="title"/>
          </p:nvPr>
        </p:nvSpPr>
        <p:spPr>
          <a:xfrm>
            <a:off x="529346" y="720671"/>
            <a:ext cx="6828155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БУДУЩЕЕ ПРОЕКТА</a:t>
            </a:r>
            <a:endParaRPr/>
          </a:p>
        </p:txBody>
      </p:sp>
      <p:grpSp>
        <p:nvGrpSpPr>
          <p:cNvPr id="460" name="Google Shape;460;p21"/>
          <p:cNvGrpSpPr/>
          <p:nvPr/>
        </p:nvGrpSpPr>
        <p:grpSpPr>
          <a:xfrm>
            <a:off x="14856944" y="6840828"/>
            <a:ext cx="3431540" cy="3446779"/>
            <a:chOff x="14856944" y="6840828"/>
            <a:chExt cx="3431540" cy="3446779"/>
          </a:xfrm>
        </p:grpSpPr>
        <p:sp>
          <p:nvSpPr>
            <p:cNvPr id="461" name="Google Shape;461;p21"/>
            <p:cNvSpPr/>
            <p:nvPr/>
          </p:nvSpPr>
          <p:spPr>
            <a:xfrm>
              <a:off x="14856944" y="6840828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6" y="1843892"/>
                  </a:moveTo>
                  <a:lnTo>
                    <a:pt x="3352641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2" y="1943100"/>
                  </a:lnTo>
                  <a:lnTo>
                    <a:pt x="3104366" y="1993900"/>
                  </a:lnTo>
                  <a:lnTo>
                    <a:pt x="3063987" y="2006600"/>
                  </a:lnTo>
                  <a:lnTo>
                    <a:pt x="3023922" y="2032000"/>
                  </a:lnTo>
                  <a:lnTo>
                    <a:pt x="2905709" y="2108200"/>
                  </a:lnTo>
                  <a:lnTo>
                    <a:pt x="2790687" y="2184400"/>
                  </a:lnTo>
                  <a:lnTo>
                    <a:pt x="2715915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9" y="2527300"/>
                  </a:lnTo>
                  <a:lnTo>
                    <a:pt x="2368052" y="2565400"/>
                  </a:lnTo>
                  <a:lnTo>
                    <a:pt x="2336028" y="2603500"/>
                  </a:lnTo>
                  <a:lnTo>
                    <a:pt x="2304781" y="2641600"/>
                  </a:lnTo>
                  <a:lnTo>
                    <a:pt x="2274311" y="2679700"/>
                  </a:lnTo>
                  <a:lnTo>
                    <a:pt x="2244619" y="2717800"/>
                  </a:lnTo>
                  <a:lnTo>
                    <a:pt x="2215703" y="2755900"/>
                  </a:lnTo>
                  <a:lnTo>
                    <a:pt x="2187562" y="2794000"/>
                  </a:lnTo>
                  <a:lnTo>
                    <a:pt x="2160197" y="2832100"/>
                  </a:lnTo>
                  <a:lnTo>
                    <a:pt x="2133606" y="2870200"/>
                  </a:lnTo>
                  <a:lnTo>
                    <a:pt x="2107789" y="2908300"/>
                  </a:lnTo>
                  <a:lnTo>
                    <a:pt x="2082746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4" y="3225799"/>
                  </a:lnTo>
                  <a:lnTo>
                    <a:pt x="1910179" y="3276599"/>
                  </a:lnTo>
                  <a:lnTo>
                    <a:pt x="1892072" y="3314699"/>
                  </a:lnTo>
                  <a:lnTo>
                    <a:pt x="1874733" y="3352799"/>
                  </a:lnTo>
                  <a:lnTo>
                    <a:pt x="1858161" y="3403600"/>
                  </a:lnTo>
                  <a:lnTo>
                    <a:pt x="1842357" y="3441700"/>
                  </a:lnTo>
                  <a:lnTo>
                    <a:pt x="1841033" y="3446171"/>
                  </a:lnTo>
                  <a:lnTo>
                    <a:pt x="0" y="3446171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3" y="3289299"/>
                  </a:lnTo>
                  <a:lnTo>
                    <a:pt x="46356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1" y="3111499"/>
                  </a:lnTo>
                  <a:lnTo>
                    <a:pt x="94648" y="3073399"/>
                  </a:lnTo>
                  <a:lnTo>
                    <a:pt x="107863" y="3022599"/>
                  </a:lnTo>
                  <a:lnTo>
                    <a:pt x="121534" y="2984499"/>
                  </a:lnTo>
                  <a:lnTo>
                    <a:pt x="135663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8" y="2730499"/>
                  </a:lnTo>
                  <a:lnTo>
                    <a:pt x="230043" y="2679699"/>
                  </a:lnTo>
                  <a:lnTo>
                    <a:pt x="247377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1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8" y="2387599"/>
                  </a:lnTo>
                  <a:lnTo>
                    <a:pt x="381567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4" y="2222499"/>
                  </a:lnTo>
                  <a:lnTo>
                    <a:pt x="468364" y="2184399"/>
                  </a:lnTo>
                  <a:lnTo>
                    <a:pt x="491215" y="2146299"/>
                  </a:lnTo>
                  <a:lnTo>
                    <a:pt x="514527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2" y="1981199"/>
                  </a:lnTo>
                  <a:lnTo>
                    <a:pt x="612390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7" y="1752599"/>
                  </a:lnTo>
                  <a:lnTo>
                    <a:pt x="773051" y="1714499"/>
                  </a:lnTo>
                  <a:lnTo>
                    <a:pt x="801448" y="1676399"/>
                  </a:lnTo>
                  <a:lnTo>
                    <a:pt x="830308" y="1638299"/>
                  </a:lnTo>
                  <a:lnTo>
                    <a:pt x="859633" y="1600199"/>
                  </a:lnTo>
                  <a:lnTo>
                    <a:pt x="889421" y="1562099"/>
                  </a:lnTo>
                  <a:lnTo>
                    <a:pt x="919673" y="1523999"/>
                  </a:lnTo>
                  <a:lnTo>
                    <a:pt x="950389" y="1485899"/>
                  </a:lnTo>
                  <a:lnTo>
                    <a:pt x="981570" y="1447799"/>
                  </a:lnTo>
                  <a:lnTo>
                    <a:pt x="1013215" y="1409699"/>
                  </a:lnTo>
                  <a:lnTo>
                    <a:pt x="1045326" y="1371599"/>
                  </a:lnTo>
                  <a:lnTo>
                    <a:pt x="1077820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80" y="1104899"/>
                  </a:lnTo>
                  <a:lnTo>
                    <a:pt x="1348273" y="1066799"/>
                  </a:lnTo>
                  <a:lnTo>
                    <a:pt x="1383337" y="1041399"/>
                  </a:lnTo>
                  <a:lnTo>
                    <a:pt x="1418667" y="1003299"/>
                  </a:lnTo>
                  <a:lnTo>
                    <a:pt x="1454262" y="977899"/>
                  </a:lnTo>
                  <a:lnTo>
                    <a:pt x="1490116" y="939799"/>
                  </a:lnTo>
                  <a:lnTo>
                    <a:pt x="1562589" y="888999"/>
                  </a:lnTo>
                  <a:lnTo>
                    <a:pt x="1599200" y="850899"/>
                  </a:lnTo>
                  <a:lnTo>
                    <a:pt x="1748060" y="749299"/>
                  </a:lnTo>
                  <a:lnTo>
                    <a:pt x="1785860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9" y="444499"/>
                  </a:lnTo>
                  <a:lnTo>
                    <a:pt x="2256086" y="431799"/>
                  </a:lnTo>
                  <a:lnTo>
                    <a:pt x="2337184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30" y="292099"/>
                  </a:lnTo>
                  <a:lnTo>
                    <a:pt x="2584564" y="266699"/>
                  </a:lnTo>
                  <a:lnTo>
                    <a:pt x="2626352" y="253999"/>
                  </a:lnTo>
                  <a:lnTo>
                    <a:pt x="2668288" y="228599"/>
                  </a:lnTo>
                  <a:lnTo>
                    <a:pt x="2752596" y="203199"/>
                  </a:lnTo>
                  <a:lnTo>
                    <a:pt x="2794959" y="177799"/>
                  </a:lnTo>
                  <a:lnTo>
                    <a:pt x="3400511" y="0"/>
                  </a:lnTo>
                  <a:lnTo>
                    <a:pt x="3431056" y="0"/>
                  </a:lnTo>
                  <a:lnTo>
                    <a:pt x="3431056" y="1843892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14856944" y="6840828"/>
              <a:ext cx="3431540" cy="3446779"/>
            </a:xfrm>
            <a:custGeom>
              <a:rect b="b" l="l" r="r" t="t"/>
              <a:pathLst>
                <a:path extrusionOk="0" h="3446779" w="3431540">
                  <a:moveTo>
                    <a:pt x="3431056" y="1843892"/>
                  </a:moveTo>
                  <a:lnTo>
                    <a:pt x="3352641" y="1866900"/>
                  </a:lnTo>
                  <a:lnTo>
                    <a:pt x="3310598" y="1892300"/>
                  </a:lnTo>
                  <a:lnTo>
                    <a:pt x="3268807" y="1905000"/>
                  </a:lnTo>
                  <a:lnTo>
                    <a:pt x="3227278" y="1930400"/>
                  </a:lnTo>
                  <a:lnTo>
                    <a:pt x="3186022" y="1943100"/>
                  </a:lnTo>
                  <a:lnTo>
                    <a:pt x="3104366" y="1993900"/>
                  </a:lnTo>
                  <a:lnTo>
                    <a:pt x="3063987" y="2006600"/>
                  </a:lnTo>
                  <a:lnTo>
                    <a:pt x="3023922" y="2032000"/>
                  </a:lnTo>
                  <a:lnTo>
                    <a:pt x="2905709" y="2108200"/>
                  </a:lnTo>
                  <a:lnTo>
                    <a:pt x="2790687" y="2184400"/>
                  </a:lnTo>
                  <a:lnTo>
                    <a:pt x="2715915" y="2235200"/>
                  </a:lnTo>
                  <a:lnTo>
                    <a:pt x="2679132" y="2273300"/>
                  </a:lnTo>
                  <a:lnTo>
                    <a:pt x="2606826" y="2324100"/>
                  </a:lnTo>
                  <a:lnTo>
                    <a:pt x="2571323" y="2362200"/>
                  </a:lnTo>
                  <a:lnTo>
                    <a:pt x="2536267" y="2387600"/>
                  </a:lnTo>
                  <a:lnTo>
                    <a:pt x="2501668" y="2425700"/>
                  </a:lnTo>
                  <a:lnTo>
                    <a:pt x="2467537" y="2463800"/>
                  </a:lnTo>
                  <a:lnTo>
                    <a:pt x="2433884" y="2489200"/>
                  </a:lnTo>
                  <a:lnTo>
                    <a:pt x="2400719" y="2527300"/>
                  </a:lnTo>
                  <a:lnTo>
                    <a:pt x="2368052" y="2565400"/>
                  </a:lnTo>
                  <a:lnTo>
                    <a:pt x="2336028" y="2603500"/>
                  </a:lnTo>
                  <a:lnTo>
                    <a:pt x="2304781" y="2641600"/>
                  </a:lnTo>
                  <a:lnTo>
                    <a:pt x="2274311" y="2679700"/>
                  </a:lnTo>
                  <a:lnTo>
                    <a:pt x="2244619" y="2717800"/>
                  </a:lnTo>
                  <a:lnTo>
                    <a:pt x="2215703" y="2755900"/>
                  </a:lnTo>
                  <a:lnTo>
                    <a:pt x="2187562" y="2794000"/>
                  </a:lnTo>
                  <a:lnTo>
                    <a:pt x="2160197" y="2832100"/>
                  </a:lnTo>
                  <a:lnTo>
                    <a:pt x="2133606" y="2870200"/>
                  </a:lnTo>
                  <a:lnTo>
                    <a:pt x="2107789" y="2908300"/>
                  </a:lnTo>
                  <a:lnTo>
                    <a:pt x="2082746" y="2946400"/>
                  </a:lnTo>
                  <a:lnTo>
                    <a:pt x="2058475" y="2984500"/>
                  </a:lnTo>
                  <a:lnTo>
                    <a:pt x="2034977" y="3022600"/>
                  </a:lnTo>
                  <a:lnTo>
                    <a:pt x="2012251" y="3060700"/>
                  </a:lnTo>
                  <a:lnTo>
                    <a:pt x="1990296" y="3111500"/>
                  </a:lnTo>
                  <a:lnTo>
                    <a:pt x="1969112" y="3149599"/>
                  </a:lnTo>
                  <a:lnTo>
                    <a:pt x="1948698" y="3187699"/>
                  </a:lnTo>
                  <a:lnTo>
                    <a:pt x="1929054" y="3225799"/>
                  </a:lnTo>
                  <a:lnTo>
                    <a:pt x="1910179" y="3276599"/>
                  </a:lnTo>
                  <a:lnTo>
                    <a:pt x="1892072" y="3314699"/>
                  </a:lnTo>
                  <a:lnTo>
                    <a:pt x="1874733" y="3352799"/>
                  </a:lnTo>
                  <a:lnTo>
                    <a:pt x="1858161" y="3403600"/>
                  </a:lnTo>
                  <a:lnTo>
                    <a:pt x="1842357" y="3441700"/>
                  </a:lnTo>
                  <a:lnTo>
                    <a:pt x="1841033" y="3446171"/>
                  </a:lnTo>
                  <a:lnTo>
                    <a:pt x="0" y="3446171"/>
                  </a:lnTo>
                  <a:lnTo>
                    <a:pt x="5357" y="3416299"/>
                  </a:lnTo>
                  <a:lnTo>
                    <a:pt x="24945" y="3340099"/>
                  </a:lnTo>
                  <a:lnTo>
                    <a:pt x="35423" y="3289299"/>
                  </a:lnTo>
                  <a:lnTo>
                    <a:pt x="46356" y="3251199"/>
                  </a:lnTo>
                  <a:lnTo>
                    <a:pt x="57744" y="3200399"/>
                  </a:lnTo>
                  <a:lnTo>
                    <a:pt x="69589" y="3162299"/>
                  </a:lnTo>
                  <a:lnTo>
                    <a:pt x="81891" y="3111499"/>
                  </a:lnTo>
                  <a:lnTo>
                    <a:pt x="94648" y="3073399"/>
                  </a:lnTo>
                  <a:lnTo>
                    <a:pt x="107863" y="3022599"/>
                  </a:lnTo>
                  <a:lnTo>
                    <a:pt x="121534" y="2984499"/>
                  </a:lnTo>
                  <a:lnTo>
                    <a:pt x="135663" y="2946399"/>
                  </a:lnTo>
                  <a:lnTo>
                    <a:pt x="150248" y="2895599"/>
                  </a:lnTo>
                  <a:lnTo>
                    <a:pt x="165291" y="2857499"/>
                  </a:lnTo>
                  <a:lnTo>
                    <a:pt x="180792" y="2806699"/>
                  </a:lnTo>
                  <a:lnTo>
                    <a:pt x="196751" y="2768599"/>
                  </a:lnTo>
                  <a:lnTo>
                    <a:pt x="213168" y="2730499"/>
                  </a:lnTo>
                  <a:lnTo>
                    <a:pt x="230043" y="2679699"/>
                  </a:lnTo>
                  <a:lnTo>
                    <a:pt x="247377" y="2641599"/>
                  </a:lnTo>
                  <a:lnTo>
                    <a:pt x="265169" y="2603499"/>
                  </a:lnTo>
                  <a:lnTo>
                    <a:pt x="283420" y="2552699"/>
                  </a:lnTo>
                  <a:lnTo>
                    <a:pt x="302131" y="2514599"/>
                  </a:lnTo>
                  <a:lnTo>
                    <a:pt x="321300" y="2476499"/>
                  </a:lnTo>
                  <a:lnTo>
                    <a:pt x="340929" y="2425699"/>
                  </a:lnTo>
                  <a:lnTo>
                    <a:pt x="361018" y="2387599"/>
                  </a:lnTo>
                  <a:lnTo>
                    <a:pt x="381567" y="2349499"/>
                  </a:lnTo>
                  <a:lnTo>
                    <a:pt x="402575" y="2311399"/>
                  </a:lnTo>
                  <a:lnTo>
                    <a:pt x="424044" y="2260599"/>
                  </a:lnTo>
                  <a:lnTo>
                    <a:pt x="445974" y="2222499"/>
                  </a:lnTo>
                  <a:lnTo>
                    <a:pt x="468364" y="2184399"/>
                  </a:lnTo>
                  <a:lnTo>
                    <a:pt x="491215" y="2146299"/>
                  </a:lnTo>
                  <a:lnTo>
                    <a:pt x="514527" y="2108199"/>
                  </a:lnTo>
                  <a:lnTo>
                    <a:pt x="538300" y="2070099"/>
                  </a:lnTo>
                  <a:lnTo>
                    <a:pt x="562535" y="2019299"/>
                  </a:lnTo>
                  <a:lnTo>
                    <a:pt x="587232" y="1981199"/>
                  </a:lnTo>
                  <a:lnTo>
                    <a:pt x="612390" y="1943099"/>
                  </a:lnTo>
                  <a:lnTo>
                    <a:pt x="638010" y="1904999"/>
                  </a:lnTo>
                  <a:lnTo>
                    <a:pt x="664093" y="1866899"/>
                  </a:lnTo>
                  <a:lnTo>
                    <a:pt x="690638" y="1828799"/>
                  </a:lnTo>
                  <a:lnTo>
                    <a:pt x="717646" y="1790699"/>
                  </a:lnTo>
                  <a:lnTo>
                    <a:pt x="745117" y="1752599"/>
                  </a:lnTo>
                  <a:lnTo>
                    <a:pt x="773051" y="1714499"/>
                  </a:lnTo>
                  <a:lnTo>
                    <a:pt x="801448" y="1676399"/>
                  </a:lnTo>
                  <a:lnTo>
                    <a:pt x="830308" y="1638299"/>
                  </a:lnTo>
                  <a:lnTo>
                    <a:pt x="859633" y="1600199"/>
                  </a:lnTo>
                  <a:lnTo>
                    <a:pt x="889421" y="1562099"/>
                  </a:lnTo>
                  <a:lnTo>
                    <a:pt x="919673" y="1523999"/>
                  </a:lnTo>
                  <a:lnTo>
                    <a:pt x="950389" y="1485899"/>
                  </a:lnTo>
                  <a:lnTo>
                    <a:pt x="981570" y="1447799"/>
                  </a:lnTo>
                  <a:lnTo>
                    <a:pt x="1013215" y="1409699"/>
                  </a:lnTo>
                  <a:lnTo>
                    <a:pt x="1045326" y="1371599"/>
                  </a:lnTo>
                  <a:lnTo>
                    <a:pt x="1077820" y="1346199"/>
                  </a:lnTo>
                  <a:lnTo>
                    <a:pt x="1110614" y="1308099"/>
                  </a:lnTo>
                  <a:lnTo>
                    <a:pt x="1177089" y="1231899"/>
                  </a:lnTo>
                  <a:lnTo>
                    <a:pt x="1210762" y="1206499"/>
                  </a:lnTo>
                  <a:lnTo>
                    <a:pt x="1278961" y="1130299"/>
                  </a:lnTo>
                  <a:lnTo>
                    <a:pt x="1313480" y="1104899"/>
                  </a:lnTo>
                  <a:lnTo>
                    <a:pt x="1348273" y="1066799"/>
                  </a:lnTo>
                  <a:lnTo>
                    <a:pt x="1383337" y="1041399"/>
                  </a:lnTo>
                  <a:lnTo>
                    <a:pt x="1418667" y="1003299"/>
                  </a:lnTo>
                  <a:lnTo>
                    <a:pt x="1454262" y="977899"/>
                  </a:lnTo>
                  <a:lnTo>
                    <a:pt x="1490116" y="939799"/>
                  </a:lnTo>
                  <a:lnTo>
                    <a:pt x="1562589" y="888999"/>
                  </a:lnTo>
                  <a:lnTo>
                    <a:pt x="1599200" y="850899"/>
                  </a:lnTo>
                  <a:lnTo>
                    <a:pt x="1748060" y="749299"/>
                  </a:lnTo>
                  <a:lnTo>
                    <a:pt x="1785860" y="711199"/>
                  </a:lnTo>
                  <a:lnTo>
                    <a:pt x="1978185" y="584199"/>
                  </a:lnTo>
                  <a:lnTo>
                    <a:pt x="2056599" y="533399"/>
                  </a:lnTo>
                  <a:lnTo>
                    <a:pt x="2096109" y="520699"/>
                  </a:lnTo>
                  <a:lnTo>
                    <a:pt x="2215809" y="444499"/>
                  </a:lnTo>
                  <a:lnTo>
                    <a:pt x="2256086" y="431799"/>
                  </a:lnTo>
                  <a:lnTo>
                    <a:pt x="2337184" y="380999"/>
                  </a:lnTo>
                  <a:lnTo>
                    <a:pt x="2377997" y="368299"/>
                  </a:lnTo>
                  <a:lnTo>
                    <a:pt x="2460135" y="317499"/>
                  </a:lnTo>
                  <a:lnTo>
                    <a:pt x="2542930" y="292099"/>
                  </a:lnTo>
                  <a:lnTo>
                    <a:pt x="2584564" y="266699"/>
                  </a:lnTo>
                  <a:lnTo>
                    <a:pt x="2626352" y="253999"/>
                  </a:lnTo>
                  <a:lnTo>
                    <a:pt x="2668288" y="228599"/>
                  </a:lnTo>
                  <a:lnTo>
                    <a:pt x="2752596" y="203199"/>
                  </a:lnTo>
                  <a:lnTo>
                    <a:pt x="2794959" y="177799"/>
                  </a:lnTo>
                  <a:lnTo>
                    <a:pt x="3400511" y="0"/>
                  </a:lnTo>
                  <a:lnTo>
                    <a:pt x="3431056" y="0"/>
                  </a:lnTo>
                  <a:lnTo>
                    <a:pt x="3431056" y="1843892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pic>
        <p:nvPicPr>
          <p:cNvPr id="463" name="Google Shape;4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6739" y="1827198"/>
            <a:ext cx="3790949" cy="8210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4" name="Google Shape;464;p21"/>
          <p:cNvGrpSpPr/>
          <p:nvPr/>
        </p:nvGrpSpPr>
        <p:grpSpPr>
          <a:xfrm>
            <a:off x="10890545" y="0"/>
            <a:ext cx="7397670" cy="9968564"/>
            <a:chOff x="10890545" y="0"/>
            <a:chExt cx="7397670" cy="9968564"/>
          </a:xfrm>
        </p:grpSpPr>
        <p:pic>
          <p:nvPicPr>
            <p:cNvPr id="465" name="Google Shape;465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90545" y="1758015"/>
              <a:ext cx="3800474" cy="82105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21"/>
            <p:cNvSpPr/>
            <p:nvPr/>
          </p:nvSpPr>
          <p:spPr>
            <a:xfrm>
              <a:off x="14130236" y="0"/>
              <a:ext cx="4157979" cy="3049905"/>
            </a:xfrm>
            <a:custGeom>
              <a:rect b="b" l="l" r="r" t="t"/>
              <a:pathLst>
                <a:path extrusionOk="0" h="3049905" w="4157980">
                  <a:moveTo>
                    <a:pt x="4157751" y="1279537"/>
                  </a:moveTo>
                  <a:lnTo>
                    <a:pt x="4128541" y="1271295"/>
                  </a:lnTo>
                  <a:lnTo>
                    <a:pt x="3993616" y="1271295"/>
                  </a:lnTo>
                  <a:lnTo>
                    <a:pt x="3948709" y="1258595"/>
                  </a:lnTo>
                  <a:lnTo>
                    <a:pt x="3859072" y="1258595"/>
                  </a:lnTo>
                  <a:lnTo>
                    <a:pt x="3814343" y="1245895"/>
                  </a:lnTo>
                  <a:lnTo>
                    <a:pt x="3769715" y="1245895"/>
                  </a:lnTo>
                  <a:lnTo>
                    <a:pt x="3636391" y="1207795"/>
                  </a:lnTo>
                  <a:lnTo>
                    <a:pt x="3592182" y="1207795"/>
                  </a:lnTo>
                  <a:lnTo>
                    <a:pt x="3330117" y="1131595"/>
                  </a:lnTo>
                  <a:lnTo>
                    <a:pt x="3287064" y="1106195"/>
                  </a:lnTo>
                  <a:lnTo>
                    <a:pt x="3201581" y="1080795"/>
                  </a:lnTo>
                  <a:lnTo>
                    <a:pt x="3159175" y="1055395"/>
                  </a:lnTo>
                  <a:lnTo>
                    <a:pt x="3117011" y="1042695"/>
                  </a:lnTo>
                  <a:lnTo>
                    <a:pt x="3075089" y="1017295"/>
                  </a:lnTo>
                  <a:lnTo>
                    <a:pt x="3033420" y="1004595"/>
                  </a:lnTo>
                  <a:lnTo>
                    <a:pt x="2910065" y="928395"/>
                  </a:lnTo>
                  <a:lnTo>
                    <a:pt x="2869527" y="915695"/>
                  </a:lnTo>
                  <a:lnTo>
                    <a:pt x="2710561" y="814095"/>
                  </a:lnTo>
                  <a:lnTo>
                    <a:pt x="2671673" y="775995"/>
                  </a:lnTo>
                  <a:lnTo>
                    <a:pt x="2647924" y="760183"/>
                  </a:lnTo>
                  <a:lnTo>
                    <a:pt x="2557195" y="699795"/>
                  </a:lnTo>
                  <a:lnTo>
                    <a:pt x="2519807" y="661695"/>
                  </a:lnTo>
                  <a:lnTo>
                    <a:pt x="2485771" y="638327"/>
                  </a:lnTo>
                  <a:lnTo>
                    <a:pt x="2482812" y="636295"/>
                  </a:lnTo>
                  <a:lnTo>
                    <a:pt x="2446375" y="598195"/>
                  </a:lnTo>
                  <a:lnTo>
                    <a:pt x="2410663" y="572795"/>
                  </a:lnTo>
                  <a:lnTo>
                    <a:pt x="2375674" y="534695"/>
                  </a:lnTo>
                  <a:lnTo>
                    <a:pt x="2341410" y="496595"/>
                  </a:lnTo>
                  <a:lnTo>
                    <a:pt x="2307856" y="471195"/>
                  </a:lnTo>
                  <a:lnTo>
                    <a:pt x="2275014" y="433095"/>
                  </a:lnTo>
                  <a:lnTo>
                    <a:pt x="2242909" y="394995"/>
                  </a:lnTo>
                  <a:lnTo>
                    <a:pt x="2211527" y="369595"/>
                  </a:lnTo>
                  <a:lnTo>
                    <a:pt x="2180856" y="331495"/>
                  </a:lnTo>
                  <a:lnTo>
                    <a:pt x="2150922" y="293395"/>
                  </a:lnTo>
                  <a:lnTo>
                    <a:pt x="2121700" y="255295"/>
                  </a:lnTo>
                  <a:lnTo>
                    <a:pt x="2093214" y="217195"/>
                  </a:lnTo>
                  <a:lnTo>
                    <a:pt x="2065451" y="179095"/>
                  </a:lnTo>
                  <a:lnTo>
                    <a:pt x="2038413" y="140995"/>
                  </a:lnTo>
                  <a:lnTo>
                    <a:pt x="2012099" y="102895"/>
                  </a:lnTo>
                  <a:lnTo>
                    <a:pt x="1986521" y="64795"/>
                  </a:lnTo>
                  <a:lnTo>
                    <a:pt x="1961680" y="26695"/>
                  </a:lnTo>
                  <a:lnTo>
                    <a:pt x="1944776" y="0"/>
                  </a:lnTo>
                  <a:lnTo>
                    <a:pt x="1782064" y="0"/>
                  </a:lnTo>
                  <a:lnTo>
                    <a:pt x="1760334" y="0"/>
                  </a:lnTo>
                  <a:lnTo>
                    <a:pt x="1745094" y="0"/>
                  </a:lnTo>
                  <a:lnTo>
                    <a:pt x="1743456" y="0"/>
                  </a:lnTo>
                  <a:lnTo>
                    <a:pt x="0" y="0"/>
                  </a:lnTo>
                  <a:lnTo>
                    <a:pt x="469" y="1295"/>
                  </a:lnTo>
                  <a:lnTo>
                    <a:pt x="14744" y="39395"/>
                  </a:lnTo>
                  <a:lnTo>
                    <a:pt x="29464" y="90195"/>
                  </a:lnTo>
                  <a:lnTo>
                    <a:pt x="44627" y="128295"/>
                  </a:lnTo>
                  <a:lnTo>
                    <a:pt x="60236" y="166395"/>
                  </a:lnTo>
                  <a:lnTo>
                    <a:pt x="76288" y="217195"/>
                  </a:lnTo>
                  <a:lnTo>
                    <a:pt x="92773" y="255295"/>
                  </a:lnTo>
                  <a:lnTo>
                    <a:pt x="109702" y="293395"/>
                  </a:lnTo>
                  <a:lnTo>
                    <a:pt x="127076" y="344195"/>
                  </a:lnTo>
                  <a:lnTo>
                    <a:pt x="144881" y="382295"/>
                  </a:lnTo>
                  <a:lnTo>
                    <a:pt x="163131" y="420395"/>
                  </a:lnTo>
                  <a:lnTo>
                    <a:pt x="181825" y="458495"/>
                  </a:lnTo>
                  <a:lnTo>
                    <a:pt x="200964" y="509295"/>
                  </a:lnTo>
                  <a:lnTo>
                    <a:pt x="220535" y="547395"/>
                  </a:lnTo>
                  <a:lnTo>
                    <a:pt x="240538" y="585495"/>
                  </a:lnTo>
                  <a:lnTo>
                    <a:pt x="260985" y="623595"/>
                  </a:lnTo>
                  <a:lnTo>
                    <a:pt x="281876" y="674395"/>
                  </a:lnTo>
                  <a:lnTo>
                    <a:pt x="324967" y="750595"/>
                  </a:lnTo>
                  <a:lnTo>
                    <a:pt x="369798" y="826795"/>
                  </a:lnTo>
                  <a:lnTo>
                    <a:pt x="416394" y="902995"/>
                  </a:lnTo>
                  <a:lnTo>
                    <a:pt x="440347" y="953795"/>
                  </a:lnTo>
                  <a:lnTo>
                    <a:pt x="464731" y="991895"/>
                  </a:lnTo>
                  <a:lnTo>
                    <a:pt x="514807" y="1068095"/>
                  </a:lnTo>
                  <a:lnTo>
                    <a:pt x="566623" y="1144295"/>
                  </a:lnTo>
                  <a:lnTo>
                    <a:pt x="620191" y="1220495"/>
                  </a:lnTo>
                  <a:lnTo>
                    <a:pt x="675487" y="1296695"/>
                  </a:lnTo>
                  <a:lnTo>
                    <a:pt x="703795" y="1322095"/>
                  </a:lnTo>
                  <a:lnTo>
                    <a:pt x="761695" y="1398295"/>
                  </a:lnTo>
                  <a:lnTo>
                    <a:pt x="821321" y="1474495"/>
                  </a:lnTo>
                  <a:lnTo>
                    <a:pt x="878497" y="1545513"/>
                  </a:lnTo>
                  <a:lnTo>
                    <a:pt x="882688" y="1550695"/>
                  </a:lnTo>
                  <a:lnTo>
                    <a:pt x="914019" y="1576095"/>
                  </a:lnTo>
                  <a:lnTo>
                    <a:pt x="969683" y="1642478"/>
                  </a:lnTo>
                  <a:lnTo>
                    <a:pt x="977976" y="1652295"/>
                  </a:lnTo>
                  <a:lnTo>
                    <a:pt x="1010602" y="1677695"/>
                  </a:lnTo>
                  <a:lnTo>
                    <a:pt x="1054023" y="1727593"/>
                  </a:lnTo>
                  <a:lnTo>
                    <a:pt x="1063472" y="1738337"/>
                  </a:lnTo>
                  <a:lnTo>
                    <a:pt x="1077150" y="1753895"/>
                  </a:lnTo>
                  <a:lnTo>
                    <a:pt x="1111059" y="1779295"/>
                  </a:lnTo>
                  <a:lnTo>
                    <a:pt x="1137564" y="1808683"/>
                  </a:lnTo>
                  <a:lnTo>
                    <a:pt x="1159002" y="1832292"/>
                  </a:lnTo>
                  <a:lnTo>
                    <a:pt x="1444040" y="2077593"/>
                  </a:lnTo>
                  <a:lnTo>
                    <a:pt x="1472336" y="2096795"/>
                  </a:lnTo>
                  <a:lnTo>
                    <a:pt x="1507109" y="2131872"/>
                  </a:lnTo>
                  <a:lnTo>
                    <a:pt x="1512392" y="2136419"/>
                  </a:lnTo>
                  <a:lnTo>
                    <a:pt x="1586344" y="2185695"/>
                  </a:lnTo>
                  <a:lnTo>
                    <a:pt x="1624787" y="2223795"/>
                  </a:lnTo>
                  <a:lnTo>
                    <a:pt x="1780692" y="2325395"/>
                  </a:lnTo>
                  <a:lnTo>
                    <a:pt x="2020519" y="2477795"/>
                  </a:lnTo>
                  <a:lnTo>
                    <a:pt x="2061133" y="2490495"/>
                  </a:lnTo>
                  <a:lnTo>
                    <a:pt x="2184031" y="2566695"/>
                  </a:lnTo>
                  <a:lnTo>
                    <a:pt x="2225332" y="2579395"/>
                  </a:lnTo>
                  <a:lnTo>
                    <a:pt x="2266797" y="2604795"/>
                  </a:lnTo>
                  <a:lnTo>
                    <a:pt x="2308415" y="2617495"/>
                  </a:lnTo>
                  <a:lnTo>
                    <a:pt x="2392108" y="2668295"/>
                  </a:lnTo>
                  <a:lnTo>
                    <a:pt x="2476398" y="2693695"/>
                  </a:lnTo>
                  <a:lnTo>
                    <a:pt x="2518740" y="2719095"/>
                  </a:lnTo>
                  <a:lnTo>
                    <a:pt x="2561234" y="2731795"/>
                  </a:lnTo>
                  <a:lnTo>
                    <a:pt x="2603855" y="2757195"/>
                  </a:lnTo>
                  <a:lnTo>
                    <a:pt x="2732455" y="2795295"/>
                  </a:lnTo>
                  <a:lnTo>
                    <a:pt x="2775559" y="2820695"/>
                  </a:lnTo>
                  <a:lnTo>
                    <a:pt x="3168192" y="2934995"/>
                  </a:lnTo>
                  <a:lnTo>
                    <a:pt x="3212261" y="2934995"/>
                  </a:lnTo>
                  <a:lnTo>
                    <a:pt x="3344938" y="2973095"/>
                  </a:lnTo>
                  <a:lnTo>
                    <a:pt x="3389299" y="2973095"/>
                  </a:lnTo>
                  <a:lnTo>
                    <a:pt x="3478199" y="2998495"/>
                  </a:lnTo>
                  <a:lnTo>
                    <a:pt x="3522726" y="2998495"/>
                  </a:lnTo>
                  <a:lnTo>
                    <a:pt x="3567315" y="3011195"/>
                  </a:lnTo>
                  <a:lnTo>
                    <a:pt x="3611943" y="3011195"/>
                  </a:lnTo>
                  <a:lnTo>
                    <a:pt x="3656622" y="3023895"/>
                  </a:lnTo>
                  <a:lnTo>
                    <a:pt x="3701338" y="3023895"/>
                  </a:lnTo>
                  <a:lnTo>
                    <a:pt x="3746093" y="3036595"/>
                  </a:lnTo>
                  <a:lnTo>
                    <a:pt x="3880523" y="3036595"/>
                  </a:lnTo>
                  <a:lnTo>
                    <a:pt x="3925379" y="3049295"/>
                  </a:lnTo>
                  <a:lnTo>
                    <a:pt x="4157751" y="3049295"/>
                  </a:lnTo>
                  <a:lnTo>
                    <a:pt x="4157751" y="3036595"/>
                  </a:lnTo>
                  <a:lnTo>
                    <a:pt x="4157751" y="3023895"/>
                  </a:lnTo>
                  <a:lnTo>
                    <a:pt x="4157751" y="3011195"/>
                  </a:lnTo>
                  <a:lnTo>
                    <a:pt x="4157751" y="2998495"/>
                  </a:lnTo>
                  <a:lnTo>
                    <a:pt x="4157751" y="2973095"/>
                  </a:lnTo>
                  <a:lnTo>
                    <a:pt x="4157751" y="1279537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467" name="Google Shape;467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6639141" y="408545"/>
              <a:ext cx="1240313" cy="124030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8" name="Google Shape;46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8700" y="1758015"/>
            <a:ext cx="3829049" cy="8286749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1"/>
          <p:cNvSpPr txBox="1"/>
          <p:nvPr/>
        </p:nvSpPr>
        <p:spPr>
          <a:xfrm>
            <a:off x="17273089" y="9213978"/>
            <a:ext cx="85979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24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2"/>
          <p:cNvSpPr/>
          <p:nvPr/>
        </p:nvSpPr>
        <p:spPr>
          <a:xfrm>
            <a:off x="14130236" y="0"/>
            <a:ext cx="4157979" cy="3049905"/>
          </a:xfrm>
          <a:custGeom>
            <a:rect b="b" l="l" r="r" t="t"/>
            <a:pathLst>
              <a:path extrusionOk="0" h="3049905" w="4157980">
                <a:moveTo>
                  <a:pt x="4157751" y="1279537"/>
                </a:moveTo>
                <a:lnTo>
                  <a:pt x="4128541" y="1271295"/>
                </a:lnTo>
                <a:lnTo>
                  <a:pt x="3993616" y="1271295"/>
                </a:lnTo>
                <a:lnTo>
                  <a:pt x="3948709" y="1258595"/>
                </a:lnTo>
                <a:lnTo>
                  <a:pt x="3859072" y="1258595"/>
                </a:lnTo>
                <a:lnTo>
                  <a:pt x="3814343" y="1245895"/>
                </a:lnTo>
                <a:lnTo>
                  <a:pt x="3769715" y="1245895"/>
                </a:lnTo>
                <a:lnTo>
                  <a:pt x="3636391" y="1207795"/>
                </a:lnTo>
                <a:lnTo>
                  <a:pt x="3592195" y="1207795"/>
                </a:lnTo>
                <a:lnTo>
                  <a:pt x="3330117" y="1131595"/>
                </a:lnTo>
                <a:lnTo>
                  <a:pt x="3287064" y="1106195"/>
                </a:lnTo>
                <a:lnTo>
                  <a:pt x="3201581" y="1080795"/>
                </a:lnTo>
                <a:lnTo>
                  <a:pt x="3159175" y="1055395"/>
                </a:lnTo>
                <a:lnTo>
                  <a:pt x="3117011" y="1042695"/>
                </a:lnTo>
                <a:lnTo>
                  <a:pt x="3075089" y="1017295"/>
                </a:lnTo>
                <a:lnTo>
                  <a:pt x="3033420" y="1004595"/>
                </a:lnTo>
                <a:lnTo>
                  <a:pt x="2910065" y="928395"/>
                </a:lnTo>
                <a:lnTo>
                  <a:pt x="2869527" y="915695"/>
                </a:lnTo>
                <a:lnTo>
                  <a:pt x="2710561" y="814095"/>
                </a:lnTo>
                <a:lnTo>
                  <a:pt x="2671673" y="775995"/>
                </a:lnTo>
                <a:lnTo>
                  <a:pt x="2647924" y="760183"/>
                </a:lnTo>
                <a:lnTo>
                  <a:pt x="2557195" y="699795"/>
                </a:lnTo>
                <a:lnTo>
                  <a:pt x="2519807" y="661695"/>
                </a:lnTo>
                <a:lnTo>
                  <a:pt x="2485771" y="638327"/>
                </a:lnTo>
                <a:lnTo>
                  <a:pt x="2482812" y="636295"/>
                </a:lnTo>
                <a:lnTo>
                  <a:pt x="2446375" y="598195"/>
                </a:lnTo>
                <a:lnTo>
                  <a:pt x="2410676" y="572795"/>
                </a:lnTo>
                <a:lnTo>
                  <a:pt x="2375674" y="534695"/>
                </a:lnTo>
                <a:lnTo>
                  <a:pt x="2341410" y="496595"/>
                </a:lnTo>
                <a:lnTo>
                  <a:pt x="2307856" y="471195"/>
                </a:lnTo>
                <a:lnTo>
                  <a:pt x="2275014" y="433095"/>
                </a:lnTo>
                <a:lnTo>
                  <a:pt x="2242909" y="394995"/>
                </a:lnTo>
                <a:lnTo>
                  <a:pt x="2211527" y="369595"/>
                </a:lnTo>
                <a:lnTo>
                  <a:pt x="2180856" y="331495"/>
                </a:lnTo>
                <a:lnTo>
                  <a:pt x="2150922" y="293395"/>
                </a:lnTo>
                <a:lnTo>
                  <a:pt x="2121700" y="255295"/>
                </a:lnTo>
                <a:lnTo>
                  <a:pt x="2093214" y="217195"/>
                </a:lnTo>
                <a:lnTo>
                  <a:pt x="2065451" y="179095"/>
                </a:lnTo>
                <a:lnTo>
                  <a:pt x="2038413" y="140995"/>
                </a:lnTo>
                <a:lnTo>
                  <a:pt x="2012111" y="102895"/>
                </a:lnTo>
                <a:lnTo>
                  <a:pt x="1986521" y="64795"/>
                </a:lnTo>
                <a:lnTo>
                  <a:pt x="1961680" y="26695"/>
                </a:lnTo>
                <a:lnTo>
                  <a:pt x="1944776" y="0"/>
                </a:lnTo>
                <a:lnTo>
                  <a:pt x="1782064" y="0"/>
                </a:lnTo>
                <a:lnTo>
                  <a:pt x="1760334" y="0"/>
                </a:lnTo>
                <a:lnTo>
                  <a:pt x="1745094" y="0"/>
                </a:lnTo>
                <a:lnTo>
                  <a:pt x="1743456" y="0"/>
                </a:lnTo>
                <a:lnTo>
                  <a:pt x="0" y="0"/>
                </a:lnTo>
                <a:lnTo>
                  <a:pt x="469" y="1295"/>
                </a:lnTo>
                <a:lnTo>
                  <a:pt x="14744" y="39395"/>
                </a:lnTo>
                <a:lnTo>
                  <a:pt x="29464" y="90195"/>
                </a:lnTo>
                <a:lnTo>
                  <a:pt x="44627" y="128295"/>
                </a:lnTo>
                <a:lnTo>
                  <a:pt x="60236" y="166395"/>
                </a:lnTo>
                <a:lnTo>
                  <a:pt x="76288" y="217195"/>
                </a:lnTo>
                <a:lnTo>
                  <a:pt x="92773" y="255295"/>
                </a:lnTo>
                <a:lnTo>
                  <a:pt x="109702" y="293395"/>
                </a:lnTo>
                <a:lnTo>
                  <a:pt x="127076" y="344195"/>
                </a:lnTo>
                <a:lnTo>
                  <a:pt x="144881" y="382295"/>
                </a:lnTo>
                <a:lnTo>
                  <a:pt x="163144" y="420395"/>
                </a:lnTo>
                <a:lnTo>
                  <a:pt x="181825" y="458495"/>
                </a:lnTo>
                <a:lnTo>
                  <a:pt x="200964" y="509295"/>
                </a:lnTo>
                <a:lnTo>
                  <a:pt x="220535" y="547395"/>
                </a:lnTo>
                <a:lnTo>
                  <a:pt x="240538" y="585495"/>
                </a:lnTo>
                <a:lnTo>
                  <a:pt x="260985" y="623595"/>
                </a:lnTo>
                <a:lnTo>
                  <a:pt x="281876" y="674395"/>
                </a:lnTo>
                <a:lnTo>
                  <a:pt x="324967" y="750595"/>
                </a:lnTo>
                <a:lnTo>
                  <a:pt x="369798" y="826795"/>
                </a:lnTo>
                <a:lnTo>
                  <a:pt x="416394" y="902995"/>
                </a:lnTo>
                <a:lnTo>
                  <a:pt x="440347" y="953795"/>
                </a:lnTo>
                <a:lnTo>
                  <a:pt x="464731" y="991895"/>
                </a:lnTo>
                <a:lnTo>
                  <a:pt x="514807" y="1068095"/>
                </a:lnTo>
                <a:lnTo>
                  <a:pt x="566623" y="1144295"/>
                </a:lnTo>
                <a:lnTo>
                  <a:pt x="620191" y="1220495"/>
                </a:lnTo>
                <a:lnTo>
                  <a:pt x="675487" y="1296695"/>
                </a:lnTo>
                <a:lnTo>
                  <a:pt x="703795" y="1322095"/>
                </a:lnTo>
                <a:lnTo>
                  <a:pt x="761695" y="1398295"/>
                </a:lnTo>
                <a:lnTo>
                  <a:pt x="821334" y="1474495"/>
                </a:lnTo>
                <a:lnTo>
                  <a:pt x="878497" y="1545513"/>
                </a:lnTo>
                <a:lnTo>
                  <a:pt x="882688" y="1550695"/>
                </a:lnTo>
                <a:lnTo>
                  <a:pt x="914019" y="1576095"/>
                </a:lnTo>
                <a:lnTo>
                  <a:pt x="969695" y="1642478"/>
                </a:lnTo>
                <a:lnTo>
                  <a:pt x="977976" y="1652295"/>
                </a:lnTo>
                <a:lnTo>
                  <a:pt x="1010602" y="1677695"/>
                </a:lnTo>
                <a:lnTo>
                  <a:pt x="1054023" y="1727581"/>
                </a:lnTo>
                <a:lnTo>
                  <a:pt x="1063485" y="1738337"/>
                </a:lnTo>
                <a:lnTo>
                  <a:pt x="1077150" y="1753895"/>
                </a:lnTo>
                <a:lnTo>
                  <a:pt x="1111059" y="1779295"/>
                </a:lnTo>
                <a:lnTo>
                  <a:pt x="1137564" y="1808683"/>
                </a:lnTo>
                <a:lnTo>
                  <a:pt x="1159014" y="1832292"/>
                </a:lnTo>
                <a:lnTo>
                  <a:pt x="1444040" y="2077593"/>
                </a:lnTo>
                <a:lnTo>
                  <a:pt x="1472336" y="2096795"/>
                </a:lnTo>
                <a:lnTo>
                  <a:pt x="1507121" y="2131872"/>
                </a:lnTo>
                <a:lnTo>
                  <a:pt x="1512392" y="2136419"/>
                </a:lnTo>
                <a:lnTo>
                  <a:pt x="1586344" y="2185695"/>
                </a:lnTo>
                <a:lnTo>
                  <a:pt x="1624787" y="2223795"/>
                </a:lnTo>
                <a:lnTo>
                  <a:pt x="1780692" y="2325395"/>
                </a:lnTo>
                <a:lnTo>
                  <a:pt x="2020519" y="2477795"/>
                </a:lnTo>
                <a:lnTo>
                  <a:pt x="2061133" y="2490495"/>
                </a:lnTo>
                <a:lnTo>
                  <a:pt x="2184031" y="2566695"/>
                </a:lnTo>
                <a:lnTo>
                  <a:pt x="2225332" y="2579395"/>
                </a:lnTo>
                <a:lnTo>
                  <a:pt x="2266797" y="2604795"/>
                </a:lnTo>
                <a:lnTo>
                  <a:pt x="2308415" y="2617495"/>
                </a:lnTo>
                <a:lnTo>
                  <a:pt x="2392108" y="2668295"/>
                </a:lnTo>
                <a:lnTo>
                  <a:pt x="2476398" y="2693695"/>
                </a:lnTo>
                <a:lnTo>
                  <a:pt x="2518753" y="2719095"/>
                </a:lnTo>
                <a:lnTo>
                  <a:pt x="2561234" y="2731795"/>
                </a:lnTo>
                <a:lnTo>
                  <a:pt x="2603855" y="2757195"/>
                </a:lnTo>
                <a:lnTo>
                  <a:pt x="2732455" y="2795295"/>
                </a:lnTo>
                <a:lnTo>
                  <a:pt x="2775572" y="2820695"/>
                </a:lnTo>
                <a:lnTo>
                  <a:pt x="3168192" y="2934995"/>
                </a:lnTo>
                <a:lnTo>
                  <a:pt x="3212274" y="2934995"/>
                </a:lnTo>
                <a:lnTo>
                  <a:pt x="3344938" y="2973095"/>
                </a:lnTo>
                <a:lnTo>
                  <a:pt x="3389299" y="2973095"/>
                </a:lnTo>
                <a:lnTo>
                  <a:pt x="3478199" y="2998495"/>
                </a:lnTo>
                <a:lnTo>
                  <a:pt x="3522726" y="2998495"/>
                </a:lnTo>
                <a:lnTo>
                  <a:pt x="3567315" y="3011195"/>
                </a:lnTo>
                <a:lnTo>
                  <a:pt x="3611943" y="3011195"/>
                </a:lnTo>
                <a:lnTo>
                  <a:pt x="3656622" y="3023895"/>
                </a:lnTo>
                <a:lnTo>
                  <a:pt x="3701338" y="3023895"/>
                </a:lnTo>
                <a:lnTo>
                  <a:pt x="3746093" y="3036595"/>
                </a:lnTo>
                <a:lnTo>
                  <a:pt x="3880523" y="3036595"/>
                </a:lnTo>
                <a:lnTo>
                  <a:pt x="3925379" y="3049295"/>
                </a:lnTo>
                <a:lnTo>
                  <a:pt x="4157751" y="3049295"/>
                </a:lnTo>
                <a:lnTo>
                  <a:pt x="4157751" y="3036595"/>
                </a:lnTo>
                <a:lnTo>
                  <a:pt x="4157751" y="3023895"/>
                </a:lnTo>
                <a:lnTo>
                  <a:pt x="4157751" y="3011195"/>
                </a:lnTo>
                <a:lnTo>
                  <a:pt x="4157751" y="2998495"/>
                </a:lnTo>
                <a:lnTo>
                  <a:pt x="4157751" y="2973095"/>
                </a:lnTo>
                <a:lnTo>
                  <a:pt x="4157751" y="1279537"/>
                </a:lnTo>
                <a:close/>
              </a:path>
            </a:pathLst>
          </a:custGeom>
          <a:solidFill>
            <a:srgbClr val="B3EF3B">
              <a:alpha val="49803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475" name="Google Shape;475;p22"/>
          <p:cNvGrpSpPr/>
          <p:nvPr/>
        </p:nvGrpSpPr>
        <p:grpSpPr>
          <a:xfrm>
            <a:off x="831161" y="2781674"/>
            <a:ext cx="10912233" cy="5037498"/>
            <a:chOff x="831161" y="2781674"/>
            <a:chExt cx="10912233" cy="5037498"/>
          </a:xfrm>
        </p:grpSpPr>
        <p:pic>
          <p:nvPicPr>
            <p:cNvPr id="476" name="Google Shape;476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75870" y="2781674"/>
              <a:ext cx="6867524" cy="48577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1161" y="3203873"/>
              <a:ext cx="4838699" cy="1352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8" name="Google Shape;478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31161" y="6009423"/>
              <a:ext cx="4429124" cy="18097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9" name="Google Shape;479;p22"/>
          <p:cNvGrpSpPr/>
          <p:nvPr/>
        </p:nvGrpSpPr>
        <p:grpSpPr>
          <a:xfrm>
            <a:off x="11213589" y="6009423"/>
            <a:ext cx="7074460" cy="4278096"/>
            <a:chOff x="11213589" y="6009423"/>
            <a:chExt cx="7074460" cy="4278096"/>
          </a:xfrm>
        </p:grpSpPr>
        <p:sp>
          <p:nvSpPr>
            <p:cNvPr id="480" name="Google Shape;480;p22"/>
            <p:cNvSpPr/>
            <p:nvPr/>
          </p:nvSpPr>
          <p:spPr>
            <a:xfrm>
              <a:off x="14277581" y="7572259"/>
              <a:ext cx="3096895" cy="2715260"/>
            </a:xfrm>
            <a:custGeom>
              <a:rect b="b" l="l" r="r" t="t"/>
              <a:pathLst>
                <a:path extrusionOk="0" h="2715259" w="3096894">
                  <a:moveTo>
                    <a:pt x="3096472" y="1600199"/>
                  </a:moveTo>
                  <a:lnTo>
                    <a:pt x="2967736" y="1676399"/>
                  </a:lnTo>
                  <a:lnTo>
                    <a:pt x="2925953" y="1689099"/>
                  </a:lnTo>
                  <a:lnTo>
                    <a:pt x="2804037" y="1765299"/>
                  </a:lnTo>
                  <a:lnTo>
                    <a:pt x="2725655" y="1816099"/>
                  </a:lnTo>
                  <a:lnTo>
                    <a:pt x="2687344" y="1854199"/>
                  </a:lnTo>
                  <a:lnTo>
                    <a:pt x="2575965" y="1930399"/>
                  </a:lnTo>
                  <a:lnTo>
                    <a:pt x="2540036" y="1968499"/>
                  </a:lnTo>
                  <a:lnTo>
                    <a:pt x="2469994" y="2019299"/>
                  </a:lnTo>
                  <a:lnTo>
                    <a:pt x="2435887" y="2057399"/>
                  </a:lnTo>
                  <a:lnTo>
                    <a:pt x="2402395" y="2082799"/>
                  </a:lnTo>
                  <a:lnTo>
                    <a:pt x="2369521" y="2120899"/>
                  </a:lnTo>
                  <a:lnTo>
                    <a:pt x="2337268" y="2146299"/>
                  </a:lnTo>
                  <a:lnTo>
                    <a:pt x="2274640" y="2222499"/>
                  </a:lnTo>
                  <a:lnTo>
                    <a:pt x="2244271" y="2247899"/>
                  </a:lnTo>
                  <a:lnTo>
                    <a:pt x="2185442" y="2324099"/>
                  </a:lnTo>
                  <a:lnTo>
                    <a:pt x="2156988" y="2362199"/>
                  </a:lnTo>
                  <a:lnTo>
                    <a:pt x="2129180" y="2387599"/>
                  </a:lnTo>
                  <a:lnTo>
                    <a:pt x="2075511" y="2463799"/>
                  </a:lnTo>
                  <a:lnTo>
                    <a:pt x="2024465" y="2539999"/>
                  </a:lnTo>
                  <a:lnTo>
                    <a:pt x="1976067" y="2616199"/>
                  </a:lnTo>
                  <a:lnTo>
                    <a:pt x="1930345" y="2692399"/>
                  </a:lnTo>
                  <a:lnTo>
                    <a:pt x="1917534" y="2714739"/>
                  </a:lnTo>
                  <a:lnTo>
                    <a:pt x="0" y="2714739"/>
                  </a:lnTo>
                  <a:lnTo>
                    <a:pt x="2456" y="2705099"/>
                  </a:lnTo>
                  <a:lnTo>
                    <a:pt x="15831" y="2666999"/>
                  </a:lnTo>
                  <a:lnTo>
                    <a:pt x="29634" y="2616199"/>
                  </a:lnTo>
                  <a:lnTo>
                    <a:pt x="58523" y="2539999"/>
                  </a:lnTo>
                  <a:lnTo>
                    <a:pt x="73605" y="2489199"/>
                  </a:lnTo>
                  <a:lnTo>
                    <a:pt x="105041" y="2412999"/>
                  </a:lnTo>
                  <a:lnTo>
                    <a:pt x="121392" y="2362199"/>
                  </a:lnTo>
                  <a:lnTo>
                    <a:pt x="155353" y="2285999"/>
                  </a:lnTo>
                  <a:lnTo>
                    <a:pt x="172961" y="2247899"/>
                  </a:lnTo>
                  <a:lnTo>
                    <a:pt x="190985" y="2197099"/>
                  </a:lnTo>
                  <a:lnTo>
                    <a:pt x="228279" y="2120899"/>
                  </a:lnTo>
                  <a:lnTo>
                    <a:pt x="267224" y="2044699"/>
                  </a:lnTo>
                  <a:lnTo>
                    <a:pt x="287313" y="1993899"/>
                  </a:lnTo>
                  <a:lnTo>
                    <a:pt x="328718" y="1917699"/>
                  </a:lnTo>
                  <a:lnTo>
                    <a:pt x="371750" y="1841499"/>
                  </a:lnTo>
                  <a:lnTo>
                    <a:pt x="416399" y="1765299"/>
                  </a:lnTo>
                  <a:lnTo>
                    <a:pt x="462657" y="1689099"/>
                  </a:lnTo>
                  <a:lnTo>
                    <a:pt x="510512" y="1612899"/>
                  </a:lnTo>
                  <a:lnTo>
                    <a:pt x="559955" y="1536699"/>
                  </a:lnTo>
                  <a:lnTo>
                    <a:pt x="610977" y="1460499"/>
                  </a:lnTo>
                  <a:lnTo>
                    <a:pt x="663568" y="1384299"/>
                  </a:lnTo>
                  <a:lnTo>
                    <a:pt x="745374" y="1269999"/>
                  </a:lnTo>
                  <a:lnTo>
                    <a:pt x="773417" y="1244599"/>
                  </a:lnTo>
                  <a:lnTo>
                    <a:pt x="859849" y="1130299"/>
                  </a:lnTo>
                  <a:lnTo>
                    <a:pt x="889423" y="1104899"/>
                  </a:lnTo>
                  <a:lnTo>
                    <a:pt x="949711" y="1028699"/>
                  </a:lnTo>
                  <a:lnTo>
                    <a:pt x="980422" y="1003299"/>
                  </a:lnTo>
                  <a:lnTo>
                    <a:pt x="1042972" y="927099"/>
                  </a:lnTo>
                  <a:lnTo>
                    <a:pt x="1074808" y="901699"/>
                  </a:lnTo>
                  <a:lnTo>
                    <a:pt x="1107017" y="863599"/>
                  </a:lnTo>
                  <a:lnTo>
                    <a:pt x="1139597" y="838199"/>
                  </a:lnTo>
                  <a:lnTo>
                    <a:pt x="1172547" y="800099"/>
                  </a:lnTo>
                  <a:lnTo>
                    <a:pt x="1205867" y="774699"/>
                  </a:lnTo>
                  <a:lnTo>
                    <a:pt x="1239554" y="736599"/>
                  </a:lnTo>
                  <a:lnTo>
                    <a:pt x="1273608" y="711199"/>
                  </a:lnTo>
                  <a:lnTo>
                    <a:pt x="1308027" y="673099"/>
                  </a:lnTo>
                  <a:lnTo>
                    <a:pt x="1377956" y="622299"/>
                  </a:lnTo>
                  <a:lnTo>
                    <a:pt x="1413464" y="584199"/>
                  </a:lnTo>
                  <a:lnTo>
                    <a:pt x="1485560" y="533399"/>
                  </a:lnTo>
                  <a:lnTo>
                    <a:pt x="1522145" y="495299"/>
                  </a:lnTo>
                  <a:lnTo>
                    <a:pt x="1634038" y="419099"/>
                  </a:lnTo>
                  <a:lnTo>
                    <a:pt x="1710400" y="368299"/>
                  </a:lnTo>
                  <a:lnTo>
                    <a:pt x="1749108" y="330199"/>
                  </a:lnTo>
                  <a:lnTo>
                    <a:pt x="1867324" y="254000"/>
                  </a:lnTo>
                  <a:lnTo>
                    <a:pt x="1988652" y="177800"/>
                  </a:lnTo>
                  <a:lnTo>
                    <a:pt x="2029780" y="165100"/>
                  </a:lnTo>
                  <a:lnTo>
                    <a:pt x="2197691" y="63500"/>
                  </a:lnTo>
                  <a:lnTo>
                    <a:pt x="2240512" y="50799"/>
                  </a:lnTo>
                  <a:lnTo>
                    <a:pt x="2327157" y="0"/>
                  </a:lnTo>
                  <a:lnTo>
                    <a:pt x="3096472" y="1600199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14277581" y="7572259"/>
              <a:ext cx="3096895" cy="2715260"/>
            </a:xfrm>
            <a:custGeom>
              <a:rect b="b" l="l" r="r" t="t"/>
              <a:pathLst>
                <a:path extrusionOk="0" h="2715259" w="3096894">
                  <a:moveTo>
                    <a:pt x="3096472" y="1600199"/>
                  </a:moveTo>
                  <a:lnTo>
                    <a:pt x="2967736" y="1676399"/>
                  </a:lnTo>
                  <a:lnTo>
                    <a:pt x="2925953" y="1689099"/>
                  </a:lnTo>
                  <a:lnTo>
                    <a:pt x="2804037" y="1765299"/>
                  </a:lnTo>
                  <a:lnTo>
                    <a:pt x="2725655" y="1816099"/>
                  </a:lnTo>
                  <a:lnTo>
                    <a:pt x="2687344" y="1854199"/>
                  </a:lnTo>
                  <a:lnTo>
                    <a:pt x="2575965" y="1930399"/>
                  </a:lnTo>
                  <a:lnTo>
                    <a:pt x="2540036" y="1968499"/>
                  </a:lnTo>
                  <a:lnTo>
                    <a:pt x="2469994" y="2019299"/>
                  </a:lnTo>
                  <a:lnTo>
                    <a:pt x="2435887" y="2057399"/>
                  </a:lnTo>
                  <a:lnTo>
                    <a:pt x="2402395" y="2082799"/>
                  </a:lnTo>
                  <a:lnTo>
                    <a:pt x="2369521" y="2120899"/>
                  </a:lnTo>
                  <a:lnTo>
                    <a:pt x="2337268" y="2146299"/>
                  </a:lnTo>
                  <a:lnTo>
                    <a:pt x="2274640" y="2222499"/>
                  </a:lnTo>
                  <a:lnTo>
                    <a:pt x="2244271" y="2247899"/>
                  </a:lnTo>
                  <a:lnTo>
                    <a:pt x="2185442" y="2324099"/>
                  </a:lnTo>
                  <a:lnTo>
                    <a:pt x="2156988" y="2362199"/>
                  </a:lnTo>
                  <a:lnTo>
                    <a:pt x="2129180" y="2387599"/>
                  </a:lnTo>
                  <a:lnTo>
                    <a:pt x="2075511" y="2463799"/>
                  </a:lnTo>
                  <a:lnTo>
                    <a:pt x="2024465" y="2539999"/>
                  </a:lnTo>
                  <a:lnTo>
                    <a:pt x="1976067" y="2616199"/>
                  </a:lnTo>
                  <a:lnTo>
                    <a:pt x="1930345" y="2692399"/>
                  </a:lnTo>
                  <a:lnTo>
                    <a:pt x="1917534" y="2714739"/>
                  </a:lnTo>
                  <a:lnTo>
                    <a:pt x="0" y="2714739"/>
                  </a:lnTo>
                  <a:lnTo>
                    <a:pt x="2456" y="2705099"/>
                  </a:lnTo>
                  <a:lnTo>
                    <a:pt x="15831" y="2666999"/>
                  </a:lnTo>
                  <a:lnTo>
                    <a:pt x="29634" y="2616199"/>
                  </a:lnTo>
                  <a:lnTo>
                    <a:pt x="58523" y="2539999"/>
                  </a:lnTo>
                  <a:lnTo>
                    <a:pt x="73605" y="2489199"/>
                  </a:lnTo>
                  <a:lnTo>
                    <a:pt x="105041" y="2412999"/>
                  </a:lnTo>
                  <a:lnTo>
                    <a:pt x="121392" y="2362199"/>
                  </a:lnTo>
                  <a:lnTo>
                    <a:pt x="155353" y="2285999"/>
                  </a:lnTo>
                  <a:lnTo>
                    <a:pt x="172961" y="2247899"/>
                  </a:lnTo>
                  <a:lnTo>
                    <a:pt x="190985" y="2197099"/>
                  </a:lnTo>
                  <a:lnTo>
                    <a:pt x="228279" y="2120899"/>
                  </a:lnTo>
                  <a:lnTo>
                    <a:pt x="267224" y="2044699"/>
                  </a:lnTo>
                  <a:lnTo>
                    <a:pt x="287313" y="1993899"/>
                  </a:lnTo>
                  <a:lnTo>
                    <a:pt x="328718" y="1917699"/>
                  </a:lnTo>
                  <a:lnTo>
                    <a:pt x="371750" y="1841499"/>
                  </a:lnTo>
                  <a:lnTo>
                    <a:pt x="416399" y="1765299"/>
                  </a:lnTo>
                  <a:lnTo>
                    <a:pt x="462657" y="1689099"/>
                  </a:lnTo>
                  <a:lnTo>
                    <a:pt x="510512" y="1612899"/>
                  </a:lnTo>
                  <a:lnTo>
                    <a:pt x="559955" y="1536699"/>
                  </a:lnTo>
                  <a:lnTo>
                    <a:pt x="610977" y="1460499"/>
                  </a:lnTo>
                  <a:lnTo>
                    <a:pt x="663568" y="1384299"/>
                  </a:lnTo>
                  <a:lnTo>
                    <a:pt x="745374" y="1269999"/>
                  </a:lnTo>
                  <a:lnTo>
                    <a:pt x="773417" y="1244599"/>
                  </a:lnTo>
                  <a:lnTo>
                    <a:pt x="859849" y="1130299"/>
                  </a:lnTo>
                  <a:lnTo>
                    <a:pt x="889423" y="1104899"/>
                  </a:lnTo>
                  <a:lnTo>
                    <a:pt x="949711" y="1028699"/>
                  </a:lnTo>
                  <a:lnTo>
                    <a:pt x="980422" y="1003299"/>
                  </a:lnTo>
                  <a:lnTo>
                    <a:pt x="1042972" y="927099"/>
                  </a:lnTo>
                  <a:lnTo>
                    <a:pt x="1074808" y="901699"/>
                  </a:lnTo>
                  <a:lnTo>
                    <a:pt x="1107017" y="863599"/>
                  </a:lnTo>
                  <a:lnTo>
                    <a:pt x="1139597" y="838199"/>
                  </a:lnTo>
                  <a:lnTo>
                    <a:pt x="1172547" y="800099"/>
                  </a:lnTo>
                  <a:lnTo>
                    <a:pt x="1205867" y="774699"/>
                  </a:lnTo>
                  <a:lnTo>
                    <a:pt x="1239554" y="736599"/>
                  </a:lnTo>
                  <a:lnTo>
                    <a:pt x="1273608" y="711199"/>
                  </a:lnTo>
                  <a:lnTo>
                    <a:pt x="1308027" y="673099"/>
                  </a:lnTo>
                  <a:lnTo>
                    <a:pt x="1377956" y="622299"/>
                  </a:lnTo>
                  <a:lnTo>
                    <a:pt x="1413464" y="584199"/>
                  </a:lnTo>
                  <a:lnTo>
                    <a:pt x="1485560" y="533399"/>
                  </a:lnTo>
                  <a:lnTo>
                    <a:pt x="1522145" y="495299"/>
                  </a:lnTo>
                  <a:lnTo>
                    <a:pt x="1634038" y="419099"/>
                  </a:lnTo>
                  <a:lnTo>
                    <a:pt x="1710400" y="368299"/>
                  </a:lnTo>
                  <a:lnTo>
                    <a:pt x="1749108" y="330199"/>
                  </a:lnTo>
                  <a:lnTo>
                    <a:pt x="1867324" y="254000"/>
                  </a:lnTo>
                  <a:lnTo>
                    <a:pt x="1988652" y="177800"/>
                  </a:lnTo>
                  <a:lnTo>
                    <a:pt x="2029780" y="165100"/>
                  </a:lnTo>
                  <a:lnTo>
                    <a:pt x="2197691" y="63500"/>
                  </a:lnTo>
                  <a:lnTo>
                    <a:pt x="2240512" y="50799"/>
                  </a:lnTo>
                  <a:lnTo>
                    <a:pt x="2327157" y="0"/>
                  </a:lnTo>
                  <a:lnTo>
                    <a:pt x="3096472" y="1600199"/>
                  </a:lnTo>
                  <a:close/>
                </a:path>
              </a:pathLst>
            </a:custGeom>
            <a:solidFill>
              <a:srgbClr val="4ED9B0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14631084" y="6558733"/>
              <a:ext cx="3656965" cy="3117215"/>
            </a:xfrm>
            <a:custGeom>
              <a:rect b="b" l="l" r="r" t="t"/>
              <a:pathLst>
                <a:path extrusionOk="0" h="3117215" w="3656965">
                  <a:moveTo>
                    <a:pt x="3651050" y="1652"/>
                  </a:moveTo>
                  <a:lnTo>
                    <a:pt x="3656914" y="0"/>
                  </a:lnTo>
                  <a:lnTo>
                    <a:pt x="3656914" y="1652"/>
                  </a:lnTo>
                  <a:lnTo>
                    <a:pt x="3651050" y="1652"/>
                  </a:lnTo>
                  <a:close/>
                </a:path>
                <a:path extrusionOk="0" h="3117215" w="3656965">
                  <a:moveTo>
                    <a:pt x="3471259" y="14352"/>
                  </a:moveTo>
                  <a:lnTo>
                    <a:pt x="3516131" y="1652"/>
                  </a:lnTo>
                  <a:lnTo>
                    <a:pt x="3656914" y="1652"/>
                  </a:lnTo>
                  <a:lnTo>
                    <a:pt x="3656914" y="14352"/>
                  </a:lnTo>
                  <a:lnTo>
                    <a:pt x="3471259" y="14352"/>
                  </a:lnTo>
                  <a:close/>
                </a:path>
                <a:path extrusionOk="0" h="3117215" w="3656965">
                  <a:moveTo>
                    <a:pt x="3336994" y="27052"/>
                  </a:moveTo>
                  <a:lnTo>
                    <a:pt x="3381687" y="14352"/>
                  </a:lnTo>
                  <a:lnTo>
                    <a:pt x="3656914" y="14352"/>
                  </a:lnTo>
                  <a:lnTo>
                    <a:pt x="3656914" y="27052"/>
                  </a:lnTo>
                  <a:lnTo>
                    <a:pt x="3336994" y="27052"/>
                  </a:lnTo>
                  <a:close/>
                </a:path>
                <a:path extrusionOk="0" h="3117215" w="3656965">
                  <a:moveTo>
                    <a:pt x="3247812" y="39752"/>
                  </a:moveTo>
                  <a:lnTo>
                    <a:pt x="3292368" y="27052"/>
                  </a:lnTo>
                  <a:lnTo>
                    <a:pt x="3656914" y="27052"/>
                  </a:lnTo>
                  <a:lnTo>
                    <a:pt x="3656914" y="39752"/>
                  </a:lnTo>
                  <a:lnTo>
                    <a:pt x="3247812" y="39752"/>
                  </a:lnTo>
                  <a:close/>
                </a:path>
                <a:path extrusionOk="0" h="3117215" w="3656965">
                  <a:moveTo>
                    <a:pt x="3070367" y="65152"/>
                  </a:moveTo>
                  <a:lnTo>
                    <a:pt x="3114605" y="52452"/>
                  </a:lnTo>
                  <a:lnTo>
                    <a:pt x="3158927" y="52452"/>
                  </a:lnTo>
                  <a:lnTo>
                    <a:pt x="3203331" y="39752"/>
                  </a:lnTo>
                  <a:lnTo>
                    <a:pt x="3656914" y="39752"/>
                  </a:lnTo>
                  <a:lnTo>
                    <a:pt x="3656914" y="65152"/>
                  </a:lnTo>
                  <a:lnTo>
                    <a:pt x="3070367" y="65152"/>
                  </a:lnTo>
                  <a:close/>
                </a:path>
                <a:path extrusionOk="0" h="3117215" w="3656965">
                  <a:moveTo>
                    <a:pt x="1546437" y="3117006"/>
                  </a:moveTo>
                  <a:lnTo>
                    <a:pt x="0" y="2240979"/>
                  </a:lnTo>
                  <a:lnTo>
                    <a:pt x="20003" y="2198752"/>
                  </a:lnTo>
                  <a:lnTo>
                    <a:pt x="44454" y="2160652"/>
                  </a:lnTo>
                  <a:lnTo>
                    <a:pt x="69469" y="2122278"/>
                  </a:lnTo>
                  <a:lnTo>
                    <a:pt x="94501" y="2084452"/>
                  </a:lnTo>
                  <a:lnTo>
                    <a:pt x="120089" y="2033652"/>
                  </a:lnTo>
                  <a:lnTo>
                    <a:pt x="146051" y="1995552"/>
                  </a:lnTo>
                  <a:lnTo>
                    <a:pt x="172380" y="1957452"/>
                  </a:lnTo>
                  <a:lnTo>
                    <a:pt x="199075" y="1919352"/>
                  </a:lnTo>
                  <a:lnTo>
                    <a:pt x="226132" y="1881252"/>
                  </a:lnTo>
                  <a:lnTo>
                    <a:pt x="253546" y="1843152"/>
                  </a:lnTo>
                  <a:lnTo>
                    <a:pt x="281316" y="1805052"/>
                  </a:lnTo>
                  <a:lnTo>
                    <a:pt x="309436" y="1766952"/>
                  </a:lnTo>
                  <a:lnTo>
                    <a:pt x="337903" y="1728852"/>
                  </a:lnTo>
                  <a:lnTo>
                    <a:pt x="366714" y="1690752"/>
                  </a:lnTo>
                  <a:lnTo>
                    <a:pt x="395866" y="1652652"/>
                  </a:lnTo>
                  <a:lnTo>
                    <a:pt x="425354" y="1614552"/>
                  </a:lnTo>
                  <a:lnTo>
                    <a:pt x="455176" y="1576452"/>
                  </a:lnTo>
                  <a:lnTo>
                    <a:pt x="485327" y="1551052"/>
                  </a:lnTo>
                  <a:lnTo>
                    <a:pt x="515804" y="1512952"/>
                  </a:lnTo>
                  <a:lnTo>
                    <a:pt x="546604" y="1474852"/>
                  </a:lnTo>
                  <a:lnTo>
                    <a:pt x="577722" y="1436752"/>
                  </a:lnTo>
                  <a:lnTo>
                    <a:pt x="609157" y="1411352"/>
                  </a:lnTo>
                  <a:lnTo>
                    <a:pt x="640903" y="1373252"/>
                  </a:lnTo>
                  <a:lnTo>
                    <a:pt x="672957" y="1335152"/>
                  </a:lnTo>
                  <a:lnTo>
                    <a:pt x="705316" y="1309752"/>
                  </a:lnTo>
                  <a:lnTo>
                    <a:pt x="737977" y="1271652"/>
                  </a:lnTo>
                  <a:lnTo>
                    <a:pt x="770935" y="1246252"/>
                  </a:lnTo>
                  <a:lnTo>
                    <a:pt x="804187" y="1208152"/>
                  </a:lnTo>
                  <a:lnTo>
                    <a:pt x="837730" y="1182752"/>
                  </a:lnTo>
                  <a:lnTo>
                    <a:pt x="871560" y="1144652"/>
                  </a:lnTo>
                  <a:lnTo>
                    <a:pt x="905673" y="1119252"/>
                  </a:lnTo>
                  <a:lnTo>
                    <a:pt x="940067" y="1081152"/>
                  </a:lnTo>
                  <a:lnTo>
                    <a:pt x="1009679" y="1030352"/>
                  </a:lnTo>
                  <a:lnTo>
                    <a:pt x="1044891" y="992252"/>
                  </a:lnTo>
                  <a:lnTo>
                    <a:pt x="1152107" y="916052"/>
                  </a:lnTo>
                  <a:lnTo>
                    <a:pt x="1188360" y="890652"/>
                  </a:lnTo>
                  <a:lnTo>
                    <a:pt x="1224865" y="852552"/>
                  </a:lnTo>
                  <a:lnTo>
                    <a:pt x="1373330" y="750952"/>
                  </a:lnTo>
                  <a:lnTo>
                    <a:pt x="1525535" y="649352"/>
                  </a:lnTo>
                  <a:lnTo>
                    <a:pt x="1564144" y="636652"/>
                  </a:lnTo>
                  <a:lnTo>
                    <a:pt x="1720705" y="535052"/>
                  </a:lnTo>
                  <a:lnTo>
                    <a:pt x="1760359" y="522352"/>
                  </a:lnTo>
                  <a:lnTo>
                    <a:pt x="1800211" y="496952"/>
                  </a:lnTo>
                  <a:lnTo>
                    <a:pt x="1840258" y="484252"/>
                  </a:lnTo>
                  <a:lnTo>
                    <a:pt x="1920922" y="433452"/>
                  </a:lnTo>
                  <a:lnTo>
                    <a:pt x="1961531" y="420752"/>
                  </a:lnTo>
                  <a:lnTo>
                    <a:pt x="2002321" y="395352"/>
                  </a:lnTo>
                  <a:lnTo>
                    <a:pt x="2043289" y="382652"/>
                  </a:lnTo>
                  <a:lnTo>
                    <a:pt x="2084429" y="357252"/>
                  </a:lnTo>
                  <a:lnTo>
                    <a:pt x="2167217" y="331852"/>
                  </a:lnTo>
                  <a:lnTo>
                    <a:pt x="2208856" y="306452"/>
                  </a:lnTo>
                  <a:lnTo>
                    <a:pt x="2334717" y="268352"/>
                  </a:lnTo>
                  <a:lnTo>
                    <a:pt x="2376972" y="242952"/>
                  </a:lnTo>
                  <a:lnTo>
                    <a:pt x="2850571" y="103252"/>
                  </a:lnTo>
                  <a:lnTo>
                    <a:pt x="2894332" y="103252"/>
                  </a:lnTo>
                  <a:lnTo>
                    <a:pt x="3026217" y="65152"/>
                  </a:lnTo>
                  <a:lnTo>
                    <a:pt x="3656914" y="65152"/>
                  </a:lnTo>
                  <a:lnTo>
                    <a:pt x="3656914" y="1779652"/>
                  </a:lnTo>
                  <a:lnTo>
                    <a:pt x="3570125" y="1779652"/>
                  </a:lnTo>
                  <a:lnTo>
                    <a:pt x="3525365" y="1792352"/>
                  </a:lnTo>
                  <a:lnTo>
                    <a:pt x="3480722" y="1792352"/>
                  </a:lnTo>
                  <a:lnTo>
                    <a:pt x="3436206" y="1805052"/>
                  </a:lnTo>
                  <a:lnTo>
                    <a:pt x="3391826" y="1805052"/>
                  </a:lnTo>
                  <a:lnTo>
                    <a:pt x="3259606" y="1843152"/>
                  </a:lnTo>
                  <a:lnTo>
                    <a:pt x="3215872" y="1843152"/>
                  </a:lnTo>
                  <a:lnTo>
                    <a:pt x="3000196" y="1906652"/>
                  </a:lnTo>
                  <a:lnTo>
                    <a:pt x="2957729" y="1932052"/>
                  </a:lnTo>
                  <a:lnTo>
                    <a:pt x="2831842" y="1970152"/>
                  </a:lnTo>
                  <a:lnTo>
                    <a:pt x="2790418" y="1995552"/>
                  </a:lnTo>
                  <a:lnTo>
                    <a:pt x="2749279" y="2008252"/>
                  </a:lnTo>
                  <a:lnTo>
                    <a:pt x="2708436" y="2033652"/>
                  </a:lnTo>
                  <a:lnTo>
                    <a:pt x="2667899" y="2046352"/>
                  </a:lnTo>
                  <a:lnTo>
                    <a:pt x="2587779" y="2097152"/>
                  </a:lnTo>
                  <a:lnTo>
                    <a:pt x="2548217" y="2109852"/>
                  </a:lnTo>
                  <a:lnTo>
                    <a:pt x="2470139" y="2160652"/>
                  </a:lnTo>
                  <a:lnTo>
                    <a:pt x="2355783" y="2236852"/>
                  </a:lnTo>
                  <a:lnTo>
                    <a:pt x="2281503" y="2287652"/>
                  </a:lnTo>
                  <a:lnTo>
                    <a:pt x="2208882" y="2338452"/>
                  </a:lnTo>
                  <a:lnTo>
                    <a:pt x="2173218" y="2376552"/>
                  </a:lnTo>
                  <a:lnTo>
                    <a:pt x="2103233" y="2427352"/>
                  </a:lnTo>
                  <a:lnTo>
                    <a:pt x="2068932" y="2465452"/>
                  </a:lnTo>
                  <a:lnTo>
                    <a:pt x="2035105" y="2490852"/>
                  </a:lnTo>
                  <a:lnTo>
                    <a:pt x="2001762" y="2528952"/>
                  </a:lnTo>
                  <a:lnTo>
                    <a:pt x="1968913" y="2554352"/>
                  </a:lnTo>
                  <a:lnTo>
                    <a:pt x="1936568" y="2592452"/>
                  </a:lnTo>
                  <a:lnTo>
                    <a:pt x="1904737" y="2617852"/>
                  </a:lnTo>
                  <a:lnTo>
                    <a:pt x="1873430" y="2655952"/>
                  </a:lnTo>
                  <a:lnTo>
                    <a:pt x="1842657" y="2694052"/>
                  </a:lnTo>
                  <a:lnTo>
                    <a:pt x="1812427" y="2732152"/>
                  </a:lnTo>
                  <a:lnTo>
                    <a:pt x="1782751" y="2770252"/>
                  </a:lnTo>
                  <a:lnTo>
                    <a:pt x="1753638" y="2808352"/>
                  </a:lnTo>
                  <a:lnTo>
                    <a:pt x="1725099" y="2846452"/>
                  </a:lnTo>
                  <a:lnTo>
                    <a:pt x="1697143" y="2884552"/>
                  </a:lnTo>
                  <a:lnTo>
                    <a:pt x="1669780" y="2922652"/>
                  </a:lnTo>
                  <a:lnTo>
                    <a:pt x="1642573" y="2961405"/>
                  </a:lnTo>
                  <a:lnTo>
                    <a:pt x="1616691" y="2999126"/>
                  </a:lnTo>
                  <a:lnTo>
                    <a:pt x="1591352" y="3036952"/>
                  </a:lnTo>
                  <a:lnTo>
                    <a:pt x="1566462" y="3075052"/>
                  </a:lnTo>
                  <a:lnTo>
                    <a:pt x="1546437" y="3117006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14631084" y="6558733"/>
              <a:ext cx="3656965" cy="3117215"/>
            </a:xfrm>
            <a:custGeom>
              <a:rect b="b" l="l" r="r" t="t"/>
              <a:pathLst>
                <a:path extrusionOk="0" h="3117215" w="3656965">
                  <a:moveTo>
                    <a:pt x="3651050" y="1652"/>
                  </a:moveTo>
                  <a:lnTo>
                    <a:pt x="3656914" y="0"/>
                  </a:lnTo>
                  <a:lnTo>
                    <a:pt x="3656914" y="1652"/>
                  </a:lnTo>
                  <a:lnTo>
                    <a:pt x="3651050" y="1652"/>
                  </a:lnTo>
                  <a:close/>
                </a:path>
                <a:path extrusionOk="0" h="3117215" w="3656965">
                  <a:moveTo>
                    <a:pt x="3471259" y="14352"/>
                  </a:moveTo>
                  <a:lnTo>
                    <a:pt x="3516131" y="1652"/>
                  </a:lnTo>
                  <a:lnTo>
                    <a:pt x="3656914" y="1652"/>
                  </a:lnTo>
                  <a:lnTo>
                    <a:pt x="3656914" y="14352"/>
                  </a:lnTo>
                  <a:lnTo>
                    <a:pt x="3471259" y="14352"/>
                  </a:lnTo>
                  <a:close/>
                </a:path>
                <a:path extrusionOk="0" h="3117215" w="3656965">
                  <a:moveTo>
                    <a:pt x="3336994" y="27052"/>
                  </a:moveTo>
                  <a:lnTo>
                    <a:pt x="3381687" y="14352"/>
                  </a:lnTo>
                  <a:lnTo>
                    <a:pt x="3656914" y="14352"/>
                  </a:lnTo>
                  <a:lnTo>
                    <a:pt x="3656914" y="27052"/>
                  </a:lnTo>
                  <a:lnTo>
                    <a:pt x="3336994" y="27052"/>
                  </a:lnTo>
                  <a:close/>
                </a:path>
                <a:path extrusionOk="0" h="3117215" w="3656965">
                  <a:moveTo>
                    <a:pt x="3247812" y="39752"/>
                  </a:moveTo>
                  <a:lnTo>
                    <a:pt x="3292368" y="27052"/>
                  </a:lnTo>
                  <a:lnTo>
                    <a:pt x="3656914" y="27052"/>
                  </a:lnTo>
                  <a:lnTo>
                    <a:pt x="3656914" y="39752"/>
                  </a:lnTo>
                  <a:lnTo>
                    <a:pt x="3247812" y="39752"/>
                  </a:lnTo>
                  <a:close/>
                </a:path>
                <a:path extrusionOk="0" h="3117215" w="3656965">
                  <a:moveTo>
                    <a:pt x="3070367" y="65152"/>
                  </a:moveTo>
                  <a:lnTo>
                    <a:pt x="3114605" y="52452"/>
                  </a:lnTo>
                  <a:lnTo>
                    <a:pt x="3158927" y="52452"/>
                  </a:lnTo>
                  <a:lnTo>
                    <a:pt x="3203331" y="39752"/>
                  </a:lnTo>
                  <a:lnTo>
                    <a:pt x="3656914" y="39752"/>
                  </a:lnTo>
                  <a:lnTo>
                    <a:pt x="3656914" y="65152"/>
                  </a:lnTo>
                  <a:lnTo>
                    <a:pt x="3070367" y="65152"/>
                  </a:lnTo>
                  <a:close/>
                </a:path>
                <a:path extrusionOk="0" h="3117215" w="3656965">
                  <a:moveTo>
                    <a:pt x="1546437" y="3117006"/>
                  </a:moveTo>
                  <a:lnTo>
                    <a:pt x="0" y="2240979"/>
                  </a:lnTo>
                  <a:lnTo>
                    <a:pt x="20003" y="2198752"/>
                  </a:lnTo>
                  <a:lnTo>
                    <a:pt x="44454" y="2160652"/>
                  </a:lnTo>
                  <a:lnTo>
                    <a:pt x="69469" y="2122278"/>
                  </a:lnTo>
                  <a:lnTo>
                    <a:pt x="94501" y="2084452"/>
                  </a:lnTo>
                  <a:lnTo>
                    <a:pt x="120089" y="2033652"/>
                  </a:lnTo>
                  <a:lnTo>
                    <a:pt x="146051" y="1995552"/>
                  </a:lnTo>
                  <a:lnTo>
                    <a:pt x="172380" y="1957452"/>
                  </a:lnTo>
                  <a:lnTo>
                    <a:pt x="199075" y="1919352"/>
                  </a:lnTo>
                  <a:lnTo>
                    <a:pt x="226132" y="1881252"/>
                  </a:lnTo>
                  <a:lnTo>
                    <a:pt x="253546" y="1843152"/>
                  </a:lnTo>
                  <a:lnTo>
                    <a:pt x="281316" y="1805052"/>
                  </a:lnTo>
                  <a:lnTo>
                    <a:pt x="309436" y="1766952"/>
                  </a:lnTo>
                  <a:lnTo>
                    <a:pt x="337903" y="1728852"/>
                  </a:lnTo>
                  <a:lnTo>
                    <a:pt x="366714" y="1690752"/>
                  </a:lnTo>
                  <a:lnTo>
                    <a:pt x="395866" y="1652652"/>
                  </a:lnTo>
                  <a:lnTo>
                    <a:pt x="425354" y="1614552"/>
                  </a:lnTo>
                  <a:lnTo>
                    <a:pt x="455176" y="1576452"/>
                  </a:lnTo>
                  <a:lnTo>
                    <a:pt x="485327" y="1551052"/>
                  </a:lnTo>
                  <a:lnTo>
                    <a:pt x="515804" y="1512952"/>
                  </a:lnTo>
                  <a:lnTo>
                    <a:pt x="546604" y="1474852"/>
                  </a:lnTo>
                  <a:lnTo>
                    <a:pt x="577722" y="1436752"/>
                  </a:lnTo>
                  <a:lnTo>
                    <a:pt x="609157" y="1411352"/>
                  </a:lnTo>
                  <a:lnTo>
                    <a:pt x="640903" y="1373252"/>
                  </a:lnTo>
                  <a:lnTo>
                    <a:pt x="672957" y="1335152"/>
                  </a:lnTo>
                  <a:lnTo>
                    <a:pt x="705316" y="1309752"/>
                  </a:lnTo>
                  <a:lnTo>
                    <a:pt x="737977" y="1271652"/>
                  </a:lnTo>
                  <a:lnTo>
                    <a:pt x="770935" y="1246252"/>
                  </a:lnTo>
                  <a:lnTo>
                    <a:pt x="804187" y="1208152"/>
                  </a:lnTo>
                  <a:lnTo>
                    <a:pt x="837730" y="1182752"/>
                  </a:lnTo>
                  <a:lnTo>
                    <a:pt x="871560" y="1144652"/>
                  </a:lnTo>
                  <a:lnTo>
                    <a:pt x="905673" y="1119252"/>
                  </a:lnTo>
                  <a:lnTo>
                    <a:pt x="940067" y="1081152"/>
                  </a:lnTo>
                  <a:lnTo>
                    <a:pt x="1009679" y="1030352"/>
                  </a:lnTo>
                  <a:lnTo>
                    <a:pt x="1044891" y="992252"/>
                  </a:lnTo>
                  <a:lnTo>
                    <a:pt x="1152107" y="916052"/>
                  </a:lnTo>
                  <a:lnTo>
                    <a:pt x="1188360" y="890652"/>
                  </a:lnTo>
                  <a:lnTo>
                    <a:pt x="1224865" y="852552"/>
                  </a:lnTo>
                  <a:lnTo>
                    <a:pt x="1373330" y="750952"/>
                  </a:lnTo>
                  <a:lnTo>
                    <a:pt x="1525535" y="649352"/>
                  </a:lnTo>
                  <a:lnTo>
                    <a:pt x="1564144" y="636652"/>
                  </a:lnTo>
                  <a:lnTo>
                    <a:pt x="1720705" y="535052"/>
                  </a:lnTo>
                  <a:lnTo>
                    <a:pt x="1760359" y="522352"/>
                  </a:lnTo>
                  <a:lnTo>
                    <a:pt x="1800211" y="496952"/>
                  </a:lnTo>
                  <a:lnTo>
                    <a:pt x="1840258" y="484252"/>
                  </a:lnTo>
                  <a:lnTo>
                    <a:pt x="1920922" y="433452"/>
                  </a:lnTo>
                  <a:lnTo>
                    <a:pt x="1961531" y="420752"/>
                  </a:lnTo>
                  <a:lnTo>
                    <a:pt x="2002321" y="395352"/>
                  </a:lnTo>
                  <a:lnTo>
                    <a:pt x="2043289" y="382652"/>
                  </a:lnTo>
                  <a:lnTo>
                    <a:pt x="2084429" y="357252"/>
                  </a:lnTo>
                  <a:lnTo>
                    <a:pt x="2167217" y="331852"/>
                  </a:lnTo>
                  <a:lnTo>
                    <a:pt x="2208856" y="306452"/>
                  </a:lnTo>
                  <a:lnTo>
                    <a:pt x="2334717" y="268352"/>
                  </a:lnTo>
                  <a:lnTo>
                    <a:pt x="2376972" y="242952"/>
                  </a:lnTo>
                  <a:lnTo>
                    <a:pt x="2850571" y="103252"/>
                  </a:lnTo>
                  <a:lnTo>
                    <a:pt x="2894332" y="103252"/>
                  </a:lnTo>
                  <a:lnTo>
                    <a:pt x="3026217" y="65152"/>
                  </a:lnTo>
                  <a:lnTo>
                    <a:pt x="3656914" y="65152"/>
                  </a:lnTo>
                  <a:lnTo>
                    <a:pt x="3656914" y="1779652"/>
                  </a:lnTo>
                  <a:lnTo>
                    <a:pt x="3570125" y="1779652"/>
                  </a:lnTo>
                  <a:lnTo>
                    <a:pt x="3525365" y="1792352"/>
                  </a:lnTo>
                  <a:lnTo>
                    <a:pt x="3480722" y="1792352"/>
                  </a:lnTo>
                  <a:lnTo>
                    <a:pt x="3436206" y="1805052"/>
                  </a:lnTo>
                  <a:lnTo>
                    <a:pt x="3391826" y="1805052"/>
                  </a:lnTo>
                  <a:lnTo>
                    <a:pt x="3259606" y="1843152"/>
                  </a:lnTo>
                  <a:lnTo>
                    <a:pt x="3215872" y="1843152"/>
                  </a:lnTo>
                  <a:lnTo>
                    <a:pt x="3000196" y="1906652"/>
                  </a:lnTo>
                  <a:lnTo>
                    <a:pt x="2957729" y="1932052"/>
                  </a:lnTo>
                  <a:lnTo>
                    <a:pt x="2831842" y="1970152"/>
                  </a:lnTo>
                  <a:lnTo>
                    <a:pt x="2790418" y="1995552"/>
                  </a:lnTo>
                  <a:lnTo>
                    <a:pt x="2749279" y="2008252"/>
                  </a:lnTo>
                  <a:lnTo>
                    <a:pt x="2708436" y="2033652"/>
                  </a:lnTo>
                  <a:lnTo>
                    <a:pt x="2667899" y="2046352"/>
                  </a:lnTo>
                  <a:lnTo>
                    <a:pt x="2587779" y="2097152"/>
                  </a:lnTo>
                  <a:lnTo>
                    <a:pt x="2548217" y="2109852"/>
                  </a:lnTo>
                  <a:lnTo>
                    <a:pt x="2470139" y="2160652"/>
                  </a:lnTo>
                  <a:lnTo>
                    <a:pt x="2355783" y="2236852"/>
                  </a:lnTo>
                  <a:lnTo>
                    <a:pt x="2281503" y="2287652"/>
                  </a:lnTo>
                  <a:lnTo>
                    <a:pt x="2208882" y="2338452"/>
                  </a:lnTo>
                  <a:lnTo>
                    <a:pt x="2173218" y="2376552"/>
                  </a:lnTo>
                  <a:lnTo>
                    <a:pt x="2103233" y="2427352"/>
                  </a:lnTo>
                  <a:lnTo>
                    <a:pt x="2068932" y="2465452"/>
                  </a:lnTo>
                  <a:lnTo>
                    <a:pt x="2035105" y="2490852"/>
                  </a:lnTo>
                  <a:lnTo>
                    <a:pt x="2001762" y="2528952"/>
                  </a:lnTo>
                  <a:lnTo>
                    <a:pt x="1968913" y="2554352"/>
                  </a:lnTo>
                  <a:lnTo>
                    <a:pt x="1936568" y="2592452"/>
                  </a:lnTo>
                  <a:lnTo>
                    <a:pt x="1904737" y="2617852"/>
                  </a:lnTo>
                  <a:lnTo>
                    <a:pt x="1873430" y="2655952"/>
                  </a:lnTo>
                  <a:lnTo>
                    <a:pt x="1842657" y="2694052"/>
                  </a:lnTo>
                  <a:lnTo>
                    <a:pt x="1812427" y="2732152"/>
                  </a:lnTo>
                  <a:lnTo>
                    <a:pt x="1782751" y="2770252"/>
                  </a:lnTo>
                  <a:lnTo>
                    <a:pt x="1753638" y="2808352"/>
                  </a:lnTo>
                  <a:lnTo>
                    <a:pt x="1725099" y="2846452"/>
                  </a:lnTo>
                  <a:lnTo>
                    <a:pt x="1697143" y="2884552"/>
                  </a:lnTo>
                  <a:lnTo>
                    <a:pt x="1669780" y="2922652"/>
                  </a:lnTo>
                  <a:lnTo>
                    <a:pt x="1642573" y="2961405"/>
                  </a:lnTo>
                  <a:lnTo>
                    <a:pt x="1616691" y="2999126"/>
                  </a:lnTo>
                  <a:lnTo>
                    <a:pt x="1591352" y="3036952"/>
                  </a:lnTo>
                  <a:lnTo>
                    <a:pt x="1566462" y="3075052"/>
                  </a:lnTo>
                  <a:lnTo>
                    <a:pt x="1546437" y="3117006"/>
                  </a:lnTo>
                  <a:close/>
                </a:path>
              </a:pathLst>
            </a:custGeom>
            <a:solidFill>
              <a:srgbClr val="9A16E2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484" name="Google Shape;484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213589" y="6009423"/>
              <a:ext cx="4743449" cy="16287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5" name="Google Shape;485;p22"/>
          <p:cNvSpPr/>
          <p:nvPr/>
        </p:nvSpPr>
        <p:spPr>
          <a:xfrm>
            <a:off x="13594931" y="2781756"/>
            <a:ext cx="1729739" cy="987425"/>
          </a:xfrm>
          <a:custGeom>
            <a:rect b="b" l="l" r="r" t="t"/>
            <a:pathLst>
              <a:path extrusionOk="0" h="987425" w="1729740">
                <a:moveTo>
                  <a:pt x="458139" y="550837"/>
                </a:moveTo>
                <a:lnTo>
                  <a:pt x="336080" y="550837"/>
                </a:lnTo>
                <a:lnTo>
                  <a:pt x="307543" y="714819"/>
                </a:lnTo>
                <a:lnTo>
                  <a:pt x="168046" y="714819"/>
                </a:lnTo>
                <a:lnTo>
                  <a:pt x="196557" y="550837"/>
                </a:lnTo>
                <a:lnTo>
                  <a:pt x="74510" y="550837"/>
                </a:lnTo>
                <a:lnTo>
                  <a:pt x="0" y="979093"/>
                </a:lnTo>
                <a:lnTo>
                  <a:pt x="122072" y="979093"/>
                </a:lnTo>
                <a:lnTo>
                  <a:pt x="152184" y="810336"/>
                </a:lnTo>
                <a:lnTo>
                  <a:pt x="291693" y="810336"/>
                </a:lnTo>
                <a:lnTo>
                  <a:pt x="261569" y="979093"/>
                </a:lnTo>
                <a:lnTo>
                  <a:pt x="383628" y="979093"/>
                </a:lnTo>
                <a:lnTo>
                  <a:pt x="458139" y="550837"/>
                </a:lnTo>
                <a:close/>
              </a:path>
              <a:path extrusionOk="0" h="987425" w="1729740">
                <a:moveTo>
                  <a:pt x="633107" y="173088"/>
                </a:moveTo>
                <a:lnTo>
                  <a:pt x="623709" y="140106"/>
                </a:lnTo>
                <a:lnTo>
                  <a:pt x="623252" y="138506"/>
                </a:lnTo>
                <a:lnTo>
                  <a:pt x="621474" y="132270"/>
                </a:lnTo>
                <a:lnTo>
                  <a:pt x="597242" y="99314"/>
                </a:lnTo>
                <a:lnTo>
                  <a:pt x="561644" y="74714"/>
                </a:lnTo>
                <a:lnTo>
                  <a:pt x="515924" y="58966"/>
                </a:lnTo>
                <a:lnTo>
                  <a:pt x="510438" y="58331"/>
                </a:lnTo>
                <a:lnTo>
                  <a:pt x="510438" y="222885"/>
                </a:lnTo>
                <a:lnTo>
                  <a:pt x="508850" y="227660"/>
                </a:lnTo>
                <a:lnTo>
                  <a:pt x="496252" y="262737"/>
                </a:lnTo>
                <a:lnTo>
                  <a:pt x="474573" y="287375"/>
                </a:lnTo>
                <a:lnTo>
                  <a:pt x="446659" y="302450"/>
                </a:lnTo>
                <a:lnTo>
                  <a:pt x="415315" y="308864"/>
                </a:lnTo>
                <a:lnTo>
                  <a:pt x="415607" y="307263"/>
                </a:lnTo>
                <a:lnTo>
                  <a:pt x="445452" y="140106"/>
                </a:lnTo>
                <a:lnTo>
                  <a:pt x="474992" y="146316"/>
                </a:lnTo>
                <a:lnTo>
                  <a:pt x="497560" y="161188"/>
                </a:lnTo>
                <a:lnTo>
                  <a:pt x="510311" y="186220"/>
                </a:lnTo>
                <a:lnTo>
                  <a:pt x="510438" y="222885"/>
                </a:lnTo>
                <a:lnTo>
                  <a:pt x="510438" y="58331"/>
                </a:lnTo>
                <a:lnTo>
                  <a:pt x="461302" y="52539"/>
                </a:lnTo>
                <a:lnTo>
                  <a:pt x="469226" y="0"/>
                </a:lnTo>
                <a:lnTo>
                  <a:pt x="347154" y="0"/>
                </a:lnTo>
                <a:lnTo>
                  <a:pt x="337654" y="50939"/>
                </a:lnTo>
                <a:lnTo>
                  <a:pt x="323380" y="52400"/>
                </a:lnTo>
                <a:lnTo>
                  <a:pt x="323380" y="138506"/>
                </a:lnTo>
                <a:lnTo>
                  <a:pt x="293268" y="307263"/>
                </a:lnTo>
                <a:lnTo>
                  <a:pt x="263715" y="301040"/>
                </a:lnTo>
                <a:lnTo>
                  <a:pt x="241147" y="286169"/>
                </a:lnTo>
                <a:lnTo>
                  <a:pt x="228384" y="261150"/>
                </a:lnTo>
                <a:lnTo>
                  <a:pt x="228269" y="224485"/>
                </a:lnTo>
                <a:lnTo>
                  <a:pt x="229844" y="219697"/>
                </a:lnTo>
                <a:lnTo>
                  <a:pt x="242455" y="185293"/>
                </a:lnTo>
                <a:lnTo>
                  <a:pt x="264134" y="160591"/>
                </a:lnTo>
                <a:lnTo>
                  <a:pt x="292049" y="145148"/>
                </a:lnTo>
                <a:lnTo>
                  <a:pt x="323380" y="138506"/>
                </a:lnTo>
                <a:lnTo>
                  <a:pt x="323380" y="52400"/>
                </a:lnTo>
                <a:lnTo>
                  <a:pt x="246875" y="67132"/>
                </a:lnTo>
                <a:lnTo>
                  <a:pt x="206578" y="85115"/>
                </a:lnTo>
                <a:lnTo>
                  <a:pt x="171297" y="109499"/>
                </a:lnTo>
                <a:lnTo>
                  <a:pt x="142265" y="140157"/>
                </a:lnTo>
                <a:lnTo>
                  <a:pt x="120688" y="176936"/>
                </a:lnTo>
                <a:lnTo>
                  <a:pt x="107797" y="219697"/>
                </a:lnTo>
                <a:lnTo>
                  <a:pt x="106197" y="224485"/>
                </a:lnTo>
                <a:lnTo>
                  <a:pt x="104686" y="273354"/>
                </a:lnTo>
                <a:lnTo>
                  <a:pt x="116776" y="314629"/>
                </a:lnTo>
                <a:lnTo>
                  <a:pt x="141287" y="347853"/>
                </a:lnTo>
                <a:lnTo>
                  <a:pt x="177012" y="372592"/>
                </a:lnTo>
                <a:lnTo>
                  <a:pt x="222796" y="388391"/>
                </a:lnTo>
                <a:lnTo>
                  <a:pt x="277418" y="394817"/>
                </a:lnTo>
                <a:lnTo>
                  <a:pt x="267893" y="445757"/>
                </a:lnTo>
                <a:lnTo>
                  <a:pt x="389966" y="445757"/>
                </a:lnTo>
                <a:lnTo>
                  <a:pt x="399491" y="394817"/>
                </a:lnTo>
                <a:lnTo>
                  <a:pt x="446151" y="390067"/>
                </a:lnTo>
                <a:lnTo>
                  <a:pt x="490245" y="378637"/>
                </a:lnTo>
                <a:lnTo>
                  <a:pt x="530542" y="360654"/>
                </a:lnTo>
                <a:lnTo>
                  <a:pt x="565823" y="336270"/>
                </a:lnTo>
                <a:lnTo>
                  <a:pt x="594855" y="305612"/>
                </a:lnTo>
                <a:lnTo>
                  <a:pt x="616445" y="268833"/>
                </a:lnTo>
                <a:lnTo>
                  <a:pt x="629348" y="226060"/>
                </a:lnTo>
                <a:lnTo>
                  <a:pt x="630923" y="221297"/>
                </a:lnTo>
                <a:lnTo>
                  <a:pt x="633107" y="173088"/>
                </a:lnTo>
                <a:close/>
              </a:path>
              <a:path extrusionOk="0" h="987425" w="1729740">
                <a:moveTo>
                  <a:pt x="776351" y="729678"/>
                </a:moveTo>
                <a:lnTo>
                  <a:pt x="763587" y="696493"/>
                </a:lnTo>
                <a:lnTo>
                  <a:pt x="738200" y="673544"/>
                </a:lnTo>
                <a:lnTo>
                  <a:pt x="701471" y="660222"/>
                </a:lnTo>
                <a:lnTo>
                  <a:pt x="654697" y="655916"/>
                </a:lnTo>
                <a:lnTo>
                  <a:pt x="606640" y="660488"/>
                </a:lnTo>
                <a:lnTo>
                  <a:pt x="564273" y="674154"/>
                </a:lnTo>
                <a:lnTo>
                  <a:pt x="529145" y="696836"/>
                </a:lnTo>
                <a:lnTo>
                  <a:pt x="502767" y="728459"/>
                </a:lnTo>
                <a:lnTo>
                  <a:pt x="486651" y="768959"/>
                </a:lnTo>
                <a:lnTo>
                  <a:pt x="586524" y="768959"/>
                </a:lnTo>
                <a:lnTo>
                  <a:pt x="592861" y="755167"/>
                </a:lnTo>
                <a:lnTo>
                  <a:pt x="602780" y="743483"/>
                </a:lnTo>
                <a:lnTo>
                  <a:pt x="616851" y="735368"/>
                </a:lnTo>
                <a:lnTo>
                  <a:pt x="635673" y="732332"/>
                </a:lnTo>
                <a:lnTo>
                  <a:pt x="655345" y="735799"/>
                </a:lnTo>
                <a:lnTo>
                  <a:pt x="665797" y="745667"/>
                </a:lnTo>
                <a:lnTo>
                  <a:pt x="669112" y="761212"/>
                </a:lnTo>
                <a:lnTo>
                  <a:pt x="667372" y="781685"/>
                </a:lnTo>
                <a:lnTo>
                  <a:pt x="665797" y="789635"/>
                </a:lnTo>
                <a:lnTo>
                  <a:pt x="654697" y="789635"/>
                </a:lnTo>
                <a:lnTo>
                  <a:pt x="654697" y="850138"/>
                </a:lnTo>
                <a:lnTo>
                  <a:pt x="644321" y="887387"/>
                </a:lnTo>
                <a:lnTo>
                  <a:pt x="612063" y="909332"/>
                </a:lnTo>
                <a:lnTo>
                  <a:pt x="589699" y="912241"/>
                </a:lnTo>
                <a:lnTo>
                  <a:pt x="573595" y="910221"/>
                </a:lnTo>
                <a:lnTo>
                  <a:pt x="563156" y="904481"/>
                </a:lnTo>
                <a:lnTo>
                  <a:pt x="558050" y="895451"/>
                </a:lnTo>
                <a:lnTo>
                  <a:pt x="557987" y="883577"/>
                </a:lnTo>
                <a:lnTo>
                  <a:pt x="564642" y="867600"/>
                </a:lnTo>
                <a:lnTo>
                  <a:pt x="577811" y="857300"/>
                </a:lnTo>
                <a:lnTo>
                  <a:pt x="598131" y="851776"/>
                </a:lnTo>
                <a:lnTo>
                  <a:pt x="626173" y="850138"/>
                </a:lnTo>
                <a:lnTo>
                  <a:pt x="654697" y="850138"/>
                </a:lnTo>
                <a:lnTo>
                  <a:pt x="654697" y="789635"/>
                </a:lnTo>
                <a:lnTo>
                  <a:pt x="635673" y="789635"/>
                </a:lnTo>
                <a:lnTo>
                  <a:pt x="577596" y="793203"/>
                </a:lnTo>
                <a:lnTo>
                  <a:pt x="529399" y="804418"/>
                </a:lnTo>
                <a:lnTo>
                  <a:pt x="491871" y="824026"/>
                </a:lnTo>
                <a:lnTo>
                  <a:pt x="465747" y="852817"/>
                </a:lnTo>
                <a:lnTo>
                  <a:pt x="451789" y="891540"/>
                </a:lnTo>
                <a:lnTo>
                  <a:pt x="453224" y="934377"/>
                </a:lnTo>
                <a:lnTo>
                  <a:pt x="471601" y="963180"/>
                </a:lnTo>
                <a:lnTo>
                  <a:pt x="503059" y="978839"/>
                </a:lnTo>
                <a:lnTo>
                  <a:pt x="543737" y="982281"/>
                </a:lnTo>
                <a:lnTo>
                  <a:pt x="578065" y="978700"/>
                </a:lnTo>
                <a:lnTo>
                  <a:pt x="605561" y="969149"/>
                </a:lnTo>
                <a:lnTo>
                  <a:pt x="627100" y="955421"/>
                </a:lnTo>
                <a:lnTo>
                  <a:pt x="643597" y="939304"/>
                </a:lnTo>
                <a:lnTo>
                  <a:pt x="637273" y="975918"/>
                </a:lnTo>
                <a:lnTo>
                  <a:pt x="740308" y="975918"/>
                </a:lnTo>
                <a:lnTo>
                  <a:pt x="746620" y="939304"/>
                </a:lnTo>
                <a:lnTo>
                  <a:pt x="751293" y="912241"/>
                </a:lnTo>
                <a:lnTo>
                  <a:pt x="762000" y="850138"/>
                </a:lnTo>
                <a:lnTo>
                  <a:pt x="775182" y="773722"/>
                </a:lnTo>
                <a:lnTo>
                  <a:pt x="776274" y="732332"/>
                </a:lnTo>
                <a:lnTo>
                  <a:pt x="776351" y="729678"/>
                </a:lnTo>
                <a:close/>
              </a:path>
              <a:path extrusionOk="0" h="987425" w="1729740">
                <a:moveTo>
                  <a:pt x="996264" y="234022"/>
                </a:moveTo>
                <a:lnTo>
                  <a:pt x="986612" y="194640"/>
                </a:lnTo>
                <a:lnTo>
                  <a:pt x="936294" y="139153"/>
                </a:lnTo>
                <a:lnTo>
                  <a:pt x="898093" y="124460"/>
                </a:lnTo>
                <a:lnTo>
                  <a:pt x="888530" y="123393"/>
                </a:lnTo>
                <a:lnTo>
                  <a:pt x="888530" y="246938"/>
                </a:lnTo>
                <a:lnTo>
                  <a:pt x="886155" y="281800"/>
                </a:lnTo>
                <a:lnTo>
                  <a:pt x="884555" y="286562"/>
                </a:lnTo>
                <a:lnTo>
                  <a:pt x="874458" y="321665"/>
                </a:lnTo>
                <a:lnTo>
                  <a:pt x="858405" y="347662"/>
                </a:lnTo>
                <a:lnTo>
                  <a:pt x="836409" y="363816"/>
                </a:lnTo>
                <a:lnTo>
                  <a:pt x="808469" y="369354"/>
                </a:lnTo>
                <a:lnTo>
                  <a:pt x="782307" y="364032"/>
                </a:lnTo>
                <a:lnTo>
                  <a:pt x="765670" y="348259"/>
                </a:lnTo>
                <a:lnTo>
                  <a:pt x="758532" y="322338"/>
                </a:lnTo>
                <a:lnTo>
                  <a:pt x="760806" y="288163"/>
                </a:lnTo>
                <a:lnTo>
                  <a:pt x="760907" y="286562"/>
                </a:lnTo>
                <a:lnTo>
                  <a:pt x="762495" y="281800"/>
                </a:lnTo>
                <a:lnTo>
                  <a:pt x="772820" y="246938"/>
                </a:lnTo>
                <a:lnTo>
                  <a:pt x="789241" y="221488"/>
                </a:lnTo>
                <a:lnTo>
                  <a:pt x="811314" y="205892"/>
                </a:lnTo>
                <a:lnTo>
                  <a:pt x="838593" y="200596"/>
                </a:lnTo>
                <a:lnTo>
                  <a:pt x="864743" y="205892"/>
                </a:lnTo>
                <a:lnTo>
                  <a:pt x="881392" y="221488"/>
                </a:lnTo>
                <a:lnTo>
                  <a:pt x="888530" y="246938"/>
                </a:lnTo>
                <a:lnTo>
                  <a:pt x="888530" y="123393"/>
                </a:lnTo>
                <a:lnTo>
                  <a:pt x="805688" y="124587"/>
                </a:lnTo>
                <a:lnTo>
                  <a:pt x="761974" y="139623"/>
                </a:lnTo>
                <a:lnTo>
                  <a:pt x="723265" y="163779"/>
                </a:lnTo>
                <a:lnTo>
                  <a:pt x="691159" y="196291"/>
                </a:lnTo>
                <a:lnTo>
                  <a:pt x="667258" y="236410"/>
                </a:lnTo>
                <a:lnTo>
                  <a:pt x="653122" y="283387"/>
                </a:lnTo>
                <a:lnTo>
                  <a:pt x="651522" y="288163"/>
                </a:lnTo>
                <a:lnTo>
                  <a:pt x="649427" y="335445"/>
                </a:lnTo>
                <a:lnTo>
                  <a:pt x="659574" y="375069"/>
                </a:lnTo>
                <a:lnTo>
                  <a:pt x="710590" y="429425"/>
                </a:lnTo>
                <a:lnTo>
                  <a:pt x="748474" y="443191"/>
                </a:lnTo>
                <a:lnTo>
                  <a:pt x="792619" y="447357"/>
                </a:lnTo>
                <a:lnTo>
                  <a:pt x="839774" y="442404"/>
                </a:lnTo>
                <a:lnTo>
                  <a:pt x="883500" y="427901"/>
                </a:lnTo>
                <a:lnTo>
                  <a:pt x="922210" y="404380"/>
                </a:lnTo>
                <a:lnTo>
                  <a:pt x="954303" y="372364"/>
                </a:lnTo>
                <a:lnTo>
                  <a:pt x="956094" y="369354"/>
                </a:lnTo>
                <a:lnTo>
                  <a:pt x="978217" y="332384"/>
                </a:lnTo>
                <a:lnTo>
                  <a:pt x="992352" y="284975"/>
                </a:lnTo>
                <a:lnTo>
                  <a:pt x="993940" y="280200"/>
                </a:lnTo>
                <a:lnTo>
                  <a:pt x="996264" y="234022"/>
                </a:lnTo>
                <a:close/>
              </a:path>
              <a:path extrusionOk="0" h="987425" w="1729740">
                <a:moveTo>
                  <a:pt x="1293571" y="665467"/>
                </a:moveTo>
                <a:lnTo>
                  <a:pt x="1187361" y="665467"/>
                </a:lnTo>
                <a:lnTo>
                  <a:pt x="1144562" y="905865"/>
                </a:lnTo>
                <a:lnTo>
                  <a:pt x="1084300" y="905865"/>
                </a:lnTo>
                <a:lnTo>
                  <a:pt x="1127125" y="665467"/>
                </a:lnTo>
                <a:lnTo>
                  <a:pt x="1020889" y="665467"/>
                </a:lnTo>
                <a:lnTo>
                  <a:pt x="978090" y="905865"/>
                </a:lnTo>
                <a:lnTo>
                  <a:pt x="917854" y="905865"/>
                </a:lnTo>
                <a:lnTo>
                  <a:pt x="960666" y="665467"/>
                </a:lnTo>
                <a:lnTo>
                  <a:pt x="854443" y="665467"/>
                </a:lnTo>
                <a:lnTo>
                  <a:pt x="798969" y="979093"/>
                </a:lnTo>
                <a:lnTo>
                  <a:pt x="1238072" y="979093"/>
                </a:lnTo>
                <a:lnTo>
                  <a:pt x="1293571" y="665467"/>
                </a:lnTo>
                <a:close/>
              </a:path>
              <a:path extrusionOk="0" h="987425" w="1729740">
                <a:moveTo>
                  <a:pt x="1374419" y="128955"/>
                </a:moveTo>
                <a:lnTo>
                  <a:pt x="1268196" y="128955"/>
                </a:lnTo>
                <a:lnTo>
                  <a:pt x="1247597" y="246761"/>
                </a:lnTo>
                <a:lnTo>
                  <a:pt x="1154061" y="246761"/>
                </a:lnTo>
                <a:lnTo>
                  <a:pt x="1174661" y="128955"/>
                </a:lnTo>
                <a:lnTo>
                  <a:pt x="1068451" y="128955"/>
                </a:lnTo>
                <a:lnTo>
                  <a:pt x="1012964" y="440994"/>
                </a:lnTo>
                <a:lnTo>
                  <a:pt x="1119187" y="440994"/>
                </a:lnTo>
                <a:lnTo>
                  <a:pt x="1141387" y="318401"/>
                </a:lnTo>
                <a:lnTo>
                  <a:pt x="1234897" y="318401"/>
                </a:lnTo>
                <a:lnTo>
                  <a:pt x="1212723" y="442582"/>
                </a:lnTo>
                <a:lnTo>
                  <a:pt x="1318933" y="442582"/>
                </a:lnTo>
                <a:lnTo>
                  <a:pt x="1374419" y="128955"/>
                </a:lnTo>
                <a:close/>
              </a:path>
              <a:path extrusionOk="0" h="987425" w="1729740">
                <a:moveTo>
                  <a:pt x="1647355" y="767702"/>
                </a:moveTo>
                <a:lnTo>
                  <a:pt x="1638465" y="727557"/>
                </a:lnTo>
                <a:lnTo>
                  <a:pt x="1638363" y="727087"/>
                </a:lnTo>
                <a:lnTo>
                  <a:pt x="1618716" y="696125"/>
                </a:lnTo>
                <a:lnTo>
                  <a:pt x="1590230" y="674433"/>
                </a:lnTo>
                <a:lnTo>
                  <a:pt x="1554683" y="661695"/>
                </a:lnTo>
                <a:lnTo>
                  <a:pt x="1544015" y="660603"/>
                </a:lnTo>
                <a:lnTo>
                  <a:pt x="1544015" y="786460"/>
                </a:lnTo>
                <a:lnTo>
                  <a:pt x="1429880" y="786460"/>
                </a:lnTo>
                <a:lnTo>
                  <a:pt x="1441005" y="761136"/>
                </a:lnTo>
                <a:lnTo>
                  <a:pt x="1457032" y="742683"/>
                </a:lnTo>
                <a:lnTo>
                  <a:pt x="1476921" y="731393"/>
                </a:lnTo>
                <a:lnTo>
                  <a:pt x="1499641" y="727557"/>
                </a:lnTo>
                <a:lnTo>
                  <a:pt x="1521955" y="731393"/>
                </a:lnTo>
                <a:lnTo>
                  <a:pt x="1536687" y="742683"/>
                </a:lnTo>
                <a:lnTo>
                  <a:pt x="1543989" y="761136"/>
                </a:lnTo>
                <a:lnTo>
                  <a:pt x="1544015" y="786460"/>
                </a:lnTo>
                <a:lnTo>
                  <a:pt x="1544015" y="660603"/>
                </a:lnTo>
                <a:lnTo>
                  <a:pt x="1467421" y="662698"/>
                </a:lnTo>
                <a:lnTo>
                  <a:pt x="1424139" y="677735"/>
                </a:lnTo>
                <a:lnTo>
                  <a:pt x="1385697" y="701890"/>
                </a:lnTo>
                <a:lnTo>
                  <a:pt x="1353731" y="734390"/>
                </a:lnTo>
                <a:lnTo>
                  <a:pt x="1329867" y="774509"/>
                </a:lnTo>
                <a:lnTo>
                  <a:pt x="1315745" y="821486"/>
                </a:lnTo>
                <a:lnTo>
                  <a:pt x="1314157" y="826262"/>
                </a:lnTo>
                <a:lnTo>
                  <a:pt x="1311186" y="873442"/>
                </a:lnTo>
                <a:lnTo>
                  <a:pt x="1320507" y="912876"/>
                </a:lnTo>
                <a:lnTo>
                  <a:pt x="1371231" y="967308"/>
                </a:lnTo>
                <a:lnTo>
                  <a:pt x="1410271" y="981671"/>
                </a:lnTo>
                <a:lnTo>
                  <a:pt x="1456829" y="987056"/>
                </a:lnTo>
                <a:lnTo>
                  <a:pt x="1509090" y="982192"/>
                </a:lnTo>
                <a:lnTo>
                  <a:pt x="1553349" y="968006"/>
                </a:lnTo>
                <a:lnTo>
                  <a:pt x="1589239" y="945108"/>
                </a:lnTo>
                <a:lnTo>
                  <a:pt x="1616379" y="914107"/>
                </a:lnTo>
                <a:lnTo>
                  <a:pt x="1617243" y="912241"/>
                </a:lnTo>
                <a:lnTo>
                  <a:pt x="1634375" y="875614"/>
                </a:lnTo>
                <a:lnTo>
                  <a:pt x="1534515" y="875614"/>
                </a:lnTo>
                <a:lnTo>
                  <a:pt x="1526667" y="890079"/>
                </a:lnTo>
                <a:lnTo>
                  <a:pt x="1514500" y="901687"/>
                </a:lnTo>
                <a:lnTo>
                  <a:pt x="1497279" y="909421"/>
                </a:lnTo>
                <a:lnTo>
                  <a:pt x="1474266" y="912241"/>
                </a:lnTo>
                <a:lnTo>
                  <a:pt x="1449133" y="907859"/>
                </a:lnTo>
                <a:lnTo>
                  <a:pt x="1431277" y="895121"/>
                </a:lnTo>
                <a:lnTo>
                  <a:pt x="1421447" y="874623"/>
                </a:lnTo>
                <a:lnTo>
                  <a:pt x="1420380" y="846963"/>
                </a:lnTo>
                <a:lnTo>
                  <a:pt x="1639138" y="846963"/>
                </a:lnTo>
                <a:lnTo>
                  <a:pt x="1643888" y="818299"/>
                </a:lnTo>
                <a:lnTo>
                  <a:pt x="1646072" y="786460"/>
                </a:lnTo>
                <a:lnTo>
                  <a:pt x="1647355" y="767702"/>
                </a:lnTo>
                <a:close/>
              </a:path>
              <a:path extrusionOk="0" h="987425" w="1729740">
                <a:moveTo>
                  <a:pt x="1729511" y="127368"/>
                </a:moveTo>
                <a:lnTo>
                  <a:pt x="1612214" y="127368"/>
                </a:lnTo>
                <a:lnTo>
                  <a:pt x="1612214" y="200596"/>
                </a:lnTo>
                <a:lnTo>
                  <a:pt x="1582089" y="367766"/>
                </a:lnTo>
                <a:lnTo>
                  <a:pt x="1498079" y="367766"/>
                </a:lnTo>
                <a:lnTo>
                  <a:pt x="1507020" y="351320"/>
                </a:lnTo>
                <a:lnTo>
                  <a:pt x="1514919" y="332943"/>
                </a:lnTo>
                <a:lnTo>
                  <a:pt x="1528203" y="289763"/>
                </a:lnTo>
                <a:lnTo>
                  <a:pt x="1537703" y="247561"/>
                </a:lnTo>
                <a:lnTo>
                  <a:pt x="1547215" y="200596"/>
                </a:lnTo>
                <a:lnTo>
                  <a:pt x="1612214" y="200596"/>
                </a:lnTo>
                <a:lnTo>
                  <a:pt x="1612214" y="127368"/>
                </a:lnTo>
                <a:lnTo>
                  <a:pt x="1464779" y="127368"/>
                </a:lnTo>
                <a:lnTo>
                  <a:pt x="1453603" y="192684"/>
                </a:lnTo>
                <a:lnTo>
                  <a:pt x="1445552" y="235623"/>
                </a:lnTo>
                <a:lnTo>
                  <a:pt x="1434668" y="281800"/>
                </a:lnTo>
                <a:lnTo>
                  <a:pt x="1411871" y="340893"/>
                </a:lnTo>
                <a:lnTo>
                  <a:pt x="1385519" y="367766"/>
                </a:lnTo>
                <a:lnTo>
                  <a:pt x="1369656" y="367766"/>
                </a:lnTo>
                <a:lnTo>
                  <a:pt x="1344307" y="517423"/>
                </a:lnTo>
                <a:lnTo>
                  <a:pt x="1437817" y="517423"/>
                </a:lnTo>
                <a:lnTo>
                  <a:pt x="1452092" y="440994"/>
                </a:lnTo>
                <a:lnTo>
                  <a:pt x="1623301" y="440994"/>
                </a:lnTo>
                <a:lnTo>
                  <a:pt x="1610614" y="517423"/>
                </a:lnTo>
                <a:lnTo>
                  <a:pt x="1704149" y="517423"/>
                </a:lnTo>
                <a:lnTo>
                  <a:pt x="1717103" y="440994"/>
                </a:lnTo>
                <a:lnTo>
                  <a:pt x="1729511" y="367766"/>
                </a:lnTo>
                <a:lnTo>
                  <a:pt x="1688299" y="367766"/>
                </a:lnTo>
                <a:lnTo>
                  <a:pt x="1716951" y="200596"/>
                </a:lnTo>
                <a:lnTo>
                  <a:pt x="1729511" y="127368"/>
                </a:lnTo>
                <a:close/>
              </a:path>
            </a:pathLst>
          </a:custGeom>
          <a:solidFill>
            <a:srgbClr val="0065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6" name="Google Shape;486;p22"/>
          <p:cNvSpPr/>
          <p:nvPr/>
        </p:nvSpPr>
        <p:spPr>
          <a:xfrm>
            <a:off x="13501637" y="3840453"/>
            <a:ext cx="1021080" cy="560705"/>
          </a:xfrm>
          <a:custGeom>
            <a:rect b="b" l="l" r="r" t="t"/>
            <a:pathLst>
              <a:path extrusionOk="0" h="560704" w="1021080">
                <a:moveTo>
                  <a:pt x="362788" y="0"/>
                </a:moveTo>
                <a:lnTo>
                  <a:pt x="349554" y="2616"/>
                </a:lnTo>
                <a:lnTo>
                  <a:pt x="330682" y="5384"/>
                </a:lnTo>
                <a:lnTo>
                  <a:pt x="305269" y="7835"/>
                </a:lnTo>
                <a:lnTo>
                  <a:pt x="242303" y="11137"/>
                </a:lnTo>
                <a:lnTo>
                  <a:pt x="199783" y="15849"/>
                </a:lnTo>
                <a:lnTo>
                  <a:pt x="160413" y="26670"/>
                </a:lnTo>
                <a:lnTo>
                  <a:pt x="124548" y="44056"/>
                </a:lnTo>
                <a:lnTo>
                  <a:pt x="92494" y="68465"/>
                </a:lnTo>
                <a:lnTo>
                  <a:pt x="64617" y="100330"/>
                </a:lnTo>
                <a:lnTo>
                  <a:pt x="41224" y="140106"/>
                </a:lnTo>
                <a:lnTo>
                  <a:pt x="22656" y="188239"/>
                </a:lnTo>
                <a:lnTo>
                  <a:pt x="9271" y="245173"/>
                </a:lnTo>
                <a:lnTo>
                  <a:pt x="0" y="318414"/>
                </a:lnTo>
                <a:lnTo>
                  <a:pt x="3149" y="365264"/>
                </a:lnTo>
                <a:lnTo>
                  <a:pt x="15049" y="402285"/>
                </a:lnTo>
                <a:lnTo>
                  <a:pt x="63246" y="449402"/>
                </a:lnTo>
                <a:lnTo>
                  <a:pt x="140843" y="464883"/>
                </a:lnTo>
                <a:lnTo>
                  <a:pt x="187883" y="460070"/>
                </a:lnTo>
                <a:lnTo>
                  <a:pt x="231317" y="446011"/>
                </a:lnTo>
                <a:lnTo>
                  <a:pt x="269646" y="423291"/>
                </a:lnTo>
                <a:lnTo>
                  <a:pt x="301371" y="392468"/>
                </a:lnTo>
                <a:lnTo>
                  <a:pt x="307759" y="382092"/>
                </a:lnTo>
                <a:lnTo>
                  <a:pt x="324993" y="354139"/>
                </a:lnTo>
                <a:lnTo>
                  <a:pt x="339013" y="308864"/>
                </a:lnTo>
                <a:lnTo>
                  <a:pt x="340588" y="304076"/>
                </a:lnTo>
                <a:lnTo>
                  <a:pt x="341922" y="254393"/>
                </a:lnTo>
                <a:lnTo>
                  <a:pt x="333679" y="226060"/>
                </a:lnTo>
                <a:lnTo>
                  <a:pt x="329565" y="211899"/>
                </a:lnTo>
                <a:lnTo>
                  <a:pt x="324650" y="205384"/>
                </a:lnTo>
                <a:lnTo>
                  <a:pt x="304634" y="178803"/>
                </a:lnTo>
                <a:lnTo>
                  <a:pt x="268300" y="157314"/>
                </a:lnTo>
                <a:lnTo>
                  <a:pt x="234276" y="151726"/>
                </a:lnTo>
                <a:lnTo>
                  <a:pt x="234276" y="270395"/>
                </a:lnTo>
                <a:lnTo>
                  <a:pt x="232791" y="302475"/>
                </a:lnTo>
                <a:lnTo>
                  <a:pt x="231216" y="307263"/>
                </a:lnTo>
                <a:lnTo>
                  <a:pt x="221830" y="339331"/>
                </a:lnTo>
                <a:lnTo>
                  <a:pt x="206044" y="363194"/>
                </a:lnTo>
                <a:lnTo>
                  <a:pt x="184619" y="377786"/>
                </a:lnTo>
                <a:lnTo>
                  <a:pt x="158292" y="382092"/>
                </a:lnTo>
                <a:lnTo>
                  <a:pt x="132105" y="377101"/>
                </a:lnTo>
                <a:lnTo>
                  <a:pt x="115290" y="362394"/>
                </a:lnTo>
                <a:lnTo>
                  <a:pt x="107683" y="338442"/>
                </a:lnTo>
                <a:lnTo>
                  <a:pt x="109131" y="305676"/>
                </a:lnTo>
                <a:lnTo>
                  <a:pt x="110731" y="300901"/>
                </a:lnTo>
                <a:lnTo>
                  <a:pt x="120142" y="269062"/>
                </a:lnTo>
                <a:lnTo>
                  <a:pt x="136093" y="245567"/>
                </a:lnTo>
                <a:lnTo>
                  <a:pt x="157988" y="231038"/>
                </a:lnTo>
                <a:lnTo>
                  <a:pt x="185242" y="226060"/>
                </a:lnTo>
                <a:lnTo>
                  <a:pt x="210502" y="231292"/>
                </a:lnTo>
                <a:lnTo>
                  <a:pt x="226847" y="246367"/>
                </a:lnTo>
                <a:lnTo>
                  <a:pt x="234276" y="270395"/>
                </a:lnTo>
                <a:lnTo>
                  <a:pt x="234276" y="151726"/>
                </a:lnTo>
                <a:lnTo>
                  <a:pt x="180365" y="153885"/>
                </a:lnTo>
                <a:lnTo>
                  <a:pt x="122059" y="183235"/>
                </a:lnTo>
                <a:lnTo>
                  <a:pt x="101231" y="205384"/>
                </a:lnTo>
                <a:lnTo>
                  <a:pt x="98056" y="205384"/>
                </a:lnTo>
                <a:lnTo>
                  <a:pt x="117246" y="162293"/>
                </a:lnTo>
                <a:lnTo>
                  <a:pt x="144614" y="129362"/>
                </a:lnTo>
                <a:lnTo>
                  <a:pt x="181203" y="107759"/>
                </a:lnTo>
                <a:lnTo>
                  <a:pt x="228041" y="98704"/>
                </a:lnTo>
                <a:lnTo>
                  <a:pt x="253403" y="97116"/>
                </a:lnTo>
                <a:lnTo>
                  <a:pt x="290779" y="93941"/>
                </a:lnTo>
                <a:lnTo>
                  <a:pt x="317004" y="89560"/>
                </a:lnTo>
                <a:lnTo>
                  <a:pt x="335216" y="84582"/>
                </a:lnTo>
                <a:lnTo>
                  <a:pt x="348513" y="79603"/>
                </a:lnTo>
                <a:lnTo>
                  <a:pt x="362788" y="0"/>
                </a:lnTo>
                <a:close/>
              </a:path>
              <a:path extrusionOk="0" h="560704" w="1021080">
                <a:moveTo>
                  <a:pt x="714705" y="143281"/>
                </a:moveTo>
                <a:lnTo>
                  <a:pt x="613270" y="143281"/>
                </a:lnTo>
                <a:lnTo>
                  <a:pt x="524484" y="310438"/>
                </a:lnTo>
                <a:lnTo>
                  <a:pt x="489610" y="143281"/>
                </a:lnTo>
                <a:lnTo>
                  <a:pt x="373888" y="143281"/>
                </a:lnTo>
                <a:lnTo>
                  <a:pt x="448398" y="425081"/>
                </a:lnTo>
                <a:lnTo>
                  <a:pt x="373888" y="560400"/>
                </a:lnTo>
                <a:lnTo>
                  <a:pt x="475335" y="560400"/>
                </a:lnTo>
                <a:lnTo>
                  <a:pt x="714705" y="143281"/>
                </a:lnTo>
                <a:close/>
              </a:path>
              <a:path extrusionOk="0" h="560704" w="1021080">
                <a:moveTo>
                  <a:pt x="1020686" y="141693"/>
                </a:moveTo>
                <a:lnTo>
                  <a:pt x="903376" y="141693"/>
                </a:lnTo>
                <a:lnTo>
                  <a:pt x="903376" y="216522"/>
                </a:lnTo>
                <a:lnTo>
                  <a:pt x="874839" y="383679"/>
                </a:lnTo>
                <a:lnTo>
                  <a:pt x="790829" y="383679"/>
                </a:lnTo>
                <a:lnTo>
                  <a:pt x="799528" y="367017"/>
                </a:lnTo>
                <a:lnTo>
                  <a:pt x="806881" y="348259"/>
                </a:lnTo>
                <a:lnTo>
                  <a:pt x="819365" y="305676"/>
                </a:lnTo>
                <a:lnTo>
                  <a:pt x="828878" y="263486"/>
                </a:lnTo>
                <a:lnTo>
                  <a:pt x="838390" y="216522"/>
                </a:lnTo>
                <a:lnTo>
                  <a:pt x="903376" y="216522"/>
                </a:lnTo>
                <a:lnTo>
                  <a:pt x="903376" y="141693"/>
                </a:lnTo>
                <a:lnTo>
                  <a:pt x="757529" y="141693"/>
                </a:lnTo>
                <a:lnTo>
                  <a:pt x="746366" y="207022"/>
                </a:lnTo>
                <a:lnTo>
                  <a:pt x="738314" y="249948"/>
                </a:lnTo>
                <a:lnTo>
                  <a:pt x="727417" y="296125"/>
                </a:lnTo>
                <a:lnTo>
                  <a:pt x="704634" y="355231"/>
                </a:lnTo>
                <a:lnTo>
                  <a:pt x="678268" y="382092"/>
                </a:lnTo>
                <a:lnTo>
                  <a:pt x="662419" y="382092"/>
                </a:lnTo>
                <a:lnTo>
                  <a:pt x="637057" y="531736"/>
                </a:lnTo>
                <a:lnTo>
                  <a:pt x="730580" y="531736"/>
                </a:lnTo>
                <a:lnTo>
                  <a:pt x="741680" y="455320"/>
                </a:lnTo>
                <a:lnTo>
                  <a:pt x="912876" y="455320"/>
                </a:lnTo>
                <a:lnTo>
                  <a:pt x="900214" y="531736"/>
                </a:lnTo>
                <a:lnTo>
                  <a:pt x="993736" y="531736"/>
                </a:lnTo>
                <a:lnTo>
                  <a:pt x="1006690" y="455320"/>
                </a:lnTo>
                <a:lnTo>
                  <a:pt x="1018819" y="383679"/>
                </a:lnTo>
                <a:lnTo>
                  <a:pt x="1019098" y="382092"/>
                </a:lnTo>
                <a:lnTo>
                  <a:pt x="977887" y="382092"/>
                </a:lnTo>
                <a:lnTo>
                  <a:pt x="1007364" y="216522"/>
                </a:lnTo>
                <a:lnTo>
                  <a:pt x="1020686" y="141693"/>
                </a:lnTo>
                <a:close/>
              </a:path>
            </a:pathLst>
          </a:custGeom>
          <a:solidFill>
            <a:srgbClr val="0065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7" name="Google Shape;487;p22"/>
          <p:cNvSpPr/>
          <p:nvPr/>
        </p:nvSpPr>
        <p:spPr>
          <a:xfrm>
            <a:off x="14568284" y="3975772"/>
            <a:ext cx="1543050" cy="425450"/>
          </a:xfrm>
          <a:custGeom>
            <a:rect b="b" l="l" r="r" t="t"/>
            <a:pathLst>
              <a:path extrusionOk="0" h="425450" w="1543050">
                <a:moveTo>
                  <a:pt x="340829" y="7962"/>
                </a:moveTo>
                <a:lnTo>
                  <a:pt x="239369" y="7962"/>
                </a:lnTo>
                <a:lnTo>
                  <a:pt x="150596" y="175120"/>
                </a:lnTo>
                <a:lnTo>
                  <a:pt x="115722" y="7962"/>
                </a:lnTo>
                <a:lnTo>
                  <a:pt x="0" y="7962"/>
                </a:lnTo>
                <a:lnTo>
                  <a:pt x="74510" y="289763"/>
                </a:lnTo>
                <a:lnTo>
                  <a:pt x="0" y="425081"/>
                </a:lnTo>
                <a:lnTo>
                  <a:pt x="101447" y="425081"/>
                </a:lnTo>
                <a:lnTo>
                  <a:pt x="340829" y="7962"/>
                </a:lnTo>
                <a:close/>
              </a:path>
              <a:path extrusionOk="0" h="425450" w="1543050">
                <a:moveTo>
                  <a:pt x="817981" y="6375"/>
                </a:moveTo>
                <a:lnTo>
                  <a:pt x="711771" y="6375"/>
                </a:lnTo>
                <a:lnTo>
                  <a:pt x="668972" y="246773"/>
                </a:lnTo>
                <a:lnTo>
                  <a:pt x="608723" y="246773"/>
                </a:lnTo>
                <a:lnTo>
                  <a:pt x="651535" y="6375"/>
                </a:lnTo>
                <a:lnTo>
                  <a:pt x="545312" y="6375"/>
                </a:lnTo>
                <a:lnTo>
                  <a:pt x="502526" y="246773"/>
                </a:lnTo>
                <a:lnTo>
                  <a:pt x="442264" y="246773"/>
                </a:lnTo>
                <a:lnTo>
                  <a:pt x="485076" y="6375"/>
                </a:lnTo>
                <a:lnTo>
                  <a:pt x="378866" y="6375"/>
                </a:lnTo>
                <a:lnTo>
                  <a:pt x="323380" y="320001"/>
                </a:lnTo>
                <a:lnTo>
                  <a:pt x="710184" y="320001"/>
                </a:lnTo>
                <a:lnTo>
                  <a:pt x="700671" y="396417"/>
                </a:lnTo>
                <a:lnTo>
                  <a:pt x="791032" y="396417"/>
                </a:lnTo>
                <a:lnTo>
                  <a:pt x="816394" y="246773"/>
                </a:lnTo>
                <a:lnTo>
                  <a:pt x="775182" y="246773"/>
                </a:lnTo>
                <a:lnTo>
                  <a:pt x="817981" y="6375"/>
                </a:lnTo>
                <a:close/>
              </a:path>
              <a:path extrusionOk="0" h="425450" w="1543050">
                <a:moveTo>
                  <a:pt x="1186078" y="110197"/>
                </a:moveTo>
                <a:lnTo>
                  <a:pt x="1177188" y="70065"/>
                </a:lnTo>
                <a:lnTo>
                  <a:pt x="1177086" y="69583"/>
                </a:lnTo>
                <a:lnTo>
                  <a:pt x="1157439" y="38608"/>
                </a:lnTo>
                <a:lnTo>
                  <a:pt x="1128941" y="16929"/>
                </a:lnTo>
                <a:lnTo>
                  <a:pt x="1093393" y="4178"/>
                </a:lnTo>
                <a:lnTo>
                  <a:pt x="1082738" y="3098"/>
                </a:lnTo>
                <a:lnTo>
                  <a:pt x="1082738" y="128955"/>
                </a:lnTo>
                <a:lnTo>
                  <a:pt x="968603" y="128955"/>
                </a:lnTo>
                <a:lnTo>
                  <a:pt x="979728" y="103644"/>
                </a:lnTo>
                <a:lnTo>
                  <a:pt x="995756" y="85191"/>
                </a:lnTo>
                <a:lnTo>
                  <a:pt x="1015644" y="73888"/>
                </a:lnTo>
                <a:lnTo>
                  <a:pt x="1038352" y="70065"/>
                </a:lnTo>
                <a:lnTo>
                  <a:pt x="1060665" y="73888"/>
                </a:lnTo>
                <a:lnTo>
                  <a:pt x="1075397" y="85191"/>
                </a:lnTo>
                <a:lnTo>
                  <a:pt x="1082713" y="103644"/>
                </a:lnTo>
                <a:lnTo>
                  <a:pt x="1082738" y="128955"/>
                </a:lnTo>
                <a:lnTo>
                  <a:pt x="1082738" y="3098"/>
                </a:lnTo>
                <a:lnTo>
                  <a:pt x="1006119" y="5181"/>
                </a:lnTo>
                <a:lnTo>
                  <a:pt x="962837" y="20231"/>
                </a:lnTo>
                <a:lnTo>
                  <a:pt x="924407" y="44373"/>
                </a:lnTo>
                <a:lnTo>
                  <a:pt x="892441" y="76885"/>
                </a:lnTo>
                <a:lnTo>
                  <a:pt x="868591" y="117005"/>
                </a:lnTo>
                <a:lnTo>
                  <a:pt x="854456" y="163982"/>
                </a:lnTo>
                <a:lnTo>
                  <a:pt x="852881" y="168757"/>
                </a:lnTo>
                <a:lnTo>
                  <a:pt x="849909" y="215938"/>
                </a:lnTo>
                <a:lnTo>
                  <a:pt x="859218" y="255384"/>
                </a:lnTo>
                <a:lnTo>
                  <a:pt x="909942" y="309803"/>
                </a:lnTo>
                <a:lnTo>
                  <a:pt x="948982" y="324167"/>
                </a:lnTo>
                <a:lnTo>
                  <a:pt x="995553" y="329565"/>
                </a:lnTo>
                <a:lnTo>
                  <a:pt x="1048410" y="324688"/>
                </a:lnTo>
                <a:lnTo>
                  <a:pt x="1092746" y="310502"/>
                </a:lnTo>
                <a:lnTo>
                  <a:pt x="1128407" y="287604"/>
                </a:lnTo>
                <a:lnTo>
                  <a:pt x="1155230" y="256603"/>
                </a:lnTo>
                <a:lnTo>
                  <a:pt x="1156093" y="254736"/>
                </a:lnTo>
                <a:lnTo>
                  <a:pt x="1173086" y="218122"/>
                </a:lnTo>
                <a:lnTo>
                  <a:pt x="1073213" y="218122"/>
                </a:lnTo>
                <a:lnTo>
                  <a:pt x="1065364" y="232575"/>
                </a:lnTo>
                <a:lnTo>
                  <a:pt x="1053211" y="244195"/>
                </a:lnTo>
                <a:lnTo>
                  <a:pt x="1035989" y="251929"/>
                </a:lnTo>
                <a:lnTo>
                  <a:pt x="1012977" y="254736"/>
                </a:lnTo>
                <a:lnTo>
                  <a:pt x="987844" y="250355"/>
                </a:lnTo>
                <a:lnTo>
                  <a:pt x="969987" y="237629"/>
                </a:lnTo>
                <a:lnTo>
                  <a:pt x="960145" y="217119"/>
                </a:lnTo>
                <a:lnTo>
                  <a:pt x="959078" y="189458"/>
                </a:lnTo>
                <a:lnTo>
                  <a:pt x="1177848" y="189458"/>
                </a:lnTo>
                <a:lnTo>
                  <a:pt x="1182611" y="160794"/>
                </a:lnTo>
                <a:lnTo>
                  <a:pt x="1184783" y="128955"/>
                </a:lnTo>
                <a:lnTo>
                  <a:pt x="1186078" y="110197"/>
                </a:lnTo>
                <a:close/>
              </a:path>
              <a:path extrusionOk="0" h="425450" w="1543050">
                <a:moveTo>
                  <a:pt x="1542732" y="110197"/>
                </a:moveTo>
                <a:lnTo>
                  <a:pt x="1533855" y="70065"/>
                </a:lnTo>
                <a:lnTo>
                  <a:pt x="1485595" y="16929"/>
                </a:lnTo>
                <a:lnTo>
                  <a:pt x="1439379" y="3086"/>
                </a:lnTo>
                <a:lnTo>
                  <a:pt x="1439379" y="128955"/>
                </a:lnTo>
                <a:lnTo>
                  <a:pt x="1325257" y="128955"/>
                </a:lnTo>
                <a:lnTo>
                  <a:pt x="1336370" y="103644"/>
                </a:lnTo>
                <a:lnTo>
                  <a:pt x="1352397" y="85191"/>
                </a:lnTo>
                <a:lnTo>
                  <a:pt x="1372285" y="73888"/>
                </a:lnTo>
                <a:lnTo>
                  <a:pt x="1394993" y="70065"/>
                </a:lnTo>
                <a:lnTo>
                  <a:pt x="1417320" y="73888"/>
                </a:lnTo>
                <a:lnTo>
                  <a:pt x="1432052" y="85191"/>
                </a:lnTo>
                <a:lnTo>
                  <a:pt x="1439354" y="103644"/>
                </a:lnTo>
                <a:lnTo>
                  <a:pt x="1439379" y="128955"/>
                </a:lnTo>
                <a:lnTo>
                  <a:pt x="1439379" y="3086"/>
                </a:lnTo>
                <a:lnTo>
                  <a:pt x="1362773" y="5181"/>
                </a:lnTo>
                <a:lnTo>
                  <a:pt x="1319504" y="20231"/>
                </a:lnTo>
                <a:lnTo>
                  <a:pt x="1281061" y="44373"/>
                </a:lnTo>
                <a:lnTo>
                  <a:pt x="1249095" y="76885"/>
                </a:lnTo>
                <a:lnTo>
                  <a:pt x="1225232" y="117005"/>
                </a:lnTo>
                <a:lnTo>
                  <a:pt x="1211097" y="163982"/>
                </a:lnTo>
                <a:lnTo>
                  <a:pt x="1209522" y="168757"/>
                </a:lnTo>
                <a:lnTo>
                  <a:pt x="1206550" y="215938"/>
                </a:lnTo>
                <a:lnTo>
                  <a:pt x="1215859" y="255384"/>
                </a:lnTo>
                <a:lnTo>
                  <a:pt x="1266596" y="309803"/>
                </a:lnTo>
                <a:lnTo>
                  <a:pt x="1305623" y="324167"/>
                </a:lnTo>
                <a:lnTo>
                  <a:pt x="1352194" y="329565"/>
                </a:lnTo>
                <a:lnTo>
                  <a:pt x="1404442" y="324688"/>
                </a:lnTo>
                <a:lnTo>
                  <a:pt x="1448714" y="310502"/>
                </a:lnTo>
                <a:lnTo>
                  <a:pt x="1484604" y="287604"/>
                </a:lnTo>
                <a:lnTo>
                  <a:pt x="1511744" y="256603"/>
                </a:lnTo>
                <a:lnTo>
                  <a:pt x="1512608" y="254736"/>
                </a:lnTo>
                <a:lnTo>
                  <a:pt x="1529740" y="218122"/>
                </a:lnTo>
                <a:lnTo>
                  <a:pt x="1429880" y="218122"/>
                </a:lnTo>
                <a:lnTo>
                  <a:pt x="1422019" y="232575"/>
                </a:lnTo>
                <a:lnTo>
                  <a:pt x="1409852" y="244195"/>
                </a:lnTo>
                <a:lnTo>
                  <a:pt x="1392643" y="251929"/>
                </a:lnTo>
                <a:lnTo>
                  <a:pt x="1369618" y="254736"/>
                </a:lnTo>
                <a:lnTo>
                  <a:pt x="1344485" y="250355"/>
                </a:lnTo>
                <a:lnTo>
                  <a:pt x="1326642" y="237629"/>
                </a:lnTo>
                <a:lnTo>
                  <a:pt x="1316799" y="217119"/>
                </a:lnTo>
                <a:lnTo>
                  <a:pt x="1315732" y="189458"/>
                </a:lnTo>
                <a:lnTo>
                  <a:pt x="1534490" y="189458"/>
                </a:lnTo>
                <a:lnTo>
                  <a:pt x="1539265" y="160794"/>
                </a:lnTo>
                <a:lnTo>
                  <a:pt x="1541449" y="128955"/>
                </a:lnTo>
                <a:lnTo>
                  <a:pt x="1542732" y="110197"/>
                </a:lnTo>
                <a:close/>
              </a:path>
            </a:pathLst>
          </a:custGeom>
          <a:solidFill>
            <a:srgbClr val="0065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8" name="Google Shape;488;p22"/>
          <p:cNvSpPr/>
          <p:nvPr/>
        </p:nvSpPr>
        <p:spPr>
          <a:xfrm>
            <a:off x="12729040" y="3595271"/>
            <a:ext cx="612140" cy="321945"/>
          </a:xfrm>
          <a:custGeom>
            <a:rect b="b" l="l" r="r" t="t"/>
            <a:pathLst>
              <a:path extrusionOk="0" h="321945" w="612140">
                <a:moveTo>
                  <a:pt x="518379" y="321597"/>
                </a:moveTo>
                <a:lnTo>
                  <a:pt x="15860" y="321597"/>
                </a:lnTo>
                <a:lnTo>
                  <a:pt x="5253" y="319632"/>
                </a:lnTo>
                <a:lnTo>
                  <a:pt x="0" y="314234"/>
                </a:lnTo>
                <a:lnTo>
                  <a:pt x="690" y="306148"/>
                </a:lnTo>
                <a:lnTo>
                  <a:pt x="7917" y="296118"/>
                </a:lnTo>
                <a:lnTo>
                  <a:pt x="22262" y="280696"/>
                </a:lnTo>
                <a:lnTo>
                  <a:pt x="54888" y="240798"/>
                </a:lnTo>
                <a:lnTo>
                  <a:pt x="90188" y="185974"/>
                </a:lnTo>
                <a:lnTo>
                  <a:pt x="112552" y="125777"/>
                </a:lnTo>
                <a:lnTo>
                  <a:pt x="115153" y="91128"/>
                </a:lnTo>
                <a:lnTo>
                  <a:pt x="113148" y="59908"/>
                </a:lnTo>
                <a:lnTo>
                  <a:pt x="109657" y="37342"/>
                </a:lnTo>
                <a:lnTo>
                  <a:pt x="107800" y="28659"/>
                </a:lnTo>
                <a:lnTo>
                  <a:pt x="107059" y="17465"/>
                </a:lnTo>
                <a:lnTo>
                  <a:pt x="111370" y="8359"/>
                </a:lnTo>
                <a:lnTo>
                  <a:pt x="119841" y="2239"/>
                </a:lnTo>
                <a:lnTo>
                  <a:pt x="131578" y="0"/>
                </a:lnTo>
                <a:lnTo>
                  <a:pt x="575457" y="0"/>
                </a:lnTo>
                <a:lnTo>
                  <a:pt x="608740" y="31839"/>
                </a:lnTo>
                <a:lnTo>
                  <a:pt x="611517" y="63684"/>
                </a:lnTo>
                <a:lnTo>
                  <a:pt x="610079" y="104383"/>
                </a:lnTo>
                <a:lnTo>
                  <a:pt x="602393" y="162397"/>
                </a:lnTo>
                <a:lnTo>
                  <a:pt x="589520" y="220126"/>
                </a:lnTo>
                <a:lnTo>
                  <a:pt x="576639" y="260098"/>
                </a:lnTo>
                <a:lnTo>
                  <a:pt x="562762" y="289757"/>
                </a:lnTo>
                <a:lnTo>
                  <a:pt x="555608" y="302115"/>
                </a:lnTo>
                <a:lnTo>
                  <a:pt x="544733" y="312240"/>
                </a:lnTo>
                <a:lnTo>
                  <a:pt x="531777" y="319083"/>
                </a:lnTo>
                <a:lnTo>
                  <a:pt x="518379" y="321597"/>
                </a:lnTo>
                <a:close/>
              </a:path>
            </a:pathLst>
          </a:custGeom>
          <a:solidFill>
            <a:srgbClr val="E73C5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9" name="Google Shape;489;p22"/>
          <p:cNvSpPr/>
          <p:nvPr/>
        </p:nvSpPr>
        <p:spPr>
          <a:xfrm>
            <a:off x="11739493" y="2842253"/>
            <a:ext cx="698500" cy="323215"/>
          </a:xfrm>
          <a:custGeom>
            <a:rect b="b" l="l" r="r" t="t"/>
            <a:pathLst>
              <a:path extrusionOk="0" h="323214" w="698500">
                <a:moveTo>
                  <a:pt x="615415" y="323178"/>
                </a:moveTo>
                <a:lnTo>
                  <a:pt x="19361" y="323178"/>
                </a:lnTo>
                <a:lnTo>
                  <a:pt x="13030" y="319998"/>
                </a:lnTo>
                <a:lnTo>
                  <a:pt x="6682" y="315218"/>
                </a:lnTo>
                <a:lnTo>
                  <a:pt x="3464" y="310145"/>
                </a:lnTo>
                <a:lnTo>
                  <a:pt x="1137" y="304471"/>
                </a:lnTo>
                <a:lnTo>
                  <a:pt x="0" y="298201"/>
                </a:lnTo>
                <a:lnTo>
                  <a:pt x="352" y="291339"/>
                </a:lnTo>
                <a:lnTo>
                  <a:pt x="19361" y="184678"/>
                </a:lnTo>
                <a:lnTo>
                  <a:pt x="43315" y="104541"/>
                </a:lnTo>
                <a:lnTo>
                  <a:pt x="73322" y="62587"/>
                </a:lnTo>
                <a:lnTo>
                  <a:pt x="112915" y="29497"/>
                </a:lnTo>
                <a:lnTo>
                  <a:pt x="159280" y="7794"/>
                </a:lnTo>
                <a:lnTo>
                  <a:pt x="209604" y="0"/>
                </a:lnTo>
                <a:lnTo>
                  <a:pt x="680419" y="0"/>
                </a:lnTo>
                <a:lnTo>
                  <a:pt x="698202" y="24970"/>
                </a:lnTo>
                <a:lnTo>
                  <a:pt x="697850" y="31839"/>
                </a:lnTo>
                <a:lnTo>
                  <a:pt x="653467" y="291339"/>
                </a:lnTo>
                <a:lnTo>
                  <a:pt x="628275" y="320667"/>
                </a:lnTo>
                <a:lnTo>
                  <a:pt x="615415" y="323178"/>
                </a:lnTo>
                <a:close/>
              </a:path>
            </a:pathLst>
          </a:custGeom>
          <a:solidFill>
            <a:srgbClr val="0065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0" name="Google Shape;490;p22"/>
          <p:cNvSpPr/>
          <p:nvPr/>
        </p:nvSpPr>
        <p:spPr>
          <a:xfrm>
            <a:off x="11878982" y="3219553"/>
            <a:ext cx="492759" cy="321945"/>
          </a:xfrm>
          <a:custGeom>
            <a:rect b="b" l="l" r="r" t="t"/>
            <a:pathLst>
              <a:path extrusionOk="0" h="321945" w="492759">
                <a:moveTo>
                  <a:pt x="407748" y="321597"/>
                </a:moveTo>
                <a:lnTo>
                  <a:pt x="17789" y="321597"/>
                </a:lnTo>
                <a:lnTo>
                  <a:pt x="11442" y="318416"/>
                </a:lnTo>
                <a:lnTo>
                  <a:pt x="6690" y="313637"/>
                </a:lnTo>
                <a:lnTo>
                  <a:pt x="3471" y="308566"/>
                </a:lnTo>
                <a:lnTo>
                  <a:pt x="1142" y="302896"/>
                </a:lnTo>
                <a:lnTo>
                  <a:pt x="0" y="296626"/>
                </a:lnTo>
                <a:lnTo>
                  <a:pt x="342" y="289757"/>
                </a:lnTo>
                <a:lnTo>
                  <a:pt x="19368" y="184678"/>
                </a:lnTo>
                <a:lnTo>
                  <a:pt x="24120" y="152838"/>
                </a:lnTo>
                <a:lnTo>
                  <a:pt x="42499" y="104541"/>
                </a:lnTo>
                <a:lnTo>
                  <a:pt x="72976" y="62587"/>
                </a:lnTo>
                <a:lnTo>
                  <a:pt x="112811" y="29497"/>
                </a:lnTo>
                <a:lnTo>
                  <a:pt x="159265" y="7794"/>
                </a:lnTo>
                <a:lnTo>
                  <a:pt x="209595" y="0"/>
                </a:lnTo>
                <a:lnTo>
                  <a:pt x="474330" y="0"/>
                </a:lnTo>
                <a:lnTo>
                  <a:pt x="492345" y="24987"/>
                </a:lnTo>
                <a:lnTo>
                  <a:pt x="491778" y="31856"/>
                </a:lnTo>
                <a:lnTo>
                  <a:pt x="445800" y="289757"/>
                </a:lnTo>
                <a:lnTo>
                  <a:pt x="440969" y="302122"/>
                </a:lnTo>
                <a:lnTo>
                  <a:pt x="432126" y="312246"/>
                </a:lnTo>
                <a:lnTo>
                  <a:pt x="420608" y="319085"/>
                </a:lnTo>
                <a:lnTo>
                  <a:pt x="407748" y="321597"/>
                </a:lnTo>
                <a:close/>
              </a:path>
            </a:pathLst>
          </a:custGeom>
          <a:solidFill>
            <a:srgbClr val="00824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1" name="Google Shape;491;p22"/>
          <p:cNvSpPr/>
          <p:nvPr/>
        </p:nvSpPr>
        <p:spPr>
          <a:xfrm>
            <a:off x="11812433" y="3595271"/>
            <a:ext cx="493395" cy="321945"/>
          </a:xfrm>
          <a:custGeom>
            <a:rect b="b" l="l" r="r" t="t"/>
            <a:pathLst>
              <a:path extrusionOk="0" h="321945" w="493395">
                <a:moveTo>
                  <a:pt x="407748" y="321596"/>
                </a:moveTo>
                <a:lnTo>
                  <a:pt x="17789" y="321596"/>
                </a:lnTo>
                <a:lnTo>
                  <a:pt x="11442" y="318416"/>
                </a:lnTo>
                <a:lnTo>
                  <a:pt x="6690" y="313637"/>
                </a:lnTo>
                <a:lnTo>
                  <a:pt x="3471" y="308566"/>
                </a:lnTo>
                <a:lnTo>
                  <a:pt x="1142" y="302896"/>
                </a:lnTo>
                <a:lnTo>
                  <a:pt x="0" y="296626"/>
                </a:lnTo>
                <a:lnTo>
                  <a:pt x="342" y="289757"/>
                </a:lnTo>
                <a:lnTo>
                  <a:pt x="19368" y="184695"/>
                </a:lnTo>
                <a:lnTo>
                  <a:pt x="44086" y="104541"/>
                </a:lnTo>
                <a:lnTo>
                  <a:pt x="74559" y="62587"/>
                </a:lnTo>
                <a:lnTo>
                  <a:pt x="114395" y="29497"/>
                </a:lnTo>
                <a:lnTo>
                  <a:pt x="160852" y="7794"/>
                </a:lnTo>
                <a:lnTo>
                  <a:pt x="211190" y="0"/>
                </a:lnTo>
                <a:lnTo>
                  <a:pt x="474330" y="0"/>
                </a:lnTo>
                <a:lnTo>
                  <a:pt x="493011" y="25654"/>
                </a:lnTo>
                <a:lnTo>
                  <a:pt x="491778" y="31856"/>
                </a:lnTo>
                <a:lnTo>
                  <a:pt x="445800" y="289757"/>
                </a:lnTo>
                <a:lnTo>
                  <a:pt x="440969" y="302122"/>
                </a:lnTo>
                <a:lnTo>
                  <a:pt x="432126" y="312246"/>
                </a:lnTo>
                <a:lnTo>
                  <a:pt x="420608" y="319085"/>
                </a:lnTo>
                <a:lnTo>
                  <a:pt x="407748" y="321596"/>
                </a:lnTo>
                <a:close/>
              </a:path>
            </a:pathLst>
          </a:custGeom>
          <a:solidFill>
            <a:srgbClr val="E73C5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2" name="Google Shape;492;p22"/>
          <p:cNvSpPr/>
          <p:nvPr/>
        </p:nvSpPr>
        <p:spPr>
          <a:xfrm>
            <a:off x="11747410" y="3972588"/>
            <a:ext cx="492125" cy="323215"/>
          </a:xfrm>
          <a:custGeom>
            <a:rect b="b" l="l" r="r" t="t"/>
            <a:pathLst>
              <a:path extrusionOk="0" h="323214" w="492125">
                <a:moveTo>
                  <a:pt x="407750" y="323195"/>
                </a:moveTo>
                <a:lnTo>
                  <a:pt x="17792" y="323195"/>
                </a:lnTo>
                <a:lnTo>
                  <a:pt x="11444" y="319998"/>
                </a:lnTo>
                <a:lnTo>
                  <a:pt x="6675" y="315218"/>
                </a:lnTo>
                <a:lnTo>
                  <a:pt x="3459" y="310148"/>
                </a:lnTo>
                <a:lnTo>
                  <a:pt x="1136" y="304480"/>
                </a:lnTo>
                <a:lnTo>
                  <a:pt x="0" y="298215"/>
                </a:lnTo>
                <a:lnTo>
                  <a:pt x="345" y="291355"/>
                </a:lnTo>
                <a:lnTo>
                  <a:pt x="17792" y="184678"/>
                </a:lnTo>
                <a:lnTo>
                  <a:pt x="41887" y="104541"/>
                </a:lnTo>
                <a:lnTo>
                  <a:pt x="72285" y="62587"/>
                </a:lnTo>
                <a:lnTo>
                  <a:pt x="112347" y="29497"/>
                </a:lnTo>
                <a:lnTo>
                  <a:pt x="159108" y="7794"/>
                </a:lnTo>
                <a:lnTo>
                  <a:pt x="209597" y="0"/>
                </a:lnTo>
                <a:lnTo>
                  <a:pt x="474333" y="0"/>
                </a:lnTo>
                <a:lnTo>
                  <a:pt x="492116" y="25654"/>
                </a:lnTo>
                <a:lnTo>
                  <a:pt x="491764" y="33438"/>
                </a:lnTo>
                <a:lnTo>
                  <a:pt x="445802" y="291355"/>
                </a:lnTo>
                <a:lnTo>
                  <a:pt x="420610" y="320681"/>
                </a:lnTo>
                <a:lnTo>
                  <a:pt x="407750" y="323195"/>
                </a:lnTo>
                <a:close/>
              </a:path>
            </a:pathLst>
          </a:custGeom>
          <a:solidFill>
            <a:srgbClr val="B6D06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3" name="Google Shape;493;p22"/>
          <p:cNvSpPr/>
          <p:nvPr/>
        </p:nvSpPr>
        <p:spPr>
          <a:xfrm>
            <a:off x="12446848" y="2842253"/>
            <a:ext cx="991235" cy="323215"/>
          </a:xfrm>
          <a:custGeom>
            <a:rect b="b" l="l" r="r" t="t"/>
            <a:pathLst>
              <a:path extrusionOk="0" h="323214" w="991234">
                <a:moveTo>
                  <a:pt x="783123" y="323178"/>
                </a:moveTo>
                <a:lnTo>
                  <a:pt x="26952" y="323178"/>
                </a:lnTo>
                <a:lnTo>
                  <a:pt x="14940" y="320667"/>
                </a:lnTo>
                <a:lnTo>
                  <a:pt x="5749" y="313828"/>
                </a:lnTo>
                <a:lnTo>
                  <a:pt x="421" y="303704"/>
                </a:lnTo>
                <a:lnTo>
                  <a:pt x="0" y="291338"/>
                </a:lnTo>
                <a:lnTo>
                  <a:pt x="44382" y="31839"/>
                </a:lnTo>
                <a:lnTo>
                  <a:pt x="49216" y="19481"/>
                </a:lnTo>
                <a:lnTo>
                  <a:pt x="58062" y="9356"/>
                </a:lnTo>
                <a:lnTo>
                  <a:pt x="69582" y="2513"/>
                </a:lnTo>
                <a:lnTo>
                  <a:pt x="82434" y="0"/>
                </a:lnTo>
                <a:lnTo>
                  <a:pt x="963829" y="0"/>
                </a:lnTo>
                <a:lnTo>
                  <a:pt x="975847" y="2513"/>
                </a:lnTo>
                <a:lnTo>
                  <a:pt x="985038" y="9356"/>
                </a:lnTo>
                <a:lnTo>
                  <a:pt x="990362" y="19481"/>
                </a:lnTo>
                <a:lnTo>
                  <a:pt x="990781" y="31839"/>
                </a:lnTo>
                <a:lnTo>
                  <a:pt x="974929" y="132139"/>
                </a:lnTo>
                <a:lnTo>
                  <a:pt x="973350" y="135319"/>
                </a:lnTo>
                <a:lnTo>
                  <a:pt x="973350" y="138500"/>
                </a:lnTo>
                <a:lnTo>
                  <a:pt x="950219" y="218637"/>
                </a:lnTo>
                <a:lnTo>
                  <a:pt x="919742" y="260591"/>
                </a:lnTo>
                <a:lnTo>
                  <a:pt x="879906" y="293681"/>
                </a:lnTo>
                <a:lnTo>
                  <a:pt x="833453" y="315384"/>
                </a:lnTo>
                <a:lnTo>
                  <a:pt x="783123" y="323178"/>
                </a:lnTo>
                <a:close/>
              </a:path>
            </a:pathLst>
          </a:custGeom>
          <a:solidFill>
            <a:srgbClr val="0065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4" name="Google Shape;494;p22"/>
          <p:cNvSpPr/>
          <p:nvPr/>
        </p:nvSpPr>
        <p:spPr>
          <a:xfrm>
            <a:off x="12400903" y="3217971"/>
            <a:ext cx="910590" cy="323215"/>
          </a:xfrm>
          <a:custGeom>
            <a:rect b="b" l="l" r="r" t="t"/>
            <a:pathLst>
              <a:path extrusionOk="0" h="323214" w="910590">
                <a:moveTo>
                  <a:pt x="892494" y="323178"/>
                </a:moveTo>
                <a:lnTo>
                  <a:pt x="131570" y="323178"/>
                </a:lnTo>
                <a:lnTo>
                  <a:pt x="83953" y="315384"/>
                </a:lnTo>
                <a:lnTo>
                  <a:pt x="45084" y="293681"/>
                </a:lnTo>
                <a:lnTo>
                  <a:pt x="16867" y="260591"/>
                </a:lnTo>
                <a:lnTo>
                  <a:pt x="1204" y="218637"/>
                </a:lnTo>
                <a:lnTo>
                  <a:pt x="0" y="170340"/>
                </a:lnTo>
                <a:lnTo>
                  <a:pt x="6330" y="138500"/>
                </a:lnTo>
                <a:lnTo>
                  <a:pt x="25356" y="30241"/>
                </a:lnTo>
                <a:lnTo>
                  <a:pt x="25356" y="25478"/>
                </a:lnTo>
                <a:lnTo>
                  <a:pt x="26935" y="23879"/>
                </a:lnTo>
                <a:lnTo>
                  <a:pt x="26935" y="22281"/>
                </a:lnTo>
                <a:lnTo>
                  <a:pt x="28530" y="20699"/>
                </a:lnTo>
                <a:lnTo>
                  <a:pt x="28530" y="19100"/>
                </a:lnTo>
                <a:lnTo>
                  <a:pt x="42804" y="4779"/>
                </a:lnTo>
                <a:lnTo>
                  <a:pt x="47556" y="3180"/>
                </a:lnTo>
                <a:lnTo>
                  <a:pt x="50730" y="1581"/>
                </a:lnTo>
                <a:lnTo>
                  <a:pt x="53887" y="1581"/>
                </a:lnTo>
                <a:lnTo>
                  <a:pt x="58639" y="0"/>
                </a:lnTo>
                <a:lnTo>
                  <a:pt x="458136" y="0"/>
                </a:lnTo>
                <a:lnTo>
                  <a:pt x="469700" y="247"/>
                </a:lnTo>
                <a:lnTo>
                  <a:pt x="502942" y="1334"/>
                </a:lnTo>
                <a:lnTo>
                  <a:pt x="513618" y="1581"/>
                </a:lnTo>
                <a:lnTo>
                  <a:pt x="565581" y="7657"/>
                </a:lnTo>
                <a:lnTo>
                  <a:pt x="614979" y="18764"/>
                </a:lnTo>
                <a:lnTo>
                  <a:pt x="661605" y="34642"/>
                </a:lnTo>
                <a:lnTo>
                  <a:pt x="705252" y="55035"/>
                </a:lnTo>
                <a:lnTo>
                  <a:pt x="745711" y="79684"/>
                </a:lnTo>
                <a:lnTo>
                  <a:pt x="782776" y="108330"/>
                </a:lnTo>
                <a:lnTo>
                  <a:pt x="816239" y="140715"/>
                </a:lnTo>
                <a:lnTo>
                  <a:pt x="845893" y="176580"/>
                </a:lnTo>
                <a:lnTo>
                  <a:pt x="871530" y="215668"/>
                </a:lnTo>
                <a:lnTo>
                  <a:pt x="892943" y="257721"/>
                </a:lnTo>
                <a:lnTo>
                  <a:pt x="909924" y="302479"/>
                </a:lnTo>
                <a:lnTo>
                  <a:pt x="910323" y="311088"/>
                </a:lnTo>
                <a:lnTo>
                  <a:pt x="907154" y="317606"/>
                </a:lnTo>
                <a:lnTo>
                  <a:pt x="901012" y="321736"/>
                </a:lnTo>
                <a:lnTo>
                  <a:pt x="892494" y="323178"/>
                </a:lnTo>
                <a:close/>
              </a:path>
            </a:pathLst>
          </a:custGeom>
          <a:solidFill>
            <a:srgbClr val="00824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5" name="Google Shape;495;p22"/>
          <p:cNvSpPr/>
          <p:nvPr/>
        </p:nvSpPr>
        <p:spPr>
          <a:xfrm>
            <a:off x="12248712" y="3975372"/>
            <a:ext cx="982980" cy="320675"/>
          </a:xfrm>
          <a:custGeom>
            <a:rect b="b" l="l" r="r" t="t"/>
            <a:pathLst>
              <a:path extrusionOk="0" h="320675" w="982980">
                <a:moveTo>
                  <a:pt x="421679" y="320394"/>
                </a:moveTo>
                <a:lnTo>
                  <a:pt x="22183" y="320394"/>
                </a:lnTo>
                <a:lnTo>
                  <a:pt x="17430" y="318812"/>
                </a:lnTo>
                <a:lnTo>
                  <a:pt x="14256" y="318812"/>
                </a:lnTo>
                <a:lnTo>
                  <a:pt x="7909" y="315615"/>
                </a:lnTo>
                <a:lnTo>
                  <a:pt x="6330" y="312434"/>
                </a:lnTo>
                <a:lnTo>
                  <a:pt x="3157" y="309253"/>
                </a:lnTo>
                <a:lnTo>
                  <a:pt x="3157" y="307671"/>
                </a:lnTo>
                <a:lnTo>
                  <a:pt x="1578" y="306073"/>
                </a:lnTo>
                <a:lnTo>
                  <a:pt x="1578" y="299695"/>
                </a:lnTo>
                <a:lnTo>
                  <a:pt x="0" y="298113"/>
                </a:lnTo>
                <a:lnTo>
                  <a:pt x="0" y="290153"/>
                </a:lnTo>
                <a:lnTo>
                  <a:pt x="19009" y="185074"/>
                </a:lnTo>
                <a:lnTo>
                  <a:pt x="43121" y="104937"/>
                </a:lnTo>
                <a:lnTo>
                  <a:pt x="73518" y="62983"/>
                </a:lnTo>
                <a:lnTo>
                  <a:pt x="113581" y="29893"/>
                </a:lnTo>
                <a:lnTo>
                  <a:pt x="160341" y="8190"/>
                </a:lnTo>
                <a:lnTo>
                  <a:pt x="210831" y="396"/>
                </a:lnTo>
                <a:lnTo>
                  <a:pt x="971755" y="396"/>
                </a:lnTo>
                <a:lnTo>
                  <a:pt x="978093" y="0"/>
                </a:lnTo>
                <a:lnTo>
                  <a:pt x="982057" y="3185"/>
                </a:lnTo>
                <a:lnTo>
                  <a:pt x="982457" y="9355"/>
                </a:lnTo>
                <a:lnTo>
                  <a:pt x="978102" y="17914"/>
                </a:lnTo>
                <a:lnTo>
                  <a:pt x="948415" y="59043"/>
                </a:lnTo>
                <a:lnTo>
                  <a:pt x="915782" y="97915"/>
                </a:lnTo>
                <a:lnTo>
                  <a:pt x="880431" y="134333"/>
                </a:lnTo>
                <a:lnTo>
                  <a:pt x="842586" y="168098"/>
                </a:lnTo>
                <a:lnTo>
                  <a:pt x="802475" y="199010"/>
                </a:lnTo>
                <a:lnTo>
                  <a:pt x="760321" y="226870"/>
                </a:lnTo>
                <a:lnTo>
                  <a:pt x="716351" y="251481"/>
                </a:lnTo>
                <a:lnTo>
                  <a:pt x="670791" y="272641"/>
                </a:lnTo>
                <a:lnTo>
                  <a:pt x="623866" y="290154"/>
                </a:lnTo>
                <a:lnTo>
                  <a:pt x="575803" y="303819"/>
                </a:lnTo>
                <a:lnTo>
                  <a:pt x="526826" y="313438"/>
                </a:lnTo>
                <a:lnTo>
                  <a:pt x="477162" y="318812"/>
                </a:lnTo>
                <a:lnTo>
                  <a:pt x="466478" y="319059"/>
                </a:lnTo>
                <a:lnTo>
                  <a:pt x="433241" y="320147"/>
                </a:lnTo>
                <a:lnTo>
                  <a:pt x="421679" y="320394"/>
                </a:lnTo>
                <a:close/>
              </a:path>
            </a:pathLst>
          </a:custGeom>
          <a:solidFill>
            <a:srgbClr val="B6D06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6" name="Google Shape;496;p22"/>
          <p:cNvSpPr txBox="1"/>
          <p:nvPr>
            <p:ph type="title"/>
          </p:nvPr>
        </p:nvSpPr>
        <p:spPr>
          <a:xfrm>
            <a:off x="529346" y="590613"/>
            <a:ext cx="3824604" cy="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ПАРТНЕРЫ</a:t>
            </a:r>
            <a:endParaRPr/>
          </a:p>
        </p:txBody>
      </p:sp>
      <p:sp>
        <p:nvSpPr>
          <p:cNvPr id="497" name="Google Shape;497;p22"/>
          <p:cNvSpPr txBox="1"/>
          <p:nvPr/>
        </p:nvSpPr>
        <p:spPr>
          <a:xfrm>
            <a:off x="17287079" y="9213977"/>
            <a:ext cx="845819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22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23"/>
          <p:cNvGrpSpPr/>
          <p:nvPr/>
        </p:nvGrpSpPr>
        <p:grpSpPr>
          <a:xfrm>
            <a:off x="13622820" y="11"/>
            <a:ext cx="4665710" cy="3586479"/>
            <a:chOff x="13622820" y="11"/>
            <a:chExt cx="4665710" cy="3586479"/>
          </a:xfrm>
        </p:grpSpPr>
        <p:sp>
          <p:nvSpPr>
            <p:cNvPr id="503" name="Google Shape;503;p23"/>
            <p:cNvSpPr/>
            <p:nvPr/>
          </p:nvSpPr>
          <p:spPr>
            <a:xfrm>
              <a:off x="13622820" y="11"/>
              <a:ext cx="4665345" cy="3586479"/>
            </a:xfrm>
            <a:custGeom>
              <a:rect b="b" l="l" r="r" t="t"/>
              <a:pathLst>
                <a:path extrusionOk="0" h="3586479" w="4665344">
                  <a:moveTo>
                    <a:pt x="4665180" y="1700784"/>
                  </a:moveTo>
                  <a:lnTo>
                    <a:pt x="4660417" y="1699437"/>
                  </a:lnTo>
                  <a:lnTo>
                    <a:pt x="4571047" y="1699437"/>
                  </a:lnTo>
                  <a:lnTo>
                    <a:pt x="4526496" y="1686737"/>
                  </a:lnTo>
                  <a:lnTo>
                    <a:pt x="4482033" y="1686737"/>
                  </a:lnTo>
                  <a:lnTo>
                    <a:pt x="4349369" y="1648637"/>
                  </a:lnTo>
                  <a:lnTo>
                    <a:pt x="4305414" y="1648637"/>
                  </a:lnTo>
                  <a:lnTo>
                    <a:pt x="4045204" y="1572437"/>
                  </a:lnTo>
                  <a:lnTo>
                    <a:pt x="4002519" y="1547037"/>
                  </a:lnTo>
                  <a:lnTo>
                    <a:pt x="3917835" y="1521637"/>
                  </a:lnTo>
                  <a:lnTo>
                    <a:pt x="3875862" y="1496237"/>
                  </a:lnTo>
                  <a:lnTo>
                    <a:pt x="3834130" y="1483537"/>
                  </a:lnTo>
                  <a:lnTo>
                    <a:pt x="3792664" y="1458137"/>
                  </a:lnTo>
                  <a:lnTo>
                    <a:pt x="3751478" y="1445437"/>
                  </a:lnTo>
                  <a:lnTo>
                    <a:pt x="3710571" y="1420037"/>
                  </a:lnTo>
                  <a:lnTo>
                    <a:pt x="3669957" y="1407337"/>
                  </a:lnTo>
                  <a:lnTo>
                    <a:pt x="3550005" y="1331137"/>
                  </a:lnTo>
                  <a:lnTo>
                    <a:pt x="3433076" y="1254937"/>
                  </a:lnTo>
                  <a:lnTo>
                    <a:pt x="3356940" y="1204137"/>
                  </a:lnTo>
                  <a:lnTo>
                    <a:pt x="3282353" y="1153337"/>
                  </a:lnTo>
                  <a:lnTo>
                    <a:pt x="3245675" y="1115237"/>
                  </a:lnTo>
                  <a:lnTo>
                    <a:pt x="3209404" y="1089837"/>
                  </a:lnTo>
                  <a:lnTo>
                    <a:pt x="3173577" y="1051737"/>
                  </a:lnTo>
                  <a:lnTo>
                    <a:pt x="3138170" y="1026337"/>
                  </a:lnTo>
                  <a:lnTo>
                    <a:pt x="3103232" y="988237"/>
                  </a:lnTo>
                  <a:lnTo>
                    <a:pt x="3068739" y="962837"/>
                  </a:lnTo>
                  <a:lnTo>
                    <a:pt x="3034715" y="924737"/>
                  </a:lnTo>
                  <a:lnTo>
                    <a:pt x="3001187" y="886637"/>
                  </a:lnTo>
                  <a:lnTo>
                    <a:pt x="2968129" y="861237"/>
                  </a:lnTo>
                  <a:lnTo>
                    <a:pt x="2573197" y="1221155"/>
                  </a:lnTo>
                  <a:lnTo>
                    <a:pt x="2542463" y="1185659"/>
                  </a:lnTo>
                  <a:lnTo>
                    <a:pt x="2510028" y="1160259"/>
                  </a:lnTo>
                  <a:lnTo>
                    <a:pt x="2478151" y="1122159"/>
                  </a:lnTo>
                  <a:lnTo>
                    <a:pt x="2446832" y="1096759"/>
                  </a:lnTo>
                  <a:lnTo>
                    <a:pt x="2416098" y="1058659"/>
                  </a:lnTo>
                  <a:lnTo>
                    <a:pt x="2385949" y="1020559"/>
                  </a:lnTo>
                  <a:lnTo>
                    <a:pt x="2356383" y="995159"/>
                  </a:lnTo>
                  <a:lnTo>
                    <a:pt x="2327402" y="957059"/>
                  </a:lnTo>
                  <a:lnTo>
                    <a:pt x="2299017" y="918959"/>
                  </a:lnTo>
                  <a:lnTo>
                    <a:pt x="2271230" y="880859"/>
                  </a:lnTo>
                  <a:lnTo>
                    <a:pt x="2244064" y="855459"/>
                  </a:lnTo>
                  <a:lnTo>
                    <a:pt x="2217496" y="817359"/>
                  </a:lnTo>
                  <a:lnTo>
                    <a:pt x="2191550" y="779259"/>
                  </a:lnTo>
                  <a:lnTo>
                    <a:pt x="2166239" y="741159"/>
                  </a:lnTo>
                  <a:lnTo>
                    <a:pt x="2141537" y="703059"/>
                  </a:lnTo>
                  <a:lnTo>
                    <a:pt x="2117483" y="664959"/>
                  </a:lnTo>
                  <a:lnTo>
                    <a:pt x="2094064" y="626859"/>
                  </a:lnTo>
                  <a:lnTo>
                    <a:pt x="2071293" y="588759"/>
                  </a:lnTo>
                  <a:lnTo>
                    <a:pt x="2049183" y="550659"/>
                  </a:lnTo>
                  <a:lnTo>
                    <a:pt x="2027720" y="512559"/>
                  </a:lnTo>
                  <a:lnTo>
                    <a:pt x="2006917" y="474459"/>
                  </a:lnTo>
                  <a:lnTo>
                    <a:pt x="1986788" y="423659"/>
                  </a:lnTo>
                  <a:lnTo>
                    <a:pt x="1967318" y="385559"/>
                  </a:lnTo>
                  <a:lnTo>
                    <a:pt x="1948535" y="347459"/>
                  </a:lnTo>
                  <a:lnTo>
                    <a:pt x="1930438" y="309359"/>
                  </a:lnTo>
                  <a:lnTo>
                    <a:pt x="1913039" y="258559"/>
                  </a:lnTo>
                  <a:lnTo>
                    <a:pt x="1896325" y="220459"/>
                  </a:lnTo>
                  <a:lnTo>
                    <a:pt x="1880311" y="182359"/>
                  </a:lnTo>
                  <a:lnTo>
                    <a:pt x="1865007" y="131559"/>
                  </a:lnTo>
                  <a:lnTo>
                    <a:pt x="1850415" y="93459"/>
                  </a:lnTo>
                  <a:lnTo>
                    <a:pt x="1836534" y="55359"/>
                  </a:lnTo>
                  <a:lnTo>
                    <a:pt x="1823377" y="4559"/>
                  </a:lnTo>
                  <a:lnTo>
                    <a:pt x="1821891" y="0"/>
                  </a:lnTo>
                  <a:lnTo>
                    <a:pt x="0" y="0"/>
                  </a:lnTo>
                  <a:lnTo>
                    <a:pt x="673" y="4559"/>
                  </a:lnTo>
                  <a:lnTo>
                    <a:pt x="8559" y="42659"/>
                  </a:lnTo>
                  <a:lnTo>
                    <a:pt x="16903" y="93459"/>
                  </a:lnTo>
                  <a:lnTo>
                    <a:pt x="25692" y="131559"/>
                  </a:lnTo>
                  <a:lnTo>
                    <a:pt x="34937" y="182359"/>
                  </a:lnTo>
                  <a:lnTo>
                    <a:pt x="44640" y="220459"/>
                  </a:lnTo>
                  <a:lnTo>
                    <a:pt x="54787" y="271259"/>
                  </a:lnTo>
                  <a:lnTo>
                    <a:pt x="65366" y="309359"/>
                  </a:lnTo>
                  <a:lnTo>
                    <a:pt x="76403" y="360159"/>
                  </a:lnTo>
                  <a:lnTo>
                    <a:pt x="87884" y="398259"/>
                  </a:lnTo>
                  <a:lnTo>
                    <a:pt x="99796" y="449059"/>
                  </a:lnTo>
                  <a:lnTo>
                    <a:pt x="112153" y="487159"/>
                  </a:lnTo>
                  <a:lnTo>
                    <a:pt x="124942" y="537959"/>
                  </a:lnTo>
                  <a:lnTo>
                    <a:pt x="138163" y="576059"/>
                  </a:lnTo>
                  <a:lnTo>
                    <a:pt x="151815" y="614159"/>
                  </a:lnTo>
                  <a:lnTo>
                    <a:pt x="165900" y="664959"/>
                  </a:lnTo>
                  <a:lnTo>
                    <a:pt x="180416" y="703059"/>
                  </a:lnTo>
                  <a:lnTo>
                    <a:pt x="195351" y="741159"/>
                  </a:lnTo>
                  <a:lnTo>
                    <a:pt x="210718" y="791959"/>
                  </a:lnTo>
                  <a:lnTo>
                    <a:pt x="226504" y="830059"/>
                  </a:lnTo>
                  <a:lnTo>
                    <a:pt x="242709" y="868159"/>
                  </a:lnTo>
                  <a:lnTo>
                    <a:pt x="259334" y="918959"/>
                  </a:lnTo>
                  <a:lnTo>
                    <a:pt x="276364" y="957059"/>
                  </a:lnTo>
                  <a:lnTo>
                    <a:pt x="293827" y="995159"/>
                  </a:lnTo>
                  <a:lnTo>
                    <a:pt x="311696" y="1033259"/>
                  </a:lnTo>
                  <a:lnTo>
                    <a:pt x="329971" y="1084059"/>
                  </a:lnTo>
                  <a:lnTo>
                    <a:pt x="348653" y="1122159"/>
                  </a:lnTo>
                  <a:lnTo>
                    <a:pt x="367741" y="1160259"/>
                  </a:lnTo>
                  <a:lnTo>
                    <a:pt x="387235" y="1198359"/>
                  </a:lnTo>
                  <a:lnTo>
                    <a:pt x="407136" y="1249159"/>
                  </a:lnTo>
                  <a:lnTo>
                    <a:pt x="427431" y="1287259"/>
                  </a:lnTo>
                  <a:lnTo>
                    <a:pt x="448132" y="1325359"/>
                  </a:lnTo>
                  <a:lnTo>
                    <a:pt x="469226" y="1363459"/>
                  </a:lnTo>
                  <a:lnTo>
                    <a:pt x="490715" y="1401559"/>
                  </a:lnTo>
                  <a:lnTo>
                    <a:pt x="512597" y="1439659"/>
                  </a:lnTo>
                  <a:lnTo>
                    <a:pt x="534860" y="1477759"/>
                  </a:lnTo>
                  <a:lnTo>
                    <a:pt x="557517" y="1515859"/>
                  </a:lnTo>
                  <a:lnTo>
                    <a:pt x="580567" y="1553959"/>
                  </a:lnTo>
                  <a:lnTo>
                    <a:pt x="603999" y="1592059"/>
                  </a:lnTo>
                  <a:lnTo>
                    <a:pt x="627811" y="1630159"/>
                  </a:lnTo>
                  <a:lnTo>
                    <a:pt x="652005" y="1668259"/>
                  </a:lnTo>
                  <a:lnTo>
                    <a:pt x="676579" y="1706359"/>
                  </a:lnTo>
                  <a:lnTo>
                    <a:pt x="701535" y="1744459"/>
                  </a:lnTo>
                  <a:lnTo>
                    <a:pt x="726859" y="1782559"/>
                  </a:lnTo>
                  <a:lnTo>
                    <a:pt x="752551" y="1820659"/>
                  </a:lnTo>
                  <a:lnTo>
                    <a:pt x="778624" y="1858759"/>
                  </a:lnTo>
                  <a:lnTo>
                    <a:pt x="805053" y="1896859"/>
                  </a:lnTo>
                  <a:lnTo>
                    <a:pt x="831862" y="1934959"/>
                  </a:lnTo>
                  <a:lnTo>
                    <a:pt x="859028" y="1960359"/>
                  </a:lnTo>
                  <a:lnTo>
                    <a:pt x="886561" y="1998459"/>
                  </a:lnTo>
                  <a:lnTo>
                    <a:pt x="914450" y="2036559"/>
                  </a:lnTo>
                  <a:lnTo>
                    <a:pt x="942708" y="2074659"/>
                  </a:lnTo>
                  <a:lnTo>
                    <a:pt x="971321" y="2100059"/>
                  </a:lnTo>
                  <a:lnTo>
                    <a:pt x="1000277" y="2138159"/>
                  </a:lnTo>
                  <a:lnTo>
                    <a:pt x="1029601" y="2176259"/>
                  </a:lnTo>
                  <a:lnTo>
                    <a:pt x="1059268" y="2201659"/>
                  </a:lnTo>
                  <a:lnTo>
                    <a:pt x="1089279" y="2239759"/>
                  </a:lnTo>
                  <a:lnTo>
                    <a:pt x="1119644" y="2277859"/>
                  </a:lnTo>
                  <a:lnTo>
                    <a:pt x="1150366" y="2303259"/>
                  </a:lnTo>
                  <a:lnTo>
                    <a:pt x="1181417" y="2341359"/>
                  </a:lnTo>
                  <a:lnTo>
                    <a:pt x="1212811" y="2366759"/>
                  </a:lnTo>
                  <a:lnTo>
                    <a:pt x="1244549" y="2404859"/>
                  </a:lnTo>
                  <a:lnTo>
                    <a:pt x="1276616" y="2430259"/>
                  </a:lnTo>
                  <a:lnTo>
                    <a:pt x="1309027" y="2468359"/>
                  </a:lnTo>
                  <a:lnTo>
                    <a:pt x="1341767" y="2493759"/>
                  </a:lnTo>
                  <a:lnTo>
                    <a:pt x="1374838" y="2531859"/>
                  </a:lnTo>
                  <a:lnTo>
                    <a:pt x="1408239" y="2557259"/>
                  </a:lnTo>
                  <a:lnTo>
                    <a:pt x="1441970" y="2595359"/>
                  </a:lnTo>
                  <a:lnTo>
                    <a:pt x="1510398" y="2646159"/>
                  </a:lnTo>
                  <a:lnTo>
                    <a:pt x="1545094" y="2684259"/>
                  </a:lnTo>
                  <a:lnTo>
                    <a:pt x="1580121" y="2709659"/>
                  </a:lnTo>
                  <a:lnTo>
                    <a:pt x="1687068" y="2785859"/>
                  </a:lnTo>
                  <a:lnTo>
                    <a:pt x="1723351" y="2823959"/>
                  </a:lnTo>
                  <a:lnTo>
                    <a:pt x="1834045" y="2900159"/>
                  </a:lnTo>
                  <a:lnTo>
                    <a:pt x="1947456" y="2976359"/>
                  </a:lnTo>
                  <a:lnTo>
                    <a:pt x="2102853" y="3077959"/>
                  </a:lnTo>
                  <a:lnTo>
                    <a:pt x="2142426" y="3090659"/>
                  </a:lnTo>
                  <a:lnTo>
                    <a:pt x="2262886" y="3166859"/>
                  </a:lnTo>
                  <a:lnTo>
                    <a:pt x="2303602" y="3179559"/>
                  </a:lnTo>
                  <a:lnTo>
                    <a:pt x="2385872" y="3230359"/>
                  </a:lnTo>
                  <a:lnTo>
                    <a:pt x="2427427" y="3243059"/>
                  </a:lnTo>
                  <a:lnTo>
                    <a:pt x="2511361" y="3293859"/>
                  </a:lnTo>
                  <a:lnTo>
                    <a:pt x="2553728" y="3306559"/>
                  </a:lnTo>
                  <a:lnTo>
                    <a:pt x="2596375" y="3331959"/>
                  </a:lnTo>
                  <a:lnTo>
                    <a:pt x="2682443" y="3357359"/>
                  </a:lnTo>
                  <a:lnTo>
                    <a:pt x="2725877" y="3382759"/>
                  </a:lnTo>
                  <a:lnTo>
                    <a:pt x="2769565" y="3395459"/>
                  </a:lnTo>
                  <a:lnTo>
                    <a:pt x="2813520" y="3420859"/>
                  </a:lnTo>
                  <a:lnTo>
                    <a:pt x="2991878" y="3471659"/>
                  </a:lnTo>
                  <a:lnTo>
                    <a:pt x="3037090" y="3497059"/>
                  </a:lnTo>
                  <a:lnTo>
                    <a:pt x="3149320" y="3527920"/>
                  </a:lnTo>
                  <a:lnTo>
                    <a:pt x="3407524" y="3585959"/>
                  </a:lnTo>
                  <a:lnTo>
                    <a:pt x="3482086" y="3254222"/>
                  </a:lnTo>
                  <a:lnTo>
                    <a:pt x="3939959" y="3388537"/>
                  </a:lnTo>
                  <a:lnTo>
                    <a:pt x="3983901" y="3388537"/>
                  </a:lnTo>
                  <a:lnTo>
                    <a:pt x="4116184" y="3426637"/>
                  </a:lnTo>
                  <a:lnTo>
                    <a:pt x="4160418" y="3426637"/>
                  </a:lnTo>
                  <a:lnTo>
                    <a:pt x="4204728" y="3439337"/>
                  </a:lnTo>
                  <a:lnTo>
                    <a:pt x="4249102" y="3439337"/>
                  </a:lnTo>
                  <a:lnTo>
                    <a:pt x="4293540" y="3452037"/>
                  </a:lnTo>
                  <a:lnTo>
                    <a:pt x="4338028" y="3452037"/>
                  </a:lnTo>
                  <a:lnTo>
                    <a:pt x="4382567" y="3464737"/>
                  </a:lnTo>
                  <a:lnTo>
                    <a:pt x="4427156" y="3464737"/>
                  </a:lnTo>
                  <a:lnTo>
                    <a:pt x="4471784" y="3477437"/>
                  </a:lnTo>
                  <a:lnTo>
                    <a:pt x="4561179" y="3477437"/>
                  </a:lnTo>
                  <a:lnTo>
                    <a:pt x="4605934" y="3490137"/>
                  </a:lnTo>
                  <a:lnTo>
                    <a:pt x="4665180" y="3490137"/>
                  </a:lnTo>
                  <a:lnTo>
                    <a:pt x="4665180" y="3477437"/>
                  </a:lnTo>
                  <a:lnTo>
                    <a:pt x="4665180" y="3464737"/>
                  </a:lnTo>
                  <a:lnTo>
                    <a:pt x="4665180" y="3452037"/>
                  </a:lnTo>
                  <a:lnTo>
                    <a:pt x="4665180" y="3439337"/>
                  </a:lnTo>
                  <a:lnTo>
                    <a:pt x="4665180" y="1700784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15283710" y="861246"/>
              <a:ext cx="3004820" cy="2628900"/>
            </a:xfrm>
            <a:custGeom>
              <a:rect b="b" l="l" r="r" t="t"/>
              <a:pathLst>
                <a:path extrusionOk="0" h="2628900" w="3004819">
                  <a:moveTo>
                    <a:pt x="2900295" y="2616200"/>
                  </a:moveTo>
                  <a:lnTo>
                    <a:pt x="3004288" y="2616200"/>
                  </a:lnTo>
                  <a:lnTo>
                    <a:pt x="3004288" y="2628900"/>
                  </a:lnTo>
                  <a:lnTo>
                    <a:pt x="2945045" y="2628900"/>
                  </a:lnTo>
                  <a:lnTo>
                    <a:pt x="2900295" y="2616200"/>
                  </a:lnTo>
                  <a:close/>
                </a:path>
                <a:path extrusionOk="0" h="2628900" w="3004819">
                  <a:moveTo>
                    <a:pt x="2766268" y="2603500"/>
                  </a:moveTo>
                  <a:lnTo>
                    <a:pt x="3004288" y="2603500"/>
                  </a:lnTo>
                  <a:lnTo>
                    <a:pt x="3004288" y="2616200"/>
                  </a:lnTo>
                  <a:lnTo>
                    <a:pt x="2810904" y="2616200"/>
                  </a:lnTo>
                  <a:lnTo>
                    <a:pt x="2766268" y="2603500"/>
                  </a:lnTo>
                  <a:close/>
                </a:path>
                <a:path extrusionOk="0" h="2628900" w="3004819">
                  <a:moveTo>
                    <a:pt x="2677137" y="2590800"/>
                  </a:moveTo>
                  <a:lnTo>
                    <a:pt x="3004288" y="2590800"/>
                  </a:lnTo>
                  <a:lnTo>
                    <a:pt x="3004288" y="2603500"/>
                  </a:lnTo>
                  <a:lnTo>
                    <a:pt x="2721678" y="2603500"/>
                  </a:lnTo>
                  <a:lnTo>
                    <a:pt x="2677137" y="2590800"/>
                  </a:lnTo>
                  <a:close/>
                </a:path>
                <a:path extrusionOk="0" h="2628900" w="3004819">
                  <a:moveTo>
                    <a:pt x="2588216" y="2578100"/>
                  </a:moveTo>
                  <a:lnTo>
                    <a:pt x="3004288" y="2578100"/>
                  </a:lnTo>
                  <a:lnTo>
                    <a:pt x="3004288" y="2590800"/>
                  </a:lnTo>
                  <a:lnTo>
                    <a:pt x="2632649" y="2590800"/>
                  </a:lnTo>
                  <a:lnTo>
                    <a:pt x="2588216" y="2578100"/>
                  </a:lnTo>
                  <a:close/>
                </a:path>
                <a:path extrusionOk="0" h="2628900" w="3004819">
                  <a:moveTo>
                    <a:pt x="0" y="1191334"/>
                  </a:moveTo>
                  <a:lnTo>
                    <a:pt x="1307250" y="0"/>
                  </a:lnTo>
                  <a:lnTo>
                    <a:pt x="1340297" y="25400"/>
                  </a:lnTo>
                  <a:lnTo>
                    <a:pt x="1373835" y="63500"/>
                  </a:lnTo>
                  <a:lnTo>
                    <a:pt x="1407853" y="101600"/>
                  </a:lnTo>
                  <a:lnTo>
                    <a:pt x="1442341" y="127000"/>
                  </a:lnTo>
                  <a:lnTo>
                    <a:pt x="1477289" y="165100"/>
                  </a:lnTo>
                  <a:lnTo>
                    <a:pt x="1512687" y="190500"/>
                  </a:lnTo>
                  <a:lnTo>
                    <a:pt x="1548524" y="228600"/>
                  </a:lnTo>
                  <a:lnTo>
                    <a:pt x="1584789" y="254000"/>
                  </a:lnTo>
                  <a:lnTo>
                    <a:pt x="1621473" y="292100"/>
                  </a:lnTo>
                  <a:lnTo>
                    <a:pt x="1696056" y="342900"/>
                  </a:lnTo>
                  <a:lnTo>
                    <a:pt x="1772190" y="393700"/>
                  </a:lnTo>
                  <a:lnTo>
                    <a:pt x="1889119" y="469900"/>
                  </a:lnTo>
                  <a:lnTo>
                    <a:pt x="2009074" y="546100"/>
                  </a:lnTo>
                  <a:lnTo>
                    <a:pt x="2049684" y="558800"/>
                  </a:lnTo>
                  <a:lnTo>
                    <a:pt x="2090589" y="584200"/>
                  </a:lnTo>
                  <a:lnTo>
                    <a:pt x="2131779" y="596900"/>
                  </a:lnTo>
                  <a:lnTo>
                    <a:pt x="2173243" y="622300"/>
                  </a:lnTo>
                  <a:lnTo>
                    <a:pt x="2214971" y="635000"/>
                  </a:lnTo>
                  <a:lnTo>
                    <a:pt x="2256953" y="660400"/>
                  </a:lnTo>
                  <a:lnTo>
                    <a:pt x="2341639" y="685800"/>
                  </a:lnTo>
                  <a:lnTo>
                    <a:pt x="2384321" y="711200"/>
                  </a:lnTo>
                  <a:lnTo>
                    <a:pt x="2644525" y="787400"/>
                  </a:lnTo>
                  <a:lnTo>
                    <a:pt x="2688481" y="787400"/>
                  </a:lnTo>
                  <a:lnTo>
                    <a:pt x="2821152" y="825500"/>
                  </a:lnTo>
                  <a:lnTo>
                    <a:pt x="2865610" y="825500"/>
                  </a:lnTo>
                  <a:lnTo>
                    <a:pt x="2910166" y="838200"/>
                  </a:lnTo>
                  <a:lnTo>
                    <a:pt x="2999538" y="838200"/>
                  </a:lnTo>
                  <a:lnTo>
                    <a:pt x="3004288" y="839546"/>
                  </a:lnTo>
                  <a:lnTo>
                    <a:pt x="3004288" y="2578100"/>
                  </a:lnTo>
                  <a:lnTo>
                    <a:pt x="2543844" y="2578100"/>
                  </a:lnTo>
                  <a:lnTo>
                    <a:pt x="2499536" y="2565400"/>
                  </a:lnTo>
                  <a:lnTo>
                    <a:pt x="2455295" y="2565400"/>
                  </a:lnTo>
                  <a:lnTo>
                    <a:pt x="2323013" y="2527300"/>
                  </a:lnTo>
                  <a:lnTo>
                    <a:pt x="2279079" y="2527300"/>
                  </a:lnTo>
                  <a:lnTo>
                    <a:pt x="1759608" y="2374900"/>
                  </a:lnTo>
                  <a:lnTo>
                    <a:pt x="1717075" y="2349500"/>
                  </a:lnTo>
                  <a:lnTo>
                    <a:pt x="1590295" y="2311400"/>
                  </a:lnTo>
                  <a:lnTo>
                    <a:pt x="1548319" y="2286000"/>
                  </a:lnTo>
                  <a:lnTo>
                    <a:pt x="1506492" y="2273300"/>
                  </a:lnTo>
                  <a:lnTo>
                    <a:pt x="1464816" y="2247900"/>
                  </a:lnTo>
                  <a:lnTo>
                    <a:pt x="1423297" y="2235200"/>
                  </a:lnTo>
                  <a:lnTo>
                    <a:pt x="1381937" y="2209800"/>
                  </a:lnTo>
                  <a:lnTo>
                    <a:pt x="1340740" y="2197100"/>
                  </a:lnTo>
                  <a:lnTo>
                    <a:pt x="1299709" y="2171700"/>
                  </a:lnTo>
                  <a:lnTo>
                    <a:pt x="1258849" y="2159000"/>
                  </a:lnTo>
                  <a:lnTo>
                    <a:pt x="1177655" y="2108200"/>
                  </a:lnTo>
                  <a:lnTo>
                    <a:pt x="1137329" y="2095500"/>
                  </a:lnTo>
                  <a:lnTo>
                    <a:pt x="938547" y="1968500"/>
                  </a:lnTo>
                  <a:lnTo>
                    <a:pt x="899386" y="1955800"/>
                  </a:lnTo>
                  <a:lnTo>
                    <a:pt x="783163" y="1879600"/>
                  </a:lnTo>
                  <a:lnTo>
                    <a:pt x="744854" y="1841500"/>
                  </a:lnTo>
                  <a:lnTo>
                    <a:pt x="593872" y="1739900"/>
                  </a:lnTo>
                  <a:lnTo>
                    <a:pt x="556709" y="1714500"/>
                  </a:lnTo>
                  <a:lnTo>
                    <a:pt x="519787" y="1676400"/>
                  </a:lnTo>
                  <a:lnTo>
                    <a:pt x="446677" y="1625600"/>
                  </a:lnTo>
                  <a:lnTo>
                    <a:pt x="410498" y="1587500"/>
                  </a:lnTo>
                  <a:lnTo>
                    <a:pt x="374574" y="1562100"/>
                  </a:lnTo>
                  <a:lnTo>
                    <a:pt x="338908" y="1524000"/>
                  </a:lnTo>
                  <a:lnTo>
                    <a:pt x="303505" y="1498600"/>
                  </a:lnTo>
                  <a:lnTo>
                    <a:pt x="268368" y="1460500"/>
                  </a:lnTo>
                  <a:lnTo>
                    <a:pt x="233501" y="1435100"/>
                  </a:lnTo>
                  <a:lnTo>
                    <a:pt x="198907" y="1397000"/>
                  </a:lnTo>
                  <a:lnTo>
                    <a:pt x="166680" y="1373146"/>
                  </a:lnTo>
                  <a:lnTo>
                    <a:pt x="142610" y="1346891"/>
                  </a:lnTo>
                  <a:lnTo>
                    <a:pt x="96804" y="1295400"/>
                  </a:lnTo>
                  <a:lnTo>
                    <a:pt x="92201" y="1291906"/>
                  </a:lnTo>
                  <a:lnTo>
                    <a:pt x="0" y="1191334"/>
                  </a:lnTo>
                  <a:close/>
                </a:path>
              </a:pathLst>
            </a:custGeom>
            <a:solidFill>
              <a:srgbClr val="E9B861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05" name="Google Shape;505;p23"/>
          <p:cNvSpPr txBox="1"/>
          <p:nvPr/>
        </p:nvSpPr>
        <p:spPr>
          <a:xfrm>
            <a:off x="3892426" y="4417116"/>
            <a:ext cx="103326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СПАСИБО ЗА ВНИМАНИЕ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25"/>
          <p:cNvGrpSpPr/>
          <p:nvPr/>
        </p:nvGrpSpPr>
        <p:grpSpPr>
          <a:xfrm>
            <a:off x="13622820" y="11"/>
            <a:ext cx="4665709" cy="3586479"/>
            <a:chOff x="13622820" y="11"/>
            <a:chExt cx="4665709" cy="3586479"/>
          </a:xfrm>
        </p:grpSpPr>
        <p:sp>
          <p:nvSpPr>
            <p:cNvPr id="511" name="Google Shape;511;p25"/>
            <p:cNvSpPr/>
            <p:nvPr/>
          </p:nvSpPr>
          <p:spPr>
            <a:xfrm>
              <a:off x="13622820" y="11"/>
              <a:ext cx="4665345" cy="3586479"/>
            </a:xfrm>
            <a:custGeom>
              <a:rect b="b" l="l" r="r" t="t"/>
              <a:pathLst>
                <a:path extrusionOk="0" h="3586479" w="4665344">
                  <a:moveTo>
                    <a:pt x="4665167" y="1700784"/>
                  </a:moveTo>
                  <a:lnTo>
                    <a:pt x="4660417" y="1699437"/>
                  </a:lnTo>
                  <a:lnTo>
                    <a:pt x="4571047" y="1699437"/>
                  </a:lnTo>
                  <a:lnTo>
                    <a:pt x="4526496" y="1686737"/>
                  </a:lnTo>
                  <a:lnTo>
                    <a:pt x="4482033" y="1686737"/>
                  </a:lnTo>
                  <a:lnTo>
                    <a:pt x="4349369" y="1648637"/>
                  </a:lnTo>
                  <a:lnTo>
                    <a:pt x="4305414" y="1648637"/>
                  </a:lnTo>
                  <a:lnTo>
                    <a:pt x="4045204" y="1572437"/>
                  </a:lnTo>
                  <a:lnTo>
                    <a:pt x="4002519" y="1547037"/>
                  </a:lnTo>
                  <a:lnTo>
                    <a:pt x="3917835" y="1521637"/>
                  </a:lnTo>
                  <a:lnTo>
                    <a:pt x="3875849" y="1496237"/>
                  </a:lnTo>
                  <a:lnTo>
                    <a:pt x="3834130" y="1483537"/>
                  </a:lnTo>
                  <a:lnTo>
                    <a:pt x="3792664" y="1458137"/>
                  </a:lnTo>
                  <a:lnTo>
                    <a:pt x="3751478" y="1445437"/>
                  </a:lnTo>
                  <a:lnTo>
                    <a:pt x="3710571" y="1420037"/>
                  </a:lnTo>
                  <a:lnTo>
                    <a:pt x="3669957" y="1407337"/>
                  </a:lnTo>
                  <a:lnTo>
                    <a:pt x="3550005" y="1331137"/>
                  </a:lnTo>
                  <a:lnTo>
                    <a:pt x="3433076" y="1254937"/>
                  </a:lnTo>
                  <a:lnTo>
                    <a:pt x="3356940" y="1204137"/>
                  </a:lnTo>
                  <a:lnTo>
                    <a:pt x="3282353" y="1153337"/>
                  </a:lnTo>
                  <a:lnTo>
                    <a:pt x="3245675" y="1115237"/>
                  </a:lnTo>
                  <a:lnTo>
                    <a:pt x="3209404" y="1089837"/>
                  </a:lnTo>
                  <a:lnTo>
                    <a:pt x="3173565" y="1051737"/>
                  </a:lnTo>
                  <a:lnTo>
                    <a:pt x="3138170" y="1026337"/>
                  </a:lnTo>
                  <a:lnTo>
                    <a:pt x="3103219" y="988237"/>
                  </a:lnTo>
                  <a:lnTo>
                    <a:pt x="3068739" y="962837"/>
                  </a:lnTo>
                  <a:lnTo>
                    <a:pt x="3034715" y="924737"/>
                  </a:lnTo>
                  <a:lnTo>
                    <a:pt x="3001175" y="886637"/>
                  </a:lnTo>
                  <a:lnTo>
                    <a:pt x="2968129" y="861237"/>
                  </a:lnTo>
                  <a:lnTo>
                    <a:pt x="2573197" y="1221155"/>
                  </a:lnTo>
                  <a:lnTo>
                    <a:pt x="2542463" y="1185659"/>
                  </a:lnTo>
                  <a:lnTo>
                    <a:pt x="2510028" y="1160259"/>
                  </a:lnTo>
                  <a:lnTo>
                    <a:pt x="2478151" y="1122159"/>
                  </a:lnTo>
                  <a:lnTo>
                    <a:pt x="2446832" y="1096759"/>
                  </a:lnTo>
                  <a:lnTo>
                    <a:pt x="2416098" y="1058659"/>
                  </a:lnTo>
                  <a:lnTo>
                    <a:pt x="2385949" y="1020559"/>
                  </a:lnTo>
                  <a:lnTo>
                    <a:pt x="2356383" y="995159"/>
                  </a:lnTo>
                  <a:lnTo>
                    <a:pt x="2327402" y="957059"/>
                  </a:lnTo>
                  <a:lnTo>
                    <a:pt x="2299017" y="918959"/>
                  </a:lnTo>
                  <a:lnTo>
                    <a:pt x="2271230" y="880859"/>
                  </a:lnTo>
                  <a:lnTo>
                    <a:pt x="2244064" y="855459"/>
                  </a:lnTo>
                  <a:lnTo>
                    <a:pt x="2217496" y="817359"/>
                  </a:lnTo>
                  <a:lnTo>
                    <a:pt x="2191550" y="779259"/>
                  </a:lnTo>
                  <a:lnTo>
                    <a:pt x="2166239" y="741159"/>
                  </a:lnTo>
                  <a:lnTo>
                    <a:pt x="2141537" y="703059"/>
                  </a:lnTo>
                  <a:lnTo>
                    <a:pt x="2117483" y="664959"/>
                  </a:lnTo>
                  <a:lnTo>
                    <a:pt x="2094064" y="626859"/>
                  </a:lnTo>
                  <a:lnTo>
                    <a:pt x="2071293" y="588759"/>
                  </a:lnTo>
                  <a:lnTo>
                    <a:pt x="2049183" y="550659"/>
                  </a:lnTo>
                  <a:lnTo>
                    <a:pt x="2027720" y="512559"/>
                  </a:lnTo>
                  <a:lnTo>
                    <a:pt x="2006917" y="474459"/>
                  </a:lnTo>
                  <a:lnTo>
                    <a:pt x="1986788" y="423659"/>
                  </a:lnTo>
                  <a:lnTo>
                    <a:pt x="1967318" y="385559"/>
                  </a:lnTo>
                  <a:lnTo>
                    <a:pt x="1948535" y="347459"/>
                  </a:lnTo>
                  <a:lnTo>
                    <a:pt x="1930438" y="309359"/>
                  </a:lnTo>
                  <a:lnTo>
                    <a:pt x="1913039" y="258559"/>
                  </a:lnTo>
                  <a:lnTo>
                    <a:pt x="1896325" y="220459"/>
                  </a:lnTo>
                  <a:lnTo>
                    <a:pt x="1880311" y="182359"/>
                  </a:lnTo>
                  <a:lnTo>
                    <a:pt x="1865007" y="131559"/>
                  </a:lnTo>
                  <a:lnTo>
                    <a:pt x="1850415" y="93459"/>
                  </a:lnTo>
                  <a:lnTo>
                    <a:pt x="1836534" y="55359"/>
                  </a:lnTo>
                  <a:lnTo>
                    <a:pt x="1823377" y="4559"/>
                  </a:lnTo>
                  <a:lnTo>
                    <a:pt x="1821891" y="0"/>
                  </a:lnTo>
                  <a:lnTo>
                    <a:pt x="0" y="0"/>
                  </a:lnTo>
                  <a:lnTo>
                    <a:pt x="673" y="4559"/>
                  </a:lnTo>
                  <a:lnTo>
                    <a:pt x="8559" y="42659"/>
                  </a:lnTo>
                  <a:lnTo>
                    <a:pt x="16903" y="93459"/>
                  </a:lnTo>
                  <a:lnTo>
                    <a:pt x="25692" y="131559"/>
                  </a:lnTo>
                  <a:lnTo>
                    <a:pt x="34937" y="182359"/>
                  </a:lnTo>
                  <a:lnTo>
                    <a:pt x="44640" y="220459"/>
                  </a:lnTo>
                  <a:lnTo>
                    <a:pt x="54787" y="271259"/>
                  </a:lnTo>
                  <a:lnTo>
                    <a:pt x="65366" y="309359"/>
                  </a:lnTo>
                  <a:lnTo>
                    <a:pt x="76403" y="360159"/>
                  </a:lnTo>
                  <a:lnTo>
                    <a:pt x="87884" y="398259"/>
                  </a:lnTo>
                  <a:lnTo>
                    <a:pt x="99796" y="449059"/>
                  </a:lnTo>
                  <a:lnTo>
                    <a:pt x="112153" y="487159"/>
                  </a:lnTo>
                  <a:lnTo>
                    <a:pt x="124942" y="537959"/>
                  </a:lnTo>
                  <a:lnTo>
                    <a:pt x="138163" y="576059"/>
                  </a:lnTo>
                  <a:lnTo>
                    <a:pt x="151815" y="614159"/>
                  </a:lnTo>
                  <a:lnTo>
                    <a:pt x="165900" y="664959"/>
                  </a:lnTo>
                  <a:lnTo>
                    <a:pt x="180416" y="703059"/>
                  </a:lnTo>
                  <a:lnTo>
                    <a:pt x="195351" y="741159"/>
                  </a:lnTo>
                  <a:lnTo>
                    <a:pt x="210718" y="791959"/>
                  </a:lnTo>
                  <a:lnTo>
                    <a:pt x="226504" y="830059"/>
                  </a:lnTo>
                  <a:lnTo>
                    <a:pt x="242709" y="868159"/>
                  </a:lnTo>
                  <a:lnTo>
                    <a:pt x="259334" y="918959"/>
                  </a:lnTo>
                  <a:lnTo>
                    <a:pt x="276364" y="957059"/>
                  </a:lnTo>
                  <a:lnTo>
                    <a:pt x="293827" y="995159"/>
                  </a:lnTo>
                  <a:lnTo>
                    <a:pt x="311696" y="1033259"/>
                  </a:lnTo>
                  <a:lnTo>
                    <a:pt x="329971" y="1084059"/>
                  </a:lnTo>
                  <a:lnTo>
                    <a:pt x="348653" y="1122159"/>
                  </a:lnTo>
                  <a:lnTo>
                    <a:pt x="367741" y="1160259"/>
                  </a:lnTo>
                  <a:lnTo>
                    <a:pt x="387235" y="1198359"/>
                  </a:lnTo>
                  <a:lnTo>
                    <a:pt x="407136" y="1249159"/>
                  </a:lnTo>
                  <a:lnTo>
                    <a:pt x="427431" y="1287259"/>
                  </a:lnTo>
                  <a:lnTo>
                    <a:pt x="448132" y="1325359"/>
                  </a:lnTo>
                  <a:lnTo>
                    <a:pt x="469226" y="1363459"/>
                  </a:lnTo>
                  <a:lnTo>
                    <a:pt x="490715" y="1401559"/>
                  </a:lnTo>
                  <a:lnTo>
                    <a:pt x="512597" y="1439659"/>
                  </a:lnTo>
                  <a:lnTo>
                    <a:pt x="534860" y="1477759"/>
                  </a:lnTo>
                  <a:lnTo>
                    <a:pt x="557517" y="1515859"/>
                  </a:lnTo>
                  <a:lnTo>
                    <a:pt x="580567" y="1553959"/>
                  </a:lnTo>
                  <a:lnTo>
                    <a:pt x="603999" y="1592059"/>
                  </a:lnTo>
                  <a:lnTo>
                    <a:pt x="627811" y="1630159"/>
                  </a:lnTo>
                  <a:lnTo>
                    <a:pt x="652005" y="1668259"/>
                  </a:lnTo>
                  <a:lnTo>
                    <a:pt x="676579" y="1706359"/>
                  </a:lnTo>
                  <a:lnTo>
                    <a:pt x="701535" y="1744459"/>
                  </a:lnTo>
                  <a:lnTo>
                    <a:pt x="726859" y="1782559"/>
                  </a:lnTo>
                  <a:lnTo>
                    <a:pt x="752551" y="1820659"/>
                  </a:lnTo>
                  <a:lnTo>
                    <a:pt x="778624" y="1858759"/>
                  </a:lnTo>
                  <a:lnTo>
                    <a:pt x="805053" y="1896859"/>
                  </a:lnTo>
                  <a:lnTo>
                    <a:pt x="831862" y="1934959"/>
                  </a:lnTo>
                  <a:lnTo>
                    <a:pt x="859028" y="1960359"/>
                  </a:lnTo>
                  <a:lnTo>
                    <a:pt x="886561" y="1998459"/>
                  </a:lnTo>
                  <a:lnTo>
                    <a:pt x="914450" y="2036559"/>
                  </a:lnTo>
                  <a:lnTo>
                    <a:pt x="942708" y="2074659"/>
                  </a:lnTo>
                  <a:lnTo>
                    <a:pt x="971321" y="2100059"/>
                  </a:lnTo>
                  <a:lnTo>
                    <a:pt x="1000277" y="2138159"/>
                  </a:lnTo>
                  <a:lnTo>
                    <a:pt x="1029601" y="2176259"/>
                  </a:lnTo>
                  <a:lnTo>
                    <a:pt x="1059268" y="2201659"/>
                  </a:lnTo>
                  <a:lnTo>
                    <a:pt x="1089279" y="2239759"/>
                  </a:lnTo>
                  <a:lnTo>
                    <a:pt x="1119644" y="2277859"/>
                  </a:lnTo>
                  <a:lnTo>
                    <a:pt x="1150366" y="2303259"/>
                  </a:lnTo>
                  <a:lnTo>
                    <a:pt x="1181417" y="2341359"/>
                  </a:lnTo>
                  <a:lnTo>
                    <a:pt x="1212811" y="2366759"/>
                  </a:lnTo>
                  <a:lnTo>
                    <a:pt x="1244549" y="2404859"/>
                  </a:lnTo>
                  <a:lnTo>
                    <a:pt x="1276616" y="2430259"/>
                  </a:lnTo>
                  <a:lnTo>
                    <a:pt x="1309027" y="2468359"/>
                  </a:lnTo>
                  <a:lnTo>
                    <a:pt x="1341767" y="2493759"/>
                  </a:lnTo>
                  <a:lnTo>
                    <a:pt x="1374838" y="2531859"/>
                  </a:lnTo>
                  <a:lnTo>
                    <a:pt x="1408239" y="2557259"/>
                  </a:lnTo>
                  <a:lnTo>
                    <a:pt x="1441970" y="2595359"/>
                  </a:lnTo>
                  <a:lnTo>
                    <a:pt x="1510398" y="2646159"/>
                  </a:lnTo>
                  <a:lnTo>
                    <a:pt x="1545094" y="2684259"/>
                  </a:lnTo>
                  <a:lnTo>
                    <a:pt x="1580121" y="2709659"/>
                  </a:lnTo>
                  <a:lnTo>
                    <a:pt x="1687068" y="2785859"/>
                  </a:lnTo>
                  <a:lnTo>
                    <a:pt x="1723351" y="2823959"/>
                  </a:lnTo>
                  <a:lnTo>
                    <a:pt x="1834045" y="2900159"/>
                  </a:lnTo>
                  <a:lnTo>
                    <a:pt x="1947456" y="2976359"/>
                  </a:lnTo>
                  <a:lnTo>
                    <a:pt x="2102853" y="3077959"/>
                  </a:lnTo>
                  <a:lnTo>
                    <a:pt x="2142426" y="3090659"/>
                  </a:lnTo>
                  <a:lnTo>
                    <a:pt x="2262886" y="3166859"/>
                  </a:lnTo>
                  <a:lnTo>
                    <a:pt x="2303602" y="3179559"/>
                  </a:lnTo>
                  <a:lnTo>
                    <a:pt x="2385872" y="3230359"/>
                  </a:lnTo>
                  <a:lnTo>
                    <a:pt x="2427427" y="3243059"/>
                  </a:lnTo>
                  <a:lnTo>
                    <a:pt x="2511361" y="3293859"/>
                  </a:lnTo>
                  <a:lnTo>
                    <a:pt x="2553728" y="3306559"/>
                  </a:lnTo>
                  <a:lnTo>
                    <a:pt x="2596375" y="3331959"/>
                  </a:lnTo>
                  <a:lnTo>
                    <a:pt x="2682443" y="3357359"/>
                  </a:lnTo>
                  <a:lnTo>
                    <a:pt x="2725877" y="3382759"/>
                  </a:lnTo>
                  <a:lnTo>
                    <a:pt x="2769565" y="3395459"/>
                  </a:lnTo>
                  <a:lnTo>
                    <a:pt x="2813520" y="3420859"/>
                  </a:lnTo>
                  <a:lnTo>
                    <a:pt x="2991878" y="3471659"/>
                  </a:lnTo>
                  <a:lnTo>
                    <a:pt x="3037090" y="3497059"/>
                  </a:lnTo>
                  <a:lnTo>
                    <a:pt x="3149320" y="3527920"/>
                  </a:lnTo>
                  <a:lnTo>
                    <a:pt x="3407524" y="3585959"/>
                  </a:lnTo>
                  <a:lnTo>
                    <a:pt x="3482086" y="3254222"/>
                  </a:lnTo>
                  <a:lnTo>
                    <a:pt x="3939959" y="3388537"/>
                  </a:lnTo>
                  <a:lnTo>
                    <a:pt x="3983901" y="3388537"/>
                  </a:lnTo>
                  <a:lnTo>
                    <a:pt x="4116184" y="3426637"/>
                  </a:lnTo>
                  <a:lnTo>
                    <a:pt x="4160418" y="3426637"/>
                  </a:lnTo>
                  <a:lnTo>
                    <a:pt x="4204728" y="3439337"/>
                  </a:lnTo>
                  <a:lnTo>
                    <a:pt x="4249102" y="3439337"/>
                  </a:lnTo>
                  <a:lnTo>
                    <a:pt x="4293527" y="3452037"/>
                  </a:lnTo>
                  <a:lnTo>
                    <a:pt x="4338015" y="3452037"/>
                  </a:lnTo>
                  <a:lnTo>
                    <a:pt x="4382567" y="3464737"/>
                  </a:lnTo>
                  <a:lnTo>
                    <a:pt x="4427156" y="3464737"/>
                  </a:lnTo>
                  <a:lnTo>
                    <a:pt x="4471784" y="3477437"/>
                  </a:lnTo>
                  <a:lnTo>
                    <a:pt x="4561179" y="3477437"/>
                  </a:lnTo>
                  <a:lnTo>
                    <a:pt x="4605934" y="3490137"/>
                  </a:lnTo>
                  <a:lnTo>
                    <a:pt x="4665167" y="3490137"/>
                  </a:lnTo>
                  <a:lnTo>
                    <a:pt x="4665167" y="3477437"/>
                  </a:lnTo>
                  <a:lnTo>
                    <a:pt x="4665167" y="3464737"/>
                  </a:lnTo>
                  <a:lnTo>
                    <a:pt x="4665167" y="3452037"/>
                  </a:lnTo>
                  <a:lnTo>
                    <a:pt x="4665167" y="3439337"/>
                  </a:lnTo>
                  <a:lnTo>
                    <a:pt x="4665167" y="1700784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15283709" y="861245"/>
              <a:ext cx="3004820" cy="2628900"/>
            </a:xfrm>
            <a:custGeom>
              <a:rect b="b" l="l" r="r" t="t"/>
              <a:pathLst>
                <a:path extrusionOk="0" h="2628900" w="3004819">
                  <a:moveTo>
                    <a:pt x="2900295" y="2616200"/>
                  </a:moveTo>
                  <a:lnTo>
                    <a:pt x="3004288" y="2616200"/>
                  </a:lnTo>
                  <a:lnTo>
                    <a:pt x="3004288" y="2628900"/>
                  </a:lnTo>
                  <a:lnTo>
                    <a:pt x="2945044" y="2628900"/>
                  </a:lnTo>
                  <a:lnTo>
                    <a:pt x="2900295" y="2616200"/>
                  </a:lnTo>
                  <a:close/>
                </a:path>
                <a:path extrusionOk="0" h="2628900" w="3004819">
                  <a:moveTo>
                    <a:pt x="2766268" y="2603500"/>
                  </a:moveTo>
                  <a:lnTo>
                    <a:pt x="3004288" y="2603500"/>
                  </a:lnTo>
                  <a:lnTo>
                    <a:pt x="3004288" y="2616200"/>
                  </a:lnTo>
                  <a:lnTo>
                    <a:pt x="2810903" y="2616200"/>
                  </a:lnTo>
                  <a:lnTo>
                    <a:pt x="2766268" y="2603500"/>
                  </a:lnTo>
                  <a:close/>
                </a:path>
                <a:path extrusionOk="0" h="2628900" w="3004819">
                  <a:moveTo>
                    <a:pt x="2677137" y="2590800"/>
                  </a:moveTo>
                  <a:lnTo>
                    <a:pt x="3004288" y="2590800"/>
                  </a:lnTo>
                  <a:lnTo>
                    <a:pt x="3004288" y="2603500"/>
                  </a:lnTo>
                  <a:lnTo>
                    <a:pt x="2721678" y="2603500"/>
                  </a:lnTo>
                  <a:lnTo>
                    <a:pt x="2677137" y="2590800"/>
                  </a:lnTo>
                  <a:close/>
                </a:path>
                <a:path extrusionOk="0" h="2628900" w="3004819">
                  <a:moveTo>
                    <a:pt x="2588216" y="2578100"/>
                  </a:moveTo>
                  <a:lnTo>
                    <a:pt x="3004288" y="2578100"/>
                  </a:lnTo>
                  <a:lnTo>
                    <a:pt x="3004288" y="2590800"/>
                  </a:lnTo>
                  <a:lnTo>
                    <a:pt x="2632648" y="2590800"/>
                  </a:lnTo>
                  <a:lnTo>
                    <a:pt x="2588216" y="2578100"/>
                  </a:lnTo>
                  <a:close/>
                </a:path>
                <a:path extrusionOk="0" h="2628900" w="3004819">
                  <a:moveTo>
                    <a:pt x="0" y="1191334"/>
                  </a:moveTo>
                  <a:lnTo>
                    <a:pt x="1307249" y="0"/>
                  </a:lnTo>
                  <a:lnTo>
                    <a:pt x="1340297" y="25400"/>
                  </a:lnTo>
                  <a:lnTo>
                    <a:pt x="1373835" y="63500"/>
                  </a:lnTo>
                  <a:lnTo>
                    <a:pt x="1407853" y="101600"/>
                  </a:lnTo>
                  <a:lnTo>
                    <a:pt x="1442341" y="127000"/>
                  </a:lnTo>
                  <a:lnTo>
                    <a:pt x="1477289" y="165100"/>
                  </a:lnTo>
                  <a:lnTo>
                    <a:pt x="1512687" y="190500"/>
                  </a:lnTo>
                  <a:lnTo>
                    <a:pt x="1548523" y="228600"/>
                  </a:lnTo>
                  <a:lnTo>
                    <a:pt x="1584789" y="254000"/>
                  </a:lnTo>
                  <a:lnTo>
                    <a:pt x="1621473" y="292100"/>
                  </a:lnTo>
                  <a:lnTo>
                    <a:pt x="1696056" y="342900"/>
                  </a:lnTo>
                  <a:lnTo>
                    <a:pt x="1772190" y="393700"/>
                  </a:lnTo>
                  <a:lnTo>
                    <a:pt x="1889119" y="469900"/>
                  </a:lnTo>
                  <a:lnTo>
                    <a:pt x="2009074" y="546100"/>
                  </a:lnTo>
                  <a:lnTo>
                    <a:pt x="2049684" y="558800"/>
                  </a:lnTo>
                  <a:lnTo>
                    <a:pt x="2090589" y="584200"/>
                  </a:lnTo>
                  <a:lnTo>
                    <a:pt x="2131778" y="596900"/>
                  </a:lnTo>
                  <a:lnTo>
                    <a:pt x="2173242" y="622300"/>
                  </a:lnTo>
                  <a:lnTo>
                    <a:pt x="2214971" y="635000"/>
                  </a:lnTo>
                  <a:lnTo>
                    <a:pt x="2256953" y="660400"/>
                  </a:lnTo>
                  <a:lnTo>
                    <a:pt x="2341639" y="685800"/>
                  </a:lnTo>
                  <a:lnTo>
                    <a:pt x="2384321" y="711200"/>
                  </a:lnTo>
                  <a:lnTo>
                    <a:pt x="2644525" y="787400"/>
                  </a:lnTo>
                  <a:lnTo>
                    <a:pt x="2688481" y="787400"/>
                  </a:lnTo>
                  <a:lnTo>
                    <a:pt x="2821152" y="825500"/>
                  </a:lnTo>
                  <a:lnTo>
                    <a:pt x="2865609" y="825500"/>
                  </a:lnTo>
                  <a:lnTo>
                    <a:pt x="2910166" y="838200"/>
                  </a:lnTo>
                  <a:lnTo>
                    <a:pt x="2999538" y="838200"/>
                  </a:lnTo>
                  <a:lnTo>
                    <a:pt x="3004288" y="839546"/>
                  </a:lnTo>
                  <a:lnTo>
                    <a:pt x="3004288" y="2578100"/>
                  </a:lnTo>
                  <a:lnTo>
                    <a:pt x="2543844" y="2578100"/>
                  </a:lnTo>
                  <a:lnTo>
                    <a:pt x="2499536" y="2565400"/>
                  </a:lnTo>
                  <a:lnTo>
                    <a:pt x="2455295" y="2565400"/>
                  </a:lnTo>
                  <a:lnTo>
                    <a:pt x="2323013" y="2527300"/>
                  </a:lnTo>
                  <a:lnTo>
                    <a:pt x="2279079" y="2527300"/>
                  </a:lnTo>
                  <a:lnTo>
                    <a:pt x="1759607" y="2374900"/>
                  </a:lnTo>
                  <a:lnTo>
                    <a:pt x="1717075" y="2349500"/>
                  </a:lnTo>
                  <a:lnTo>
                    <a:pt x="1590295" y="2311400"/>
                  </a:lnTo>
                  <a:lnTo>
                    <a:pt x="1548319" y="2286000"/>
                  </a:lnTo>
                  <a:lnTo>
                    <a:pt x="1506492" y="2273300"/>
                  </a:lnTo>
                  <a:lnTo>
                    <a:pt x="1464816" y="2247900"/>
                  </a:lnTo>
                  <a:lnTo>
                    <a:pt x="1423297" y="2235200"/>
                  </a:lnTo>
                  <a:lnTo>
                    <a:pt x="1381936" y="2209800"/>
                  </a:lnTo>
                  <a:lnTo>
                    <a:pt x="1340739" y="2197100"/>
                  </a:lnTo>
                  <a:lnTo>
                    <a:pt x="1299709" y="2171700"/>
                  </a:lnTo>
                  <a:lnTo>
                    <a:pt x="1258849" y="2159000"/>
                  </a:lnTo>
                  <a:lnTo>
                    <a:pt x="1177655" y="2108200"/>
                  </a:lnTo>
                  <a:lnTo>
                    <a:pt x="1137328" y="2095500"/>
                  </a:lnTo>
                  <a:lnTo>
                    <a:pt x="938546" y="1968500"/>
                  </a:lnTo>
                  <a:lnTo>
                    <a:pt x="899386" y="1955800"/>
                  </a:lnTo>
                  <a:lnTo>
                    <a:pt x="783163" y="1879600"/>
                  </a:lnTo>
                  <a:lnTo>
                    <a:pt x="744853" y="1841500"/>
                  </a:lnTo>
                  <a:lnTo>
                    <a:pt x="593872" y="1739900"/>
                  </a:lnTo>
                  <a:lnTo>
                    <a:pt x="556709" y="1714500"/>
                  </a:lnTo>
                  <a:lnTo>
                    <a:pt x="519787" y="1676400"/>
                  </a:lnTo>
                  <a:lnTo>
                    <a:pt x="446677" y="1625600"/>
                  </a:lnTo>
                  <a:lnTo>
                    <a:pt x="410498" y="1587500"/>
                  </a:lnTo>
                  <a:lnTo>
                    <a:pt x="374574" y="1562100"/>
                  </a:lnTo>
                  <a:lnTo>
                    <a:pt x="338908" y="1524000"/>
                  </a:lnTo>
                  <a:lnTo>
                    <a:pt x="303505" y="1498600"/>
                  </a:lnTo>
                  <a:lnTo>
                    <a:pt x="268368" y="1460500"/>
                  </a:lnTo>
                  <a:lnTo>
                    <a:pt x="233501" y="1435100"/>
                  </a:lnTo>
                  <a:lnTo>
                    <a:pt x="198907" y="1397000"/>
                  </a:lnTo>
                  <a:lnTo>
                    <a:pt x="166682" y="1373147"/>
                  </a:lnTo>
                  <a:lnTo>
                    <a:pt x="142596" y="1346875"/>
                  </a:lnTo>
                  <a:lnTo>
                    <a:pt x="96804" y="1295400"/>
                  </a:lnTo>
                  <a:lnTo>
                    <a:pt x="92203" y="1291907"/>
                  </a:lnTo>
                  <a:lnTo>
                    <a:pt x="0" y="1191334"/>
                  </a:lnTo>
                  <a:close/>
                </a:path>
              </a:pathLst>
            </a:custGeom>
            <a:solidFill>
              <a:srgbClr val="E9B861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13" name="Google Shape;513;p25"/>
          <p:cNvSpPr txBox="1"/>
          <p:nvPr/>
        </p:nvSpPr>
        <p:spPr>
          <a:xfrm>
            <a:off x="529352" y="590628"/>
            <a:ext cx="70581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CONCLUSION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4" name="Google Shape;514;p25"/>
          <p:cNvSpPr txBox="1"/>
          <p:nvPr/>
        </p:nvSpPr>
        <p:spPr>
          <a:xfrm>
            <a:off x="17251509" y="9213980"/>
            <a:ext cx="88138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20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5" name="Google Shape;515;p25"/>
          <p:cNvSpPr txBox="1"/>
          <p:nvPr/>
        </p:nvSpPr>
        <p:spPr>
          <a:xfrm>
            <a:off x="1016000" y="3993515"/>
            <a:ext cx="15234285" cy="20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Verdana"/>
                <a:ea typeface="Verdana"/>
                <a:cs typeface="Verdana"/>
                <a:sym typeface="Verdana"/>
              </a:rPr>
              <a:t>Был проведен предпроектный анализ, разработана  концепция приложения, создано техническое задание для  разработки приложения, начата работа над дизайном. (TRL 2)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7"/>
          <p:cNvSpPr txBox="1"/>
          <p:nvPr>
            <p:ph type="title"/>
          </p:nvPr>
        </p:nvSpPr>
        <p:spPr>
          <a:xfrm>
            <a:off x="529352" y="720675"/>
            <a:ext cx="75594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INFORMATION</a:t>
            </a:r>
            <a:endParaRPr/>
          </a:p>
        </p:txBody>
      </p:sp>
      <p:grpSp>
        <p:nvGrpSpPr>
          <p:cNvPr id="521" name="Google Shape;521;p27"/>
          <p:cNvGrpSpPr/>
          <p:nvPr/>
        </p:nvGrpSpPr>
        <p:grpSpPr>
          <a:xfrm>
            <a:off x="14809147" y="7405873"/>
            <a:ext cx="3479165" cy="2881630"/>
            <a:chOff x="14809147" y="7405873"/>
            <a:chExt cx="3479165" cy="2881630"/>
          </a:xfrm>
        </p:grpSpPr>
        <p:sp>
          <p:nvSpPr>
            <p:cNvPr id="522" name="Google Shape;522;p27"/>
            <p:cNvSpPr/>
            <p:nvPr/>
          </p:nvSpPr>
          <p:spPr>
            <a:xfrm>
              <a:off x="14809147" y="7405873"/>
              <a:ext cx="3479165" cy="2881630"/>
            </a:xfrm>
            <a:custGeom>
              <a:rect b="b" l="l" r="r" t="t"/>
              <a:pathLst>
                <a:path extrusionOk="0" h="2881629" w="3479165">
                  <a:moveTo>
                    <a:pt x="1334195" y="807094"/>
                  </a:moveTo>
                  <a:lnTo>
                    <a:pt x="1232021" y="889000"/>
                  </a:lnTo>
                  <a:lnTo>
                    <a:pt x="1269089" y="850900"/>
                  </a:lnTo>
                  <a:lnTo>
                    <a:pt x="1334195" y="807094"/>
                  </a:lnTo>
                  <a:close/>
                </a:path>
                <a:path extrusionOk="0" h="2881629" w="3479165">
                  <a:moveTo>
                    <a:pt x="1434122" y="728329"/>
                  </a:moveTo>
                  <a:lnTo>
                    <a:pt x="1344591" y="800100"/>
                  </a:lnTo>
                  <a:lnTo>
                    <a:pt x="1382797" y="762000"/>
                  </a:lnTo>
                  <a:lnTo>
                    <a:pt x="1434122" y="728329"/>
                  </a:lnTo>
                  <a:close/>
                </a:path>
                <a:path extrusionOk="0" h="2881629" w="3479165">
                  <a:moveTo>
                    <a:pt x="1461026" y="710680"/>
                  </a:moveTo>
                  <a:lnTo>
                    <a:pt x="1159364" y="952500"/>
                  </a:lnTo>
                  <a:lnTo>
                    <a:pt x="1195445" y="914400"/>
                  </a:lnTo>
                  <a:lnTo>
                    <a:pt x="1232021" y="889000"/>
                  </a:lnTo>
                  <a:lnTo>
                    <a:pt x="1334195" y="807094"/>
                  </a:lnTo>
                  <a:lnTo>
                    <a:pt x="1344591" y="800100"/>
                  </a:lnTo>
                  <a:lnTo>
                    <a:pt x="1434122" y="728329"/>
                  </a:lnTo>
                  <a:lnTo>
                    <a:pt x="1461026" y="710680"/>
                  </a:lnTo>
                  <a:close/>
                </a:path>
                <a:path extrusionOk="0" h="2881629" w="3479165">
                  <a:moveTo>
                    <a:pt x="1586483" y="616951"/>
                  </a:moveTo>
                  <a:lnTo>
                    <a:pt x="1088683" y="1016000"/>
                  </a:lnTo>
                  <a:lnTo>
                    <a:pt x="1123776" y="977900"/>
                  </a:lnTo>
                  <a:lnTo>
                    <a:pt x="1159364" y="952500"/>
                  </a:lnTo>
                  <a:lnTo>
                    <a:pt x="1461026" y="710680"/>
                  </a:lnTo>
                  <a:lnTo>
                    <a:pt x="1498952" y="685800"/>
                  </a:lnTo>
                  <a:lnTo>
                    <a:pt x="1578504" y="622029"/>
                  </a:lnTo>
                  <a:lnTo>
                    <a:pt x="1586483" y="616951"/>
                  </a:lnTo>
                  <a:close/>
                </a:path>
                <a:path extrusionOk="0" h="2881629" w="3479165">
                  <a:moveTo>
                    <a:pt x="1578504" y="622029"/>
                  </a:moveTo>
                  <a:lnTo>
                    <a:pt x="1498952" y="685800"/>
                  </a:lnTo>
                  <a:lnTo>
                    <a:pt x="1538167" y="647700"/>
                  </a:lnTo>
                  <a:lnTo>
                    <a:pt x="1578504" y="622029"/>
                  </a:lnTo>
                  <a:close/>
                </a:path>
                <a:path extrusionOk="0" h="2881629" w="3479165">
                  <a:moveTo>
                    <a:pt x="1705046" y="541498"/>
                  </a:moveTo>
                  <a:lnTo>
                    <a:pt x="986378" y="1117600"/>
                  </a:lnTo>
                  <a:lnTo>
                    <a:pt x="1054085" y="1041400"/>
                  </a:lnTo>
                  <a:lnTo>
                    <a:pt x="1088683" y="1016000"/>
                  </a:lnTo>
                  <a:lnTo>
                    <a:pt x="1586483" y="616951"/>
                  </a:lnTo>
                  <a:lnTo>
                    <a:pt x="1705046" y="541498"/>
                  </a:lnTo>
                  <a:close/>
                </a:path>
                <a:path extrusionOk="0" h="2881629" w="3479165">
                  <a:moveTo>
                    <a:pt x="1581480" y="2881126"/>
                  </a:moveTo>
                  <a:lnTo>
                    <a:pt x="0" y="2881126"/>
                  </a:lnTo>
                  <a:lnTo>
                    <a:pt x="7643" y="2844800"/>
                  </a:lnTo>
                  <a:lnTo>
                    <a:pt x="18854" y="2806700"/>
                  </a:lnTo>
                  <a:lnTo>
                    <a:pt x="30586" y="2755900"/>
                  </a:lnTo>
                  <a:lnTo>
                    <a:pt x="42838" y="2717800"/>
                  </a:lnTo>
                  <a:lnTo>
                    <a:pt x="55610" y="2679700"/>
                  </a:lnTo>
                  <a:lnTo>
                    <a:pt x="68902" y="2628900"/>
                  </a:lnTo>
                  <a:lnTo>
                    <a:pt x="82712" y="2590800"/>
                  </a:lnTo>
                  <a:lnTo>
                    <a:pt x="97040" y="2540000"/>
                  </a:lnTo>
                  <a:lnTo>
                    <a:pt x="111886" y="2501900"/>
                  </a:lnTo>
                  <a:lnTo>
                    <a:pt x="127249" y="2463800"/>
                  </a:lnTo>
                  <a:lnTo>
                    <a:pt x="143129" y="2413000"/>
                  </a:lnTo>
                  <a:lnTo>
                    <a:pt x="159525" y="2374900"/>
                  </a:lnTo>
                  <a:lnTo>
                    <a:pt x="176436" y="2336800"/>
                  </a:lnTo>
                  <a:lnTo>
                    <a:pt x="193862" y="2286000"/>
                  </a:lnTo>
                  <a:lnTo>
                    <a:pt x="211802" y="2247900"/>
                  </a:lnTo>
                  <a:lnTo>
                    <a:pt x="230256" y="2209800"/>
                  </a:lnTo>
                  <a:lnTo>
                    <a:pt x="249223" y="2171700"/>
                  </a:lnTo>
                  <a:lnTo>
                    <a:pt x="268703" y="2120900"/>
                  </a:lnTo>
                  <a:lnTo>
                    <a:pt x="288695" y="2082800"/>
                  </a:lnTo>
                  <a:lnTo>
                    <a:pt x="309198" y="2044700"/>
                  </a:lnTo>
                  <a:lnTo>
                    <a:pt x="330213" y="2006600"/>
                  </a:lnTo>
                  <a:lnTo>
                    <a:pt x="351737" y="1968500"/>
                  </a:lnTo>
                  <a:lnTo>
                    <a:pt x="373772" y="1930400"/>
                  </a:lnTo>
                  <a:lnTo>
                    <a:pt x="396315" y="1879600"/>
                  </a:lnTo>
                  <a:lnTo>
                    <a:pt x="419368" y="1841500"/>
                  </a:lnTo>
                  <a:lnTo>
                    <a:pt x="442928" y="1803400"/>
                  </a:lnTo>
                  <a:lnTo>
                    <a:pt x="466996" y="1765300"/>
                  </a:lnTo>
                  <a:lnTo>
                    <a:pt x="491571" y="1727200"/>
                  </a:lnTo>
                  <a:lnTo>
                    <a:pt x="516653" y="1689100"/>
                  </a:lnTo>
                  <a:lnTo>
                    <a:pt x="542240" y="1651000"/>
                  </a:lnTo>
                  <a:lnTo>
                    <a:pt x="594931" y="1574800"/>
                  </a:lnTo>
                  <a:lnTo>
                    <a:pt x="649638" y="1498600"/>
                  </a:lnTo>
                  <a:lnTo>
                    <a:pt x="706357" y="1422400"/>
                  </a:lnTo>
                  <a:lnTo>
                    <a:pt x="735470" y="1397000"/>
                  </a:lnTo>
                  <a:lnTo>
                    <a:pt x="795200" y="1320800"/>
                  </a:lnTo>
                  <a:lnTo>
                    <a:pt x="856931" y="1244600"/>
                  </a:lnTo>
                  <a:lnTo>
                    <a:pt x="888545" y="1219200"/>
                  </a:lnTo>
                  <a:lnTo>
                    <a:pt x="953269" y="1143000"/>
                  </a:lnTo>
                  <a:lnTo>
                    <a:pt x="986378" y="1117600"/>
                  </a:lnTo>
                  <a:lnTo>
                    <a:pt x="1705046" y="541498"/>
                  </a:lnTo>
                  <a:lnTo>
                    <a:pt x="1778302" y="495300"/>
                  </a:lnTo>
                  <a:lnTo>
                    <a:pt x="1819085" y="482600"/>
                  </a:lnTo>
                  <a:lnTo>
                    <a:pt x="1942638" y="406400"/>
                  </a:lnTo>
                  <a:lnTo>
                    <a:pt x="1984206" y="393700"/>
                  </a:lnTo>
                  <a:lnTo>
                    <a:pt x="2025957" y="368300"/>
                  </a:lnTo>
                  <a:lnTo>
                    <a:pt x="2067887" y="355600"/>
                  </a:lnTo>
                  <a:lnTo>
                    <a:pt x="2109990" y="330200"/>
                  </a:lnTo>
                  <a:lnTo>
                    <a:pt x="2152262" y="317500"/>
                  </a:lnTo>
                  <a:lnTo>
                    <a:pt x="2194696" y="292100"/>
                  </a:lnTo>
                  <a:lnTo>
                    <a:pt x="2237289" y="279400"/>
                  </a:lnTo>
                  <a:lnTo>
                    <a:pt x="2280034" y="254000"/>
                  </a:lnTo>
                  <a:lnTo>
                    <a:pt x="2409137" y="215900"/>
                  </a:lnTo>
                  <a:lnTo>
                    <a:pt x="2452444" y="190500"/>
                  </a:lnTo>
                  <a:lnTo>
                    <a:pt x="2803057" y="88900"/>
                  </a:lnTo>
                  <a:lnTo>
                    <a:pt x="2847328" y="88900"/>
                  </a:lnTo>
                  <a:lnTo>
                    <a:pt x="2936110" y="63500"/>
                  </a:lnTo>
                  <a:lnTo>
                    <a:pt x="3478852" y="63500"/>
                  </a:lnTo>
                  <a:lnTo>
                    <a:pt x="3478852" y="1014474"/>
                  </a:lnTo>
                  <a:lnTo>
                    <a:pt x="2288736" y="1968500"/>
                  </a:lnTo>
                  <a:lnTo>
                    <a:pt x="2274772" y="1982417"/>
                  </a:lnTo>
                  <a:lnTo>
                    <a:pt x="2212919" y="2032000"/>
                  </a:lnTo>
                  <a:lnTo>
                    <a:pt x="2190638" y="2055094"/>
                  </a:lnTo>
                  <a:lnTo>
                    <a:pt x="2140233" y="2095500"/>
                  </a:lnTo>
                  <a:lnTo>
                    <a:pt x="2112403" y="2125713"/>
                  </a:lnTo>
                  <a:lnTo>
                    <a:pt x="2070879" y="2159000"/>
                  </a:lnTo>
                  <a:lnTo>
                    <a:pt x="2037456" y="2197100"/>
                  </a:lnTo>
                  <a:lnTo>
                    <a:pt x="2005002" y="2235046"/>
                  </a:lnTo>
                  <a:lnTo>
                    <a:pt x="1973124" y="2260600"/>
                  </a:lnTo>
                  <a:lnTo>
                    <a:pt x="1942219" y="2298700"/>
                  </a:lnTo>
                  <a:lnTo>
                    <a:pt x="1912156" y="2336800"/>
                  </a:lnTo>
                  <a:lnTo>
                    <a:pt x="1882938" y="2374900"/>
                  </a:lnTo>
                  <a:lnTo>
                    <a:pt x="1854565" y="2413000"/>
                  </a:lnTo>
                  <a:lnTo>
                    <a:pt x="1827040" y="2451100"/>
                  </a:lnTo>
                  <a:lnTo>
                    <a:pt x="1800364" y="2489200"/>
                  </a:lnTo>
                  <a:lnTo>
                    <a:pt x="1774538" y="2527300"/>
                  </a:lnTo>
                  <a:lnTo>
                    <a:pt x="1749564" y="2565400"/>
                  </a:lnTo>
                  <a:lnTo>
                    <a:pt x="1725444" y="2603500"/>
                  </a:lnTo>
                  <a:lnTo>
                    <a:pt x="1702179" y="2641600"/>
                  </a:lnTo>
                  <a:lnTo>
                    <a:pt x="1679771" y="2679700"/>
                  </a:lnTo>
                  <a:lnTo>
                    <a:pt x="1658221" y="2717800"/>
                  </a:lnTo>
                  <a:lnTo>
                    <a:pt x="1637531" y="2768600"/>
                  </a:lnTo>
                  <a:lnTo>
                    <a:pt x="1617703" y="2806700"/>
                  </a:lnTo>
                  <a:lnTo>
                    <a:pt x="1598737" y="2844800"/>
                  </a:lnTo>
                  <a:lnTo>
                    <a:pt x="1581480" y="2881126"/>
                  </a:lnTo>
                  <a:close/>
                </a:path>
                <a:path extrusionOk="0" h="2881629" w="3479165">
                  <a:moveTo>
                    <a:pt x="3478852" y="63500"/>
                  </a:moveTo>
                  <a:lnTo>
                    <a:pt x="2980611" y="63500"/>
                  </a:lnTo>
                  <a:lnTo>
                    <a:pt x="3069807" y="38100"/>
                  </a:lnTo>
                  <a:lnTo>
                    <a:pt x="3478852" y="38100"/>
                  </a:lnTo>
                  <a:lnTo>
                    <a:pt x="3478852" y="63500"/>
                  </a:lnTo>
                  <a:close/>
                </a:path>
                <a:path extrusionOk="0" h="2881629" w="3479165">
                  <a:moveTo>
                    <a:pt x="3478852" y="38100"/>
                  </a:moveTo>
                  <a:lnTo>
                    <a:pt x="3114492" y="38100"/>
                  </a:lnTo>
                  <a:lnTo>
                    <a:pt x="3159228" y="25400"/>
                  </a:lnTo>
                  <a:lnTo>
                    <a:pt x="3478852" y="25400"/>
                  </a:lnTo>
                  <a:lnTo>
                    <a:pt x="3478852" y="38100"/>
                  </a:lnTo>
                  <a:close/>
                </a:path>
                <a:path extrusionOk="0" h="2881629" w="3479165">
                  <a:moveTo>
                    <a:pt x="3478852" y="25400"/>
                  </a:moveTo>
                  <a:lnTo>
                    <a:pt x="3204010" y="25400"/>
                  </a:lnTo>
                  <a:lnTo>
                    <a:pt x="3248834" y="12700"/>
                  </a:lnTo>
                  <a:lnTo>
                    <a:pt x="3478852" y="12700"/>
                  </a:lnTo>
                  <a:lnTo>
                    <a:pt x="3478852" y="25400"/>
                  </a:lnTo>
                  <a:close/>
                </a:path>
                <a:path extrusionOk="0" h="2881629" w="3479165">
                  <a:moveTo>
                    <a:pt x="3478852" y="12700"/>
                  </a:moveTo>
                  <a:lnTo>
                    <a:pt x="3338583" y="12700"/>
                  </a:lnTo>
                  <a:lnTo>
                    <a:pt x="3383499" y="0"/>
                  </a:lnTo>
                  <a:lnTo>
                    <a:pt x="3478852" y="0"/>
                  </a:lnTo>
                  <a:lnTo>
                    <a:pt x="3478852" y="12700"/>
                  </a:lnTo>
                  <a:close/>
                </a:path>
                <a:path extrusionOk="0" h="2881629" w="3479165">
                  <a:moveTo>
                    <a:pt x="3478852" y="1511300"/>
                  </a:moveTo>
                  <a:lnTo>
                    <a:pt x="3440286" y="1511300"/>
                  </a:lnTo>
                  <a:lnTo>
                    <a:pt x="3395209" y="1524000"/>
                  </a:lnTo>
                  <a:lnTo>
                    <a:pt x="3350199" y="1524000"/>
                  </a:lnTo>
                  <a:lnTo>
                    <a:pt x="3305270" y="1536700"/>
                  </a:lnTo>
                  <a:lnTo>
                    <a:pt x="3260438" y="1536700"/>
                  </a:lnTo>
                  <a:lnTo>
                    <a:pt x="3126658" y="1574800"/>
                  </a:lnTo>
                  <a:lnTo>
                    <a:pt x="3082352" y="1574800"/>
                  </a:lnTo>
                  <a:lnTo>
                    <a:pt x="2994257" y="1600200"/>
                  </a:lnTo>
                  <a:lnTo>
                    <a:pt x="2950497" y="1625600"/>
                  </a:lnTo>
                  <a:lnTo>
                    <a:pt x="2820538" y="1663700"/>
                  </a:lnTo>
                  <a:lnTo>
                    <a:pt x="2777706" y="1689100"/>
                  </a:lnTo>
                  <a:lnTo>
                    <a:pt x="2735142" y="1701800"/>
                  </a:lnTo>
                  <a:lnTo>
                    <a:pt x="2692861" y="1727200"/>
                  </a:lnTo>
                  <a:lnTo>
                    <a:pt x="2650877" y="1739900"/>
                  </a:lnTo>
                  <a:lnTo>
                    <a:pt x="2486193" y="1841500"/>
                  </a:lnTo>
                  <a:lnTo>
                    <a:pt x="2366498" y="1917700"/>
                  </a:lnTo>
                  <a:lnTo>
                    <a:pt x="2288736" y="1968500"/>
                  </a:lnTo>
                  <a:lnTo>
                    <a:pt x="3478852" y="1014474"/>
                  </a:lnTo>
                  <a:lnTo>
                    <a:pt x="3478852" y="1511300"/>
                  </a:lnTo>
                  <a:close/>
                </a:path>
                <a:path extrusionOk="0" h="2881629" w="3479165">
                  <a:moveTo>
                    <a:pt x="2250508" y="2006600"/>
                  </a:moveTo>
                  <a:lnTo>
                    <a:pt x="2212919" y="2032000"/>
                  </a:lnTo>
                  <a:lnTo>
                    <a:pt x="2274772" y="1982417"/>
                  </a:lnTo>
                  <a:lnTo>
                    <a:pt x="2250508" y="2006600"/>
                  </a:lnTo>
                  <a:close/>
                </a:path>
                <a:path extrusionOk="0" h="2881629" w="3479165">
                  <a:moveTo>
                    <a:pt x="2176160" y="2070100"/>
                  </a:moveTo>
                  <a:lnTo>
                    <a:pt x="2140233" y="2095500"/>
                  </a:lnTo>
                  <a:lnTo>
                    <a:pt x="2190638" y="2055094"/>
                  </a:lnTo>
                  <a:lnTo>
                    <a:pt x="2176160" y="2070100"/>
                  </a:lnTo>
                  <a:close/>
                </a:path>
                <a:path extrusionOk="0" h="2881629" w="3479165">
                  <a:moveTo>
                    <a:pt x="2105138" y="2133600"/>
                  </a:moveTo>
                  <a:lnTo>
                    <a:pt x="2070879" y="2159000"/>
                  </a:lnTo>
                  <a:lnTo>
                    <a:pt x="2112403" y="2125713"/>
                  </a:lnTo>
                  <a:lnTo>
                    <a:pt x="2105138" y="2133600"/>
                  </a:lnTo>
                  <a:close/>
                </a:path>
                <a:path extrusionOk="0" h="2881629" w="3479165">
                  <a:moveTo>
                    <a:pt x="2004870" y="2235200"/>
                  </a:moveTo>
                  <a:lnTo>
                    <a:pt x="1973124" y="2260600"/>
                  </a:lnTo>
                  <a:lnTo>
                    <a:pt x="2005002" y="2235046"/>
                  </a:lnTo>
                  <a:lnTo>
                    <a:pt x="2004870" y="2235200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14809147" y="7405873"/>
              <a:ext cx="3479165" cy="2881630"/>
            </a:xfrm>
            <a:custGeom>
              <a:rect b="b" l="l" r="r" t="t"/>
              <a:pathLst>
                <a:path extrusionOk="0" h="2881629" w="3479165">
                  <a:moveTo>
                    <a:pt x="1334195" y="807094"/>
                  </a:moveTo>
                  <a:lnTo>
                    <a:pt x="1232021" y="889000"/>
                  </a:lnTo>
                  <a:lnTo>
                    <a:pt x="1269089" y="850900"/>
                  </a:lnTo>
                  <a:lnTo>
                    <a:pt x="1334195" y="807094"/>
                  </a:lnTo>
                  <a:close/>
                </a:path>
                <a:path extrusionOk="0" h="2881629" w="3479165">
                  <a:moveTo>
                    <a:pt x="1434122" y="728329"/>
                  </a:moveTo>
                  <a:lnTo>
                    <a:pt x="1344591" y="800100"/>
                  </a:lnTo>
                  <a:lnTo>
                    <a:pt x="1382797" y="762000"/>
                  </a:lnTo>
                  <a:lnTo>
                    <a:pt x="1434122" y="728329"/>
                  </a:lnTo>
                  <a:close/>
                </a:path>
                <a:path extrusionOk="0" h="2881629" w="3479165">
                  <a:moveTo>
                    <a:pt x="1461026" y="710680"/>
                  </a:moveTo>
                  <a:lnTo>
                    <a:pt x="1159364" y="952500"/>
                  </a:lnTo>
                  <a:lnTo>
                    <a:pt x="1195445" y="914400"/>
                  </a:lnTo>
                  <a:lnTo>
                    <a:pt x="1232021" y="889000"/>
                  </a:lnTo>
                  <a:lnTo>
                    <a:pt x="1334195" y="807094"/>
                  </a:lnTo>
                  <a:lnTo>
                    <a:pt x="1344591" y="800100"/>
                  </a:lnTo>
                  <a:lnTo>
                    <a:pt x="1434122" y="728329"/>
                  </a:lnTo>
                  <a:lnTo>
                    <a:pt x="1461026" y="710680"/>
                  </a:lnTo>
                  <a:close/>
                </a:path>
                <a:path extrusionOk="0" h="2881629" w="3479165">
                  <a:moveTo>
                    <a:pt x="1586483" y="616951"/>
                  </a:moveTo>
                  <a:lnTo>
                    <a:pt x="1088683" y="1016000"/>
                  </a:lnTo>
                  <a:lnTo>
                    <a:pt x="1123776" y="977900"/>
                  </a:lnTo>
                  <a:lnTo>
                    <a:pt x="1159364" y="952500"/>
                  </a:lnTo>
                  <a:lnTo>
                    <a:pt x="1461026" y="710680"/>
                  </a:lnTo>
                  <a:lnTo>
                    <a:pt x="1498952" y="685800"/>
                  </a:lnTo>
                  <a:lnTo>
                    <a:pt x="1578504" y="622029"/>
                  </a:lnTo>
                  <a:lnTo>
                    <a:pt x="1586483" y="616951"/>
                  </a:lnTo>
                  <a:close/>
                </a:path>
                <a:path extrusionOk="0" h="2881629" w="3479165">
                  <a:moveTo>
                    <a:pt x="1578504" y="622029"/>
                  </a:moveTo>
                  <a:lnTo>
                    <a:pt x="1498952" y="685800"/>
                  </a:lnTo>
                  <a:lnTo>
                    <a:pt x="1538167" y="647700"/>
                  </a:lnTo>
                  <a:lnTo>
                    <a:pt x="1578504" y="622029"/>
                  </a:lnTo>
                  <a:close/>
                </a:path>
                <a:path extrusionOk="0" h="2881629" w="3479165">
                  <a:moveTo>
                    <a:pt x="1705046" y="541498"/>
                  </a:moveTo>
                  <a:lnTo>
                    <a:pt x="986378" y="1117600"/>
                  </a:lnTo>
                  <a:lnTo>
                    <a:pt x="1054085" y="1041400"/>
                  </a:lnTo>
                  <a:lnTo>
                    <a:pt x="1088683" y="1016000"/>
                  </a:lnTo>
                  <a:lnTo>
                    <a:pt x="1586483" y="616951"/>
                  </a:lnTo>
                  <a:lnTo>
                    <a:pt x="1705046" y="541498"/>
                  </a:lnTo>
                  <a:close/>
                </a:path>
                <a:path extrusionOk="0" h="2881629" w="3479165">
                  <a:moveTo>
                    <a:pt x="1581480" y="2881126"/>
                  </a:moveTo>
                  <a:lnTo>
                    <a:pt x="0" y="2881126"/>
                  </a:lnTo>
                  <a:lnTo>
                    <a:pt x="7643" y="2844800"/>
                  </a:lnTo>
                  <a:lnTo>
                    <a:pt x="18854" y="2806700"/>
                  </a:lnTo>
                  <a:lnTo>
                    <a:pt x="30586" y="2755900"/>
                  </a:lnTo>
                  <a:lnTo>
                    <a:pt x="42838" y="2717800"/>
                  </a:lnTo>
                  <a:lnTo>
                    <a:pt x="55610" y="2679700"/>
                  </a:lnTo>
                  <a:lnTo>
                    <a:pt x="68902" y="2628900"/>
                  </a:lnTo>
                  <a:lnTo>
                    <a:pt x="82712" y="2590800"/>
                  </a:lnTo>
                  <a:lnTo>
                    <a:pt x="97040" y="2540000"/>
                  </a:lnTo>
                  <a:lnTo>
                    <a:pt x="111886" y="2501900"/>
                  </a:lnTo>
                  <a:lnTo>
                    <a:pt x="127249" y="2463800"/>
                  </a:lnTo>
                  <a:lnTo>
                    <a:pt x="143129" y="2413000"/>
                  </a:lnTo>
                  <a:lnTo>
                    <a:pt x="159525" y="2374900"/>
                  </a:lnTo>
                  <a:lnTo>
                    <a:pt x="176436" y="2336800"/>
                  </a:lnTo>
                  <a:lnTo>
                    <a:pt x="193862" y="2286000"/>
                  </a:lnTo>
                  <a:lnTo>
                    <a:pt x="211802" y="2247900"/>
                  </a:lnTo>
                  <a:lnTo>
                    <a:pt x="230256" y="2209800"/>
                  </a:lnTo>
                  <a:lnTo>
                    <a:pt x="249223" y="2171700"/>
                  </a:lnTo>
                  <a:lnTo>
                    <a:pt x="268703" y="2120900"/>
                  </a:lnTo>
                  <a:lnTo>
                    <a:pt x="288695" y="2082800"/>
                  </a:lnTo>
                  <a:lnTo>
                    <a:pt x="309198" y="2044700"/>
                  </a:lnTo>
                  <a:lnTo>
                    <a:pt x="330213" y="2006600"/>
                  </a:lnTo>
                  <a:lnTo>
                    <a:pt x="351737" y="1968500"/>
                  </a:lnTo>
                  <a:lnTo>
                    <a:pt x="373772" y="1930400"/>
                  </a:lnTo>
                  <a:lnTo>
                    <a:pt x="396315" y="1879600"/>
                  </a:lnTo>
                  <a:lnTo>
                    <a:pt x="419368" y="1841500"/>
                  </a:lnTo>
                  <a:lnTo>
                    <a:pt x="442928" y="1803400"/>
                  </a:lnTo>
                  <a:lnTo>
                    <a:pt x="466996" y="1765300"/>
                  </a:lnTo>
                  <a:lnTo>
                    <a:pt x="491571" y="1727200"/>
                  </a:lnTo>
                  <a:lnTo>
                    <a:pt x="516653" y="1689100"/>
                  </a:lnTo>
                  <a:lnTo>
                    <a:pt x="542240" y="1651000"/>
                  </a:lnTo>
                  <a:lnTo>
                    <a:pt x="594931" y="1574800"/>
                  </a:lnTo>
                  <a:lnTo>
                    <a:pt x="649638" y="1498600"/>
                  </a:lnTo>
                  <a:lnTo>
                    <a:pt x="706357" y="1422400"/>
                  </a:lnTo>
                  <a:lnTo>
                    <a:pt x="735470" y="1397000"/>
                  </a:lnTo>
                  <a:lnTo>
                    <a:pt x="795200" y="1320800"/>
                  </a:lnTo>
                  <a:lnTo>
                    <a:pt x="856931" y="1244600"/>
                  </a:lnTo>
                  <a:lnTo>
                    <a:pt x="888545" y="1219200"/>
                  </a:lnTo>
                  <a:lnTo>
                    <a:pt x="953269" y="1143000"/>
                  </a:lnTo>
                  <a:lnTo>
                    <a:pt x="986378" y="1117600"/>
                  </a:lnTo>
                  <a:lnTo>
                    <a:pt x="1705046" y="541498"/>
                  </a:lnTo>
                  <a:lnTo>
                    <a:pt x="1778302" y="495300"/>
                  </a:lnTo>
                  <a:lnTo>
                    <a:pt x="1819085" y="482600"/>
                  </a:lnTo>
                  <a:lnTo>
                    <a:pt x="1942638" y="406400"/>
                  </a:lnTo>
                  <a:lnTo>
                    <a:pt x="1984206" y="393700"/>
                  </a:lnTo>
                  <a:lnTo>
                    <a:pt x="2025957" y="368300"/>
                  </a:lnTo>
                  <a:lnTo>
                    <a:pt x="2067887" y="355600"/>
                  </a:lnTo>
                  <a:lnTo>
                    <a:pt x="2109990" y="330200"/>
                  </a:lnTo>
                  <a:lnTo>
                    <a:pt x="2152262" y="317500"/>
                  </a:lnTo>
                  <a:lnTo>
                    <a:pt x="2194696" y="292100"/>
                  </a:lnTo>
                  <a:lnTo>
                    <a:pt x="2237289" y="279400"/>
                  </a:lnTo>
                  <a:lnTo>
                    <a:pt x="2280034" y="254000"/>
                  </a:lnTo>
                  <a:lnTo>
                    <a:pt x="2409137" y="215900"/>
                  </a:lnTo>
                  <a:lnTo>
                    <a:pt x="2452444" y="190500"/>
                  </a:lnTo>
                  <a:lnTo>
                    <a:pt x="2803057" y="88900"/>
                  </a:lnTo>
                  <a:lnTo>
                    <a:pt x="2847328" y="88900"/>
                  </a:lnTo>
                  <a:lnTo>
                    <a:pt x="2936110" y="63500"/>
                  </a:lnTo>
                  <a:lnTo>
                    <a:pt x="3478852" y="63500"/>
                  </a:lnTo>
                  <a:lnTo>
                    <a:pt x="3478852" y="1014474"/>
                  </a:lnTo>
                  <a:lnTo>
                    <a:pt x="2288736" y="1968500"/>
                  </a:lnTo>
                  <a:lnTo>
                    <a:pt x="2274772" y="1982417"/>
                  </a:lnTo>
                  <a:lnTo>
                    <a:pt x="2212919" y="2032000"/>
                  </a:lnTo>
                  <a:lnTo>
                    <a:pt x="2190638" y="2055094"/>
                  </a:lnTo>
                  <a:lnTo>
                    <a:pt x="2140233" y="2095500"/>
                  </a:lnTo>
                  <a:lnTo>
                    <a:pt x="2112403" y="2125713"/>
                  </a:lnTo>
                  <a:lnTo>
                    <a:pt x="2070879" y="2159000"/>
                  </a:lnTo>
                  <a:lnTo>
                    <a:pt x="2037456" y="2197100"/>
                  </a:lnTo>
                  <a:lnTo>
                    <a:pt x="2005002" y="2235046"/>
                  </a:lnTo>
                  <a:lnTo>
                    <a:pt x="1973124" y="2260600"/>
                  </a:lnTo>
                  <a:lnTo>
                    <a:pt x="1942219" y="2298700"/>
                  </a:lnTo>
                  <a:lnTo>
                    <a:pt x="1912156" y="2336800"/>
                  </a:lnTo>
                  <a:lnTo>
                    <a:pt x="1882938" y="2374900"/>
                  </a:lnTo>
                  <a:lnTo>
                    <a:pt x="1854565" y="2413000"/>
                  </a:lnTo>
                  <a:lnTo>
                    <a:pt x="1827040" y="2451100"/>
                  </a:lnTo>
                  <a:lnTo>
                    <a:pt x="1800364" y="2489200"/>
                  </a:lnTo>
                  <a:lnTo>
                    <a:pt x="1774538" y="2527300"/>
                  </a:lnTo>
                  <a:lnTo>
                    <a:pt x="1749564" y="2565400"/>
                  </a:lnTo>
                  <a:lnTo>
                    <a:pt x="1725444" y="2603500"/>
                  </a:lnTo>
                  <a:lnTo>
                    <a:pt x="1702179" y="2641600"/>
                  </a:lnTo>
                  <a:lnTo>
                    <a:pt x="1679771" y="2679700"/>
                  </a:lnTo>
                  <a:lnTo>
                    <a:pt x="1658221" y="2717800"/>
                  </a:lnTo>
                  <a:lnTo>
                    <a:pt x="1637531" y="2768600"/>
                  </a:lnTo>
                  <a:lnTo>
                    <a:pt x="1617703" y="2806700"/>
                  </a:lnTo>
                  <a:lnTo>
                    <a:pt x="1598737" y="2844800"/>
                  </a:lnTo>
                  <a:lnTo>
                    <a:pt x="1581480" y="2881126"/>
                  </a:lnTo>
                  <a:close/>
                </a:path>
                <a:path extrusionOk="0" h="2881629" w="3479165">
                  <a:moveTo>
                    <a:pt x="3478852" y="63500"/>
                  </a:moveTo>
                  <a:lnTo>
                    <a:pt x="2980611" y="63500"/>
                  </a:lnTo>
                  <a:lnTo>
                    <a:pt x="3069807" y="38100"/>
                  </a:lnTo>
                  <a:lnTo>
                    <a:pt x="3478852" y="38100"/>
                  </a:lnTo>
                  <a:lnTo>
                    <a:pt x="3478852" y="63500"/>
                  </a:lnTo>
                  <a:close/>
                </a:path>
                <a:path extrusionOk="0" h="2881629" w="3479165">
                  <a:moveTo>
                    <a:pt x="3478852" y="38100"/>
                  </a:moveTo>
                  <a:lnTo>
                    <a:pt x="3114492" y="38100"/>
                  </a:lnTo>
                  <a:lnTo>
                    <a:pt x="3159228" y="25400"/>
                  </a:lnTo>
                  <a:lnTo>
                    <a:pt x="3478852" y="25400"/>
                  </a:lnTo>
                  <a:lnTo>
                    <a:pt x="3478852" y="38100"/>
                  </a:lnTo>
                  <a:close/>
                </a:path>
                <a:path extrusionOk="0" h="2881629" w="3479165">
                  <a:moveTo>
                    <a:pt x="3478852" y="25400"/>
                  </a:moveTo>
                  <a:lnTo>
                    <a:pt x="3204010" y="25400"/>
                  </a:lnTo>
                  <a:lnTo>
                    <a:pt x="3248834" y="12700"/>
                  </a:lnTo>
                  <a:lnTo>
                    <a:pt x="3478852" y="12700"/>
                  </a:lnTo>
                  <a:lnTo>
                    <a:pt x="3478852" y="25400"/>
                  </a:lnTo>
                  <a:close/>
                </a:path>
                <a:path extrusionOk="0" h="2881629" w="3479165">
                  <a:moveTo>
                    <a:pt x="3478852" y="12700"/>
                  </a:moveTo>
                  <a:lnTo>
                    <a:pt x="3338583" y="12700"/>
                  </a:lnTo>
                  <a:lnTo>
                    <a:pt x="3383499" y="0"/>
                  </a:lnTo>
                  <a:lnTo>
                    <a:pt x="3478852" y="0"/>
                  </a:lnTo>
                  <a:lnTo>
                    <a:pt x="3478852" y="12700"/>
                  </a:lnTo>
                  <a:close/>
                </a:path>
                <a:path extrusionOk="0" h="2881629" w="3479165">
                  <a:moveTo>
                    <a:pt x="3478852" y="1511300"/>
                  </a:moveTo>
                  <a:lnTo>
                    <a:pt x="3440286" y="1511300"/>
                  </a:lnTo>
                  <a:lnTo>
                    <a:pt x="3395209" y="1524000"/>
                  </a:lnTo>
                  <a:lnTo>
                    <a:pt x="3350199" y="1524000"/>
                  </a:lnTo>
                  <a:lnTo>
                    <a:pt x="3305270" y="1536700"/>
                  </a:lnTo>
                  <a:lnTo>
                    <a:pt x="3260438" y="1536700"/>
                  </a:lnTo>
                  <a:lnTo>
                    <a:pt x="3126658" y="1574800"/>
                  </a:lnTo>
                  <a:lnTo>
                    <a:pt x="3082352" y="1574800"/>
                  </a:lnTo>
                  <a:lnTo>
                    <a:pt x="2994257" y="1600200"/>
                  </a:lnTo>
                  <a:lnTo>
                    <a:pt x="2950497" y="1625600"/>
                  </a:lnTo>
                  <a:lnTo>
                    <a:pt x="2820538" y="1663700"/>
                  </a:lnTo>
                  <a:lnTo>
                    <a:pt x="2777706" y="1689100"/>
                  </a:lnTo>
                  <a:lnTo>
                    <a:pt x="2735142" y="1701800"/>
                  </a:lnTo>
                  <a:lnTo>
                    <a:pt x="2692861" y="1727200"/>
                  </a:lnTo>
                  <a:lnTo>
                    <a:pt x="2650877" y="1739900"/>
                  </a:lnTo>
                  <a:lnTo>
                    <a:pt x="2486193" y="1841500"/>
                  </a:lnTo>
                  <a:lnTo>
                    <a:pt x="2366498" y="1917700"/>
                  </a:lnTo>
                  <a:lnTo>
                    <a:pt x="2288736" y="1968500"/>
                  </a:lnTo>
                  <a:lnTo>
                    <a:pt x="3478852" y="1014474"/>
                  </a:lnTo>
                  <a:lnTo>
                    <a:pt x="3478852" y="1511300"/>
                  </a:lnTo>
                  <a:close/>
                </a:path>
                <a:path extrusionOk="0" h="2881629" w="3479165">
                  <a:moveTo>
                    <a:pt x="2250508" y="2006600"/>
                  </a:moveTo>
                  <a:lnTo>
                    <a:pt x="2212919" y="2032000"/>
                  </a:lnTo>
                  <a:lnTo>
                    <a:pt x="2274772" y="1982417"/>
                  </a:lnTo>
                  <a:lnTo>
                    <a:pt x="2250508" y="2006600"/>
                  </a:lnTo>
                  <a:close/>
                </a:path>
                <a:path extrusionOk="0" h="2881629" w="3479165">
                  <a:moveTo>
                    <a:pt x="2176160" y="2070100"/>
                  </a:moveTo>
                  <a:lnTo>
                    <a:pt x="2140233" y="2095500"/>
                  </a:lnTo>
                  <a:lnTo>
                    <a:pt x="2190638" y="2055094"/>
                  </a:lnTo>
                  <a:lnTo>
                    <a:pt x="2176160" y="2070100"/>
                  </a:lnTo>
                  <a:close/>
                </a:path>
                <a:path extrusionOk="0" h="2881629" w="3479165">
                  <a:moveTo>
                    <a:pt x="2105138" y="2133600"/>
                  </a:moveTo>
                  <a:lnTo>
                    <a:pt x="2070879" y="2159000"/>
                  </a:lnTo>
                  <a:lnTo>
                    <a:pt x="2112403" y="2125713"/>
                  </a:lnTo>
                  <a:lnTo>
                    <a:pt x="2105138" y="2133600"/>
                  </a:lnTo>
                  <a:close/>
                </a:path>
                <a:path extrusionOk="0" h="2881629" w="3479165">
                  <a:moveTo>
                    <a:pt x="2004870" y="2235200"/>
                  </a:moveTo>
                  <a:lnTo>
                    <a:pt x="1973124" y="2260600"/>
                  </a:lnTo>
                  <a:lnTo>
                    <a:pt x="2005002" y="2235046"/>
                  </a:lnTo>
                  <a:lnTo>
                    <a:pt x="2004870" y="2235200"/>
                  </a:lnTo>
                  <a:close/>
                </a:path>
              </a:pathLst>
            </a:custGeom>
            <a:solidFill>
              <a:srgbClr val="CA58E6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pic>
        <p:nvPicPr>
          <p:cNvPr id="524" name="Google Shape;5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1280" y="3597041"/>
            <a:ext cx="4657724" cy="4562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7"/>
          <p:cNvSpPr txBox="1"/>
          <p:nvPr/>
        </p:nvSpPr>
        <p:spPr>
          <a:xfrm>
            <a:off x="4808766" y="2718568"/>
            <a:ext cx="254508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TELEGRAM</a:t>
            </a:r>
            <a:endParaRPr sz="3600"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526" name="Google Shape;52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73088" y="3597041"/>
            <a:ext cx="4562474" cy="4562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7"/>
          <p:cNvSpPr txBox="1"/>
          <p:nvPr/>
        </p:nvSpPr>
        <p:spPr>
          <a:xfrm>
            <a:off x="11934566" y="2718568"/>
            <a:ext cx="64643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45378"/>
                </a:solidFill>
                <a:latin typeface="Lucida Sans"/>
                <a:ea typeface="Lucida Sans"/>
                <a:cs typeface="Lucida Sans"/>
                <a:sym typeface="Lucida Sans"/>
              </a:rPr>
              <a:t>VK</a:t>
            </a:r>
            <a:endParaRPr sz="3600"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528" name="Google Shape;528;p27"/>
          <p:cNvGrpSpPr/>
          <p:nvPr/>
        </p:nvGrpSpPr>
        <p:grpSpPr>
          <a:xfrm>
            <a:off x="14370559" y="11"/>
            <a:ext cx="3917950" cy="3422015"/>
            <a:chOff x="14370559" y="11"/>
            <a:chExt cx="3917950" cy="3422015"/>
          </a:xfrm>
        </p:grpSpPr>
        <p:sp>
          <p:nvSpPr>
            <p:cNvPr id="529" name="Google Shape;529;p27"/>
            <p:cNvSpPr/>
            <p:nvPr/>
          </p:nvSpPr>
          <p:spPr>
            <a:xfrm>
              <a:off x="14370559" y="11"/>
              <a:ext cx="3917950" cy="3422015"/>
            </a:xfrm>
            <a:custGeom>
              <a:rect b="b" l="l" r="r" t="t"/>
              <a:pathLst>
                <a:path extrusionOk="0" h="3422015" w="3917950">
                  <a:moveTo>
                    <a:pt x="3917442" y="1771027"/>
                  </a:moveTo>
                  <a:lnTo>
                    <a:pt x="3834955" y="1747354"/>
                  </a:lnTo>
                  <a:lnTo>
                    <a:pt x="3791000" y="1747354"/>
                  </a:lnTo>
                  <a:lnTo>
                    <a:pt x="3617480" y="1696554"/>
                  </a:lnTo>
                  <a:lnTo>
                    <a:pt x="3574745" y="1671154"/>
                  </a:lnTo>
                  <a:lnTo>
                    <a:pt x="3448291" y="1633054"/>
                  </a:lnTo>
                  <a:lnTo>
                    <a:pt x="3406775" y="1607654"/>
                  </a:lnTo>
                  <a:lnTo>
                    <a:pt x="3365589" y="1594954"/>
                  </a:lnTo>
                  <a:lnTo>
                    <a:pt x="3324771" y="1569554"/>
                  </a:lnTo>
                  <a:lnTo>
                    <a:pt x="3284309" y="1556854"/>
                  </a:lnTo>
                  <a:lnTo>
                    <a:pt x="3165297" y="1480654"/>
                  </a:lnTo>
                  <a:lnTo>
                    <a:pt x="3126460" y="1455254"/>
                  </a:lnTo>
                  <a:lnTo>
                    <a:pt x="3088055" y="1442554"/>
                  </a:lnTo>
                  <a:lnTo>
                    <a:pt x="3050095" y="1417154"/>
                  </a:lnTo>
                  <a:lnTo>
                    <a:pt x="3012605" y="1379054"/>
                  </a:lnTo>
                  <a:lnTo>
                    <a:pt x="2939097" y="1328254"/>
                  </a:lnTo>
                  <a:lnTo>
                    <a:pt x="2903093" y="1302854"/>
                  </a:lnTo>
                  <a:lnTo>
                    <a:pt x="2867609" y="1277454"/>
                  </a:lnTo>
                  <a:lnTo>
                    <a:pt x="2832658" y="1239354"/>
                  </a:lnTo>
                  <a:lnTo>
                    <a:pt x="2798267" y="1213954"/>
                  </a:lnTo>
                  <a:lnTo>
                    <a:pt x="2764434" y="1175854"/>
                  </a:lnTo>
                  <a:lnTo>
                    <a:pt x="2731185" y="1150454"/>
                  </a:lnTo>
                  <a:lnTo>
                    <a:pt x="2698521" y="1112354"/>
                  </a:lnTo>
                  <a:lnTo>
                    <a:pt x="2666466" y="1074254"/>
                  </a:lnTo>
                  <a:lnTo>
                    <a:pt x="2635021" y="1048854"/>
                  </a:lnTo>
                  <a:lnTo>
                    <a:pt x="2604224" y="1010754"/>
                  </a:lnTo>
                  <a:lnTo>
                    <a:pt x="2574125" y="972731"/>
                  </a:lnTo>
                  <a:lnTo>
                    <a:pt x="2544584" y="934554"/>
                  </a:lnTo>
                  <a:lnTo>
                    <a:pt x="2515768" y="896454"/>
                  </a:lnTo>
                  <a:lnTo>
                    <a:pt x="2487638" y="858354"/>
                  </a:lnTo>
                  <a:lnTo>
                    <a:pt x="2460218" y="820254"/>
                  </a:lnTo>
                  <a:lnTo>
                    <a:pt x="2433510" y="782154"/>
                  </a:lnTo>
                  <a:lnTo>
                    <a:pt x="2407539" y="744054"/>
                  </a:lnTo>
                  <a:lnTo>
                    <a:pt x="2382316" y="693254"/>
                  </a:lnTo>
                  <a:lnTo>
                    <a:pt x="1783194" y="1050874"/>
                  </a:lnTo>
                  <a:lnTo>
                    <a:pt x="1766633" y="1021219"/>
                  </a:lnTo>
                  <a:lnTo>
                    <a:pt x="1746161" y="983119"/>
                  </a:lnTo>
                  <a:lnTo>
                    <a:pt x="1726488" y="945019"/>
                  </a:lnTo>
                  <a:lnTo>
                    <a:pt x="1707642" y="894219"/>
                  </a:lnTo>
                  <a:lnTo>
                    <a:pt x="1689608" y="856119"/>
                  </a:lnTo>
                  <a:lnTo>
                    <a:pt x="1672399" y="818019"/>
                  </a:lnTo>
                  <a:lnTo>
                    <a:pt x="1656016" y="779919"/>
                  </a:lnTo>
                  <a:lnTo>
                    <a:pt x="1640484" y="729119"/>
                  </a:lnTo>
                  <a:lnTo>
                    <a:pt x="1625790" y="691019"/>
                  </a:lnTo>
                  <a:lnTo>
                    <a:pt x="1611934" y="640219"/>
                  </a:lnTo>
                  <a:lnTo>
                    <a:pt x="1598930" y="602119"/>
                  </a:lnTo>
                  <a:lnTo>
                    <a:pt x="1586788" y="564019"/>
                  </a:lnTo>
                  <a:lnTo>
                    <a:pt x="1575511" y="513219"/>
                  </a:lnTo>
                  <a:lnTo>
                    <a:pt x="1565097" y="475119"/>
                  </a:lnTo>
                  <a:lnTo>
                    <a:pt x="1555559" y="424319"/>
                  </a:lnTo>
                  <a:lnTo>
                    <a:pt x="1546898" y="386219"/>
                  </a:lnTo>
                  <a:lnTo>
                    <a:pt x="1539125" y="335419"/>
                  </a:lnTo>
                  <a:lnTo>
                    <a:pt x="1532229" y="297319"/>
                  </a:lnTo>
                  <a:lnTo>
                    <a:pt x="1526235" y="246519"/>
                  </a:lnTo>
                  <a:lnTo>
                    <a:pt x="1521142" y="208419"/>
                  </a:lnTo>
                  <a:lnTo>
                    <a:pt x="1516951" y="157619"/>
                  </a:lnTo>
                  <a:lnTo>
                    <a:pt x="1511300" y="68719"/>
                  </a:lnTo>
                  <a:lnTo>
                    <a:pt x="1509852" y="17919"/>
                  </a:lnTo>
                  <a:lnTo>
                    <a:pt x="1509610" y="0"/>
                  </a:lnTo>
                  <a:lnTo>
                    <a:pt x="0" y="0"/>
                  </a:lnTo>
                  <a:lnTo>
                    <a:pt x="1765" y="94119"/>
                  </a:lnTo>
                  <a:lnTo>
                    <a:pt x="5715" y="183019"/>
                  </a:lnTo>
                  <a:lnTo>
                    <a:pt x="11849" y="271919"/>
                  </a:lnTo>
                  <a:lnTo>
                    <a:pt x="15722" y="322719"/>
                  </a:lnTo>
                  <a:lnTo>
                    <a:pt x="20142" y="360819"/>
                  </a:lnTo>
                  <a:lnTo>
                    <a:pt x="25095" y="411619"/>
                  </a:lnTo>
                  <a:lnTo>
                    <a:pt x="30581" y="449719"/>
                  </a:lnTo>
                  <a:lnTo>
                    <a:pt x="36601" y="500519"/>
                  </a:lnTo>
                  <a:lnTo>
                    <a:pt x="43141" y="538619"/>
                  </a:lnTo>
                  <a:lnTo>
                    <a:pt x="50228" y="589419"/>
                  </a:lnTo>
                  <a:lnTo>
                    <a:pt x="57835" y="627519"/>
                  </a:lnTo>
                  <a:lnTo>
                    <a:pt x="65963" y="678319"/>
                  </a:lnTo>
                  <a:lnTo>
                    <a:pt x="74625" y="716419"/>
                  </a:lnTo>
                  <a:lnTo>
                    <a:pt x="83807" y="767219"/>
                  </a:lnTo>
                  <a:lnTo>
                    <a:pt x="93497" y="805319"/>
                  </a:lnTo>
                  <a:lnTo>
                    <a:pt x="103720" y="856119"/>
                  </a:lnTo>
                  <a:lnTo>
                    <a:pt x="114452" y="894219"/>
                  </a:lnTo>
                  <a:lnTo>
                    <a:pt x="125704" y="932319"/>
                  </a:lnTo>
                  <a:lnTo>
                    <a:pt x="137464" y="983119"/>
                  </a:lnTo>
                  <a:lnTo>
                    <a:pt x="149733" y="1021219"/>
                  </a:lnTo>
                  <a:lnTo>
                    <a:pt x="162509" y="1072019"/>
                  </a:lnTo>
                  <a:lnTo>
                    <a:pt x="175806" y="1110119"/>
                  </a:lnTo>
                  <a:lnTo>
                    <a:pt x="189598" y="1148219"/>
                  </a:lnTo>
                  <a:lnTo>
                    <a:pt x="203885" y="1199019"/>
                  </a:lnTo>
                  <a:lnTo>
                    <a:pt x="233984" y="1275219"/>
                  </a:lnTo>
                  <a:lnTo>
                    <a:pt x="249783" y="1326019"/>
                  </a:lnTo>
                  <a:lnTo>
                    <a:pt x="282854" y="1402219"/>
                  </a:lnTo>
                  <a:lnTo>
                    <a:pt x="300139" y="1453019"/>
                  </a:lnTo>
                  <a:lnTo>
                    <a:pt x="336156" y="1529219"/>
                  </a:lnTo>
                  <a:lnTo>
                    <a:pt x="374129" y="1605419"/>
                  </a:lnTo>
                  <a:lnTo>
                    <a:pt x="393839" y="1656219"/>
                  </a:lnTo>
                  <a:lnTo>
                    <a:pt x="414032" y="1694319"/>
                  </a:lnTo>
                  <a:lnTo>
                    <a:pt x="455853" y="1770519"/>
                  </a:lnTo>
                  <a:lnTo>
                    <a:pt x="499567" y="1846719"/>
                  </a:lnTo>
                  <a:lnTo>
                    <a:pt x="545185" y="1922919"/>
                  </a:lnTo>
                  <a:lnTo>
                    <a:pt x="592658" y="1999119"/>
                  </a:lnTo>
                  <a:lnTo>
                    <a:pt x="641997" y="2075319"/>
                  </a:lnTo>
                  <a:lnTo>
                    <a:pt x="693178" y="2151519"/>
                  </a:lnTo>
                  <a:lnTo>
                    <a:pt x="746188" y="2227719"/>
                  </a:lnTo>
                  <a:lnTo>
                    <a:pt x="801014" y="2303919"/>
                  </a:lnTo>
                  <a:lnTo>
                    <a:pt x="829106" y="2329319"/>
                  </a:lnTo>
                  <a:lnTo>
                    <a:pt x="857631" y="2367419"/>
                  </a:lnTo>
                  <a:lnTo>
                    <a:pt x="916038" y="2443619"/>
                  </a:lnTo>
                  <a:lnTo>
                    <a:pt x="945908" y="2469019"/>
                  </a:lnTo>
                  <a:lnTo>
                    <a:pt x="1006957" y="2545219"/>
                  </a:lnTo>
                  <a:lnTo>
                    <a:pt x="1038136" y="2570619"/>
                  </a:lnTo>
                  <a:lnTo>
                    <a:pt x="1069759" y="2608719"/>
                  </a:lnTo>
                  <a:lnTo>
                    <a:pt x="1101801" y="2634119"/>
                  </a:lnTo>
                  <a:lnTo>
                    <a:pt x="1134287" y="2672219"/>
                  </a:lnTo>
                  <a:lnTo>
                    <a:pt x="1167193" y="2697619"/>
                  </a:lnTo>
                  <a:lnTo>
                    <a:pt x="1200531" y="2735719"/>
                  </a:lnTo>
                  <a:lnTo>
                    <a:pt x="1234287" y="2761119"/>
                  </a:lnTo>
                  <a:lnTo>
                    <a:pt x="1268476" y="2799219"/>
                  </a:lnTo>
                  <a:lnTo>
                    <a:pt x="1303083" y="2824619"/>
                  </a:lnTo>
                  <a:lnTo>
                    <a:pt x="1338110" y="2862719"/>
                  </a:lnTo>
                  <a:lnTo>
                    <a:pt x="1445691" y="2938919"/>
                  </a:lnTo>
                  <a:lnTo>
                    <a:pt x="1482369" y="2977019"/>
                  </a:lnTo>
                  <a:lnTo>
                    <a:pt x="1594891" y="3053219"/>
                  </a:lnTo>
                  <a:lnTo>
                    <a:pt x="1671929" y="3104019"/>
                  </a:lnTo>
                  <a:lnTo>
                    <a:pt x="1750580" y="3154819"/>
                  </a:lnTo>
                  <a:lnTo>
                    <a:pt x="1871522" y="3231019"/>
                  </a:lnTo>
                  <a:lnTo>
                    <a:pt x="1995995" y="3307219"/>
                  </a:lnTo>
                  <a:lnTo>
                    <a:pt x="2038261" y="3319919"/>
                  </a:lnTo>
                  <a:lnTo>
                    <a:pt x="2078609" y="3343833"/>
                  </a:lnTo>
                  <a:lnTo>
                    <a:pt x="2255316" y="3421519"/>
                  </a:lnTo>
                  <a:lnTo>
                    <a:pt x="2508478" y="2845574"/>
                  </a:lnTo>
                  <a:lnTo>
                    <a:pt x="2578404" y="2890355"/>
                  </a:lnTo>
                  <a:lnTo>
                    <a:pt x="2618524" y="2903055"/>
                  </a:lnTo>
                  <a:lnTo>
                    <a:pt x="2658872" y="2928455"/>
                  </a:lnTo>
                  <a:lnTo>
                    <a:pt x="2699435" y="2941155"/>
                  </a:lnTo>
                  <a:lnTo>
                    <a:pt x="2740202" y="2966555"/>
                  </a:lnTo>
                  <a:lnTo>
                    <a:pt x="2781185" y="2979255"/>
                  </a:lnTo>
                  <a:lnTo>
                    <a:pt x="2822371" y="3004655"/>
                  </a:lnTo>
                  <a:lnTo>
                    <a:pt x="2863748" y="3017355"/>
                  </a:lnTo>
                  <a:lnTo>
                    <a:pt x="2905328" y="3042755"/>
                  </a:lnTo>
                  <a:lnTo>
                    <a:pt x="3031172" y="3080855"/>
                  </a:lnTo>
                  <a:lnTo>
                    <a:pt x="3073463" y="3106255"/>
                  </a:lnTo>
                  <a:lnTo>
                    <a:pt x="3417519" y="3207855"/>
                  </a:lnTo>
                  <a:lnTo>
                    <a:pt x="3461169" y="3207855"/>
                  </a:lnTo>
                  <a:lnTo>
                    <a:pt x="3592804" y="3245955"/>
                  </a:lnTo>
                  <a:lnTo>
                    <a:pt x="3636911" y="3245955"/>
                  </a:lnTo>
                  <a:lnTo>
                    <a:pt x="3725430" y="3271355"/>
                  </a:lnTo>
                  <a:lnTo>
                    <a:pt x="3769830" y="3271355"/>
                  </a:lnTo>
                  <a:lnTo>
                    <a:pt x="3814330" y="3284055"/>
                  </a:lnTo>
                  <a:lnTo>
                    <a:pt x="3858907" y="3284055"/>
                  </a:lnTo>
                  <a:lnTo>
                    <a:pt x="3903561" y="3296755"/>
                  </a:lnTo>
                  <a:lnTo>
                    <a:pt x="3917442" y="3296755"/>
                  </a:lnTo>
                  <a:lnTo>
                    <a:pt x="3917442" y="3284055"/>
                  </a:lnTo>
                  <a:lnTo>
                    <a:pt x="3917442" y="3271355"/>
                  </a:lnTo>
                  <a:lnTo>
                    <a:pt x="3917442" y="3245955"/>
                  </a:lnTo>
                  <a:lnTo>
                    <a:pt x="3917442" y="1771027"/>
                  </a:lnTo>
                  <a:close/>
                </a:path>
              </a:pathLst>
            </a:custGeom>
            <a:solidFill>
              <a:srgbClr val="B3EF3B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5458033" y="693261"/>
              <a:ext cx="2830195" cy="2603500"/>
            </a:xfrm>
            <a:custGeom>
              <a:rect b="b" l="l" r="r" t="t"/>
              <a:pathLst>
                <a:path extrusionOk="0" h="2603500" w="2830194">
                  <a:moveTo>
                    <a:pt x="2771433" y="2590799"/>
                  </a:moveTo>
                  <a:lnTo>
                    <a:pt x="2829968" y="2590799"/>
                  </a:lnTo>
                  <a:lnTo>
                    <a:pt x="2829968" y="2603499"/>
                  </a:lnTo>
                  <a:lnTo>
                    <a:pt x="2816090" y="2603499"/>
                  </a:lnTo>
                  <a:lnTo>
                    <a:pt x="2771433" y="2590799"/>
                  </a:lnTo>
                  <a:close/>
                </a:path>
                <a:path extrusionOk="0" h="2603500" w="2830194">
                  <a:moveTo>
                    <a:pt x="2682364" y="2578099"/>
                  </a:moveTo>
                  <a:lnTo>
                    <a:pt x="2829968" y="2578099"/>
                  </a:lnTo>
                  <a:lnTo>
                    <a:pt x="2829968" y="2590799"/>
                  </a:lnTo>
                  <a:lnTo>
                    <a:pt x="2726857" y="2590799"/>
                  </a:lnTo>
                  <a:lnTo>
                    <a:pt x="2682364" y="2578099"/>
                  </a:lnTo>
                  <a:close/>
                </a:path>
                <a:path extrusionOk="0" h="2603500" w="2830194">
                  <a:moveTo>
                    <a:pt x="2549442" y="2552699"/>
                  </a:moveTo>
                  <a:lnTo>
                    <a:pt x="2829968" y="2552699"/>
                  </a:lnTo>
                  <a:lnTo>
                    <a:pt x="2829968" y="2578099"/>
                  </a:lnTo>
                  <a:lnTo>
                    <a:pt x="2637961" y="2578099"/>
                  </a:lnTo>
                  <a:lnTo>
                    <a:pt x="2549442" y="2552699"/>
                  </a:lnTo>
                  <a:close/>
                </a:path>
                <a:path extrusionOk="0" h="2603500" w="2830194">
                  <a:moveTo>
                    <a:pt x="1294841" y="0"/>
                  </a:moveTo>
                  <a:lnTo>
                    <a:pt x="1320068" y="50799"/>
                  </a:lnTo>
                  <a:lnTo>
                    <a:pt x="1346040" y="88899"/>
                  </a:lnTo>
                  <a:lnTo>
                    <a:pt x="1372745" y="126999"/>
                  </a:lnTo>
                  <a:lnTo>
                    <a:pt x="1400167" y="165099"/>
                  </a:lnTo>
                  <a:lnTo>
                    <a:pt x="1428293" y="203199"/>
                  </a:lnTo>
                  <a:lnTo>
                    <a:pt x="1457109" y="241299"/>
                  </a:lnTo>
                  <a:lnTo>
                    <a:pt x="1486658" y="279472"/>
                  </a:lnTo>
                  <a:lnTo>
                    <a:pt x="1516755" y="317499"/>
                  </a:lnTo>
                  <a:lnTo>
                    <a:pt x="1547557" y="355599"/>
                  </a:lnTo>
                  <a:lnTo>
                    <a:pt x="1578993" y="380999"/>
                  </a:lnTo>
                  <a:lnTo>
                    <a:pt x="1611049" y="419099"/>
                  </a:lnTo>
                  <a:lnTo>
                    <a:pt x="1643710" y="457199"/>
                  </a:lnTo>
                  <a:lnTo>
                    <a:pt x="1676964" y="482599"/>
                  </a:lnTo>
                  <a:lnTo>
                    <a:pt x="1710796" y="520699"/>
                  </a:lnTo>
                  <a:lnTo>
                    <a:pt x="1745192" y="546099"/>
                  </a:lnTo>
                  <a:lnTo>
                    <a:pt x="1780138" y="584199"/>
                  </a:lnTo>
                  <a:lnTo>
                    <a:pt x="1815620" y="609599"/>
                  </a:lnTo>
                  <a:lnTo>
                    <a:pt x="1851624" y="634999"/>
                  </a:lnTo>
                  <a:lnTo>
                    <a:pt x="1925142" y="685799"/>
                  </a:lnTo>
                  <a:lnTo>
                    <a:pt x="1962628" y="723899"/>
                  </a:lnTo>
                  <a:lnTo>
                    <a:pt x="2000581" y="749299"/>
                  </a:lnTo>
                  <a:lnTo>
                    <a:pt x="2038985" y="761999"/>
                  </a:lnTo>
                  <a:lnTo>
                    <a:pt x="2077828" y="787399"/>
                  </a:lnTo>
                  <a:lnTo>
                    <a:pt x="2196844" y="863599"/>
                  </a:lnTo>
                  <a:lnTo>
                    <a:pt x="2237300" y="876299"/>
                  </a:lnTo>
                  <a:lnTo>
                    <a:pt x="2278123" y="901699"/>
                  </a:lnTo>
                  <a:lnTo>
                    <a:pt x="2319301" y="914399"/>
                  </a:lnTo>
                  <a:lnTo>
                    <a:pt x="2360819" y="939799"/>
                  </a:lnTo>
                  <a:lnTo>
                    <a:pt x="2487274" y="977899"/>
                  </a:lnTo>
                  <a:lnTo>
                    <a:pt x="2530013" y="1003299"/>
                  </a:lnTo>
                  <a:lnTo>
                    <a:pt x="2703531" y="1054099"/>
                  </a:lnTo>
                  <a:lnTo>
                    <a:pt x="2747482" y="1054099"/>
                  </a:lnTo>
                  <a:lnTo>
                    <a:pt x="2829968" y="1077777"/>
                  </a:lnTo>
                  <a:lnTo>
                    <a:pt x="2829968" y="2552699"/>
                  </a:lnTo>
                  <a:lnTo>
                    <a:pt x="2505337" y="2552699"/>
                  </a:lnTo>
                  <a:lnTo>
                    <a:pt x="2373695" y="2514599"/>
                  </a:lnTo>
                  <a:lnTo>
                    <a:pt x="2330055" y="2514599"/>
                  </a:lnTo>
                  <a:lnTo>
                    <a:pt x="1985999" y="2412999"/>
                  </a:lnTo>
                  <a:lnTo>
                    <a:pt x="1943698" y="2387599"/>
                  </a:lnTo>
                  <a:lnTo>
                    <a:pt x="1817858" y="2349499"/>
                  </a:lnTo>
                  <a:lnTo>
                    <a:pt x="1776282" y="2324099"/>
                  </a:lnTo>
                  <a:lnTo>
                    <a:pt x="1734899" y="2311399"/>
                  </a:lnTo>
                  <a:lnTo>
                    <a:pt x="1693714" y="2285999"/>
                  </a:lnTo>
                  <a:lnTo>
                    <a:pt x="1652733" y="2273299"/>
                  </a:lnTo>
                  <a:lnTo>
                    <a:pt x="1611960" y="2247899"/>
                  </a:lnTo>
                  <a:lnTo>
                    <a:pt x="1571400" y="2235199"/>
                  </a:lnTo>
                  <a:lnTo>
                    <a:pt x="1531059" y="2209799"/>
                  </a:lnTo>
                  <a:lnTo>
                    <a:pt x="1490940" y="2197099"/>
                  </a:lnTo>
                  <a:lnTo>
                    <a:pt x="1371973" y="2120899"/>
                  </a:lnTo>
                  <a:lnTo>
                    <a:pt x="1332797" y="2108199"/>
                  </a:lnTo>
                  <a:lnTo>
                    <a:pt x="1178621" y="2006599"/>
                  </a:lnTo>
                  <a:lnTo>
                    <a:pt x="1065783" y="1930399"/>
                  </a:lnTo>
                  <a:lnTo>
                    <a:pt x="955489" y="1854199"/>
                  </a:lnTo>
                  <a:lnTo>
                    <a:pt x="919313" y="1828799"/>
                  </a:lnTo>
                  <a:lnTo>
                    <a:pt x="883439" y="1790699"/>
                  </a:lnTo>
                  <a:lnTo>
                    <a:pt x="812618" y="1739899"/>
                  </a:lnTo>
                  <a:lnTo>
                    <a:pt x="777682" y="1701799"/>
                  </a:lnTo>
                  <a:lnTo>
                    <a:pt x="708780" y="1650999"/>
                  </a:lnTo>
                  <a:lnTo>
                    <a:pt x="674826" y="1612899"/>
                  </a:lnTo>
                  <a:lnTo>
                    <a:pt x="641208" y="1587499"/>
                  </a:lnTo>
                  <a:lnTo>
                    <a:pt x="607932" y="1549399"/>
                  </a:lnTo>
                  <a:lnTo>
                    <a:pt x="575004" y="1523999"/>
                  </a:lnTo>
                  <a:lnTo>
                    <a:pt x="542428" y="1485899"/>
                  </a:lnTo>
                  <a:lnTo>
                    <a:pt x="510208" y="1447799"/>
                  </a:lnTo>
                  <a:lnTo>
                    <a:pt x="478351" y="1422399"/>
                  </a:lnTo>
                  <a:lnTo>
                    <a:pt x="446860" y="1384299"/>
                  </a:lnTo>
                  <a:lnTo>
                    <a:pt x="415742" y="1346199"/>
                  </a:lnTo>
                  <a:lnTo>
                    <a:pt x="385000" y="1320799"/>
                  </a:lnTo>
                  <a:lnTo>
                    <a:pt x="354640" y="1282699"/>
                  </a:lnTo>
                  <a:lnTo>
                    <a:pt x="324667" y="1244599"/>
                  </a:lnTo>
                  <a:lnTo>
                    <a:pt x="295085" y="1206499"/>
                  </a:lnTo>
                  <a:lnTo>
                    <a:pt x="265901" y="1168399"/>
                  </a:lnTo>
                  <a:lnTo>
                    <a:pt x="237117" y="1130299"/>
                  </a:lnTo>
                  <a:lnTo>
                    <a:pt x="208741" y="1092199"/>
                  </a:lnTo>
                  <a:lnTo>
                    <a:pt x="180722" y="1054025"/>
                  </a:lnTo>
                  <a:lnTo>
                    <a:pt x="152597" y="1015114"/>
                  </a:lnTo>
                  <a:lnTo>
                    <a:pt x="126100" y="977899"/>
                  </a:lnTo>
                  <a:lnTo>
                    <a:pt x="99400" y="939799"/>
                  </a:lnTo>
                  <a:lnTo>
                    <a:pt x="53432" y="862963"/>
                  </a:lnTo>
                  <a:lnTo>
                    <a:pt x="47297" y="850899"/>
                  </a:lnTo>
                  <a:lnTo>
                    <a:pt x="38007" y="836959"/>
                  </a:lnTo>
                  <a:lnTo>
                    <a:pt x="0" y="772885"/>
                  </a:lnTo>
                  <a:lnTo>
                    <a:pt x="1294841" y="0"/>
                  </a:lnTo>
                  <a:close/>
                </a:path>
              </a:pathLst>
            </a:custGeom>
            <a:solidFill>
              <a:srgbClr val="5969EC">
                <a:alpha val="4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31" name="Google Shape;531;p27"/>
          <p:cNvSpPr txBox="1"/>
          <p:nvPr>
            <p:ph idx="12" type="sldNum"/>
          </p:nvPr>
        </p:nvSpPr>
        <p:spPr>
          <a:xfrm>
            <a:off x="17247689" y="9213977"/>
            <a:ext cx="910590" cy="944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500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2023-12-28T11:25:01Z</dcterms:created>
  <dc:creator>MIZZZGAN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2023-12-03T00:00:00Z</vt:filetime>
  </property>
  <property fmtid="{D5CDD505-2E9C-101B-9397-08002B2CF9AE}" pid="3" name="Creator">
    <vt:lpwstr>Canva</vt:lpwstr>
  </property>
  <property fmtid="{D5CDD505-2E9C-101B-9397-08002B2CF9AE}" pid="4" name="LastSaved">
    <vt:filetime>2023-12-28T00:00:00Z</vt:filetime>
  </property>
</Properties>
</file>